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67" r:id="rId2"/>
    <p:sldId id="266" r:id="rId3"/>
    <p:sldId id="335" r:id="rId4"/>
    <p:sldId id="393" r:id="rId5"/>
    <p:sldId id="394" r:id="rId6"/>
    <p:sldId id="396" r:id="rId7"/>
    <p:sldId id="402" r:id="rId8"/>
    <p:sldId id="370" r:id="rId9"/>
    <p:sldId id="400" r:id="rId10"/>
    <p:sldId id="403" r:id="rId11"/>
    <p:sldId id="401" r:id="rId12"/>
    <p:sldId id="371" r:id="rId13"/>
    <p:sldId id="404" r:id="rId14"/>
    <p:sldId id="372" r:id="rId15"/>
    <p:sldId id="405" r:id="rId16"/>
    <p:sldId id="411" r:id="rId17"/>
    <p:sldId id="410" r:id="rId18"/>
    <p:sldId id="407" r:id="rId19"/>
    <p:sldId id="408" r:id="rId20"/>
    <p:sldId id="409" r:id="rId21"/>
    <p:sldId id="375" r:id="rId22"/>
  </p:sldIdLst>
  <p:sldSz cx="9144000" cy="6858000" type="screen4x3"/>
  <p:notesSz cx="6797675" cy="9926638"/>
  <p:embeddedFontLs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96A"/>
    <a:srgbClr val="189892"/>
    <a:srgbClr val="D37053"/>
    <a:srgbClr val="EEE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434" autoAdjust="0"/>
  </p:normalViewPr>
  <p:slideViewPr>
    <p:cSldViewPr snapToGrid="0" showGuides="1">
      <p:cViewPr varScale="1">
        <p:scale>
          <a:sx n="71" d="100"/>
          <a:sy n="71" d="100"/>
        </p:scale>
        <p:origin x="1518" y="60"/>
      </p:cViewPr>
      <p:guideLst/>
    </p:cSldViewPr>
  </p:slideViewPr>
  <p:notesTextViewPr>
    <p:cViewPr>
      <p:scale>
        <a:sx n="3" d="2"/>
        <a:sy n="3" d="2"/>
      </p:scale>
      <p:origin x="0" y="0"/>
    </p:cViewPr>
  </p:notesTextViewPr>
  <p:sorterViewPr>
    <p:cViewPr>
      <p:scale>
        <a:sx n="65" d="100"/>
        <a:sy n="65" d="100"/>
      </p:scale>
      <p:origin x="0" y="-32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07120-66FC-4A3A-9EC4-AF6259716CD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E58AE771-BDCF-443A-A88F-1E3041621894}">
      <dgm:prSet phldrT="[Texte]" custT="1"/>
      <dgm:spPr>
        <a:solidFill>
          <a:schemeClr val="tx2">
            <a:lumMod val="75000"/>
          </a:schemeClr>
        </a:solidFill>
      </dgm:spPr>
      <dgm:t>
        <a:bodyPr/>
        <a:lstStyle/>
        <a:p>
          <a:r>
            <a:rPr lang="fr-FR" sz="1600" dirty="0" smtClean="0"/>
            <a:t>Compétences clés</a:t>
          </a:r>
          <a:endParaRPr lang="fr-FR" sz="1600" dirty="0"/>
        </a:p>
      </dgm:t>
    </dgm:pt>
    <dgm:pt modelId="{463D5933-EEB9-42E9-A367-4DC2C263D6AA}" type="parTrans" cxnId="{9830991B-6238-463E-849B-92103191A416}">
      <dgm:prSet/>
      <dgm:spPr/>
      <dgm:t>
        <a:bodyPr/>
        <a:lstStyle/>
        <a:p>
          <a:endParaRPr lang="fr-FR"/>
        </a:p>
      </dgm:t>
    </dgm:pt>
    <dgm:pt modelId="{4C16E3B4-3BD0-4B09-B423-98FC5ABF4CA7}" type="sibTrans" cxnId="{9830991B-6238-463E-849B-92103191A416}">
      <dgm:prSet/>
      <dgm:spPr/>
      <dgm:t>
        <a:bodyPr/>
        <a:lstStyle/>
        <a:p>
          <a:endParaRPr lang="fr-FR"/>
        </a:p>
      </dgm:t>
    </dgm:pt>
    <dgm:pt modelId="{8A2865B7-7F60-4823-BEB4-5E06F4C0E403}">
      <dgm:prSet phldrT="[Texte]" custT="1"/>
      <dgm:spPr>
        <a:solidFill>
          <a:schemeClr val="accent1">
            <a:lumMod val="60000"/>
            <a:lumOff val="40000"/>
          </a:schemeClr>
        </a:solidFill>
      </dgm:spPr>
      <dgm:t>
        <a:bodyPr/>
        <a:lstStyle/>
        <a:p>
          <a:r>
            <a:rPr lang="fr-FR" sz="1600" dirty="0" smtClean="0"/>
            <a:t>Métiers Gériatrie</a:t>
          </a:r>
          <a:endParaRPr lang="fr-FR" sz="1600" dirty="0"/>
        </a:p>
      </dgm:t>
    </dgm:pt>
    <dgm:pt modelId="{129AF4AE-C5FA-4054-A716-466745BE3060}" type="parTrans" cxnId="{F9B55DAE-0E95-4448-8B94-A995FB4605A9}">
      <dgm:prSet/>
      <dgm:spPr/>
      <dgm:t>
        <a:bodyPr/>
        <a:lstStyle/>
        <a:p>
          <a:endParaRPr lang="fr-FR"/>
        </a:p>
      </dgm:t>
    </dgm:pt>
    <dgm:pt modelId="{F65FD099-4B9D-4296-A095-9C14ACB8B0B1}" type="sibTrans" cxnId="{F9B55DAE-0E95-4448-8B94-A995FB4605A9}">
      <dgm:prSet/>
      <dgm:spPr/>
      <dgm:t>
        <a:bodyPr/>
        <a:lstStyle/>
        <a:p>
          <a:endParaRPr lang="fr-FR"/>
        </a:p>
      </dgm:t>
    </dgm:pt>
    <dgm:pt modelId="{5DCBAAC7-C13B-40A2-9A79-F35C8956C70A}">
      <dgm:prSet phldrT="[Texte]" custT="1"/>
      <dgm:spPr>
        <a:solidFill>
          <a:srgbClr val="00B050"/>
        </a:solidFill>
      </dgm:spPr>
      <dgm:t>
        <a:bodyPr/>
        <a:lstStyle/>
        <a:p>
          <a:r>
            <a:rPr lang="fr-FR" sz="1600" dirty="0" smtClean="0"/>
            <a:t>Métiers Soins</a:t>
          </a:r>
          <a:endParaRPr lang="fr-FR" sz="1600" dirty="0"/>
        </a:p>
      </dgm:t>
    </dgm:pt>
    <dgm:pt modelId="{B8B057B1-18E6-44C9-8DB2-A009347CC89A}" type="parTrans" cxnId="{2297EA09-4DEB-4401-BB11-CDEC8487441D}">
      <dgm:prSet/>
      <dgm:spPr/>
      <dgm:t>
        <a:bodyPr/>
        <a:lstStyle/>
        <a:p>
          <a:endParaRPr lang="fr-FR"/>
        </a:p>
      </dgm:t>
    </dgm:pt>
    <dgm:pt modelId="{0E7B19AD-5957-461B-8318-0627ED296AB2}" type="sibTrans" cxnId="{2297EA09-4DEB-4401-BB11-CDEC8487441D}">
      <dgm:prSet/>
      <dgm:spPr/>
      <dgm:t>
        <a:bodyPr/>
        <a:lstStyle/>
        <a:p>
          <a:endParaRPr lang="fr-FR"/>
        </a:p>
      </dgm:t>
    </dgm:pt>
    <dgm:pt modelId="{6169829F-E29A-4AC5-8729-BF5D01060842}">
      <dgm:prSet phldrT="[Texte]" custT="1"/>
      <dgm:spPr>
        <a:solidFill>
          <a:schemeClr val="accent2">
            <a:lumMod val="75000"/>
          </a:schemeClr>
        </a:solidFill>
      </dgm:spPr>
      <dgm:t>
        <a:bodyPr/>
        <a:lstStyle/>
        <a:p>
          <a:r>
            <a:rPr lang="fr-FR" sz="1600" dirty="0" smtClean="0"/>
            <a:t>Métiers de l’encadrement/RH</a:t>
          </a:r>
          <a:endParaRPr lang="fr-FR" sz="1600" dirty="0"/>
        </a:p>
      </dgm:t>
    </dgm:pt>
    <dgm:pt modelId="{1A167D16-36BD-44F8-BAEA-B2C06B0C99CC}" type="parTrans" cxnId="{1E728DCD-336A-4382-A13B-E85DEEDA38D5}">
      <dgm:prSet/>
      <dgm:spPr/>
      <dgm:t>
        <a:bodyPr/>
        <a:lstStyle/>
        <a:p>
          <a:endParaRPr lang="fr-FR"/>
        </a:p>
      </dgm:t>
    </dgm:pt>
    <dgm:pt modelId="{3BD04500-30EF-4415-BD6F-1E612B3B2226}" type="sibTrans" cxnId="{1E728DCD-336A-4382-A13B-E85DEEDA38D5}">
      <dgm:prSet/>
      <dgm:spPr/>
      <dgm:t>
        <a:bodyPr/>
        <a:lstStyle/>
        <a:p>
          <a:endParaRPr lang="fr-FR"/>
        </a:p>
      </dgm:t>
    </dgm:pt>
    <dgm:pt modelId="{9CC2789E-3AB4-4C0B-BC71-F020C7860BF1}">
      <dgm:prSet phldrT="[Texte]" custT="1"/>
      <dgm:spPr>
        <a:solidFill>
          <a:srgbClr val="189892"/>
        </a:solidFill>
      </dgm:spPr>
      <dgm:t>
        <a:bodyPr/>
        <a:lstStyle/>
        <a:p>
          <a:r>
            <a:rPr lang="fr-FR" sz="1600" dirty="0" smtClean="0"/>
            <a:t>Métiers administratifs/financiers</a:t>
          </a:r>
          <a:endParaRPr lang="fr-FR" sz="1600" dirty="0"/>
        </a:p>
      </dgm:t>
    </dgm:pt>
    <dgm:pt modelId="{3CED8EC0-B142-431D-BE1E-6B7ED43A0651}" type="parTrans" cxnId="{4BCA73A9-4C0E-4584-B26A-5F9B7DF73195}">
      <dgm:prSet/>
      <dgm:spPr/>
      <dgm:t>
        <a:bodyPr/>
        <a:lstStyle/>
        <a:p>
          <a:endParaRPr lang="fr-FR"/>
        </a:p>
      </dgm:t>
    </dgm:pt>
    <dgm:pt modelId="{D144B36B-CD1B-4464-BF35-33D92965B83B}" type="sibTrans" cxnId="{4BCA73A9-4C0E-4584-B26A-5F9B7DF73195}">
      <dgm:prSet/>
      <dgm:spPr/>
      <dgm:t>
        <a:bodyPr/>
        <a:lstStyle/>
        <a:p>
          <a:endParaRPr lang="fr-FR"/>
        </a:p>
      </dgm:t>
    </dgm:pt>
    <dgm:pt modelId="{92911A03-591E-4E63-BD54-01CB4F2B6070}">
      <dgm:prSet phldrT="[Texte]" custT="1"/>
      <dgm:spPr>
        <a:solidFill>
          <a:srgbClr val="7030A0"/>
        </a:solidFill>
      </dgm:spPr>
      <dgm:t>
        <a:bodyPr/>
        <a:lstStyle/>
        <a:p>
          <a:r>
            <a:rPr lang="fr-FR" sz="1600" dirty="0" smtClean="0"/>
            <a:t>Métiers techniques/logistiques</a:t>
          </a:r>
          <a:endParaRPr lang="fr-FR" sz="1600" dirty="0"/>
        </a:p>
      </dgm:t>
    </dgm:pt>
    <dgm:pt modelId="{59B954AE-31E2-4641-B31B-1328280CEDF1}" type="parTrans" cxnId="{03A3FB60-0B32-4C8B-AB5F-575509F10EDC}">
      <dgm:prSet/>
      <dgm:spPr/>
      <dgm:t>
        <a:bodyPr/>
        <a:lstStyle/>
        <a:p>
          <a:endParaRPr lang="fr-FR"/>
        </a:p>
      </dgm:t>
    </dgm:pt>
    <dgm:pt modelId="{07E7B85E-552D-4D33-AC8D-BEC5C1029EC1}" type="sibTrans" cxnId="{03A3FB60-0B32-4C8B-AB5F-575509F10EDC}">
      <dgm:prSet/>
      <dgm:spPr/>
      <dgm:t>
        <a:bodyPr/>
        <a:lstStyle/>
        <a:p>
          <a:endParaRPr lang="fr-FR"/>
        </a:p>
      </dgm:t>
    </dgm:pt>
    <dgm:pt modelId="{C2F26618-BBFC-4A53-9C6E-9299BE04A94A}">
      <dgm:prSet phldrT="[Texte]" custT="1"/>
      <dgm:spPr>
        <a:solidFill>
          <a:srgbClr val="C00000"/>
        </a:solidFill>
      </dgm:spPr>
      <dgm:t>
        <a:bodyPr/>
        <a:lstStyle/>
        <a:p>
          <a:r>
            <a:rPr lang="fr-FR" sz="1600" dirty="0" smtClean="0"/>
            <a:t>Métiers du handicap/famille/enfance</a:t>
          </a:r>
          <a:endParaRPr lang="fr-FR" sz="1600" dirty="0"/>
        </a:p>
      </dgm:t>
    </dgm:pt>
    <dgm:pt modelId="{B4DD687D-DD96-4DC4-A4EF-0765C5947A2F}" type="parTrans" cxnId="{CE405EB0-A977-4613-ABF0-5A7650F7B101}">
      <dgm:prSet/>
      <dgm:spPr/>
      <dgm:t>
        <a:bodyPr/>
        <a:lstStyle/>
        <a:p>
          <a:endParaRPr lang="fr-FR"/>
        </a:p>
      </dgm:t>
    </dgm:pt>
    <dgm:pt modelId="{68958C74-076D-40A1-A4B4-0FFA4D3BADEE}" type="sibTrans" cxnId="{CE405EB0-A977-4613-ABF0-5A7650F7B101}">
      <dgm:prSet/>
      <dgm:spPr/>
      <dgm:t>
        <a:bodyPr/>
        <a:lstStyle/>
        <a:p>
          <a:endParaRPr lang="fr-FR"/>
        </a:p>
      </dgm:t>
    </dgm:pt>
    <dgm:pt modelId="{911ECB36-1454-4AE0-B61B-85833411AA79}">
      <dgm:prSet phldrT="[Texte]" custT="1"/>
      <dgm:spPr>
        <a:solidFill>
          <a:srgbClr val="92D050"/>
        </a:solidFill>
      </dgm:spPr>
      <dgm:t>
        <a:bodyPr/>
        <a:lstStyle/>
        <a:p>
          <a:r>
            <a:rPr lang="fr-FR" sz="1600" dirty="0" smtClean="0"/>
            <a:t>Métiers de direction/finances/achats</a:t>
          </a:r>
          <a:endParaRPr lang="fr-FR" sz="1600" dirty="0"/>
        </a:p>
      </dgm:t>
    </dgm:pt>
    <dgm:pt modelId="{34557262-C5A8-42ED-81E8-FC8C7433AFFF}" type="parTrans" cxnId="{4B409479-B50F-4447-B62F-45C6A63521EC}">
      <dgm:prSet/>
      <dgm:spPr/>
      <dgm:t>
        <a:bodyPr/>
        <a:lstStyle/>
        <a:p>
          <a:endParaRPr lang="fr-FR"/>
        </a:p>
      </dgm:t>
    </dgm:pt>
    <dgm:pt modelId="{5214FA1A-CD5A-47C4-A07A-18F4898C3F2E}" type="sibTrans" cxnId="{4B409479-B50F-4447-B62F-45C6A63521EC}">
      <dgm:prSet/>
      <dgm:spPr/>
      <dgm:t>
        <a:bodyPr/>
        <a:lstStyle/>
        <a:p>
          <a:endParaRPr lang="fr-FR"/>
        </a:p>
      </dgm:t>
    </dgm:pt>
    <dgm:pt modelId="{0560763E-0026-4BE9-AB4D-05F46CDD96CA}">
      <dgm:prSet phldrT="[Texte]" custT="1"/>
      <dgm:spPr>
        <a:solidFill>
          <a:srgbClr val="19396A"/>
        </a:solidFill>
      </dgm:spPr>
      <dgm:t>
        <a:bodyPr/>
        <a:lstStyle/>
        <a:p>
          <a:r>
            <a:rPr lang="fr-FR" sz="1600" dirty="0" smtClean="0"/>
            <a:t>Métiers pluri-professionnels</a:t>
          </a:r>
          <a:endParaRPr lang="fr-FR" sz="1600" dirty="0"/>
        </a:p>
      </dgm:t>
    </dgm:pt>
    <dgm:pt modelId="{96B25989-9D83-4C64-8D8B-1E6BDEFD1C21}" type="parTrans" cxnId="{9DC2962F-8D34-486C-B6BF-1DD542219A6F}">
      <dgm:prSet/>
      <dgm:spPr/>
      <dgm:t>
        <a:bodyPr/>
        <a:lstStyle/>
        <a:p>
          <a:endParaRPr lang="fr-FR"/>
        </a:p>
      </dgm:t>
    </dgm:pt>
    <dgm:pt modelId="{C50FC627-C29D-40CD-BF79-0831B8969D28}" type="sibTrans" cxnId="{9DC2962F-8D34-486C-B6BF-1DD542219A6F}">
      <dgm:prSet/>
      <dgm:spPr/>
      <dgm:t>
        <a:bodyPr/>
        <a:lstStyle/>
        <a:p>
          <a:endParaRPr lang="fr-FR"/>
        </a:p>
      </dgm:t>
    </dgm:pt>
    <dgm:pt modelId="{B5AAF21D-82B9-4F4C-A4D7-E261D288DD33}" type="pres">
      <dgm:prSet presAssocID="{0E407120-66FC-4A3A-9EC4-AF6259716CD2}" presName="linear" presStyleCnt="0">
        <dgm:presLayoutVars>
          <dgm:dir/>
          <dgm:animLvl val="lvl"/>
          <dgm:resizeHandles val="exact"/>
        </dgm:presLayoutVars>
      </dgm:prSet>
      <dgm:spPr/>
      <dgm:t>
        <a:bodyPr/>
        <a:lstStyle/>
        <a:p>
          <a:endParaRPr lang="fr-FR"/>
        </a:p>
      </dgm:t>
    </dgm:pt>
    <dgm:pt modelId="{B8F7853E-8504-410A-B23C-0B7C149D2F0D}" type="pres">
      <dgm:prSet presAssocID="{E58AE771-BDCF-443A-A88F-1E3041621894}" presName="parentLin" presStyleCnt="0"/>
      <dgm:spPr/>
    </dgm:pt>
    <dgm:pt modelId="{3ED32B7E-C54B-4A91-B931-91096D1350B1}" type="pres">
      <dgm:prSet presAssocID="{E58AE771-BDCF-443A-A88F-1E3041621894}" presName="parentLeftMargin" presStyleLbl="node1" presStyleIdx="0" presStyleCnt="9"/>
      <dgm:spPr/>
      <dgm:t>
        <a:bodyPr/>
        <a:lstStyle/>
        <a:p>
          <a:endParaRPr lang="fr-FR"/>
        </a:p>
      </dgm:t>
    </dgm:pt>
    <dgm:pt modelId="{4C0D7B45-1848-439A-9AFD-1C6EAE2799C8}" type="pres">
      <dgm:prSet presAssocID="{E58AE771-BDCF-443A-A88F-1E3041621894}" presName="parentText" presStyleLbl="node1" presStyleIdx="0" presStyleCnt="9">
        <dgm:presLayoutVars>
          <dgm:chMax val="0"/>
          <dgm:bulletEnabled val="1"/>
        </dgm:presLayoutVars>
      </dgm:prSet>
      <dgm:spPr/>
      <dgm:t>
        <a:bodyPr/>
        <a:lstStyle/>
        <a:p>
          <a:endParaRPr lang="fr-FR"/>
        </a:p>
      </dgm:t>
    </dgm:pt>
    <dgm:pt modelId="{0889E28F-88A3-4824-A2FE-D9857A4317FD}" type="pres">
      <dgm:prSet presAssocID="{E58AE771-BDCF-443A-A88F-1E3041621894}" presName="negativeSpace" presStyleCnt="0"/>
      <dgm:spPr/>
    </dgm:pt>
    <dgm:pt modelId="{BA75B6D2-9995-4D6E-A3AE-DDF250958236}" type="pres">
      <dgm:prSet presAssocID="{E58AE771-BDCF-443A-A88F-1E3041621894}" presName="childText" presStyleLbl="conFgAcc1" presStyleIdx="0" presStyleCnt="9">
        <dgm:presLayoutVars>
          <dgm:bulletEnabled val="1"/>
        </dgm:presLayoutVars>
      </dgm:prSet>
      <dgm:spPr>
        <a:solidFill>
          <a:schemeClr val="bg1">
            <a:alpha val="90000"/>
          </a:schemeClr>
        </a:solidFill>
        <a:ln>
          <a:solidFill>
            <a:schemeClr val="bg1"/>
          </a:solidFill>
        </a:ln>
      </dgm:spPr>
    </dgm:pt>
    <dgm:pt modelId="{5FF565B8-2159-47F2-A7F0-ED87FA17AF00}" type="pres">
      <dgm:prSet presAssocID="{4C16E3B4-3BD0-4B09-B423-98FC5ABF4CA7}" presName="spaceBetweenRectangles" presStyleCnt="0"/>
      <dgm:spPr/>
    </dgm:pt>
    <dgm:pt modelId="{43D8CE21-BC24-4969-9FA1-256A0296996A}" type="pres">
      <dgm:prSet presAssocID="{8A2865B7-7F60-4823-BEB4-5E06F4C0E403}" presName="parentLin" presStyleCnt="0"/>
      <dgm:spPr/>
    </dgm:pt>
    <dgm:pt modelId="{0D44521D-7183-40E1-8FDC-C86EB72EC052}" type="pres">
      <dgm:prSet presAssocID="{8A2865B7-7F60-4823-BEB4-5E06F4C0E403}" presName="parentLeftMargin" presStyleLbl="node1" presStyleIdx="0" presStyleCnt="9"/>
      <dgm:spPr/>
      <dgm:t>
        <a:bodyPr/>
        <a:lstStyle/>
        <a:p>
          <a:endParaRPr lang="fr-FR"/>
        </a:p>
      </dgm:t>
    </dgm:pt>
    <dgm:pt modelId="{A821960E-BA16-4F39-99D9-4A467EDBA00E}" type="pres">
      <dgm:prSet presAssocID="{8A2865B7-7F60-4823-BEB4-5E06F4C0E403}" presName="parentText" presStyleLbl="node1" presStyleIdx="1" presStyleCnt="9">
        <dgm:presLayoutVars>
          <dgm:chMax val="0"/>
          <dgm:bulletEnabled val="1"/>
        </dgm:presLayoutVars>
      </dgm:prSet>
      <dgm:spPr/>
      <dgm:t>
        <a:bodyPr/>
        <a:lstStyle/>
        <a:p>
          <a:endParaRPr lang="fr-FR"/>
        </a:p>
      </dgm:t>
    </dgm:pt>
    <dgm:pt modelId="{D3DAEEC6-F256-4BC5-A9E4-6235316FB84A}" type="pres">
      <dgm:prSet presAssocID="{8A2865B7-7F60-4823-BEB4-5E06F4C0E403}" presName="negativeSpace" presStyleCnt="0"/>
      <dgm:spPr/>
    </dgm:pt>
    <dgm:pt modelId="{B8ED0D8F-22C5-4201-89EB-185BED10DDBB}" type="pres">
      <dgm:prSet presAssocID="{8A2865B7-7F60-4823-BEB4-5E06F4C0E403}" presName="childText" presStyleLbl="conFgAcc1" presStyleIdx="1" presStyleCnt="9">
        <dgm:presLayoutVars>
          <dgm:bulletEnabled val="1"/>
        </dgm:presLayoutVars>
      </dgm:prSet>
      <dgm:spPr>
        <a:ln>
          <a:solidFill>
            <a:schemeClr val="bg1"/>
          </a:solidFill>
        </a:ln>
      </dgm:spPr>
    </dgm:pt>
    <dgm:pt modelId="{068BADD6-7630-469A-818C-3026C3ED9E59}" type="pres">
      <dgm:prSet presAssocID="{F65FD099-4B9D-4296-A095-9C14ACB8B0B1}" presName="spaceBetweenRectangles" presStyleCnt="0"/>
      <dgm:spPr/>
    </dgm:pt>
    <dgm:pt modelId="{811B1F96-79A9-4F45-963B-C3B73835326A}" type="pres">
      <dgm:prSet presAssocID="{5DCBAAC7-C13B-40A2-9A79-F35C8956C70A}" presName="parentLin" presStyleCnt="0"/>
      <dgm:spPr/>
    </dgm:pt>
    <dgm:pt modelId="{01B9452A-A188-4A6C-BF08-E17647A8A8EF}" type="pres">
      <dgm:prSet presAssocID="{5DCBAAC7-C13B-40A2-9A79-F35C8956C70A}" presName="parentLeftMargin" presStyleLbl="node1" presStyleIdx="1" presStyleCnt="9"/>
      <dgm:spPr/>
      <dgm:t>
        <a:bodyPr/>
        <a:lstStyle/>
        <a:p>
          <a:endParaRPr lang="fr-FR"/>
        </a:p>
      </dgm:t>
    </dgm:pt>
    <dgm:pt modelId="{3E68792C-3C29-432B-9402-EB76BA916A23}" type="pres">
      <dgm:prSet presAssocID="{5DCBAAC7-C13B-40A2-9A79-F35C8956C70A}" presName="parentText" presStyleLbl="node1" presStyleIdx="2" presStyleCnt="9">
        <dgm:presLayoutVars>
          <dgm:chMax val="0"/>
          <dgm:bulletEnabled val="1"/>
        </dgm:presLayoutVars>
      </dgm:prSet>
      <dgm:spPr/>
      <dgm:t>
        <a:bodyPr/>
        <a:lstStyle/>
        <a:p>
          <a:endParaRPr lang="fr-FR"/>
        </a:p>
      </dgm:t>
    </dgm:pt>
    <dgm:pt modelId="{77652CC7-21EB-44EA-9206-B71D2EEA0693}" type="pres">
      <dgm:prSet presAssocID="{5DCBAAC7-C13B-40A2-9A79-F35C8956C70A}" presName="negativeSpace" presStyleCnt="0"/>
      <dgm:spPr/>
    </dgm:pt>
    <dgm:pt modelId="{FC9F6160-C811-433E-A327-4AFAF53FB012}" type="pres">
      <dgm:prSet presAssocID="{5DCBAAC7-C13B-40A2-9A79-F35C8956C70A}" presName="childText" presStyleLbl="conFgAcc1" presStyleIdx="2" presStyleCnt="9">
        <dgm:presLayoutVars>
          <dgm:bulletEnabled val="1"/>
        </dgm:presLayoutVars>
      </dgm:prSet>
      <dgm:spPr>
        <a:ln>
          <a:solidFill>
            <a:schemeClr val="bg1"/>
          </a:solidFill>
        </a:ln>
      </dgm:spPr>
    </dgm:pt>
    <dgm:pt modelId="{0FEEF16C-BA3E-420E-902F-C6B5723AB46E}" type="pres">
      <dgm:prSet presAssocID="{0E7B19AD-5957-461B-8318-0627ED296AB2}" presName="spaceBetweenRectangles" presStyleCnt="0"/>
      <dgm:spPr/>
    </dgm:pt>
    <dgm:pt modelId="{66C3CF49-E64D-4CDB-9EDD-2E46DB99C1CC}" type="pres">
      <dgm:prSet presAssocID="{6169829F-E29A-4AC5-8729-BF5D01060842}" presName="parentLin" presStyleCnt="0"/>
      <dgm:spPr/>
    </dgm:pt>
    <dgm:pt modelId="{BD1129C9-7CA3-4D05-9E18-D3144A514CF8}" type="pres">
      <dgm:prSet presAssocID="{6169829F-E29A-4AC5-8729-BF5D01060842}" presName="parentLeftMargin" presStyleLbl="node1" presStyleIdx="2" presStyleCnt="9"/>
      <dgm:spPr/>
      <dgm:t>
        <a:bodyPr/>
        <a:lstStyle/>
        <a:p>
          <a:endParaRPr lang="fr-FR"/>
        </a:p>
      </dgm:t>
    </dgm:pt>
    <dgm:pt modelId="{AD3A07E4-8224-45A3-94D6-A52C0AB57097}" type="pres">
      <dgm:prSet presAssocID="{6169829F-E29A-4AC5-8729-BF5D01060842}" presName="parentText" presStyleLbl="node1" presStyleIdx="3" presStyleCnt="9">
        <dgm:presLayoutVars>
          <dgm:chMax val="0"/>
          <dgm:bulletEnabled val="1"/>
        </dgm:presLayoutVars>
      </dgm:prSet>
      <dgm:spPr/>
      <dgm:t>
        <a:bodyPr/>
        <a:lstStyle/>
        <a:p>
          <a:endParaRPr lang="fr-FR"/>
        </a:p>
      </dgm:t>
    </dgm:pt>
    <dgm:pt modelId="{B0BB2C95-145A-4F8A-8061-022AAD8523E6}" type="pres">
      <dgm:prSet presAssocID="{6169829F-E29A-4AC5-8729-BF5D01060842}" presName="negativeSpace" presStyleCnt="0"/>
      <dgm:spPr/>
    </dgm:pt>
    <dgm:pt modelId="{96DF3236-9A2F-478F-B406-19AACBD6E4A1}" type="pres">
      <dgm:prSet presAssocID="{6169829F-E29A-4AC5-8729-BF5D01060842}" presName="childText" presStyleLbl="conFgAcc1" presStyleIdx="3" presStyleCnt="9">
        <dgm:presLayoutVars>
          <dgm:bulletEnabled val="1"/>
        </dgm:presLayoutVars>
      </dgm:prSet>
      <dgm:spPr>
        <a:ln>
          <a:solidFill>
            <a:schemeClr val="bg1"/>
          </a:solidFill>
        </a:ln>
      </dgm:spPr>
    </dgm:pt>
    <dgm:pt modelId="{6BF52520-0255-474D-B0E4-E9814EFEA9A0}" type="pres">
      <dgm:prSet presAssocID="{3BD04500-30EF-4415-BD6F-1E612B3B2226}" presName="spaceBetweenRectangles" presStyleCnt="0"/>
      <dgm:spPr/>
    </dgm:pt>
    <dgm:pt modelId="{94A6EBBF-A199-4C65-8C13-ED8CEF86BC56}" type="pres">
      <dgm:prSet presAssocID="{9CC2789E-3AB4-4C0B-BC71-F020C7860BF1}" presName="parentLin" presStyleCnt="0"/>
      <dgm:spPr/>
    </dgm:pt>
    <dgm:pt modelId="{24B2E031-BF1F-41C2-A078-0C2963D4C901}" type="pres">
      <dgm:prSet presAssocID="{9CC2789E-3AB4-4C0B-BC71-F020C7860BF1}" presName="parentLeftMargin" presStyleLbl="node1" presStyleIdx="3" presStyleCnt="9"/>
      <dgm:spPr/>
      <dgm:t>
        <a:bodyPr/>
        <a:lstStyle/>
        <a:p>
          <a:endParaRPr lang="fr-FR"/>
        </a:p>
      </dgm:t>
    </dgm:pt>
    <dgm:pt modelId="{A5A3AE64-EEF3-4E23-A458-4C2588AC680A}" type="pres">
      <dgm:prSet presAssocID="{9CC2789E-3AB4-4C0B-BC71-F020C7860BF1}" presName="parentText" presStyleLbl="node1" presStyleIdx="4" presStyleCnt="9">
        <dgm:presLayoutVars>
          <dgm:chMax val="0"/>
          <dgm:bulletEnabled val="1"/>
        </dgm:presLayoutVars>
      </dgm:prSet>
      <dgm:spPr/>
      <dgm:t>
        <a:bodyPr/>
        <a:lstStyle/>
        <a:p>
          <a:endParaRPr lang="fr-FR"/>
        </a:p>
      </dgm:t>
    </dgm:pt>
    <dgm:pt modelId="{D5503368-96FD-4FA6-8AFD-1F2F9F012C5D}" type="pres">
      <dgm:prSet presAssocID="{9CC2789E-3AB4-4C0B-BC71-F020C7860BF1}" presName="negativeSpace" presStyleCnt="0"/>
      <dgm:spPr/>
    </dgm:pt>
    <dgm:pt modelId="{3DB8380B-B141-4A07-8F02-871FC0402BEA}" type="pres">
      <dgm:prSet presAssocID="{9CC2789E-3AB4-4C0B-BC71-F020C7860BF1}" presName="childText" presStyleLbl="conFgAcc1" presStyleIdx="4" presStyleCnt="9">
        <dgm:presLayoutVars>
          <dgm:bulletEnabled val="1"/>
        </dgm:presLayoutVars>
      </dgm:prSet>
      <dgm:spPr>
        <a:ln>
          <a:solidFill>
            <a:schemeClr val="bg1"/>
          </a:solidFill>
        </a:ln>
      </dgm:spPr>
    </dgm:pt>
    <dgm:pt modelId="{B42939A8-E2DA-4130-BD11-6572267E12F7}" type="pres">
      <dgm:prSet presAssocID="{D144B36B-CD1B-4464-BF35-33D92965B83B}" presName="spaceBetweenRectangles" presStyleCnt="0"/>
      <dgm:spPr/>
    </dgm:pt>
    <dgm:pt modelId="{09091746-EB8A-4FB0-B093-AD0E9CE446F4}" type="pres">
      <dgm:prSet presAssocID="{92911A03-591E-4E63-BD54-01CB4F2B6070}" presName="parentLin" presStyleCnt="0"/>
      <dgm:spPr/>
    </dgm:pt>
    <dgm:pt modelId="{0E72D6F5-05B1-492B-91EE-DC068D2B248B}" type="pres">
      <dgm:prSet presAssocID="{92911A03-591E-4E63-BD54-01CB4F2B6070}" presName="parentLeftMargin" presStyleLbl="node1" presStyleIdx="4" presStyleCnt="9"/>
      <dgm:spPr/>
      <dgm:t>
        <a:bodyPr/>
        <a:lstStyle/>
        <a:p>
          <a:endParaRPr lang="fr-FR"/>
        </a:p>
      </dgm:t>
    </dgm:pt>
    <dgm:pt modelId="{E7F1890B-AD8A-401B-855C-F0523BD4EA39}" type="pres">
      <dgm:prSet presAssocID="{92911A03-591E-4E63-BD54-01CB4F2B6070}" presName="parentText" presStyleLbl="node1" presStyleIdx="5" presStyleCnt="9">
        <dgm:presLayoutVars>
          <dgm:chMax val="0"/>
          <dgm:bulletEnabled val="1"/>
        </dgm:presLayoutVars>
      </dgm:prSet>
      <dgm:spPr/>
      <dgm:t>
        <a:bodyPr/>
        <a:lstStyle/>
        <a:p>
          <a:endParaRPr lang="fr-FR"/>
        </a:p>
      </dgm:t>
    </dgm:pt>
    <dgm:pt modelId="{DDF079FE-BC5B-4873-BC21-9ADACFB8899D}" type="pres">
      <dgm:prSet presAssocID="{92911A03-591E-4E63-BD54-01CB4F2B6070}" presName="negativeSpace" presStyleCnt="0"/>
      <dgm:spPr/>
    </dgm:pt>
    <dgm:pt modelId="{0FD7A2B9-57DB-4CCA-9E9C-D59E9C8596B9}" type="pres">
      <dgm:prSet presAssocID="{92911A03-591E-4E63-BD54-01CB4F2B6070}" presName="childText" presStyleLbl="conFgAcc1" presStyleIdx="5" presStyleCnt="9">
        <dgm:presLayoutVars>
          <dgm:bulletEnabled val="1"/>
        </dgm:presLayoutVars>
      </dgm:prSet>
      <dgm:spPr>
        <a:ln>
          <a:solidFill>
            <a:schemeClr val="bg1"/>
          </a:solidFill>
        </a:ln>
      </dgm:spPr>
    </dgm:pt>
    <dgm:pt modelId="{2F619380-8296-4F86-8F70-82D49DEB8EED}" type="pres">
      <dgm:prSet presAssocID="{07E7B85E-552D-4D33-AC8D-BEC5C1029EC1}" presName="spaceBetweenRectangles" presStyleCnt="0"/>
      <dgm:spPr/>
    </dgm:pt>
    <dgm:pt modelId="{A2B4E966-303E-458B-B6D4-21375EC9EEA4}" type="pres">
      <dgm:prSet presAssocID="{C2F26618-BBFC-4A53-9C6E-9299BE04A94A}" presName="parentLin" presStyleCnt="0"/>
      <dgm:spPr/>
    </dgm:pt>
    <dgm:pt modelId="{EF26B659-17C2-46EE-9ECF-A429CB1621F3}" type="pres">
      <dgm:prSet presAssocID="{C2F26618-BBFC-4A53-9C6E-9299BE04A94A}" presName="parentLeftMargin" presStyleLbl="node1" presStyleIdx="5" presStyleCnt="9"/>
      <dgm:spPr/>
      <dgm:t>
        <a:bodyPr/>
        <a:lstStyle/>
        <a:p>
          <a:endParaRPr lang="fr-FR"/>
        </a:p>
      </dgm:t>
    </dgm:pt>
    <dgm:pt modelId="{6488F803-DBFF-4619-AFFB-E8A939F64628}" type="pres">
      <dgm:prSet presAssocID="{C2F26618-BBFC-4A53-9C6E-9299BE04A94A}" presName="parentText" presStyleLbl="node1" presStyleIdx="6" presStyleCnt="9">
        <dgm:presLayoutVars>
          <dgm:chMax val="0"/>
          <dgm:bulletEnabled val="1"/>
        </dgm:presLayoutVars>
      </dgm:prSet>
      <dgm:spPr/>
      <dgm:t>
        <a:bodyPr/>
        <a:lstStyle/>
        <a:p>
          <a:endParaRPr lang="fr-FR"/>
        </a:p>
      </dgm:t>
    </dgm:pt>
    <dgm:pt modelId="{6B400459-4EAE-494E-952A-E366B82531DE}" type="pres">
      <dgm:prSet presAssocID="{C2F26618-BBFC-4A53-9C6E-9299BE04A94A}" presName="negativeSpace" presStyleCnt="0"/>
      <dgm:spPr/>
    </dgm:pt>
    <dgm:pt modelId="{52E2FC69-1492-4445-81A9-076DF44A0135}" type="pres">
      <dgm:prSet presAssocID="{C2F26618-BBFC-4A53-9C6E-9299BE04A94A}" presName="childText" presStyleLbl="conFgAcc1" presStyleIdx="6" presStyleCnt="9">
        <dgm:presLayoutVars>
          <dgm:bulletEnabled val="1"/>
        </dgm:presLayoutVars>
      </dgm:prSet>
      <dgm:spPr>
        <a:ln>
          <a:solidFill>
            <a:schemeClr val="bg1"/>
          </a:solidFill>
        </a:ln>
      </dgm:spPr>
    </dgm:pt>
    <dgm:pt modelId="{189735BD-0FED-41B1-8AB0-90285C45489F}" type="pres">
      <dgm:prSet presAssocID="{68958C74-076D-40A1-A4B4-0FFA4D3BADEE}" presName="spaceBetweenRectangles" presStyleCnt="0"/>
      <dgm:spPr/>
    </dgm:pt>
    <dgm:pt modelId="{C6629C36-8ADA-4654-9383-605DEE2C6A36}" type="pres">
      <dgm:prSet presAssocID="{911ECB36-1454-4AE0-B61B-85833411AA79}" presName="parentLin" presStyleCnt="0"/>
      <dgm:spPr/>
    </dgm:pt>
    <dgm:pt modelId="{C4F58345-5EF5-4359-89C3-579F711963B1}" type="pres">
      <dgm:prSet presAssocID="{911ECB36-1454-4AE0-B61B-85833411AA79}" presName="parentLeftMargin" presStyleLbl="node1" presStyleIdx="6" presStyleCnt="9"/>
      <dgm:spPr/>
      <dgm:t>
        <a:bodyPr/>
        <a:lstStyle/>
        <a:p>
          <a:endParaRPr lang="fr-FR"/>
        </a:p>
      </dgm:t>
    </dgm:pt>
    <dgm:pt modelId="{338B8A13-1BFD-4A22-8840-BA9BDA765798}" type="pres">
      <dgm:prSet presAssocID="{911ECB36-1454-4AE0-B61B-85833411AA79}" presName="parentText" presStyleLbl="node1" presStyleIdx="7" presStyleCnt="9">
        <dgm:presLayoutVars>
          <dgm:chMax val="0"/>
          <dgm:bulletEnabled val="1"/>
        </dgm:presLayoutVars>
      </dgm:prSet>
      <dgm:spPr/>
      <dgm:t>
        <a:bodyPr/>
        <a:lstStyle/>
        <a:p>
          <a:endParaRPr lang="fr-FR"/>
        </a:p>
      </dgm:t>
    </dgm:pt>
    <dgm:pt modelId="{8ABF9791-F25C-408F-AA00-4011058BB5A3}" type="pres">
      <dgm:prSet presAssocID="{911ECB36-1454-4AE0-B61B-85833411AA79}" presName="negativeSpace" presStyleCnt="0"/>
      <dgm:spPr/>
    </dgm:pt>
    <dgm:pt modelId="{284C1ED3-541B-46A0-8269-B723417D725B}" type="pres">
      <dgm:prSet presAssocID="{911ECB36-1454-4AE0-B61B-85833411AA79}" presName="childText" presStyleLbl="conFgAcc1" presStyleIdx="7" presStyleCnt="9">
        <dgm:presLayoutVars>
          <dgm:bulletEnabled val="1"/>
        </dgm:presLayoutVars>
      </dgm:prSet>
      <dgm:spPr>
        <a:ln>
          <a:solidFill>
            <a:schemeClr val="bg1"/>
          </a:solidFill>
        </a:ln>
      </dgm:spPr>
    </dgm:pt>
    <dgm:pt modelId="{2CD46F22-AAB4-4F40-A5ED-734C0238A7ED}" type="pres">
      <dgm:prSet presAssocID="{5214FA1A-CD5A-47C4-A07A-18F4898C3F2E}" presName="spaceBetweenRectangles" presStyleCnt="0"/>
      <dgm:spPr/>
    </dgm:pt>
    <dgm:pt modelId="{3DD8C430-88A2-4F85-A9B0-A0B10E96130E}" type="pres">
      <dgm:prSet presAssocID="{0560763E-0026-4BE9-AB4D-05F46CDD96CA}" presName="parentLin" presStyleCnt="0"/>
      <dgm:spPr/>
    </dgm:pt>
    <dgm:pt modelId="{9DE02B02-75B7-44C6-BE19-F6E7FA787931}" type="pres">
      <dgm:prSet presAssocID="{0560763E-0026-4BE9-AB4D-05F46CDD96CA}" presName="parentLeftMargin" presStyleLbl="node1" presStyleIdx="7" presStyleCnt="9"/>
      <dgm:spPr/>
      <dgm:t>
        <a:bodyPr/>
        <a:lstStyle/>
        <a:p>
          <a:endParaRPr lang="fr-FR"/>
        </a:p>
      </dgm:t>
    </dgm:pt>
    <dgm:pt modelId="{7BF261EA-0C91-4D73-AFC5-F4AF57644C70}" type="pres">
      <dgm:prSet presAssocID="{0560763E-0026-4BE9-AB4D-05F46CDD96CA}" presName="parentText" presStyleLbl="node1" presStyleIdx="8" presStyleCnt="9">
        <dgm:presLayoutVars>
          <dgm:chMax val="0"/>
          <dgm:bulletEnabled val="1"/>
        </dgm:presLayoutVars>
      </dgm:prSet>
      <dgm:spPr/>
      <dgm:t>
        <a:bodyPr/>
        <a:lstStyle/>
        <a:p>
          <a:endParaRPr lang="fr-FR"/>
        </a:p>
      </dgm:t>
    </dgm:pt>
    <dgm:pt modelId="{52C7B789-A9F1-4C96-9672-68BE1E23CFAE}" type="pres">
      <dgm:prSet presAssocID="{0560763E-0026-4BE9-AB4D-05F46CDD96CA}" presName="negativeSpace" presStyleCnt="0"/>
      <dgm:spPr/>
    </dgm:pt>
    <dgm:pt modelId="{7703D268-1EE7-4A07-BAC2-3CB6DA7B0002}" type="pres">
      <dgm:prSet presAssocID="{0560763E-0026-4BE9-AB4D-05F46CDD96CA}" presName="childText" presStyleLbl="conFgAcc1" presStyleIdx="8" presStyleCnt="9">
        <dgm:presLayoutVars>
          <dgm:bulletEnabled val="1"/>
        </dgm:presLayoutVars>
      </dgm:prSet>
      <dgm:spPr>
        <a:ln>
          <a:solidFill>
            <a:schemeClr val="bg1"/>
          </a:solidFill>
        </a:ln>
      </dgm:spPr>
    </dgm:pt>
  </dgm:ptLst>
  <dgm:cxnLst>
    <dgm:cxn modelId="{A877BBB4-DE90-4FA4-9BA1-60007B1AB8D5}" type="presOf" srcId="{8A2865B7-7F60-4823-BEB4-5E06F4C0E403}" destId="{0D44521D-7183-40E1-8FDC-C86EB72EC052}" srcOrd="0" destOrd="0" presId="urn:microsoft.com/office/officeart/2005/8/layout/list1"/>
    <dgm:cxn modelId="{1E728DCD-336A-4382-A13B-E85DEEDA38D5}" srcId="{0E407120-66FC-4A3A-9EC4-AF6259716CD2}" destId="{6169829F-E29A-4AC5-8729-BF5D01060842}" srcOrd="3" destOrd="0" parTransId="{1A167D16-36BD-44F8-BAEA-B2C06B0C99CC}" sibTransId="{3BD04500-30EF-4415-BD6F-1E612B3B2226}"/>
    <dgm:cxn modelId="{C17689A4-6F7C-4562-9459-7604FBBEE487}" type="presOf" srcId="{8A2865B7-7F60-4823-BEB4-5E06F4C0E403}" destId="{A821960E-BA16-4F39-99D9-4A467EDBA00E}" srcOrd="1" destOrd="0" presId="urn:microsoft.com/office/officeart/2005/8/layout/list1"/>
    <dgm:cxn modelId="{A50FFB28-242D-4B18-8FE1-AC09CE9CE838}" type="presOf" srcId="{92911A03-591E-4E63-BD54-01CB4F2B6070}" destId="{0E72D6F5-05B1-492B-91EE-DC068D2B248B}" srcOrd="0" destOrd="0" presId="urn:microsoft.com/office/officeart/2005/8/layout/list1"/>
    <dgm:cxn modelId="{0A83C780-9005-4CE4-97EC-B343D9F16D1E}" type="presOf" srcId="{E58AE771-BDCF-443A-A88F-1E3041621894}" destId="{4C0D7B45-1848-439A-9AFD-1C6EAE2799C8}" srcOrd="1" destOrd="0" presId="urn:microsoft.com/office/officeart/2005/8/layout/list1"/>
    <dgm:cxn modelId="{F5742B76-59DB-4C91-82FB-1E285C6DECC9}" type="presOf" srcId="{9CC2789E-3AB4-4C0B-BC71-F020C7860BF1}" destId="{24B2E031-BF1F-41C2-A078-0C2963D4C901}" srcOrd="0" destOrd="0" presId="urn:microsoft.com/office/officeart/2005/8/layout/list1"/>
    <dgm:cxn modelId="{968DA3D0-0F57-4600-ACA6-594C97685FD7}" type="presOf" srcId="{C2F26618-BBFC-4A53-9C6E-9299BE04A94A}" destId="{EF26B659-17C2-46EE-9ECF-A429CB1621F3}" srcOrd="0" destOrd="0" presId="urn:microsoft.com/office/officeart/2005/8/layout/list1"/>
    <dgm:cxn modelId="{9830991B-6238-463E-849B-92103191A416}" srcId="{0E407120-66FC-4A3A-9EC4-AF6259716CD2}" destId="{E58AE771-BDCF-443A-A88F-1E3041621894}" srcOrd="0" destOrd="0" parTransId="{463D5933-EEB9-42E9-A367-4DC2C263D6AA}" sibTransId="{4C16E3B4-3BD0-4B09-B423-98FC5ABF4CA7}"/>
    <dgm:cxn modelId="{9DC2962F-8D34-486C-B6BF-1DD542219A6F}" srcId="{0E407120-66FC-4A3A-9EC4-AF6259716CD2}" destId="{0560763E-0026-4BE9-AB4D-05F46CDD96CA}" srcOrd="8" destOrd="0" parTransId="{96B25989-9D83-4C64-8D8B-1E6BDEFD1C21}" sibTransId="{C50FC627-C29D-40CD-BF79-0831B8969D28}"/>
    <dgm:cxn modelId="{4B409479-B50F-4447-B62F-45C6A63521EC}" srcId="{0E407120-66FC-4A3A-9EC4-AF6259716CD2}" destId="{911ECB36-1454-4AE0-B61B-85833411AA79}" srcOrd="7" destOrd="0" parTransId="{34557262-C5A8-42ED-81E8-FC8C7433AFFF}" sibTransId="{5214FA1A-CD5A-47C4-A07A-18F4898C3F2E}"/>
    <dgm:cxn modelId="{2297EA09-4DEB-4401-BB11-CDEC8487441D}" srcId="{0E407120-66FC-4A3A-9EC4-AF6259716CD2}" destId="{5DCBAAC7-C13B-40A2-9A79-F35C8956C70A}" srcOrd="2" destOrd="0" parTransId="{B8B057B1-18E6-44C9-8DB2-A009347CC89A}" sibTransId="{0E7B19AD-5957-461B-8318-0627ED296AB2}"/>
    <dgm:cxn modelId="{CE405EB0-A977-4613-ABF0-5A7650F7B101}" srcId="{0E407120-66FC-4A3A-9EC4-AF6259716CD2}" destId="{C2F26618-BBFC-4A53-9C6E-9299BE04A94A}" srcOrd="6" destOrd="0" parTransId="{B4DD687D-DD96-4DC4-A4EF-0765C5947A2F}" sibTransId="{68958C74-076D-40A1-A4B4-0FFA4D3BADEE}"/>
    <dgm:cxn modelId="{64353409-02F4-4494-A220-34C3E731D3DC}" type="presOf" srcId="{E58AE771-BDCF-443A-A88F-1E3041621894}" destId="{3ED32B7E-C54B-4A91-B931-91096D1350B1}" srcOrd="0" destOrd="0" presId="urn:microsoft.com/office/officeart/2005/8/layout/list1"/>
    <dgm:cxn modelId="{476BC633-9D97-447F-ABE5-371F4585002A}" type="presOf" srcId="{0560763E-0026-4BE9-AB4D-05F46CDD96CA}" destId="{7BF261EA-0C91-4D73-AFC5-F4AF57644C70}" srcOrd="1" destOrd="0" presId="urn:microsoft.com/office/officeart/2005/8/layout/list1"/>
    <dgm:cxn modelId="{A9F331AE-00C2-46EB-BF08-CC22699799D8}" type="presOf" srcId="{9CC2789E-3AB4-4C0B-BC71-F020C7860BF1}" destId="{A5A3AE64-EEF3-4E23-A458-4C2588AC680A}" srcOrd="1" destOrd="0" presId="urn:microsoft.com/office/officeart/2005/8/layout/list1"/>
    <dgm:cxn modelId="{D9891D87-03F4-4CD4-85E7-3C0D60743C4B}" type="presOf" srcId="{6169829F-E29A-4AC5-8729-BF5D01060842}" destId="{AD3A07E4-8224-45A3-94D6-A52C0AB57097}" srcOrd="1" destOrd="0" presId="urn:microsoft.com/office/officeart/2005/8/layout/list1"/>
    <dgm:cxn modelId="{EB3DD7C0-1B86-4267-9953-D1AA2CDDC507}" type="presOf" srcId="{6169829F-E29A-4AC5-8729-BF5D01060842}" destId="{BD1129C9-7CA3-4D05-9E18-D3144A514CF8}" srcOrd="0" destOrd="0" presId="urn:microsoft.com/office/officeart/2005/8/layout/list1"/>
    <dgm:cxn modelId="{E16AC723-E029-4939-820A-EE2AE9633F73}" type="presOf" srcId="{92911A03-591E-4E63-BD54-01CB4F2B6070}" destId="{E7F1890B-AD8A-401B-855C-F0523BD4EA39}" srcOrd="1" destOrd="0" presId="urn:microsoft.com/office/officeart/2005/8/layout/list1"/>
    <dgm:cxn modelId="{F9B55DAE-0E95-4448-8B94-A995FB4605A9}" srcId="{0E407120-66FC-4A3A-9EC4-AF6259716CD2}" destId="{8A2865B7-7F60-4823-BEB4-5E06F4C0E403}" srcOrd="1" destOrd="0" parTransId="{129AF4AE-C5FA-4054-A716-466745BE3060}" sibTransId="{F65FD099-4B9D-4296-A095-9C14ACB8B0B1}"/>
    <dgm:cxn modelId="{39477622-BE1C-4CE1-A299-371DCC570D2E}" type="presOf" srcId="{C2F26618-BBFC-4A53-9C6E-9299BE04A94A}" destId="{6488F803-DBFF-4619-AFFB-E8A939F64628}" srcOrd="1" destOrd="0" presId="urn:microsoft.com/office/officeart/2005/8/layout/list1"/>
    <dgm:cxn modelId="{1B87F5B8-F9F6-4236-B8E1-ED3C3B74B90D}" type="presOf" srcId="{0560763E-0026-4BE9-AB4D-05F46CDD96CA}" destId="{9DE02B02-75B7-44C6-BE19-F6E7FA787931}" srcOrd="0" destOrd="0" presId="urn:microsoft.com/office/officeart/2005/8/layout/list1"/>
    <dgm:cxn modelId="{F0E58AA5-CC73-47EF-BBA5-D39F615F51D7}" type="presOf" srcId="{5DCBAAC7-C13B-40A2-9A79-F35C8956C70A}" destId="{01B9452A-A188-4A6C-BF08-E17647A8A8EF}" srcOrd="0" destOrd="0" presId="urn:microsoft.com/office/officeart/2005/8/layout/list1"/>
    <dgm:cxn modelId="{4BCA73A9-4C0E-4584-B26A-5F9B7DF73195}" srcId="{0E407120-66FC-4A3A-9EC4-AF6259716CD2}" destId="{9CC2789E-3AB4-4C0B-BC71-F020C7860BF1}" srcOrd="4" destOrd="0" parTransId="{3CED8EC0-B142-431D-BE1E-6B7ED43A0651}" sibTransId="{D144B36B-CD1B-4464-BF35-33D92965B83B}"/>
    <dgm:cxn modelId="{AE36A3D7-34CD-4F3A-AA7F-5C64193306F7}" type="presOf" srcId="{5DCBAAC7-C13B-40A2-9A79-F35C8956C70A}" destId="{3E68792C-3C29-432B-9402-EB76BA916A23}" srcOrd="1" destOrd="0" presId="urn:microsoft.com/office/officeart/2005/8/layout/list1"/>
    <dgm:cxn modelId="{FC3C98FF-35AE-40EF-AD11-56E572D9A865}" type="presOf" srcId="{911ECB36-1454-4AE0-B61B-85833411AA79}" destId="{338B8A13-1BFD-4A22-8840-BA9BDA765798}" srcOrd="1" destOrd="0" presId="urn:microsoft.com/office/officeart/2005/8/layout/list1"/>
    <dgm:cxn modelId="{03A3FB60-0B32-4C8B-AB5F-575509F10EDC}" srcId="{0E407120-66FC-4A3A-9EC4-AF6259716CD2}" destId="{92911A03-591E-4E63-BD54-01CB4F2B6070}" srcOrd="5" destOrd="0" parTransId="{59B954AE-31E2-4641-B31B-1328280CEDF1}" sibTransId="{07E7B85E-552D-4D33-AC8D-BEC5C1029EC1}"/>
    <dgm:cxn modelId="{AF926376-F7D0-40D0-A472-B7DF70F8FA40}" type="presOf" srcId="{0E407120-66FC-4A3A-9EC4-AF6259716CD2}" destId="{B5AAF21D-82B9-4F4C-A4D7-E261D288DD33}" srcOrd="0" destOrd="0" presId="urn:microsoft.com/office/officeart/2005/8/layout/list1"/>
    <dgm:cxn modelId="{06DCE975-20DC-411B-B4DF-E579C50041F1}" type="presOf" srcId="{911ECB36-1454-4AE0-B61B-85833411AA79}" destId="{C4F58345-5EF5-4359-89C3-579F711963B1}" srcOrd="0" destOrd="0" presId="urn:microsoft.com/office/officeart/2005/8/layout/list1"/>
    <dgm:cxn modelId="{0E1FA47B-CD4A-4255-8E45-AE0BDE06D757}" type="presParOf" srcId="{B5AAF21D-82B9-4F4C-A4D7-E261D288DD33}" destId="{B8F7853E-8504-410A-B23C-0B7C149D2F0D}" srcOrd="0" destOrd="0" presId="urn:microsoft.com/office/officeart/2005/8/layout/list1"/>
    <dgm:cxn modelId="{47CABFB5-7A07-4700-83BC-5B7700A2CA73}" type="presParOf" srcId="{B8F7853E-8504-410A-B23C-0B7C149D2F0D}" destId="{3ED32B7E-C54B-4A91-B931-91096D1350B1}" srcOrd="0" destOrd="0" presId="urn:microsoft.com/office/officeart/2005/8/layout/list1"/>
    <dgm:cxn modelId="{0E9B834F-EC52-4A39-9818-48D4F2E8F96A}" type="presParOf" srcId="{B8F7853E-8504-410A-B23C-0B7C149D2F0D}" destId="{4C0D7B45-1848-439A-9AFD-1C6EAE2799C8}" srcOrd="1" destOrd="0" presId="urn:microsoft.com/office/officeart/2005/8/layout/list1"/>
    <dgm:cxn modelId="{03E3933E-57E2-4912-A5F0-5055E05BCC16}" type="presParOf" srcId="{B5AAF21D-82B9-4F4C-A4D7-E261D288DD33}" destId="{0889E28F-88A3-4824-A2FE-D9857A4317FD}" srcOrd="1" destOrd="0" presId="urn:microsoft.com/office/officeart/2005/8/layout/list1"/>
    <dgm:cxn modelId="{397AADC9-EF8A-423E-A4C5-98CD370C4FD9}" type="presParOf" srcId="{B5AAF21D-82B9-4F4C-A4D7-E261D288DD33}" destId="{BA75B6D2-9995-4D6E-A3AE-DDF250958236}" srcOrd="2" destOrd="0" presId="urn:microsoft.com/office/officeart/2005/8/layout/list1"/>
    <dgm:cxn modelId="{6948B6EE-5D13-4BF6-BCA2-2FF9AC32FA45}" type="presParOf" srcId="{B5AAF21D-82B9-4F4C-A4D7-E261D288DD33}" destId="{5FF565B8-2159-47F2-A7F0-ED87FA17AF00}" srcOrd="3" destOrd="0" presId="urn:microsoft.com/office/officeart/2005/8/layout/list1"/>
    <dgm:cxn modelId="{B7A53ED9-93A3-4ADA-B615-77299F1BAEAE}" type="presParOf" srcId="{B5AAF21D-82B9-4F4C-A4D7-E261D288DD33}" destId="{43D8CE21-BC24-4969-9FA1-256A0296996A}" srcOrd="4" destOrd="0" presId="urn:microsoft.com/office/officeart/2005/8/layout/list1"/>
    <dgm:cxn modelId="{04CAA111-921E-4CDF-8C4F-035BC4CBE6F4}" type="presParOf" srcId="{43D8CE21-BC24-4969-9FA1-256A0296996A}" destId="{0D44521D-7183-40E1-8FDC-C86EB72EC052}" srcOrd="0" destOrd="0" presId="urn:microsoft.com/office/officeart/2005/8/layout/list1"/>
    <dgm:cxn modelId="{A0BADD75-00C5-4AF6-96E8-D6608F6369F7}" type="presParOf" srcId="{43D8CE21-BC24-4969-9FA1-256A0296996A}" destId="{A821960E-BA16-4F39-99D9-4A467EDBA00E}" srcOrd="1" destOrd="0" presId="urn:microsoft.com/office/officeart/2005/8/layout/list1"/>
    <dgm:cxn modelId="{25169EEC-605D-4285-9AC1-F5621D675824}" type="presParOf" srcId="{B5AAF21D-82B9-4F4C-A4D7-E261D288DD33}" destId="{D3DAEEC6-F256-4BC5-A9E4-6235316FB84A}" srcOrd="5" destOrd="0" presId="urn:microsoft.com/office/officeart/2005/8/layout/list1"/>
    <dgm:cxn modelId="{B6C0FA50-2441-48A4-AE94-52E7F13BD939}" type="presParOf" srcId="{B5AAF21D-82B9-4F4C-A4D7-E261D288DD33}" destId="{B8ED0D8F-22C5-4201-89EB-185BED10DDBB}" srcOrd="6" destOrd="0" presId="urn:microsoft.com/office/officeart/2005/8/layout/list1"/>
    <dgm:cxn modelId="{FBE64FC4-8246-4B71-B8F6-C0FA2313C788}" type="presParOf" srcId="{B5AAF21D-82B9-4F4C-A4D7-E261D288DD33}" destId="{068BADD6-7630-469A-818C-3026C3ED9E59}" srcOrd="7" destOrd="0" presId="urn:microsoft.com/office/officeart/2005/8/layout/list1"/>
    <dgm:cxn modelId="{F19FAC2E-8C00-4456-B5F3-384DB42E0E94}" type="presParOf" srcId="{B5AAF21D-82B9-4F4C-A4D7-E261D288DD33}" destId="{811B1F96-79A9-4F45-963B-C3B73835326A}" srcOrd="8" destOrd="0" presId="urn:microsoft.com/office/officeart/2005/8/layout/list1"/>
    <dgm:cxn modelId="{C2E9BBFC-5738-48B5-8B07-3F919C632A5F}" type="presParOf" srcId="{811B1F96-79A9-4F45-963B-C3B73835326A}" destId="{01B9452A-A188-4A6C-BF08-E17647A8A8EF}" srcOrd="0" destOrd="0" presId="urn:microsoft.com/office/officeart/2005/8/layout/list1"/>
    <dgm:cxn modelId="{3C27EF20-C475-4CBA-8899-15322E80F73F}" type="presParOf" srcId="{811B1F96-79A9-4F45-963B-C3B73835326A}" destId="{3E68792C-3C29-432B-9402-EB76BA916A23}" srcOrd="1" destOrd="0" presId="urn:microsoft.com/office/officeart/2005/8/layout/list1"/>
    <dgm:cxn modelId="{07539889-074C-4947-9AB7-F5E7D2A8982A}" type="presParOf" srcId="{B5AAF21D-82B9-4F4C-A4D7-E261D288DD33}" destId="{77652CC7-21EB-44EA-9206-B71D2EEA0693}" srcOrd="9" destOrd="0" presId="urn:microsoft.com/office/officeart/2005/8/layout/list1"/>
    <dgm:cxn modelId="{EA307A9E-FC32-4F5B-93C4-82C2FDA506BF}" type="presParOf" srcId="{B5AAF21D-82B9-4F4C-A4D7-E261D288DD33}" destId="{FC9F6160-C811-433E-A327-4AFAF53FB012}" srcOrd="10" destOrd="0" presId="urn:microsoft.com/office/officeart/2005/8/layout/list1"/>
    <dgm:cxn modelId="{67006FD5-8A5D-4D14-9ED7-BFDD4B2E763C}" type="presParOf" srcId="{B5AAF21D-82B9-4F4C-A4D7-E261D288DD33}" destId="{0FEEF16C-BA3E-420E-902F-C6B5723AB46E}" srcOrd="11" destOrd="0" presId="urn:microsoft.com/office/officeart/2005/8/layout/list1"/>
    <dgm:cxn modelId="{D308081E-CE71-4FC2-9D73-E2CF9442B120}" type="presParOf" srcId="{B5AAF21D-82B9-4F4C-A4D7-E261D288DD33}" destId="{66C3CF49-E64D-4CDB-9EDD-2E46DB99C1CC}" srcOrd="12" destOrd="0" presId="urn:microsoft.com/office/officeart/2005/8/layout/list1"/>
    <dgm:cxn modelId="{46084350-F505-4B14-8E6D-A844EDA52E74}" type="presParOf" srcId="{66C3CF49-E64D-4CDB-9EDD-2E46DB99C1CC}" destId="{BD1129C9-7CA3-4D05-9E18-D3144A514CF8}" srcOrd="0" destOrd="0" presId="urn:microsoft.com/office/officeart/2005/8/layout/list1"/>
    <dgm:cxn modelId="{35B66FFD-D256-4EE6-8AA3-9C90E7CF2C93}" type="presParOf" srcId="{66C3CF49-E64D-4CDB-9EDD-2E46DB99C1CC}" destId="{AD3A07E4-8224-45A3-94D6-A52C0AB57097}" srcOrd="1" destOrd="0" presId="urn:microsoft.com/office/officeart/2005/8/layout/list1"/>
    <dgm:cxn modelId="{0410C34E-6808-4BBB-B12B-085F8905CF4E}" type="presParOf" srcId="{B5AAF21D-82B9-4F4C-A4D7-E261D288DD33}" destId="{B0BB2C95-145A-4F8A-8061-022AAD8523E6}" srcOrd="13" destOrd="0" presId="urn:microsoft.com/office/officeart/2005/8/layout/list1"/>
    <dgm:cxn modelId="{2D3584B7-7409-485D-B281-1DB2530EAF98}" type="presParOf" srcId="{B5AAF21D-82B9-4F4C-A4D7-E261D288DD33}" destId="{96DF3236-9A2F-478F-B406-19AACBD6E4A1}" srcOrd="14" destOrd="0" presId="urn:microsoft.com/office/officeart/2005/8/layout/list1"/>
    <dgm:cxn modelId="{42454E50-EAE5-4BA0-8B06-F1D99D97EE34}" type="presParOf" srcId="{B5AAF21D-82B9-4F4C-A4D7-E261D288DD33}" destId="{6BF52520-0255-474D-B0E4-E9814EFEA9A0}" srcOrd="15" destOrd="0" presId="urn:microsoft.com/office/officeart/2005/8/layout/list1"/>
    <dgm:cxn modelId="{D0AF3BB2-DA24-43E3-B6E5-5B58EB495B31}" type="presParOf" srcId="{B5AAF21D-82B9-4F4C-A4D7-E261D288DD33}" destId="{94A6EBBF-A199-4C65-8C13-ED8CEF86BC56}" srcOrd="16" destOrd="0" presId="urn:microsoft.com/office/officeart/2005/8/layout/list1"/>
    <dgm:cxn modelId="{3F9457E7-5D12-4FFC-911F-D06728BB068F}" type="presParOf" srcId="{94A6EBBF-A199-4C65-8C13-ED8CEF86BC56}" destId="{24B2E031-BF1F-41C2-A078-0C2963D4C901}" srcOrd="0" destOrd="0" presId="urn:microsoft.com/office/officeart/2005/8/layout/list1"/>
    <dgm:cxn modelId="{375504CB-6C5C-4FF9-B17C-6033B29F05E0}" type="presParOf" srcId="{94A6EBBF-A199-4C65-8C13-ED8CEF86BC56}" destId="{A5A3AE64-EEF3-4E23-A458-4C2588AC680A}" srcOrd="1" destOrd="0" presId="urn:microsoft.com/office/officeart/2005/8/layout/list1"/>
    <dgm:cxn modelId="{F173D735-A113-4875-A371-FDF02CCD0F82}" type="presParOf" srcId="{B5AAF21D-82B9-4F4C-A4D7-E261D288DD33}" destId="{D5503368-96FD-4FA6-8AFD-1F2F9F012C5D}" srcOrd="17" destOrd="0" presId="urn:microsoft.com/office/officeart/2005/8/layout/list1"/>
    <dgm:cxn modelId="{05CD2CB7-451D-43D3-83F0-E8DB70A4DF1D}" type="presParOf" srcId="{B5AAF21D-82B9-4F4C-A4D7-E261D288DD33}" destId="{3DB8380B-B141-4A07-8F02-871FC0402BEA}" srcOrd="18" destOrd="0" presId="urn:microsoft.com/office/officeart/2005/8/layout/list1"/>
    <dgm:cxn modelId="{6BCC3B84-DA10-45A5-8726-3BB0CF75FD8D}" type="presParOf" srcId="{B5AAF21D-82B9-4F4C-A4D7-E261D288DD33}" destId="{B42939A8-E2DA-4130-BD11-6572267E12F7}" srcOrd="19" destOrd="0" presId="urn:microsoft.com/office/officeart/2005/8/layout/list1"/>
    <dgm:cxn modelId="{A41E88EA-73A0-4E9D-B2EC-4371B25C13A7}" type="presParOf" srcId="{B5AAF21D-82B9-4F4C-A4D7-E261D288DD33}" destId="{09091746-EB8A-4FB0-B093-AD0E9CE446F4}" srcOrd="20" destOrd="0" presId="urn:microsoft.com/office/officeart/2005/8/layout/list1"/>
    <dgm:cxn modelId="{6F487881-CA59-43F8-A776-51031765FC03}" type="presParOf" srcId="{09091746-EB8A-4FB0-B093-AD0E9CE446F4}" destId="{0E72D6F5-05B1-492B-91EE-DC068D2B248B}" srcOrd="0" destOrd="0" presId="urn:microsoft.com/office/officeart/2005/8/layout/list1"/>
    <dgm:cxn modelId="{466725FD-D009-4584-8E11-5ACC62C7598D}" type="presParOf" srcId="{09091746-EB8A-4FB0-B093-AD0E9CE446F4}" destId="{E7F1890B-AD8A-401B-855C-F0523BD4EA39}" srcOrd="1" destOrd="0" presId="urn:microsoft.com/office/officeart/2005/8/layout/list1"/>
    <dgm:cxn modelId="{EFB3B2FE-9981-4CBD-B805-97952EB42709}" type="presParOf" srcId="{B5AAF21D-82B9-4F4C-A4D7-E261D288DD33}" destId="{DDF079FE-BC5B-4873-BC21-9ADACFB8899D}" srcOrd="21" destOrd="0" presId="urn:microsoft.com/office/officeart/2005/8/layout/list1"/>
    <dgm:cxn modelId="{5DD81004-347A-4FF1-A5E0-2BC333945C40}" type="presParOf" srcId="{B5AAF21D-82B9-4F4C-A4D7-E261D288DD33}" destId="{0FD7A2B9-57DB-4CCA-9E9C-D59E9C8596B9}" srcOrd="22" destOrd="0" presId="urn:microsoft.com/office/officeart/2005/8/layout/list1"/>
    <dgm:cxn modelId="{FBCD2F50-BAE2-4C12-AD3F-AE367EFD6F37}" type="presParOf" srcId="{B5AAF21D-82B9-4F4C-A4D7-E261D288DD33}" destId="{2F619380-8296-4F86-8F70-82D49DEB8EED}" srcOrd="23" destOrd="0" presId="urn:microsoft.com/office/officeart/2005/8/layout/list1"/>
    <dgm:cxn modelId="{678C13F7-E19E-4F23-BCBD-F57B6721FD68}" type="presParOf" srcId="{B5AAF21D-82B9-4F4C-A4D7-E261D288DD33}" destId="{A2B4E966-303E-458B-B6D4-21375EC9EEA4}" srcOrd="24" destOrd="0" presId="urn:microsoft.com/office/officeart/2005/8/layout/list1"/>
    <dgm:cxn modelId="{8E6DA32F-0FAF-49D3-BEC7-36956EEC4945}" type="presParOf" srcId="{A2B4E966-303E-458B-B6D4-21375EC9EEA4}" destId="{EF26B659-17C2-46EE-9ECF-A429CB1621F3}" srcOrd="0" destOrd="0" presId="urn:microsoft.com/office/officeart/2005/8/layout/list1"/>
    <dgm:cxn modelId="{1A6B233C-FCCA-4FFE-8AB2-CA2DFE207A4C}" type="presParOf" srcId="{A2B4E966-303E-458B-B6D4-21375EC9EEA4}" destId="{6488F803-DBFF-4619-AFFB-E8A939F64628}" srcOrd="1" destOrd="0" presId="urn:microsoft.com/office/officeart/2005/8/layout/list1"/>
    <dgm:cxn modelId="{48FFD956-00E3-4802-B64B-5B960F0E26BD}" type="presParOf" srcId="{B5AAF21D-82B9-4F4C-A4D7-E261D288DD33}" destId="{6B400459-4EAE-494E-952A-E366B82531DE}" srcOrd="25" destOrd="0" presId="urn:microsoft.com/office/officeart/2005/8/layout/list1"/>
    <dgm:cxn modelId="{CA7FD6AD-39DB-40A9-9F81-65A76B1A2ED6}" type="presParOf" srcId="{B5AAF21D-82B9-4F4C-A4D7-E261D288DD33}" destId="{52E2FC69-1492-4445-81A9-076DF44A0135}" srcOrd="26" destOrd="0" presId="urn:microsoft.com/office/officeart/2005/8/layout/list1"/>
    <dgm:cxn modelId="{EABE0CE7-1670-434B-86AB-42EFCDD3BAE0}" type="presParOf" srcId="{B5AAF21D-82B9-4F4C-A4D7-E261D288DD33}" destId="{189735BD-0FED-41B1-8AB0-90285C45489F}" srcOrd="27" destOrd="0" presId="urn:microsoft.com/office/officeart/2005/8/layout/list1"/>
    <dgm:cxn modelId="{74BDBCD7-91A1-43EC-A818-74C8B1C0FD8B}" type="presParOf" srcId="{B5AAF21D-82B9-4F4C-A4D7-E261D288DD33}" destId="{C6629C36-8ADA-4654-9383-605DEE2C6A36}" srcOrd="28" destOrd="0" presId="urn:microsoft.com/office/officeart/2005/8/layout/list1"/>
    <dgm:cxn modelId="{121905F2-0055-42E7-AF52-8D0CB9544597}" type="presParOf" srcId="{C6629C36-8ADA-4654-9383-605DEE2C6A36}" destId="{C4F58345-5EF5-4359-89C3-579F711963B1}" srcOrd="0" destOrd="0" presId="urn:microsoft.com/office/officeart/2005/8/layout/list1"/>
    <dgm:cxn modelId="{EA8E8619-9EDA-47D8-B42C-1E64DA8E427D}" type="presParOf" srcId="{C6629C36-8ADA-4654-9383-605DEE2C6A36}" destId="{338B8A13-1BFD-4A22-8840-BA9BDA765798}" srcOrd="1" destOrd="0" presId="urn:microsoft.com/office/officeart/2005/8/layout/list1"/>
    <dgm:cxn modelId="{5D730BEE-941C-4F11-833F-BC97719801E9}" type="presParOf" srcId="{B5AAF21D-82B9-4F4C-A4D7-E261D288DD33}" destId="{8ABF9791-F25C-408F-AA00-4011058BB5A3}" srcOrd="29" destOrd="0" presId="urn:microsoft.com/office/officeart/2005/8/layout/list1"/>
    <dgm:cxn modelId="{F6482FAC-4736-4DD3-BB66-1B71E750C4DB}" type="presParOf" srcId="{B5AAF21D-82B9-4F4C-A4D7-E261D288DD33}" destId="{284C1ED3-541B-46A0-8269-B723417D725B}" srcOrd="30" destOrd="0" presId="urn:microsoft.com/office/officeart/2005/8/layout/list1"/>
    <dgm:cxn modelId="{A50B382D-70CB-4EE0-A65E-7833D39E44C6}" type="presParOf" srcId="{B5AAF21D-82B9-4F4C-A4D7-E261D288DD33}" destId="{2CD46F22-AAB4-4F40-A5ED-734C0238A7ED}" srcOrd="31" destOrd="0" presId="urn:microsoft.com/office/officeart/2005/8/layout/list1"/>
    <dgm:cxn modelId="{C8E4CEC0-F4B0-41E3-8A4D-EC6396DBCC66}" type="presParOf" srcId="{B5AAF21D-82B9-4F4C-A4D7-E261D288DD33}" destId="{3DD8C430-88A2-4F85-A9B0-A0B10E96130E}" srcOrd="32" destOrd="0" presId="urn:microsoft.com/office/officeart/2005/8/layout/list1"/>
    <dgm:cxn modelId="{4D6BDD94-CE7F-416F-8D40-AE61962156BF}" type="presParOf" srcId="{3DD8C430-88A2-4F85-A9B0-A0B10E96130E}" destId="{9DE02B02-75B7-44C6-BE19-F6E7FA787931}" srcOrd="0" destOrd="0" presId="urn:microsoft.com/office/officeart/2005/8/layout/list1"/>
    <dgm:cxn modelId="{5308689A-6385-4BA9-BE8C-794C5CB756A3}" type="presParOf" srcId="{3DD8C430-88A2-4F85-A9B0-A0B10E96130E}" destId="{7BF261EA-0C91-4D73-AFC5-F4AF57644C70}" srcOrd="1" destOrd="0" presId="urn:microsoft.com/office/officeart/2005/8/layout/list1"/>
    <dgm:cxn modelId="{A0D271D5-8F7E-4339-A02A-96508FFFB98C}" type="presParOf" srcId="{B5AAF21D-82B9-4F4C-A4D7-E261D288DD33}" destId="{52C7B789-A9F1-4C96-9672-68BE1E23CFAE}" srcOrd="33" destOrd="0" presId="urn:microsoft.com/office/officeart/2005/8/layout/list1"/>
    <dgm:cxn modelId="{AF6B8D8B-CCC5-43AD-9175-4C9472C76A1A}" type="presParOf" srcId="{B5AAF21D-82B9-4F4C-A4D7-E261D288DD33}" destId="{7703D268-1EE7-4A07-BAC2-3CB6DA7B0002}" srcOrd="34" destOrd="0" presId="urn:microsoft.com/office/officeart/2005/8/layout/list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5B6D2-9995-4D6E-A3AE-DDF250958236}">
      <dsp:nvSpPr>
        <dsp:cNvPr id="0" name=""/>
        <dsp:cNvSpPr/>
      </dsp:nvSpPr>
      <dsp:spPr>
        <a:xfrm>
          <a:off x="0" y="315106"/>
          <a:ext cx="8540961" cy="302400"/>
        </a:xfrm>
        <a:prstGeom prst="rect">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C0D7B45-1848-439A-9AFD-1C6EAE2799C8}">
      <dsp:nvSpPr>
        <dsp:cNvPr id="0" name=""/>
        <dsp:cNvSpPr/>
      </dsp:nvSpPr>
      <dsp:spPr>
        <a:xfrm>
          <a:off x="427048" y="137986"/>
          <a:ext cx="5978672" cy="35424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Compétences clés</a:t>
          </a:r>
          <a:endParaRPr lang="fr-FR" sz="1600" kern="1200" dirty="0"/>
        </a:p>
      </dsp:txBody>
      <dsp:txXfrm>
        <a:off x="444341" y="155279"/>
        <a:ext cx="5944086" cy="319654"/>
      </dsp:txXfrm>
    </dsp:sp>
    <dsp:sp modelId="{B8ED0D8F-22C5-4201-89EB-185BED10DDBB}">
      <dsp:nvSpPr>
        <dsp:cNvPr id="0" name=""/>
        <dsp:cNvSpPr/>
      </dsp:nvSpPr>
      <dsp:spPr>
        <a:xfrm>
          <a:off x="0" y="85942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821960E-BA16-4F39-99D9-4A467EDBA00E}">
      <dsp:nvSpPr>
        <dsp:cNvPr id="0" name=""/>
        <dsp:cNvSpPr/>
      </dsp:nvSpPr>
      <dsp:spPr>
        <a:xfrm>
          <a:off x="427048" y="682306"/>
          <a:ext cx="5978672" cy="35424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Gériatrie</a:t>
          </a:r>
          <a:endParaRPr lang="fr-FR" sz="1600" kern="1200" dirty="0"/>
        </a:p>
      </dsp:txBody>
      <dsp:txXfrm>
        <a:off x="444341" y="699599"/>
        <a:ext cx="5944086" cy="319654"/>
      </dsp:txXfrm>
    </dsp:sp>
    <dsp:sp modelId="{FC9F6160-C811-433E-A327-4AFAF53FB012}">
      <dsp:nvSpPr>
        <dsp:cNvPr id="0" name=""/>
        <dsp:cNvSpPr/>
      </dsp:nvSpPr>
      <dsp:spPr>
        <a:xfrm>
          <a:off x="0" y="140374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E68792C-3C29-432B-9402-EB76BA916A23}">
      <dsp:nvSpPr>
        <dsp:cNvPr id="0" name=""/>
        <dsp:cNvSpPr/>
      </dsp:nvSpPr>
      <dsp:spPr>
        <a:xfrm>
          <a:off x="427048" y="1226626"/>
          <a:ext cx="5978672" cy="35424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Soins</a:t>
          </a:r>
          <a:endParaRPr lang="fr-FR" sz="1600" kern="1200" dirty="0"/>
        </a:p>
      </dsp:txBody>
      <dsp:txXfrm>
        <a:off x="444341" y="1243919"/>
        <a:ext cx="5944086" cy="319654"/>
      </dsp:txXfrm>
    </dsp:sp>
    <dsp:sp modelId="{96DF3236-9A2F-478F-B406-19AACBD6E4A1}">
      <dsp:nvSpPr>
        <dsp:cNvPr id="0" name=""/>
        <dsp:cNvSpPr/>
      </dsp:nvSpPr>
      <dsp:spPr>
        <a:xfrm>
          <a:off x="0" y="194806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D3A07E4-8224-45A3-94D6-A52C0AB57097}">
      <dsp:nvSpPr>
        <dsp:cNvPr id="0" name=""/>
        <dsp:cNvSpPr/>
      </dsp:nvSpPr>
      <dsp:spPr>
        <a:xfrm>
          <a:off x="427048" y="1770946"/>
          <a:ext cx="5978672" cy="3542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de l’encadrement/RH</a:t>
          </a:r>
          <a:endParaRPr lang="fr-FR" sz="1600" kern="1200" dirty="0"/>
        </a:p>
      </dsp:txBody>
      <dsp:txXfrm>
        <a:off x="444341" y="1788239"/>
        <a:ext cx="5944086" cy="319654"/>
      </dsp:txXfrm>
    </dsp:sp>
    <dsp:sp modelId="{3DB8380B-B141-4A07-8F02-871FC0402BEA}">
      <dsp:nvSpPr>
        <dsp:cNvPr id="0" name=""/>
        <dsp:cNvSpPr/>
      </dsp:nvSpPr>
      <dsp:spPr>
        <a:xfrm>
          <a:off x="0" y="249238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5A3AE64-EEF3-4E23-A458-4C2588AC680A}">
      <dsp:nvSpPr>
        <dsp:cNvPr id="0" name=""/>
        <dsp:cNvSpPr/>
      </dsp:nvSpPr>
      <dsp:spPr>
        <a:xfrm>
          <a:off x="427048" y="2315266"/>
          <a:ext cx="5978672" cy="354240"/>
        </a:xfrm>
        <a:prstGeom prst="roundRect">
          <a:avLst/>
        </a:prstGeom>
        <a:solidFill>
          <a:srgbClr val="1898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administratifs/financiers</a:t>
          </a:r>
          <a:endParaRPr lang="fr-FR" sz="1600" kern="1200" dirty="0"/>
        </a:p>
      </dsp:txBody>
      <dsp:txXfrm>
        <a:off x="444341" y="2332559"/>
        <a:ext cx="5944086" cy="319654"/>
      </dsp:txXfrm>
    </dsp:sp>
    <dsp:sp modelId="{0FD7A2B9-57DB-4CCA-9E9C-D59E9C8596B9}">
      <dsp:nvSpPr>
        <dsp:cNvPr id="0" name=""/>
        <dsp:cNvSpPr/>
      </dsp:nvSpPr>
      <dsp:spPr>
        <a:xfrm>
          <a:off x="0" y="303670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7F1890B-AD8A-401B-855C-F0523BD4EA39}">
      <dsp:nvSpPr>
        <dsp:cNvPr id="0" name=""/>
        <dsp:cNvSpPr/>
      </dsp:nvSpPr>
      <dsp:spPr>
        <a:xfrm>
          <a:off x="427048" y="2859586"/>
          <a:ext cx="5978672" cy="3542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techniques/logistiques</a:t>
          </a:r>
          <a:endParaRPr lang="fr-FR" sz="1600" kern="1200" dirty="0"/>
        </a:p>
      </dsp:txBody>
      <dsp:txXfrm>
        <a:off x="444341" y="2876879"/>
        <a:ext cx="5944086" cy="319654"/>
      </dsp:txXfrm>
    </dsp:sp>
    <dsp:sp modelId="{52E2FC69-1492-4445-81A9-076DF44A0135}">
      <dsp:nvSpPr>
        <dsp:cNvPr id="0" name=""/>
        <dsp:cNvSpPr/>
      </dsp:nvSpPr>
      <dsp:spPr>
        <a:xfrm>
          <a:off x="0" y="358102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488F803-DBFF-4619-AFFB-E8A939F64628}">
      <dsp:nvSpPr>
        <dsp:cNvPr id="0" name=""/>
        <dsp:cNvSpPr/>
      </dsp:nvSpPr>
      <dsp:spPr>
        <a:xfrm>
          <a:off x="427048" y="3403906"/>
          <a:ext cx="5978672" cy="35424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du handicap/famille/enfance</a:t>
          </a:r>
          <a:endParaRPr lang="fr-FR" sz="1600" kern="1200" dirty="0"/>
        </a:p>
      </dsp:txBody>
      <dsp:txXfrm>
        <a:off x="444341" y="3421199"/>
        <a:ext cx="5944086" cy="319654"/>
      </dsp:txXfrm>
    </dsp:sp>
    <dsp:sp modelId="{284C1ED3-541B-46A0-8269-B723417D725B}">
      <dsp:nvSpPr>
        <dsp:cNvPr id="0" name=""/>
        <dsp:cNvSpPr/>
      </dsp:nvSpPr>
      <dsp:spPr>
        <a:xfrm>
          <a:off x="0" y="412534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38B8A13-1BFD-4A22-8840-BA9BDA765798}">
      <dsp:nvSpPr>
        <dsp:cNvPr id="0" name=""/>
        <dsp:cNvSpPr/>
      </dsp:nvSpPr>
      <dsp:spPr>
        <a:xfrm>
          <a:off x="427048" y="3948226"/>
          <a:ext cx="5978672" cy="35424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de direction/finances/achats</a:t>
          </a:r>
          <a:endParaRPr lang="fr-FR" sz="1600" kern="1200" dirty="0"/>
        </a:p>
      </dsp:txBody>
      <dsp:txXfrm>
        <a:off x="444341" y="3965519"/>
        <a:ext cx="5944086" cy="319654"/>
      </dsp:txXfrm>
    </dsp:sp>
    <dsp:sp modelId="{7703D268-1EE7-4A07-BAC2-3CB6DA7B0002}">
      <dsp:nvSpPr>
        <dsp:cNvPr id="0" name=""/>
        <dsp:cNvSpPr/>
      </dsp:nvSpPr>
      <dsp:spPr>
        <a:xfrm>
          <a:off x="0" y="4669666"/>
          <a:ext cx="8540961" cy="302400"/>
        </a:xfrm>
        <a:prstGeom prst="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BF261EA-0C91-4D73-AFC5-F4AF57644C70}">
      <dsp:nvSpPr>
        <dsp:cNvPr id="0" name=""/>
        <dsp:cNvSpPr/>
      </dsp:nvSpPr>
      <dsp:spPr>
        <a:xfrm>
          <a:off x="427048" y="4492546"/>
          <a:ext cx="5978672" cy="354240"/>
        </a:xfrm>
        <a:prstGeom prst="roundRect">
          <a:avLst/>
        </a:prstGeom>
        <a:solidFill>
          <a:srgbClr val="1939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980" tIns="0" rIns="225980" bIns="0" numCol="1" spcCol="1270" anchor="ctr" anchorCtr="0">
          <a:noAutofit/>
        </a:bodyPr>
        <a:lstStyle/>
        <a:p>
          <a:pPr lvl="0" algn="l" defTabSz="711200">
            <a:lnSpc>
              <a:spcPct val="90000"/>
            </a:lnSpc>
            <a:spcBef>
              <a:spcPct val="0"/>
            </a:spcBef>
            <a:spcAft>
              <a:spcPct val="35000"/>
            </a:spcAft>
          </a:pPr>
          <a:r>
            <a:rPr lang="fr-FR" sz="1600" kern="1200" dirty="0" smtClean="0"/>
            <a:t>Métiers pluri-professionnels</a:t>
          </a:r>
          <a:endParaRPr lang="fr-FR" sz="1600" kern="1200" dirty="0"/>
        </a:p>
      </dsp:txBody>
      <dsp:txXfrm>
        <a:off x="444341" y="4509839"/>
        <a:ext cx="594408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580E39-606A-4B7D-8B3D-FEF8991F0FED}" type="datetimeFigureOut">
              <a:rPr lang="fr-FR" smtClean="0"/>
              <a:t>26/03/2021</a:t>
            </a:fld>
            <a:endParaRPr lang="fr-FR" dirty="0"/>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F60D8D3-4882-4219-A855-671F4E9EA5C3}" type="slidenum">
              <a:rPr lang="fr-FR" smtClean="0"/>
              <a:t>‹N°›</a:t>
            </a:fld>
            <a:endParaRPr lang="fr-FR" dirty="0"/>
          </a:p>
        </p:txBody>
      </p:sp>
    </p:spTree>
    <p:extLst>
      <p:ext uri="{BB962C8B-B14F-4D97-AF65-F5344CB8AC3E}">
        <p14:creationId xmlns:p14="http://schemas.microsoft.com/office/powerpoint/2010/main" val="344828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D759CAF-9468-4E1A-A5F0-115DAA790345}" type="datetimeFigureOut">
              <a:rPr lang="fr-FR" smtClean="0"/>
              <a:t>26/03/2021</a:t>
            </a:fld>
            <a:endParaRPr lang="fr-FR" dirty="0"/>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DA7303-DA1C-46CD-83BA-8B7A229B9241}" type="slidenum">
              <a:rPr lang="fr-FR" smtClean="0"/>
              <a:t>‹N°›</a:t>
            </a:fld>
            <a:endParaRPr lang="fr-FR" dirty="0"/>
          </a:p>
        </p:txBody>
      </p:sp>
    </p:spTree>
    <p:extLst>
      <p:ext uri="{BB962C8B-B14F-4D97-AF65-F5344CB8AC3E}">
        <p14:creationId xmlns:p14="http://schemas.microsoft.com/office/powerpoint/2010/main" val="105562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a:t>
            </a:fld>
            <a:endParaRPr lang="fr-FR" dirty="0"/>
          </a:p>
        </p:txBody>
      </p:sp>
    </p:spTree>
    <p:extLst>
      <p:ext uri="{BB962C8B-B14F-4D97-AF65-F5344CB8AC3E}">
        <p14:creationId xmlns:p14="http://schemas.microsoft.com/office/powerpoint/2010/main" val="60783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10</a:t>
            </a:fld>
            <a:endParaRPr lang="fr-FR" dirty="0"/>
          </a:p>
        </p:txBody>
      </p:sp>
    </p:spTree>
    <p:extLst>
      <p:ext uri="{BB962C8B-B14F-4D97-AF65-F5344CB8AC3E}">
        <p14:creationId xmlns:p14="http://schemas.microsoft.com/office/powerpoint/2010/main" val="922931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11</a:t>
            </a:fld>
            <a:endParaRPr lang="fr-FR"/>
          </a:p>
        </p:txBody>
      </p:sp>
    </p:spTree>
    <p:extLst>
      <p:ext uri="{BB962C8B-B14F-4D97-AF65-F5344CB8AC3E}">
        <p14:creationId xmlns:p14="http://schemas.microsoft.com/office/powerpoint/2010/main" val="305870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12</a:t>
            </a:fld>
            <a:endParaRPr lang="fr-FR" dirty="0"/>
          </a:p>
        </p:txBody>
      </p:sp>
    </p:spTree>
    <p:extLst>
      <p:ext uri="{BB962C8B-B14F-4D97-AF65-F5344CB8AC3E}">
        <p14:creationId xmlns:p14="http://schemas.microsoft.com/office/powerpoint/2010/main" val="211073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13</a:t>
            </a:fld>
            <a:endParaRPr lang="fr-FR" dirty="0"/>
          </a:p>
        </p:txBody>
      </p:sp>
    </p:spTree>
    <p:extLst>
      <p:ext uri="{BB962C8B-B14F-4D97-AF65-F5344CB8AC3E}">
        <p14:creationId xmlns:p14="http://schemas.microsoft.com/office/powerpoint/2010/main" val="329969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14</a:t>
            </a:fld>
            <a:endParaRPr lang="fr-FR" dirty="0"/>
          </a:p>
        </p:txBody>
      </p:sp>
    </p:spTree>
    <p:extLst>
      <p:ext uri="{BB962C8B-B14F-4D97-AF65-F5344CB8AC3E}">
        <p14:creationId xmlns:p14="http://schemas.microsoft.com/office/powerpoint/2010/main" val="149130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15</a:t>
            </a:fld>
            <a:endParaRPr lang="fr-FR" dirty="0"/>
          </a:p>
        </p:txBody>
      </p:sp>
    </p:spTree>
    <p:extLst>
      <p:ext uri="{BB962C8B-B14F-4D97-AF65-F5344CB8AC3E}">
        <p14:creationId xmlns:p14="http://schemas.microsoft.com/office/powerpoint/2010/main" val="275522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16</a:t>
            </a:fld>
            <a:endParaRPr lang="fr-FR" dirty="0"/>
          </a:p>
        </p:txBody>
      </p:sp>
    </p:spTree>
    <p:extLst>
      <p:ext uri="{BB962C8B-B14F-4D97-AF65-F5344CB8AC3E}">
        <p14:creationId xmlns:p14="http://schemas.microsoft.com/office/powerpoint/2010/main" val="3892645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17</a:t>
            </a:fld>
            <a:endParaRPr lang="fr-FR"/>
          </a:p>
        </p:txBody>
      </p:sp>
    </p:spTree>
    <p:extLst>
      <p:ext uri="{BB962C8B-B14F-4D97-AF65-F5344CB8AC3E}">
        <p14:creationId xmlns:p14="http://schemas.microsoft.com/office/powerpoint/2010/main" val="1859498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18</a:t>
            </a:fld>
            <a:endParaRPr lang="fr-FR"/>
          </a:p>
        </p:txBody>
      </p:sp>
    </p:spTree>
    <p:extLst>
      <p:ext uri="{BB962C8B-B14F-4D97-AF65-F5344CB8AC3E}">
        <p14:creationId xmlns:p14="http://schemas.microsoft.com/office/powerpoint/2010/main" val="388141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19</a:t>
            </a:fld>
            <a:endParaRPr lang="fr-FR"/>
          </a:p>
        </p:txBody>
      </p:sp>
    </p:spTree>
    <p:extLst>
      <p:ext uri="{BB962C8B-B14F-4D97-AF65-F5344CB8AC3E}">
        <p14:creationId xmlns:p14="http://schemas.microsoft.com/office/powerpoint/2010/main" val="37169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a:t>
            </a:fld>
            <a:endParaRPr lang="fr-FR" dirty="0"/>
          </a:p>
        </p:txBody>
      </p:sp>
    </p:spTree>
    <p:extLst>
      <p:ext uri="{BB962C8B-B14F-4D97-AF65-F5344CB8AC3E}">
        <p14:creationId xmlns:p14="http://schemas.microsoft.com/office/powerpoint/2010/main" val="1972399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20</a:t>
            </a:fld>
            <a:endParaRPr lang="fr-FR"/>
          </a:p>
        </p:txBody>
      </p:sp>
    </p:spTree>
    <p:extLst>
      <p:ext uri="{BB962C8B-B14F-4D97-AF65-F5344CB8AC3E}">
        <p14:creationId xmlns:p14="http://schemas.microsoft.com/office/powerpoint/2010/main" val="50181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21</a:t>
            </a:fld>
            <a:endParaRPr lang="fr-FR" dirty="0"/>
          </a:p>
        </p:txBody>
      </p:sp>
    </p:spTree>
    <p:extLst>
      <p:ext uri="{BB962C8B-B14F-4D97-AF65-F5344CB8AC3E}">
        <p14:creationId xmlns:p14="http://schemas.microsoft.com/office/powerpoint/2010/main" val="187897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3</a:t>
            </a:fld>
            <a:endParaRPr lang="fr-FR" dirty="0"/>
          </a:p>
        </p:txBody>
      </p:sp>
    </p:spTree>
    <p:extLst>
      <p:ext uri="{BB962C8B-B14F-4D97-AF65-F5344CB8AC3E}">
        <p14:creationId xmlns:p14="http://schemas.microsoft.com/office/powerpoint/2010/main" val="30055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4</a:t>
            </a:fld>
            <a:endParaRPr lang="fr-FR"/>
          </a:p>
        </p:txBody>
      </p:sp>
    </p:spTree>
    <p:extLst>
      <p:ext uri="{BB962C8B-B14F-4D97-AF65-F5344CB8AC3E}">
        <p14:creationId xmlns:p14="http://schemas.microsoft.com/office/powerpoint/2010/main" val="283426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5</a:t>
            </a:fld>
            <a:endParaRPr lang="fr-FR"/>
          </a:p>
        </p:txBody>
      </p:sp>
    </p:spTree>
    <p:extLst>
      <p:ext uri="{BB962C8B-B14F-4D97-AF65-F5344CB8AC3E}">
        <p14:creationId xmlns:p14="http://schemas.microsoft.com/office/powerpoint/2010/main" val="267228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6</a:t>
            </a:fld>
            <a:endParaRPr lang="fr-FR"/>
          </a:p>
        </p:txBody>
      </p:sp>
    </p:spTree>
    <p:extLst>
      <p:ext uri="{BB962C8B-B14F-4D97-AF65-F5344CB8AC3E}">
        <p14:creationId xmlns:p14="http://schemas.microsoft.com/office/powerpoint/2010/main" val="215827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7</a:t>
            </a:fld>
            <a:endParaRPr lang="fr-FR"/>
          </a:p>
        </p:txBody>
      </p:sp>
    </p:spTree>
    <p:extLst>
      <p:ext uri="{BB962C8B-B14F-4D97-AF65-F5344CB8AC3E}">
        <p14:creationId xmlns:p14="http://schemas.microsoft.com/office/powerpoint/2010/main" val="287403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8</a:t>
            </a:fld>
            <a:endParaRPr lang="fr-FR" dirty="0"/>
          </a:p>
        </p:txBody>
      </p:sp>
    </p:spTree>
    <p:extLst>
      <p:ext uri="{BB962C8B-B14F-4D97-AF65-F5344CB8AC3E}">
        <p14:creationId xmlns:p14="http://schemas.microsoft.com/office/powerpoint/2010/main" val="301412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8DA7303-DA1C-46CD-83BA-8B7A229B9241}" type="slidenum">
              <a:rPr lang="fr-FR" smtClean="0"/>
              <a:t>9</a:t>
            </a:fld>
            <a:endParaRPr lang="fr-FR"/>
          </a:p>
        </p:txBody>
      </p:sp>
    </p:spTree>
    <p:extLst>
      <p:ext uri="{BB962C8B-B14F-4D97-AF65-F5344CB8AC3E}">
        <p14:creationId xmlns:p14="http://schemas.microsoft.com/office/powerpoint/2010/main" val="1726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5B766E70-300F-4A8E-8BAA-29417E2F91D1}"/>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 xmlns:a16="http://schemas.microsoft.com/office/drawing/2014/main" id="{A62D424C-FFE2-42C5-B59D-31FC8EEF7ED4}"/>
              </a:ext>
            </a:extLst>
          </p:cNvPr>
          <p:cNvSpPr/>
          <p:nvPr userDrawn="1"/>
        </p:nvSpPr>
        <p:spPr>
          <a:xfrm>
            <a:off x="367553" y="1246094"/>
            <a:ext cx="8417672" cy="3227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 name="Graphique 9">
            <a:extLst>
              <a:ext uri="{FF2B5EF4-FFF2-40B4-BE49-F238E27FC236}">
                <a16:creationId xmlns="" xmlns:a16="http://schemas.microsoft.com/office/drawing/2014/main" id="{A308F71F-D095-4F8E-B812-9512CC457381}"/>
              </a:ext>
            </a:extLst>
          </p:cNvPr>
          <p:cNvGrpSpPr/>
          <p:nvPr userDrawn="1"/>
        </p:nvGrpSpPr>
        <p:grpSpPr>
          <a:xfrm>
            <a:off x="307945" y="324820"/>
            <a:ext cx="2829702" cy="1009322"/>
            <a:chOff x="177332" y="100852"/>
            <a:chExt cx="1561821" cy="557083"/>
          </a:xfrm>
        </p:grpSpPr>
        <p:sp>
          <p:nvSpPr>
            <p:cNvPr id="10" name="Forme libre : forme 9">
              <a:extLst>
                <a:ext uri="{FF2B5EF4-FFF2-40B4-BE49-F238E27FC236}">
                  <a16:creationId xmlns="" xmlns:a16="http://schemas.microsoft.com/office/drawing/2014/main" id="{74C1C489-1C86-49AF-84D3-F4E0B06C785F}"/>
                </a:ext>
              </a:extLst>
            </p:cNvPr>
            <p:cNvSpPr/>
            <p:nvPr/>
          </p:nvSpPr>
          <p:spPr>
            <a:xfrm>
              <a:off x="493775" y="324282"/>
              <a:ext cx="145903" cy="159167"/>
            </a:xfrm>
            <a:custGeom>
              <a:avLst/>
              <a:gdLst>
                <a:gd name="connsiteX0" fmla="*/ 41383 w 145902"/>
                <a:gd name="connsiteY0" fmla="*/ 162383 h 159166"/>
                <a:gd name="connsiteX1" fmla="*/ 0 w 145902"/>
                <a:gd name="connsiteY1" fmla="*/ 162383 h 159166"/>
                <a:gd name="connsiteX2" fmla="*/ 0 w 145902"/>
                <a:gd name="connsiteY2" fmla="*/ 3183 h 159166"/>
                <a:gd name="connsiteX3" fmla="*/ 41383 w 145902"/>
                <a:gd name="connsiteY3" fmla="*/ 3183 h 159166"/>
                <a:gd name="connsiteX4" fmla="*/ 41383 w 145902"/>
                <a:gd name="connsiteY4" fmla="*/ 19100 h 159166"/>
                <a:gd name="connsiteX5" fmla="*/ 84358 w 145902"/>
                <a:gd name="connsiteY5" fmla="*/ 0 h 159166"/>
                <a:gd name="connsiteX6" fmla="*/ 148356 w 145902"/>
                <a:gd name="connsiteY6" fmla="*/ 69735 h 159166"/>
                <a:gd name="connsiteX7" fmla="*/ 148356 w 145902"/>
                <a:gd name="connsiteY7" fmla="*/ 162383 h 159166"/>
                <a:gd name="connsiteX8" fmla="*/ 106973 w 145902"/>
                <a:gd name="connsiteY8" fmla="*/ 162383 h 159166"/>
                <a:gd name="connsiteX9" fmla="*/ 106973 w 145902"/>
                <a:gd name="connsiteY9" fmla="*/ 72288 h 159166"/>
                <a:gd name="connsiteX10" fmla="*/ 74178 w 145902"/>
                <a:gd name="connsiteY10" fmla="*/ 38863 h 159166"/>
                <a:gd name="connsiteX11" fmla="*/ 41383 w 145902"/>
                <a:gd name="connsiteY11" fmla="*/ 77063 h 159166"/>
                <a:gd name="connsiteX12" fmla="*/ 41383 w 145902"/>
                <a:gd name="connsiteY12" fmla="*/ 162383 h 15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159166">
                  <a:moveTo>
                    <a:pt x="41383" y="162383"/>
                  </a:moveTo>
                  <a:lnTo>
                    <a:pt x="0" y="162383"/>
                  </a:lnTo>
                  <a:lnTo>
                    <a:pt x="0" y="3183"/>
                  </a:lnTo>
                  <a:lnTo>
                    <a:pt x="41383" y="3183"/>
                  </a:lnTo>
                  <a:lnTo>
                    <a:pt x="41383" y="19100"/>
                  </a:lnTo>
                  <a:cubicBezTo>
                    <a:pt x="51895" y="5405"/>
                    <a:pt x="67182" y="0"/>
                    <a:pt x="84358" y="0"/>
                  </a:cubicBezTo>
                  <a:cubicBezTo>
                    <a:pt x="123818" y="0"/>
                    <a:pt x="148356" y="29943"/>
                    <a:pt x="148356" y="69735"/>
                  </a:cubicBezTo>
                  <a:lnTo>
                    <a:pt x="148356" y="162383"/>
                  </a:lnTo>
                  <a:lnTo>
                    <a:pt x="106973" y="162383"/>
                  </a:lnTo>
                  <a:lnTo>
                    <a:pt x="106973" y="72288"/>
                  </a:lnTo>
                  <a:cubicBezTo>
                    <a:pt x="106973" y="53487"/>
                    <a:pt x="94870" y="38863"/>
                    <a:pt x="74178" y="38863"/>
                  </a:cubicBezTo>
                  <a:cubicBezTo>
                    <a:pt x="55078" y="38863"/>
                    <a:pt x="41383" y="54150"/>
                    <a:pt x="41383" y="77063"/>
                  </a:cubicBezTo>
                  <a:lnTo>
                    <a:pt x="41383" y="162383"/>
                  </a:lnTo>
                  <a:close/>
                </a:path>
              </a:pathLst>
            </a:custGeom>
            <a:solidFill>
              <a:srgbClr val="193264"/>
            </a:solidFill>
            <a:ln w="3296" cap="flat">
              <a:noFill/>
              <a:prstDash val="solid"/>
              <a:miter/>
            </a:ln>
          </p:spPr>
          <p:txBody>
            <a:bodyPr rtlCol="0" anchor="ctr">
              <a:noAutofit/>
            </a:bodyPr>
            <a:lstStyle/>
            <a:p>
              <a:endParaRPr lang="fr-FR" dirty="0"/>
            </a:p>
          </p:txBody>
        </p:sp>
        <p:sp>
          <p:nvSpPr>
            <p:cNvPr id="11" name="Forme libre : forme 10">
              <a:extLst>
                <a:ext uri="{FF2B5EF4-FFF2-40B4-BE49-F238E27FC236}">
                  <a16:creationId xmlns="" xmlns:a16="http://schemas.microsoft.com/office/drawing/2014/main" id="{8A06C6CE-C33D-4135-BA29-90931AA2BD77}"/>
                </a:ext>
              </a:extLst>
            </p:cNvPr>
            <p:cNvSpPr/>
            <p:nvPr/>
          </p:nvSpPr>
          <p:spPr>
            <a:xfrm>
              <a:off x="806040" y="252657"/>
              <a:ext cx="145903" cy="232118"/>
            </a:xfrm>
            <a:custGeom>
              <a:avLst/>
              <a:gdLst>
                <a:gd name="connsiteX0" fmla="*/ 41416 w 145902"/>
                <a:gd name="connsiteY0" fmla="*/ 234008 h 232117"/>
                <a:gd name="connsiteX1" fmla="*/ 0 w 145902"/>
                <a:gd name="connsiteY1" fmla="*/ 234008 h 232117"/>
                <a:gd name="connsiteX2" fmla="*/ 0 w 145902"/>
                <a:gd name="connsiteY2" fmla="*/ 0 h 232117"/>
                <a:gd name="connsiteX3" fmla="*/ 41383 w 145902"/>
                <a:gd name="connsiteY3" fmla="*/ 0 h 232117"/>
                <a:gd name="connsiteX4" fmla="*/ 41383 w 145902"/>
                <a:gd name="connsiteY4" fmla="*/ 91687 h 232117"/>
                <a:gd name="connsiteX5" fmla="*/ 84358 w 145902"/>
                <a:gd name="connsiteY5" fmla="*/ 71625 h 232117"/>
                <a:gd name="connsiteX6" fmla="*/ 148356 w 145902"/>
                <a:gd name="connsiteY6" fmla="*/ 141360 h 232117"/>
                <a:gd name="connsiteX7" fmla="*/ 148356 w 145902"/>
                <a:gd name="connsiteY7" fmla="*/ 234008 h 232117"/>
                <a:gd name="connsiteX8" fmla="*/ 106973 w 145902"/>
                <a:gd name="connsiteY8" fmla="*/ 234008 h 232117"/>
                <a:gd name="connsiteX9" fmla="*/ 106973 w 145902"/>
                <a:gd name="connsiteY9" fmla="*/ 143913 h 232117"/>
                <a:gd name="connsiteX10" fmla="*/ 74178 w 145902"/>
                <a:gd name="connsiteY10" fmla="*/ 110488 h 232117"/>
                <a:gd name="connsiteX11" fmla="*/ 41383 w 145902"/>
                <a:gd name="connsiteY11" fmla="*/ 148688 h 232117"/>
                <a:gd name="connsiteX12" fmla="*/ 41383 w 145902"/>
                <a:gd name="connsiteY12" fmla="*/ 234008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232117">
                  <a:moveTo>
                    <a:pt x="41416" y="234008"/>
                  </a:moveTo>
                  <a:lnTo>
                    <a:pt x="0" y="234008"/>
                  </a:lnTo>
                  <a:lnTo>
                    <a:pt x="0" y="0"/>
                  </a:lnTo>
                  <a:lnTo>
                    <a:pt x="41383" y="0"/>
                  </a:lnTo>
                  <a:lnTo>
                    <a:pt x="41383" y="91687"/>
                  </a:lnTo>
                  <a:cubicBezTo>
                    <a:pt x="51563" y="77362"/>
                    <a:pt x="66850" y="71625"/>
                    <a:pt x="84358" y="71625"/>
                  </a:cubicBezTo>
                  <a:cubicBezTo>
                    <a:pt x="123818" y="71625"/>
                    <a:pt x="148356" y="101568"/>
                    <a:pt x="148356" y="141360"/>
                  </a:cubicBezTo>
                  <a:lnTo>
                    <a:pt x="148356" y="234008"/>
                  </a:lnTo>
                  <a:lnTo>
                    <a:pt x="106973" y="234008"/>
                  </a:lnTo>
                  <a:lnTo>
                    <a:pt x="106973" y="143913"/>
                  </a:lnTo>
                  <a:cubicBezTo>
                    <a:pt x="106973" y="125112"/>
                    <a:pt x="94870" y="110488"/>
                    <a:pt x="74178" y="110488"/>
                  </a:cubicBezTo>
                  <a:cubicBezTo>
                    <a:pt x="55078" y="110488"/>
                    <a:pt x="41383" y="125775"/>
                    <a:pt x="41383" y="148688"/>
                  </a:cubicBezTo>
                  <a:lnTo>
                    <a:pt x="41383" y="234008"/>
                  </a:lnTo>
                  <a:close/>
                </a:path>
              </a:pathLst>
            </a:custGeom>
            <a:solidFill>
              <a:srgbClr val="193264"/>
            </a:solidFill>
            <a:ln w="3296" cap="flat">
              <a:noFill/>
              <a:prstDash val="solid"/>
              <a:miter/>
            </a:ln>
          </p:spPr>
          <p:txBody>
            <a:bodyPr rtlCol="0" anchor="ctr">
              <a:noAutofit/>
            </a:bodyPr>
            <a:lstStyle/>
            <a:p>
              <a:endParaRPr lang="fr-FR" dirty="0"/>
            </a:p>
          </p:txBody>
        </p:sp>
        <p:sp>
          <p:nvSpPr>
            <p:cNvPr id="12" name="Forme libre : forme 11">
              <a:extLst>
                <a:ext uri="{FF2B5EF4-FFF2-40B4-BE49-F238E27FC236}">
                  <a16:creationId xmlns="" xmlns:a16="http://schemas.microsoft.com/office/drawing/2014/main" id="{48C1BACF-1809-4F3F-99B6-839D1B0608C1}"/>
                </a:ext>
              </a:extLst>
            </p:cNvPr>
            <p:cNvSpPr/>
            <p:nvPr/>
          </p:nvSpPr>
          <p:spPr>
            <a:xfrm>
              <a:off x="257578" y="252524"/>
              <a:ext cx="208906" cy="232118"/>
            </a:xfrm>
            <a:custGeom>
              <a:avLst/>
              <a:gdLst>
                <a:gd name="connsiteX0" fmla="*/ 103160 w 208905"/>
                <a:gd name="connsiteY0" fmla="*/ 48513 h 232117"/>
                <a:gd name="connsiteX1" fmla="*/ 131246 w 208905"/>
                <a:gd name="connsiteY1" fmla="*/ 140199 h 232117"/>
                <a:gd name="connsiteX2" fmla="*/ 74841 w 208905"/>
                <a:gd name="connsiteY2" fmla="*/ 140199 h 232117"/>
                <a:gd name="connsiteX3" fmla="*/ 103160 w 208905"/>
                <a:gd name="connsiteY3" fmla="*/ 48513 h 232117"/>
                <a:gd name="connsiteX4" fmla="*/ 74112 w 208905"/>
                <a:gd name="connsiteY4" fmla="*/ 0 h 232117"/>
                <a:gd name="connsiteX5" fmla="*/ 0 w 208905"/>
                <a:gd name="connsiteY5" fmla="*/ 234141 h 232117"/>
                <a:gd name="connsiteX6" fmla="*/ 46026 w 208905"/>
                <a:gd name="connsiteY6" fmla="*/ 234141 h 232117"/>
                <a:gd name="connsiteX7" fmla="*/ 63236 w 208905"/>
                <a:gd name="connsiteY7" fmla="*/ 177404 h 232117"/>
                <a:gd name="connsiteX8" fmla="*/ 142885 w 208905"/>
                <a:gd name="connsiteY8" fmla="*/ 177404 h 232117"/>
                <a:gd name="connsiteX9" fmla="*/ 160062 w 208905"/>
                <a:gd name="connsiteY9" fmla="*/ 234141 h 232117"/>
                <a:gd name="connsiteX10" fmla="*/ 211194 w 208905"/>
                <a:gd name="connsiteY10" fmla="*/ 234141 h 232117"/>
                <a:gd name="connsiteX11" fmla="*/ 137977 w 208905"/>
                <a:gd name="connsiteY11" fmla="*/ 0 h 232117"/>
                <a:gd name="connsiteX12" fmla="*/ 74112 w 208905"/>
                <a:gd name="connsiteY12" fmla="*/ 0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05" h="232117">
                  <a:moveTo>
                    <a:pt x="103160" y="48513"/>
                  </a:moveTo>
                  <a:lnTo>
                    <a:pt x="131246" y="140199"/>
                  </a:lnTo>
                  <a:lnTo>
                    <a:pt x="74841" y="140199"/>
                  </a:lnTo>
                  <a:lnTo>
                    <a:pt x="103160" y="48513"/>
                  </a:lnTo>
                  <a:close/>
                  <a:moveTo>
                    <a:pt x="74112" y="0"/>
                  </a:moveTo>
                  <a:lnTo>
                    <a:pt x="0" y="234141"/>
                  </a:lnTo>
                  <a:lnTo>
                    <a:pt x="46026" y="234141"/>
                  </a:lnTo>
                  <a:lnTo>
                    <a:pt x="63236" y="177404"/>
                  </a:lnTo>
                  <a:lnTo>
                    <a:pt x="142885" y="177404"/>
                  </a:lnTo>
                  <a:lnTo>
                    <a:pt x="160062" y="234141"/>
                  </a:lnTo>
                  <a:lnTo>
                    <a:pt x="211194" y="234141"/>
                  </a:lnTo>
                  <a:lnTo>
                    <a:pt x="137977" y="0"/>
                  </a:lnTo>
                  <a:lnTo>
                    <a:pt x="74112" y="0"/>
                  </a:lnTo>
                  <a:close/>
                </a:path>
              </a:pathLst>
            </a:custGeom>
            <a:solidFill>
              <a:srgbClr val="193264"/>
            </a:solidFill>
            <a:ln w="3296" cap="flat">
              <a:noFill/>
              <a:prstDash val="solid"/>
              <a:miter/>
            </a:ln>
          </p:spPr>
          <p:txBody>
            <a:bodyPr rtlCol="0" anchor="ctr">
              <a:noAutofit/>
            </a:bodyPr>
            <a:lstStyle/>
            <a:p>
              <a:endParaRPr lang="fr-FR" dirty="0"/>
            </a:p>
          </p:txBody>
        </p:sp>
        <p:sp>
          <p:nvSpPr>
            <p:cNvPr id="13" name="Forme libre : forme 12">
              <a:extLst>
                <a:ext uri="{FF2B5EF4-FFF2-40B4-BE49-F238E27FC236}">
                  <a16:creationId xmlns="" xmlns:a16="http://schemas.microsoft.com/office/drawing/2014/main" id="{9FFF85D3-2A6A-47E0-94A3-E05F1B40BC33}"/>
                </a:ext>
              </a:extLst>
            </p:cNvPr>
            <p:cNvSpPr/>
            <p:nvPr/>
          </p:nvSpPr>
          <p:spPr>
            <a:xfrm>
              <a:off x="177332" y="100852"/>
              <a:ext cx="3316" cy="3316"/>
            </a:xfrm>
            <a:custGeom>
              <a:avLst/>
              <a:gdLst/>
              <a:ahLst/>
              <a:cxnLst/>
              <a:rect l="l" t="t" r="r" b="b"/>
              <a:pathLst>
                <a:path/>
              </a:pathLst>
            </a:custGeom>
            <a:solidFill>
              <a:srgbClr val="193264"/>
            </a:solidFill>
            <a:ln w="3296" cap="flat">
              <a:noFill/>
              <a:prstDash val="solid"/>
              <a:miter/>
            </a:ln>
          </p:spPr>
          <p:txBody>
            <a:bodyPr rtlCol="0" anchor="ctr">
              <a:noAutofit/>
            </a:bodyPr>
            <a:lstStyle/>
            <a:p>
              <a:endParaRPr lang="fr-FR" dirty="0"/>
            </a:p>
          </p:txBody>
        </p:sp>
        <p:sp>
          <p:nvSpPr>
            <p:cNvPr id="14" name="Forme libre : forme 13">
              <a:extLst>
                <a:ext uri="{FF2B5EF4-FFF2-40B4-BE49-F238E27FC236}">
                  <a16:creationId xmlns="" xmlns:a16="http://schemas.microsoft.com/office/drawing/2014/main" id="{5C4388C0-EB79-4644-AC4E-FA6BC59C06DC}"/>
                </a:ext>
              </a:extLst>
            </p:cNvPr>
            <p:cNvSpPr/>
            <p:nvPr/>
          </p:nvSpPr>
          <p:spPr>
            <a:xfrm>
              <a:off x="697607" y="252657"/>
              <a:ext cx="82899" cy="232118"/>
            </a:xfrm>
            <a:custGeom>
              <a:avLst/>
              <a:gdLst>
                <a:gd name="connsiteX0" fmla="*/ 0 w 82899"/>
                <a:gd name="connsiteY0" fmla="*/ 74808 h 232117"/>
                <a:gd name="connsiteX1" fmla="*/ 0 w 82899"/>
                <a:gd name="connsiteY1" fmla="*/ 66850 h 232117"/>
                <a:gd name="connsiteX2" fmla="*/ 65258 w 82899"/>
                <a:gd name="connsiteY2" fmla="*/ 0 h 232117"/>
                <a:gd name="connsiteX3" fmla="*/ 84789 w 82899"/>
                <a:gd name="connsiteY3" fmla="*/ 0 h 232117"/>
                <a:gd name="connsiteX4" fmla="*/ 84789 w 82899"/>
                <a:gd name="connsiteY4" fmla="*/ 36608 h 232117"/>
                <a:gd name="connsiteX5" fmla="*/ 77163 w 82899"/>
                <a:gd name="connsiteY5" fmla="*/ 36608 h 232117"/>
                <a:gd name="connsiteX6" fmla="*/ 41383 w 82899"/>
                <a:gd name="connsiteY6" fmla="*/ 66552 h 232117"/>
                <a:gd name="connsiteX7" fmla="*/ 41383 w 82899"/>
                <a:gd name="connsiteY7" fmla="*/ 74841 h 232117"/>
                <a:gd name="connsiteX8" fmla="*/ 41383 w 82899"/>
                <a:gd name="connsiteY8" fmla="*/ 112179 h 232117"/>
                <a:gd name="connsiteX9" fmla="*/ 41383 w 82899"/>
                <a:gd name="connsiteY9" fmla="*/ 234041 h 232117"/>
                <a:gd name="connsiteX10" fmla="*/ 0 w 82899"/>
                <a:gd name="connsiteY10" fmla="*/ 234041 h 232117"/>
                <a:gd name="connsiteX11" fmla="*/ 0 w 82899"/>
                <a:gd name="connsiteY11" fmla="*/ 112179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99" h="232117">
                  <a:moveTo>
                    <a:pt x="0" y="74808"/>
                  </a:moveTo>
                  <a:lnTo>
                    <a:pt x="0" y="66850"/>
                  </a:lnTo>
                  <a:cubicBezTo>
                    <a:pt x="0" y="25467"/>
                    <a:pt x="23245" y="0"/>
                    <a:pt x="65258" y="0"/>
                  </a:cubicBezTo>
                  <a:lnTo>
                    <a:pt x="84789" y="0"/>
                  </a:lnTo>
                  <a:lnTo>
                    <a:pt x="84789" y="36608"/>
                  </a:lnTo>
                  <a:lnTo>
                    <a:pt x="77163" y="36608"/>
                  </a:lnTo>
                  <a:cubicBezTo>
                    <a:pt x="56803" y="36608"/>
                    <a:pt x="41383" y="45197"/>
                    <a:pt x="41383" y="66552"/>
                  </a:cubicBezTo>
                  <a:lnTo>
                    <a:pt x="41383" y="74841"/>
                  </a:lnTo>
                  <a:lnTo>
                    <a:pt x="41383" y="112179"/>
                  </a:lnTo>
                  <a:lnTo>
                    <a:pt x="41383" y="234041"/>
                  </a:lnTo>
                  <a:lnTo>
                    <a:pt x="0" y="234041"/>
                  </a:lnTo>
                  <a:lnTo>
                    <a:pt x="0" y="112179"/>
                  </a:lnTo>
                </a:path>
              </a:pathLst>
            </a:custGeom>
            <a:solidFill>
              <a:srgbClr val="193264"/>
            </a:solidFill>
            <a:ln w="3296" cap="flat">
              <a:noFill/>
              <a:prstDash val="solid"/>
              <a:miter/>
            </a:ln>
          </p:spPr>
          <p:txBody>
            <a:bodyPr rtlCol="0" anchor="ctr">
              <a:noAutofit/>
            </a:bodyPr>
            <a:lstStyle/>
            <a:p>
              <a:endParaRPr lang="fr-FR" dirty="0"/>
            </a:p>
          </p:txBody>
        </p:sp>
        <p:sp>
          <p:nvSpPr>
            <p:cNvPr id="15" name="Forme libre : forme 14">
              <a:extLst>
                <a:ext uri="{FF2B5EF4-FFF2-40B4-BE49-F238E27FC236}">
                  <a16:creationId xmlns="" xmlns:a16="http://schemas.microsoft.com/office/drawing/2014/main" id="{89650296-C59A-4150-84BA-DE6919BF1952}"/>
                </a:ext>
              </a:extLst>
            </p:cNvPr>
            <p:cNvSpPr/>
            <p:nvPr/>
          </p:nvSpPr>
          <p:spPr>
            <a:xfrm>
              <a:off x="659308" y="327432"/>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1CAE83"/>
            </a:solidFill>
            <a:ln w="3296" cap="flat">
              <a:noFill/>
              <a:prstDash val="solid"/>
              <a:miter/>
            </a:ln>
          </p:spPr>
          <p:txBody>
            <a:bodyPr rtlCol="0" anchor="ctr">
              <a:noAutofit/>
            </a:bodyPr>
            <a:lstStyle/>
            <a:p>
              <a:endParaRPr lang="fr-FR" dirty="0"/>
            </a:p>
          </p:txBody>
        </p:sp>
        <p:sp>
          <p:nvSpPr>
            <p:cNvPr id="16" name="Forme libre : forme 15">
              <a:extLst>
                <a:ext uri="{FF2B5EF4-FFF2-40B4-BE49-F238E27FC236}">
                  <a16:creationId xmlns="" xmlns:a16="http://schemas.microsoft.com/office/drawing/2014/main" id="{58349540-8E1D-464A-AED7-C64FE4C2CA37}"/>
                </a:ext>
              </a:extLst>
            </p:cNvPr>
            <p:cNvSpPr/>
            <p:nvPr/>
          </p:nvSpPr>
          <p:spPr>
            <a:xfrm>
              <a:off x="999858" y="449493"/>
              <a:ext cx="122691" cy="36476"/>
            </a:xfrm>
            <a:custGeom>
              <a:avLst/>
              <a:gdLst>
                <a:gd name="connsiteX0" fmla="*/ 0 w 122690"/>
                <a:gd name="connsiteY0" fmla="*/ 0 h 36475"/>
                <a:gd name="connsiteX1" fmla="*/ 123089 w 122690"/>
                <a:gd name="connsiteY1" fmla="*/ 0 h 36475"/>
                <a:gd name="connsiteX2" fmla="*/ 123089 w 122690"/>
                <a:gd name="connsiteY2" fmla="*/ 37172 h 36475"/>
                <a:gd name="connsiteX3" fmla="*/ 0 w 122690"/>
                <a:gd name="connsiteY3" fmla="*/ 37172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172"/>
                  </a:lnTo>
                  <a:lnTo>
                    <a:pt x="0" y="37172"/>
                  </a:lnTo>
                  <a:close/>
                </a:path>
              </a:pathLst>
            </a:custGeom>
            <a:solidFill>
              <a:srgbClr val="D37053"/>
            </a:solidFill>
            <a:ln w="3296" cap="flat">
              <a:noFill/>
              <a:prstDash val="solid"/>
              <a:miter/>
            </a:ln>
          </p:spPr>
          <p:txBody>
            <a:bodyPr rtlCol="0" anchor="ctr">
              <a:noAutofit/>
            </a:bodyPr>
            <a:lstStyle/>
            <a:p>
              <a:endParaRPr lang="fr-FR" dirty="0"/>
            </a:p>
          </p:txBody>
        </p:sp>
        <p:sp>
          <p:nvSpPr>
            <p:cNvPr id="17" name="Forme libre : forme 16">
              <a:extLst>
                <a:ext uri="{FF2B5EF4-FFF2-40B4-BE49-F238E27FC236}">
                  <a16:creationId xmlns="" xmlns:a16="http://schemas.microsoft.com/office/drawing/2014/main" id="{577B67FD-4DA4-47DB-8782-9D9138C1CF74}"/>
                </a:ext>
              </a:extLst>
            </p:cNvPr>
            <p:cNvSpPr/>
            <p:nvPr/>
          </p:nvSpPr>
          <p:spPr>
            <a:xfrm>
              <a:off x="237882" y="392724"/>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EEE53B"/>
            </a:solidFill>
            <a:ln w="3296" cap="flat">
              <a:noFill/>
              <a:prstDash val="solid"/>
              <a:miter/>
            </a:ln>
          </p:spPr>
          <p:txBody>
            <a:bodyPr rtlCol="0" anchor="ctr">
              <a:noAutofit/>
            </a:bodyPr>
            <a:lstStyle/>
            <a:p>
              <a:endParaRPr lang="fr-FR" dirty="0">
                <a:solidFill>
                  <a:srgbClr val="EEE53B"/>
                </a:solidFill>
              </a:endParaRPr>
            </a:p>
          </p:txBody>
        </p:sp>
        <p:sp>
          <p:nvSpPr>
            <p:cNvPr id="18" name="Forme libre : forme 17">
              <a:extLst>
                <a:ext uri="{FF2B5EF4-FFF2-40B4-BE49-F238E27FC236}">
                  <a16:creationId xmlns="" xmlns:a16="http://schemas.microsoft.com/office/drawing/2014/main" id="{EA163469-1046-421E-A84C-72FA7AB40B92}"/>
                </a:ext>
              </a:extLst>
            </p:cNvPr>
            <p:cNvSpPr/>
            <p:nvPr/>
          </p:nvSpPr>
          <p:spPr>
            <a:xfrm>
              <a:off x="999891" y="362184"/>
              <a:ext cx="547135" cy="43108"/>
            </a:xfrm>
            <a:custGeom>
              <a:avLst/>
              <a:gdLst>
                <a:gd name="connsiteX0" fmla="*/ 534335 w 547134"/>
                <a:gd name="connsiteY0" fmla="*/ 35912 h 43107"/>
                <a:gd name="connsiteX1" fmla="*/ 541199 w 547134"/>
                <a:gd name="connsiteY1" fmla="*/ 35912 h 43107"/>
                <a:gd name="connsiteX2" fmla="*/ 541199 w 547134"/>
                <a:gd name="connsiteY2" fmla="*/ 23543 h 43107"/>
                <a:gd name="connsiteX3" fmla="*/ 549191 w 547134"/>
                <a:gd name="connsiteY3" fmla="*/ 17210 h 43107"/>
                <a:gd name="connsiteX4" fmla="*/ 549191 w 547134"/>
                <a:gd name="connsiteY4" fmla="*/ 10843 h 43107"/>
                <a:gd name="connsiteX5" fmla="*/ 541199 w 547134"/>
                <a:gd name="connsiteY5" fmla="*/ 15950 h 43107"/>
                <a:gd name="connsiteX6" fmla="*/ 541199 w 547134"/>
                <a:gd name="connsiteY6" fmla="*/ 11241 h 43107"/>
                <a:gd name="connsiteX7" fmla="*/ 534335 w 547134"/>
                <a:gd name="connsiteY7" fmla="*/ 11241 h 43107"/>
                <a:gd name="connsiteX8" fmla="*/ 534335 w 547134"/>
                <a:gd name="connsiteY8" fmla="*/ 35912 h 43107"/>
                <a:gd name="connsiteX9" fmla="*/ 512118 w 547134"/>
                <a:gd name="connsiteY9" fmla="*/ 20891 h 43107"/>
                <a:gd name="connsiteX10" fmla="*/ 517788 w 547134"/>
                <a:gd name="connsiteY10" fmla="*/ 15353 h 43107"/>
                <a:gd name="connsiteX11" fmla="*/ 523160 w 547134"/>
                <a:gd name="connsiteY11" fmla="*/ 20891 h 43107"/>
                <a:gd name="connsiteX12" fmla="*/ 512118 w 547134"/>
                <a:gd name="connsiteY12" fmla="*/ 20891 h 43107"/>
                <a:gd name="connsiteX13" fmla="*/ 517987 w 547134"/>
                <a:gd name="connsiteY13" fmla="*/ 36443 h 43107"/>
                <a:gd name="connsiteX14" fmla="*/ 529792 w 547134"/>
                <a:gd name="connsiteY14" fmla="*/ 28119 h 43107"/>
                <a:gd name="connsiteX15" fmla="*/ 523326 w 547134"/>
                <a:gd name="connsiteY15" fmla="*/ 28119 h 43107"/>
                <a:gd name="connsiteX16" fmla="*/ 518186 w 547134"/>
                <a:gd name="connsiteY16" fmla="*/ 31568 h 43107"/>
                <a:gd name="connsiteX17" fmla="*/ 512052 w 547134"/>
                <a:gd name="connsiteY17" fmla="*/ 25102 h 43107"/>
                <a:gd name="connsiteX18" fmla="*/ 529859 w 547134"/>
                <a:gd name="connsiteY18" fmla="*/ 25102 h 43107"/>
                <a:gd name="connsiteX19" fmla="*/ 529859 w 547134"/>
                <a:gd name="connsiteY19" fmla="*/ 23212 h 43107"/>
                <a:gd name="connsiteX20" fmla="*/ 517822 w 547134"/>
                <a:gd name="connsiteY20" fmla="*/ 10644 h 43107"/>
                <a:gd name="connsiteX21" fmla="*/ 505122 w 547134"/>
                <a:gd name="connsiteY21" fmla="*/ 23477 h 43107"/>
                <a:gd name="connsiteX22" fmla="*/ 505122 w 547134"/>
                <a:gd name="connsiteY22" fmla="*/ 23842 h 43107"/>
                <a:gd name="connsiteX23" fmla="*/ 517987 w 547134"/>
                <a:gd name="connsiteY23" fmla="*/ 36443 h 43107"/>
                <a:gd name="connsiteX24" fmla="*/ 496898 w 547134"/>
                <a:gd name="connsiteY24" fmla="*/ 7892 h 43107"/>
                <a:gd name="connsiteX25" fmla="*/ 500811 w 547134"/>
                <a:gd name="connsiteY25" fmla="*/ 4145 h 43107"/>
                <a:gd name="connsiteX26" fmla="*/ 496898 w 547134"/>
                <a:gd name="connsiteY26" fmla="*/ 398 h 43107"/>
                <a:gd name="connsiteX27" fmla="*/ 493018 w 547134"/>
                <a:gd name="connsiteY27" fmla="*/ 4145 h 43107"/>
                <a:gd name="connsiteX28" fmla="*/ 496898 w 547134"/>
                <a:gd name="connsiteY28" fmla="*/ 7892 h 43107"/>
                <a:gd name="connsiteX29" fmla="*/ 493549 w 547134"/>
                <a:gd name="connsiteY29" fmla="*/ 35912 h 43107"/>
                <a:gd name="connsiteX30" fmla="*/ 500346 w 547134"/>
                <a:gd name="connsiteY30" fmla="*/ 35912 h 43107"/>
                <a:gd name="connsiteX31" fmla="*/ 500346 w 547134"/>
                <a:gd name="connsiteY31" fmla="*/ 11241 h 43107"/>
                <a:gd name="connsiteX32" fmla="*/ 493549 w 547134"/>
                <a:gd name="connsiteY32" fmla="*/ 11241 h 43107"/>
                <a:gd name="connsiteX33" fmla="*/ 493549 w 547134"/>
                <a:gd name="connsiteY33" fmla="*/ 35912 h 43107"/>
                <a:gd name="connsiteX34" fmla="*/ 480318 w 547134"/>
                <a:gd name="connsiteY34" fmla="*/ 35912 h 43107"/>
                <a:gd name="connsiteX35" fmla="*/ 487116 w 547134"/>
                <a:gd name="connsiteY35" fmla="*/ 35912 h 43107"/>
                <a:gd name="connsiteX36" fmla="*/ 487116 w 547134"/>
                <a:gd name="connsiteY36" fmla="*/ 33 h 43107"/>
                <a:gd name="connsiteX37" fmla="*/ 480318 w 547134"/>
                <a:gd name="connsiteY37" fmla="*/ 33 h 43107"/>
                <a:gd name="connsiteX38" fmla="*/ 480318 w 547134"/>
                <a:gd name="connsiteY38" fmla="*/ 35912 h 43107"/>
                <a:gd name="connsiteX39" fmla="*/ 462180 w 547134"/>
                <a:gd name="connsiteY39" fmla="*/ 31668 h 43107"/>
                <a:gd name="connsiteX40" fmla="*/ 458598 w 547134"/>
                <a:gd name="connsiteY40" fmla="*/ 28683 h 43107"/>
                <a:gd name="connsiteX41" fmla="*/ 464866 w 547134"/>
                <a:gd name="connsiteY41" fmla="*/ 25201 h 43107"/>
                <a:gd name="connsiteX42" fmla="*/ 467518 w 547134"/>
                <a:gd name="connsiteY42" fmla="*/ 25201 h 43107"/>
                <a:gd name="connsiteX43" fmla="*/ 467518 w 547134"/>
                <a:gd name="connsiteY43" fmla="*/ 27290 h 43107"/>
                <a:gd name="connsiteX44" fmla="*/ 462180 w 547134"/>
                <a:gd name="connsiteY44" fmla="*/ 31668 h 43107"/>
                <a:gd name="connsiteX45" fmla="*/ 460157 w 547134"/>
                <a:gd name="connsiteY45" fmla="*/ 36443 h 43107"/>
                <a:gd name="connsiteX46" fmla="*/ 467618 w 547134"/>
                <a:gd name="connsiteY46" fmla="*/ 32961 h 43107"/>
                <a:gd name="connsiteX47" fmla="*/ 467618 w 547134"/>
                <a:gd name="connsiteY47" fmla="*/ 35945 h 43107"/>
                <a:gd name="connsiteX48" fmla="*/ 474283 w 547134"/>
                <a:gd name="connsiteY48" fmla="*/ 35945 h 43107"/>
                <a:gd name="connsiteX49" fmla="*/ 474283 w 547134"/>
                <a:gd name="connsiteY49" fmla="*/ 19863 h 43107"/>
                <a:gd name="connsiteX50" fmla="*/ 463937 w 547134"/>
                <a:gd name="connsiteY50" fmla="*/ 10711 h 43107"/>
                <a:gd name="connsiteX51" fmla="*/ 452829 w 547134"/>
                <a:gd name="connsiteY51" fmla="*/ 19166 h 43107"/>
                <a:gd name="connsiteX52" fmla="*/ 459295 w 547134"/>
                <a:gd name="connsiteY52" fmla="*/ 19166 h 43107"/>
                <a:gd name="connsiteX53" fmla="*/ 463506 w 547134"/>
                <a:gd name="connsiteY53" fmla="*/ 15685 h 43107"/>
                <a:gd name="connsiteX54" fmla="*/ 467518 w 547134"/>
                <a:gd name="connsiteY54" fmla="*/ 20227 h 43107"/>
                <a:gd name="connsiteX55" fmla="*/ 467518 w 547134"/>
                <a:gd name="connsiteY55" fmla="*/ 21222 h 43107"/>
                <a:gd name="connsiteX56" fmla="*/ 464733 w 547134"/>
                <a:gd name="connsiteY56" fmla="*/ 21222 h 43107"/>
                <a:gd name="connsiteX57" fmla="*/ 451900 w 547134"/>
                <a:gd name="connsiteY57" fmla="*/ 29147 h 43107"/>
                <a:gd name="connsiteX58" fmla="*/ 460157 w 547134"/>
                <a:gd name="connsiteY58" fmla="*/ 36443 h 43107"/>
                <a:gd name="connsiteX59" fmla="*/ 444472 w 547134"/>
                <a:gd name="connsiteY59" fmla="*/ 36376 h 43107"/>
                <a:gd name="connsiteX60" fmla="*/ 448617 w 547134"/>
                <a:gd name="connsiteY60" fmla="*/ 35713 h 43107"/>
                <a:gd name="connsiteX61" fmla="*/ 448617 w 547134"/>
                <a:gd name="connsiteY61" fmla="*/ 30441 h 43107"/>
                <a:gd name="connsiteX62" fmla="*/ 446031 w 547134"/>
                <a:gd name="connsiteY62" fmla="*/ 30905 h 43107"/>
                <a:gd name="connsiteX63" fmla="*/ 443279 w 547134"/>
                <a:gd name="connsiteY63" fmla="*/ 27987 h 43107"/>
                <a:gd name="connsiteX64" fmla="*/ 443279 w 547134"/>
                <a:gd name="connsiteY64" fmla="*/ 16082 h 43107"/>
                <a:gd name="connsiteX65" fmla="*/ 448485 w 547134"/>
                <a:gd name="connsiteY65" fmla="*/ 16082 h 43107"/>
                <a:gd name="connsiteX66" fmla="*/ 448485 w 547134"/>
                <a:gd name="connsiteY66" fmla="*/ 11241 h 43107"/>
                <a:gd name="connsiteX67" fmla="*/ 443279 w 547134"/>
                <a:gd name="connsiteY67" fmla="*/ 11241 h 43107"/>
                <a:gd name="connsiteX68" fmla="*/ 443279 w 547134"/>
                <a:gd name="connsiteY68" fmla="*/ 5902 h 43107"/>
                <a:gd name="connsiteX69" fmla="*/ 436481 w 547134"/>
                <a:gd name="connsiteY69" fmla="*/ 5902 h 43107"/>
                <a:gd name="connsiteX70" fmla="*/ 436481 w 547134"/>
                <a:gd name="connsiteY70" fmla="*/ 11241 h 43107"/>
                <a:gd name="connsiteX71" fmla="*/ 433298 w 547134"/>
                <a:gd name="connsiteY71" fmla="*/ 11241 h 43107"/>
                <a:gd name="connsiteX72" fmla="*/ 433298 w 547134"/>
                <a:gd name="connsiteY72" fmla="*/ 16116 h 43107"/>
                <a:gd name="connsiteX73" fmla="*/ 436481 w 547134"/>
                <a:gd name="connsiteY73" fmla="*/ 16116 h 43107"/>
                <a:gd name="connsiteX74" fmla="*/ 436481 w 547134"/>
                <a:gd name="connsiteY74" fmla="*/ 28617 h 43107"/>
                <a:gd name="connsiteX75" fmla="*/ 444472 w 547134"/>
                <a:gd name="connsiteY75" fmla="*/ 36376 h 43107"/>
                <a:gd name="connsiteX76" fmla="*/ 425737 w 547134"/>
                <a:gd name="connsiteY76" fmla="*/ 7892 h 43107"/>
                <a:gd name="connsiteX77" fmla="*/ 429650 w 547134"/>
                <a:gd name="connsiteY77" fmla="*/ 4145 h 43107"/>
                <a:gd name="connsiteX78" fmla="*/ 425737 w 547134"/>
                <a:gd name="connsiteY78" fmla="*/ 398 h 43107"/>
                <a:gd name="connsiteX79" fmla="*/ 421857 w 547134"/>
                <a:gd name="connsiteY79" fmla="*/ 4145 h 43107"/>
                <a:gd name="connsiteX80" fmla="*/ 425737 w 547134"/>
                <a:gd name="connsiteY80" fmla="*/ 7892 h 43107"/>
                <a:gd name="connsiteX81" fmla="*/ 422388 w 547134"/>
                <a:gd name="connsiteY81" fmla="*/ 35912 h 43107"/>
                <a:gd name="connsiteX82" fmla="*/ 429186 w 547134"/>
                <a:gd name="connsiteY82" fmla="*/ 35912 h 43107"/>
                <a:gd name="connsiteX83" fmla="*/ 429186 w 547134"/>
                <a:gd name="connsiteY83" fmla="*/ 11241 h 43107"/>
                <a:gd name="connsiteX84" fmla="*/ 422388 w 547134"/>
                <a:gd name="connsiteY84" fmla="*/ 11241 h 43107"/>
                <a:gd name="connsiteX85" fmla="*/ 422388 w 547134"/>
                <a:gd name="connsiteY85" fmla="*/ 35912 h 43107"/>
                <a:gd name="connsiteX86" fmla="*/ 404813 w 547134"/>
                <a:gd name="connsiteY86" fmla="*/ 31104 h 43107"/>
                <a:gd name="connsiteX87" fmla="*/ 398712 w 547134"/>
                <a:gd name="connsiteY87" fmla="*/ 23742 h 43107"/>
                <a:gd name="connsiteX88" fmla="*/ 398712 w 547134"/>
                <a:gd name="connsiteY88" fmla="*/ 23378 h 43107"/>
                <a:gd name="connsiteX89" fmla="*/ 404747 w 547134"/>
                <a:gd name="connsiteY89" fmla="*/ 15917 h 43107"/>
                <a:gd name="connsiteX90" fmla="*/ 410649 w 547134"/>
                <a:gd name="connsiteY90" fmla="*/ 23378 h 43107"/>
                <a:gd name="connsiteX91" fmla="*/ 410649 w 547134"/>
                <a:gd name="connsiteY91" fmla="*/ 23742 h 43107"/>
                <a:gd name="connsiteX92" fmla="*/ 404813 w 547134"/>
                <a:gd name="connsiteY92" fmla="*/ 31104 h 43107"/>
                <a:gd name="connsiteX93" fmla="*/ 392113 w 547134"/>
                <a:gd name="connsiteY93" fmla="*/ 44335 h 43107"/>
                <a:gd name="connsiteX94" fmla="*/ 398944 w 547134"/>
                <a:gd name="connsiteY94" fmla="*/ 44335 h 43107"/>
                <a:gd name="connsiteX95" fmla="*/ 398944 w 547134"/>
                <a:gd name="connsiteY95" fmla="*/ 32132 h 43107"/>
                <a:gd name="connsiteX96" fmla="*/ 406836 w 547134"/>
                <a:gd name="connsiteY96" fmla="*/ 36409 h 43107"/>
                <a:gd name="connsiteX97" fmla="*/ 417613 w 547134"/>
                <a:gd name="connsiteY97" fmla="*/ 23676 h 43107"/>
                <a:gd name="connsiteX98" fmla="*/ 417613 w 547134"/>
                <a:gd name="connsiteY98" fmla="*/ 23311 h 43107"/>
                <a:gd name="connsiteX99" fmla="*/ 406836 w 547134"/>
                <a:gd name="connsiteY99" fmla="*/ 10644 h 43107"/>
                <a:gd name="connsiteX100" fmla="*/ 398944 w 547134"/>
                <a:gd name="connsiteY100" fmla="*/ 15088 h 43107"/>
                <a:gd name="connsiteX101" fmla="*/ 398944 w 547134"/>
                <a:gd name="connsiteY101" fmla="*/ 11241 h 43107"/>
                <a:gd name="connsiteX102" fmla="*/ 392113 w 547134"/>
                <a:gd name="connsiteY102" fmla="*/ 11241 h 43107"/>
                <a:gd name="connsiteX103" fmla="*/ 392113 w 547134"/>
                <a:gd name="connsiteY103" fmla="*/ 44335 h 43107"/>
                <a:gd name="connsiteX104" fmla="*/ 377390 w 547134"/>
                <a:gd name="connsiteY104" fmla="*/ 36443 h 43107"/>
                <a:gd name="connsiteX105" fmla="*/ 387769 w 547134"/>
                <a:gd name="connsiteY105" fmla="*/ 28318 h 43107"/>
                <a:gd name="connsiteX106" fmla="*/ 378186 w 547134"/>
                <a:gd name="connsiteY106" fmla="*/ 20592 h 43107"/>
                <a:gd name="connsiteX107" fmla="*/ 373411 w 547134"/>
                <a:gd name="connsiteY107" fmla="*/ 17906 h 43107"/>
                <a:gd name="connsiteX108" fmla="*/ 376893 w 547134"/>
                <a:gd name="connsiteY108" fmla="*/ 15353 h 43107"/>
                <a:gd name="connsiteX109" fmla="*/ 380773 w 547134"/>
                <a:gd name="connsiteY109" fmla="*/ 18337 h 43107"/>
                <a:gd name="connsiteX110" fmla="*/ 387040 w 547134"/>
                <a:gd name="connsiteY110" fmla="*/ 18337 h 43107"/>
                <a:gd name="connsiteX111" fmla="*/ 376827 w 547134"/>
                <a:gd name="connsiteY111" fmla="*/ 10677 h 43107"/>
                <a:gd name="connsiteX112" fmla="*/ 367045 w 547134"/>
                <a:gd name="connsiteY112" fmla="*/ 18370 h 43107"/>
                <a:gd name="connsiteX113" fmla="*/ 376163 w 547134"/>
                <a:gd name="connsiteY113" fmla="*/ 26064 h 43107"/>
                <a:gd name="connsiteX114" fmla="*/ 381171 w 547134"/>
                <a:gd name="connsiteY114" fmla="*/ 28982 h 43107"/>
                <a:gd name="connsiteX115" fmla="*/ 377291 w 547134"/>
                <a:gd name="connsiteY115" fmla="*/ 31668 h 43107"/>
                <a:gd name="connsiteX116" fmla="*/ 372947 w 547134"/>
                <a:gd name="connsiteY116" fmla="*/ 28186 h 43107"/>
                <a:gd name="connsiteX117" fmla="*/ 366580 w 547134"/>
                <a:gd name="connsiteY117" fmla="*/ 28186 h 43107"/>
                <a:gd name="connsiteX118" fmla="*/ 377390 w 547134"/>
                <a:gd name="connsiteY118" fmla="*/ 36443 h 43107"/>
                <a:gd name="connsiteX119" fmla="*/ 350796 w 547134"/>
                <a:gd name="connsiteY119" fmla="*/ 36443 h 43107"/>
                <a:gd name="connsiteX120" fmla="*/ 363828 w 547134"/>
                <a:gd name="connsiteY120" fmla="*/ 23709 h 43107"/>
                <a:gd name="connsiteX121" fmla="*/ 363828 w 547134"/>
                <a:gd name="connsiteY121" fmla="*/ 23344 h 43107"/>
                <a:gd name="connsiteX122" fmla="*/ 350829 w 547134"/>
                <a:gd name="connsiteY122" fmla="*/ 10677 h 43107"/>
                <a:gd name="connsiteX123" fmla="*/ 337798 w 547134"/>
                <a:gd name="connsiteY123" fmla="*/ 23477 h 43107"/>
                <a:gd name="connsiteX124" fmla="*/ 337798 w 547134"/>
                <a:gd name="connsiteY124" fmla="*/ 23842 h 43107"/>
                <a:gd name="connsiteX125" fmla="*/ 350796 w 547134"/>
                <a:gd name="connsiteY125" fmla="*/ 36443 h 43107"/>
                <a:gd name="connsiteX126" fmla="*/ 350863 w 547134"/>
                <a:gd name="connsiteY126" fmla="*/ 31236 h 43107"/>
                <a:gd name="connsiteX127" fmla="*/ 344828 w 547134"/>
                <a:gd name="connsiteY127" fmla="*/ 23676 h 43107"/>
                <a:gd name="connsiteX128" fmla="*/ 344828 w 547134"/>
                <a:gd name="connsiteY128" fmla="*/ 23311 h 43107"/>
                <a:gd name="connsiteX129" fmla="*/ 350863 w 547134"/>
                <a:gd name="connsiteY129" fmla="*/ 15850 h 43107"/>
                <a:gd name="connsiteX130" fmla="*/ 356898 w 547134"/>
                <a:gd name="connsiteY130" fmla="*/ 23411 h 43107"/>
                <a:gd name="connsiteX131" fmla="*/ 356898 w 547134"/>
                <a:gd name="connsiteY131" fmla="*/ 23742 h 43107"/>
                <a:gd name="connsiteX132" fmla="*/ 350863 w 547134"/>
                <a:gd name="connsiteY132" fmla="*/ 31236 h 43107"/>
                <a:gd name="connsiteX133" fmla="*/ 310308 w 547134"/>
                <a:gd name="connsiteY133" fmla="*/ 35912 h 43107"/>
                <a:gd name="connsiteX134" fmla="*/ 317139 w 547134"/>
                <a:gd name="connsiteY134" fmla="*/ 35912 h 43107"/>
                <a:gd name="connsiteX135" fmla="*/ 317139 w 547134"/>
                <a:gd name="connsiteY135" fmla="*/ 21653 h 43107"/>
                <a:gd name="connsiteX136" fmla="*/ 322279 w 547134"/>
                <a:gd name="connsiteY136" fmla="*/ 16215 h 43107"/>
                <a:gd name="connsiteX137" fmla="*/ 326623 w 547134"/>
                <a:gd name="connsiteY137" fmla="*/ 21189 h 43107"/>
                <a:gd name="connsiteX138" fmla="*/ 326623 w 547134"/>
                <a:gd name="connsiteY138" fmla="*/ 35912 h 43107"/>
                <a:gd name="connsiteX139" fmla="*/ 333487 w 547134"/>
                <a:gd name="connsiteY139" fmla="*/ 35912 h 43107"/>
                <a:gd name="connsiteX140" fmla="*/ 333487 w 547134"/>
                <a:gd name="connsiteY140" fmla="*/ 20194 h 43107"/>
                <a:gd name="connsiteX141" fmla="*/ 325164 w 547134"/>
                <a:gd name="connsiteY141" fmla="*/ 10644 h 43107"/>
                <a:gd name="connsiteX142" fmla="*/ 317139 w 547134"/>
                <a:gd name="connsiteY142" fmla="*/ 15121 h 43107"/>
                <a:gd name="connsiteX143" fmla="*/ 317139 w 547134"/>
                <a:gd name="connsiteY143" fmla="*/ 0 h 43107"/>
                <a:gd name="connsiteX144" fmla="*/ 310308 w 547134"/>
                <a:gd name="connsiteY144" fmla="*/ 0 h 43107"/>
                <a:gd name="connsiteX145" fmla="*/ 310308 w 547134"/>
                <a:gd name="connsiteY145" fmla="*/ 35912 h 43107"/>
                <a:gd name="connsiteX146" fmla="*/ 286798 w 547134"/>
                <a:gd name="connsiteY146" fmla="*/ 35912 h 43107"/>
                <a:gd name="connsiteX147" fmla="*/ 293596 w 547134"/>
                <a:gd name="connsiteY147" fmla="*/ 35912 h 43107"/>
                <a:gd name="connsiteX148" fmla="*/ 293596 w 547134"/>
                <a:gd name="connsiteY148" fmla="*/ 33 h 43107"/>
                <a:gd name="connsiteX149" fmla="*/ 286798 w 547134"/>
                <a:gd name="connsiteY149" fmla="*/ 33 h 43107"/>
                <a:gd name="connsiteX150" fmla="*/ 286798 w 547134"/>
                <a:gd name="connsiteY150" fmla="*/ 35912 h 43107"/>
                <a:gd name="connsiteX151" fmla="*/ 264415 w 547134"/>
                <a:gd name="connsiteY151" fmla="*/ 20891 h 43107"/>
                <a:gd name="connsiteX152" fmla="*/ 270086 w 547134"/>
                <a:gd name="connsiteY152" fmla="*/ 15353 h 43107"/>
                <a:gd name="connsiteX153" fmla="*/ 275458 w 547134"/>
                <a:gd name="connsiteY153" fmla="*/ 20891 h 43107"/>
                <a:gd name="connsiteX154" fmla="*/ 264415 w 547134"/>
                <a:gd name="connsiteY154" fmla="*/ 20891 h 43107"/>
                <a:gd name="connsiteX155" fmla="*/ 270251 w 547134"/>
                <a:gd name="connsiteY155" fmla="*/ 36443 h 43107"/>
                <a:gd name="connsiteX156" fmla="*/ 282056 w 547134"/>
                <a:gd name="connsiteY156" fmla="*/ 28119 h 43107"/>
                <a:gd name="connsiteX157" fmla="*/ 275590 w 547134"/>
                <a:gd name="connsiteY157" fmla="*/ 28119 h 43107"/>
                <a:gd name="connsiteX158" fmla="*/ 270450 w 547134"/>
                <a:gd name="connsiteY158" fmla="*/ 31568 h 43107"/>
                <a:gd name="connsiteX159" fmla="*/ 264316 w 547134"/>
                <a:gd name="connsiteY159" fmla="*/ 25102 h 43107"/>
                <a:gd name="connsiteX160" fmla="*/ 282123 w 547134"/>
                <a:gd name="connsiteY160" fmla="*/ 25102 h 43107"/>
                <a:gd name="connsiteX161" fmla="*/ 282123 w 547134"/>
                <a:gd name="connsiteY161" fmla="*/ 23212 h 43107"/>
                <a:gd name="connsiteX162" fmla="*/ 270086 w 547134"/>
                <a:gd name="connsiteY162" fmla="*/ 10644 h 43107"/>
                <a:gd name="connsiteX163" fmla="*/ 257385 w 547134"/>
                <a:gd name="connsiteY163" fmla="*/ 23477 h 43107"/>
                <a:gd name="connsiteX164" fmla="*/ 257385 w 547134"/>
                <a:gd name="connsiteY164" fmla="*/ 23842 h 43107"/>
                <a:gd name="connsiteX165" fmla="*/ 270251 w 547134"/>
                <a:gd name="connsiteY165" fmla="*/ 36443 h 43107"/>
                <a:gd name="connsiteX166" fmla="*/ 229830 w 547134"/>
                <a:gd name="connsiteY166" fmla="*/ 35912 h 43107"/>
                <a:gd name="connsiteX167" fmla="*/ 236661 w 547134"/>
                <a:gd name="connsiteY167" fmla="*/ 35912 h 43107"/>
                <a:gd name="connsiteX168" fmla="*/ 236661 w 547134"/>
                <a:gd name="connsiteY168" fmla="*/ 21653 h 43107"/>
                <a:gd name="connsiteX169" fmla="*/ 241800 w 547134"/>
                <a:gd name="connsiteY169" fmla="*/ 16215 h 43107"/>
                <a:gd name="connsiteX170" fmla="*/ 246144 w 547134"/>
                <a:gd name="connsiteY170" fmla="*/ 21189 h 43107"/>
                <a:gd name="connsiteX171" fmla="*/ 246144 w 547134"/>
                <a:gd name="connsiteY171" fmla="*/ 35912 h 43107"/>
                <a:gd name="connsiteX172" fmla="*/ 253008 w 547134"/>
                <a:gd name="connsiteY172" fmla="*/ 35912 h 43107"/>
                <a:gd name="connsiteX173" fmla="*/ 253008 w 547134"/>
                <a:gd name="connsiteY173" fmla="*/ 20194 h 43107"/>
                <a:gd name="connsiteX174" fmla="*/ 244685 w 547134"/>
                <a:gd name="connsiteY174" fmla="*/ 10644 h 43107"/>
                <a:gd name="connsiteX175" fmla="*/ 236661 w 547134"/>
                <a:gd name="connsiteY175" fmla="*/ 15121 h 43107"/>
                <a:gd name="connsiteX176" fmla="*/ 236661 w 547134"/>
                <a:gd name="connsiteY176" fmla="*/ 11241 h 43107"/>
                <a:gd name="connsiteX177" fmla="*/ 229830 w 547134"/>
                <a:gd name="connsiteY177" fmla="*/ 11241 h 43107"/>
                <a:gd name="connsiteX178" fmla="*/ 229830 w 547134"/>
                <a:gd name="connsiteY178" fmla="*/ 35912 h 43107"/>
                <a:gd name="connsiteX179" fmla="*/ 200815 w 547134"/>
                <a:gd name="connsiteY179" fmla="*/ 35912 h 43107"/>
                <a:gd name="connsiteX180" fmla="*/ 207646 w 547134"/>
                <a:gd name="connsiteY180" fmla="*/ 35912 h 43107"/>
                <a:gd name="connsiteX181" fmla="*/ 207646 w 547134"/>
                <a:gd name="connsiteY181" fmla="*/ 21653 h 43107"/>
                <a:gd name="connsiteX182" fmla="*/ 212786 w 547134"/>
                <a:gd name="connsiteY182" fmla="*/ 16215 h 43107"/>
                <a:gd name="connsiteX183" fmla="*/ 217130 w 547134"/>
                <a:gd name="connsiteY183" fmla="*/ 21189 h 43107"/>
                <a:gd name="connsiteX184" fmla="*/ 217130 w 547134"/>
                <a:gd name="connsiteY184" fmla="*/ 35912 h 43107"/>
                <a:gd name="connsiteX185" fmla="*/ 223961 w 547134"/>
                <a:gd name="connsiteY185" fmla="*/ 35912 h 43107"/>
                <a:gd name="connsiteX186" fmla="*/ 223961 w 547134"/>
                <a:gd name="connsiteY186" fmla="*/ 20194 h 43107"/>
                <a:gd name="connsiteX187" fmla="*/ 215637 w 547134"/>
                <a:gd name="connsiteY187" fmla="*/ 10644 h 43107"/>
                <a:gd name="connsiteX188" fmla="*/ 207613 w 547134"/>
                <a:gd name="connsiteY188" fmla="*/ 15121 h 43107"/>
                <a:gd name="connsiteX189" fmla="*/ 207613 w 547134"/>
                <a:gd name="connsiteY189" fmla="*/ 11241 h 43107"/>
                <a:gd name="connsiteX190" fmla="*/ 200782 w 547134"/>
                <a:gd name="connsiteY190" fmla="*/ 11241 h 43107"/>
                <a:gd name="connsiteX191" fmla="*/ 200782 w 547134"/>
                <a:gd name="connsiteY191" fmla="*/ 35912 h 43107"/>
                <a:gd name="connsiteX192" fmla="*/ 183207 w 547134"/>
                <a:gd name="connsiteY192" fmla="*/ 36443 h 43107"/>
                <a:gd name="connsiteX193" fmla="*/ 196239 w 547134"/>
                <a:gd name="connsiteY193" fmla="*/ 23709 h 43107"/>
                <a:gd name="connsiteX194" fmla="*/ 196239 w 547134"/>
                <a:gd name="connsiteY194" fmla="*/ 23344 h 43107"/>
                <a:gd name="connsiteX195" fmla="*/ 183274 w 547134"/>
                <a:gd name="connsiteY195" fmla="*/ 10677 h 43107"/>
                <a:gd name="connsiteX196" fmla="*/ 170242 w 547134"/>
                <a:gd name="connsiteY196" fmla="*/ 23477 h 43107"/>
                <a:gd name="connsiteX197" fmla="*/ 170242 w 547134"/>
                <a:gd name="connsiteY197" fmla="*/ 23842 h 43107"/>
                <a:gd name="connsiteX198" fmla="*/ 183207 w 547134"/>
                <a:gd name="connsiteY198" fmla="*/ 36443 h 43107"/>
                <a:gd name="connsiteX199" fmla="*/ 183240 w 547134"/>
                <a:gd name="connsiteY199" fmla="*/ 31236 h 43107"/>
                <a:gd name="connsiteX200" fmla="*/ 177205 w 547134"/>
                <a:gd name="connsiteY200" fmla="*/ 23676 h 43107"/>
                <a:gd name="connsiteX201" fmla="*/ 177205 w 547134"/>
                <a:gd name="connsiteY201" fmla="*/ 23311 h 43107"/>
                <a:gd name="connsiteX202" fmla="*/ 183240 w 547134"/>
                <a:gd name="connsiteY202" fmla="*/ 15850 h 43107"/>
                <a:gd name="connsiteX203" fmla="*/ 189276 w 547134"/>
                <a:gd name="connsiteY203" fmla="*/ 23411 h 43107"/>
                <a:gd name="connsiteX204" fmla="*/ 189276 w 547134"/>
                <a:gd name="connsiteY204" fmla="*/ 23742 h 43107"/>
                <a:gd name="connsiteX205" fmla="*/ 183240 w 547134"/>
                <a:gd name="connsiteY205" fmla="*/ 31236 h 43107"/>
                <a:gd name="connsiteX206" fmla="*/ 156978 w 547134"/>
                <a:gd name="connsiteY206" fmla="*/ 36443 h 43107"/>
                <a:gd name="connsiteX207" fmla="*/ 167357 w 547134"/>
                <a:gd name="connsiteY207" fmla="*/ 28318 h 43107"/>
                <a:gd name="connsiteX208" fmla="*/ 157774 w 547134"/>
                <a:gd name="connsiteY208" fmla="*/ 20592 h 43107"/>
                <a:gd name="connsiteX209" fmla="*/ 152999 w 547134"/>
                <a:gd name="connsiteY209" fmla="*/ 17906 h 43107"/>
                <a:gd name="connsiteX210" fmla="*/ 156481 w 547134"/>
                <a:gd name="connsiteY210" fmla="*/ 15353 h 43107"/>
                <a:gd name="connsiteX211" fmla="*/ 160360 w 547134"/>
                <a:gd name="connsiteY211" fmla="*/ 18337 h 43107"/>
                <a:gd name="connsiteX212" fmla="*/ 166627 w 547134"/>
                <a:gd name="connsiteY212" fmla="*/ 18337 h 43107"/>
                <a:gd name="connsiteX213" fmla="*/ 156414 w 547134"/>
                <a:gd name="connsiteY213" fmla="*/ 10677 h 43107"/>
                <a:gd name="connsiteX214" fmla="*/ 146632 w 547134"/>
                <a:gd name="connsiteY214" fmla="*/ 18370 h 43107"/>
                <a:gd name="connsiteX215" fmla="*/ 155751 w 547134"/>
                <a:gd name="connsiteY215" fmla="*/ 26064 h 43107"/>
                <a:gd name="connsiteX216" fmla="*/ 160758 w 547134"/>
                <a:gd name="connsiteY216" fmla="*/ 28982 h 43107"/>
                <a:gd name="connsiteX217" fmla="*/ 156878 w 547134"/>
                <a:gd name="connsiteY217" fmla="*/ 31668 h 43107"/>
                <a:gd name="connsiteX218" fmla="*/ 152535 w 547134"/>
                <a:gd name="connsiteY218" fmla="*/ 28186 h 43107"/>
                <a:gd name="connsiteX219" fmla="*/ 146168 w 547134"/>
                <a:gd name="connsiteY219" fmla="*/ 28186 h 43107"/>
                <a:gd name="connsiteX220" fmla="*/ 156978 w 547134"/>
                <a:gd name="connsiteY220" fmla="*/ 36443 h 43107"/>
                <a:gd name="connsiteX221" fmla="*/ 128693 w 547134"/>
                <a:gd name="connsiteY221" fmla="*/ 35912 h 43107"/>
                <a:gd name="connsiteX222" fmla="*/ 135557 w 547134"/>
                <a:gd name="connsiteY222" fmla="*/ 35912 h 43107"/>
                <a:gd name="connsiteX223" fmla="*/ 135557 w 547134"/>
                <a:gd name="connsiteY223" fmla="*/ 23543 h 43107"/>
                <a:gd name="connsiteX224" fmla="*/ 143548 w 547134"/>
                <a:gd name="connsiteY224" fmla="*/ 17210 h 43107"/>
                <a:gd name="connsiteX225" fmla="*/ 143548 w 547134"/>
                <a:gd name="connsiteY225" fmla="*/ 10843 h 43107"/>
                <a:gd name="connsiteX226" fmla="*/ 135557 w 547134"/>
                <a:gd name="connsiteY226" fmla="*/ 15950 h 43107"/>
                <a:gd name="connsiteX227" fmla="*/ 135557 w 547134"/>
                <a:gd name="connsiteY227" fmla="*/ 11241 h 43107"/>
                <a:gd name="connsiteX228" fmla="*/ 128693 w 547134"/>
                <a:gd name="connsiteY228" fmla="*/ 11241 h 43107"/>
                <a:gd name="connsiteX229" fmla="*/ 128693 w 547134"/>
                <a:gd name="connsiteY229" fmla="*/ 35912 h 43107"/>
                <a:gd name="connsiteX230" fmla="*/ 106509 w 547134"/>
                <a:gd name="connsiteY230" fmla="*/ 20891 h 43107"/>
                <a:gd name="connsiteX231" fmla="*/ 112179 w 547134"/>
                <a:gd name="connsiteY231" fmla="*/ 15353 h 43107"/>
                <a:gd name="connsiteX232" fmla="*/ 117551 w 547134"/>
                <a:gd name="connsiteY232" fmla="*/ 20891 h 43107"/>
                <a:gd name="connsiteX233" fmla="*/ 106509 w 547134"/>
                <a:gd name="connsiteY233" fmla="*/ 20891 h 43107"/>
                <a:gd name="connsiteX234" fmla="*/ 112378 w 547134"/>
                <a:gd name="connsiteY234" fmla="*/ 36443 h 43107"/>
                <a:gd name="connsiteX235" fmla="*/ 124183 w 547134"/>
                <a:gd name="connsiteY235" fmla="*/ 28119 h 43107"/>
                <a:gd name="connsiteX236" fmla="*/ 117717 w 547134"/>
                <a:gd name="connsiteY236" fmla="*/ 28119 h 43107"/>
                <a:gd name="connsiteX237" fmla="*/ 112577 w 547134"/>
                <a:gd name="connsiteY237" fmla="*/ 31568 h 43107"/>
                <a:gd name="connsiteX238" fmla="*/ 106443 w 547134"/>
                <a:gd name="connsiteY238" fmla="*/ 25102 h 43107"/>
                <a:gd name="connsiteX239" fmla="*/ 124249 w 547134"/>
                <a:gd name="connsiteY239" fmla="*/ 25102 h 43107"/>
                <a:gd name="connsiteX240" fmla="*/ 124249 w 547134"/>
                <a:gd name="connsiteY240" fmla="*/ 23212 h 43107"/>
                <a:gd name="connsiteX241" fmla="*/ 112212 w 547134"/>
                <a:gd name="connsiteY241" fmla="*/ 10644 h 43107"/>
                <a:gd name="connsiteX242" fmla="*/ 99512 w 547134"/>
                <a:gd name="connsiteY242" fmla="*/ 23477 h 43107"/>
                <a:gd name="connsiteX243" fmla="*/ 99512 w 547134"/>
                <a:gd name="connsiteY243" fmla="*/ 23842 h 43107"/>
                <a:gd name="connsiteX244" fmla="*/ 112378 w 547134"/>
                <a:gd name="connsiteY244" fmla="*/ 36443 h 43107"/>
                <a:gd name="connsiteX245" fmla="*/ 83629 w 547134"/>
                <a:gd name="connsiteY245" fmla="*/ 31104 h 43107"/>
                <a:gd name="connsiteX246" fmla="*/ 77527 w 547134"/>
                <a:gd name="connsiteY246" fmla="*/ 23742 h 43107"/>
                <a:gd name="connsiteX247" fmla="*/ 77527 w 547134"/>
                <a:gd name="connsiteY247" fmla="*/ 23378 h 43107"/>
                <a:gd name="connsiteX248" fmla="*/ 83562 w 547134"/>
                <a:gd name="connsiteY248" fmla="*/ 15917 h 43107"/>
                <a:gd name="connsiteX249" fmla="*/ 89465 w 547134"/>
                <a:gd name="connsiteY249" fmla="*/ 23378 h 43107"/>
                <a:gd name="connsiteX250" fmla="*/ 89465 w 547134"/>
                <a:gd name="connsiteY250" fmla="*/ 23742 h 43107"/>
                <a:gd name="connsiteX251" fmla="*/ 83629 w 547134"/>
                <a:gd name="connsiteY251" fmla="*/ 31104 h 43107"/>
                <a:gd name="connsiteX252" fmla="*/ 70929 w 547134"/>
                <a:gd name="connsiteY252" fmla="*/ 44335 h 43107"/>
                <a:gd name="connsiteX253" fmla="*/ 77759 w 547134"/>
                <a:gd name="connsiteY253" fmla="*/ 44335 h 43107"/>
                <a:gd name="connsiteX254" fmla="*/ 77759 w 547134"/>
                <a:gd name="connsiteY254" fmla="*/ 32132 h 43107"/>
                <a:gd name="connsiteX255" fmla="*/ 85652 w 547134"/>
                <a:gd name="connsiteY255" fmla="*/ 36409 h 43107"/>
                <a:gd name="connsiteX256" fmla="*/ 96428 w 547134"/>
                <a:gd name="connsiteY256" fmla="*/ 23676 h 43107"/>
                <a:gd name="connsiteX257" fmla="*/ 96428 w 547134"/>
                <a:gd name="connsiteY257" fmla="*/ 23311 h 43107"/>
                <a:gd name="connsiteX258" fmla="*/ 85652 w 547134"/>
                <a:gd name="connsiteY258" fmla="*/ 10644 h 43107"/>
                <a:gd name="connsiteX259" fmla="*/ 77759 w 547134"/>
                <a:gd name="connsiteY259" fmla="*/ 15088 h 43107"/>
                <a:gd name="connsiteX260" fmla="*/ 77759 w 547134"/>
                <a:gd name="connsiteY260" fmla="*/ 11241 h 43107"/>
                <a:gd name="connsiteX261" fmla="*/ 70929 w 547134"/>
                <a:gd name="connsiteY261" fmla="*/ 11241 h 43107"/>
                <a:gd name="connsiteX262" fmla="*/ 70929 w 547134"/>
                <a:gd name="connsiteY262" fmla="*/ 44335 h 43107"/>
                <a:gd name="connsiteX263" fmla="*/ 39758 w 547134"/>
                <a:gd name="connsiteY263" fmla="*/ 36443 h 43107"/>
                <a:gd name="connsiteX264" fmla="*/ 47584 w 547134"/>
                <a:gd name="connsiteY264" fmla="*/ 32065 h 43107"/>
                <a:gd name="connsiteX265" fmla="*/ 47584 w 547134"/>
                <a:gd name="connsiteY265" fmla="*/ 35945 h 43107"/>
                <a:gd name="connsiteX266" fmla="*/ 54382 w 547134"/>
                <a:gd name="connsiteY266" fmla="*/ 35945 h 43107"/>
                <a:gd name="connsiteX267" fmla="*/ 54382 w 547134"/>
                <a:gd name="connsiteY267" fmla="*/ 11241 h 43107"/>
                <a:gd name="connsiteX268" fmla="*/ 47584 w 547134"/>
                <a:gd name="connsiteY268" fmla="*/ 11241 h 43107"/>
                <a:gd name="connsiteX269" fmla="*/ 47584 w 547134"/>
                <a:gd name="connsiteY269" fmla="*/ 25732 h 43107"/>
                <a:gd name="connsiteX270" fmla="*/ 42444 w 547134"/>
                <a:gd name="connsiteY270" fmla="*/ 31170 h 43107"/>
                <a:gd name="connsiteX271" fmla="*/ 38134 w 547134"/>
                <a:gd name="connsiteY271" fmla="*/ 26196 h 43107"/>
                <a:gd name="connsiteX272" fmla="*/ 38134 w 547134"/>
                <a:gd name="connsiteY272" fmla="*/ 11241 h 43107"/>
                <a:gd name="connsiteX273" fmla="*/ 31336 w 547134"/>
                <a:gd name="connsiteY273" fmla="*/ 11241 h 43107"/>
                <a:gd name="connsiteX274" fmla="*/ 31336 w 547134"/>
                <a:gd name="connsiteY274" fmla="*/ 27158 h 43107"/>
                <a:gd name="connsiteX275" fmla="*/ 39758 w 547134"/>
                <a:gd name="connsiteY275" fmla="*/ 36443 h 43107"/>
                <a:gd name="connsiteX276" fmla="*/ 12766 w 547134"/>
                <a:gd name="connsiteY276" fmla="*/ 31104 h 43107"/>
                <a:gd name="connsiteX277" fmla="*/ 6997 w 547134"/>
                <a:gd name="connsiteY277" fmla="*/ 23776 h 43107"/>
                <a:gd name="connsiteX278" fmla="*/ 6997 w 547134"/>
                <a:gd name="connsiteY278" fmla="*/ 23378 h 43107"/>
                <a:gd name="connsiteX279" fmla="*/ 12932 w 547134"/>
                <a:gd name="connsiteY279" fmla="*/ 15884 h 43107"/>
                <a:gd name="connsiteX280" fmla="*/ 18835 w 547134"/>
                <a:gd name="connsiteY280" fmla="*/ 23311 h 43107"/>
                <a:gd name="connsiteX281" fmla="*/ 18835 w 547134"/>
                <a:gd name="connsiteY281" fmla="*/ 23676 h 43107"/>
                <a:gd name="connsiteX282" fmla="*/ 12766 w 547134"/>
                <a:gd name="connsiteY282" fmla="*/ 31104 h 43107"/>
                <a:gd name="connsiteX283" fmla="*/ 10711 w 547134"/>
                <a:gd name="connsiteY283" fmla="*/ 36443 h 43107"/>
                <a:gd name="connsiteX284" fmla="*/ 18636 w 547134"/>
                <a:gd name="connsiteY284" fmla="*/ 31800 h 43107"/>
                <a:gd name="connsiteX285" fmla="*/ 18636 w 547134"/>
                <a:gd name="connsiteY285" fmla="*/ 35912 h 43107"/>
                <a:gd name="connsiteX286" fmla="*/ 25433 w 547134"/>
                <a:gd name="connsiteY286" fmla="*/ 35912 h 43107"/>
                <a:gd name="connsiteX287" fmla="*/ 25433 w 547134"/>
                <a:gd name="connsiteY287" fmla="*/ 33 h 43107"/>
                <a:gd name="connsiteX288" fmla="*/ 18636 w 547134"/>
                <a:gd name="connsiteY288" fmla="*/ 33 h 43107"/>
                <a:gd name="connsiteX289" fmla="*/ 18636 w 547134"/>
                <a:gd name="connsiteY289" fmla="*/ 14922 h 43107"/>
                <a:gd name="connsiteX290" fmla="*/ 10843 w 547134"/>
                <a:gd name="connsiteY290" fmla="*/ 10677 h 43107"/>
                <a:gd name="connsiteX291" fmla="*/ 0 w 547134"/>
                <a:gd name="connsiteY291" fmla="*/ 23577 h 43107"/>
                <a:gd name="connsiteX292" fmla="*/ 0 w 547134"/>
                <a:gd name="connsiteY292" fmla="*/ 23941 h 43107"/>
                <a:gd name="connsiteX293" fmla="*/ 10711 w 547134"/>
                <a:gd name="connsiteY293" fmla="*/ 36443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547134" h="43107">
                  <a:moveTo>
                    <a:pt x="534335" y="35912"/>
                  </a:moveTo>
                  <a:lnTo>
                    <a:pt x="541199" y="35912"/>
                  </a:lnTo>
                  <a:lnTo>
                    <a:pt x="541199" y="23543"/>
                  </a:lnTo>
                  <a:cubicBezTo>
                    <a:pt x="541199" y="18835"/>
                    <a:pt x="544117" y="17177"/>
                    <a:pt x="549191" y="17210"/>
                  </a:cubicBezTo>
                  <a:lnTo>
                    <a:pt x="549191" y="10843"/>
                  </a:lnTo>
                  <a:cubicBezTo>
                    <a:pt x="545178" y="10876"/>
                    <a:pt x="542758" y="12634"/>
                    <a:pt x="541199" y="15950"/>
                  </a:cubicBezTo>
                  <a:lnTo>
                    <a:pt x="541199" y="11241"/>
                  </a:lnTo>
                  <a:lnTo>
                    <a:pt x="534335" y="11241"/>
                  </a:lnTo>
                  <a:lnTo>
                    <a:pt x="534335" y="35912"/>
                  </a:lnTo>
                  <a:close/>
                  <a:moveTo>
                    <a:pt x="512118" y="20891"/>
                  </a:moveTo>
                  <a:cubicBezTo>
                    <a:pt x="512649" y="17409"/>
                    <a:pt x="514705" y="15353"/>
                    <a:pt x="517788" y="15353"/>
                  </a:cubicBezTo>
                  <a:cubicBezTo>
                    <a:pt x="521038" y="15353"/>
                    <a:pt x="522928" y="17144"/>
                    <a:pt x="523160" y="20891"/>
                  </a:cubicBezTo>
                  <a:lnTo>
                    <a:pt x="512118" y="20891"/>
                  </a:lnTo>
                  <a:close/>
                  <a:moveTo>
                    <a:pt x="517987" y="36443"/>
                  </a:moveTo>
                  <a:cubicBezTo>
                    <a:pt x="524752" y="36443"/>
                    <a:pt x="528996" y="33458"/>
                    <a:pt x="529792" y="28119"/>
                  </a:cubicBezTo>
                  <a:lnTo>
                    <a:pt x="523326" y="28119"/>
                  </a:lnTo>
                  <a:cubicBezTo>
                    <a:pt x="522895" y="30208"/>
                    <a:pt x="521337" y="31568"/>
                    <a:pt x="518186" y="31568"/>
                  </a:cubicBezTo>
                  <a:cubicBezTo>
                    <a:pt x="514439" y="31568"/>
                    <a:pt x="512251" y="29214"/>
                    <a:pt x="512052" y="25102"/>
                  </a:cubicBezTo>
                  <a:lnTo>
                    <a:pt x="529859" y="25102"/>
                  </a:lnTo>
                  <a:lnTo>
                    <a:pt x="529859" y="23212"/>
                  </a:lnTo>
                  <a:cubicBezTo>
                    <a:pt x="529859" y="14391"/>
                    <a:pt x="524188" y="10644"/>
                    <a:pt x="517822" y="10644"/>
                  </a:cubicBezTo>
                  <a:cubicBezTo>
                    <a:pt x="510659" y="10644"/>
                    <a:pt x="505122" y="15718"/>
                    <a:pt x="505122" y="23477"/>
                  </a:cubicBezTo>
                  <a:lnTo>
                    <a:pt x="505122" y="23842"/>
                  </a:lnTo>
                  <a:cubicBezTo>
                    <a:pt x="505088" y="31767"/>
                    <a:pt x="510526" y="36443"/>
                    <a:pt x="517987" y="36443"/>
                  </a:cubicBezTo>
                  <a:moveTo>
                    <a:pt x="496898" y="7892"/>
                  </a:moveTo>
                  <a:cubicBezTo>
                    <a:pt x="499120" y="7892"/>
                    <a:pt x="500811" y="6267"/>
                    <a:pt x="500811" y="4145"/>
                  </a:cubicBezTo>
                  <a:cubicBezTo>
                    <a:pt x="500811" y="2023"/>
                    <a:pt x="499120" y="398"/>
                    <a:pt x="496898" y="398"/>
                  </a:cubicBezTo>
                  <a:cubicBezTo>
                    <a:pt x="494743" y="398"/>
                    <a:pt x="493018" y="1990"/>
                    <a:pt x="493018" y="4145"/>
                  </a:cubicBezTo>
                  <a:cubicBezTo>
                    <a:pt x="493018" y="6267"/>
                    <a:pt x="494709" y="7892"/>
                    <a:pt x="496898" y="7892"/>
                  </a:cubicBezTo>
                  <a:moveTo>
                    <a:pt x="493549" y="35912"/>
                  </a:moveTo>
                  <a:lnTo>
                    <a:pt x="500346" y="35912"/>
                  </a:lnTo>
                  <a:lnTo>
                    <a:pt x="500346" y="11241"/>
                  </a:lnTo>
                  <a:lnTo>
                    <a:pt x="493549" y="11241"/>
                  </a:lnTo>
                  <a:lnTo>
                    <a:pt x="493549" y="35912"/>
                  </a:lnTo>
                  <a:close/>
                  <a:moveTo>
                    <a:pt x="480318" y="35912"/>
                  </a:moveTo>
                  <a:lnTo>
                    <a:pt x="487116" y="35912"/>
                  </a:lnTo>
                  <a:lnTo>
                    <a:pt x="487116" y="33"/>
                  </a:lnTo>
                  <a:lnTo>
                    <a:pt x="480318" y="33"/>
                  </a:lnTo>
                  <a:lnTo>
                    <a:pt x="480318" y="35912"/>
                  </a:lnTo>
                  <a:close/>
                  <a:moveTo>
                    <a:pt x="462180" y="31668"/>
                  </a:moveTo>
                  <a:cubicBezTo>
                    <a:pt x="459660" y="31668"/>
                    <a:pt x="458598" y="30474"/>
                    <a:pt x="458598" y="28683"/>
                  </a:cubicBezTo>
                  <a:cubicBezTo>
                    <a:pt x="458598" y="26030"/>
                    <a:pt x="460920" y="25201"/>
                    <a:pt x="464866" y="25201"/>
                  </a:cubicBezTo>
                  <a:lnTo>
                    <a:pt x="467518" y="25201"/>
                  </a:lnTo>
                  <a:lnTo>
                    <a:pt x="467518" y="27290"/>
                  </a:lnTo>
                  <a:cubicBezTo>
                    <a:pt x="467518" y="30010"/>
                    <a:pt x="465197" y="31668"/>
                    <a:pt x="462180" y="31668"/>
                  </a:cubicBezTo>
                  <a:moveTo>
                    <a:pt x="460157" y="36443"/>
                  </a:moveTo>
                  <a:cubicBezTo>
                    <a:pt x="464037" y="36443"/>
                    <a:pt x="466192" y="34950"/>
                    <a:pt x="467618" y="32961"/>
                  </a:cubicBezTo>
                  <a:lnTo>
                    <a:pt x="467618" y="35945"/>
                  </a:lnTo>
                  <a:lnTo>
                    <a:pt x="474283" y="35945"/>
                  </a:lnTo>
                  <a:lnTo>
                    <a:pt x="474283" y="19863"/>
                  </a:lnTo>
                  <a:cubicBezTo>
                    <a:pt x="474283" y="13164"/>
                    <a:pt x="470005" y="10711"/>
                    <a:pt x="463937" y="10711"/>
                  </a:cubicBezTo>
                  <a:cubicBezTo>
                    <a:pt x="457869" y="10711"/>
                    <a:pt x="453260" y="13297"/>
                    <a:pt x="452829" y="19166"/>
                  </a:cubicBezTo>
                  <a:lnTo>
                    <a:pt x="459295" y="19166"/>
                  </a:lnTo>
                  <a:cubicBezTo>
                    <a:pt x="459593" y="17044"/>
                    <a:pt x="460820" y="15685"/>
                    <a:pt x="463506" y="15685"/>
                  </a:cubicBezTo>
                  <a:cubicBezTo>
                    <a:pt x="466623" y="15685"/>
                    <a:pt x="467518" y="17276"/>
                    <a:pt x="467518" y="20227"/>
                  </a:cubicBezTo>
                  <a:lnTo>
                    <a:pt x="467518" y="21222"/>
                  </a:lnTo>
                  <a:lnTo>
                    <a:pt x="464733" y="21222"/>
                  </a:lnTo>
                  <a:cubicBezTo>
                    <a:pt x="457173" y="21222"/>
                    <a:pt x="451900" y="23411"/>
                    <a:pt x="451900" y="29147"/>
                  </a:cubicBezTo>
                  <a:cubicBezTo>
                    <a:pt x="451900" y="34254"/>
                    <a:pt x="455680" y="36443"/>
                    <a:pt x="460157" y="36443"/>
                  </a:cubicBezTo>
                  <a:moveTo>
                    <a:pt x="444472" y="36376"/>
                  </a:moveTo>
                  <a:cubicBezTo>
                    <a:pt x="446329" y="36376"/>
                    <a:pt x="447689" y="36045"/>
                    <a:pt x="448617" y="35713"/>
                  </a:cubicBezTo>
                  <a:lnTo>
                    <a:pt x="448617" y="30441"/>
                  </a:lnTo>
                  <a:cubicBezTo>
                    <a:pt x="447821" y="30772"/>
                    <a:pt x="447059" y="30905"/>
                    <a:pt x="446031" y="30905"/>
                  </a:cubicBezTo>
                  <a:cubicBezTo>
                    <a:pt x="444273" y="30905"/>
                    <a:pt x="443279" y="29976"/>
                    <a:pt x="443279" y="27987"/>
                  </a:cubicBezTo>
                  <a:lnTo>
                    <a:pt x="443279" y="16082"/>
                  </a:lnTo>
                  <a:lnTo>
                    <a:pt x="448485" y="16082"/>
                  </a:lnTo>
                  <a:lnTo>
                    <a:pt x="448485" y="11241"/>
                  </a:lnTo>
                  <a:lnTo>
                    <a:pt x="443279" y="11241"/>
                  </a:lnTo>
                  <a:lnTo>
                    <a:pt x="443279" y="5902"/>
                  </a:lnTo>
                  <a:lnTo>
                    <a:pt x="436481" y="5902"/>
                  </a:lnTo>
                  <a:lnTo>
                    <a:pt x="436481" y="11241"/>
                  </a:lnTo>
                  <a:lnTo>
                    <a:pt x="433298" y="11241"/>
                  </a:lnTo>
                  <a:lnTo>
                    <a:pt x="433298" y="16116"/>
                  </a:lnTo>
                  <a:lnTo>
                    <a:pt x="436481" y="16116"/>
                  </a:lnTo>
                  <a:lnTo>
                    <a:pt x="436481" y="28617"/>
                  </a:lnTo>
                  <a:cubicBezTo>
                    <a:pt x="436514" y="33757"/>
                    <a:pt x="439300" y="36376"/>
                    <a:pt x="444472" y="36376"/>
                  </a:cubicBezTo>
                  <a:moveTo>
                    <a:pt x="425737" y="7892"/>
                  </a:moveTo>
                  <a:cubicBezTo>
                    <a:pt x="427959" y="7892"/>
                    <a:pt x="429650" y="6267"/>
                    <a:pt x="429650" y="4145"/>
                  </a:cubicBezTo>
                  <a:cubicBezTo>
                    <a:pt x="429650" y="2023"/>
                    <a:pt x="427959" y="398"/>
                    <a:pt x="425737" y="398"/>
                  </a:cubicBezTo>
                  <a:cubicBezTo>
                    <a:pt x="423582" y="398"/>
                    <a:pt x="421857" y="1990"/>
                    <a:pt x="421857" y="4145"/>
                  </a:cubicBezTo>
                  <a:cubicBezTo>
                    <a:pt x="421857" y="6267"/>
                    <a:pt x="423549" y="7892"/>
                    <a:pt x="425737" y="7892"/>
                  </a:cubicBezTo>
                  <a:moveTo>
                    <a:pt x="422388" y="35912"/>
                  </a:moveTo>
                  <a:lnTo>
                    <a:pt x="429186" y="35912"/>
                  </a:lnTo>
                  <a:lnTo>
                    <a:pt x="429186" y="11241"/>
                  </a:lnTo>
                  <a:lnTo>
                    <a:pt x="422388" y="11241"/>
                  </a:lnTo>
                  <a:lnTo>
                    <a:pt x="422388" y="35912"/>
                  </a:lnTo>
                  <a:close/>
                  <a:moveTo>
                    <a:pt x="404813" y="31104"/>
                  </a:moveTo>
                  <a:cubicBezTo>
                    <a:pt x="401066" y="31104"/>
                    <a:pt x="398712" y="28683"/>
                    <a:pt x="398712" y="23742"/>
                  </a:cubicBezTo>
                  <a:lnTo>
                    <a:pt x="398712" y="23378"/>
                  </a:lnTo>
                  <a:cubicBezTo>
                    <a:pt x="398712" y="18404"/>
                    <a:pt x="401166" y="15917"/>
                    <a:pt x="404747" y="15917"/>
                  </a:cubicBezTo>
                  <a:cubicBezTo>
                    <a:pt x="408196" y="15917"/>
                    <a:pt x="410649" y="18370"/>
                    <a:pt x="410649" y="23378"/>
                  </a:cubicBezTo>
                  <a:lnTo>
                    <a:pt x="410649" y="23742"/>
                  </a:lnTo>
                  <a:cubicBezTo>
                    <a:pt x="410683" y="28551"/>
                    <a:pt x="408594" y="31104"/>
                    <a:pt x="404813" y="31104"/>
                  </a:cubicBezTo>
                  <a:moveTo>
                    <a:pt x="392113" y="44335"/>
                  </a:moveTo>
                  <a:lnTo>
                    <a:pt x="398944" y="44335"/>
                  </a:lnTo>
                  <a:lnTo>
                    <a:pt x="398944" y="32132"/>
                  </a:lnTo>
                  <a:cubicBezTo>
                    <a:pt x="400237" y="34519"/>
                    <a:pt x="403023" y="36409"/>
                    <a:pt x="406836" y="36409"/>
                  </a:cubicBezTo>
                  <a:cubicBezTo>
                    <a:pt x="412971" y="36409"/>
                    <a:pt x="417613" y="31833"/>
                    <a:pt x="417613" y="23676"/>
                  </a:cubicBezTo>
                  <a:lnTo>
                    <a:pt x="417613" y="23311"/>
                  </a:lnTo>
                  <a:cubicBezTo>
                    <a:pt x="417613" y="15154"/>
                    <a:pt x="412904" y="10644"/>
                    <a:pt x="406836" y="10644"/>
                  </a:cubicBezTo>
                  <a:cubicBezTo>
                    <a:pt x="403189" y="10644"/>
                    <a:pt x="400304" y="12733"/>
                    <a:pt x="398944" y="15088"/>
                  </a:cubicBezTo>
                  <a:lnTo>
                    <a:pt x="398944" y="11241"/>
                  </a:lnTo>
                  <a:lnTo>
                    <a:pt x="392113" y="11241"/>
                  </a:lnTo>
                  <a:lnTo>
                    <a:pt x="392113" y="44335"/>
                  </a:lnTo>
                  <a:close/>
                  <a:moveTo>
                    <a:pt x="377390" y="36443"/>
                  </a:moveTo>
                  <a:cubicBezTo>
                    <a:pt x="383890" y="36443"/>
                    <a:pt x="387769" y="33657"/>
                    <a:pt x="387769" y="28318"/>
                  </a:cubicBezTo>
                  <a:cubicBezTo>
                    <a:pt x="387769" y="23046"/>
                    <a:pt x="384354" y="21487"/>
                    <a:pt x="378186" y="20592"/>
                  </a:cubicBezTo>
                  <a:cubicBezTo>
                    <a:pt x="374605" y="20062"/>
                    <a:pt x="373411" y="19465"/>
                    <a:pt x="373411" y="17906"/>
                  </a:cubicBezTo>
                  <a:cubicBezTo>
                    <a:pt x="373411" y="16414"/>
                    <a:pt x="374671" y="15353"/>
                    <a:pt x="376893" y="15353"/>
                  </a:cubicBezTo>
                  <a:cubicBezTo>
                    <a:pt x="379247" y="15353"/>
                    <a:pt x="380375" y="16281"/>
                    <a:pt x="380773" y="18337"/>
                  </a:cubicBezTo>
                  <a:lnTo>
                    <a:pt x="387040" y="18337"/>
                  </a:lnTo>
                  <a:cubicBezTo>
                    <a:pt x="386410" y="12667"/>
                    <a:pt x="382331" y="10677"/>
                    <a:pt x="376827" y="10677"/>
                  </a:cubicBezTo>
                  <a:cubicBezTo>
                    <a:pt x="371786" y="10677"/>
                    <a:pt x="367045" y="13231"/>
                    <a:pt x="367045" y="18370"/>
                  </a:cubicBezTo>
                  <a:cubicBezTo>
                    <a:pt x="367045" y="23179"/>
                    <a:pt x="369598" y="25069"/>
                    <a:pt x="376163" y="26064"/>
                  </a:cubicBezTo>
                  <a:cubicBezTo>
                    <a:pt x="379712" y="26594"/>
                    <a:pt x="381171" y="27290"/>
                    <a:pt x="381171" y="28982"/>
                  </a:cubicBezTo>
                  <a:cubicBezTo>
                    <a:pt x="381171" y="30673"/>
                    <a:pt x="379944" y="31668"/>
                    <a:pt x="377291" y="31668"/>
                  </a:cubicBezTo>
                  <a:cubicBezTo>
                    <a:pt x="374307" y="31668"/>
                    <a:pt x="373212" y="30374"/>
                    <a:pt x="372947" y="28186"/>
                  </a:cubicBezTo>
                  <a:lnTo>
                    <a:pt x="366580" y="28186"/>
                  </a:lnTo>
                  <a:cubicBezTo>
                    <a:pt x="366846" y="33524"/>
                    <a:pt x="370725" y="36443"/>
                    <a:pt x="377390" y="36443"/>
                  </a:cubicBezTo>
                  <a:moveTo>
                    <a:pt x="350796" y="36443"/>
                  </a:moveTo>
                  <a:cubicBezTo>
                    <a:pt x="358191" y="36443"/>
                    <a:pt x="363828" y="31469"/>
                    <a:pt x="363828" y="23709"/>
                  </a:cubicBezTo>
                  <a:lnTo>
                    <a:pt x="363828" y="23344"/>
                  </a:lnTo>
                  <a:cubicBezTo>
                    <a:pt x="363828" y="15651"/>
                    <a:pt x="358257" y="10677"/>
                    <a:pt x="350829" y="10677"/>
                  </a:cubicBezTo>
                  <a:cubicBezTo>
                    <a:pt x="343402" y="10677"/>
                    <a:pt x="337798" y="15751"/>
                    <a:pt x="337798" y="23477"/>
                  </a:cubicBezTo>
                  <a:lnTo>
                    <a:pt x="337798" y="23842"/>
                  </a:lnTo>
                  <a:cubicBezTo>
                    <a:pt x="337831" y="31535"/>
                    <a:pt x="343435" y="36443"/>
                    <a:pt x="350796" y="36443"/>
                  </a:cubicBezTo>
                  <a:moveTo>
                    <a:pt x="350863" y="31236"/>
                  </a:moveTo>
                  <a:cubicBezTo>
                    <a:pt x="346983" y="31236"/>
                    <a:pt x="344828" y="28418"/>
                    <a:pt x="344828" y="23676"/>
                  </a:cubicBezTo>
                  <a:lnTo>
                    <a:pt x="344828" y="23311"/>
                  </a:lnTo>
                  <a:cubicBezTo>
                    <a:pt x="344828" y="18603"/>
                    <a:pt x="347116" y="15850"/>
                    <a:pt x="350863" y="15850"/>
                  </a:cubicBezTo>
                  <a:cubicBezTo>
                    <a:pt x="354676" y="15850"/>
                    <a:pt x="356898" y="18669"/>
                    <a:pt x="356898" y="23411"/>
                  </a:cubicBezTo>
                  <a:lnTo>
                    <a:pt x="356898" y="23742"/>
                  </a:lnTo>
                  <a:cubicBezTo>
                    <a:pt x="356898" y="28418"/>
                    <a:pt x="354676" y="31236"/>
                    <a:pt x="350863" y="31236"/>
                  </a:cubicBezTo>
                  <a:moveTo>
                    <a:pt x="310308" y="35912"/>
                  </a:moveTo>
                  <a:lnTo>
                    <a:pt x="317139" y="35912"/>
                  </a:lnTo>
                  <a:lnTo>
                    <a:pt x="317139" y="21653"/>
                  </a:lnTo>
                  <a:cubicBezTo>
                    <a:pt x="317139" y="18006"/>
                    <a:pt x="319361" y="16215"/>
                    <a:pt x="322279" y="16215"/>
                  </a:cubicBezTo>
                  <a:cubicBezTo>
                    <a:pt x="325297" y="16215"/>
                    <a:pt x="326623" y="17807"/>
                    <a:pt x="326623" y="21189"/>
                  </a:cubicBezTo>
                  <a:lnTo>
                    <a:pt x="326623" y="35912"/>
                  </a:lnTo>
                  <a:lnTo>
                    <a:pt x="333487" y="35912"/>
                  </a:lnTo>
                  <a:lnTo>
                    <a:pt x="333487" y="20194"/>
                  </a:lnTo>
                  <a:cubicBezTo>
                    <a:pt x="333487" y="13595"/>
                    <a:pt x="330038" y="10644"/>
                    <a:pt x="325164" y="10644"/>
                  </a:cubicBezTo>
                  <a:cubicBezTo>
                    <a:pt x="321052" y="10644"/>
                    <a:pt x="318366" y="12667"/>
                    <a:pt x="317139" y="15121"/>
                  </a:cubicBezTo>
                  <a:lnTo>
                    <a:pt x="317139" y="0"/>
                  </a:lnTo>
                  <a:lnTo>
                    <a:pt x="310308" y="0"/>
                  </a:lnTo>
                  <a:lnTo>
                    <a:pt x="310308" y="35912"/>
                  </a:lnTo>
                  <a:close/>
                  <a:moveTo>
                    <a:pt x="286798" y="35912"/>
                  </a:moveTo>
                  <a:lnTo>
                    <a:pt x="293596" y="35912"/>
                  </a:lnTo>
                  <a:lnTo>
                    <a:pt x="293596" y="33"/>
                  </a:lnTo>
                  <a:lnTo>
                    <a:pt x="286798" y="33"/>
                  </a:lnTo>
                  <a:lnTo>
                    <a:pt x="286798" y="35912"/>
                  </a:lnTo>
                  <a:close/>
                  <a:moveTo>
                    <a:pt x="264415" y="20891"/>
                  </a:moveTo>
                  <a:cubicBezTo>
                    <a:pt x="264946" y="17409"/>
                    <a:pt x="267002" y="15353"/>
                    <a:pt x="270086" y="15353"/>
                  </a:cubicBezTo>
                  <a:cubicBezTo>
                    <a:pt x="273335" y="15353"/>
                    <a:pt x="275225" y="17144"/>
                    <a:pt x="275458" y="20891"/>
                  </a:cubicBezTo>
                  <a:lnTo>
                    <a:pt x="264415" y="20891"/>
                  </a:lnTo>
                  <a:close/>
                  <a:moveTo>
                    <a:pt x="270251" y="36443"/>
                  </a:moveTo>
                  <a:cubicBezTo>
                    <a:pt x="277016" y="36443"/>
                    <a:pt x="281260" y="33458"/>
                    <a:pt x="282056" y="28119"/>
                  </a:cubicBezTo>
                  <a:lnTo>
                    <a:pt x="275590" y="28119"/>
                  </a:lnTo>
                  <a:cubicBezTo>
                    <a:pt x="275159" y="30208"/>
                    <a:pt x="273601" y="31568"/>
                    <a:pt x="270450" y="31568"/>
                  </a:cubicBezTo>
                  <a:cubicBezTo>
                    <a:pt x="266703" y="31568"/>
                    <a:pt x="264515" y="29214"/>
                    <a:pt x="264316" y="25102"/>
                  </a:cubicBezTo>
                  <a:lnTo>
                    <a:pt x="282123" y="25102"/>
                  </a:lnTo>
                  <a:lnTo>
                    <a:pt x="282123" y="23212"/>
                  </a:lnTo>
                  <a:cubicBezTo>
                    <a:pt x="282123" y="14391"/>
                    <a:pt x="276452" y="10644"/>
                    <a:pt x="270086" y="10644"/>
                  </a:cubicBezTo>
                  <a:cubicBezTo>
                    <a:pt x="262923" y="10644"/>
                    <a:pt x="257385" y="15718"/>
                    <a:pt x="257385" y="23477"/>
                  </a:cubicBezTo>
                  <a:lnTo>
                    <a:pt x="257385" y="23842"/>
                  </a:lnTo>
                  <a:cubicBezTo>
                    <a:pt x="257385" y="31767"/>
                    <a:pt x="262790" y="36443"/>
                    <a:pt x="270251" y="36443"/>
                  </a:cubicBezTo>
                  <a:moveTo>
                    <a:pt x="229830" y="35912"/>
                  </a:moveTo>
                  <a:lnTo>
                    <a:pt x="236661" y="35912"/>
                  </a:lnTo>
                  <a:lnTo>
                    <a:pt x="236661" y="21653"/>
                  </a:lnTo>
                  <a:cubicBezTo>
                    <a:pt x="236661" y="18006"/>
                    <a:pt x="238882" y="16215"/>
                    <a:pt x="241800" y="16215"/>
                  </a:cubicBezTo>
                  <a:cubicBezTo>
                    <a:pt x="244818" y="16215"/>
                    <a:pt x="246144" y="17807"/>
                    <a:pt x="246144" y="21189"/>
                  </a:cubicBezTo>
                  <a:lnTo>
                    <a:pt x="246144" y="35912"/>
                  </a:lnTo>
                  <a:lnTo>
                    <a:pt x="253008" y="35912"/>
                  </a:lnTo>
                  <a:lnTo>
                    <a:pt x="253008" y="20194"/>
                  </a:lnTo>
                  <a:cubicBezTo>
                    <a:pt x="253008" y="13595"/>
                    <a:pt x="249560" y="10644"/>
                    <a:pt x="244685" y="10644"/>
                  </a:cubicBezTo>
                  <a:cubicBezTo>
                    <a:pt x="240573" y="10644"/>
                    <a:pt x="237888" y="12667"/>
                    <a:pt x="236661" y="15121"/>
                  </a:cubicBezTo>
                  <a:lnTo>
                    <a:pt x="236661" y="11241"/>
                  </a:lnTo>
                  <a:lnTo>
                    <a:pt x="229830" y="11241"/>
                  </a:lnTo>
                  <a:lnTo>
                    <a:pt x="229830" y="35912"/>
                  </a:lnTo>
                  <a:close/>
                  <a:moveTo>
                    <a:pt x="200815" y="35912"/>
                  </a:moveTo>
                  <a:lnTo>
                    <a:pt x="207646" y="35912"/>
                  </a:lnTo>
                  <a:lnTo>
                    <a:pt x="207646" y="21653"/>
                  </a:lnTo>
                  <a:cubicBezTo>
                    <a:pt x="207646" y="18006"/>
                    <a:pt x="209868" y="16215"/>
                    <a:pt x="212786" y="16215"/>
                  </a:cubicBezTo>
                  <a:cubicBezTo>
                    <a:pt x="215803" y="16215"/>
                    <a:pt x="217130" y="17807"/>
                    <a:pt x="217130" y="21189"/>
                  </a:cubicBezTo>
                  <a:lnTo>
                    <a:pt x="217130" y="35912"/>
                  </a:lnTo>
                  <a:lnTo>
                    <a:pt x="223961" y="35912"/>
                  </a:lnTo>
                  <a:lnTo>
                    <a:pt x="223961" y="20194"/>
                  </a:lnTo>
                  <a:cubicBezTo>
                    <a:pt x="223961" y="13595"/>
                    <a:pt x="220512" y="10644"/>
                    <a:pt x="215637" y="10644"/>
                  </a:cubicBezTo>
                  <a:cubicBezTo>
                    <a:pt x="211526" y="10644"/>
                    <a:pt x="208840" y="12667"/>
                    <a:pt x="207613" y="15121"/>
                  </a:cubicBezTo>
                  <a:lnTo>
                    <a:pt x="207613" y="11241"/>
                  </a:lnTo>
                  <a:lnTo>
                    <a:pt x="200782" y="11241"/>
                  </a:lnTo>
                  <a:lnTo>
                    <a:pt x="200782" y="35912"/>
                  </a:lnTo>
                  <a:close/>
                  <a:moveTo>
                    <a:pt x="183207" y="36443"/>
                  </a:moveTo>
                  <a:cubicBezTo>
                    <a:pt x="190635" y="36443"/>
                    <a:pt x="196239" y="31469"/>
                    <a:pt x="196239" y="23709"/>
                  </a:cubicBezTo>
                  <a:lnTo>
                    <a:pt x="196239" y="23344"/>
                  </a:lnTo>
                  <a:cubicBezTo>
                    <a:pt x="196239" y="15651"/>
                    <a:pt x="190668" y="10677"/>
                    <a:pt x="183274" y="10677"/>
                  </a:cubicBezTo>
                  <a:cubicBezTo>
                    <a:pt x="175846" y="10677"/>
                    <a:pt x="170242" y="15751"/>
                    <a:pt x="170242" y="23477"/>
                  </a:cubicBezTo>
                  <a:lnTo>
                    <a:pt x="170242" y="23842"/>
                  </a:lnTo>
                  <a:cubicBezTo>
                    <a:pt x="170209" y="31535"/>
                    <a:pt x="175846" y="36443"/>
                    <a:pt x="183207" y="36443"/>
                  </a:cubicBezTo>
                  <a:moveTo>
                    <a:pt x="183240" y="31236"/>
                  </a:moveTo>
                  <a:cubicBezTo>
                    <a:pt x="179361" y="31236"/>
                    <a:pt x="177205" y="28418"/>
                    <a:pt x="177205" y="23676"/>
                  </a:cubicBezTo>
                  <a:lnTo>
                    <a:pt x="177205" y="23311"/>
                  </a:lnTo>
                  <a:cubicBezTo>
                    <a:pt x="177205" y="18603"/>
                    <a:pt x="179460" y="15850"/>
                    <a:pt x="183240" y="15850"/>
                  </a:cubicBezTo>
                  <a:cubicBezTo>
                    <a:pt x="187054" y="15850"/>
                    <a:pt x="189276" y="18669"/>
                    <a:pt x="189276" y="23411"/>
                  </a:cubicBezTo>
                  <a:lnTo>
                    <a:pt x="189276" y="23742"/>
                  </a:lnTo>
                  <a:cubicBezTo>
                    <a:pt x="189276" y="28418"/>
                    <a:pt x="187054" y="31236"/>
                    <a:pt x="183240" y="31236"/>
                  </a:cubicBezTo>
                  <a:moveTo>
                    <a:pt x="156978" y="36443"/>
                  </a:moveTo>
                  <a:cubicBezTo>
                    <a:pt x="163510" y="36443"/>
                    <a:pt x="167357" y="33657"/>
                    <a:pt x="167357" y="28318"/>
                  </a:cubicBezTo>
                  <a:cubicBezTo>
                    <a:pt x="167357" y="23046"/>
                    <a:pt x="163975" y="21487"/>
                    <a:pt x="157774" y="20592"/>
                  </a:cubicBezTo>
                  <a:cubicBezTo>
                    <a:pt x="154193" y="20062"/>
                    <a:pt x="152999" y="19465"/>
                    <a:pt x="152999" y="17906"/>
                  </a:cubicBezTo>
                  <a:cubicBezTo>
                    <a:pt x="152999" y="16414"/>
                    <a:pt x="154292" y="15353"/>
                    <a:pt x="156481" y="15353"/>
                  </a:cubicBezTo>
                  <a:cubicBezTo>
                    <a:pt x="158835" y="15353"/>
                    <a:pt x="159962" y="16281"/>
                    <a:pt x="160360" y="18337"/>
                  </a:cubicBezTo>
                  <a:lnTo>
                    <a:pt x="166627" y="18337"/>
                  </a:lnTo>
                  <a:cubicBezTo>
                    <a:pt x="166031" y="12667"/>
                    <a:pt x="161919" y="10677"/>
                    <a:pt x="156414" y="10677"/>
                  </a:cubicBezTo>
                  <a:cubicBezTo>
                    <a:pt x="151374" y="10677"/>
                    <a:pt x="146632" y="13231"/>
                    <a:pt x="146632" y="18370"/>
                  </a:cubicBezTo>
                  <a:cubicBezTo>
                    <a:pt x="146632" y="23179"/>
                    <a:pt x="149185" y="25069"/>
                    <a:pt x="155751" y="26064"/>
                  </a:cubicBezTo>
                  <a:cubicBezTo>
                    <a:pt x="159299" y="26594"/>
                    <a:pt x="160758" y="27290"/>
                    <a:pt x="160758" y="28982"/>
                  </a:cubicBezTo>
                  <a:cubicBezTo>
                    <a:pt x="160758" y="30673"/>
                    <a:pt x="159531" y="31668"/>
                    <a:pt x="156878" y="31668"/>
                  </a:cubicBezTo>
                  <a:cubicBezTo>
                    <a:pt x="153894" y="31668"/>
                    <a:pt x="152833" y="30374"/>
                    <a:pt x="152535" y="28186"/>
                  </a:cubicBezTo>
                  <a:lnTo>
                    <a:pt x="146168" y="28186"/>
                  </a:lnTo>
                  <a:cubicBezTo>
                    <a:pt x="146466" y="33524"/>
                    <a:pt x="150346" y="36443"/>
                    <a:pt x="156978" y="36443"/>
                  </a:cubicBezTo>
                  <a:moveTo>
                    <a:pt x="128693" y="35912"/>
                  </a:moveTo>
                  <a:lnTo>
                    <a:pt x="135557" y="35912"/>
                  </a:lnTo>
                  <a:lnTo>
                    <a:pt x="135557" y="23543"/>
                  </a:lnTo>
                  <a:cubicBezTo>
                    <a:pt x="135557" y="18835"/>
                    <a:pt x="138475" y="17177"/>
                    <a:pt x="143548" y="17210"/>
                  </a:cubicBezTo>
                  <a:lnTo>
                    <a:pt x="143548" y="10843"/>
                  </a:lnTo>
                  <a:cubicBezTo>
                    <a:pt x="139536" y="10876"/>
                    <a:pt x="137115" y="12634"/>
                    <a:pt x="135557" y="15950"/>
                  </a:cubicBezTo>
                  <a:lnTo>
                    <a:pt x="135557" y="11241"/>
                  </a:lnTo>
                  <a:lnTo>
                    <a:pt x="128693" y="11241"/>
                  </a:lnTo>
                  <a:lnTo>
                    <a:pt x="128693" y="35912"/>
                  </a:lnTo>
                  <a:close/>
                  <a:moveTo>
                    <a:pt x="106509" y="20891"/>
                  </a:moveTo>
                  <a:cubicBezTo>
                    <a:pt x="107039" y="17409"/>
                    <a:pt x="109095" y="15353"/>
                    <a:pt x="112179" y="15353"/>
                  </a:cubicBezTo>
                  <a:cubicBezTo>
                    <a:pt x="115429" y="15353"/>
                    <a:pt x="117319" y="17144"/>
                    <a:pt x="117551" y="20891"/>
                  </a:cubicBezTo>
                  <a:lnTo>
                    <a:pt x="106509" y="20891"/>
                  </a:lnTo>
                  <a:close/>
                  <a:moveTo>
                    <a:pt x="112378" y="36443"/>
                  </a:moveTo>
                  <a:cubicBezTo>
                    <a:pt x="119143" y="36443"/>
                    <a:pt x="123387" y="33458"/>
                    <a:pt x="124183" y="28119"/>
                  </a:cubicBezTo>
                  <a:lnTo>
                    <a:pt x="117717" y="28119"/>
                  </a:lnTo>
                  <a:cubicBezTo>
                    <a:pt x="117286" y="30208"/>
                    <a:pt x="115727" y="31568"/>
                    <a:pt x="112577" y="31568"/>
                  </a:cubicBezTo>
                  <a:cubicBezTo>
                    <a:pt x="108830" y="31568"/>
                    <a:pt x="106642" y="29214"/>
                    <a:pt x="106443" y="25102"/>
                  </a:cubicBezTo>
                  <a:lnTo>
                    <a:pt x="124249" y="25102"/>
                  </a:lnTo>
                  <a:lnTo>
                    <a:pt x="124249" y="23212"/>
                  </a:lnTo>
                  <a:cubicBezTo>
                    <a:pt x="124249" y="14391"/>
                    <a:pt x="118579" y="10644"/>
                    <a:pt x="112212" y="10644"/>
                  </a:cubicBezTo>
                  <a:cubicBezTo>
                    <a:pt x="105050" y="10644"/>
                    <a:pt x="99512" y="15718"/>
                    <a:pt x="99512" y="23477"/>
                  </a:cubicBezTo>
                  <a:lnTo>
                    <a:pt x="99512" y="23842"/>
                  </a:lnTo>
                  <a:cubicBezTo>
                    <a:pt x="99479" y="31767"/>
                    <a:pt x="104917" y="36443"/>
                    <a:pt x="112378" y="36443"/>
                  </a:cubicBezTo>
                  <a:moveTo>
                    <a:pt x="83629" y="31104"/>
                  </a:moveTo>
                  <a:cubicBezTo>
                    <a:pt x="79882" y="31104"/>
                    <a:pt x="77527" y="28683"/>
                    <a:pt x="77527" y="23742"/>
                  </a:cubicBezTo>
                  <a:lnTo>
                    <a:pt x="77527" y="23378"/>
                  </a:lnTo>
                  <a:cubicBezTo>
                    <a:pt x="77527" y="18404"/>
                    <a:pt x="79981" y="15917"/>
                    <a:pt x="83562" y="15917"/>
                  </a:cubicBezTo>
                  <a:cubicBezTo>
                    <a:pt x="87011" y="15917"/>
                    <a:pt x="89465" y="18370"/>
                    <a:pt x="89465" y="23378"/>
                  </a:cubicBezTo>
                  <a:lnTo>
                    <a:pt x="89465" y="23742"/>
                  </a:lnTo>
                  <a:cubicBezTo>
                    <a:pt x="89465" y="28551"/>
                    <a:pt x="87409" y="31104"/>
                    <a:pt x="83629" y="31104"/>
                  </a:cubicBezTo>
                  <a:moveTo>
                    <a:pt x="70929" y="44335"/>
                  </a:moveTo>
                  <a:lnTo>
                    <a:pt x="77759" y="44335"/>
                  </a:lnTo>
                  <a:lnTo>
                    <a:pt x="77759" y="32132"/>
                  </a:lnTo>
                  <a:cubicBezTo>
                    <a:pt x="79020" y="34519"/>
                    <a:pt x="81805" y="36409"/>
                    <a:pt x="85652" y="36409"/>
                  </a:cubicBezTo>
                  <a:cubicBezTo>
                    <a:pt x="91786" y="36409"/>
                    <a:pt x="96428" y="31833"/>
                    <a:pt x="96428" y="23676"/>
                  </a:cubicBezTo>
                  <a:lnTo>
                    <a:pt x="96428" y="23311"/>
                  </a:lnTo>
                  <a:cubicBezTo>
                    <a:pt x="96428" y="15154"/>
                    <a:pt x="91720" y="10644"/>
                    <a:pt x="85652" y="10644"/>
                  </a:cubicBezTo>
                  <a:cubicBezTo>
                    <a:pt x="82004" y="10644"/>
                    <a:pt x="79119" y="12733"/>
                    <a:pt x="77759" y="15088"/>
                  </a:cubicBezTo>
                  <a:lnTo>
                    <a:pt x="77759" y="11241"/>
                  </a:lnTo>
                  <a:lnTo>
                    <a:pt x="70929" y="11241"/>
                  </a:lnTo>
                  <a:lnTo>
                    <a:pt x="70929" y="44335"/>
                  </a:lnTo>
                  <a:close/>
                  <a:moveTo>
                    <a:pt x="39758" y="36443"/>
                  </a:moveTo>
                  <a:cubicBezTo>
                    <a:pt x="43837" y="36443"/>
                    <a:pt x="46324" y="34552"/>
                    <a:pt x="47584" y="32065"/>
                  </a:cubicBezTo>
                  <a:lnTo>
                    <a:pt x="47584" y="35945"/>
                  </a:lnTo>
                  <a:lnTo>
                    <a:pt x="54382" y="35945"/>
                  </a:lnTo>
                  <a:lnTo>
                    <a:pt x="54382" y="11241"/>
                  </a:lnTo>
                  <a:lnTo>
                    <a:pt x="47584" y="11241"/>
                  </a:lnTo>
                  <a:lnTo>
                    <a:pt x="47584" y="25732"/>
                  </a:lnTo>
                  <a:cubicBezTo>
                    <a:pt x="47584" y="29379"/>
                    <a:pt x="45329" y="31170"/>
                    <a:pt x="42444" y="31170"/>
                  </a:cubicBezTo>
                  <a:cubicBezTo>
                    <a:pt x="39526" y="31170"/>
                    <a:pt x="38134" y="29578"/>
                    <a:pt x="38134" y="26196"/>
                  </a:cubicBezTo>
                  <a:lnTo>
                    <a:pt x="38134" y="11241"/>
                  </a:lnTo>
                  <a:lnTo>
                    <a:pt x="31336" y="11241"/>
                  </a:lnTo>
                  <a:lnTo>
                    <a:pt x="31336" y="27158"/>
                  </a:lnTo>
                  <a:cubicBezTo>
                    <a:pt x="31369" y="33591"/>
                    <a:pt x="34950" y="36443"/>
                    <a:pt x="39758" y="36443"/>
                  </a:cubicBezTo>
                  <a:moveTo>
                    <a:pt x="12766" y="31104"/>
                  </a:moveTo>
                  <a:cubicBezTo>
                    <a:pt x="9384" y="31104"/>
                    <a:pt x="6997" y="28683"/>
                    <a:pt x="6997" y="23776"/>
                  </a:cubicBezTo>
                  <a:lnTo>
                    <a:pt x="6997" y="23378"/>
                  </a:lnTo>
                  <a:cubicBezTo>
                    <a:pt x="6997" y="18470"/>
                    <a:pt x="9119" y="15884"/>
                    <a:pt x="12932" y="15884"/>
                  </a:cubicBezTo>
                  <a:cubicBezTo>
                    <a:pt x="16679" y="15884"/>
                    <a:pt x="18835" y="18370"/>
                    <a:pt x="18835" y="23311"/>
                  </a:cubicBezTo>
                  <a:lnTo>
                    <a:pt x="18835" y="23676"/>
                  </a:lnTo>
                  <a:cubicBezTo>
                    <a:pt x="18835" y="28683"/>
                    <a:pt x="16348" y="31104"/>
                    <a:pt x="12766" y="31104"/>
                  </a:cubicBezTo>
                  <a:moveTo>
                    <a:pt x="10711" y="36443"/>
                  </a:moveTo>
                  <a:cubicBezTo>
                    <a:pt x="14358" y="36443"/>
                    <a:pt x="17376" y="34320"/>
                    <a:pt x="18636" y="31800"/>
                  </a:cubicBezTo>
                  <a:lnTo>
                    <a:pt x="18636" y="35912"/>
                  </a:lnTo>
                  <a:lnTo>
                    <a:pt x="25433" y="35912"/>
                  </a:lnTo>
                  <a:lnTo>
                    <a:pt x="25433" y="33"/>
                  </a:lnTo>
                  <a:lnTo>
                    <a:pt x="18636" y="33"/>
                  </a:lnTo>
                  <a:lnTo>
                    <a:pt x="18636" y="14922"/>
                  </a:lnTo>
                  <a:cubicBezTo>
                    <a:pt x="17276" y="12435"/>
                    <a:pt x="14822" y="10677"/>
                    <a:pt x="10843" y="10677"/>
                  </a:cubicBezTo>
                  <a:cubicBezTo>
                    <a:pt x="4676" y="10677"/>
                    <a:pt x="0" y="15452"/>
                    <a:pt x="0" y="23577"/>
                  </a:cubicBezTo>
                  <a:lnTo>
                    <a:pt x="0" y="23941"/>
                  </a:lnTo>
                  <a:cubicBezTo>
                    <a:pt x="0" y="32132"/>
                    <a:pt x="4742" y="36443"/>
                    <a:pt x="10711" y="36443"/>
                  </a:cubicBezTo>
                </a:path>
              </a:pathLst>
            </a:custGeom>
            <a:solidFill>
              <a:srgbClr val="193264"/>
            </a:solidFill>
            <a:ln w="3296" cap="flat">
              <a:noFill/>
              <a:prstDash val="solid"/>
              <a:miter/>
            </a:ln>
          </p:spPr>
          <p:txBody>
            <a:bodyPr rtlCol="0" anchor="ctr">
              <a:noAutofit/>
            </a:bodyPr>
            <a:lstStyle/>
            <a:p>
              <a:endParaRPr lang="fr-FR" dirty="0"/>
            </a:p>
          </p:txBody>
        </p:sp>
        <p:sp>
          <p:nvSpPr>
            <p:cNvPr id="19" name="Forme libre : forme 18">
              <a:extLst>
                <a:ext uri="{FF2B5EF4-FFF2-40B4-BE49-F238E27FC236}">
                  <a16:creationId xmlns="" xmlns:a16="http://schemas.microsoft.com/office/drawing/2014/main" id="{D71D6419-3AE0-48F6-8ED5-B9297DCF7C6F}"/>
                </a:ext>
              </a:extLst>
            </p:cNvPr>
            <p:cNvSpPr/>
            <p:nvPr/>
          </p:nvSpPr>
          <p:spPr>
            <a:xfrm>
              <a:off x="1001350" y="306044"/>
              <a:ext cx="676458" cy="43108"/>
            </a:xfrm>
            <a:custGeom>
              <a:avLst/>
              <a:gdLst>
                <a:gd name="connsiteX0" fmla="*/ 659447 w 676457"/>
                <a:gd name="connsiteY0" fmla="*/ 21123 h 43107"/>
                <a:gd name="connsiteX1" fmla="*/ 665117 w 676457"/>
                <a:gd name="connsiteY1" fmla="*/ 15585 h 43107"/>
                <a:gd name="connsiteX2" fmla="*/ 670489 w 676457"/>
                <a:gd name="connsiteY2" fmla="*/ 21123 h 43107"/>
                <a:gd name="connsiteX3" fmla="*/ 659447 w 676457"/>
                <a:gd name="connsiteY3" fmla="*/ 21123 h 43107"/>
                <a:gd name="connsiteX4" fmla="*/ 665316 w 676457"/>
                <a:gd name="connsiteY4" fmla="*/ 36675 h 43107"/>
                <a:gd name="connsiteX5" fmla="*/ 677121 w 676457"/>
                <a:gd name="connsiteY5" fmla="*/ 28352 h 43107"/>
                <a:gd name="connsiteX6" fmla="*/ 670655 w 676457"/>
                <a:gd name="connsiteY6" fmla="*/ 28352 h 43107"/>
                <a:gd name="connsiteX7" fmla="*/ 665515 w 676457"/>
                <a:gd name="connsiteY7" fmla="*/ 31800 h 43107"/>
                <a:gd name="connsiteX8" fmla="*/ 659380 w 676457"/>
                <a:gd name="connsiteY8" fmla="*/ 25334 h 43107"/>
                <a:gd name="connsiteX9" fmla="*/ 677187 w 676457"/>
                <a:gd name="connsiteY9" fmla="*/ 25334 h 43107"/>
                <a:gd name="connsiteX10" fmla="*/ 677187 w 676457"/>
                <a:gd name="connsiteY10" fmla="*/ 23444 h 43107"/>
                <a:gd name="connsiteX11" fmla="*/ 665150 w 676457"/>
                <a:gd name="connsiteY11" fmla="*/ 10876 h 43107"/>
                <a:gd name="connsiteX12" fmla="*/ 652450 w 676457"/>
                <a:gd name="connsiteY12" fmla="*/ 23709 h 43107"/>
                <a:gd name="connsiteX13" fmla="*/ 652450 w 676457"/>
                <a:gd name="connsiteY13" fmla="*/ 24074 h 43107"/>
                <a:gd name="connsiteX14" fmla="*/ 665316 w 676457"/>
                <a:gd name="connsiteY14" fmla="*/ 36675 h 43107"/>
                <a:gd name="connsiteX15" fmla="*/ 645155 w 676457"/>
                <a:gd name="connsiteY15" fmla="*/ 36608 h 43107"/>
                <a:gd name="connsiteX16" fmla="*/ 649300 w 676457"/>
                <a:gd name="connsiteY16" fmla="*/ 35945 h 43107"/>
                <a:gd name="connsiteX17" fmla="*/ 649300 w 676457"/>
                <a:gd name="connsiteY17" fmla="*/ 30673 h 43107"/>
                <a:gd name="connsiteX18" fmla="*/ 646713 w 676457"/>
                <a:gd name="connsiteY18" fmla="*/ 31137 h 43107"/>
                <a:gd name="connsiteX19" fmla="*/ 643961 w 676457"/>
                <a:gd name="connsiteY19" fmla="*/ 28219 h 43107"/>
                <a:gd name="connsiteX20" fmla="*/ 643961 w 676457"/>
                <a:gd name="connsiteY20" fmla="*/ 16315 h 43107"/>
                <a:gd name="connsiteX21" fmla="*/ 649167 w 676457"/>
                <a:gd name="connsiteY21" fmla="*/ 16315 h 43107"/>
                <a:gd name="connsiteX22" fmla="*/ 649167 w 676457"/>
                <a:gd name="connsiteY22" fmla="*/ 11440 h 43107"/>
                <a:gd name="connsiteX23" fmla="*/ 643961 w 676457"/>
                <a:gd name="connsiteY23" fmla="*/ 11440 h 43107"/>
                <a:gd name="connsiteX24" fmla="*/ 643961 w 676457"/>
                <a:gd name="connsiteY24" fmla="*/ 6101 h 43107"/>
                <a:gd name="connsiteX25" fmla="*/ 637163 w 676457"/>
                <a:gd name="connsiteY25" fmla="*/ 6101 h 43107"/>
                <a:gd name="connsiteX26" fmla="*/ 637163 w 676457"/>
                <a:gd name="connsiteY26" fmla="*/ 11440 h 43107"/>
                <a:gd name="connsiteX27" fmla="*/ 634013 w 676457"/>
                <a:gd name="connsiteY27" fmla="*/ 11440 h 43107"/>
                <a:gd name="connsiteX28" fmla="*/ 634013 w 676457"/>
                <a:gd name="connsiteY28" fmla="*/ 16315 h 43107"/>
                <a:gd name="connsiteX29" fmla="*/ 637163 w 676457"/>
                <a:gd name="connsiteY29" fmla="*/ 16315 h 43107"/>
                <a:gd name="connsiteX30" fmla="*/ 637163 w 676457"/>
                <a:gd name="connsiteY30" fmla="*/ 28816 h 43107"/>
                <a:gd name="connsiteX31" fmla="*/ 645155 w 676457"/>
                <a:gd name="connsiteY31" fmla="*/ 36608 h 43107"/>
                <a:gd name="connsiteX32" fmla="*/ 607087 w 676457"/>
                <a:gd name="connsiteY32" fmla="*/ 36144 h 43107"/>
                <a:gd name="connsiteX33" fmla="*/ 613952 w 676457"/>
                <a:gd name="connsiteY33" fmla="*/ 36144 h 43107"/>
                <a:gd name="connsiteX34" fmla="*/ 613952 w 676457"/>
                <a:gd name="connsiteY34" fmla="*/ 21885 h 43107"/>
                <a:gd name="connsiteX35" fmla="*/ 619091 w 676457"/>
                <a:gd name="connsiteY35" fmla="*/ 16447 h 43107"/>
                <a:gd name="connsiteX36" fmla="*/ 623435 w 676457"/>
                <a:gd name="connsiteY36" fmla="*/ 21421 h 43107"/>
                <a:gd name="connsiteX37" fmla="*/ 623435 w 676457"/>
                <a:gd name="connsiteY37" fmla="*/ 36144 h 43107"/>
                <a:gd name="connsiteX38" fmla="*/ 630266 w 676457"/>
                <a:gd name="connsiteY38" fmla="*/ 36144 h 43107"/>
                <a:gd name="connsiteX39" fmla="*/ 630266 w 676457"/>
                <a:gd name="connsiteY39" fmla="*/ 20426 h 43107"/>
                <a:gd name="connsiteX40" fmla="*/ 621943 w 676457"/>
                <a:gd name="connsiteY40" fmla="*/ 10910 h 43107"/>
                <a:gd name="connsiteX41" fmla="*/ 613918 w 676457"/>
                <a:gd name="connsiteY41" fmla="*/ 15386 h 43107"/>
                <a:gd name="connsiteX42" fmla="*/ 613918 w 676457"/>
                <a:gd name="connsiteY42" fmla="*/ 11473 h 43107"/>
                <a:gd name="connsiteX43" fmla="*/ 607054 w 676457"/>
                <a:gd name="connsiteY43" fmla="*/ 11473 h 43107"/>
                <a:gd name="connsiteX44" fmla="*/ 607054 w 676457"/>
                <a:gd name="connsiteY44" fmla="*/ 36144 h 43107"/>
                <a:gd name="connsiteX45" fmla="*/ 584904 w 676457"/>
                <a:gd name="connsiteY45" fmla="*/ 21123 h 43107"/>
                <a:gd name="connsiteX46" fmla="*/ 590574 w 676457"/>
                <a:gd name="connsiteY46" fmla="*/ 15585 h 43107"/>
                <a:gd name="connsiteX47" fmla="*/ 595946 w 676457"/>
                <a:gd name="connsiteY47" fmla="*/ 21123 h 43107"/>
                <a:gd name="connsiteX48" fmla="*/ 584904 w 676457"/>
                <a:gd name="connsiteY48" fmla="*/ 21123 h 43107"/>
                <a:gd name="connsiteX49" fmla="*/ 590740 w 676457"/>
                <a:gd name="connsiteY49" fmla="*/ 36675 h 43107"/>
                <a:gd name="connsiteX50" fmla="*/ 602545 w 676457"/>
                <a:gd name="connsiteY50" fmla="*/ 28352 h 43107"/>
                <a:gd name="connsiteX51" fmla="*/ 596078 w 676457"/>
                <a:gd name="connsiteY51" fmla="*/ 28352 h 43107"/>
                <a:gd name="connsiteX52" fmla="*/ 590939 w 676457"/>
                <a:gd name="connsiteY52" fmla="*/ 31800 h 43107"/>
                <a:gd name="connsiteX53" fmla="*/ 584804 w 676457"/>
                <a:gd name="connsiteY53" fmla="*/ 25334 h 43107"/>
                <a:gd name="connsiteX54" fmla="*/ 602611 w 676457"/>
                <a:gd name="connsiteY54" fmla="*/ 25334 h 43107"/>
                <a:gd name="connsiteX55" fmla="*/ 602611 w 676457"/>
                <a:gd name="connsiteY55" fmla="*/ 23444 h 43107"/>
                <a:gd name="connsiteX56" fmla="*/ 590574 w 676457"/>
                <a:gd name="connsiteY56" fmla="*/ 10876 h 43107"/>
                <a:gd name="connsiteX57" fmla="*/ 577874 w 676457"/>
                <a:gd name="connsiteY57" fmla="*/ 23709 h 43107"/>
                <a:gd name="connsiteX58" fmla="*/ 577874 w 676457"/>
                <a:gd name="connsiteY58" fmla="*/ 24074 h 43107"/>
                <a:gd name="connsiteX59" fmla="*/ 590740 w 676457"/>
                <a:gd name="connsiteY59" fmla="*/ 36675 h 43107"/>
                <a:gd name="connsiteX60" fmla="*/ 550351 w 676457"/>
                <a:gd name="connsiteY60" fmla="*/ 36144 h 43107"/>
                <a:gd name="connsiteX61" fmla="*/ 557182 w 676457"/>
                <a:gd name="connsiteY61" fmla="*/ 36144 h 43107"/>
                <a:gd name="connsiteX62" fmla="*/ 557182 w 676457"/>
                <a:gd name="connsiteY62" fmla="*/ 21885 h 43107"/>
                <a:gd name="connsiteX63" fmla="*/ 562322 w 676457"/>
                <a:gd name="connsiteY63" fmla="*/ 16447 h 43107"/>
                <a:gd name="connsiteX64" fmla="*/ 566666 w 676457"/>
                <a:gd name="connsiteY64" fmla="*/ 21421 h 43107"/>
                <a:gd name="connsiteX65" fmla="*/ 566666 w 676457"/>
                <a:gd name="connsiteY65" fmla="*/ 36144 h 43107"/>
                <a:gd name="connsiteX66" fmla="*/ 573530 w 676457"/>
                <a:gd name="connsiteY66" fmla="*/ 36144 h 43107"/>
                <a:gd name="connsiteX67" fmla="*/ 573530 w 676457"/>
                <a:gd name="connsiteY67" fmla="*/ 20426 h 43107"/>
                <a:gd name="connsiteX68" fmla="*/ 565207 w 676457"/>
                <a:gd name="connsiteY68" fmla="*/ 10910 h 43107"/>
                <a:gd name="connsiteX69" fmla="*/ 557182 w 676457"/>
                <a:gd name="connsiteY69" fmla="*/ 15386 h 43107"/>
                <a:gd name="connsiteX70" fmla="*/ 557182 w 676457"/>
                <a:gd name="connsiteY70" fmla="*/ 11473 h 43107"/>
                <a:gd name="connsiteX71" fmla="*/ 550351 w 676457"/>
                <a:gd name="connsiteY71" fmla="*/ 11473 h 43107"/>
                <a:gd name="connsiteX72" fmla="*/ 550351 w 676457"/>
                <a:gd name="connsiteY72" fmla="*/ 36144 h 43107"/>
                <a:gd name="connsiteX73" fmla="*/ 532412 w 676457"/>
                <a:gd name="connsiteY73" fmla="*/ 31900 h 43107"/>
                <a:gd name="connsiteX74" fmla="*/ 528831 w 676457"/>
                <a:gd name="connsiteY74" fmla="*/ 28915 h 43107"/>
                <a:gd name="connsiteX75" fmla="*/ 535098 w 676457"/>
                <a:gd name="connsiteY75" fmla="*/ 25433 h 43107"/>
                <a:gd name="connsiteX76" fmla="*/ 537751 w 676457"/>
                <a:gd name="connsiteY76" fmla="*/ 25433 h 43107"/>
                <a:gd name="connsiteX77" fmla="*/ 537751 w 676457"/>
                <a:gd name="connsiteY77" fmla="*/ 27523 h 43107"/>
                <a:gd name="connsiteX78" fmla="*/ 532412 w 676457"/>
                <a:gd name="connsiteY78" fmla="*/ 31900 h 43107"/>
                <a:gd name="connsiteX79" fmla="*/ 530356 w 676457"/>
                <a:gd name="connsiteY79" fmla="*/ 36675 h 43107"/>
                <a:gd name="connsiteX80" fmla="*/ 537817 w 676457"/>
                <a:gd name="connsiteY80" fmla="*/ 33193 h 43107"/>
                <a:gd name="connsiteX81" fmla="*/ 537817 w 676457"/>
                <a:gd name="connsiteY81" fmla="*/ 36177 h 43107"/>
                <a:gd name="connsiteX82" fmla="*/ 544482 w 676457"/>
                <a:gd name="connsiteY82" fmla="*/ 36177 h 43107"/>
                <a:gd name="connsiteX83" fmla="*/ 544482 w 676457"/>
                <a:gd name="connsiteY83" fmla="*/ 20095 h 43107"/>
                <a:gd name="connsiteX84" fmla="*/ 534136 w 676457"/>
                <a:gd name="connsiteY84" fmla="*/ 10943 h 43107"/>
                <a:gd name="connsiteX85" fmla="*/ 523028 w 676457"/>
                <a:gd name="connsiteY85" fmla="*/ 19398 h 43107"/>
                <a:gd name="connsiteX86" fmla="*/ 529494 w 676457"/>
                <a:gd name="connsiteY86" fmla="*/ 19398 h 43107"/>
                <a:gd name="connsiteX87" fmla="*/ 533705 w 676457"/>
                <a:gd name="connsiteY87" fmla="*/ 15917 h 43107"/>
                <a:gd name="connsiteX88" fmla="*/ 537717 w 676457"/>
                <a:gd name="connsiteY88" fmla="*/ 20460 h 43107"/>
                <a:gd name="connsiteX89" fmla="*/ 537717 w 676457"/>
                <a:gd name="connsiteY89" fmla="*/ 21454 h 43107"/>
                <a:gd name="connsiteX90" fmla="*/ 534932 w 676457"/>
                <a:gd name="connsiteY90" fmla="*/ 21454 h 43107"/>
                <a:gd name="connsiteX91" fmla="*/ 522099 w 676457"/>
                <a:gd name="connsiteY91" fmla="*/ 29379 h 43107"/>
                <a:gd name="connsiteX92" fmla="*/ 530356 w 676457"/>
                <a:gd name="connsiteY92" fmla="*/ 36675 h 43107"/>
                <a:gd name="connsiteX93" fmla="*/ 480119 w 676457"/>
                <a:gd name="connsiteY93" fmla="*/ 36144 h 43107"/>
                <a:gd name="connsiteX94" fmla="*/ 486950 w 676457"/>
                <a:gd name="connsiteY94" fmla="*/ 36144 h 43107"/>
                <a:gd name="connsiteX95" fmla="*/ 486950 w 676457"/>
                <a:gd name="connsiteY95" fmla="*/ 21554 h 43107"/>
                <a:gd name="connsiteX96" fmla="*/ 491725 w 676457"/>
                <a:gd name="connsiteY96" fmla="*/ 16514 h 43107"/>
                <a:gd name="connsiteX97" fmla="*/ 495605 w 676457"/>
                <a:gd name="connsiteY97" fmla="*/ 21090 h 43107"/>
                <a:gd name="connsiteX98" fmla="*/ 495605 w 676457"/>
                <a:gd name="connsiteY98" fmla="*/ 36144 h 43107"/>
                <a:gd name="connsiteX99" fmla="*/ 502402 w 676457"/>
                <a:gd name="connsiteY99" fmla="*/ 36144 h 43107"/>
                <a:gd name="connsiteX100" fmla="*/ 502402 w 676457"/>
                <a:gd name="connsiteY100" fmla="*/ 21554 h 43107"/>
                <a:gd name="connsiteX101" fmla="*/ 507177 w 676457"/>
                <a:gd name="connsiteY101" fmla="*/ 16514 h 43107"/>
                <a:gd name="connsiteX102" fmla="*/ 511057 w 676457"/>
                <a:gd name="connsiteY102" fmla="*/ 21090 h 43107"/>
                <a:gd name="connsiteX103" fmla="*/ 511057 w 676457"/>
                <a:gd name="connsiteY103" fmla="*/ 36144 h 43107"/>
                <a:gd name="connsiteX104" fmla="*/ 517855 w 676457"/>
                <a:gd name="connsiteY104" fmla="*/ 36144 h 43107"/>
                <a:gd name="connsiteX105" fmla="*/ 517855 w 676457"/>
                <a:gd name="connsiteY105" fmla="*/ 20327 h 43107"/>
                <a:gd name="connsiteX106" fmla="*/ 509731 w 676457"/>
                <a:gd name="connsiteY106" fmla="*/ 10876 h 43107"/>
                <a:gd name="connsiteX107" fmla="*/ 501408 w 676457"/>
                <a:gd name="connsiteY107" fmla="*/ 15154 h 43107"/>
                <a:gd name="connsiteX108" fmla="*/ 494510 w 676457"/>
                <a:gd name="connsiteY108" fmla="*/ 10876 h 43107"/>
                <a:gd name="connsiteX109" fmla="*/ 486950 w 676457"/>
                <a:gd name="connsiteY109" fmla="*/ 15220 h 43107"/>
                <a:gd name="connsiteX110" fmla="*/ 486950 w 676457"/>
                <a:gd name="connsiteY110" fmla="*/ 11440 h 43107"/>
                <a:gd name="connsiteX111" fmla="*/ 480119 w 676457"/>
                <a:gd name="connsiteY111" fmla="*/ 11440 h 43107"/>
                <a:gd name="connsiteX112" fmla="*/ 480119 w 676457"/>
                <a:gd name="connsiteY112" fmla="*/ 36144 h 43107"/>
                <a:gd name="connsiteX113" fmla="*/ 460820 w 676457"/>
                <a:gd name="connsiteY113" fmla="*/ 36144 h 43107"/>
                <a:gd name="connsiteX114" fmla="*/ 467684 w 676457"/>
                <a:gd name="connsiteY114" fmla="*/ 36144 h 43107"/>
                <a:gd name="connsiteX115" fmla="*/ 467684 w 676457"/>
                <a:gd name="connsiteY115" fmla="*/ 23776 h 43107"/>
                <a:gd name="connsiteX116" fmla="*/ 475676 w 676457"/>
                <a:gd name="connsiteY116" fmla="*/ 17442 h 43107"/>
                <a:gd name="connsiteX117" fmla="*/ 475676 w 676457"/>
                <a:gd name="connsiteY117" fmla="*/ 11075 h 43107"/>
                <a:gd name="connsiteX118" fmla="*/ 467684 w 676457"/>
                <a:gd name="connsiteY118" fmla="*/ 16182 h 43107"/>
                <a:gd name="connsiteX119" fmla="*/ 467684 w 676457"/>
                <a:gd name="connsiteY119" fmla="*/ 11473 h 43107"/>
                <a:gd name="connsiteX120" fmla="*/ 460820 w 676457"/>
                <a:gd name="connsiteY120" fmla="*/ 11473 h 43107"/>
                <a:gd name="connsiteX121" fmla="*/ 460820 w 676457"/>
                <a:gd name="connsiteY121" fmla="*/ 36144 h 43107"/>
                <a:gd name="connsiteX122" fmla="*/ 438636 w 676457"/>
                <a:gd name="connsiteY122" fmla="*/ 21123 h 43107"/>
                <a:gd name="connsiteX123" fmla="*/ 444307 w 676457"/>
                <a:gd name="connsiteY123" fmla="*/ 15585 h 43107"/>
                <a:gd name="connsiteX124" fmla="*/ 449678 w 676457"/>
                <a:gd name="connsiteY124" fmla="*/ 21123 h 43107"/>
                <a:gd name="connsiteX125" fmla="*/ 438636 w 676457"/>
                <a:gd name="connsiteY125" fmla="*/ 21123 h 43107"/>
                <a:gd name="connsiteX126" fmla="*/ 444472 w 676457"/>
                <a:gd name="connsiteY126" fmla="*/ 36675 h 43107"/>
                <a:gd name="connsiteX127" fmla="*/ 456277 w 676457"/>
                <a:gd name="connsiteY127" fmla="*/ 28352 h 43107"/>
                <a:gd name="connsiteX128" fmla="*/ 449811 w 676457"/>
                <a:gd name="connsiteY128" fmla="*/ 28352 h 43107"/>
                <a:gd name="connsiteX129" fmla="*/ 444671 w 676457"/>
                <a:gd name="connsiteY129" fmla="*/ 31800 h 43107"/>
                <a:gd name="connsiteX130" fmla="*/ 438537 w 676457"/>
                <a:gd name="connsiteY130" fmla="*/ 25334 h 43107"/>
                <a:gd name="connsiteX131" fmla="*/ 456344 w 676457"/>
                <a:gd name="connsiteY131" fmla="*/ 25334 h 43107"/>
                <a:gd name="connsiteX132" fmla="*/ 456344 w 676457"/>
                <a:gd name="connsiteY132" fmla="*/ 23444 h 43107"/>
                <a:gd name="connsiteX133" fmla="*/ 444307 w 676457"/>
                <a:gd name="connsiteY133" fmla="*/ 10876 h 43107"/>
                <a:gd name="connsiteX134" fmla="*/ 431606 w 676457"/>
                <a:gd name="connsiteY134" fmla="*/ 23709 h 43107"/>
                <a:gd name="connsiteX135" fmla="*/ 431606 w 676457"/>
                <a:gd name="connsiteY135" fmla="*/ 24074 h 43107"/>
                <a:gd name="connsiteX136" fmla="*/ 444472 w 676457"/>
                <a:gd name="connsiteY136" fmla="*/ 36675 h 43107"/>
                <a:gd name="connsiteX137" fmla="*/ 415723 w 676457"/>
                <a:gd name="connsiteY137" fmla="*/ 31336 h 43107"/>
                <a:gd name="connsiteX138" fmla="*/ 409622 w 676457"/>
                <a:gd name="connsiteY138" fmla="*/ 23974 h 43107"/>
                <a:gd name="connsiteX139" fmla="*/ 409622 w 676457"/>
                <a:gd name="connsiteY139" fmla="*/ 23610 h 43107"/>
                <a:gd name="connsiteX140" fmla="*/ 415657 w 676457"/>
                <a:gd name="connsiteY140" fmla="*/ 16149 h 43107"/>
                <a:gd name="connsiteX141" fmla="*/ 421559 w 676457"/>
                <a:gd name="connsiteY141" fmla="*/ 23610 h 43107"/>
                <a:gd name="connsiteX142" fmla="*/ 421559 w 676457"/>
                <a:gd name="connsiteY142" fmla="*/ 23974 h 43107"/>
                <a:gd name="connsiteX143" fmla="*/ 415723 w 676457"/>
                <a:gd name="connsiteY143" fmla="*/ 31336 h 43107"/>
                <a:gd name="connsiteX144" fmla="*/ 403023 w 676457"/>
                <a:gd name="connsiteY144" fmla="*/ 44567 h 43107"/>
                <a:gd name="connsiteX145" fmla="*/ 409887 w 676457"/>
                <a:gd name="connsiteY145" fmla="*/ 44567 h 43107"/>
                <a:gd name="connsiteX146" fmla="*/ 409887 w 676457"/>
                <a:gd name="connsiteY146" fmla="*/ 32397 h 43107"/>
                <a:gd name="connsiteX147" fmla="*/ 417779 w 676457"/>
                <a:gd name="connsiteY147" fmla="*/ 36675 h 43107"/>
                <a:gd name="connsiteX148" fmla="*/ 428556 w 676457"/>
                <a:gd name="connsiteY148" fmla="*/ 23941 h 43107"/>
                <a:gd name="connsiteX149" fmla="*/ 428556 w 676457"/>
                <a:gd name="connsiteY149" fmla="*/ 23577 h 43107"/>
                <a:gd name="connsiteX150" fmla="*/ 417779 w 676457"/>
                <a:gd name="connsiteY150" fmla="*/ 10910 h 43107"/>
                <a:gd name="connsiteX151" fmla="*/ 409887 w 676457"/>
                <a:gd name="connsiteY151" fmla="*/ 15353 h 43107"/>
                <a:gd name="connsiteX152" fmla="*/ 409887 w 676457"/>
                <a:gd name="connsiteY152" fmla="*/ 11473 h 43107"/>
                <a:gd name="connsiteX153" fmla="*/ 403023 w 676457"/>
                <a:gd name="connsiteY153" fmla="*/ 11473 h 43107"/>
                <a:gd name="connsiteX154" fmla="*/ 403023 w 676457"/>
                <a:gd name="connsiteY154" fmla="*/ 44567 h 43107"/>
                <a:gd name="connsiteX155" fmla="*/ 363496 w 676457"/>
                <a:gd name="connsiteY155" fmla="*/ 36144 h 43107"/>
                <a:gd name="connsiteX156" fmla="*/ 370361 w 676457"/>
                <a:gd name="connsiteY156" fmla="*/ 36144 h 43107"/>
                <a:gd name="connsiteX157" fmla="*/ 370361 w 676457"/>
                <a:gd name="connsiteY157" fmla="*/ 21885 h 43107"/>
                <a:gd name="connsiteX158" fmla="*/ 375500 w 676457"/>
                <a:gd name="connsiteY158" fmla="*/ 16447 h 43107"/>
                <a:gd name="connsiteX159" fmla="*/ 379844 w 676457"/>
                <a:gd name="connsiteY159" fmla="*/ 21421 h 43107"/>
                <a:gd name="connsiteX160" fmla="*/ 379844 w 676457"/>
                <a:gd name="connsiteY160" fmla="*/ 36144 h 43107"/>
                <a:gd name="connsiteX161" fmla="*/ 386675 w 676457"/>
                <a:gd name="connsiteY161" fmla="*/ 36144 h 43107"/>
                <a:gd name="connsiteX162" fmla="*/ 386675 w 676457"/>
                <a:gd name="connsiteY162" fmla="*/ 20426 h 43107"/>
                <a:gd name="connsiteX163" fmla="*/ 378352 w 676457"/>
                <a:gd name="connsiteY163" fmla="*/ 10910 h 43107"/>
                <a:gd name="connsiteX164" fmla="*/ 370327 w 676457"/>
                <a:gd name="connsiteY164" fmla="*/ 15386 h 43107"/>
                <a:gd name="connsiteX165" fmla="*/ 370327 w 676457"/>
                <a:gd name="connsiteY165" fmla="*/ 11473 h 43107"/>
                <a:gd name="connsiteX166" fmla="*/ 363463 w 676457"/>
                <a:gd name="connsiteY166" fmla="*/ 11473 h 43107"/>
                <a:gd name="connsiteX167" fmla="*/ 363463 w 676457"/>
                <a:gd name="connsiteY167" fmla="*/ 36144 h 43107"/>
                <a:gd name="connsiteX168" fmla="*/ 345889 w 676457"/>
                <a:gd name="connsiteY168" fmla="*/ 36675 h 43107"/>
                <a:gd name="connsiteX169" fmla="*/ 358920 w 676457"/>
                <a:gd name="connsiteY169" fmla="*/ 23941 h 43107"/>
                <a:gd name="connsiteX170" fmla="*/ 358920 w 676457"/>
                <a:gd name="connsiteY170" fmla="*/ 23577 h 43107"/>
                <a:gd name="connsiteX171" fmla="*/ 345922 w 676457"/>
                <a:gd name="connsiteY171" fmla="*/ 10910 h 43107"/>
                <a:gd name="connsiteX172" fmla="*/ 332890 w 676457"/>
                <a:gd name="connsiteY172" fmla="*/ 23709 h 43107"/>
                <a:gd name="connsiteX173" fmla="*/ 332890 w 676457"/>
                <a:gd name="connsiteY173" fmla="*/ 24107 h 43107"/>
                <a:gd name="connsiteX174" fmla="*/ 345889 w 676457"/>
                <a:gd name="connsiteY174" fmla="*/ 36675 h 43107"/>
                <a:gd name="connsiteX175" fmla="*/ 345955 w 676457"/>
                <a:gd name="connsiteY175" fmla="*/ 31469 h 43107"/>
                <a:gd name="connsiteX176" fmla="*/ 339920 w 676457"/>
                <a:gd name="connsiteY176" fmla="*/ 23908 h 43107"/>
                <a:gd name="connsiteX177" fmla="*/ 339920 w 676457"/>
                <a:gd name="connsiteY177" fmla="*/ 23543 h 43107"/>
                <a:gd name="connsiteX178" fmla="*/ 345955 w 676457"/>
                <a:gd name="connsiteY178" fmla="*/ 16082 h 43107"/>
                <a:gd name="connsiteX179" fmla="*/ 351990 w 676457"/>
                <a:gd name="connsiteY179" fmla="*/ 23643 h 43107"/>
                <a:gd name="connsiteX180" fmla="*/ 351990 w 676457"/>
                <a:gd name="connsiteY180" fmla="*/ 23974 h 43107"/>
                <a:gd name="connsiteX181" fmla="*/ 345955 w 676457"/>
                <a:gd name="connsiteY181" fmla="*/ 31469 h 43107"/>
                <a:gd name="connsiteX182" fmla="*/ 324700 w 676457"/>
                <a:gd name="connsiteY182" fmla="*/ 8091 h 43107"/>
                <a:gd name="connsiteX183" fmla="*/ 328612 w 676457"/>
                <a:gd name="connsiteY183" fmla="*/ 4344 h 43107"/>
                <a:gd name="connsiteX184" fmla="*/ 324700 w 676457"/>
                <a:gd name="connsiteY184" fmla="*/ 597 h 43107"/>
                <a:gd name="connsiteX185" fmla="*/ 320820 w 676457"/>
                <a:gd name="connsiteY185" fmla="*/ 4344 h 43107"/>
                <a:gd name="connsiteX186" fmla="*/ 324700 w 676457"/>
                <a:gd name="connsiteY186" fmla="*/ 8091 h 43107"/>
                <a:gd name="connsiteX187" fmla="*/ 321351 w 676457"/>
                <a:gd name="connsiteY187" fmla="*/ 36144 h 43107"/>
                <a:gd name="connsiteX188" fmla="*/ 328148 w 676457"/>
                <a:gd name="connsiteY188" fmla="*/ 36144 h 43107"/>
                <a:gd name="connsiteX189" fmla="*/ 328148 w 676457"/>
                <a:gd name="connsiteY189" fmla="*/ 11440 h 43107"/>
                <a:gd name="connsiteX190" fmla="*/ 321351 w 676457"/>
                <a:gd name="connsiteY190" fmla="*/ 11440 h 43107"/>
                <a:gd name="connsiteX191" fmla="*/ 321351 w 676457"/>
                <a:gd name="connsiteY191" fmla="*/ 36144 h 43107"/>
                <a:gd name="connsiteX192" fmla="*/ 312397 w 676457"/>
                <a:gd name="connsiteY192" fmla="*/ 36608 h 43107"/>
                <a:gd name="connsiteX193" fmla="*/ 316542 w 676457"/>
                <a:gd name="connsiteY193" fmla="*/ 35945 h 43107"/>
                <a:gd name="connsiteX194" fmla="*/ 316542 w 676457"/>
                <a:gd name="connsiteY194" fmla="*/ 30673 h 43107"/>
                <a:gd name="connsiteX195" fmla="*/ 313956 w 676457"/>
                <a:gd name="connsiteY195" fmla="*/ 31137 h 43107"/>
                <a:gd name="connsiteX196" fmla="*/ 311204 w 676457"/>
                <a:gd name="connsiteY196" fmla="*/ 28219 h 43107"/>
                <a:gd name="connsiteX197" fmla="*/ 311204 w 676457"/>
                <a:gd name="connsiteY197" fmla="*/ 16315 h 43107"/>
                <a:gd name="connsiteX198" fmla="*/ 316410 w 676457"/>
                <a:gd name="connsiteY198" fmla="*/ 16315 h 43107"/>
                <a:gd name="connsiteX199" fmla="*/ 316410 w 676457"/>
                <a:gd name="connsiteY199" fmla="*/ 11440 h 43107"/>
                <a:gd name="connsiteX200" fmla="*/ 311204 w 676457"/>
                <a:gd name="connsiteY200" fmla="*/ 11440 h 43107"/>
                <a:gd name="connsiteX201" fmla="*/ 311204 w 676457"/>
                <a:gd name="connsiteY201" fmla="*/ 6101 h 43107"/>
                <a:gd name="connsiteX202" fmla="*/ 304406 w 676457"/>
                <a:gd name="connsiteY202" fmla="*/ 6101 h 43107"/>
                <a:gd name="connsiteX203" fmla="*/ 304406 w 676457"/>
                <a:gd name="connsiteY203" fmla="*/ 11440 h 43107"/>
                <a:gd name="connsiteX204" fmla="*/ 301256 w 676457"/>
                <a:gd name="connsiteY204" fmla="*/ 11440 h 43107"/>
                <a:gd name="connsiteX205" fmla="*/ 301256 w 676457"/>
                <a:gd name="connsiteY205" fmla="*/ 16315 h 43107"/>
                <a:gd name="connsiteX206" fmla="*/ 304406 w 676457"/>
                <a:gd name="connsiteY206" fmla="*/ 16315 h 43107"/>
                <a:gd name="connsiteX207" fmla="*/ 304406 w 676457"/>
                <a:gd name="connsiteY207" fmla="*/ 28816 h 43107"/>
                <a:gd name="connsiteX208" fmla="*/ 312397 w 676457"/>
                <a:gd name="connsiteY208" fmla="*/ 36608 h 43107"/>
                <a:gd name="connsiteX209" fmla="*/ 285405 w 676457"/>
                <a:gd name="connsiteY209" fmla="*/ 31900 h 43107"/>
                <a:gd name="connsiteX210" fmla="*/ 281824 w 676457"/>
                <a:gd name="connsiteY210" fmla="*/ 28915 h 43107"/>
                <a:gd name="connsiteX211" fmla="*/ 288091 w 676457"/>
                <a:gd name="connsiteY211" fmla="*/ 25433 h 43107"/>
                <a:gd name="connsiteX212" fmla="*/ 290744 w 676457"/>
                <a:gd name="connsiteY212" fmla="*/ 25433 h 43107"/>
                <a:gd name="connsiteX213" fmla="*/ 290744 w 676457"/>
                <a:gd name="connsiteY213" fmla="*/ 27523 h 43107"/>
                <a:gd name="connsiteX214" fmla="*/ 285405 w 676457"/>
                <a:gd name="connsiteY214" fmla="*/ 31900 h 43107"/>
                <a:gd name="connsiteX215" fmla="*/ 283383 w 676457"/>
                <a:gd name="connsiteY215" fmla="*/ 36675 h 43107"/>
                <a:gd name="connsiteX216" fmla="*/ 290844 w 676457"/>
                <a:gd name="connsiteY216" fmla="*/ 33193 h 43107"/>
                <a:gd name="connsiteX217" fmla="*/ 290844 w 676457"/>
                <a:gd name="connsiteY217" fmla="*/ 36177 h 43107"/>
                <a:gd name="connsiteX218" fmla="*/ 297509 w 676457"/>
                <a:gd name="connsiteY218" fmla="*/ 36177 h 43107"/>
                <a:gd name="connsiteX219" fmla="*/ 297509 w 676457"/>
                <a:gd name="connsiteY219" fmla="*/ 20095 h 43107"/>
                <a:gd name="connsiteX220" fmla="*/ 287163 w 676457"/>
                <a:gd name="connsiteY220" fmla="*/ 10943 h 43107"/>
                <a:gd name="connsiteX221" fmla="*/ 276054 w 676457"/>
                <a:gd name="connsiteY221" fmla="*/ 19398 h 43107"/>
                <a:gd name="connsiteX222" fmla="*/ 282521 w 676457"/>
                <a:gd name="connsiteY222" fmla="*/ 19398 h 43107"/>
                <a:gd name="connsiteX223" fmla="*/ 286732 w 676457"/>
                <a:gd name="connsiteY223" fmla="*/ 15917 h 43107"/>
                <a:gd name="connsiteX224" fmla="*/ 290744 w 676457"/>
                <a:gd name="connsiteY224" fmla="*/ 20460 h 43107"/>
                <a:gd name="connsiteX225" fmla="*/ 290744 w 676457"/>
                <a:gd name="connsiteY225" fmla="*/ 21454 h 43107"/>
                <a:gd name="connsiteX226" fmla="*/ 287959 w 676457"/>
                <a:gd name="connsiteY226" fmla="*/ 21454 h 43107"/>
                <a:gd name="connsiteX227" fmla="*/ 275126 w 676457"/>
                <a:gd name="connsiteY227" fmla="*/ 29379 h 43107"/>
                <a:gd name="connsiteX228" fmla="*/ 283383 w 676457"/>
                <a:gd name="connsiteY228" fmla="*/ 36675 h 43107"/>
                <a:gd name="connsiteX229" fmla="*/ 233146 w 676457"/>
                <a:gd name="connsiteY229" fmla="*/ 36144 h 43107"/>
                <a:gd name="connsiteX230" fmla="*/ 240010 w 676457"/>
                <a:gd name="connsiteY230" fmla="*/ 36144 h 43107"/>
                <a:gd name="connsiteX231" fmla="*/ 240010 w 676457"/>
                <a:gd name="connsiteY231" fmla="*/ 21554 h 43107"/>
                <a:gd name="connsiteX232" fmla="*/ 244785 w 676457"/>
                <a:gd name="connsiteY232" fmla="*/ 16514 h 43107"/>
                <a:gd name="connsiteX233" fmla="*/ 248664 w 676457"/>
                <a:gd name="connsiteY233" fmla="*/ 21090 h 43107"/>
                <a:gd name="connsiteX234" fmla="*/ 248664 w 676457"/>
                <a:gd name="connsiteY234" fmla="*/ 36144 h 43107"/>
                <a:gd name="connsiteX235" fmla="*/ 255462 w 676457"/>
                <a:gd name="connsiteY235" fmla="*/ 36144 h 43107"/>
                <a:gd name="connsiteX236" fmla="*/ 255462 w 676457"/>
                <a:gd name="connsiteY236" fmla="*/ 21554 h 43107"/>
                <a:gd name="connsiteX237" fmla="*/ 260237 w 676457"/>
                <a:gd name="connsiteY237" fmla="*/ 16514 h 43107"/>
                <a:gd name="connsiteX238" fmla="*/ 264117 w 676457"/>
                <a:gd name="connsiteY238" fmla="*/ 21090 h 43107"/>
                <a:gd name="connsiteX239" fmla="*/ 264117 w 676457"/>
                <a:gd name="connsiteY239" fmla="*/ 36144 h 43107"/>
                <a:gd name="connsiteX240" fmla="*/ 270915 w 676457"/>
                <a:gd name="connsiteY240" fmla="*/ 36144 h 43107"/>
                <a:gd name="connsiteX241" fmla="*/ 270915 w 676457"/>
                <a:gd name="connsiteY241" fmla="*/ 20327 h 43107"/>
                <a:gd name="connsiteX242" fmla="*/ 262790 w 676457"/>
                <a:gd name="connsiteY242" fmla="*/ 10876 h 43107"/>
                <a:gd name="connsiteX243" fmla="*/ 254467 w 676457"/>
                <a:gd name="connsiteY243" fmla="*/ 15154 h 43107"/>
                <a:gd name="connsiteX244" fmla="*/ 247570 w 676457"/>
                <a:gd name="connsiteY244" fmla="*/ 10876 h 43107"/>
                <a:gd name="connsiteX245" fmla="*/ 240010 w 676457"/>
                <a:gd name="connsiteY245" fmla="*/ 15220 h 43107"/>
                <a:gd name="connsiteX246" fmla="*/ 240010 w 676457"/>
                <a:gd name="connsiteY246" fmla="*/ 11440 h 43107"/>
                <a:gd name="connsiteX247" fmla="*/ 233146 w 676457"/>
                <a:gd name="connsiteY247" fmla="*/ 11440 h 43107"/>
                <a:gd name="connsiteX248" fmla="*/ 233146 w 676457"/>
                <a:gd name="connsiteY248" fmla="*/ 36144 h 43107"/>
                <a:gd name="connsiteX249" fmla="*/ 213847 w 676457"/>
                <a:gd name="connsiteY249" fmla="*/ 36144 h 43107"/>
                <a:gd name="connsiteX250" fmla="*/ 220678 w 676457"/>
                <a:gd name="connsiteY250" fmla="*/ 36144 h 43107"/>
                <a:gd name="connsiteX251" fmla="*/ 220678 w 676457"/>
                <a:gd name="connsiteY251" fmla="*/ 23776 h 43107"/>
                <a:gd name="connsiteX252" fmla="*/ 228669 w 676457"/>
                <a:gd name="connsiteY252" fmla="*/ 17442 h 43107"/>
                <a:gd name="connsiteX253" fmla="*/ 228669 w 676457"/>
                <a:gd name="connsiteY253" fmla="*/ 11075 h 43107"/>
                <a:gd name="connsiteX254" fmla="*/ 220678 w 676457"/>
                <a:gd name="connsiteY254" fmla="*/ 16182 h 43107"/>
                <a:gd name="connsiteX255" fmla="*/ 220678 w 676457"/>
                <a:gd name="connsiteY255" fmla="*/ 11473 h 43107"/>
                <a:gd name="connsiteX256" fmla="*/ 213847 w 676457"/>
                <a:gd name="connsiteY256" fmla="*/ 11473 h 43107"/>
                <a:gd name="connsiteX257" fmla="*/ 213847 w 676457"/>
                <a:gd name="connsiteY257" fmla="*/ 36144 h 43107"/>
                <a:gd name="connsiteX258" fmla="*/ 196239 w 676457"/>
                <a:gd name="connsiteY258" fmla="*/ 36675 h 43107"/>
                <a:gd name="connsiteX259" fmla="*/ 209271 w 676457"/>
                <a:gd name="connsiteY259" fmla="*/ 23941 h 43107"/>
                <a:gd name="connsiteX260" fmla="*/ 209271 w 676457"/>
                <a:gd name="connsiteY260" fmla="*/ 23577 h 43107"/>
                <a:gd name="connsiteX261" fmla="*/ 196272 w 676457"/>
                <a:gd name="connsiteY261" fmla="*/ 10910 h 43107"/>
                <a:gd name="connsiteX262" fmla="*/ 183240 w 676457"/>
                <a:gd name="connsiteY262" fmla="*/ 23709 h 43107"/>
                <a:gd name="connsiteX263" fmla="*/ 183240 w 676457"/>
                <a:gd name="connsiteY263" fmla="*/ 24107 h 43107"/>
                <a:gd name="connsiteX264" fmla="*/ 196239 w 676457"/>
                <a:gd name="connsiteY264" fmla="*/ 36675 h 43107"/>
                <a:gd name="connsiteX265" fmla="*/ 196272 w 676457"/>
                <a:gd name="connsiteY265" fmla="*/ 31469 h 43107"/>
                <a:gd name="connsiteX266" fmla="*/ 190237 w 676457"/>
                <a:gd name="connsiteY266" fmla="*/ 23908 h 43107"/>
                <a:gd name="connsiteX267" fmla="*/ 190237 w 676457"/>
                <a:gd name="connsiteY267" fmla="*/ 23543 h 43107"/>
                <a:gd name="connsiteX268" fmla="*/ 196272 w 676457"/>
                <a:gd name="connsiteY268" fmla="*/ 16082 h 43107"/>
                <a:gd name="connsiteX269" fmla="*/ 202307 w 676457"/>
                <a:gd name="connsiteY269" fmla="*/ 23643 h 43107"/>
                <a:gd name="connsiteX270" fmla="*/ 202307 w 676457"/>
                <a:gd name="connsiteY270" fmla="*/ 23974 h 43107"/>
                <a:gd name="connsiteX271" fmla="*/ 196272 w 676457"/>
                <a:gd name="connsiteY271" fmla="*/ 31469 h 43107"/>
                <a:gd name="connsiteX272" fmla="*/ 169313 w 676457"/>
                <a:gd name="connsiteY272" fmla="*/ 36144 h 43107"/>
                <a:gd name="connsiteX273" fmla="*/ 176111 w 676457"/>
                <a:gd name="connsiteY273" fmla="*/ 36144 h 43107"/>
                <a:gd name="connsiteX274" fmla="*/ 176111 w 676457"/>
                <a:gd name="connsiteY274" fmla="*/ 16315 h 43107"/>
                <a:gd name="connsiteX275" fmla="*/ 181483 w 676457"/>
                <a:gd name="connsiteY275" fmla="*/ 16315 h 43107"/>
                <a:gd name="connsiteX276" fmla="*/ 181483 w 676457"/>
                <a:gd name="connsiteY276" fmla="*/ 11440 h 43107"/>
                <a:gd name="connsiteX277" fmla="*/ 176111 w 676457"/>
                <a:gd name="connsiteY277" fmla="*/ 11440 h 43107"/>
                <a:gd name="connsiteX278" fmla="*/ 176111 w 676457"/>
                <a:gd name="connsiteY278" fmla="*/ 8423 h 43107"/>
                <a:gd name="connsiteX279" fmla="*/ 179195 w 676457"/>
                <a:gd name="connsiteY279" fmla="*/ 5173 h 43107"/>
                <a:gd name="connsiteX280" fmla="*/ 181682 w 676457"/>
                <a:gd name="connsiteY280" fmla="*/ 5604 h 43107"/>
                <a:gd name="connsiteX281" fmla="*/ 181682 w 676457"/>
                <a:gd name="connsiteY281" fmla="*/ 464 h 43107"/>
                <a:gd name="connsiteX282" fmla="*/ 178134 w 676457"/>
                <a:gd name="connsiteY282" fmla="*/ 0 h 43107"/>
                <a:gd name="connsiteX283" fmla="*/ 169313 w 676457"/>
                <a:gd name="connsiteY283" fmla="*/ 8622 h 43107"/>
                <a:gd name="connsiteX284" fmla="*/ 169313 w 676457"/>
                <a:gd name="connsiteY284" fmla="*/ 11440 h 43107"/>
                <a:gd name="connsiteX285" fmla="*/ 166064 w 676457"/>
                <a:gd name="connsiteY285" fmla="*/ 11440 h 43107"/>
                <a:gd name="connsiteX286" fmla="*/ 166064 w 676457"/>
                <a:gd name="connsiteY286" fmla="*/ 16315 h 43107"/>
                <a:gd name="connsiteX287" fmla="*/ 169313 w 676457"/>
                <a:gd name="connsiteY287" fmla="*/ 16315 h 43107"/>
                <a:gd name="connsiteX288" fmla="*/ 169313 w 676457"/>
                <a:gd name="connsiteY288" fmla="*/ 36144 h 43107"/>
                <a:gd name="connsiteX289" fmla="*/ 139768 w 676457"/>
                <a:gd name="connsiteY289" fmla="*/ 31900 h 43107"/>
                <a:gd name="connsiteX290" fmla="*/ 136187 w 676457"/>
                <a:gd name="connsiteY290" fmla="*/ 28915 h 43107"/>
                <a:gd name="connsiteX291" fmla="*/ 142454 w 676457"/>
                <a:gd name="connsiteY291" fmla="*/ 25433 h 43107"/>
                <a:gd name="connsiteX292" fmla="*/ 145107 w 676457"/>
                <a:gd name="connsiteY292" fmla="*/ 25433 h 43107"/>
                <a:gd name="connsiteX293" fmla="*/ 145107 w 676457"/>
                <a:gd name="connsiteY293" fmla="*/ 27523 h 43107"/>
                <a:gd name="connsiteX294" fmla="*/ 139768 w 676457"/>
                <a:gd name="connsiteY294" fmla="*/ 31900 h 43107"/>
                <a:gd name="connsiteX295" fmla="*/ 137745 w 676457"/>
                <a:gd name="connsiteY295" fmla="*/ 36675 h 43107"/>
                <a:gd name="connsiteX296" fmla="*/ 145206 w 676457"/>
                <a:gd name="connsiteY296" fmla="*/ 33193 h 43107"/>
                <a:gd name="connsiteX297" fmla="*/ 145206 w 676457"/>
                <a:gd name="connsiteY297" fmla="*/ 36177 h 43107"/>
                <a:gd name="connsiteX298" fmla="*/ 151871 w 676457"/>
                <a:gd name="connsiteY298" fmla="*/ 36177 h 43107"/>
                <a:gd name="connsiteX299" fmla="*/ 151871 w 676457"/>
                <a:gd name="connsiteY299" fmla="*/ 20095 h 43107"/>
                <a:gd name="connsiteX300" fmla="*/ 141526 w 676457"/>
                <a:gd name="connsiteY300" fmla="*/ 10943 h 43107"/>
                <a:gd name="connsiteX301" fmla="*/ 130417 w 676457"/>
                <a:gd name="connsiteY301" fmla="*/ 19398 h 43107"/>
                <a:gd name="connsiteX302" fmla="*/ 136883 w 676457"/>
                <a:gd name="connsiteY302" fmla="*/ 19398 h 43107"/>
                <a:gd name="connsiteX303" fmla="*/ 141094 w 676457"/>
                <a:gd name="connsiteY303" fmla="*/ 15917 h 43107"/>
                <a:gd name="connsiteX304" fmla="*/ 145107 w 676457"/>
                <a:gd name="connsiteY304" fmla="*/ 20460 h 43107"/>
                <a:gd name="connsiteX305" fmla="*/ 145107 w 676457"/>
                <a:gd name="connsiteY305" fmla="*/ 21454 h 43107"/>
                <a:gd name="connsiteX306" fmla="*/ 142321 w 676457"/>
                <a:gd name="connsiteY306" fmla="*/ 21454 h 43107"/>
                <a:gd name="connsiteX307" fmla="*/ 129489 w 676457"/>
                <a:gd name="connsiteY307" fmla="*/ 29379 h 43107"/>
                <a:gd name="connsiteX308" fmla="*/ 137745 w 676457"/>
                <a:gd name="connsiteY308" fmla="*/ 36675 h 43107"/>
                <a:gd name="connsiteX309" fmla="*/ 118048 w 676457"/>
                <a:gd name="connsiteY309" fmla="*/ 36144 h 43107"/>
                <a:gd name="connsiteX310" fmla="*/ 124846 w 676457"/>
                <a:gd name="connsiteY310" fmla="*/ 36144 h 43107"/>
                <a:gd name="connsiteX311" fmla="*/ 124846 w 676457"/>
                <a:gd name="connsiteY311" fmla="*/ 265 h 43107"/>
                <a:gd name="connsiteX312" fmla="*/ 118048 w 676457"/>
                <a:gd name="connsiteY312" fmla="*/ 265 h 43107"/>
                <a:gd name="connsiteX313" fmla="*/ 118048 w 676457"/>
                <a:gd name="connsiteY313" fmla="*/ 36144 h 43107"/>
                <a:gd name="connsiteX314" fmla="*/ 88072 w 676457"/>
                <a:gd name="connsiteY314" fmla="*/ 36144 h 43107"/>
                <a:gd name="connsiteX315" fmla="*/ 94936 w 676457"/>
                <a:gd name="connsiteY315" fmla="*/ 36144 h 43107"/>
                <a:gd name="connsiteX316" fmla="*/ 94936 w 676457"/>
                <a:gd name="connsiteY316" fmla="*/ 23776 h 43107"/>
                <a:gd name="connsiteX317" fmla="*/ 102928 w 676457"/>
                <a:gd name="connsiteY317" fmla="*/ 17442 h 43107"/>
                <a:gd name="connsiteX318" fmla="*/ 102928 w 676457"/>
                <a:gd name="connsiteY318" fmla="*/ 11075 h 43107"/>
                <a:gd name="connsiteX319" fmla="*/ 94936 w 676457"/>
                <a:gd name="connsiteY319" fmla="*/ 16182 h 43107"/>
                <a:gd name="connsiteX320" fmla="*/ 94936 w 676457"/>
                <a:gd name="connsiteY320" fmla="*/ 11473 h 43107"/>
                <a:gd name="connsiteX321" fmla="*/ 88072 w 676457"/>
                <a:gd name="connsiteY321" fmla="*/ 11473 h 43107"/>
                <a:gd name="connsiteX322" fmla="*/ 88072 w 676457"/>
                <a:gd name="connsiteY322" fmla="*/ 36144 h 43107"/>
                <a:gd name="connsiteX323" fmla="*/ 67381 w 676457"/>
                <a:gd name="connsiteY323" fmla="*/ 36675 h 43107"/>
                <a:gd name="connsiteX324" fmla="*/ 75206 w 676457"/>
                <a:gd name="connsiteY324" fmla="*/ 32298 h 43107"/>
                <a:gd name="connsiteX325" fmla="*/ 75206 w 676457"/>
                <a:gd name="connsiteY325" fmla="*/ 36177 h 43107"/>
                <a:gd name="connsiteX326" fmla="*/ 82004 w 676457"/>
                <a:gd name="connsiteY326" fmla="*/ 36177 h 43107"/>
                <a:gd name="connsiteX327" fmla="*/ 82004 w 676457"/>
                <a:gd name="connsiteY327" fmla="*/ 11473 h 43107"/>
                <a:gd name="connsiteX328" fmla="*/ 75206 w 676457"/>
                <a:gd name="connsiteY328" fmla="*/ 11473 h 43107"/>
                <a:gd name="connsiteX329" fmla="*/ 75206 w 676457"/>
                <a:gd name="connsiteY329" fmla="*/ 25964 h 43107"/>
                <a:gd name="connsiteX330" fmla="*/ 70066 w 676457"/>
                <a:gd name="connsiteY330" fmla="*/ 31402 h 43107"/>
                <a:gd name="connsiteX331" fmla="*/ 65789 w 676457"/>
                <a:gd name="connsiteY331" fmla="*/ 26428 h 43107"/>
                <a:gd name="connsiteX332" fmla="*/ 65789 w 676457"/>
                <a:gd name="connsiteY332" fmla="*/ 11473 h 43107"/>
                <a:gd name="connsiteX333" fmla="*/ 58991 w 676457"/>
                <a:gd name="connsiteY333" fmla="*/ 11473 h 43107"/>
                <a:gd name="connsiteX334" fmla="*/ 58991 w 676457"/>
                <a:gd name="connsiteY334" fmla="*/ 27390 h 43107"/>
                <a:gd name="connsiteX335" fmla="*/ 67381 w 676457"/>
                <a:gd name="connsiteY335" fmla="*/ 36675 h 43107"/>
                <a:gd name="connsiteX336" fmla="*/ 41549 w 676457"/>
                <a:gd name="connsiteY336" fmla="*/ 36675 h 43107"/>
                <a:gd name="connsiteX337" fmla="*/ 54581 w 676457"/>
                <a:gd name="connsiteY337" fmla="*/ 23941 h 43107"/>
                <a:gd name="connsiteX338" fmla="*/ 54581 w 676457"/>
                <a:gd name="connsiteY338" fmla="*/ 23577 h 43107"/>
                <a:gd name="connsiteX339" fmla="*/ 41582 w 676457"/>
                <a:gd name="connsiteY339" fmla="*/ 10910 h 43107"/>
                <a:gd name="connsiteX340" fmla="*/ 28550 w 676457"/>
                <a:gd name="connsiteY340" fmla="*/ 23709 h 43107"/>
                <a:gd name="connsiteX341" fmla="*/ 28550 w 676457"/>
                <a:gd name="connsiteY341" fmla="*/ 24107 h 43107"/>
                <a:gd name="connsiteX342" fmla="*/ 41549 w 676457"/>
                <a:gd name="connsiteY342" fmla="*/ 36675 h 43107"/>
                <a:gd name="connsiteX343" fmla="*/ 41615 w 676457"/>
                <a:gd name="connsiteY343" fmla="*/ 31469 h 43107"/>
                <a:gd name="connsiteX344" fmla="*/ 35580 w 676457"/>
                <a:gd name="connsiteY344" fmla="*/ 23908 h 43107"/>
                <a:gd name="connsiteX345" fmla="*/ 35580 w 676457"/>
                <a:gd name="connsiteY345" fmla="*/ 23543 h 43107"/>
                <a:gd name="connsiteX346" fmla="*/ 41615 w 676457"/>
                <a:gd name="connsiteY346" fmla="*/ 16082 h 43107"/>
                <a:gd name="connsiteX347" fmla="*/ 47650 w 676457"/>
                <a:gd name="connsiteY347" fmla="*/ 23643 h 43107"/>
                <a:gd name="connsiteX348" fmla="*/ 47650 w 676457"/>
                <a:gd name="connsiteY348" fmla="*/ 23974 h 43107"/>
                <a:gd name="connsiteX349" fmla="*/ 41615 w 676457"/>
                <a:gd name="connsiteY349" fmla="*/ 31469 h 43107"/>
                <a:gd name="connsiteX350" fmla="*/ 12700 w 676457"/>
                <a:gd name="connsiteY350" fmla="*/ 31336 h 43107"/>
                <a:gd name="connsiteX351" fmla="*/ 6599 w 676457"/>
                <a:gd name="connsiteY351" fmla="*/ 23974 h 43107"/>
                <a:gd name="connsiteX352" fmla="*/ 6599 w 676457"/>
                <a:gd name="connsiteY352" fmla="*/ 23610 h 43107"/>
                <a:gd name="connsiteX353" fmla="*/ 12634 w 676457"/>
                <a:gd name="connsiteY353" fmla="*/ 16149 h 43107"/>
                <a:gd name="connsiteX354" fmla="*/ 18536 w 676457"/>
                <a:gd name="connsiteY354" fmla="*/ 23610 h 43107"/>
                <a:gd name="connsiteX355" fmla="*/ 18536 w 676457"/>
                <a:gd name="connsiteY355" fmla="*/ 23974 h 43107"/>
                <a:gd name="connsiteX356" fmla="*/ 12700 w 676457"/>
                <a:gd name="connsiteY356" fmla="*/ 31336 h 43107"/>
                <a:gd name="connsiteX357" fmla="*/ 0 w 676457"/>
                <a:gd name="connsiteY357" fmla="*/ 44567 h 43107"/>
                <a:gd name="connsiteX358" fmla="*/ 6831 w 676457"/>
                <a:gd name="connsiteY358" fmla="*/ 44567 h 43107"/>
                <a:gd name="connsiteX359" fmla="*/ 6831 w 676457"/>
                <a:gd name="connsiteY359" fmla="*/ 32397 h 43107"/>
                <a:gd name="connsiteX360" fmla="*/ 14723 w 676457"/>
                <a:gd name="connsiteY360" fmla="*/ 36675 h 43107"/>
                <a:gd name="connsiteX361" fmla="*/ 25500 w 676457"/>
                <a:gd name="connsiteY361" fmla="*/ 23941 h 43107"/>
                <a:gd name="connsiteX362" fmla="*/ 25500 w 676457"/>
                <a:gd name="connsiteY362" fmla="*/ 23577 h 43107"/>
                <a:gd name="connsiteX363" fmla="*/ 14723 w 676457"/>
                <a:gd name="connsiteY363" fmla="*/ 10910 h 43107"/>
                <a:gd name="connsiteX364" fmla="*/ 6831 w 676457"/>
                <a:gd name="connsiteY364" fmla="*/ 15353 h 43107"/>
                <a:gd name="connsiteX365" fmla="*/ 6831 w 676457"/>
                <a:gd name="connsiteY365" fmla="*/ 11473 h 43107"/>
                <a:gd name="connsiteX366" fmla="*/ 0 w 676457"/>
                <a:gd name="connsiteY366" fmla="*/ 11473 h 43107"/>
                <a:gd name="connsiteX367" fmla="*/ 0 w 676457"/>
                <a:gd name="connsiteY367" fmla="*/ 44567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676457" h="43107">
                  <a:moveTo>
                    <a:pt x="659447" y="21123"/>
                  </a:moveTo>
                  <a:cubicBezTo>
                    <a:pt x="659977" y="17641"/>
                    <a:pt x="662033" y="15585"/>
                    <a:pt x="665117" y="15585"/>
                  </a:cubicBezTo>
                  <a:cubicBezTo>
                    <a:pt x="668367" y="15585"/>
                    <a:pt x="670257" y="17376"/>
                    <a:pt x="670489" y="21123"/>
                  </a:cubicBezTo>
                  <a:lnTo>
                    <a:pt x="659447" y="21123"/>
                  </a:lnTo>
                  <a:close/>
                  <a:moveTo>
                    <a:pt x="665316" y="36675"/>
                  </a:moveTo>
                  <a:cubicBezTo>
                    <a:pt x="672047" y="36675"/>
                    <a:pt x="676325" y="33690"/>
                    <a:pt x="677121" y="28352"/>
                  </a:cubicBezTo>
                  <a:lnTo>
                    <a:pt x="670655" y="28352"/>
                  </a:lnTo>
                  <a:cubicBezTo>
                    <a:pt x="670223" y="30441"/>
                    <a:pt x="668665" y="31800"/>
                    <a:pt x="665515" y="31800"/>
                  </a:cubicBezTo>
                  <a:cubicBezTo>
                    <a:pt x="661768" y="31800"/>
                    <a:pt x="659546" y="29446"/>
                    <a:pt x="659380" y="25334"/>
                  </a:cubicBezTo>
                  <a:lnTo>
                    <a:pt x="677187" y="25334"/>
                  </a:lnTo>
                  <a:lnTo>
                    <a:pt x="677187" y="23444"/>
                  </a:lnTo>
                  <a:cubicBezTo>
                    <a:pt x="677187" y="14623"/>
                    <a:pt x="671517" y="10876"/>
                    <a:pt x="665150" y="10876"/>
                  </a:cubicBezTo>
                  <a:cubicBezTo>
                    <a:pt x="657988" y="10876"/>
                    <a:pt x="652450" y="15917"/>
                    <a:pt x="652450" y="23709"/>
                  </a:cubicBezTo>
                  <a:lnTo>
                    <a:pt x="652450" y="24074"/>
                  </a:lnTo>
                  <a:cubicBezTo>
                    <a:pt x="652417" y="31999"/>
                    <a:pt x="657855" y="36675"/>
                    <a:pt x="665316" y="36675"/>
                  </a:cubicBezTo>
                  <a:moveTo>
                    <a:pt x="645155" y="36608"/>
                  </a:moveTo>
                  <a:cubicBezTo>
                    <a:pt x="647012" y="36608"/>
                    <a:pt x="648371" y="36277"/>
                    <a:pt x="649300" y="35945"/>
                  </a:cubicBezTo>
                  <a:lnTo>
                    <a:pt x="649300" y="30673"/>
                  </a:lnTo>
                  <a:cubicBezTo>
                    <a:pt x="648504" y="31004"/>
                    <a:pt x="647741" y="31137"/>
                    <a:pt x="646713" y="31137"/>
                  </a:cubicBezTo>
                  <a:cubicBezTo>
                    <a:pt x="644956" y="31137"/>
                    <a:pt x="643961" y="30208"/>
                    <a:pt x="643961" y="28219"/>
                  </a:cubicBezTo>
                  <a:lnTo>
                    <a:pt x="643961" y="16315"/>
                  </a:lnTo>
                  <a:lnTo>
                    <a:pt x="649167" y="16315"/>
                  </a:lnTo>
                  <a:lnTo>
                    <a:pt x="649167" y="11440"/>
                  </a:lnTo>
                  <a:lnTo>
                    <a:pt x="643961" y="11440"/>
                  </a:lnTo>
                  <a:lnTo>
                    <a:pt x="643961" y="6101"/>
                  </a:lnTo>
                  <a:lnTo>
                    <a:pt x="637163" y="6101"/>
                  </a:lnTo>
                  <a:lnTo>
                    <a:pt x="637163" y="11440"/>
                  </a:lnTo>
                  <a:lnTo>
                    <a:pt x="634013" y="11440"/>
                  </a:lnTo>
                  <a:lnTo>
                    <a:pt x="634013" y="16315"/>
                  </a:lnTo>
                  <a:lnTo>
                    <a:pt x="637163" y="16315"/>
                  </a:lnTo>
                  <a:lnTo>
                    <a:pt x="637163" y="28816"/>
                  </a:lnTo>
                  <a:cubicBezTo>
                    <a:pt x="637163" y="33989"/>
                    <a:pt x="639949" y="36608"/>
                    <a:pt x="645155" y="36608"/>
                  </a:cubicBezTo>
                  <a:moveTo>
                    <a:pt x="607087" y="36144"/>
                  </a:moveTo>
                  <a:lnTo>
                    <a:pt x="613952" y="36144"/>
                  </a:lnTo>
                  <a:lnTo>
                    <a:pt x="613952" y="21885"/>
                  </a:lnTo>
                  <a:cubicBezTo>
                    <a:pt x="613952" y="18238"/>
                    <a:pt x="616173" y="16447"/>
                    <a:pt x="619091" y="16447"/>
                  </a:cubicBezTo>
                  <a:cubicBezTo>
                    <a:pt x="622109" y="16447"/>
                    <a:pt x="623435" y="18072"/>
                    <a:pt x="623435" y="21421"/>
                  </a:cubicBezTo>
                  <a:lnTo>
                    <a:pt x="623435" y="36144"/>
                  </a:lnTo>
                  <a:lnTo>
                    <a:pt x="630266" y="36144"/>
                  </a:lnTo>
                  <a:lnTo>
                    <a:pt x="630266" y="20426"/>
                  </a:lnTo>
                  <a:cubicBezTo>
                    <a:pt x="630266" y="13828"/>
                    <a:pt x="626817" y="10910"/>
                    <a:pt x="621943" y="10910"/>
                  </a:cubicBezTo>
                  <a:cubicBezTo>
                    <a:pt x="617831" y="10910"/>
                    <a:pt x="615145" y="12932"/>
                    <a:pt x="613918" y="15386"/>
                  </a:cubicBezTo>
                  <a:lnTo>
                    <a:pt x="613918" y="11473"/>
                  </a:lnTo>
                  <a:lnTo>
                    <a:pt x="607054" y="11473"/>
                  </a:lnTo>
                  <a:lnTo>
                    <a:pt x="607054" y="36144"/>
                  </a:lnTo>
                  <a:close/>
                  <a:moveTo>
                    <a:pt x="584904" y="21123"/>
                  </a:moveTo>
                  <a:cubicBezTo>
                    <a:pt x="585434" y="17641"/>
                    <a:pt x="587490" y="15585"/>
                    <a:pt x="590574" y="15585"/>
                  </a:cubicBezTo>
                  <a:cubicBezTo>
                    <a:pt x="593824" y="15585"/>
                    <a:pt x="595714" y="17376"/>
                    <a:pt x="595946" y="21123"/>
                  </a:cubicBezTo>
                  <a:lnTo>
                    <a:pt x="584904" y="21123"/>
                  </a:lnTo>
                  <a:close/>
                  <a:moveTo>
                    <a:pt x="590740" y="36675"/>
                  </a:moveTo>
                  <a:cubicBezTo>
                    <a:pt x="597504" y="36675"/>
                    <a:pt x="601749" y="33690"/>
                    <a:pt x="602545" y="28352"/>
                  </a:cubicBezTo>
                  <a:lnTo>
                    <a:pt x="596078" y="28352"/>
                  </a:lnTo>
                  <a:cubicBezTo>
                    <a:pt x="595647" y="30441"/>
                    <a:pt x="594089" y="31800"/>
                    <a:pt x="590939" y="31800"/>
                  </a:cubicBezTo>
                  <a:cubicBezTo>
                    <a:pt x="587192" y="31800"/>
                    <a:pt x="585003" y="29446"/>
                    <a:pt x="584804" y="25334"/>
                  </a:cubicBezTo>
                  <a:lnTo>
                    <a:pt x="602611" y="25334"/>
                  </a:lnTo>
                  <a:lnTo>
                    <a:pt x="602611" y="23444"/>
                  </a:lnTo>
                  <a:cubicBezTo>
                    <a:pt x="602611" y="14623"/>
                    <a:pt x="596941" y="10876"/>
                    <a:pt x="590574" y="10876"/>
                  </a:cubicBezTo>
                  <a:cubicBezTo>
                    <a:pt x="583411" y="10876"/>
                    <a:pt x="577874" y="15917"/>
                    <a:pt x="577874" y="23709"/>
                  </a:cubicBezTo>
                  <a:lnTo>
                    <a:pt x="577874" y="24074"/>
                  </a:lnTo>
                  <a:cubicBezTo>
                    <a:pt x="577874" y="31999"/>
                    <a:pt x="583279" y="36675"/>
                    <a:pt x="590740" y="36675"/>
                  </a:cubicBezTo>
                  <a:moveTo>
                    <a:pt x="550351" y="36144"/>
                  </a:moveTo>
                  <a:lnTo>
                    <a:pt x="557182" y="36144"/>
                  </a:lnTo>
                  <a:lnTo>
                    <a:pt x="557182" y="21885"/>
                  </a:lnTo>
                  <a:cubicBezTo>
                    <a:pt x="557182" y="18238"/>
                    <a:pt x="559404" y="16447"/>
                    <a:pt x="562322" y="16447"/>
                  </a:cubicBezTo>
                  <a:cubicBezTo>
                    <a:pt x="565339" y="16447"/>
                    <a:pt x="566666" y="18072"/>
                    <a:pt x="566666" y="21421"/>
                  </a:cubicBezTo>
                  <a:lnTo>
                    <a:pt x="566666" y="36144"/>
                  </a:lnTo>
                  <a:lnTo>
                    <a:pt x="573530" y="36144"/>
                  </a:lnTo>
                  <a:lnTo>
                    <a:pt x="573530" y="20426"/>
                  </a:lnTo>
                  <a:cubicBezTo>
                    <a:pt x="573530" y="13828"/>
                    <a:pt x="570081" y="10910"/>
                    <a:pt x="565207" y="10910"/>
                  </a:cubicBezTo>
                  <a:cubicBezTo>
                    <a:pt x="561095" y="10910"/>
                    <a:pt x="558409" y="12932"/>
                    <a:pt x="557182" y="15386"/>
                  </a:cubicBezTo>
                  <a:lnTo>
                    <a:pt x="557182" y="11473"/>
                  </a:lnTo>
                  <a:lnTo>
                    <a:pt x="550351" y="11473"/>
                  </a:lnTo>
                  <a:lnTo>
                    <a:pt x="550351" y="36144"/>
                  </a:lnTo>
                  <a:close/>
                  <a:moveTo>
                    <a:pt x="532412" y="31900"/>
                  </a:moveTo>
                  <a:cubicBezTo>
                    <a:pt x="529892" y="31900"/>
                    <a:pt x="528831" y="30706"/>
                    <a:pt x="528831" y="28915"/>
                  </a:cubicBezTo>
                  <a:cubicBezTo>
                    <a:pt x="528831" y="26262"/>
                    <a:pt x="531152" y="25433"/>
                    <a:pt x="535098" y="25433"/>
                  </a:cubicBezTo>
                  <a:lnTo>
                    <a:pt x="537751" y="25433"/>
                  </a:lnTo>
                  <a:lnTo>
                    <a:pt x="537751" y="27523"/>
                  </a:lnTo>
                  <a:cubicBezTo>
                    <a:pt x="537717" y="30242"/>
                    <a:pt x="535429" y="31900"/>
                    <a:pt x="532412" y="31900"/>
                  </a:cubicBezTo>
                  <a:moveTo>
                    <a:pt x="530356" y="36675"/>
                  </a:moveTo>
                  <a:cubicBezTo>
                    <a:pt x="534236" y="36675"/>
                    <a:pt x="536391" y="35182"/>
                    <a:pt x="537817" y="33193"/>
                  </a:cubicBezTo>
                  <a:lnTo>
                    <a:pt x="537817" y="36177"/>
                  </a:lnTo>
                  <a:lnTo>
                    <a:pt x="544482" y="36177"/>
                  </a:lnTo>
                  <a:lnTo>
                    <a:pt x="544482" y="20095"/>
                  </a:lnTo>
                  <a:cubicBezTo>
                    <a:pt x="544482" y="13397"/>
                    <a:pt x="540204" y="10943"/>
                    <a:pt x="534136" y="10943"/>
                  </a:cubicBezTo>
                  <a:cubicBezTo>
                    <a:pt x="528101" y="10943"/>
                    <a:pt x="523459" y="13529"/>
                    <a:pt x="523028" y="19398"/>
                  </a:cubicBezTo>
                  <a:lnTo>
                    <a:pt x="529494" y="19398"/>
                  </a:lnTo>
                  <a:cubicBezTo>
                    <a:pt x="529792" y="17276"/>
                    <a:pt x="531019" y="15917"/>
                    <a:pt x="533705" y="15917"/>
                  </a:cubicBezTo>
                  <a:cubicBezTo>
                    <a:pt x="536822" y="15917"/>
                    <a:pt x="537717" y="17508"/>
                    <a:pt x="537717" y="20460"/>
                  </a:cubicBezTo>
                  <a:lnTo>
                    <a:pt x="537717" y="21454"/>
                  </a:lnTo>
                  <a:lnTo>
                    <a:pt x="534932" y="21454"/>
                  </a:lnTo>
                  <a:cubicBezTo>
                    <a:pt x="527372" y="21454"/>
                    <a:pt x="522099" y="23643"/>
                    <a:pt x="522099" y="29379"/>
                  </a:cubicBezTo>
                  <a:cubicBezTo>
                    <a:pt x="522099" y="34486"/>
                    <a:pt x="525879" y="36675"/>
                    <a:pt x="530356" y="36675"/>
                  </a:cubicBezTo>
                  <a:moveTo>
                    <a:pt x="480119" y="36144"/>
                  </a:moveTo>
                  <a:lnTo>
                    <a:pt x="486950" y="36144"/>
                  </a:lnTo>
                  <a:lnTo>
                    <a:pt x="486950" y="21554"/>
                  </a:lnTo>
                  <a:cubicBezTo>
                    <a:pt x="486950" y="18205"/>
                    <a:pt x="489072" y="16514"/>
                    <a:pt x="491725" y="16514"/>
                  </a:cubicBezTo>
                  <a:cubicBezTo>
                    <a:pt x="494146" y="16514"/>
                    <a:pt x="495605" y="17939"/>
                    <a:pt x="495605" y="21090"/>
                  </a:cubicBezTo>
                  <a:lnTo>
                    <a:pt x="495605" y="36144"/>
                  </a:lnTo>
                  <a:lnTo>
                    <a:pt x="502402" y="36144"/>
                  </a:lnTo>
                  <a:lnTo>
                    <a:pt x="502402" y="21554"/>
                  </a:lnTo>
                  <a:cubicBezTo>
                    <a:pt x="502402" y="18205"/>
                    <a:pt x="504525" y="16514"/>
                    <a:pt x="507177" y="16514"/>
                  </a:cubicBezTo>
                  <a:cubicBezTo>
                    <a:pt x="509631" y="16514"/>
                    <a:pt x="511057" y="17939"/>
                    <a:pt x="511057" y="21090"/>
                  </a:cubicBezTo>
                  <a:lnTo>
                    <a:pt x="511057" y="36144"/>
                  </a:lnTo>
                  <a:lnTo>
                    <a:pt x="517855" y="36144"/>
                  </a:lnTo>
                  <a:lnTo>
                    <a:pt x="517855" y="20327"/>
                  </a:lnTo>
                  <a:cubicBezTo>
                    <a:pt x="517855" y="13761"/>
                    <a:pt x="514307" y="10876"/>
                    <a:pt x="509731" y="10876"/>
                  </a:cubicBezTo>
                  <a:cubicBezTo>
                    <a:pt x="506614" y="10876"/>
                    <a:pt x="503397" y="12203"/>
                    <a:pt x="501408" y="15154"/>
                  </a:cubicBezTo>
                  <a:cubicBezTo>
                    <a:pt x="500214" y="12236"/>
                    <a:pt x="497760" y="10876"/>
                    <a:pt x="494510" y="10876"/>
                  </a:cubicBezTo>
                  <a:cubicBezTo>
                    <a:pt x="490830" y="10876"/>
                    <a:pt x="488177" y="12899"/>
                    <a:pt x="486950" y="15220"/>
                  </a:cubicBezTo>
                  <a:lnTo>
                    <a:pt x="486950" y="11440"/>
                  </a:lnTo>
                  <a:lnTo>
                    <a:pt x="480119" y="11440"/>
                  </a:lnTo>
                  <a:lnTo>
                    <a:pt x="480119" y="36144"/>
                  </a:lnTo>
                  <a:close/>
                  <a:moveTo>
                    <a:pt x="460820" y="36144"/>
                  </a:moveTo>
                  <a:lnTo>
                    <a:pt x="467684" y="36144"/>
                  </a:lnTo>
                  <a:lnTo>
                    <a:pt x="467684" y="23776"/>
                  </a:lnTo>
                  <a:cubicBezTo>
                    <a:pt x="467684" y="19067"/>
                    <a:pt x="470602" y="17409"/>
                    <a:pt x="475676" y="17442"/>
                  </a:cubicBezTo>
                  <a:lnTo>
                    <a:pt x="475676" y="11075"/>
                  </a:lnTo>
                  <a:cubicBezTo>
                    <a:pt x="471663" y="11109"/>
                    <a:pt x="469243" y="12866"/>
                    <a:pt x="467684" y="16182"/>
                  </a:cubicBezTo>
                  <a:lnTo>
                    <a:pt x="467684" y="11473"/>
                  </a:lnTo>
                  <a:lnTo>
                    <a:pt x="460820" y="11473"/>
                  </a:lnTo>
                  <a:lnTo>
                    <a:pt x="460820" y="36144"/>
                  </a:lnTo>
                  <a:close/>
                  <a:moveTo>
                    <a:pt x="438636" y="21123"/>
                  </a:moveTo>
                  <a:cubicBezTo>
                    <a:pt x="439167" y="17641"/>
                    <a:pt x="441223" y="15585"/>
                    <a:pt x="444307" y="15585"/>
                  </a:cubicBezTo>
                  <a:cubicBezTo>
                    <a:pt x="447556" y="15585"/>
                    <a:pt x="449446" y="17376"/>
                    <a:pt x="449678" y="21123"/>
                  </a:cubicBezTo>
                  <a:lnTo>
                    <a:pt x="438636" y="21123"/>
                  </a:lnTo>
                  <a:close/>
                  <a:moveTo>
                    <a:pt x="444472" y="36675"/>
                  </a:moveTo>
                  <a:cubicBezTo>
                    <a:pt x="451237" y="36675"/>
                    <a:pt x="455481" y="33690"/>
                    <a:pt x="456277" y="28352"/>
                  </a:cubicBezTo>
                  <a:lnTo>
                    <a:pt x="449811" y="28352"/>
                  </a:lnTo>
                  <a:cubicBezTo>
                    <a:pt x="449380" y="30441"/>
                    <a:pt x="447821" y="31800"/>
                    <a:pt x="444671" y="31800"/>
                  </a:cubicBezTo>
                  <a:cubicBezTo>
                    <a:pt x="440924" y="31800"/>
                    <a:pt x="438736" y="29446"/>
                    <a:pt x="438537" y="25334"/>
                  </a:cubicBezTo>
                  <a:lnTo>
                    <a:pt x="456344" y="25334"/>
                  </a:lnTo>
                  <a:lnTo>
                    <a:pt x="456344" y="23444"/>
                  </a:lnTo>
                  <a:cubicBezTo>
                    <a:pt x="456344" y="14623"/>
                    <a:pt x="450673" y="10876"/>
                    <a:pt x="444307" y="10876"/>
                  </a:cubicBezTo>
                  <a:cubicBezTo>
                    <a:pt x="437144" y="10876"/>
                    <a:pt x="431606" y="15917"/>
                    <a:pt x="431606" y="23709"/>
                  </a:cubicBezTo>
                  <a:lnTo>
                    <a:pt x="431606" y="24074"/>
                  </a:lnTo>
                  <a:cubicBezTo>
                    <a:pt x="431606" y="31999"/>
                    <a:pt x="437011" y="36675"/>
                    <a:pt x="444472" y="36675"/>
                  </a:cubicBezTo>
                  <a:moveTo>
                    <a:pt x="415723" y="31336"/>
                  </a:moveTo>
                  <a:cubicBezTo>
                    <a:pt x="411976" y="31336"/>
                    <a:pt x="409622" y="28948"/>
                    <a:pt x="409622" y="23974"/>
                  </a:cubicBezTo>
                  <a:lnTo>
                    <a:pt x="409622" y="23610"/>
                  </a:lnTo>
                  <a:cubicBezTo>
                    <a:pt x="409622" y="18636"/>
                    <a:pt x="412075" y="16149"/>
                    <a:pt x="415657" y="16149"/>
                  </a:cubicBezTo>
                  <a:cubicBezTo>
                    <a:pt x="419105" y="16149"/>
                    <a:pt x="421559" y="18603"/>
                    <a:pt x="421559" y="23610"/>
                  </a:cubicBezTo>
                  <a:lnTo>
                    <a:pt x="421559" y="23974"/>
                  </a:lnTo>
                  <a:cubicBezTo>
                    <a:pt x="421592" y="28783"/>
                    <a:pt x="419503" y="31336"/>
                    <a:pt x="415723" y="31336"/>
                  </a:cubicBezTo>
                  <a:moveTo>
                    <a:pt x="403023" y="44567"/>
                  </a:moveTo>
                  <a:lnTo>
                    <a:pt x="409887" y="44567"/>
                  </a:lnTo>
                  <a:lnTo>
                    <a:pt x="409887" y="32397"/>
                  </a:lnTo>
                  <a:cubicBezTo>
                    <a:pt x="411147" y="34785"/>
                    <a:pt x="413932" y="36675"/>
                    <a:pt x="417779" y="36675"/>
                  </a:cubicBezTo>
                  <a:cubicBezTo>
                    <a:pt x="423913" y="36675"/>
                    <a:pt x="428556" y="32099"/>
                    <a:pt x="428556" y="23941"/>
                  </a:cubicBezTo>
                  <a:lnTo>
                    <a:pt x="428556" y="23577"/>
                  </a:lnTo>
                  <a:cubicBezTo>
                    <a:pt x="428556" y="15419"/>
                    <a:pt x="423847" y="10910"/>
                    <a:pt x="417779" y="10910"/>
                  </a:cubicBezTo>
                  <a:cubicBezTo>
                    <a:pt x="414131" y="10910"/>
                    <a:pt x="411246" y="12999"/>
                    <a:pt x="409887" y="15353"/>
                  </a:cubicBezTo>
                  <a:lnTo>
                    <a:pt x="409887" y="11473"/>
                  </a:lnTo>
                  <a:lnTo>
                    <a:pt x="403023" y="11473"/>
                  </a:lnTo>
                  <a:lnTo>
                    <a:pt x="403023" y="44567"/>
                  </a:lnTo>
                  <a:close/>
                  <a:moveTo>
                    <a:pt x="363496" y="36144"/>
                  </a:moveTo>
                  <a:lnTo>
                    <a:pt x="370361" y="36144"/>
                  </a:lnTo>
                  <a:lnTo>
                    <a:pt x="370361" y="21885"/>
                  </a:lnTo>
                  <a:cubicBezTo>
                    <a:pt x="370361" y="18238"/>
                    <a:pt x="372582" y="16447"/>
                    <a:pt x="375500" y="16447"/>
                  </a:cubicBezTo>
                  <a:cubicBezTo>
                    <a:pt x="378518" y="16447"/>
                    <a:pt x="379844" y="18072"/>
                    <a:pt x="379844" y="21421"/>
                  </a:cubicBezTo>
                  <a:lnTo>
                    <a:pt x="379844" y="36144"/>
                  </a:lnTo>
                  <a:lnTo>
                    <a:pt x="386675" y="36144"/>
                  </a:lnTo>
                  <a:lnTo>
                    <a:pt x="386675" y="20426"/>
                  </a:lnTo>
                  <a:cubicBezTo>
                    <a:pt x="386675" y="13828"/>
                    <a:pt x="383226" y="10910"/>
                    <a:pt x="378352" y="10910"/>
                  </a:cubicBezTo>
                  <a:cubicBezTo>
                    <a:pt x="374240" y="10910"/>
                    <a:pt x="371554" y="12932"/>
                    <a:pt x="370327" y="15386"/>
                  </a:cubicBezTo>
                  <a:lnTo>
                    <a:pt x="370327" y="11473"/>
                  </a:lnTo>
                  <a:lnTo>
                    <a:pt x="363463" y="11473"/>
                  </a:lnTo>
                  <a:lnTo>
                    <a:pt x="363463" y="36144"/>
                  </a:lnTo>
                  <a:close/>
                  <a:moveTo>
                    <a:pt x="345889" y="36675"/>
                  </a:moveTo>
                  <a:cubicBezTo>
                    <a:pt x="353283" y="36675"/>
                    <a:pt x="358920" y="31734"/>
                    <a:pt x="358920" y="23941"/>
                  </a:cubicBezTo>
                  <a:lnTo>
                    <a:pt x="358920" y="23577"/>
                  </a:lnTo>
                  <a:cubicBezTo>
                    <a:pt x="358920" y="15883"/>
                    <a:pt x="353350" y="10910"/>
                    <a:pt x="345922" y="10910"/>
                  </a:cubicBezTo>
                  <a:cubicBezTo>
                    <a:pt x="338494" y="10910"/>
                    <a:pt x="332890" y="15950"/>
                    <a:pt x="332890" y="23709"/>
                  </a:cubicBezTo>
                  <a:lnTo>
                    <a:pt x="332890" y="24107"/>
                  </a:lnTo>
                  <a:cubicBezTo>
                    <a:pt x="332923" y="31767"/>
                    <a:pt x="338527" y="36675"/>
                    <a:pt x="345889" y="36675"/>
                  </a:cubicBezTo>
                  <a:moveTo>
                    <a:pt x="345955" y="31469"/>
                  </a:moveTo>
                  <a:cubicBezTo>
                    <a:pt x="342075" y="31469"/>
                    <a:pt x="339920" y="28650"/>
                    <a:pt x="339920" y="23908"/>
                  </a:cubicBezTo>
                  <a:lnTo>
                    <a:pt x="339920" y="23543"/>
                  </a:lnTo>
                  <a:cubicBezTo>
                    <a:pt x="339920" y="18835"/>
                    <a:pt x="342208" y="16082"/>
                    <a:pt x="345955" y="16082"/>
                  </a:cubicBezTo>
                  <a:cubicBezTo>
                    <a:pt x="349768" y="16082"/>
                    <a:pt x="351990" y="18901"/>
                    <a:pt x="351990" y="23643"/>
                  </a:cubicBezTo>
                  <a:lnTo>
                    <a:pt x="351990" y="23974"/>
                  </a:lnTo>
                  <a:cubicBezTo>
                    <a:pt x="351990" y="28650"/>
                    <a:pt x="349768" y="31469"/>
                    <a:pt x="345955" y="31469"/>
                  </a:cubicBezTo>
                  <a:moveTo>
                    <a:pt x="324700" y="8091"/>
                  </a:moveTo>
                  <a:cubicBezTo>
                    <a:pt x="326921" y="8091"/>
                    <a:pt x="328612" y="6499"/>
                    <a:pt x="328612" y="4344"/>
                  </a:cubicBezTo>
                  <a:cubicBezTo>
                    <a:pt x="328612" y="2222"/>
                    <a:pt x="326921" y="597"/>
                    <a:pt x="324700" y="597"/>
                  </a:cubicBezTo>
                  <a:cubicBezTo>
                    <a:pt x="322544" y="597"/>
                    <a:pt x="320820" y="2189"/>
                    <a:pt x="320820" y="4344"/>
                  </a:cubicBezTo>
                  <a:cubicBezTo>
                    <a:pt x="320820" y="6499"/>
                    <a:pt x="322544" y="8091"/>
                    <a:pt x="324700" y="8091"/>
                  </a:cubicBezTo>
                  <a:moveTo>
                    <a:pt x="321351" y="36144"/>
                  </a:moveTo>
                  <a:lnTo>
                    <a:pt x="328148" y="36144"/>
                  </a:lnTo>
                  <a:lnTo>
                    <a:pt x="328148" y="11440"/>
                  </a:lnTo>
                  <a:lnTo>
                    <a:pt x="321351" y="11440"/>
                  </a:lnTo>
                  <a:lnTo>
                    <a:pt x="321351" y="36144"/>
                  </a:lnTo>
                  <a:close/>
                  <a:moveTo>
                    <a:pt x="312397" y="36608"/>
                  </a:moveTo>
                  <a:cubicBezTo>
                    <a:pt x="314254" y="36608"/>
                    <a:pt x="315614" y="36277"/>
                    <a:pt x="316542" y="35945"/>
                  </a:cubicBezTo>
                  <a:lnTo>
                    <a:pt x="316542" y="30673"/>
                  </a:lnTo>
                  <a:cubicBezTo>
                    <a:pt x="315747" y="31004"/>
                    <a:pt x="314984" y="31137"/>
                    <a:pt x="313956" y="31137"/>
                  </a:cubicBezTo>
                  <a:cubicBezTo>
                    <a:pt x="312198" y="31137"/>
                    <a:pt x="311204" y="30208"/>
                    <a:pt x="311204" y="28219"/>
                  </a:cubicBezTo>
                  <a:lnTo>
                    <a:pt x="311204" y="16315"/>
                  </a:lnTo>
                  <a:lnTo>
                    <a:pt x="316410" y="16315"/>
                  </a:lnTo>
                  <a:lnTo>
                    <a:pt x="316410" y="11440"/>
                  </a:lnTo>
                  <a:lnTo>
                    <a:pt x="311204" y="11440"/>
                  </a:lnTo>
                  <a:lnTo>
                    <a:pt x="311204" y="6101"/>
                  </a:lnTo>
                  <a:lnTo>
                    <a:pt x="304406" y="6101"/>
                  </a:lnTo>
                  <a:lnTo>
                    <a:pt x="304406" y="11440"/>
                  </a:lnTo>
                  <a:lnTo>
                    <a:pt x="301256" y="11440"/>
                  </a:lnTo>
                  <a:lnTo>
                    <a:pt x="301256" y="16315"/>
                  </a:lnTo>
                  <a:lnTo>
                    <a:pt x="304406" y="16315"/>
                  </a:lnTo>
                  <a:lnTo>
                    <a:pt x="304406" y="28816"/>
                  </a:lnTo>
                  <a:cubicBezTo>
                    <a:pt x="304406" y="33989"/>
                    <a:pt x="307191" y="36608"/>
                    <a:pt x="312397" y="36608"/>
                  </a:cubicBezTo>
                  <a:moveTo>
                    <a:pt x="285405" y="31900"/>
                  </a:moveTo>
                  <a:cubicBezTo>
                    <a:pt x="282918" y="31900"/>
                    <a:pt x="281824" y="30706"/>
                    <a:pt x="281824" y="28915"/>
                  </a:cubicBezTo>
                  <a:cubicBezTo>
                    <a:pt x="281824" y="26262"/>
                    <a:pt x="284145" y="25433"/>
                    <a:pt x="288091" y="25433"/>
                  </a:cubicBezTo>
                  <a:lnTo>
                    <a:pt x="290744" y="25433"/>
                  </a:lnTo>
                  <a:lnTo>
                    <a:pt x="290744" y="27523"/>
                  </a:lnTo>
                  <a:cubicBezTo>
                    <a:pt x="290744" y="30242"/>
                    <a:pt x="288456" y="31900"/>
                    <a:pt x="285405" y="31900"/>
                  </a:cubicBezTo>
                  <a:moveTo>
                    <a:pt x="283383" y="36675"/>
                  </a:moveTo>
                  <a:cubicBezTo>
                    <a:pt x="287262" y="36675"/>
                    <a:pt x="289418" y="35182"/>
                    <a:pt x="290844" y="33193"/>
                  </a:cubicBezTo>
                  <a:lnTo>
                    <a:pt x="290844" y="36177"/>
                  </a:lnTo>
                  <a:lnTo>
                    <a:pt x="297509" y="36177"/>
                  </a:lnTo>
                  <a:lnTo>
                    <a:pt x="297509" y="20095"/>
                  </a:lnTo>
                  <a:cubicBezTo>
                    <a:pt x="297509" y="13397"/>
                    <a:pt x="293231" y="10943"/>
                    <a:pt x="287163" y="10943"/>
                  </a:cubicBezTo>
                  <a:cubicBezTo>
                    <a:pt x="281128" y="10943"/>
                    <a:pt x="276485" y="13529"/>
                    <a:pt x="276054" y="19398"/>
                  </a:cubicBezTo>
                  <a:lnTo>
                    <a:pt x="282521" y="19398"/>
                  </a:lnTo>
                  <a:cubicBezTo>
                    <a:pt x="282786" y="17276"/>
                    <a:pt x="284013" y="15917"/>
                    <a:pt x="286732" y="15917"/>
                  </a:cubicBezTo>
                  <a:cubicBezTo>
                    <a:pt x="289849" y="15917"/>
                    <a:pt x="290744" y="17508"/>
                    <a:pt x="290744" y="20460"/>
                  </a:cubicBezTo>
                  <a:lnTo>
                    <a:pt x="290744" y="21454"/>
                  </a:lnTo>
                  <a:lnTo>
                    <a:pt x="287959" y="21454"/>
                  </a:lnTo>
                  <a:cubicBezTo>
                    <a:pt x="280398" y="21454"/>
                    <a:pt x="275126" y="23643"/>
                    <a:pt x="275126" y="29379"/>
                  </a:cubicBezTo>
                  <a:cubicBezTo>
                    <a:pt x="275126" y="34486"/>
                    <a:pt x="278906" y="36675"/>
                    <a:pt x="283383" y="36675"/>
                  </a:cubicBezTo>
                  <a:moveTo>
                    <a:pt x="233146" y="36144"/>
                  </a:moveTo>
                  <a:lnTo>
                    <a:pt x="240010" y="36144"/>
                  </a:lnTo>
                  <a:lnTo>
                    <a:pt x="240010" y="21554"/>
                  </a:lnTo>
                  <a:cubicBezTo>
                    <a:pt x="240010" y="18205"/>
                    <a:pt x="242132" y="16514"/>
                    <a:pt x="244785" y="16514"/>
                  </a:cubicBezTo>
                  <a:cubicBezTo>
                    <a:pt x="247205" y="16514"/>
                    <a:pt x="248664" y="17939"/>
                    <a:pt x="248664" y="21090"/>
                  </a:cubicBezTo>
                  <a:lnTo>
                    <a:pt x="248664" y="36144"/>
                  </a:lnTo>
                  <a:lnTo>
                    <a:pt x="255462" y="36144"/>
                  </a:lnTo>
                  <a:lnTo>
                    <a:pt x="255462" y="21554"/>
                  </a:lnTo>
                  <a:cubicBezTo>
                    <a:pt x="255462" y="18205"/>
                    <a:pt x="257584" y="16514"/>
                    <a:pt x="260237" y="16514"/>
                  </a:cubicBezTo>
                  <a:cubicBezTo>
                    <a:pt x="262691" y="16514"/>
                    <a:pt x="264117" y="17939"/>
                    <a:pt x="264117" y="21090"/>
                  </a:cubicBezTo>
                  <a:lnTo>
                    <a:pt x="264117" y="36144"/>
                  </a:lnTo>
                  <a:lnTo>
                    <a:pt x="270915" y="36144"/>
                  </a:lnTo>
                  <a:lnTo>
                    <a:pt x="270915" y="20327"/>
                  </a:lnTo>
                  <a:cubicBezTo>
                    <a:pt x="270915" y="13761"/>
                    <a:pt x="267367" y="10876"/>
                    <a:pt x="262790" y="10876"/>
                  </a:cubicBezTo>
                  <a:cubicBezTo>
                    <a:pt x="259673" y="10876"/>
                    <a:pt x="256457" y="12203"/>
                    <a:pt x="254467" y="15154"/>
                  </a:cubicBezTo>
                  <a:cubicBezTo>
                    <a:pt x="253274" y="12236"/>
                    <a:pt x="250820" y="10876"/>
                    <a:pt x="247570" y="10876"/>
                  </a:cubicBezTo>
                  <a:cubicBezTo>
                    <a:pt x="243889" y="10876"/>
                    <a:pt x="241237" y="12899"/>
                    <a:pt x="240010" y="15220"/>
                  </a:cubicBezTo>
                  <a:lnTo>
                    <a:pt x="240010" y="11440"/>
                  </a:lnTo>
                  <a:lnTo>
                    <a:pt x="233146" y="11440"/>
                  </a:lnTo>
                  <a:lnTo>
                    <a:pt x="233146" y="36144"/>
                  </a:lnTo>
                  <a:close/>
                  <a:moveTo>
                    <a:pt x="213847" y="36144"/>
                  </a:moveTo>
                  <a:lnTo>
                    <a:pt x="220678" y="36144"/>
                  </a:lnTo>
                  <a:lnTo>
                    <a:pt x="220678" y="23776"/>
                  </a:lnTo>
                  <a:cubicBezTo>
                    <a:pt x="220678" y="19067"/>
                    <a:pt x="223596" y="17409"/>
                    <a:pt x="228669" y="17442"/>
                  </a:cubicBezTo>
                  <a:lnTo>
                    <a:pt x="228669" y="11075"/>
                  </a:lnTo>
                  <a:cubicBezTo>
                    <a:pt x="224657" y="11109"/>
                    <a:pt x="222236" y="12866"/>
                    <a:pt x="220678" y="16182"/>
                  </a:cubicBezTo>
                  <a:lnTo>
                    <a:pt x="220678" y="11473"/>
                  </a:lnTo>
                  <a:lnTo>
                    <a:pt x="213847" y="11473"/>
                  </a:lnTo>
                  <a:lnTo>
                    <a:pt x="213847" y="36144"/>
                  </a:lnTo>
                  <a:close/>
                  <a:moveTo>
                    <a:pt x="196239" y="36675"/>
                  </a:moveTo>
                  <a:cubicBezTo>
                    <a:pt x="203667" y="36675"/>
                    <a:pt x="209271" y="31734"/>
                    <a:pt x="209271" y="23941"/>
                  </a:cubicBezTo>
                  <a:lnTo>
                    <a:pt x="209271" y="23577"/>
                  </a:lnTo>
                  <a:cubicBezTo>
                    <a:pt x="209271" y="15883"/>
                    <a:pt x="203700" y="10910"/>
                    <a:pt x="196272" y="10910"/>
                  </a:cubicBezTo>
                  <a:cubicBezTo>
                    <a:pt x="188844" y="10910"/>
                    <a:pt x="183240" y="15950"/>
                    <a:pt x="183240" y="23709"/>
                  </a:cubicBezTo>
                  <a:lnTo>
                    <a:pt x="183240" y="24107"/>
                  </a:lnTo>
                  <a:cubicBezTo>
                    <a:pt x="183240" y="31767"/>
                    <a:pt x="188878" y="36675"/>
                    <a:pt x="196239" y="36675"/>
                  </a:cubicBezTo>
                  <a:moveTo>
                    <a:pt x="196272" y="31469"/>
                  </a:moveTo>
                  <a:cubicBezTo>
                    <a:pt x="192392" y="31469"/>
                    <a:pt x="190237" y="28650"/>
                    <a:pt x="190237" y="23908"/>
                  </a:cubicBezTo>
                  <a:lnTo>
                    <a:pt x="190237" y="23543"/>
                  </a:lnTo>
                  <a:cubicBezTo>
                    <a:pt x="190237" y="18835"/>
                    <a:pt x="192492" y="16082"/>
                    <a:pt x="196272" y="16082"/>
                  </a:cubicBezTo>
                  <a:cubicBezTo>
                    <a:pt x="200086" y="16082"/>
                    <a:pt x="202307" y="18901"/>
                    <a:pt x="202307" y="23643"/>
                  </a:cubicBezTo>
                  <a:lnTo>
                    <a:pt x="202307" y="23974"/>
                  </a:lnTo>
                  <a:cubicBezTo>
                    <a:pt x="202340" y="28650"/>
                    <a:pt x="200086" y="31469"/>
                    <a:pt x="196272" y="31469"/>
                  </a:cubicBezTo>
                  <a:moveTo>
                    <a:pt x="169313" y="36144"/>
                  </a:moveTo>
                  <a:lnTo>
                    <a:pt x="176111" y="36144"/>
                  </a:lnTo>
                  <a:lnTo>
                    <a:pt x="176111" y="16315"/>
                  </a:lnTo>
                  <a:lnTo>
                    <a:pt x="181483" y="16315"/>
                  </a:lnTo>
                  <a:lnTo>
                    <a:pt x="181483" y="11440"/>
                  </a:lnTo>
                  <a:lnTo>
                    <a:pt x="176111" y="11440"/>
                  </a:lnTo>
                  <a:lnTo>
                    <a:pt x="176111" y="8423"/>
                  </a:lnTo>
                  <a:cubicBezTo>
                    <a:pt x="176111" y="6532"/>
                    <a:pt x="177006" y="5173"/>
                    <a:pt x="179195" y="5173"/>
                  </a:cubicBezTo>
                  <a:cubicBezTo>
                    <a:pt x="180190" y="5173"/>
                    <a:pt x="181052" y="5372"/>
                    <a:pt x="181682" y="5604"/>
                  </a:cubicBezTo>
                  <a:lnTo>
                    <a:pt x="181682" y="464"/>
                  </a:lnTo>
                  <a:cubicBezTo>
                    <a:pt x="180588" y="133"/>
                    <a:pt x="179593" y="0"/>
                    <a:pt x="178134" y="0"/>
                  </a:cubicBezTo>
                  <a:cubicBezTo>
                    <a:pt x="172662" y="0"/>
                    <a:pt x="169313" y="2885"/>
                    <a:pt x="169313" y="8622"/>
                  </a:cubicBezTo>
                  <a:lnTo>
                    <a:pt x="169313" y="11440"/>
                  </a:lnTo>
                  <a:lnTo>
                    <a:pt x="166064" y="11440"/>
                  </a:lnTo>
                  <a:lnTo>
                    <a:pt x="166064" y="16315"/>
                  </a:lnTo>
                  <a:lnTo>
                    <a:pt x="169313" y="16315"/>
                  </a:lnTo>
                  <a:lnTo>
                    <a:pt x="169313" y="36144"/>
                  </a:lnTo>
                  <a:close/>
                  <a:moveTo>
                    <a:pt x="139768" y="31900"/>
                  </a:moveTo>
                  <a:cubicBezTo>
                    <a:pt x="137281" y="31900"/>
                    <a:pt x="136187" y="30706"/>
                    <a:pt x="136187" y="28915"/>
                  </a:cubicBezTo>
                  <a:cubicBezTo>
                    <a:pt x="136187" y="26262"/>
                    <a:pt x="138508" y="25433"/>
                    <a:pt x="142454" y="25433"/>
                  </a:cubicBezTo>
                  <a:lnTo>
                    <a:pt x="145107" y="25433"/>
                  </a:lnTo>
                  <a:lnTo>
                    <a:pt x="145107" y="27523"/>
                  </a:lnTo>
                  <a:cubicBezTo>
                    <a:pt x="145107" y="30242"/>
                    <a:pt x="142786" y="31900"/>
                    <a:pt x="139768" y="31900"/>
                  </a:cubicBezTo>
                  <a:moveTo>
                    <a:pt x="137745" y="36675"/>
                  </a:moveTo>
                  <a:cubicBezTo>
                    <a:pt x="141625" y="36675"/>
                    <a:pt x="143780" y="35182"/>
                    <a:pt x="145206" y="33193"/>
                  </a:cubicBezTo>
                  <a:lnTo>
                    <a:pt x="145206" y="36177"/>
                  </a:lnTo>
                  <a:lnTo>
                    <a:pt x="151871" y="36177"/>
                  </a:lnTo>
                  <a:lnTo>
                    <a:pt x="151871" y="20095"/>
                  </a:lnTo>
                  <a:cubicBezTo>
                    <a:pt x="151871" y="13397"/>
                    <a:pt x="147594" y="10943"/>
                    <a:pt x="141526" y="10943"/>
                  </a:cubicBezTo>
                  <a:cubicBezTo>
                    <a:pt x="135490" y="10943"/>
                    <a:pt x="130848" y="13529"/>
                    <a:pt x="130417" y="19398"/>
                  </a:cubicBezTo>
                  <a:lnTo>
                    <a:pt x="136883" y="19398"/>
                  </a:lnTo>
                  <a:cubicBezTo>
                    <a:pt x="137182" y="17276"/>
                    <a:pt x="138375" y="15917"/>
                    <a:pt x="141094" y="15917"/>
                  </a:cubicBezTo>
                  <a:cubicBezTo>
                    <a:pt x="144211" y="15917"/>
                    <a:pt x="145107" y="17508"/>
                    <a:pt x="145107" y="20460"/>
                  </a:cubicBezTo>
                  <a:lnTo>
                    <a:pt x="145107" y="21454"/>
                  </a:lnTo>
                  <a:lnTo>
                    <a:pt x="142321" y="21454"/>
                  </a:lnTo>
                  <a:cubicBezTo>
                    <a:pt x="134761" y="21454"/>
                    <a:pt x="129489" y="23643"/>
                    <a:pt x="129489" y="29379"/>
                  </a:cubicBezTo>
                  <a:cubicBezTo>
                    <a:pt x="129455" y="34486"/>
                    <a:pt x="133236" y="36675"/>
                    <a:pt x="137745" y="36675"/>
                  </a:cubicBezTo>
                  <a:moveTo>
                    <a:pt x="118048" y="36144"/>
                  </a:moveTo>
                  <a:lnTo>
                    <a:pt x="124846" y="36144"/>
                  </a:lnTo>
                  <a:lnTo>
                    <a:pt x="124846" y="265"/>
                  </a:lnTo>
                  <a:lnTo>
                    <a:pt x="118048" y="265"/>
                  </a:lnTo>
                  <a:lnTo>
                    <a:pt x="118048" y="36144"/>
                  </a:lnTo>
                  <a:close/>
                  <a:moveTo>
                    <a:pt x="88072" y="36144"/>
                  </a:moveTo>
                  <a:lnTo>
                    <a:pt x="94936" y="36144"/>
                  </a:lnTo>
                  <a:lnTo>
                    <a:pt x="94936" y="23776"/>
                  </a:lnTo>
                  <a:cubicBezTo>
                    <a:pt x="94936" y="19067"/>
                    <a:pt x="97854" y="17409"/>
                    <a:pt x="102928" y="17442"/>
                  </a:cubicBezTo>
                  <a:lnTo>
                    <a:pt x="102928" y="11075"/>
                  </a:lnTo>
                  <a:cubicBezTo>
                    <a:pt x="98915" y="11109"/>
                    <a:pt x="96495" y="12866"/>
                    <a:pt x="94936" y="16182"/>
                  </a:cubicBezTo>
                  <a:lnTo>
                    <a:pt x="94936" y="11473"/>
                  </a:lnTo>
                  <a:lnTo>
                    <a:pt x="88072" y="11473"/>
                  </a:lnTo>
                  <a:lnTo>
                    <a:pt x="88072" y="36144"/>
                  </a:lnTo>
                  <a:close/>
                  <a:moveTo>
                    <a:pt x="67381" y="36675"/>
                  </a:moveTo>
                  <a:cubicBezTo>
                    <a:pt x="71426" y="36675"/>
                    <a:pt x="73946" y="34785"/>
                    <a:pt x="75206" y="32298"/>
                  </a:cubicBezTo>
                  <a:lnTo>
                    <a:pt x="75206" y="36177"/>
                  </a:lnTo>
                  <a:lnTo>
                    <a:pt x="82004" y="36177"/>
                  </a:lnTo>
                  <a:lnTo>
                    <a:pt x="82004" y="11473"/>
                  </a:lnTo>
                  <a:lnTo>
                    <a:pt x="75206" y="11473"/>
                  </a:lnTo>
                  <a:lnTo>
                    <a:pt x="75206" y="25964"/>
                  </a:lnTo>
                  <a:cubicBezTo>
                    <a:pt x="75206" y="29612"/>
                    <a:pt x="72918" y="31402"/>
                    <a:pt x="70066" y="31402"/>
                  </a:cubicBezTo>
                  <a:cubicBezTo>
                    <a:pt x="67148" y="31402"/>
                    <a:pt x="65789" y="29811"/>
                    <a:pt x="65789" y="26428"/>
                  </a:cubicBezTo>
                  <a:lnTo>
                    <a:pt x="65789" y="11473"/>
                  </a:lnTo>
                  <a:lnTo>
                    <a:pt x="58991" y="11473"/>
                  </a:lnTo>
                  <a:lnTo>
                    <a:pt x="58991" y="27390"/>
                  </a:lnTo>
                  <a:cubicBezTo>
                    <a:pt x="58991" y="33823"/>
                    <a:pt x="62572" y="36675"/>
                    <a:pt x="67381" y="36675"/>
                  </a:cubicBezTo>
                  <a:moveTo>
                    <a:pt x="41549" y="36675"/>
                  </a:moveTo>
                  <a:cubicBezTo>
                    <a:pt x="48977" y="36675"/>
                    <a:pt x="54581" y="31734"/>
                    <a:pt x="54581" y="23941"/>
                  </a:cubicBezTo>
                  <a:lnTo>
                    <a:pt x="54581" y="23577"/>
                  </a:lnTo>
                  <a:cubicBezTo>
                    <a:pt x="54581" y="15883"/>
                    <a:pt x="49010" y="10910"/>
                    <a:pt x="41582" y="10910"/>
                  </a:cubicBezTo>
                  <a:cubicBezTo>
                    <a:pt x="34154" y="10910"/>
                    <a:pt x="28550" y="15950"/>
                    <a:pt x="28550" y="23709"/>
                  </a:cubicBezTo>
                  <a:lnTo>
                    <a:pt x="28550" y="24107"/>
                  </a:lnTo>
                  <a:cubicBezTo>
                    <a:pt x="28584" y="31767"/>
                    <a:pt x="34188" y="36675"/>
                    <a:pt x="41549" y="36675"/>
                  </a:cubicBezTo>
                  <a:moveTo>
                    <a:pt x="41615" y="31469"/>
                  </a:moveTo>
                  <a:cubicBezTo>
                    <a:pt x="37736" y="31469"/>
                    <a:pt x="35580" y="28650"/>
                    <a:pt x="35580" y="23908"/>
                  </a:cubicBezTo>
                  <a:lnTo>
                    <a:pt x="35580" y="23543"/>
                  </a:lnTo>
                  <a:cubicBezTo>
                    <a:pt x="35580" y="18835"/>
                    <a:pt x="37835" y="16082"/>
                    <a:pt x="41615" y="16082"/>
                  </a:cubicBezTo>
                  <a:cubicBezTo>
                    <a:pt x="45429" y="16082"/>
                    <a:pt x="47650" y="18901"/>
                    <a:pt x="47650" y="23643"/>
                  </a:cubicBezTo>
                  <a:lnTo>
                    <a:pt x="47650" y="23974"/>
                  </a:lnTo>
                  <a:cubicBezTo>
                    <a:pt x="47650" y="28650"/>
                    <a:pt x="45429" y="31469"/>
                    <a:pt x="41615" y="31469"/>
                  </a:cubicBezTo>
                  <a:moveTo>
                    <a:pt x="12700" y="31336"/>
                  </a:moveTo>
                  <a:cubicBezTo>
                    <a:pt x="8953" y="31336"/>
                    <a:pt x="6599" y="28948"/>
                    <a:pt x="6599" y="23974"/>
                  </a:cubicBezTo>
                  <a:lnTo>
                    <a:pt x="6599" y="23610"/>
                  </a:lnTo>
                  <a:cubicBezTo>
                    <a:pt x="6599" y="18636"/>
                    <a:pt x="9053" y="16149"/>
                    <a:pt x="12634" y="16149"/>
                  </a:cubicBezTo>
                  <a:cubicBezTo>
                    <a:pt x="16082" y="16149"/>
                    <a:pt x="18536" y="18603"/>
                    <a:pt x="18536" y="23610"/>
                  </a:cubicBezTo>
                  <a:lnTo>
                    <a:pt x="18536" y="23974"/>
                  </a:lnTo>
                  <a:cubicBezTo>
                    <a:pt x="18569" y="28783"/>
                    <a:pt x="16480" y="31336"/>
                    <a:pt x="12700" y="31336"/>
                  </a:cubicBezTo>
                  <a:moveTo>
                    <a:pt x="0" y="44567"/>
                  </a:moveTo>
                  <a:lnTo>
                    <a:pt x="6831" y="44567"/>
                  </a:lnTo>
                  <a:lnTo>
                    <a:pt x="6831" y="32397"/>
                  </a:lnTo>
                  <a:cubicBezTo>
                    <a:pt x="8124" y="34785"/>
                    <a:pt x="10910" y="36675"/>
                    <a:pt x="14723" y="36675"/>
                  </a:cubicBezTo>
                  <a:cubicBezTo>
                    <a:pt x="20857" y="36675"/>
                    <a:pt x="25500" y="32099"/>
                    <a:pt x="25500" y="23941"/>
                  </a:cubicBezTo>
                  <a:lnTo>
                    <a:pt x="25500" y="23577"/>
                  </a:lnTo>
                  <a:cubicBezTo>
                    <a:pt x="25500" y="15419"/>
                    <a:pt x="20791" y="10910"/>
                    <a:pt x="14723" y="10910"/>
                  </a:cubicBezTo>
                  <a:cubicBezTo>
                    <a:pt x="11075" y="10910"/>
                    <a:pt x="8190" y="12999"/>
                    <a:pt x="6831" y="15353"/>
                  </a:cubicBezTo>
                  <a:lnTo>
                    <a:pt x="6831" y="11473"/>
                  </a:lnTo>
                  <a:lnTo>
                    <a:pt x="0" y="11473"/>
                  </a:lnTo>
                  <a:lnTo>
                    <a:pt x="0" y="44567"/>
                  </a:lnTo>
                  <a:close/>
                </a:path>
              </a:pathLst>
            </a:custGeom>
            <a:solidFill>
              <a:srgbClr val="193264"/>
            </a:solidFill>
            <a:ln w="3296" cap="flat">
              <a:noFill/>
              <a:prstDash val="solid"/>
              <a:miter/>
            </a:ln>
          </p:spPr>
          <p:txBody>
            <a:bodyPr rtlCol="0" anchor="ctr">
              <a:noAutofit/>
            </a:bodyPr>
            <a:lstStyle/>
            <a:p>
              <a:endParaRPr lang="fr-FR" dirty="0"/>
            </a:p>
          </p:txBody>
        </p:sp>
        <p:sp>
          <p:nvSpPr>
            <p:cNvPr id="20" name="Forme libre : forme 19">
              <a:extLst>
                <a:ext uri="{FF2B5EF4-FFF2-40B4-BE49-F238E27FC236}">
                  <a16:creationId xmlns="" xmlns:a16="http://schemas.microsoft.com/office/drawing/2014/main" id="{8BC8F99C-5989-4368-A9CF-A9181D7B26E7}"/>
                </a:ext>
              </a:extLst>
            </p:cNvPr>
            <p:cNvSpPr/>
            <p:nvPr/>
          </p:nvSpPr>
          <p:spPr>
            <a:xfrm>
              <a:off x="999327" y="250402"/>
              <a:ext cx="484131" cy="33160"/>
            </a:xfrm>
            <a:custGeom>
              <a:avLst/>
              <a:gdLst>
                <a:gd name="connsiteX0" fmla="*/ 469574 w 484131"/>
                <a:gd name="connsiteY0" fmla="*/ 20857 h 33159"/>
                <a:gd name="connsiteX1" fmla="*/ 475245 w 484131"/>
                <a:gd name="connsiteY1" fmla="*/ 15320 h 33159"/>
                <a:gd name="connsiteX2" fmla="*/ 480616 w 484131"/>
                <a:gd name="connsiteY2" fmla="*/ 20857 h 33159"/>
                <a:gd name="connsiteX3" fmla="*/ 469574 w 484131"/>
                <a:gd name="connsiteY3" fmla="*/ 20857 h 33159"/>
                <a:gd name="connsiteX4" fmla="*/ 475443 w 484131"/>
                <a:gd name="connsiteY4" fmla="*/ 36409 h 33159"/>
                <a:gd name="connsiteX5" fmla="*/ 487248 w 484131"/>
                <a:gd name="connsiteY5" fmla="*/ 28086 h 33159"/>
                <a:gd name="connsiteX6" fmla="*/ 480782 w 484131"/>
                <a:gd name="connsiteY6" fmla="*/ 28086 h 33159"/>
                <a:gd name="connsiteX7" fmla="*/ 475642 w 484131"/>
                <a:gd name="connsiteY7" fmla="*/ 31535 h 33159"/>
                <a:gd name="connsiteX8" fmla="*/ 469508 w 484131"/>
                <a:gd name="connsiteY8" fmla="*/ 25069 h 33159"/>
                <a:gd name="connsiteX9" fmla="*/ 487315 w 484131"/>
                <a:gd name="connsiteY9" fmla="*/ 25069 h 33159"/>
                <a:gd name="connsiteX10" fmla="*/ 487315 w 484131"/>
                <a:gd name="connsiteY10" fmla="*/ 23179 h 33159"/>
                <a:gd name="connsiteX11" fmla="*/ 475278 w 484131"/>
                <a:gd name="connsiteY11" fmla="*/ 10611 h 33159"/>
                <a:gd name="connsiteX12" fmla="*/ 462578 w 484131"/>
                <a:gd name="connsiteY12" fmla="*/ 23444 h 33159"/>
                <a:gd name="connsiteX13" fmla="*/ 462578 w 484131"/>
                <a:gd name="connsiteY13" fmla="*/ 23809 h 33159"/>
                <a:gd name="connsiteX14" fmla="*/ 475443 w 484131"/>
                <a:gd name="connsiteY14" fmla="*/ 36409 h 33159"/>
                <a:gd name="connsiteX15" fmla="*/ 451038 w 484131"/>
                <a:gd name="connsiteY15" fmla="*/ 35879 h 33159"/>
                <a:gd name="connsiteX16" fmla="*/ 457836 w 484131"/>
                <a:gd name="connsiteY16" fmla="*/ 35879 h 33159"/>
                <a:gd name="connsiteX17" fmla="*/ 457836 w 484131"/>
                <a:gd name="connsiteY17" fmla="*/ 0 h 33159"/>
                <a:gd name="connsiteX18" fmla="*/ 451038 w 484131"/>
                <a:gd name="connsiteY18" fmla="*/ 0 h 33159"/>
                <a:gd name="connsiteX19" fmla="*/ 451038 w 484131"/>
                <a:gd name="connsiteY19" fmla="*/ 35879 h 33159"/>
                <a:gd name="connsiteX20" fmla="*/ 432900 w 484131"/>
                <a:gd name="connsiteY20" fmla="*/ 31634 h 33159"/>
                <a:gd name="connsiteX21" fmla="*/ 429318 w 484131"/>
                <a:gd name="connsiteY21" fmla="*/ 28650 h 33159"/>
                <a:gd name="connsiteX22" fmla="*/ 435586 w 484131"/>
                <a:gd name="connsiteY22" fmla="*/ 25168 h 33159"/>
                <a:gd name="connsiteX23" fmla="*/ 438238 w 484131"/>
                <a:gd name="connsiteY23" fmla="*/ 25168 h 33159"/>
                <a:gd name="connsiteX24" fmla="*/ 438238 w 484131"/>
                <a:gd name="connsiteY24" fmla="*/ 27257 h 33159"/>
                <a:gd name="connsiteX25" fmla="*/ 432900 w 484131"/>
                <a:gd name="connsiteY25" fmla="*/ 31634 h 33159"/>
                <a:gd name="connsiteX26" fmla="*/ 430877 w 484131"/>
                <a:gd name="connsiteY26" fmla="*/ 36409 h 33159"/>
                <a:gd name="connsiteX27" fmla="*/ 438338 w 484131"/>
                <a:gd name="connsiteY27" fmla="*/ 32928 h 33159"/>
                <a:gd name="connsiteX28" fmla="*/ 438338 w 484131"/>
                <a:gd name="connsiteY28" fmla="*/ 35912 h 33159"/>
                <a:gd name="connsiteX29" fmla="*/ 445003 w 484131"/>
                <a:gd name="connsiteY29" fmla="*/ 35912 h 33159"/>
                <a:gd name="connsiteX30" fmla="*/ 445003 w 484131"/>
                <a:gd name="connsiteY30" fmla="*/ 19830 h 33159"/>
                <a:gd name="connsiteX31" fmla="*/ 434657 w 484131"/>
                <a:gd name="connsiteY31" fmla="*/ 10677 h 33159"/>
                <a:gd name="connsiteX32" fmla="*/ 423549 w 484131"/>
                <a:gd name="connsiteY32" fmla="*/ 19133 h 33159"/>
                <a:gd name="connsiteX33" fmla="*/ 430015 w 484131"/>
                <a:gd name="connsiteY33" fmla="*/ 19133 h 33159"/>
                <a:gd name="connsiteX34" fmla="*/ 434226 w 484131"/>
                <a:gd name="connsiteY34" fmla="*/ 15651 h 33159"/>
                <a:gd name="connsiteX35" fmla="*/ 438238 w 484131"/>
                <a:gd name="connsiteY35" fmla="*/ 20194 h 33159"/>
                <a:gd name="connsiteX36" fmla="*/ 438238 w 484131"/>
                <a:gd name="connsiteY36" fmla="*/ 21189 h 33159"/>
                <a:gd name="connsiteX37" fmla="*/ 435453 w 484131"/>
                <a:gd name="connsiteY37" fmla="*/ 21189 h 33159"/>
                <a:gd name="connsiteX38" fmla="*/ 422620 w 484131"/>
                <a:gd name="connsiteY38" fmla="*/ 29114 h 33159"/>
                <a:gd name="connsiteX39" fmla="*/ 430877 w 484131"/>
                <a:gd name="connsiteY39" fmla="*/ 36409 h 33159"/>
                <a:gd name="connsiteX40" fmla="*/ 395197 w 484131"/>
                <a:gd name="connsiteY40" fmla="*/ 35879 h 33159"/>
                <a:gd name="connsiteX41" fmla="*/ 402061 w 484131"/>
                <a:gd name="connsiteY41" fmla="*/ 35879 h 33159"/>
                <a:gd name="connsiteX42" fmla="*/ 402061 w 484131"/>
                <a:gd name="connsiteY42" fmla="*/ 21620 h 33159"/>
                <a:gd name="connsiteX43" fmla="*/ 407201 w 484131"/>
                <a:gd name="connsiteY43" fmla="*/ 16182 h 33159"/>
                <a:gd name="connsiteX44" fmla="*/ 411545 w 484131"/>
                <a:gd name="connsiteY44" fmla="*/ 21156 h 33159"/>
                <a:gd name="connsiteX45" fmla="*/ 411545 w 484131"/>
                <a:gd name="connsiteY45" fmla="*/ 35879 h 33159"/>
                <a:gd name="connsiteX46" fmla="*/ 418376 w 484131"/>
                <a:gd name="connsiteY46" fmla="*/ 35879 h 33159"/>
                <a:gd name="connsiteX47" fmla="*/ 418376 w 484131"/>
                <a:gd name="connsiteY47" fmla="*/ 20161 h 33159"/>
                <a:gd name="connsiteX48" fmla="*/ 410053 w 484131"/>
                <a:gd name="connsiteY48" fmla="*/ 10611 h 33159"/>
                <a:gd name="connsiteX49" fmla="*/ 402028 w 484131"/>
                <a:gd name="connsiteY49" fmla="*/ 15088 h 33159"/>
                <a:gd name="connsiteX50" fmla="*/ 402028 w 484131"/>
                <a:gd name="connsiteY50" fmla="*/ 11175 h 33159"/>
                <a:gd name="connsiteX51" fmla="*/ 395164 w 484131"/>
                <a:gd name="connsiteY51" fmla="*/ 11175 h 33159"/>
                <a:gd name="connsiteX52" fmla="*/ 395164 w 484131"/>
                <a:gd name="connsiteY52" fmla="*/ 35879 h 33159"/>
                <a:gd name="connsiteX53" fmla="*/ 377556 w 484131"/>
                <a:gd name="connsiteY53" fmla="*/ 36409 h 33159"/>
                <a:gd name="connsiteX54" fmla="*/ 390588 w 484131"/>
                <a:gd name="connsiteY54" fmla="*/ 23676 h 33159"/>
                <a:gd name="connsiteX55" fmla="*/ 390588 w 484131"/>
                <a:gd name="connsiteY55" fmla="*/ 23311 h 33159"/>
                <a:gd name="connsiteX56" fmla="*/ 377589 w 484131"/>
                <a:gd name="connsiteY56" fmla="*/ 10644 h 33159"/>
                <a:gd name="connsiteX57" fmla="*/ 364558 w 484131"/>
                <a:gd name="connsiteY57" fmla="*/ 23444 h 33159"/>
                <a:gd name="connsiteX58" fmla="*/ 364558 w 484131"/>
                <a:gd name="connsiteY58" fmla="*/ 23809 h 33159"/>
                <a:gd name="connsiteX59" fmla="*/ 377556 w 484131"/>
                <a:gd name="connsiteY59" fmla="*/ 36409 h 33159"/>
                <a:gd name="connsiteX60" fmla="*/ 377622 w 484131"/>
                <a:gd name="connsiteY60" fmla="*/ 31203 h 33159"/>
                <a:gd name="connsiteX61" fmla="*/ 371587 w 484131"/>
                <a:gd name="connsiteY61" fmla="*/ 23643 h 33159"/>
                <a:gd name="connsiteX62" fmla="*/ 371587 w 484131"/>
                <a:gd name="connsiteY62" fmla="*/ 23278 h 33159"/>
                <a:gd name="connsiteX63" fmla="*/ 377622 w 484131"/>
                <a:gd name="connsiteY63" fmla="*/ 15817 h 33159"/>
                <a:gd name="connsiteX64" fmla="*/ 383658 w 484131"/>
                <a:gd name="connsiteY64" fmla="*/ 23378 h 33159"/>
                <a:gd name="connsiteX65" fmla="*/ 383658 w 484131"/>
                <a:gd name="connsiteY65" fmla="*/ 23709 h 33159"/>
                <a:gd name="connsiteX66" fmla="*/ 377622 w 484131"/>
                <a:gd name="connsiteY66" fmla="*/ 31203 h 33159"/>
                <a:gd name="connsiteX67" fmla="*/ 356367 w 484131"/>
                <a:gd name="connsiteY67" fmla="*/ 7826 h 33159"/>
                <a:gd name="connsiteX68" fmla="*/ 360280 w 484131"/>
                <a:gd name="connsiteY68" fmla="*/ 4079 h 33159"/>
                <a:gd name="connsiteX69" fmla="*/ 356367 w 484131"/>
                <a:gd name="connsiteY69" fmla="*/ 365 h 33159"/>
                <a:gd name="connsiteX70" fmla="*/ 352487 w 484131"/>
                <a:gd name="connsiteY70" fmla="*/ 4079 h 33159"/>
                <a:gd name="connsiteX71" fmla="*/ 356367 w 484131"/>
                <a:gd name="connsiteY71" fmla="*/ 7826 h 33159"/>
                <a:gd name="connsiteX72" fmla="*/ 353018 w 484131"/>
                <a:gd name="connsiteY72" fmla="*/ 35879 h 33159"/>
                <a:gd name="connsiteX73" fmla="*/ 359816 w 484131"/>
                <a:gd name="connsiteY73" fmla="*/ 35879 h 33159"/>
                <a:gd name="connsiteX74" fmla="*/ 359816 w 484131"/>
                <a:gd name="connsiteY74" fmla="*/ 11175 h 33159"/>
                <a:gd name="connsiteX75" fmla="*/ 353018 w 484131"/>
                <a:gd name="connsiteY75" fmla="*/ 11175 h 33159"/>
                <a:gd name="connsiteX76" fmla="*/ 353018 w 484131"/>
                <a:gd name="connsiteY76" fmla="*/ 35879 h 33159"/>
                <a:gd name="connsiteX77" fmla="*/ 344032 w 484131"/>
                <a:gd name="connsiteY77" fmla="*/ 36343 h 33159"/>
                <a:gd name="connsiteX78" fmla="*/ 348177 w 484131"/>
                <a:gd name="connsiteY78" fmla="*/ 35680 h 33159"/>
                <a:gd name="connsiteX79" fmla="*/ 348177 w 484131"/>
                <a:gd name="connsiteY79" fmla="*/ 30407 h 33159"/>
                <a:gd name="connsiteX80" fmla="*/ 345590 w 484131"/>
                <a:gd name="connsiteY80" fmla="*/ 30872 h 33159"/>
                <a:gd name="connsiteX81" fmla="*/ 342838 w 484131"/>
                <a:gd name="connsiteY81" fmla="*/ 27954 h 33159"/>
                <a:gd name="connsiteX82" fmla="*/ 342838 w 484131"/>
                <a:gd name="connsiteY82" fmla="*/ 16049 h 33159"/>
                <a:gd name="connsiteX83" fmla="*/ 348044 w 484131"/>
                <a:gd name="connsiteY83" fmla="*/ 16049 h 33159"/>
                <a:gd name="connsiteX84" fmla="*/ 348044 w 484131"/>
                <a:gd name="connsiteY84" fmla="*/ 11175 h 33159"/>
                <a:gd name="connsiteX85" fmla="*/ 342838 w 484131"/>
                <a:gd name="connsiteY85" fmla="*/ 11175 h 33159"/>
                <a:gd name="connsiteX86" fmla="*/ 342838 w 484131"/>
                <a:gd name="connsiteY86" fmla="*/ 5836 h 33159"/>
                <a:gd name="connsiteX87" fmla="*/ 336040 w 484131"/>
                <a:gd name="connsiteY87" fmla="*/ 5836 h 33159"/>
                <a:gd name="connsiteX88" fmla="*/ 336040 w 484131"/>
                <a:gd name="connsiteY88" fmla="*/ 11175 h 33159"/>
                <a:gd name="connsiteX89" fmla="*/ 332890 w 484131"/>
                <a:gd name="connsiteY89" fmla="*/ 11175 h 33159"/>
                <a:gd name="connsiteX90" fmla="*/ 332890 w 484131"/>
                <a:gd name="connsiteY90" fmla="*/ 16049 h 33159"/>
                <a:gd name="connsiteX91" fmla="*/ 336040 w 484131"/>
                <a:gd name="connsiteY91" fmla="*/ 16049 h 33159"/>
                <a:gd name="connsiteX92" fmla="*/ 336040 w 484131"/>
                <a:gd name="connsiteY92" fmla="*/ 28551 h 33159"/>
                <a:gd name="connsiteX93" fmla="*/ 344032 w 484131"/>
                <a:gd name="connsiteY93" fmla="*/ 36343 h 33159"/>
                <a:gd name="connsiteX94" fmla="*/ 317106 w 484131"/>
                <a:gd name="connsiteY94" fmla="*/ 31634 h 33159"/>
                <a:gd name="connsiteX95" fmla="*/ 313525 w 484131"/>
                <a:gd name="connsiteY95" fmla="*/ 28650 h 33159"/>
                <a:gd name="connsiteX96" fmla="*/ 319792 w 484131"/>
                <a:gd name="connsiteY96" fmla="*/ 25168 h 33159"/>
                <a:gd name="connsiteX97" fmla="*/ 322445 w 484131"/>
                <a:gd name="connsiteY97" fmla="*/ 25168 h 33159"/>
                <a:gd name="connsiteX98" fmla="*/ 322445 w 484131"/>
                <a:gd name="connsiteY98" fmla="*/ 27257 h 33159"/>
                <a:gd name="connsiteX99" fmla="*/ 317106 w 484131"/>
                <a:gd name="connsiteY99" fmla="*/ 31634 h 33159"/>
                <a:gd name="connsiteX100" fmla="*/ 315050 w 484131"/>
                <a:gd name="connsiteY100" fmla="*/ 36409 h 33159"/>
                <a:gd name="connsiteX101" fmla="*/ 322511 w 484131"/>
                <a:gd name="connsiteY101" fmla="*/ 32928 h 33159"/>
                <a:gd name="connsiteX102" fmla="*/ 322511 w 484131"/>
                <a:gd name="connsiteY102" fmla="*/ 35912 h 33159"/>
                <a:gd name="connsiteX103" fmla="*/ 329176 w 484131"/>
                <a:gd name="connsiteY103" fmla="*/ 35912 h 33159"/>
                <a:gd name="connsiteX104" fmla="*/ 329176 w 484131"/>
                <a:gd name="connsiteY104" fmla="*/ 19830 h 33159"/>
                <a:gd name="connsiteX105" fmla="*/ 318830 w 484131"/>
                <a:gd name="connsiteY105" fmla="*/ 10677 h 33159"/>
                <a:gd name="connsiteX106" fmla="*/ 307722 w 484131"/>
                <a:gd name="connsiteY106" fmla="*/ 19133 h 33159"/>
                <a:gd name="connsiteX107" fmla="*/ 314188 w 484131"/>
                <a:gd name="connsiteY107" fmla="*/ 19133 h 33159"/>
                <a:gd name="connsiteX108" fmla="*/ 318399 w 484131"/>
                <a:gd name="connsiteY108" fmla="*/ 15651 h 33159"/>
                <a:gd name="connsiteX109" fmla="*/ 322412 w 484131"/>
                <a:gd name="connsiteY109" fmla="*/ 20194 h 33159"/>
                <a:gd name="connsiteX110" fmla="*/ 322412 w 484131"/>
                <a:gd name="connsiteY110" fmla="*/ 21189 h 33159"/>
                <a:gd name="connsiteX111" fmla="*/ 319626 w 484131"/>
                <a:gd name="connsiteY111" fmla="*/ 21189 h 33159"/>
                <a:gd name="connsiteX112" fmla="*/ 306793 w 484131"/>
                <a:gd name="connsiteY112" fmla="*/ 29114 h 33159"/>
                <a:gd name="connsiteX113" fmla="*/ 315050 w 484131"/>
                <a:gd name="connsiteY113" fmla="*/ 36409 h 33159"/>
                <a:gd name="connsiteX114" fmla="*/ 279370 w 484131"/>
                <a:gd name="connsiteY114" fmla="*/ 35879 h 33159"/>
                <a:gd name="connsiteX115" fmla="*/ 286234 w 484131"/>
                <a:gd name="connsiteY115" fmla="*/ 35879 h 33159"/>
                <a:gd name="connsiteX116" fmla="*/ 286234 w 484131"/>
                <a:gd name="connsiteY116" fmla="*/ 21620 h 33159"/>
                <a:gd name="connsiteX117" fmla="*/ 291374 w 484131"/>
                <a:gd name="connsiteY117" fmla="*/ 16182 h 33159"/>
                <a:gd name="connsiteX118" fmla="*/ 295718 w 484131"/>
                <a:gd name="connsiteY118" fmla="*/ 21156 h 33159"/>
                <a:gd name="connsiteX119" fmla="*/ 295718 w 484131"/>
                <a:gd name="connsiteY119" fmla="*/ 35879 h 33159"/>
                <a:gd name="connsiteX120" fmla="*/ 302549 w 484131"/>
                <a:gd name="connsiteY120" fmla="*/ 35879 h 33159"/>
                <a:gd name="connsiteX121" fmla="*/ 302549 w 484131"/>
                <a:gd name="connsiteY121" fmla="*/ 20161 h 33159"/>
                <a:gd name="connsiteX122" fmla="*/ 294226 w 484131"/>
                <a:gd name="connsiteY122" fmla="*/ 10611 h 33159"/>
                <a:gd name="connsiteX123" fmla="*/ 286201 w 484131"/>
                <a:gd name="connsiteY123" fmla="*/ 15088 h 33159"/>
                <a:gd name="connsiteX124" fmla="*/ 286201 w 484131"/>
                <a:gd name="connsiteY124" fmla="*/ 11175 h 33159"/>
                <a:gd name="connsiteX125" fmla="*/ 279337 w 484131"/>
                <a:gd name="connsiteY125" fmla="*/ 11175 h 33159"/>
                <a:gd name="connsiteX126" fmla="*/ 279337 w 484131"/>
                <a:gd name="connsiteY126" fmla="*/ 35879 h 33159"/>
                <a:gd name="connsiteX127" fmla="*/ 239844 w 484131"/>
                <a:gd name="connsiteY127" fmla="*/ 35879 h 33159"/>
                <a:gd name="connsiteX128" fmla="*/ 246708 w 484131"/>
                <a:gd name="connsiteY128" fmla="*/ 35879 h 33159"/>
                <a:gd name="connsiteX129" fmla="*/ 246708 w 484131"/>
                <a:gd name="connsiteY129" fmla="*/ 21620 h 33159"/>
                <a:gd name="connsiteX130" fmla="*/ 251848 w 484131"/>
                <a:gd name="connsiteY130" fmla="*/ 16182 h 33159"/>
                <a:gd name="connsiteX131" fmla="*/ 256192 w 484131"/>
                <a:gd name="connsiteY131" fmla="*/ 21156 h 33159"/>
                <a:gd name="connsiteX132" fmla="*/ 256192 w 484131"/>
                <a:gd name="connsiteY132" fmla="*/ 35879 h 33159"/>
                <a:gd name="connsiteX133" fmla="*/ 263023 w 484131"/>
                <a:gd name="connsiteY133" fmla="*/ 35879 h 33159"/>
                <a:gd name="connsiteX134" fmla="*/ 263023 w 484131"/>
                <a:gd name="connsiteY134" fmla="*/ 20161 h 33159"/>
                <a:gd name="connsiteX135" fmla="*/ 254700 w 484131"/>
                <a:gd name="connsiteY135" fmla="*/ 10611 h 33159"/>
                <a:gd name="connsiteX136" fmla="*/ 246675 w 484131"/>
                <a:gd name="connsiteY136" fmla="*/ 15088 h 33159"/>
                <a:gd name="connsiteX137" fmla="*/ 246675 w 484131"/>
                <a:gd name="connsiteY137" fmla="*/ 11175 h 33159"/>
                <a:gd name="connsiteX138" fmla="*/ 239811 w 484131"/>
                <a:gd name="connsiteY138" fmla="*/ 11175 h 33159"/>
                <a:gd name="connsiteX139" fmla="*/ 239811 w 484131"/>
                <a:gd name="connsiteY139" fmla="*/ 35879 h 33159"/>
                <a:gd name="connsiteX140" fmla="*/ 222236 w 484131"/>
                <a:gd name="connsiteY140" fmla="*/ 36409 h 33159"/>
                <a:gd name="connsiteX141" fmla="*/ 235268 w 484131"/>
                <a:gd name="connsiteY141" fmla="*/ 23676 h 33159"/>
                <a:gd name="connsiteX142" fmla="*/ 235268 w 484131"/>
                <a:gd name="connsiteY142" fmla="*/ 23311 h 33159"/>
                <a:gd name="connsiteX143" fmla="*/ 222269 w 484131"/>
                <a:gd name="connsiteY143" fmla="*/ 10644 h 33159"/>
                <a:gd name="connsiteX144" fmla="*/ 209271 w 484131"/>
                <a:gd name="connsiteY144" fmla="*/ 23411 h 33159"/>
                <a:gd name="connsiteX145" fmla="*/ 209271 w 484131"/>
                <a:gd name="connsiteY145" fmla="*/ 23776 h 33159"/>
                <a:gd name="connsiteX146" fmla="*/ 222236 w 484131"/>
                <a:gd name="connsiteY146" fmla="*/ 36409 h 33159"/>
                <a:gd name="connsiteX147" fmla="*/ 222269 w 484131"/>
                <a:gd name="connsiteY147" fmla="*/ 31203 h 33159"/>
                <a:gd name="connsiteX148" fmla="*/ 216234 w 484131"/>
                <a:gd name="connsiteY148" fmla="*/ 23643 h 33159"/>
                <a:gd name="connsiteX149" fmla="*/ 216234 w 484131"/>
                <a:gd name="connsiteY149" fmla="*/ 23278 h 33159"/>
                <a:gd name="connsiteX150" fmla="*/ 222269 w 484131"/>
                <a:gd name="connsiteY150" fmla="*/ 15817 h 33159"/>
                <a:gd name="connsiteX151" fmla="*/ 228304 w 484131"/>
                <a:gd name="connsiteY151" fmla="*/ 23378 h 33159"/>
                <a:gd name="connsiteX152" fmla="*/ 228304 w 484131"/>
                <a:gd name="connsiteY152" fmla="*/ 23709 h 33159"/>
                <a:gd name="connsiteX153" fmla="*/ 222269 w 484131"/>
                <a:gd name="connsiteY153" fmla="*/ 31203 h 33159"/>
                <a:gd name="connsiteX154" fmla="*/ 201047 w 484131"/>
                <a:gd name="connsiteY154" fmla="*/ 7826 h 33159"/>
                <a:gd name="connsiteX155" fmla="*/ 204960 w 484131"/>
                <a:gd name="connsiteY155" fmla="*/ 4079 h 33159"/>
                <a:gd name="connsiteX156" fmla="*/ 201047 w 484131"/>
                <a:gd name="connsiteY156" fmla="*/ 365 h 33159"/>
                <a:gd name="connsiteX157" fmla="*/ 197167 w 484131"/>
                <a:gd name="connsiteY157" fmla="*/ 4079 h 33159"/>
                <a:gd name="connsiteX158" fmla="*/ 201047 w 484131"/>
                <a:gd name="connsiteY158" fmla="*/ 7826 h 33159"/>
                <a:gd name="connsiteX159" fmla="*/ 197698 w 484131"/>
                <a:gd name="connsiteY159" fmla="*/ 35879 h 33159"/>
                <a:gd name="connsiteX160" fmla="*/ 204496 w 484131"/>
                <a:gd name="connsiteY160" fmla="*/ 35879 h 33159"/>
                <a:gd name="connsiteX161" fmla="*/ 204496 w 484131"/>
                <a:gd name="connsiteY161" fmla="*/ 11175 h 33159"/>
                <a:gd name="connsiteX162" fmla="*/ 197698 w 484131"/>
                <a:gd name="connsiteY162" fmla="*/ 11175 h 33159"/>
                <a:gd name="connsiteX163" fmla="*/ 197698 w 484131"/>
                <a:gd name="connsiteY163" fmla="*/ 35879 h 33159"/>
                <a:gd name="connsiteX164" fmla="*/ 188712 w 484131"/>
                <a:gd name="connsiteY164" fmla="*/ 36343 h 33159"/>
                <a:gd name="connsiteX165" fmla="*/ 192857 w 484131"/>
                <a:gd name="connsiteY165" fmla="*/ 35680 h 33159"/>
                <a:gd name="connsiteX166" fmla="*/ 192857 w 484131"/>
                <a:gd name="connsiteY166" fmla="*/ 30407 h 33159"/>
                <a:gd name="connsiteX167" fmla="*/ 190270 w 484131"/>
                <a:gd name="connsiteY167" fmla="*/ 30872 h 33159"/>
                <a:gd name="connsiteX168" fmla="*/ 187518 w 484131"/>
                <a:gd name="connsiteY168" fmla="*/ 27954 h 33159"/>
                <a:gd name="connsiteX169" fmla="*/ 187518 w 484131"/>
                <a:gd name="connsiteY169" fmla="*/ 16049 h 33159"/>
                <a:gd name="connsiteX170" fmla="*/ 192724 w 484131"/>
                <a:gd name="connsiteY170" fmla="*/ 16049 h 33159"/>
                <a:gd name="connsiteX171" fmla="*/ 192724 w 484131"/>
                <a:gd name="connsiteY171" fmla="*/ 11175 h 33159"/>
                <a:gd name="connsiteX172" fmla="*/ 187518 w 484131"/>
                <a:gd name="connsiteY172" fmla="*/ 11175 h 33159"/>
                <a:gd name="connsiteX173" fmla="*/ 187518 w 484131"/>
                <a:gd name="connsiteY173" fmla="*/ 5836 h 33159"/>
                <a:gd name="connsiteX174" fmla="*/ 180720 w 484131"/>
                <a:gd name="connsiteY174" fmla="*/ 5836 h 33159"/>
                <a:gd name="connsiteX175" fmla="*/ 180720 w 484131"/>
                <a:gd name="connsiteY175" fmla="*/ 11175 h 33159"/>
                <a:gd name="connsiteX176" fmla="*/ 177570 w 484131"/>
                <a:gd name="connsiteY176" fmla="*/ 11175 h 33159"/>
                <a:gd name="connsiteX177" fmla="*/ 177570 w 484131"/>
                <a:gd name="connsiteY177" fmla="*/ 16049 h 33159"/>
                <a:gd name="connsiteX178" fmla="*/ 180720 w 484131"/>
                <a:gd name="connsiteY178" fmla="*/ 16049 h 33159"/>
                <a:gd name="connsiteX179" fmla="*/ 180720 w 484131"/>
                <a:gd name="connsiteY179" fmla="*/ 28551 h 33159"/>
                <a:gd name="connsiteX180" fmla="*/ 188712 w 484131"/>
                <a:gd name="connsiteY180" fmla="*/ 36343 h 33159"/>
                <a:gd name="connsiteX181" fmla="*/ 161753 w 484131"/>
                <a:gd name="connsiteY181" fmla="*/ 31634 h 33159"/>
                <a:gd name="connsiteX182" fmla="*/ 158172 w 484131"/>
                <a:gd name="connsiteY182" fmla="*/ 28650 h 33159"/>
                <a:gd name="connsiteX183" fmla="*/ 164439 w 484131"/>
                <a:gd name="connsiteY183" fmla="*/ 25168 h 33159"/>
                <a:gd name="connsiteX184" fmla="*/ 167092 w 484131"/>
                <a:gd name="connsiteY184" fmla="*/ 25168 h 33159"/>
                <a:gd name="connsiteX185" fmla="*/ 167092 w 484131"/>
                <a:gd name="connsiteY185" fmla="*/ 27257 h 33159"/>
                <a:gd name="connsiteX186" fmla="*/ 161753 w 484131"/>
                <a:gd name="connsiteY186" fmla="*/ 31634 h 33159"/>
                <a:gd name="connsiteX187" fmla="*/ 159730 w 484131"/>
                <a:gd name="connsiteY187" fmla="*/ 36409 h 33159"/>
                <a:gd name="connsiteX188" fmla="*/ 167191 w 484131"/>
                <a:gd name="connsiteY188" fmla="*/ 32928 h 33159"/>
                <a:gd name="connsiteX189" fmla="*/ 167191 w 484131"/>
                <a:gd name="connsiteY189" fmla="*/ 35912 h 33159"/>
                <a:gd name="connsiteX190" fmla="*/ 173856 w 484131"/>
                <a:gd name="connsiteY190" fmla="*/ 35912 h 33159"/>
                <a:gd name="connsiteX191" fmla="*/ 173856 w 484131"/>
                <a:gd name="connsiteY191" fmla="*/ 19830 h 33159"/>
                <a:gd name="connsiteX192" fmla="*/ 163510 w 484131"/>
                <a:gd name="connsiteY192" fmla="*/ 10677 h 33159"/>
                <a:gd name="connsiteX193" fmla="*/ 152402 w 484131"/>
                <a:gd name="connsiteY193" fmla="*/ 19133 h 33159"/>
                <a:gd name="connsiteX194" fmla="*/ 158868 w 484131"/>
                <a:gd name="connsiteY194" fmla="*/ 19133 h 33159"/>
                <a:gd name="connsiteX195" fmla="*/ 163079 w 484131"/>
                <a:gd name="connsiteY195" fmla="*/ 15651 h 33159"/>
                <a:gd name="connsiteX196" fmla="*/ 167092 w 484131"/>
                <a:gd name="connsiteY196" fmla="*/ 20194 h 33159"/>
                <a:gd name="connsiteX197" fmla="*/ 167092 w 484131"/>
                <a:gd name="connsiteY197" fmla="*/ 21189 h 33159"/>
                <a:gd name="connsiteX198" fmla="*/ 164306 w 484131"/>
                <a:gd name="connsiteY198" fmla="*/ 21189 h 33159"/>
                <a:gd name="connsiteX199" fmla="*/ 151473 w 484131"/>
                <a:gd name="connsiteY199" fmla="*/ 29114 h 33159"/>
                <a:gd name="connsiteX200" fmla="*/ 159730 w 484131"/>
                <a:gd name="connsiteY200" fmla="*/ 36409 h 33159"/>
                <a:gd name="connsiteX201" fmla="*/ 143349 w 484131"/>
                <a:gd name="connsiteY201" fmla="*/ 7826 h 33159"/>
                <a:gd name="connsiteX202" fmla="*/ 147262 w 484131"/>
                <a:gd name="connsiteY202" fmla="*/ 4079 h 33159"/>
                <a:gd name="connsiteX203" fmla="*/ 143349 w 484131"/>
                <a:gd name="connsiteY203" fmla="*/ 365 h 33159"/>
                <a:gd name="connsiteX204" fmla="*/ 139470 w 484131"/>
                <a:gd name="connsiteY204" fmla="*/ 4079 h 33159"/>
                <a:gd name="connsiteX205" fmla="*/ 143349 w 484131"/>
                <a:gd name="connsiteY205" fmla="*/ 7826 h 33159"/>
                <a:gd name="connsiteX206" fmla="*/ 140000 w 484131"/>
                <a:gd name="connsiteY206" fmla="*/ 35879 h 33159"/>
                <a:gd name="connsiteX207" fmla="*/ 146798 w 484131"/>
                <a:gd name="connsiteY207" fmla="*/ 35879 h 33159"/>
                <a:gd name="connsiteX208" fmla="*/ 146798 w 484131"/>
                <a:gd name="connsiteY208" fmla="*/ 11175 h 33159"/>
                <a:gd name="connsiteX209" fmla="*/ 140000 w 484131"/>
                <a:gd name="connsiteY209" fmla="*/ 11175 h 33159"/>
                <a:gd name="connsiteX210" fmla="*/ 140000 w 484131"/>
                <a:gd name="connsiteY210" fmla="*/ 35879 h 33159"/>
                <a:gd name="connsiteX211" fmla="*/ 123719 w 484131"/>
                <a:gd name="connsiteY211" fmla="*/ 36409 h 33159"/>
                <a:gd name="connsiteX212" fmla="*/ 135524 w 484131"/>
                <a:gd name="connsiteY212" fmla="*/ 26495 h 33159"/>
                <a:gd name="connsiteX213" fmla="*/ 129356 w 484131"/>
                <a:gd name="connsiteY213" fmla="*/ 26495 h 33159"/>
                <a:gd name="connsiteX214" fmla="*/ 124050 w 484131"/>
                <a:gd name="connsiteY214" fmla="*/ 31270 h 33159"/>
                <a:gd name="connsiteX215" fmla="*/ 118015 w 484131"/>
                <a:gd name="connsiteY215" fmla="*/ 23776 h 33159"/>
                <a:gd name="connsiteX216" fmla="*/ 118015 w 484131"/>
                <a:gd name="connsiteY216" fmla="*/ 23411 h 33159"/>
                <a:gd name="connsiteX217" fmla="*/ 123918 w 484131"/>
                <a:gd name="connsiteY217" fmla="*/ 16049 h 33159"/>
                <a:gd name="connsiteX218" fmla="*/ 128925 w 484131"/>
                <a:gd name="connsiteY218" fmla="*/ 20261 h 33159"/>
                <a:gd name="connsiteX219" fmla="*/ 135391 w 484131"/>
                <a:gd name="connsiteY219" fmla="*/ 20261 h 33159"/>
                <a:gd name="connsiteX220" fmla="*/ 123785 w 484131"/>
                <a:gd name="connsiteY220" fmla="*/ 10677 h 33159"/>
                <a:gd name="connsiteX221" fmla="*/ 111052 w 484131"/>
                <a:gd name="connsiteY221" fmla="*/ 23510 h 33159"/>
                <a:gd name="connsiteX222" fmla="*/ 111052 w 484131"/>
                <a:gd name="connsiteY222" fmla="*/ 23875 h 33159"/>
                <a:gd name="connsiteX223" fmla="*/ 123719 w 484131"/>
                <a:gd name="connsiteY223" fmla="*/ 36409 h 33159"/>
                <a:gd name="connsiteX224" fmla="*/ 94903 w 484131"/>
                <a:gd name="connsiteY224" fmla="*/ 36409 h 33159"/>
                <a:gd name="connsiteX225" fmla="*/ 107935 w 484131"/>
                <a:gd name="connsiteY225" fmla="*/ 23676 h 33159"/>
                <a:gd name="connsiteX226" fmla="*/ 107935 w 484131"/>
                <a:gd name="connsiteY226" fmla="*/ 23311 h 33159"/>
                <a:gd name="connsiteX227" fmla="*/ 94936 w 484131"/>
                <a:gd name="connsiteY227" fmla="*/ 10644 h 33159"/>
                <a:gd name="connsiteX228" fmla="*/ 81904 w 484131"/>
                <a:gd name="connsiteY228" fmla="*/ 23444 h 33159"/>
                <a:gd name="connsiteX229" fmla="*/ 81904 w 484131"/>
                <a:gd name="connsiteY229" fmla="*/ 23809 h 33159"/>
                <a:gd name="connsiteX230" fmla="*/ 94903 w 484131"/>
                <a:gd name="connsiteY230" fmla="*/ 36409 h 33159"/>
                <a:gd name="connsiteX231" fmla="*/ 94936 w 484131"/>
                <a:gd name="connsiteY231" fmla="*/ 31203 h 33159"/>
                <a:gd name="connsiteX232" fmla="*/ 88901 w 484131"/>
                <a:gd name="connsiteY232" fmla="*/ 23643 h 33159"/>
                <a:gd name="connsiteX233" fmla="*/ 88901 w 484131"/>
                <a:gd name="connsiteY233" fmla="*/ 23278 h 33159"/>
                <a:gd name="connsiteX234" fmla="*/ 94936 w 484131"/>
                <a:gd name="connsiteY234" fmla="*/ 15817 h 33159"/>
                <a:gd name="connsiteX235" fmla="*/ 100971 w 484131"/>
                <a:gd name="connsiteY235" fmla="*/ 23378 h 33159"/>
                <a:gd name="connsiteX236" fmla="*/ 100971 w 484131"/>
                <a:gd name="connsiteY236" fmla="*/ 23709 h 33159"/>
                <a:gd name="connsiteX237" fmla="*/ 94936 w 484131"/>
                <a:gd name="connsiteY237" fmla="*/ 31203 h 33159"/>
                <a:gd name="connsiteX238" fmla="*/ 68707 w 484131"/>
                <a:gd name="connsiteY238" fmla="*/ 36409 h 33159"/>
                <a:gd name="connsiteX239" fmla="*/ 79086 w 484131"/>
                <a:gd name="connsiteY239" fmla="*/ 28285 h 33159"/>
                <a:gd name="connsiteX240" fmla="*/ 69503 w 484131"/>
                <a:gd name="connsiteY240" fmla="*/ 20526 h 33159"/>
                <a:gd name="connsiteX241" fmla="*/ 64728 w 484131"/>
                <a:gd name="connsiteY241" fmla="*/ 17840 h 33159"/>
                <a:gd name="connsiteX242" fmla="*/ 68209 w 484131"/>
                <a:gd name="connsiteY242" fmla="*/ 15287 h 33159"/>
                <a:gd name="connsiteX243" fmla="*/ 72089 w 484131"/>
                <a:gd name="connsiteY243" fmla="*/ 18271 h 33159"/>
                <a:gd name="connsiteX244" fmla="*/ 78356 w 484131"/>
                <a:gd name="connsiteY244" fmla="*/ 18271 h 33159"/>
                <a:gd name="connsiteX245" fmla="*/ 68143 w 484131"/>
                <a:gd name="connsiteY245" fmla="*/ 10611 h 33159"/>
                <a:gd name="connsiteX246" fmla="*/ 58361 w 484131"/>
                <a:gd name="connsiteY246" fmla="*/ 18304 h 33159"/>
                <a:gd name="connsiteX247" fmla="*/ 67480 w 484131"/>
                <a:gd name="connsiteY247" fmla="*/ 25997 h 33159"/>
                <a:gd name="connsiteX248" fmla="*/ 72487 w 484131"/>
                <a:gd name="connsiteY248" fmla="*/ 28915 h 33159"/>
                <a:gd name="connsiteX249" fmla="*/ 68607 w 484131"/>
                <a:gd name="connsiteY249" fmla="*/ 31601 h 33159"/>
                <a:gd name="connsiteX250" fmla="*/ 64263 w 484131"/>
                <a:gd name="connsiteY250" fmla="*/ 28119 h 33159"/>
                <a:gd name="connsiteX251" fmla="*/ 57897 w 484131"/>
                <a:gd name="connsiteY251" fmla="*/ 28119 h 33159"/>
                <a:gd name="connsiteX252" fmla="*/ 68707 w 484131"/>
                <a:gd name="connsiteY252" fmla="*/ 36409 h 33159"/>
                <a:gd name="connsiteX253" fmla="*/ 44998 w 484131"/>
                <a:gd name="connsiteY253" fmla="*/ 36409 h 33159"/>
                <a:gd name="connsiteX254" fmla="*/ 55377 w 484131"/>
                <a:gd name="connsiteY254" fmla="*/ 28285 h 33159"/>
                <a:gd name="connsiteX255" fmla="*/ 45794 w 484131"/>
                <a:gd name="connsiteY255" fmla="*/ 20526 h 33159"/>
                <a:gd name="connsiteX256" fmla="*/ 41019 w 484131"/>
                <a:gd name="connsiteY256" fmla="*/ 17840 h 33159"/>
                <a:gd name="connsiteX257" fmla="*/ 44500 w 484131"/>
                <a:gd name="connsiteY257" fmla="*/ 15287 h 33159"/>
                <a:gd name="connsiteX258" fmla="*/ 48380 w 484131"/>
                <a:gd name="connsiteY258" fmla="*/ 18271 h 33159"/>
                <a:gd name="connsiteX259" fmla="*/ 54647 w 484131"/>
                <a:gd name="connsiteY259" fmla="*/ 18271 h 33159"/>
                <a:gd name="connsiteX260" fmla="*/ 44467 w 484131"/>
                <a:gd name="connsiteY260" fmla="*/ 10611 h 33159"/>
                <a:gd name="connsiteX261" fmla="*/ 34685 w 484131"/>
                <a:gd name="connsiteY261" fmla="*/ 18304 h 33159"/>
                <a:gd name="connsiteX262" fmla="*/ 43804 w 484131"/>
                <a:gd name="connsiteY262" fmla="*/ 25997 h 33159"/>
                <a:gd name="connsiteX263" fmla="*/ 48811 w 484131"/>
                <a:gd name="connsiteY263" fmla="*/ 28915 h 33159"/>
                <a:gd name="connsiteX264" fmla="*/ 44931 w 484131"/>
                <a:gd name="connsiteY264" fmla="*/ 31601 h 33159"/>
                <a:gd name="connsiteX265" fmla="*/ 40587 w 484131"/>
                <a:gd name="connsiteY265" fmla="*/ 28119 h 33159"/>
                <a:gd name="connsiteX266" fmla="*/ 34221 w 484131"/>
                <a:gd name="connsiteY266" fmla="*/ 28119 h 33159"/>
                <a:gd name="connsiteX267" fmla="*/ 44998 w 484131"/>
                <a:gd name="connsiteY267" fmla="*/ 36409 h 33159"/>
                <a:gd name="connsiteX268" fmla="*/ 15618 w 484131"/>
                <a:gd name="connsiteY268" fmla="*/ 8356 h 33159"/>
                <a:gd name="connsiteX269" fmla="*/ 20062 w 484131"/>
                <a:gd name="connsiteY269" fmla="*/ 22947 h 33159"/>
                <a:gd name="connsiteX270" fmla="*/ 11142 w 484131"/>
                <a:gd name="connsiteY270" fmla="*/ 22947 h 33159"/>
                <a:gd name="connsiteX271" fmla="*/ 15618 w 484131"/>
                <a:gd name="connsiteY271" fmla="*/ 8356 h 33159"/>
                <a:gd name="connsiteX272" fmla="*/ 0 w 484131"/>
                <a:gd name="connsiteY272" fmla="*/ 35879 h 33159"/>
                <a:gd name="connsiteX273" fmla="*/ 7163 w 484131"/>
                <a:gd name="connsiteY273" fmla="*/ 35879 h 33159"/>
                <a:gd name="connsiteX274" fmla="*/ 9484 w 484131"/>
                <a:gd name="connsiteY274" fmla="*/ 28385 h 33159"/>
                <a:gd name="connsiteX275" fmla="*/ 21720 w 484131"/>
                <a:gd name="connsiteY275" fmla="*/ 28385 h 33159"/>
                <a:gd name="connsiteX276" fmla="*/ 24041 w 484131"/>
                <a:gd name="connsiteY276" fmla="*/ 35879 h 33159"/>
                <a:gd name="connsiteX277" fmla="*/ 32032 w 484131"/>
                <a:gd name="connsiteY277" fmla="*/ 35879 h 33159"/>
                <a:gd name="connsiteX278" fmla="*/ 21090 w 484131"/>
                <a:gd name="connsiteY278" fmla="*/ 2122 h 33159"/>
                <a:gd name="connsiteX279" fmla="*/ 11142 w 484131"/>
                <a:gd name="connsiteY279" fmla="*/ 2122 h 33159"/>
                <a:gd name="connsiteX280" fmla="*/ 0 w 484131"/>
                <a:gd name="connsiteY280" fmla="*/ 35879 h 3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484131" h="33159">
                  <a:moveTo>
                    <a:pt x="469574" y="20857"/>
                  </a:moveTo>
                  <a:cubicBezTo>
                    <a:pt x="470105" y="17376"/>
                    <a:pt x="472161" y="15320"/>
                    <a:pt x="475245" y="15320"/>
                  </a:cubicBezTo>
                  <a:cubicBezTo>
                    <a:pt x="478494" y="15320"/>
                    <a:pt x="480384" y="17110"/>
                    <a:pt x="480616" y="20857"/>
                  </a:cubicBezTo>
                  <a:lnTo>
                    <a:pt x="469574" y="20857"/>
                  </a:lnTo>
                  <a:close/>
                  <a:moveTo>
                    <a:pt x="475443" y="36409"/>
                  </a:moveTo>
                  <a:cubicBezTo>
                    <a:pt x="482208" y="36409"/>
                    <a:pt x="486453" y="33425"/>
                    <a:pt x="487248" y="28086"/>
                  </a:cubicBezTo>
                  <a:lnTo>
                    <a:pt x="480782" y="28086"/>
                  </a:lnTo>
                  <a:cubicBezTo>
                    <a:pt x="480351" y="30175"/>
                    <a:pt x="478793" y="31535"/>
                    <a:pt x="475642" y="31535"/>
                  </a:cubicBezTo>
                  <a:cubicBezTo>
                    <a:pt x="471895" y="31535"/>
                    <a:pt x="469707" y="29181"/>
                    <a:pt x="469508" y="25069"/>
                  </a:cubicBezTo>
                  <a:lnTo>
                    <a:pt x="487315" y="25069"/>
                  </a:lnTo>
                  <a:lnTo>
                    <a:pt x="487315" y="23179"/>
                  </a:lnTo>
                  <a:cubicBezTo>
                    <a:pt x="487315" y="14358"/>
                    <a:pt x="481644" y="10611"/>
                    <a:pt x="475278" y="10611"/>
                  </a:cubicBezTo>
                  <a:cubicBezTo>
                    <a:pt x="468115" y="10611"/>
                    <a:pt x="462578" y="15651"/>
                    <a:pt x="462578" y="23444"/>
                  </a:cubicBezTo>
                  <a:lnTo>
                    <a:pt x="462578" y="23809"/>
                  </a:lnTo>
                  <a:cubicBezTo>
                    <a:pt x="462544" y="31734"/>
                    <a:pt x="467983" y="36409"/>
                    <a:pt x="475443" y="36409"/>
                  </a:cubicBezTo>
                  <a:moveTo>
                    <a:pt x="451038" y="35879"/>
                  </a:moveTo>
                  <a:lnTo>
                    <a:pt x="457836" y="35879"/>
                  </a:lnTo>
                  <a:lnTo>
                    <a:pt x="457836" y="0"/>
                  </a:lnTo>
                  <a:lnTo>
                    <a:pt x="451038" y="0"/>
                  </a:lnTo>
                  <a:lnTo>
                    <a:pt x="451038" y="35879"/>
                  </a:lnTo>
                  <a:close/>
                  <a:moveTo>
                    <a:pt x="432900" y="31634"/>
                  </a:moveTo>
                  <a:cubicBezTo>
                    <a:pt x="430413" y="31634"/>
                    <a:pt x="429318" y="30441"/>
                    <a:pt x="429318" y="28650"/>
                  </a:cubicBezTo>
                  <a:cubicBezTo>
                    <a:pt x="429318" y="25997"/>
                    <a:pt x="431640" y="25168"/>
                    <a:pt x="435586" y="25168"/>
                  </a:cubicBezTo>
                  <a:lnTo>
                    <a:pt x="438238" y="25168"/>
                  </a:lnTo>
                  <a:lnTo>
                    <a:pt x="438238" y="27257"/>
                  </a:lnTo>
                  <a:cubicBezTo>
                    <a:pt x="438238" y="29976"/>
                    <a:pt x="435917" y="31634"/>
                    <a:pt x="432900" y="31634"/>
                  </a:cubicBezTo>
                  <a:moveTo>
                    <a:pt x="430877" y="36409"/>
                  </a:moveTo>
                  <a:cubicBezTo>
                    <a:pt x="434757" y="36409"/>
                    <a:pt x="436912" y="34884"/>
                    <a:pt x="438338" y="32928"/>
                  </a:cubicBezTo>
                  <a:lnTo>
                    <a:pt x="438338" y="35912"/>
                  </a:lnTo>
                  <a:lnTo>
                    <a:pt x="445003" y="35912"/>
                  </a:lnTo>
                  <a:lnTo>
                    <a:pt x="445003" y="19830"/>
                  </a:lnTo>
                  <a:cubicBezTo>
                    <a:pt x="445003" y="13131"/>
                    <a:pt x="440692" y="10677"/>
                    <a:pt x="434657" y="10677"/>
                  </a:cubicBezTo>
                  <a:cubicBezTo>
                    <a:pt x="428622" y="10677"/>
                    <a:pt x="423980" y="13264"/>
                    <a:pt x="423549" y="19133"/>
                  </a:cubicBezTo>
                  <a:lnTo>
                    <a:pt x="430015" y="19133"/>
                  </a:lnTo>
                  <a:cubicBezTo>
                    <a:pt x="430313" y="17011"/>
                    <a:pt x="431540" y="15651"/>
                    <a:pt x="434226" y="15651"/>
                  </a:cubicBezTo>
                  <a:cubicBezTo>
                    <a:pt x="437343" y="15651"/>
                    <a:pt x="438238" y="17243"/>
                    <a:pt x="438238" y="20194"/>
                  </a:cubicBezTo>
                  <a:lnTo>
                    <a:pt x="438238" y="21189"/>
                  </a:lnTo>
                  <a:lnTo>
                    <a:pt x="435453" y="21189"/>
                  </a:lnTo>
                  <a:cubicBezTo>
                    <a:pt x="427893" y="21189"/>
                    <a:pt x="422620" y="23378"/>
                    <a:pt x="422620" y="29114"/>
                  </a:cubicBezTo>
                  <a:cubicBezTo>
                    <a:pt x="422620" y="34221"/>
                    <a:pt x="426400" y="36409"/>
                    <a:pt x="430877" y="36409"/>
                  </a:cubicBezTo>
                  <a:moveTo>
                    <a:pt x="395197" y="35879"/>
                  </a:moveTo>
                  <a:lnTo>
                    <a:pt x="402061" y="35879"/>
                  </a:lnTo>
                  <a:lnTo>
                    <a:pt x="402061" y="21620"/>
                  </a:lnTo>
                  <a:cubicBezTo>
                    <a:pt x="402061" y="17973"/>
                    <a:pt x="404283" y="16182"/>
                    <a:pt x="407201" y="16182"/>
                  </a:cubicBezTo>
                  <a:cubicBezTo>
                    <a:pt x="410218" y="16182"/>
                    <a:pt x="411545" y="17774"/>
                    <a:pt x="411545" y="21156"/>
                  </a:cubicBezTo>
                  <a:lnTo>
                    <a:pt x="411545" y="35879"/>
                  </a:lnTo>
                  <a:lnTo>
                    <a:pt x="418376" y="35879"/>
                  </a:lnTo>
                  <a:lnTo>
                    <a:pt x="418376" y="20161"/>
                  </a:lnTo>
                  <a:cubicBezTo>
                    <a:pt x="418376" y="13562"/>
                    <a:pt x="414927" y="10611"/>
                    <a:pt x="410053" y="10611"/>
                  </a:cubicBezTo>
                  <a:cubicBezTo>
                    <a:pt x="405941" y="10611"/>
                    <a:pt x="403255" y="12634"/>
                    <a:pt x="402028" y="15088"/>
                  </a:cubicBezTo>
                  <a:lnTo>
                    <a:pt x="402028" y="11175"/>
                  </a:lnTo>
                  <a:lnTo>
                    <a:pt x="395164" y="11175"/>
                  </a:lnTo>
                  <a:lnTo>
                    <a:pt x="395164" y="35879"/>
                  </a:lnTo>
                  <a:close/>
                  <a:moveTo>
                    <a:pt x="377556" y="36409"/>
                  </a:moveTo>
                  <a:cubicBezTo>
                    <a:pt x="384984" y="36409"/>
                    <a:pt x="390588" y="31435"/>
                    <a:pt x="390588" y="23676"/>
                  </a:cubicBezTo>
                  <a:lnTo>
                    <a:pt x="390588" y="23311"/>
                  </a:lnTo>
                  <a:cubicBezTo>
                    <a:pt x="390588" y="15618"/>
                    <a:pt x="385017" y="10644"/>
                    <a:pt x="377589" y="10644"/>
                  </a:cubicBezTo>
                  <a:cubicBezTo>
                    <a:pt x="370162" y="10644"/>
                    <a:pt x="364558" y="15685"/>
                    <a:pt x="364558" y="23444"/>
                  </a:cubicBezTo>
                  <a:lnTo>
                    <a:pt x="364558" y="23809"/>
                  </a:lnTo>
                  <a:cubicBezTo>
                    <a:pt x="364591" y="31502"/>
                    <a:pt x="370195" y="36409"/>
                    <a:pt x="377556" y="36409"/>
                  </a:cubicBezTo>
                  <a:moveTo>
                    <a:pt x="377622" y="31203"/>
                  </a:moveTo>
                  <a:cubicBezTo>
                    <a:pt x="373743" y="31203"/>
                    <a:pt x="371587" y="28385"/>
                    <a:pt x="371587" y="23643"/>
                  </a:cubicBezTo>
                  <a:lnTo>
                    <a:pt x="371587" y="23278"/>
                  </a:lnTo>
                  <a:cubicBezTo>
                    <a:pt x="371587" y="18569"/>
                    <a:pt x="373842" y="15817"/>
                    <a:pt x="377622" y="15817"/>
                  </a:cubicBezTo>
                  <a:cubicBezTo>
                    <a:pt x="381436" y="15817"/>
                    <a:pt x="383658" y="18636"/>
                    <a:pt x="383658" y="23378"/>
                  </a:cubicBezTo>
                  <a:lnTo>
                    <a:pt x="383658" y="23709"/>
                  </a:lnTo>
                  <a:cubicBezTo>
                    <a:pt x="383658" y="28352"/>
                    <a:pt x="381436" y="31203"/>
                    <a:pt x="377622" y="31203"/>
                  </a:cubicBezTo>
                  <a:moveTo>
                    <a:pt x="356367" y="7826"/>
                  </a:moveTo>
                  <a:cubicBezTo>
                    <a:pt x="358589" y="7826"/>
                    <a:pt x="360280" y="6234"/>
                    <a:pt x="360280" y="4079"/>
                  </a:cubicBezTo>
                  <a:cubicBezTo>
                    <a:pt x="360280" y="1956"/>
                    <a:pt x="358589" y="365"/>
                    <a:pt x="356367" y="365"/>
                  </a:cubicBezTo>
                  <a:cubicBezTo>
                    <a:pt x="354179" y="365"/>
                    <a:pt x="352487" y="1956"/>
                    <a:pt x="352487" y="4079"/>
                  </a:cubicBezTo>
                  <a:cubicBezTo>
                    <a:pt x="352487" y="6234"/>
                    <a:pt x="354212" y="7826"/>
                    <a:pt x="356367" y="7826"/>
                  </a:cubicBezTo>
                  <a:moveTo>
                    <a:pt x="353018" y="35879"/>
                  </a:moveTo>
                  <a:lnTo>
                    <a:pt x="359816" y="35879"/>
                  </a:lnTo>
                  <a:lnTo>
                    <a:pt x="359816" y="11175"/>
                  </a:lnTo>
                  <a:lnTo>
                    <a:pt x="353018" y="11175"/>
                  </a:lnTo>
                  <a:lnTo>
                    <a:pt x="353018" y="35879"/>
                  </a:lnTo>
                  <a:close/>
                  <a:moveTo>
                    <a:pt x="344032" y="36343"/>
                  </a:moveTo>
                  <a:cubicBezTo>
                    <a:pt x="345889" y="36343"/>
                    <a:pt x="347248" y="36011"/>
                    <a:pt x="348177" y="35680"/>
                  </a:cubicBezTo>
                  <a:lnTo>
                    <a:pt x="348177" y="30407"/>
                  </a:lnTo>
                  <a:cubicBezTo>
                    <a:pt x="347381" y="30739"/>
                    <a:pt x="346618" y="30872"/>
                    <a:pt x="345590" y="30872"/>
                  </a:cubicBezTo>
                  <a:cubicBezTo>
                    <a:pt x="343833" y="30872"/>
                    <a:pt x="342838" y="29943"/>
                    <a:pt x="342838" y="27954"/>
                  </a:cubicBezTo>
                  <a:lnTo>
                    <a:pt x="342838" y="16049"/>
                  </a:lnTo>
                  <a:lnTo>
                    <a:pt x="348044" y="16049"/>
                  </a:lnTo>
                  <a:lnTo>
                    <a:pt x="348044" y="11175"/>
                  </a:lnTo>
                  <a:lnTo>
                    <a:pt x="342838" y="11175"/>
                  </a:lnTo>
                  <a:lnTo>
                    <a:pt x="342838" y="5836"/>
                  </a:lnTo>
                  <a:lnTo>
                    <a:pt x="336040" y="5836"/>
                  </a:lnTo>
                  <a:lnTo>
                    <a:pt x="336040" y="11175"/>
                  </a:lnTo>
                  <a:lnTo>
                    <a:pt x="332890" y="11175"/>
                  </a:lnTo>
                  <a:lnTo>
                    <a:pt x="332890" y="16049"/>
                  </a:lnTo>
                  <a:lnTo>
                    <a:pt x="336040" y="16049"/>
                  </a:lnTo>
                  <a:lnTo>
                    <a:pt x="336040" y="28551"/>
                  </a:lnTo>
                  <a:cubicBezTo>
                    <a:pt x="336073" y="33690"/>
                    <a:pt x="338859" y="36343"/>
                    <a:pt x="344032" y="36343"/>
                  </a:cubicBezTo>
                  <a:moveTo>
                    <a:pt x="317106" y="31634"/>
                  </a:moveTo>
                  <a:cubicBezTo>
                    <a:pt x="314619" y="31634"/>
                    <a:pt x="313525" y="30441"/>
                    <a:pt x="313525" y="28650"/>
                  </a:cubicBezTo>
                  <a:cubicBezTo>
                    <a:pt x="313525" y="25997"/>
                    <a:pt x="315846" y="25168"/>
                    <a:pt x="319792" y="25168"/>
                  </a:cubicBezTo>
                  <a:lnTo>
                    <a:pt x="322445" y="25168"/>
                  </a:lnTo>
                  <a:lnTo>
                    <a:pt x="322445" y="27257"/>
                  </a:lnTo>
                  <a:cubicBezTo>
                    <a:pt x="322412" y="29976"/>
                    <a:pt x="320124" y="31634"/>
                    <a:pt x="317106" y="31634"/>
                  </a:cubicBezTo>
                  <a:moveTo>
                    <a:pt x="315050" y="36409"/>
                  </a:moveTo>
                  <a:cubicBezTo>
                    <a:pt x="318930" y="36409"/>
                    <a:pt x="321085" y="34884"/>
                    <a:pt x="322511" y="32928"/>
                  </a:cubicBezTo>
                  <a:lnTo>
                    <a:pt x="322511" y="35912"/>
                  </a:lnTo>
                  <a:lnTo>
                    <a:pt x="329176" y="35912"/>
                  </a:lnTo>
                  <a:lnTo>
                    <a:pt x="329176" y="19830"/>
                  </a:lnTo>
                  <a:cubicBezTo>
                    <a:pt x="329176" y="13131"/>
                    <a:pt x="324865" y="10677"/>
                    <a:pt x="318830" y="10677"/>
                  </a:cubicBezTo>
                  <a:cubicBezTo>
                    <a:pt x="312795" y="10677"/>
                    <a:pt x="308153" y="13264"/>
                    <a:pt x="307722" y="19133"/>
                  </a:cubicBezTo>
                  <a:lnTo>
                    <a:pt x="314188" y="19133"/>
                  </a:lnTo>
                  <a:cubicBezTo>
                    <a:pt x="314486" y="17011"/>
                    <a:pt x="315713" y="15651"/>
                    <a:pt x="318399" y="15651"/>
                  </a:cubicBezTo>
                  <a:cubicBezTo>
                    <a:pt x="321516" y="15651"/>
                    <a:pt x="322412" y="17243"/>
                    <a:pt x="322412" y="20194"/>
                  </a:cubicBezTo>
                  <a:lnTo>
                    <a:pt x="322412" y="21189"/>
                  </a:lnTo>
                  <a:lnTo>
                    <a:pt x="319626" y="21189"/>
                  </a:lnTo>
                  <a:cubicBezTo>
                    <a:pt x="312066" y="21189"/>
                    <a:pt x="306793" y="23378"/>
                    <a:pt x="306793" y="29114"/>
                  </a:cubicBezTo>
                  <a:cubicBezTo>
                    <a:pt x="306793" y="34221"/>
                    <a:pt x="310574" y="36409"/>
                    <a:pt x="315050" y="36409"/>
                  </a:cubicBezTo>
                  <a:moveTo>
                    <a:pt x="279370" y="35879"/>
                  </a:moveTo>
                  <a:lnTo>
                    <a:pt x="286234" y="35879"/>
                  </a:lnTo>
                  <a:lnTo>
                    <a:pt x="286234" y="21620"/>
                  </a:lnTo>
                  <a:cubicBezTo>
                    <a:pt x="286234" y="17973"/>
                    <a:pt x="288456" y="16182"/>
                    <a:pt x="291374" y="16182"/>
                  </a:cubicBezTo>
                  <a:cubicBezTo>
                    <a:pt x="294392" y="16182"/>
                    <a:pt x="295718" y="17774"/>
                    <a:pt x="295718" y="21156"/>
                  </a:cubicBezTo>
                  <a:lnTo>
                    <a:pt x="295718" y="35879"/>
                  </a:lnTo>
                  <a:lnTo>
                    <a:pt x="302549" y="35879"/>
                  </a:lnTo>
                  <a:lnTo>
                    <a:pt x="302549" y="20161"/>
                  </a:lnTo>
                  <a:cubicBezTo>
                    <a:pt x="302549" y="13562"/>
                    <a:pt x="299100" y="10611"/>
                    <a:pt x="294226" y="10611"/>
                  </a:cubicBezTo>
                  <a:cubicBezTo>
                    <a:pt x="290114" y="10611"/>
                    <a:pt x="287428" y="12634"/>
                    <a:pt x="286201" y="15088"/>
                  </a:cubicBezTo>
                  <a:lnTo>
                    <a:pt x="286201" y="11175"/>
                  </a:lnTo>
                  <a:lnTo>
                    <a:pt x="279337" y="11175"/>
                  </a:lnTo>
                  <a:lnTo>
                    <a:pt x="279337" y="35879"/>
                  </a:lnTo>
                  <a:close/>
                  <a:moveTo>
                    <a:pt x="239844" y="35879"/>
                  </a:moveTo>
                  <a:lnTo>
                    <a:pt x="246708" y="35879"/>
                  </a:lnTo>
                  <a:lnTo>
                    <a:pt x="246708" y="21620"/>
                  </a:lnTo>
                  <a:cubicBezTo>
                    <a:pt x="246708" y="17973"/>
                    <a:pt x="248930" y="16182"/>
                    <a:pt x="251848" y="16182"/>
                  </a:cubicBezTo>
                  <a:cubicBezTo>
                    <a:pt x="254865" y="16182"/>
                    <a:pt x="256192" y="17774"/>
                    <a:pt x="256192" y="21156"/>
                  </a:cubicBezTo>
                  <a:lnTo>
                    <a:pt x="256192" y="35879"/>
                  </a:lnTo>
                  <a:lnTo>
                    <a:pt x="263023" y="35879"/>
                  </a:lnTo>
                  <a:lnTo>
                    <a:pt x="263023" y="20161"/>
                  </a:lnTo>
                  <a:cubicBezTo>
                    <a:pt x="263023" y="13562"/>
                    <a:pt x="259574" y="10611"/>
                    <a:pt x="254700" y="10611"/>
                  </a:cubicBezTo>
                  <a:cubicBezTo>
                    <a:pt x="250588" y="10611"/>
                    <a:pt x="247902" y="12634"/>
                    <a:pt x="246675" y="15088"/>
                  </a:cubicBezTo>
                  <a:lnTo>
                    <a:pt x="246675" y="11175"/>
                  </a:lnTo>
                  <a:lnTo>
                    <a:pt x="239811" y="11175"/>
                  </a:lnTo>
                  <a:lnTo>
                    <a:pt x="239811" y="35879"/>
                  </a:lnTo>
                  <a:close/>
                  <a:moveTo>
                    <a:pt x="222236" y="36409"/>
                  </a:moveTo>
                  <a:cubicBezTo>
                    <a:pt x="229664" y="36409"/>
                    <a:pt x="235268" y="31435"/>
                    <a:pt x="235268" y="23676"/>
                  </a:cubicBezTo>
                  <a:lnTo>
                    <a:pt x="235268" y="23311"/>
                  </a:lnTo>
                  <a:cubicBezTo>
                    <a:pt x="235268" y="15618"/>
                    <a:pt x="229697" y="10644"/>
                    <a:pt x="222269" y="10644"/>
                  </a:cubicBezTo>
                  <a:cubicBezTo>
                    <a:pt x="214842" y="10644"/>
                    <a:pt x="209271" y="15651"/>
                    <a:pt x="209271" y="23411"/>
                  </a:cubicBezTo>
                  <a:lnTo>
                    <a:pt x="209271" y="23776"/>
                  </a:lnTo>
                  <a:cubicBezTo>
                    <a:pt x="209271" y="31502"/>
                    <a:pt x="214875" y="36409"/>
                    <a:pt x="222236" y="36409"/>
                  </a:cubicBezTo>
                  <a:moveTo>
                    <a:pt x="222269" y="31203"/>
                  </a:moveTo>
                  <a:cubicBezTo>
                    <a:pt x="218390" y="31203"/>
                    <a:pt x="216234" y="28385"/>
                    <a:pt x="216234" y="23643"/>
                  </a:cubicBezTo>
                  <a:lnTo>
                    <a:pt x="216234" y="23278"/>
                  </a:lnTo>
                  <a:cubicBezTo>
                    <a:pt x="216234" y="18569"/>
                    <a:pt x="218522" y="15817"/>
                    <a:pt x="222269" y="15817"/>
                  </a:cubicBezTo>
                  <a:cubicBezTo>
                    <a:pt x="226083" y="15817"/>
                    <a:pt x="228304" y="18636"/>
                    <a:pt x="228304" y="23378"/>
                  </a:cubicBezTo>
                  <a:lnTo>
                    <a:pt x="228304" y="23709"/>
                  </a:lnTo>
                  <a:cubicBezTo>
                    <a:pt x="228338" y="28352"/>
                    <a:pt x="226116" y="31203"/>
                    <a:pt x="222269" y="31203"/>
                  </a:cubicBezTo>
                  <a:moveTo>
                    <a:pt x="201047" y="7826"/>
                  </a:moveTo>
                  <a:cubicBezTo>
                    <a:pt x="203269" y="7826"/>
                    <a:pt x="204960" y="6234"/>
                    <a:pt x="204960" y="4079"/>
                  </a:cubicBezTo>
                  <a:cubicBezTo>
                    <a:pt x="204960" y="1956"/>
                    <a:pt x="203269" y="365"/>
                    <a:pt x="201047" y="365"/>
                  </a:cubicBezTo>
                  <a:cubicBezTo>
                    <a:pt x="198892" y="365"/>
                    <a:pt x="197167" y="1956"/>
                    <a:pt x="197167" y="4079"/>
                  </a:cubicBezTo>
                  <a:cubicBezTo>
                    <a:pt x="197167" y="6234"/>
                    <a:pt x="198859" y="7826"/>
                    <a:pt x="201047" y="7826"/>
                  </a:cubicBezTo>
                  <a:moveTo>
                    <a:pt x="197698" y="35879"/>
                  </a:moveTo>
                  <a:lnTo>
                    <a:pt x="204496" y="35879"/>
                  </a:lnTo>
                  <a:lnTo>
                    <a:pt x="204496" y="11175"/>
                  </a:lnTo>
                  <a:lnTo>
                    <a:pt x="197698" y="11175"/>
                  </a:lnTo>
                  <a:lnTo>
                    <a:pt x="197698" y="35879"/>
                  </a:lnTo>
                  <a:close/>
                  <a:moveTo>
                    <a:pt x="188712" y="36343"/>
                  </a:moveTo>
                  <a:cubicBezTo>
                    <a:pt x="190569" y="36343"/>
                    <a:pt x="191928" y="36011"/>
                    <a:pt x="192857" y="35680"/>
                  </a:cubicBezTo>
                  <a:lnTo>
                    <a:pt x="192857" y="30407"/>
                  </a:lnTo>
                  <a:cubicBezTo>
                    <a:pt x="192061" y="30739"/>
                    <a:pt x="191298" y="30872"/>
                    <a:pt x="190270" y="30872"/>
                  </a:cubicBezTo>
                  <a:cubicBezTo>
                    <a:pt x="188513" y="30872"/>
                    <a:pt x="187518" y="29943"/>
                    <a:pt x="187518" y="27954"/>
                  </a:cubicBezTo>
                  <a:lnTo>
                    <a:pt x="187518" y="16049"/>
                  </a:lnTo>
                  <a:lnTo>
                    <a:pt x="192724" y="16049"/>
                  </a:lnTo>
                  <a:lnTo>
                    <a:pt x="192724" y="11175"/>
                  </a:lnTo>
                  <a:lnTo>
                    <a:pt x="187518" y="11175"/>
                  </a:lnTo>
                  <a:lnTo>
                    <a:pt x="187518" y="5836"/>
                  </a:lnTo>
                  <a:lnTo>
                    <a:pt x="180720" y="5836"/>
                  </a:lnTo>
                  <a:lnTo>
                    <a:pt x="180720" y="11175"/>
                  </a:lnTo>
                  <a:lnTo>
                    <a:pt x="177570" y="11175"/>
                  </a:lnTo>
                  <a:lnTo>
                    <a:pt x="177570" y="16049"/>
                  </a:lnTo>
                  <a:lnTo>
                    <a:pt x="180720" y="16049"/>
                  </a:lnTo>
                  <a:lnTo>
                    <a:pt x="180720" y="28551"/>
                  </a:lnTo>
                  <a:cubicBezTo>
                    <a:pt x="180753" y="33690"/>
                    <a:pt x="183539" y="36343"/>
                    <a:pt x="188712" y="36343"/>
                  </a:cubicBezTo>
                  <a:moveTo>
                    <a:pt x="161753" y="31634"/>
                  </a:moveTo>
                  <a:cubicBezTo>
                    <a:pt x="159266" y="31634"/>
                    <a:pt x="158172" y="30441"/>
                    <a:pt x="158172" y="28650"/>
                  </a:cubicBezTo>
                  <a:cubicBezTo>
                    <a:pt x="158172" y="25997"/>
                    <a:pt x="160493" y="25168"/>
                    <a:pt x="164439" y="25168"/>
                  </a:cubicBezTo>
                  <a:lnTo>
                    <a:pt x="167092" y="25168"/>
                  </a:lnTo>
                  <a:lnTo>
                    <a:pt x="167092" y="27257"/>
                  </a:lnTo>
                  <a:cubicBezTo>
                    <a:pt x="167092" y="29976"/>
                    <a:pt x="164770" y="31634"/>
                    <a:pt x="161753" y="31634"/>
                  </a:cubicBezTo>
                  <a:moveTo>
                    <a:pt x="159730" y="36409"/>
                  </a:moveTo>
                  <a:cubicBezTo>
                    <a:pt x="163610" y="36409"/>
                    <a:pt x="165765" y="34884"/>
                    <a:pt x="167191" y="32928"/>
                  </a:cubicBezTo>
                  <a:lnTo>
                    <a:pt x="167191" y="35912"/>
                  </a:lnTo>
                  <a:lnTo>
                    <a:pt x="173856" y="35912"/>
                  </a:lnTo>
                  <a:lnTo>
                    <a:pt x="173856" y="19830"/>
                  </a:lnTo>
                  <a:cubicBezTo>
                    <a:pt x="173856" y="13131"/>
                    <a:pt x="169545" y="10677"/>
                    <a:pt x="163510" y="10677"/>
                  </a:cubicBezTo>
                  <a:cubicBezTo>
                    <a:pt x="157475" y="10677"/>
                    <a:pt x="152833" y="13264"/>
                    <a:pt x="152402" y="19133"/>
                  </a:cubicBezTo>
                  <a:lnTo>
                    <a:pt x="158868" y="19133"/>
                  </a:lnTo>
                  <a:cubicBezTo>
                    <a:pt x="159133" y="17011"/>
                    <a:pt x="160360" y="15651"/>
                    <a:pt x="163079" y="15651"/>
                  </a:cubicBezTo>
                  <a:cubicBezTo>
                    <a:pt x="166196" y="15651"/>
                    <a:pt x="167092" y="17243"/>
                    <a:pt x="167092" y="20194"/>
                  </a:cubicBezTo>
                  <a:lnTo>
                    <a:pt x="167092" y="21189"/>
                  </a:lnTo>
                  <a:lnTo>
                    <a:pt x="164306" y="21189"/>
                  </a:lnTo>
                  <a:cubicBezTo>
                    <a:pt x="156746" y="21189"/>
                    <a:pt x="151473" y="23378"/>
                    <a:pt x="151473" y="29114"/>
                  </a:cubicBezTo>
                  <a:cubicBezTo>
                    <a:pt x="151473" y="34221"/>
                    <a:pt x="155254" y="36409"/>
                    <a:pt x="159730" y="36409"/>
                  </a:cubicBezTo>
                  <a:moveTo>
                    <a:pt x="143349" y="7826"/>
                  </a:moveTo>
                  <a:cubicBezTo>
                    <a:pt x="145571" y="7826"/>
                    <a:pt x="147262" y="6234"/>
                    <a:pt x="147262" y="4079"/>
                  </a:cubicBezTo>
                  <a:cubicBezTo>
                    <a:pt x="147262" y="1956"/>
                    <a:pt x="145571" y="365"/>
                    <a:pt x="143349" y="365"/>
                  </a:cubicBezTo>
                  <a:cubicBezTo>
                    <a:pt x="141161" y="365"/>
                    <a:pt x="139470" y="1956"/>
                    <a:pt x="139470" y="4079"/>
                  </a:cubicBezTo>
                  <a:cubicBezTo>
                    <a:pt x="139470" y="6234"/>
                    <a:pt x="141161" y="7826"/>
                    <a:pt x="143349" y="7826"/>
                  </a:cubicBezTo>
                  <a:moveTo>
                    <a:pt x="140000" y="35879"/>
                  </a:moveTo>
                  <a:lnTo>
                    <a:pt x="146798" y="35879"/>
                  </a:lnTo>
                  <a:lnTo>
                    <a:pt x="146798" y="11175"/>
                  </a:lnTo>
                  <a:lnTo>
                    <a:pt x="140000" y="11175"/>
                  </a:lnTo>
                  <a:lnTo>
                    <a:pt x="140000" y="35879"/>
                  </a:lnTo>
                  <a:close/>
                  <a:moveTo>
                    <a:pt x="123719" y="36409"/>
                  </a:moveTo>
                  <a:cubicBezTo>
                    <a:pt x="130881" y="36409"/>
                    <a:pt x="135126" y="32331"/>
                    <a:pt x="135524" y="26495"/>
                  </a:cubicBezTo>
                  <a:lnTo>
                    <a:pt x="129356" y="26495"/>
                  </a:lnTo>
                  <a:cubicBezTo>
                    <a:pt x="129024" y="29645"/>
                    <a:pt x="126803" y="31270"/>
                    <a:pt x="124050" y="31270"/>
                  </a:cubicBezTo>
                  <a:cubicBezTo>
                    <a:pt x="120237" y="31270"/>
                    <a:pt x="118015" y="28716"/>
                    <a:pt x="118015" y="23776"/>
                  </a:cubicBezTo>
                  <a:lnTo>
                    <a:pt x="118015" y="23411"/>
                  </a:lnTo>
                  <a:cubicBezTo>
                    <a:pt x="118015" y="18702"/>
                    <a:pt x="120370" y="16049"/>
                    <a:pt x="123918" y="16049"/>
                  </a:cubicBezTo>
                  <a:cubicBezTo>
                    <a:pt x="126703" y="16049"/>
                    <a:pt x="128461" y="17376"/>
                    <a:pt x="128925" y="20261"/>
                  </a:cubicBezTo>
                  <a:lnTo>
                    <a:pt x="135391" y="20261"/>
                  </a:lnTo>
                  <a:cubicBezTo>
                    <a:pt x="134794" y="13164"/>
                    <a:pt x="129489" y="10677"/>
                    <a:pt x="123785" y="10677"/>
                  </a:cubicBezTo>
                  <a:cubicBezTo>
                    <a:pt x="116755" y="10677"/>
                    <a:pt x="111052" y="15552"/>
                    <a:pt x="111052" y="23510"/>
                  </a:cubicBezTo>
                  <a:lnTo>
                    <a:pt x="111052" y="23875"/>
                  </a:lnTo>
                  <a:cubicBezTo>
                    <a:pt x="111019" y="31900"/>
                    <a:pt x="116490" y="36409"/>
                    <a:pt x="123719" y="36409"/>
                  </a:cubicBezTo>
                  <a:moveTo>
                    <a:pt x="94903" y="36409"/>
                  </a:moveTo>
                  <a:cubicBezTo>
                    <a:pt x="102331" y="36409"/>
                    <a:pt x="107935" y="31435"/>
                    <a:pt x="107935" y="23676"/>
                  </a:cubicBezTo>
                  <a:lnTo>
                    <a:pt x="107935" y="23311"/>
                  </a:lnTo>
                  <a:cubicBezTo>
                    <a:pt x="107935" y="15618"/>
                    <a:pt x="102364" y="10644"/>
                    <a:pt x="94936" y="10644"/>
                  </a:cubicBezTo>
                  <a:cubicBezTo>
                    <a:pt x="87508" y="10644"/>
                    <a:pt x="81904" y="15685"/>
                    <a:pt x="81904" y="23444"/>
                  </a:cubicBezTo>
                  <a:lnTo>
                    <a:pt x="81904" y="23809"/>
                  </a:lnTo>
                  <a:cubicBezTo>
                    <a:pt x="81938" y="31502"/>
                    <a:pt x="87542" y="36409"/>
                    <a:pt x="94903" y="36409"/>
                  </a:cubicBezTo>
                  <a:moveTo>
                    <a:pt x="94936" y="31203"/>
                  </a:moveTo>
                  <a:cubicBezTo>
                    <a:pt x="91057" y="31203"/>
                    <a:pt x="88901" y="28385"/>
                    <a:pt x="88901" y="23643"/>
                  </a:cubicBezTo>
                  <a:lnTo>
                    <a:pt x="88901" y="23278"/>
                  </a:lnTo>
                  <a:cubicBezTo>
                    <a:pt x="88901" y="18569"/>
                    <a:pt x="91189" y="15817"/>
                    <a:pt x="94936" y="15817"/>
                  </a:cubicBezTo>
                  <a:cubicBezTo>
                    <a:pt x="98750" y="15817"/>
                    <a:pt x="100971" y="18636"/>
                    <a:pt x="100971" y="23378"/>
                  </a:cubicBezTo>
                  <a:lnTo>
                    <a:pt x="100971" y="23709"/>
                  </a:lnTo>
                  <a:cubicBezTo>
                    <a:pt x="101004" y="28352"/>
                    <a:pt x="98783" y="31203"/>
                    <a:pt x="94936" y="31203"/>
                  </a:cubicBezTo>
                  <a:moveTo>
                    <a:pt x="68707" y="36409"/>
                  </a:moveTo>
                  <a:cubicBezTo>
                    <a:pt x="75239" y="36409"/>
                    <a:pt x="79086" y="33624"/>
                    <a:pt x="79086" y="28285"/>
                  </a:cubicBezTo>
                  <a:cubicBezTo>
                    <a:pt x="79086" y="23013"/>
                    <a:pt x="75704" y="21421"/>
                    <a:pt x="69503" y="20526"/>
                  </a:cubicBezTo>
                  <a:cubicBezTo>
                    <a:pt x="65921" y="19995"/>
                    <a:pt x="64728" y="19398"/>
                    <a:pt x="64728" y="17840"/>
                  </a:cubicBezTo>
                  <a:cubicBezTo>
                    <a:pt x="64728" y="16348"/>
                    <a:pt x="65988" y="15287"/>
                    <a:pt x="68209" y="15287"/>
                  </a:cubicBezTo>
                  <a:cubicBezTo>
                    <a:pt x="70564" y="15287"/>
                    <a:pt x="71691" y="16215"/>
                    <a:pt x="72089" y="18271"/>
                  </a:cubicBezTo>
                  <a:lnTo>
                    <a:pt x="78356" y="18271"/>
                  </a:lnTo>
                  <a:cubicBezTo>
                    <a:pt x="77759" y="12601"/>
                    <a:pt x="73648" y="10611"/>
                    <a:pt x="68143" y="10611"/>
                  </a:cubicBezTo>
                  <a:cubicBezTo>
                    <a:pt x="63103" y="10611"/>
                    <a:pt x="58361" y="13164"/>
                    <a:pt x="58361" y="18304"/>
                  </a:cubicBezTo>
                  <a:cubicBezTo>
                    <a:pt x="58361" y="23112"/>
                    <a:pt x="60914" y="25002"/>
                    <a:pt x="67480" y="25997"/>
                  </a:cubicBezTo>
                  <a:cubicBezTo>
                    <a:pt x="71028" y="26528"/>
                    <a:pt x="72487" y="27224"/>
                    <a:pt x="72487" y="28915"/>
                  </a:cubicBezTo>
                  <a:cubicBezTo>
                    <a:pt x="72487" y="30606"/>
                    <a:pt x="71260" y="31601"/>
                    <a:pt x="68607" y="31601"/>
                  </a:cubicBezTo>
                  <a:cubicBezTo>
                    <a:pt x="65623" y="31601"/>
                    <a:pt x="64562" y="30341"/>
                    <a:pt x="64263" y="28119"/>
                  </a:cubicBezTo>
                  <a:lnTo>
                    <a:pt x="57897" y="28119"/>
                  </a:lnTo>
                  <a:cubicBezTo>
                    <a:pt x="58162" y="33458"/>
                    <a:pt x="62042" y="36409"/>
                    <a:pt x="68707" y="36409"/>
                  </a:cubicBezTo>
                  <a:moveTo>
                    <a:pt x="44998" y="36409"/>
                  </a:moveTo>
                  <a:cubicBezTo>
                    <a:pt x="51530" y="36409"/>
                    <a:pt x="55377" y="33624"/>
                    <a:pt x="55377" y="28285"/>
                  </a:cubicBezTo>
                  <a:cubicBezTo>
                    <a:pt x="55377" y="23013"/>
                    <a:pt x="51994" y="21421"/>
                    <a:pt x="45794" y="20526"/>
                  </a:cubicBezTo>
                  <a:cubicBezTo>
                    <a:pt x="42212" y="19995"/>
                    <a:pt x="41019" y="19398"/>
                    <a:pt x="41019" y="17840"/>
                  </a:cubicBezTo>
                  <a:cubicBezTo>
                    <a:pt x="41019" y="16348"/>
                    <a:pt x="42312" y="15287"/>
                    <a:pt x="44500" y="15287"/>
                  </a:cubicBezTo>
                  <a:cubicBezTo>
                    <a:pt x="46855" y="15287"/>
                    <a:pt x="47982" y="16215"/>
                    <a:pt x="48380" y="18271"/>
                  </a:cubicBezTo>
                  <a:lnTo>
                    <a:pt x="54647" y="18271"/>
                  </a:lnTo>
                  <a:cubicBezTo>
                    <a:pt x="54050" y="12601"/>
                    <a:pt x="49939" y="10611"/>
                    <a:pt x="44467" y="10611"/>
                  </a:cubicBezTo>
                  <a:cubicBezTo>
                    <a:pt x="39394" y="10611"/>
                    <a:pt x="34685" y="13164"/>
                    <a:pt x="34685" y="18304"/>
                  </a:cubicBezTo>
                  <a:cubicBezTo>
                    <a:pt x="34685" y="23112"/>
                    <a:pt x="37238" y="25002"/>
                    <a:pt x="43804" y="25997"/>
                  </a:cubicBezTo>
                  <a:cubicBezTo>
                    <a:pt x="47352" y="26528"/>
                    <a:pt x="48811" y="27224"/>
                    <a:pt x="48811" y="28915"/>
                  </a:cubicBezTo>
                  <a:cubicBezTo>
                    <a:pt x="48811" y="30606"/>
                    <a:pt x="47584" y="31601"/>
                    <a:pt x="44931" y="31601"/>
                  </a:cubicBezTo>
                  <a:cubicBezTo>
                    <a:pt x="41947" y="31601"/>
                    <a:pt x="40853" y="30341"/>
                    <a:pt x="40587" y="28119"/>
                  </a:cubicBezTo>
                  <a:lnTo>
                    <a:pt x="34221" y="28119"/>
                  </a:lnTo>
                  <a:cubicBezTo>
                    <a:pt x="34453" y="33458"/>
                    <a:pt x="38333" y="36409"/>
                    <a:pt x="44998" y="36409"/>
                  </a:cubicBezTo>
                  <a:moveTo>
                    <a:pt x="15618" y="8356"/>
                  </a:moveTo>
                  <a:lnTo>
                    <a:pt x="20062" y="22947"/>
                  </a:lnTo>
                  <a:lnTo>
                    <a:pt x="11142" y="22947"/>
                  </a:lnTo>
                  <a:lnTo>
                    <a:pt x="15618" y="8356"/>
                  </a:lnTo>
                  <a:close/>
                  <a:moveTo>
                    <a:pt x="0" y="35879"/>
                  </a:moveTo>
                  <a:lnTo>
                    <a:pt x="7163" y="35879"/>
                  </a:lnTo>
                  <a:lnTo>
                    <a:pt x="9484" y="28385"/>
                  </a:lnTo>
                  <a:lnTo>
                    <a:pt x="21720" y="28385"/>
                  </a:lnTo>
                  <a:lnTo>
                    <a:pt x="24041" y="35879"/>
                  </a:lnTo>
                  <a:lnTo>
                    <a:pt x="32032" y="35879"/>
                  </a:lnTo>
                  <a:lnTo>
                    <a:pt x="21090" y="2122"/>
                  </a:lnTo>
                  <a:lnTo>
                    <a:pt x="11142" y="2122"/>
                  </a:lnTo>
                  <a:lnTo>
                    <a:pt x="0" y="35879"/>
                  </a:lnTo>
                  <a:close/>
                </a:path>
              </a:pathLst>
            </a:custGeom>
            <a:solidFill>
              <a:srgbClr val="193264"/>
            </a:solidFill>
            <a:ln w="3296" cap="flat">
              <a:noFill/>
              <a:prstDash val="solid"/>
              <a:miter/>
            </a:ln>
          </p:spPr>
          <p:txBody>
            <a:bodyPr rtlCol="0" anchor="ctr">
              <a:noAutofit/>
            </a:bodyPr>
            <a:lstStyle/>
            <a:p>
              <a:endParaRPr lang="fr-FR" dirty="0"/>
            </a:p>
          </p:txBody>
        </p:sp>
      </p:grpSp>
      <p:sp>
        <p:nvSpPr>
          <p:cNvPr id="2" name="Titre 1">
            <a:extLst>
              <a:ext uri="{FF2B5EF4-FFF2-40B4-BE49-F238E27FC236}">
                <a16:creationId xmlns="" xmlns:a16="http://schemas.microsoft.com/office/drawing/2014/main" id="{2D10DC3E-452A-4318-BC32-781876742EC7}"/>
              </a:ext>
            </a:extLst>
          </p:cNvPr>
          <p:cNvSpPr>
            <a:spLocks noGrp="1"/>
          </p:cNvSpPr>
          <p:nvPr>
            <p:ph type="ctrTitle" hasCustomPrompt="1"/>
          </p:nvPr>
        </p:nvSpPr>
        <p:spPr>
          <a:xfrm>
            <a:off x="394447" y="1255059"/>
            <a:ext cx="8292353" cy="304800"/>
          </a:xfrm>
        </p:spPr>
        <p:txBody>
          <a:bodyPr anchor="ctr"/>
          <a:lstStyle>
            <a:lvl1pPr algn="l">
              <a:defRPr sz="800" cap="all" baseline="0">
                <a:solidFill>
                  <a:schemeClr val="bg1"/>
                </a:solidFill>
              </a:defRPr>
            </a:lvl1pPr>
          </a:lstStyle>
          <a:p>
            <a:r>
              <a:rPr lang="fr-FR" dirty="0"/>
              <a:t>TITRE</a:t>
            </a:r>
          </a:p>
        </p:txBody>
      </p:sp>
      <p:sp>
        <p:nvSpPr>
          <p:cNvPr id="23" name="Espace réservé du texte 22">
            <a:extLst>
              <a:ext uri="{FF2B5EF4-FFF2-40B4-BE49-F238E27FC236}">
                <a16:creationId xmlns="" xmlns:a16="http://schemas.microsoft.com/office/drawing/2014/main" id="{D69D25A9-3BC6-4FA7-9DB5-179EC852F89E}"/>
              </a:ext>
            </a:extLst>
          </p:cNvPr>
          <p:cNvSpPr>
            <a:spLocks noGrp="1"/>
          </p:cNvSpPr>
          <p:nvPr>
            <p:ph type="body" sz="quarter" idx="10" hasCustomPrompt="1"/>
          </p:nvPr>
        </p:nvSpPr>
        <p:spPr>
          <a:xfrm>
            <a:off x="295460" y="1757082"/>
            <a:ext cx="8409627" cy="4662006"/>
          </a:xfrm>
        </p:spPr>
        <p:txBody>
          <a:bodyPr/>
          <a:lstStyle>
            <a:lvl1pPr>
              <a:lnSpc>
                <a:spcPct val="90000"/>
              </a:lnSpc>
              <a:spcBef>
                <a:spcPts val="0"/>
              </a:spcBef>
              <a:spcAft>
                <a:spcPts val="0"/>
              </a:spcAft>
              <a:defRPr sz="4400">
                <a:solidFill>
                  <a:schemeClr val="accent1"/>
                </a:solidFill>
              </a:defRPr>
            </a:lvl1pPr>
            <a:lvl2pPr>
              <a:lnSpc>
                <a:spcPct val="90000"/>
              </a:lnSpc>
              <a:spcBef>
                <a:spcPts val="0"/>
              </a:spcBef>
              <a:spcAft>
                <a:spcPts val="0"/>
              </a:spcAft>
              <a:defRPr sz="4400">
                <a:solidFill>
                  <a:schemeClr val="tx2"/>
                </a:solidFill>
              </a:defRPr>
            </a:lvl2pPr>
          </a:lstStyle>
          <a:p>
            <a:pPr lvl="0"/>
            <a:r>
              <a:rPr lang="fr-FR" dirty="0"/>
              <a:t>Premier niveau</a:t>
            </a:r>
          </a:p>
          <a:p>
            <a:pPr lvl="1"/>
            <a:r>
              <a:rPr lang="fr-FR" dirty="0"/>
              <a:t>Deuxième niveau</a:t>
            </a:r>
          </a:p>
        </p:txBody>
      </p:sp>
    </p:spTree>
    <p:extLst>
      <p:ext uri="{BB962C8B-B14F-4D97-AF65-F5344CB8AC3E}">
        <p14:creationId xmlns:p14="http://schemas.microsoft.com/office/powerpoint/2010/main" val="351388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 xmlns:a16="http://schemas.microsoft.com/office/drawing/2014/main" id="{3ED525EA-D30D-4D42-9A4E-8794E78A092F}"/>
              </a:ext>
            </a:extLst>
          </p:cNvPr>
          <p:cNvSpPr>
            <a:spLocks noGrp="1"/>
          </p:cNvSpPr>
          <p:nvPr>
            <p:ph idx="1"/>
          </p:nvPr>
        </p:nvSpPr>
        <p:spPr>
          <a:xfrm>
            <a:off x="1685366" y="2277034"/>
            <a:ext cx="3523127" cy="4200678"/>
          </a:xfrm>
        </p:spPr>
        <p:txBody>
          <a:bodyPr/>
          <a:lstStyle>
            <a:lvl1pPr marL="447675" indent="-447675">
              <a:spcAft>
                <a:spcPts val="2400"/>
              </a:spcAft>
              <a:buClr>
                <a:schemeClr val="tx2"/>
              </a:buClr>
              <a:buFont typeface="+mj-lt"/>
              <a:buAutoNum type="arabicPeriod"/>
              <a:defRPr sz="2000">
                <a:solidFill>
                  <a:schemeClr val="accent1"/>
                </a:solidFill>
              </a:defRPr>
            </a:lvl1pPr>
          </a:lstStyle>
          <a:p>
            <a:pPr lvl="0"/>
            <a:r>
              <a:rPr lang="fr-FR" dirty="0"/>
              <a:t>Cliquez pour modifier les styles du texte du masque</a:t>
            </a:r>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178594" y="6507052"/>
            <a:ext cx="859908" cy="365125"/>
          </a:xfrm>
        </p:spPr>
        <p:txBody>
          <a:bodyPr/>
          <a:lstStyle/>
          <a:p>
            <a:fld id="{5423092E-8843-4F4E-BE35-F1476B87F66E}" type="slidenum">
              <a:rPr lang="fr-FR" smtClean="0"/>
              <a:t>‹N°›</a:t>
            </a:fld>
            <a:endParaRPr lang="fr-FR" dirty="0"/>
          </a:p>
        </p:txBody>
      </p:sp>
      <p:sp>
        <p:nvSpPr>
          <p:cNvPr id="11" name="Espace réservé du contenu 2">
            <a:extLst>
              <a:ext uri="{FF2B5EF4-FFF2-40B4-BE49-F238E27FC236}">
                <a16:creationId xmlns="" xmlns:a16="http://schemas.microsoft.com/office/drawing/2014/main" id="{5375E496-2D6E-4FBF-A967-8C82DF9187CC}"/>
              </a:ext>
            </a:extLst>
          </p:cNvPr>
          <p:cNvSpPr>
            <a:spLocks noGrp="1"/>
          </p:cNvSpPr>
          <p:nvPr>
            <p:ph idx="13"/>
          </p:nvPr>
        </p:nvSpPr>
        <p:spPr>
          <a:xfrm>
            <a:off x="5262098" y="2277034"/>
            <a:ext cx="3523127" cy="4200678"/>
          </a:xfrm>
        </p:spPr>
        <p:txBody>
          <a:bodyPr/>
          <a:lstStyle>
            <a:lvl1pPr marL="447675" indent="-447675">
              <a:spcAft>
                <a:spcPts val="2400"/>
              </a:spcAft>
              <a:buClr>
                <a:schemeClr val="tx2"/>
              </a:buClr>
              <a:buFont typeface="+mj-lt"/>
              <a:buAutoNum type="arabicPeriod"/>
              <a:defRPr sz="2000">
                <a:solidFill>
                  <a:schemeClr val="accent1"/>
                </a:solidFill>
              </a:defRPr>
            </a:lvl1pPr>
          </a:lstStyle>
          <a:p>
            <a:pPr lvl="0"/>
            <a:r>
              <a:rPr lang="fr-FR" dirty="0"/>
              <a:t>Cliquez pour modifier les styles du texte du masque</a:t>
            </a:r>
          </a:p>
        </p:txBody>
      </p:sp>
      <p:sp>
        <p:nvSpPr>
          <p:cNvPr id="18"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E572CF14-881C-4E79-A42F-F14B99BBC611}" type="datetime1">
              <a:rPr lang="fr-FR" smtClean="0"/>
              <a:t>26/03/2021</a:t>
            </a:fld>
            <a:endParaRPr lang="fr-FR" dirty="0"/>
          </a:p>
        </p:txBody>
      </p:sp>
      <p:sp>
        <p:nvSpPr>
          <p:cNvPr id="19"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Tree>
    <p:extLst>
      <p:ext uri="{BB962C8B-B14F-4D97-AF65-F5344CB8AC3E}">
        <p14:creationId xmlns:p14="http://schemas.microsoft.com/office/powerpoint/2010/main" val="119636223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hasCustomPrompt="1"/>
          </p:nvPr>
        </p:nvSpPr>
        <p:spPr>
          <a:xfrm>
            <a:off x="370821" y="2698376"/>
            <a:ext cx="8414404" cy="3146612"/>
          </a:xfrm>
        </p:spPr>
        <p:txBody>
          <a:bodyPr anchor="t"/>
          <a:lstStyle>
            <a:lvl1pPr>
              <a:lnSpc>
                <a:spcPct val="80000"/>
              </a:lnSpc>
              <a:defRPr sz="6600">
                <a:solidFill>
                  <a:schemeClr val="accent1"/>
                </a:solidFill>
              </a:defRPr>
            </a:lvl1pPr>
          </a:lstStyle>
          <a:p>
            <a:r>
              <a:rPr lang="fr-FR" dirty="0"/>
              <a:t>Titre</a:t>
            </a:r>
          </a:p>
        </p:txBody>
      </p:sp>
      <p:sp>
        <p:nvSpPr>
          <p:cNvPr id="4"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E572CF14-881C-4E79-A42F-F14B99BBC611}" type="datetime1">
              <a:rPr lang="fr-FR" smtClean="0"/>
              <a:t>26/03/2021</a:t>
            </a:fld>
            <a:endParaRPr lang="fr-FR" dirty="0"/>
          </a:p>
        </p:txBody>
      </p:sp>
      <p:sp>
        <p:nvSpPr>
          <p:cNvPr id="5"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152090" y="6388473"/>
            <a:ext cx="859908" cy="365125"/>
          </a:xfrm>
        </p:spPr>
        <p:txBody>
          <a:bodyPr/>
          <a:lstStyle/>
          <a:p>
            <a:fld id="{5423092E-8843-4F4E-BE35-F1476B87F66E}" type="slidenum">
              <a:rPr lang="fr-FR" smtClean="0"/>
              <a:t>‹N°›</a:t>
            </a:fld>
            <a:endParaRPr lang="fr-FR" dirty="0"/>
          </a:p>
        </p:txBody>
      </p:sp>
      <p:sp>
        <p:nvSpPr>
          <p:cNvPr id="12" name="Espace réservé du texte 11">
            <a:extLst>
              <a:ext uri="{FF2B5EF4-FFF2-40B4-BE49-F238E27FC236}">
                <a16:creationId xmlns="" xmlns:a16="http://schemas.microsoft.com/office/drawing/2014/main" id="{BAF22E5B-77E2-47B6-8B6D-0262208F9FE6}"/>
              </a:ext>
            </a:extLst>
          </p:cNvPr>
          <p:cNvSpPr>
            <a:spLocks noGrp="1"/>
          </p:cNvSpPr>
          <p:nvPr>
            <p:ph type="body" sz="quarter" idx="13" hasCustomPrompt="1"/>
          </p:nvPr>
        </p:nvSpPr>
        <p:spPr>
          <a:xfrm>
            <a:off x="370821" y="601472"/>
            <a:ext cx="2955085" cy="1854857"/>
          </a:xfrm>
        </p:spPr>
        <p:txBody>
          <a:bodyPr lIns="0" tIns="0" rIns="0" bIns="0">
            <a:noAutofit/>
          </a:bodyPr>
          <a:lstStyle>
            <a:lvl1pPr>
              <a:defRPr sz="15500"/>
            </a:lvl1pPr>
          </a:lstStyle>
          <a:p>
            <a:pPr lvl="0"/>
            <a:r>
              <a:rPr lang="fr-FR" dirty="0"/>
              <a:t>N°</a:t>
            </a:r>
          </a:p>
        </p:txBody>
      </p:sp>
    </p:spTree>
    <p:extLst>
      <p:ext uri="{BB962C8B-B14F-4D97-AF65-F5344CB8AC3E}">
        <p14:creationId xmlns:p14="http://schemas.microsoft.com/office/powerpoint/2010/main" val="139802059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 xmlns:a16="http://schemas.microsoft.com/office/drawing/2014/main" id="{3ED525EA-D30D-4D42-9A4E-8794E78A092F}"/>
              </a:ext>
            </a:extLst>
          </p:cNvPr>
          <p:cNvSpPr>
            <a:spLocks noGrp="1"/>
          </p:cNvSpPr>
          <p:nvPr>
            <p:ph idx="1"/>
          </p:nvPr>
        </p:nvSpPr>
        <p:spPr>
          <a:xfrm>
            <a:off x="1685366" y="2277034"/>
            <a:ext cx="5757425" cy="420067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0F1AB531-D937-4860-989F-70B89C522950}" type="datetime1">
              <a:rPr lang="fr-FR" smtClean="0"/>
              <a:t>26/03/2021</a:t>
            </a:fld>
            <a:endParaRPr lang="fr-FR" dirty="0"/>
          </a:p>
        </p:txBody>
      </p:sp>
      <p:sp>
        <p:nvSpPr>
          <p:cNvPr id="5"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006316" y="318977"/>
            <a:ext cx="859908" cy="365125"/>
          </a:xfrm>
        </p:spPr>
        <p:txBody>
          <a:bodyPr/>
          <a:lstStyle/>
          <a:p>
            <a:fld id="{5423092E-8843-4F4E-BE35-F1476B87F66E}" type="slidenum">
              <a:rPr lang="fr-FR" smtClean="0"/>
              <a:t>‹N°›</a:t>
            </a:fld>
            <a:endParaRPr lang="fr-FR" dirty="0"/>
          </a:p>
        </p:txBody>
      </p:sp>
      <p:sp>
        <p:nvSpPr>
          <p:cNvPr id="12" name="Espace réservé du texte 11">
            <a:extLst>
              <a:ext uri="{FF2B5EF4-FFF2-40B4-BE49-F238E27FC236}">
                <a16:creationId xmlns="" xmlns:a16="http://schemas.microsoft.com/office/drawing/2014/main" id="{BAF22E5B-77E2-47B6-8B6D-0262208F9FE6}"/>
              </a:ext>
            </a:extLst>
          </p:cNvPr>
          <p:cNvSpPr>
            <a:spLocks noGrp="1"/>
          </p:cNvSpPr>
          <p:nvPr>
            <p:ph type="body" sz="quarter" idx="13" hasCustomPrompt="1"/>
          </p:nvPr>
        </p:nvSpPr>
        <p:spPr>
          <a:xfrm>
            <a:off x="299103" y="897307"/>
            <a:ext cx="1358781" cy="1230595"/>
          </a:xfrm>
        </p:spPr>
        <p:txBody>
          <a:bodyPr lIns="0" tIns="0" rIns="0" bIns="0">
            <a:noAutofit/>
          </a:bodyPr>
          <a:lstStyle>
            <a:lvl1pPr>
              <a:defRPr sz="8000"/>
            </a:lvl1pPr>
          </a:lstStyle>
          <a:p>
            <a:pPr lvl="0"/>
            <a:r>
              <a:rPr lang="fr-FR" dirty="0"/>
              <a:t>N°</a:t>
            </a:r>
          </a:p>
        </p:txBody>
      </p:sp>
    </p:spTree>
    <p:extLst>
      <p:ext uri="{BB962C8B-B14F-4D97-AF65-F5344CB8AC3E}">
        <p14:creationId xmlns:p14="http://schemas.microsoft.com/office/powerpoint/2010/main" val="106736991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2 bloc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p:nvPr>
        </p:nvSpPr>
        <p:spPr/>
        <p:txBody>
          <a:bodyPr/>
          <a:lstStyle/>
          <a:p>
            <a:r>
              <a:rPr lang="fr-FR" dirty="0"/>
              <a:t>Modifiez le style du titre</a:t>
            </a:r>
          </a:p>
        </p:txBody>
      </p:sp>
      <p:sp>
        <p:nvSpPr>
          <p:cNvPr id="3" name="Espace réservé du contenu 2">
            <a:extLst>
              <a:ext uri="{FF2B5EF4-FFF2-40B4-BE49-F238E27FC236}">
                <a16:creationId xmlns="" xmlns:a16="http://schemas.microsoft.com/office/drawing/2014/main" id="{3ED525EA-D30D-4D42-9A4E-8794E78A092F}"/>
              </a:ext>
            </a:extLst>
          </p:cNvPr>
          <p:cNvSpPr>
            <a:spLocks noGrp="1"/>
          </p:cNvSpPr>
          <p:nvPr>
            <p:ph idx="1"/>
          </p:nvPr>
        </p:nvSpPr>
        <p:spPr>
          <a:xfrm>
            <a:off x="1685366" y="2277033"/>
            <a:ext cx="5757425" cy="161448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076807FB-AEAD-442A-8D55-6544D22AE9DF}" type="datetime1">
              <a:rPr lang="fr-FR" smtClean="0"/>
              <a:t>26/03/2021</a:t>
            </a:fld>
            <a:endParaRPr lang="fr-FR" dirty="0"/>
          </a:p>
        </p:txBody>
      </p:sp>
      <p:sp>
        <p:nvSpPr>
          <p:cNvPr id="5"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006316" y="318977"/>
            <a:ext cx="859908" cy="365125"/>
          </a:xfrm>
        </p:spPr>
        <p:txBody>
          <a:bodyPr/>
          <a:lstStyle/>
          <a:p>
            <a:fld id="{5423092E-8843-4F4E-BE35-F1476B87F66E}" type="slidenum">
              <a:rPr lang="fr-FR" smtClean="0"/>
              <a:t>‹N°›</a:t>
            </a:fld>
            <a:endParaRPr lang="fr-FR" dirty="0"/>
          </a:p>
        </p:txBody>
      </p:sp>
      <p:sp>
        <p:nvSpPr>
          <p:cNvPr id="12" name="Espace réservé du texte 11">
            <a:extLst>
              <a:ext uri="{FF2B5EF4-FFF2-40B4-BE49-F238E27FC236}">
                <a16:creationId xmlns="" xmlns:a16="http://schemas.microsoft.com/office/drawing/2014/main" id="{BAF22E5B-77E2-47B6-8B6D-0262208F9FE6}"/>
              </a:ext>
            </a:extLst>
          </p:cNvPr>
          <p:cNvSpPr>
            <a:spLocks noGrp="1"/>
          </p:cNvSpPr>
          <p:nvPr>
            <p:ph type="body" sz="quarter" idx="13" hasCustomPrompt="1"/>
          </p:nvPr>
        </p:nvSpPr>
        <p:spPr>
          <a:xfrm>
            <a:off x="299103" y="897307"/>
            <a:ext cx="1358781" cy="1230595"/>
          </a:xfrm>
        </p:spPr>
        <p:txBody>
          <a:bodyPr lIns="0" tIns="0" rIns="0" bIns="0">
            <a:noAutofit/>
          </a:bodyPr>
          <a:lstStyle>
            <a:lvl1pPr>
              <a:defRPr sz="8000"/>
            </a:lvl1pPr>
          </a:lstStyle>
          <a:p>
            <a:pPr lvl="0"/>
            <a:r>
              <a:rPr lang="fr-FR" dirty="0"/>
              <a:t>N°</a:t>
            </a:r>
          </a:p>
        </p:txBody>
      </p:sp>
      <p:sp>
        <p:nvSpPr>
          <p:cNvPr id="8" name="Espace réservé du contenu 2">
            <a:extLst>
              <a:ext uri="{FF2B5EF4-FFF2-40B4-BE49-F238E27FC236}">
                <a16:creationId xmlns="" xmlns:a16="http://schemas.microsoft.com/office/drawing/2014/main" id="{B77B1CCD-EAAA-4D1D-9678-449DF78F3E4B}"/>
              </a:ext>
            </a:extLst>
          </p:cNvPr>
          <p:cNvSpPr>
            <a:spLocks noGrp="1"/>
          </p:cNvSpPr>
          <p:nvPr>
            <p:ph idx="14"/>
          </p:nvPr>
        </p:nvSpPr>
        <p:spPr>
          <a:xfrm>
            <a:off x="1685366" y="3971154"/>
            <a:ext cx="5757425" cy="2518545"/>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64172816"/>
      </p:ext>
    </p:extLst>
  </p:cSld>
  <p:clrMapOvr>
    <a:masterClrMapping/>
  </p:clrMapOvr>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p:nvPr>
        </p:nvSpPr>
        <p:spPr>
          <a:xfrm>
            <a:off x="1685365" y="1057836"/>
            <a:ext cx="7099860" cy="977154"/>
          </a:xfrm>
        </p:spPr>
        <p:txBody>
          <a:bodyPr/>
          <a:lstStyle/>
          <a:p>
            <a:r>
              <a:rPr lang="fr-FR" dirty="0"/>
              <a:t>Modifiez le style du titre</a:t>
            </a:r>
          </a:p>
        </p:txBody>
      </p:sp>
      <p:sp>
        <p:nvSpPr>
          <p:cNvPr id="3" name="Espace réservé du contenu 2">
            <a:extLst>
              <a:ext uri="{FF2B5EF4-FFF2-40B4-BE49-F238E27FC236}">
                <a16:creationId xmlns="" xmlns:a16="http://schemas.microsoft.com/office/drawing/2014/main" id="{3ED525EA-D30D-4D42-9A4E-8794E78A092F}"/>
              </a:ext>
            </a:extLst>
          </p:cNvPr>
          <p:cNvSpPr>
            <a:spLocks noGrp="1"/>
          </p:cNvSpPr>
          <p:nvPr>
            <p:ph idx="1"/>
          </p:nvPr>
        </p:nvSpPr>
        <p:spPr>
          <a:xfrm>
            <a:off x="1685366" y="2277034"/>
            <a:ext cx="3312000" cy="420067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E9109F42-53C5-496E-B6CF-7B1A29869389}" type="datetime1">
              <a:rPr lang="fr-FR" smtClean="0"/>
              <a:t>26/03/2021</a:t>
            </a:fld>
            <a:endParaRPr lang="fr-FR" dirty="0"/>
          </a:p>
        </p:txBody>
      </p:sp>
      <p:sp>
        <p:nvSpPr>
          <p:cNvPr id="5"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006316" y="318977"/>
            <a:ext cx="859908" cy="365125"/>
          </a:xfrm>
        </p:spPr>
        <p:txBody>
          <a:bodyPr/>
          <a:lstStyle/>
          <a:p>
            <a:fld id="{5423092E-8843-4F4E-BE35-F1476B87F66E}" type="slidenum">
              <a:rPr lang="fr-FR" smtClean="0"/>
              <a:t>‹N°›</a:t>
            </a:fld>
            <a:endParaRPr lang="fr-FR" dirty="0"/>
          </a:p>
        </p:txBody>
      </p:sp>
      <p:sp>
        <p:nvSpPr>
          <p:cNvPr id="12" name="Espace réservé du texte 11">
            <a:extLst>
              <a:ext uri="{FF2B5EF4-FFF2-40B4-BE49-F238E27FC236}">
                <a16:creationId xmlns="" xmlns:a16="http://schemas.microsoft.com/office/drawing/2014/main" id="{BAF22E5B-77E2-47B6-8B6D-0262208F9FE6}"/>
              </a:ext>
            </a:extLst>
          </p:cNvPr>
          <p:cNvSpPr>
            <a:spLocks noGrp="1"/>
          </p:cNvSpPr>
          <p:nvPr>
            <p:ph type="body" sz="quarter" idx="13" hasCustomPrompt="1"/>
          </p:nvPr>
        </p:nvSpPr>
        <p:spPr>
          <a:xfrm>
            <a:off x="299103" y="897307"/>
            <a:ext cx="1358781" cy="1230595"/>
          </a:xfrm>
        </p:spPr>
        <p:txBody>
          <a:bodyPr lIns="0" tIns="0" rIns="0" bIns="0">
            <a:noAutofit/>
          </a:bodyPr>
          <a:lstStyle>
            <a:lvl1pPr>
              <a:defRPr sz="8000"/>
            </a:lvl1pPr>
          </a:lstStyle>
          <a:p>
            <a:pPr lvl="0"/>
            <a:r>
              <a:rPr lang="fr-FR" dirty="0"/>
              <a:t>N°</a:t>
            </a:r>
          </a:p>
        </p:txBody>
      </p:sp>
      <p:sp>
        <p:nvSpPr>
          <p:cNvPr id="8" name="Espace réservé du contenu 2">
            <a:extLst>
              <a:ext uri="{FF2B5EF4-FFF2-40B4-BE49-F238E27FC236}">
                <a16:creationId xmlns="" xmlns:a16="http://schemas.microsoft.com/office/drawing/2014/main" id="{80FF9102-206C-4333-B6AD-53F87EB21CBF}"/>
              </a:ext>
            </a:extLst>
          </p:cNvPr>
          <p:cNvSpPr>
            <a:spLocks noGrp="1"/>
          </p:cNvSpPr>
          <p:nvPr>
            <p:ph idx="14"/>
          </p:nvPr>
        </p:nvSpPr>
        <p:spPr>
          <a:xfrm>
            <a:off x="5467159" y="2277034"/>
            <a:ext cx="3312000" cy="420067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63176393"/>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p:nvPr>
        </p:nvSpPr>
        <p:spPr>
          <a:xfrm>
            <a:off x="1685365" y="1057836"/>
            <a:ext cx="7099860" cy="977154"/>
          </a:xfrm>
        </p:spPr>
        <p:txBody>
          <a:bodyPr/>
          <a:lstStyle/>
          <a:p>
            <a:r>
              <a:rPr lang="fr-FR" dirty="0"/>
              <a:t>Modifiez le style du titre</a:t>
            </a:r>
          </a:p>
        </p:txBody>
      </p:sp>
      <p:sp>
        <p:nvSpPr>
          <p:cNvPr id="3" name="Espace réservé du contenu 2">
            <a:extLst>
              <a:ext uri="{FF2B5EF4-FFF2-40B4-BE49-F238E27FC236}">
                <a16:creationId xmlns="" xmlns:a16="http://schemas.microsoft.com/office/drawing/2014/main" id="{3ED525EA-D30D-4D42-9A4E-8794E78A092F}"/>
              </a:ext>
            </a:extLst>
          </p:cNvPr>
          <p:cNvSpPr>
            <a:spLocks noGrp="1"/>
          </p:cNvSpPr>
          <p:nvPr>
            <p:ph idx="1" hasCustomPrompt="1"/>
          </p:nvPr>
        </p:nvSpPr>
        <p:spPr>
          <a:xfrm>
            <a:off x="1685366" y="2277034"/>
            <a:ext cx="3845858" cy="4200678"/>
          </a:xfrm>
        </p:spPr>
        <p:txBody>
          <a:bodyPr/>
          <a:lstStyle>
            <a:lvl1pPr>
              <a:spcAft>
                <a:spcPts val="0"/>
              </a:spcAft>
              <a:defRPr sz="5500">
                <a:solidFill>
                  <a:schemeClr val="accent1"/>
                </a:solidFill>
              </a:defRPr>
            </a:lvl1pPr>
            <a:lvl2pPr>
              <a:lnSpc>
                <a:spcPct val="100000"/>
              </a:lnSpc>
              <a:spcBef>
                <a:spcPts val="0"/>
              </a:spcBef>
              <a:defRPr sz="1800"/>
            </a:lvl2pPr>
          </a:lstStyle>
          <a:p>
            <a:pPr lvl="0"/>
            <a:r>
              <a:rPr lang="fr-FR" dirty="0"/>
              <a:t>CHIFFRE</a:t>
            </a:r>
          </a:p>
          <a:p>
            <a:pPr lvl="1"/>
            <a:r>
              <a:rPr lang="fr-FR" dirty="0"/>
              <a:t>Deuxième niveau</a:t>
            </a:r>
          </a:p>
        </p:txBody>
      </p:sp>
      <p:sp>
        <p:nvSpPr>
          <p:cNvPr id="4"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4454465F-E71A-40EB-9955-BD6A43729996}" type="datetime1">
              <a:rPr lang="fr-FR" smtClean="0"/>
              <a:t>26/03/2021</a:t>
            </a:fld>
            <a:endParaRPr lang="fr-FR" dirty="0"/>
          </a:p>
        </p:txBody>
      </p:sp>
      <p:sp>
        <p:nvSpPr>
          <p:cNvPr id="5"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006316" y="318977"/>
            <a:ext cx="859908" cy="365125"/>
          </a:xfrm>
        </p:spPr>
        <p:txBody>
          <a:bodyPr/>
          <a:lstStyle/>
          <a:p>
            <a:fld id="{5423092E-8843-4F4E-BE35-F1476B87F66E}" type="slidenum">
              <a:rPr lang="fr-FR" smtClean="0"/>
              <a:t>‹N°›</a:t>
            </a:fld>
            <a:endParaRPr lang="fr-FR" dirty="0"/>
          </a:p>
        </p:txBody>
      </p:sp>
      <p:sp>
        <p:nvSpPr>
          <p:cNvPr id="12" name="Espace réservé du texte 11">
            <a:extLst>
              <a:ext uri="{FF2B5EF4-FFF2-40B4-BE49-F238E27FC236}">
                <a16:creationId xmlns="" xmlns:a16="http://schemas.microsoft.com/office/drawing/2014/main" id="{BAF22E5B-77E2-47B6-8B6D-0262208F9FE6}"/>
              </a:ext>
            </a:extLst>
          </p:cNvPr>
          <p:cNvSpPr>
            <a:spLocks noGrp="1"/>
          </p:cNvSpPr>
          <p:nvPr>
            <p:ph type="body" sz="quarter" idx="13" hasCustomPrompt="1"/>
          </p:nvPr>
        </p:nvSpPr>
        <p:spPr>
          <a:xfrm>
            <a:off x="299103" y="897307"/>
            <a:ext cx="1358781" cy="1230595"/>
          </a:xfrm>
        </p:spPr>
        <p:txBody>
          <a:bodyPr lIns="0" tIns="0" rIns="0" bIns="0">
            <a:noAutofit/>
          </a:bodyPr>
          <a:lstStyle>
            <a:lvl1pPr>
              <a:defRPr sz="8000"/>
            </a:lvl1pPr>
          </a:lstStyle>
          <a:p>
            <a:pPr lvl="0"/>
            <a:r>
              <a:rPr lang="fr-FR" dirty="0"/>
              <a:t>N°</a:t>
            </a:r>
          </a:p>
        </p:txBody>
      </p:sp>
      <p:sp>
        <p:nvSpPr>
          <p:cNvPr id="8" name="Espace réservé du contenu 2">
            <a:extLst>
              <a:ext uri="{FF2B5EF4-FFF2-40B4-BE49-F238E27FC236}">
                <a16:creationId xmlns="" xmlns:a16="http://schemas.microsoft.com/office/drawing/2014/main" id="{80FF9102-206C-4333-B6AD-53F87EB21CBF}"/>
              </a:ext>
            </a:extLst>
          </p:cNvPr>
          <p:cNvSpPr>
            <a:spLocks noGrp="1"/>
          </p:cNvSpPr>
          <p:nvPr>
            <p:ph idx="14" hasCustomPrompt="1"/>
          </p:nvPr>
        </p:nvSpPr>
        <p:spPr>
          <a:xfrm>
            <a:off x="5683625" y="2277034"/>
            <a:ext cx="3095534" cy="4200678"/>
          </a:xfrm>
        </p:spPr>
        <p:txBody>
          <a:bodyPr/>
          <a:lstStyle>
            <a:lvl1pPr>
              <a:spcAft>
                <a:spcPts val="0"/>
              </a:spcAft>
              <a:defRPr sz="1200">
                <a:solidFill>
                  <a:schemeClr val="accent1"/>
                </a:solidFill>
              </a:defRPr>
            </a:lvl1pPr>
            <a:lvl2pPr>
              <a:lnSpc>
                <a:spcPct val="100000"/>
              </a:lnSpc>
              <a:spcBef>
                <a:spcPts val="0"/>
              </a:spcBef>
              <a:defRPr b="0">
                <a:solidFill>
                  <a:schemeClr val="tx1"/>
                </a:solidFill>
                <a:latin typeface="Georgia" panose="02040502050405020303" pitchFamily="18" charset="0"/>
              </a:defRPr>
            </a:lvl2pPr>
          </a:lstStyle>
          <a:p>
            <a:pPr lvl="0"/>
            <a:r>
              <a:rPr lang="fr-FR" dirty="0"/>
              <a:t>CHIFFRE</a:t>
            </a:r>
          </a:p>
          <a:p>
            <a:pPr lvl="1"/>
            <a:r>
              <a:rPr lang="fr-FR" dirty="0"/>
              <a:t>Deuxième niveau</a:t>
            </a:r>
          </a:p>
          <a:p>
            <a:pPr lvl="2"/>
            <a:endParaRPr lang="fr-FR" dirty="0"/>
          </a:p>
        </p:txBody>
      </p:sp>
    </p:spTree>
    <p:extLst>
      <p:ext uri="{BB962C8B-B14F-4D97-AF65-F5344CB8AC3E}">
        <p14:creationId xmlns:p14="http://schemas.microsoft.com/office/powerpoint/2010/main" val="238969285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p:nvPr>
        </p:nvSpPr>
        <p:spPr>
          <a:xfrm>
            <a:off x="1685365" y="1057836"/>
            <a:ext cx="7099860" cy="977154"/>
          </a:xfrm>
        </p:spPr>
        <p:txBody>
          <a:bodyPr/>
          <a:lstStyle/>
          <a:p>
            <a:r>
              <a:rPr lang="fr-FR" dirty="0"/>
              <a:t>Modifiez le style du titre</a:t>
            </a:r>
          </a:p>
        </p:txBody>
      </p:sp>
      <p:sp>
        <p:nvSpPr>
          <p:cNvPr id="4"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853ADF55-E543-470B-9650-1A0B956B00B8}" type="datetime1">
              <a:rPr lang="fr-FR" smtClean="0"/>
              <a:t>26/03/2021</a:t>
            </a:fld>
            <a:endParaRPr lang="fr-FR" dirty="0"/>
          </a:p>
        </p:txBody>
      </p:sp>
      <p:sp>
        <p:nvSpPr>
          <p:cNvPr id="5"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006316" y="318977"/>
            <a:ext cx="859908" cy="365125"/>
          </a:xfrm>
        </p:spPr>
        <p:txBody>
          <a:bodyPr/>
          <a:lstStyle/>
          <a:p>
            <a:fld id="{5423092E-8843-4F4E-BE35-F1476B87F66E}" type="slidenum">
              <a:rPr lang="fr-FR" smtClean="0"/>
              <a:t>‹N°›</a:t>
            </a:fld>
            <a:endParaRPr lang="fr-FR" dirty="0"/>
          </a:p>
        </p:txBody>
      </p:sp>
      <p:sp>
        <p:nvSpPr>
          <p:cNvPr id="12" name="Espace réservé du texte 11">
            <a:extLst>
              <a:ext uri="{FF2B5EF4-FFF2-40B4-BE49-F238E27FC236}">
                <a16:creationId xmlns="" xmlns:a16="http://schemas.microsoft.com/office/drawing/2014/main" id="{BAF22E5B-77E2-47B6-8B6D-0262208F9FE6}"/>
              </a:ext>
            </a:extLst>
          </p:cNvPr>
          <p:cNvSpPr>
            <a:spLocks noGrp="1"/>
          </p:cNvSpPr>
          <p:nvPr>
            <p:ph type="body" sz="quarter" idx="13" hasCustomPrompt="1"/>
          </p:nvPr>
        </p:nvSpPr>
        <p:spPr>
          <a:xfrm>
            <a:off x="299103" y="897307"/>
            <a:ext cx="1358781" cy="1230595"/>
          </a:xfrm>
        </p:spPr>
        <p:txBody>
          <a:bodyPr lIns="0" tIns="0" rIns="0" bIns="0">
            <a:noAutofit/>
          </a:bodyPr>
          <a:lstStyle>
            <a:lvl1pPr>
              <a:defRPr sz="8000"/>
            </a:lvl1pPr>
          </a:lstStyle>
          <a:p>
            <a:pPr lvl="0"/>
            <a:r>
              <a:rPr lang="fr-FR" dirty="0"/>
              <a:t>N°</a:t>
            </a:r>
          </a:p>
        </p:txBody>
      </p:sp>
      <p:sp>
        <p:nvSpPr>
          <p:cNvPr id="8" name="Espace réservé pour une image  7">
            <a:extLst>
              <a:ext uri="{FF2B5EF4-FFF2-40B4-BE49-F238E27FC236}">
                <a16:creationId xmlns="" xmlns:a16="http://schemas.microsoft.com/office/drawing/2014/main" id="{BDBED6AF-EEAE-4F79-BC39-E21FE939ABF9}"/>
              </a:ext>
            </a:extLst>
          </p:cNvPr>
          <p:cNvSpPr>
            <a:spLocks noGrp="1"/>
          </p:cNvSpPr>
          <p:nvPr>
            <p:ph type="pic" sz="quarter" idx="14"/>
          </p:nvPr>
        </p:nvSpPr>
        <p:spPr>
          <a:xfrm>
            <a:off x="1775637" y="2265363"/>
            <a:ext cx="7009588" cy="4210050"/>
          </a:xfrm>
        </p:spPr>
        <p:txBody>
          <a:bodyPr anchor="ctr"/>
          <a:lstStyle>
            <a:lvl1pPr algn="ctr">
              <a:defRPr/>
            </a:lvl1pPr>
          </a:lstStyle>
          <a:p>
            <a:endParaRPr lang="fr-FR" dirty="0"/>
          </a:p>
        </p:txBody>
      </p:sp>
    </p:spTree>
    <p:extLst>
      <p:ext uri="{BB962C8B-B14F-4D97-AF65-F5344CB8AC3E}">
        <p14:creationId xmlns:p14="http://schemas.microsoft.com/office/powerpoint/2010/main" val="194685638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6C1947-A3A7-4305-96E4-B9235CE5056F}"/>
              </a:ext>
            </a:extLst>
          </p:cNvPr>
          <p:cNvSpPr>
            <a:spLocks noGrp="1"/>
          </p:cNvSpPr>
          <p:nvPr>
            <p:ph type="title"/>
          </p:nvPr>
        </p:nvSpPr>
        <p:spPr>
          <a:xfrm>
            <a:off x="1685365" y="1057836"/>
            <a:ext cx="7099860" cy="977154"/>
          </a:xfrm>
        </p:spPr>
        <p:txBody>
          <a:bodyPr/>
          <a:lstStyle/>
          <a:p>
            <a:r>
              <a:rPr lang="fr-FR" dirty="0"/>
              <a:t>Modifiez le style du titre</a:t>
            </a:r>
          </a:p>
        </p:txBody>
      </p:sp>
      <p:sp>
        <p:nvSpPr>
          <p:cNvPr id="4" name="Espace réservé de la date 3">
            <a:extLst>
              <a:ext uri="{FF2B5EF4-FFF2-40B4-BE49-F238E27FC236}">
                <a16:creationId xmlns="" xmlns:a16="http://schemas.microsoft.com/office/drawing/2014/main" id="{107B2B19-5D6C-4A03-896F-9E9F3B510148}"/>
              </a:ext>
            </a:extLst>
          </p:cNvPr>
          <p:cNvSpPr>
            <a:spLocks noGrp="1"/>
          </p:cNvSpPr>
          <p:nvPr>
            <p:ph type="dt" sz="half" idx="10"/>
          </p:nvPr>
        </p:nvSpPr>
        <p:spPr>
          <a:xfrm>
            <a:off x="3850316" y="318977"/>
            <a:ext cx="2057400" cy="365125"/>
          </a:xfrm>
          <a:prstGeom prst="rect">
            <a:avLst/>
          </a:prstGeom>
        </p:spPr>
        <p:txBody>
          <a:bodyPr/>
          <a:lstStyle/>
          <a:p>
            <a:fld id="{E2F63591-C4BC-4391-BFA1-C0AE11F593DD}" type="datetime1">
              <a:rPr lang="fr-FR" smtClean="0"/>
              <a:t>26/03/2021</a:t>
            </a:fld>
            <a:endParaRPr lang="fr-FR" dirty="0"/>
          </a:p>
        </p:txBody>
      </p:sp>
      <p:sp>
        <p:nvSpPr>
          <p:cNvPr id="5" name="Espace réservé du pied de page 4">
            <a:extLst>
              <a:ext uri="{FF2B5EF4-FFF2-40B4-BE49-F238E27FC236}">
                <a16:creationId xmlns="" xmlns:a16="http://schemas.microsoft.com/office/drawing/2014/main" id="{B8D0ADBF-3DFA-43D2-AE21-2483C5F84D49}"/>
              </a:ext>
            </a:extLst>
          </p:cNvPr>
          <p:cNvSpPr>
            <a:spLocks noGrp="1"/>
          </p:cNvSpPr>
          <p:nvPr>
            <p:ph type="ftr" sz="quarter" idx="11"/>
          </p:nvPr>
        </p:nvSpPr>
        <p:spPr>
          <a:xfrm>
            <a:off x="5846577" y="318977"/>
            <a:ext cx="2468083" cy="365125"/>
          </a:xfrm>
          <a:prstGeom prst="rect">
            <a:avLst/>
          </a:prstGeom>
        </p:spPr>
        <p:txBody>
          <a:bodyPr/>
          <a:lstStyle/>
          <a:p>
            <a:r>
              <a:rPr lang="fr-FR" dirty="0" smtClean="0"/>
              <a:t>SEMINAIRE IR PACA 2019</a:t>
            </a:r>
            <a:endParaRPr lang="fr-FR" dirty="0"/>
          </a:p>
        </p:txBody>
      </p:sp>
      <p:sp>
        <p:nvSpPr>
          <p:cNvPr id="6" name="Espace réservé du numéro de diapositive 5">
            <a:extLst>
              <a:ext uri="{FF2B5EF4-FFF2-40B4-BE49-F238E27FC236}">
                <a16:creationId xmlns="" xmlns:a16="http://schemas.microsoft.com/office/drawing/2014/main" id="{116CB395-A77D-4D33-8896-507385EA4A82}"/>
              </a:ext>
            </a:extLst>
          </p:cNvPr>
          <p:cNvSpPr>
            <a:spLocks noGrp="1"/>
          </p:cNvSpPr>
          <p:nvPr>
            <p:ph type="sldNum" sz="quarter" idx="12"/>
          </p:nvPr>
        </p:nvSpPr>
        <p:spPr>
          <a:xfrm>
            <a:off x="8006316" y="318977"/>
            <a:ext cx="859908" cy="365125"/>
          </a:xfrm>
        </p:spPr>
        <p:txBody>
          <a:bodyPr/>
          <a:lstStyle/>
          <a:p>
            <a:fld id="{5423092E-8843-4F4E-BE35-F1476B87F66E}" type="slidenum">
              <a:rPr lang="fr-FR" smtClean="0"/>
              <a:t>‹N°›</a:t>
            </a:fld>
            <a:endParaRPr lang="fr-FR" dirty="0"/>
          </a:p>
        </p:txBody>
      </p:sp>
      <p:sp>
        <p:nvSpPr>
          <p:cNvPr id="12" name="Espace réservé du texte 11">
            <a:extLst>
              <a:ext uri="{FF2B5EF4-FFF2-40B4-BE49-F238E27FC236}">
                <a16:creationId xmlns="" xmlns:a16="http://schemas.microsoft.com/office/drawing/2014/main" id="{BAF22E5B-77E2-47B6-8B6D-0262208F9FE6}"/>
              </a:ext>
            </a:extLst>
          </p:cNvPr>
          <p:cNvSpPr>
            <a:spLocks noGrp="1"/>
          </p:cNvSpPr>
          <p:nvPr>
            <p:ph type="body" sz="quarter" idx="13" hasCustomPrompt="1"/>
          </p:nvPr>
        </p:nvSpPr>
        <p:spPr>
          <a:xfrm>
            <a:off x="299103" y="897307"/>
            <a:ext cx="1358781" cy="1230595"/>
          </a:xfrm>
        </p:spPr>
        <p:txBody>
          <a:bodyPr lIns="0" tIns="0" rIns="0" bIns="0">
            <a:noAutofit/>
          </a:bodyPr>
          <a:lstStyle>
            <a:lvl1pPr>
              <a:defRPr sz="8000"/>
            </a:lvl1pPr>
          </a:lstStyle>
          <a:p>
            <a:pPr lvl="0"/>
            <a:r>
              <a:rPr lang="fr-FR" dirty="0"/>
              <a:t>N°</a:t>
            </a:r>
          </a:p>
        </p:txBody>
      </p:sp>
      <p:sp>
        <p:nvSpPr>
          <p:cNvPr id="8" name="Espace réservé pour une image  7">
            <a:extLst>
              <a:ext uri="{FF2B5EF4-FFF2-40B4-BE49-F238E27FC236}">
                <a16:creationId xmlns="" xmlns:a16="http://schemas.microsoft.com/office/drawing/2014/main" id="{BDBED6AF-EEAE-4F79-BC39-E21FE939ABF9}"/>
              </a:ext>
            </a:extLst>
          </p:cNvPr>
          <p:cNvSpPr>
            <a:spLocks noGrp="1"/>
          </p:cNvSpPr>
          <p:nvPr>
            <p:ph type="pic" sz="quarter" idx="14"/>
          </p:nvPr>
        </p:nvSpPr>
        <p:spPr>
          <a:xfrm>
            <a:off x="1775637" y="2265363"/>
            <a:ext cx="3348000" cy="4210050"/>
          </a:xfrm>
        </p:spPr>
        <p:txBody>
          <a:bodyPr anchor="ctr"/>
          <a:lstStyle>
            <a:lvl1pPr algn="ctr">
              <a:defRPr/>
            </a:lvl1pPr>
          </a:lstStyle>
          <a:p>
            <a:endParaRPr lang="fr-FR" dirty="0"/>
          </a:p>
        </p:txBody>
      </p:sp>
      <p:sp>
        <p:nvSpPr>
          <p:cNvPr id="9" name="Espace réservé pour une image  7">
            <a:extLst>
              <a:ext uri="{FF2B5EF4-FFF2-40B4-BE49-F238E27FC236}">
                <a16:creationId xmlns="" xmlns:a16="http://schemas.microsoft.com/office/drawing/2014/main" id="{392B3801-D6E6-45F5-989C-F3642E6DC223}"/>
              </a:ext>
            </a:extLst>
          </p:cNvPr>
          <p:cNvSpPr>
            <a:spLocks noGrp="1"/>
          </p:cNvSpPr>
          <p:nvPr>
            <p:ph type="pic" sz="quarter" idx="15"/>
          </p:nvPr>
        </p:nvSpPr>
        <p:spPr>
          <a:xfrm>
            <a:off x="5431159" y="2265363"/>
            <a:ext cx="3348000" cy="4210050"/>
          </a:xfrm>
        </p:spPr>
        <p:txBody>
          <a:bodyPr anchor="ctr"/>
          <a:lstStyle>
            <a:lvl1pPr algn="ctr">
              <a:defRPr/>
            </a:lvl1pPr>
          </a:lstStyle>
          <a:p>
            <a:endParaRPr lang="fr-FR" dirty="0"/>
          </a:p>
        </p:txBody>
      </p:sp>
    </p:spTree>
    <p:extLst>
      <p:ext uri="{BB962C8B-B14F-4D97-AF65-F5344CB8AC3E}">
        <p14:creationId xmlns:p14="http://schemas.microsoft.com/office/powerpoint/2010/main" val="39792598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AAE0851C-0A2D-4AC4-9D8E-750B47DBA02D}"/>
              </a:ext>
            </a:extLst>
          </p:cNvPr>
          <p:cNvSpPr>
            <a:spLocks noGrp="1"/>
          </p:cNvSpPr>
          <p:nvPr>
            <p:ph type="title"/>
          </p:nvPr>
        </p:nvSpPr>
        <p:spPr>
          <a:xfrm>
            <a:off x="1685365" y="1057836"/>
            <a:ext cx="7099860" cy="977154"/>
          </a:xfrm>
          <a:prstGeom prst="rect">
            <a:avLst/>
          </a:prstGeom>
        </p:spPr>
        <p:txBody>
          <a:bodyPr vert="horz" lIns="91440" tIns="45720" rIns="91440" bIns="45720" rtlCol="0" anchor="b">
            <a:noAutofit/>
          </a:bodyPr>
          <a:lstStyle/>
          <a:p>
            <a:r>
              <a:rPr lang="fr-FR" dirty="0"/>
              <a:t>Titre de la slide</a:t>
            </a:r>
          </a:p>
        </p:txBody>
      </p:sp>
      <p:sp>
        <p:nvSpPr>
          <p:cNvPr id="3" name="Espace réservé du texte 2">
            <a:extLst>
              <a:ext uri="{FF2B5EF4-FFF2-40B4-BE49-F238E27FC236}">
                <a16:creationId xmlns="" xmlns:a16="http://schemas.microsoft.com/office/drawing/2014/main" id="{F7696A1C-E283-4303-AD3B-1880B43DC1F3}"/>
              </a:ext>
            </a:extLst>
          </p:cNvPr>
          <p:cNvSpPr>
            <a:spLocks noGrp="1"/>
          </p:cNvSpPr>
          <p:nvPr>
            <p:ph type="body" idx="1"/>
          </p:nvPr>
        </p:nvSpPr>
        <p:spPr>
          <a:xfrm>
            <a:off x="1685365" y="2277034"/>
            <a:ext cx="7099859" cy="4200678"/>
          </a:xfrm>
          <a:prstGeom prst="rect">
            <a:avLst/>
          </a:prstGeom>
        </p:spPr>
        <p:txBody>
          <a:bodyPr vert="horz" lIns="91440" tIns="45720" rIns="91440" bIns="45720" rtlCol="0">
            <a:noAutofit/>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sp>
        <p:nvSpPr>
          <p:cNvPr id="6" name="Espace réservé du numéro de diapositive 5">
            <a:extLst>
              <a:ext uri="{FF2B5EF4-FFF2-40B4-BE49-F238E27FC236}">
                <a16:creationId xmlns="" xmlns:a16="http://schemas.microsoft.com/office/drawing/2014/main" id="{D754C50C-91AF-4251-96D9-F32E8272BF04}"/>
              </a:ext>
            </a:extLst>
          </p:cNvPr>
          <p:cNvSpPr>
            <a:spLocks noGrp="1"/>
          </p:cNvSpPr>
          <p:nvPr>
            <p:ph type="sldNum" sz="quarter" idx="4"/>
          </p:nvPr>
        </p:nvSpPr>
        <p:spPr>
          <a:xfrm>
            <a:off x="8399720" y="318977"/>
            <a:ext cx="466503" cy="365125"/>
          </a:xfrm>
          <a:prstGeom prst="rect">
            <a:avLst/>
          </a:prstGeom>
        </p:spPr>
        <p:txBody>
          <a:bodyPr vert="horz" lIns="91440" tIns="45720" rIns="91440" bIns="45720" rtlCol="0" anchor="ctr">
            <a:noAutofit/>
          </a:bodyPr>
          <a:lstStyle>
            <a:lvl1pPr algn="r">
              <a:lnSpc>
                <a:spcPct val="100000"/>
              </a:lnSpc>
              <a:spcBef>
                <a:spcPts val="0"/>
              </a:spcBef>
              <a:defRPr sz="900" b="1">
                <a:solidFill>
                  <a:schemeClr val="tx1"/>
                </a:solidFill>
              </a:defRPr>
            </a:lvl1pPr>
          </a:lstStyle>
          <a:p>
            <a:fld id="{5423092E-8843-4F4E-BE35-F1476B87F66E}" type="slidenum">
              <a:rPr lang="fr-FR" smtClean="0"/>
              <a:pPr/>
              <a:t>‹N°›</a:t>
            </a:fld>
            <a:endParaRPr lang="fr-FR" dirty="0"/>
          </a:p>
        </p:txBody>
      </p:sp>
      <p:grpSp>
        <p:nvGrpSpPr>
          <p:cNvPr id="11" name="Graphique 9">
            <a:extLst>
              <a:ext uri="{FF2B5EF4-FFF2-40B4-BE49-F238E27FC236}">
                <a16:creationId xmlns="" xmlns:a16="http://schemas.microsoft.com/office/drawing/2014/main" id="{64997CE0-6970-40AA-85E5-A8A1EDE096F0}"/>
              </a:ext>
            </a:extLst>
          </p:cNvPr>
          <p:cNvGrpSpPr/>
          <p:nvPr/>
        </p:nvGrpSpPr>
        <p:grpSpPr>
          <a:xfrm>
            <a:off x="325549" y="226209"/>
            <a:ext cx="1312751" cy="468243"/>
            <a:chOff x="177332" y="100852"/>
            <a:chExt cx="1561821" cy="557083"/>
          </a:xfrm>
        </p:grpSpPr>
        <p:sp>
          <p:nvSpPr>
            <p:cNvPr id="12" name="Forme libre : forme 11">
              <a:extLst>
                <a:ext uri="{FF2B5EF4-FFF2-40B4-BE49-F238E27FC236}">
                  <a16:creationId xmlns="" xmlns:a16="http://schemas.microsoft.com/office/drawing/2014/main" id="{0CA85E86-DAF4-4F2C-A7F9-33243396719F}"/>
                </a:ext>
              </a:extLst>
            </p:cNvPr>
            <p:cNvSpPr/>
            <p:nvPr/>
          </p:nvSpPr>
          <p:spPr>
            <a:xfrm>
              <a:off x="493775" y="324282"/>
              <a:ext cx="145903" cy="159167"/>
            </a:xfrm>
            <a:custGeom>
              <a:avLst/>
              <a:gdLst>
                <a:gd name="connsiteX0" fmla="*/ 41383 w 145902"/>
                <a:gd name="connsiteY0" fmla="*/ 162383 h 159166"/>
                <a:gd name="connsiteX1" fmla="*/ 0 w 145902"/>
                <a:gd name="connsiteY1" fmla="*/ 162383 h 159166"/>
                <a:gd name="connsiteX2" fmla="*/ 0 w 145902"/>
                <a:gd name="connsiteY2" fmla="*/ 3183 h 159166"/>
                <a:gd name="connsiteX3" fmla="*/ 41383 w 145902"/>
                <a:gd name="connsiteY3" fmla="*/ 3183 h 159166"/>
                <a:gd name="connsiteX4" fmla="*/ 41383 w 145902"/>
                <a:gd name="connsiteY4" fmla="*/ 19100 h 159166"/>
                <a:gd name="connsiteX5" fmla="*/ 84358 w 145902"/>
                <a:gd name="connsiteY5" fmla="*/ 0 h 159166"/>
                <a:gd name="connsiteX6" fmla="*/ 148356 w 145902"/>
                <a:gd name="connsiteY6" fmla="*/ 69735 h 159166"/>
                <a:gd name="connsiteX7" fmla="*/ 148356 w 145902"/>
                <a:gd name="connsiteY7" fmla="*/ 162383 h 159166"/>
                <a:gd name="connsiteX8" fmla="*/ 106973 w 145902"/>
                <a:gd name="connsiteY8" fmla="*/ 162383 h 159166"/>
                <a:gd name="connsiteX9" fmla="*/ 106973 w 145902"/>
                <a:gd name="connsiteY9" fmla="*/ 72288 h 159166"/>
                <a:gd name="connsiteX10" fmla="*/ 74178 w 145902"/>
                <a:gd name="connsiteY10" fmla="*/ 38863 h 159166"/>
                <a:gd name="connsiteX11" fmla="*/ 41383 w 145902"/>
                <a:gd name="connsiteY11" fmla="*/ 77063 h 159166"/>
                <a:gd name="connsiteX12" fmla="*/ 41383 w 145902"/>
                <a:gd name="connsiteY12" fmla="*/ 162383 h 15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159166">
                  <a:moveTo>
                    <a:pt x="41383" y="162383"/>
                  </a:moveTo>
                  <a:lnTo>
                    <a:pt x="0" y="162383"/>
                  </a:lnTo>
                  <a:lnTo>
                    <a:pt x="0" y="3183"/>
                  </a:lnTo>
                  <a:lnTo>
                    <a:pt x="41383" y="3183"/>
                  </a:lnTo>
                  <a:lnTo>
                    <a:pt x="41383" y="19100"/>
                  </a:lnTo>
                  <a:cubicBezTo>
                    <a:pt x="51895" y="5405"/>
                    <a:pt x="67182" y="0"/>
                    <a:pt x="84358" y="0"/>
                  </a:cubicBezTo>
                  <a:cubicBezTo>
                    <a:pt x="123818" y="0"/>
                    <a:pt x="148356" y="29943"/>
                    <a:pt x="148356" y="69735"/>
                  </a:cubicBezTo>
                  <a:lnTo>
                    <a:pt x="148356" y="162383"/>
                  </a:lnTo>
                  <a:lnTo>
                    <a:pt x="106973" y="162383"/>
                  </a:lnTo>
                  <a:lnTo>
                    <a:pt x="106973" y="72288"/>
                  </a:lnTo>
                  <a:cubicBezTo>
                    <a:pt x="106973" y="53487"/>
                    <a:pt x="94870" y="38863"/>
                    <a:pt x="74178" y="38863"/>
                  </a:cubicBezTo>
                  <a:cubicBezTo>
                    <a:pt x="55078" y="38863"/>
                    <a:pt x="41383" y="54150"/>
                    <a:pt x="41383" y="77063"/>
                  </a:cubicBezTo>
                  <a:lnTo>
                    <a:pt x="41383" y="162383"/>
                  </a:lnTo>
                  <a:close/>
                </a:path>
              </a:pathLst>
            </a:custGeom>
            <a:solidFill>
              <a:srgbClr val="193264"/>
            </a:solidFill>
            <a:ln w="3296" cap="flat">
              <a:noFill/>
              <a:prstDash val="solid"/>
              <a:miter/>
            </a:ln>
          </p:spPr>
          <p:txBody>
            <a:bodyPr rtlCol="0" anchor="ctr">
              <a:noAutofit/>
            </a:bodyPr>
            <a:lstStyle/>
            <a:p>
              <a:endParaRPr lang="fr-FR" dirty="0"/>
            </a:p>
          </p:txBody>
        </p:sp>
        <p:sp>
          <p:nvSpPr>
            <p:cNvPr id="13" name="Forme libre : forme 12">
              <a:extLst>
                <a:ext uri="{FF2B5EF4-FFF2-40B4-BE49-F238E27FC236}">
                  <a16:creationId xmlns="" xmlns:a16="http://schemas.microsoft.com/office/drawing/2014/main" id="{C2281179-B878-466C-9ACB-6BCDFC82FCAA}"/>
                </a:ext>
              </a:extLst>
            </p:cNvPr>
            <p:cNvSpPr/>
            <p:nvPr/>
          </p:nvSpPr>
          <p:spPr>
            <a:xfrm>
              <a:off x="806040" y="252657"/>
              <a:ext cx="145903" cy="232118"/>
            </a:xfrm>
            <a:custGeom>
              <a:avLst/>
              <a:gdLst>
                <a:gd name="connsiteX0" fmla="*/ 41416 w 145902"/>
                <a:gd name="connsiteY0" fmla="*/ 234008 h 232117"/>
                <a:gd name="connsiteX1" fmla="*/ 0 w 145902"/>
                <a:gd name="connsiteY1" fmla="*/ 234008 h 232117"/>
                <a:gd name="connsiteX2" fmla="*/ 0 w 145902"/>
                <a:gd name="connsiteY2" fmla="*/ 0 h 232117"/>
                <a:gd name="connsiteX3" fmla="*/ 41383 w 145902"/>
                <a:gd name="connsiteY3" fmla="*/ 0 h 232117"/>
                <a:gd name="connsiteX4" fmla="*/ 41383 w 145902"/>
                <a:gd name="connsiteY4" fmla="*/ 91687 h 232117"/>
                <a:gd name="connsiteX5" fmla="*/ 84358 w 145902"/>
                <a:gd name="connsiteY5" fmla="*/ 71625 h 232117"/>
                <a:gd name="connsiteX6" fmla="*/ 148356 w 145902"/>
                <a:gd name="connsiteY6" fmla="*/ 141360 h 232117"/>
                <a:gd name="connsiteX7" fmla="*/ 148356 w 145902"/>
                <a:gd name="connsiteY7" fmla="*/ 234008 h 232117"/>
                <a:gd name="connsiteX8" fmla="*/ 106973 w 145902"/>
                <a:gd name="connsiteY8" fmla="*/ 234008 h 232117"/>
                <a:gd name="connsiteX9" fmla="*/ 106973 w 145902"/>
                <a:gd name="connsiteY9" fmla="*/ 143913 h 232117"/>
                <a:gd name="connsiteX10" fmla="*/ 74178 w 145902"/>
                <a:gd name="connsiteY10" fmla="*/ 110488 h 232117"/>
                <a:gd name="connsiteX11" fmla="*/ 41383 w 145902"/>
                <a:gd name="connsiteY11" fmla="*/ 148688 h 232117"/>
                <a:gd name="connsiteX12" fmla="*/ 41383 w 145902"/>
                <a:gd name="connsiteY12" fmla="*/ 234008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02" h="232117">
                  <a:moveTo>
                    <a:pt x="41416" y="234008"/>
                  </a:moveTo>
                  <a:lnTo>
                    <a:pt x="0" y="234008"/>
                  </a:lnTo>
                  <a:lnTo>
                    <a:pt x="0" y="0"/>
                  </a:lnTo>
                  <a:lnTo>
                    <a:pt x="41383" y="0"/>
                  </a:lnTo>
                  <a:lnTo>
                    <a:pt x="41383" y="91687"/>
                  </a:lnTo>
                  <a:cubicBezTo>
                    <a:pt x="51563" y="77362"/>
                    <a:pt x="66850" y="71625"/>
                    <a:pt x="84358" y="71625"/>
                  </a:cubicBezTo>
                  <a:cubicBezTo>
                    <a:pt x="123818" y="71625"/>
                    <a:pt x="148356" y="101568"/>
                    <a:pt x="148356" y="141360"/>
                  </a:cubicBezTo>
                  <a:lnTo>
                    <a:pt x="148356" y="234008"/>
                  </a:lnTo>
                  <a:lnTo>
                    <a:pt x="106973" y="234008"/>
                  </a:lnTo>
                  <a:lnTo>
                    <a:pt x="106973" y="143913"/>
                  </a:lnTo>
                  <a:cubicBezTo>
                    <a:pt x="106973" y="125112"/>
                    <a:pt x="94870" y="110488"/>
                    <a:pt x="74178" y="110488"/>
                  </a:cubicBezTo>
                  <a:cubicBezTo>
                    <a:pt x="55078" y="110488"/>
                    <a:pt x="41383" y="125775"/>
                    <a:pt x="41383" y="148688"/>
                  </a:cubicBezTo>
                  <a:lnTo>
                    <a:pt x="41383" y="234008"/>
                  </a:lnTo>
                  <a:close/>
                </a:path>
              </a:pathLst>
            </a:custGeom>
            <a:solidFill>
              <a:srgbClr val="193264"/>
            </a:solidFill>
            <a:ln w="3296" cap="flat">
              <a:noFill/>
              <a:prstDash val="solid"/>
              <a:miter/>
            </a:ln>
          </p:spPr>
          <p:txBody>
            <a:bodyPr rtlCol="0" anchor="ctr">
              <a:noAutofit/>
            </a:bodyPr>
            <a:lstStyle/>
            <a:p>
              <a:endParaRPr lang="fr-FR" dirty="0"/>
            </a:p>
          </p:txBody>
        </p:sp>
        <p:sp>
          <p:nvSpPr>
            <p:cNvPr id="14" name="Forme libre : forme 13">
              <a:extLst>
                <a:ext uri="{FF2B5EF4-FFF2-40B4-BE49-F238E27FC236}">
                  <a16:creationId xmlns="" xmlns:a16="http://schemas.microsoft.com/office/drawing/2014/main" id="{DBAE608B-8884-403A-9AD0-2DF3B29578F3}"/>
                </a:ext>
              </a:extLst>
            </p:cNvPr>
            <p:cNvSpPr/>
            <p:nvPr/>
          </p:nvSpPr>
          <p:spPr>
            <a:xfrm>
              <a:off x="257578" y="252524"/>
              <a:ext cx="208906" cy="232118"/>
            </a:xfrm>
            <a:custGeom>
              <a:avLst/>
              <a:gdLst>
                <a:gd name="connsiteX0" fmla="*/ 103160 w 208905"/>
                <a:gd name="connsiteY0" fmla="*/ 48513 h 232117"/>
                <a:gd name="connsiteX1" fmla="*/ 131246 w 208905"/>
                <a:gd name="connsiteY1" fmla="*/ 140199 h 232117"/>
                <a:gd name="connsiteX2" fmla="*/ 74841 w 208905"/>
                <a:gd name="connsiteY2" fmla="*/ 140199 h 232117"/>
                <a:gd name="connsiteX3" fmla="*/ 103160 w 208905"/>
                <a:gd name="connsiteY3" fmla="*/ 48513 h 232117"/>
                <a:gd name="connsiteX4" fmla="*/ 74112 w 208905"/>
                <a:gd name="connsiteY4" fmla="*/ 0 h 232117"/>
                <a:gd name="connsiteX5" fmla="*/ 0 w 208905"/>
                <a:gd name="connsiteY5" fmla="*/ 234141 h 232117"/>
                <a:gd name="connsiteX6" fmla="*/ 46026 w 208905"/>
                <a:gd name="connsiteY6" fmla="*/ 234141 h 232117"/>
                <a:gd name="connsiteX7" fmla="*/ 63236 w 208905"/>
                <a:gd name="connsiteY7" fmla="*/ 177404 h 232117"/>
                <a:gd name="connsiteX8" fmla="*/ 142885 w 208905"/>
                <a:gd name="connsiteY8" fmla="*/ 177404 h 232117"/>
                <a:gd name="connsiteX9" fmla="*/ 160062 w 208905"/>
                <a:gd name="connsiteY9" fmla="*/ 234141 h 232117"/>
                <a:gd name="connsiteX10" fmla="*/ 211194 w 208905"/>
                <a:gd name="connsiteY10" fmla="*/ 234141 h 232117"/>
                <a:gd name="connsiteX11" fmla="*/ 137977 w 208905"/>
                <a:gd name="connsiteY11" fmla="*/ 0 h 232117"/>
                <a:gd name="connsiteX12" fmla="*/ 74112 w 208905"/>
                <a:gd name="connsiteY12" fmla="*/ 0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905" h="232117">
                  <a:moveTo>
                    <a:pt x="103160" y="48513"/>
                  </a:moveTo>
                  <a:lnTo>
                    <a:pt x="131246" y="140199"/>
                  </a:lnTo>
                  <a:lnTo>
                    <a:pt x="74841" y="140199"/>
                  </a:lnTo>
                  <a:lnTo>
                    <a:pt x="103160" y="48513"/>
                  </a:lnTo>
                  <a:close/>
                  <a:moveTo>
                    <a:pt x="74112" y="0"/>
                  </a:moveTo>
                  <a:lnTo>
                    <a:pt x="0" y="234141"/>
                  </a:lnTo>
                  <a:lnTo>
                    <a:pt x="46026" y="234141"/>
                  </a:lnTo>
                  <a:lnTo>
                    <a:pt x="63236" y="177404"/>
                  </a:lnTo>
                  <a:lnTo>
                    <a:pt x="142885" y="177404"/>
                  </a:lnTo>
                  <a:lnTo>
                    <a:pt x="160062" y="234141"/>
                  </a:lnTo>
                  <a:lnTo>
                    <a:pt x="211194" y="234141"/>
                  </a:lnTo>
                  <a:lnTo>
                    <a:pt x="137977" y="0"/>
                  </a:lnTo>
                  <a:lnTo>
                    <a:pt x="74112" y="0"/>
                  </a:lnTo>
                  <a:close/>
                </a:path>
              </a:pathLst>
            </a:custGeom>
            <a:solidFill>
              <a:srgbClr val="193264"/>
            </a:solidFill>
            <a:ln w="3296" cap="flat">
              <a:noFill/>
              <a:prstDash val="solid"/>
              <a:miter/>
            </a:ln>
          </p:spPr>
          <p:txBody>
            <a:bodyPr rtlCol="0" anchor="ctr">
              <a:noAutofit/>
            </a:bodyPr>
            <a:lstStyle/>
            <a:p>
              <a:endParaRPr lang="fr-FR" dirty="0"/>
            </a:p>
          </p:txBody>
        </p:sp>
        <p:sp>
          <p:nvSpPr>
            <p:cNvPr id="15" name="Forme libre : forme 14">
              <a:extLst>
                <a:ext uri="{FF2B5EF4-FFF2-40B4-BE49-F238E27FC236}">
                  <a16:creationId xmlns="" xmlns:a16="http://schemas.microsoft.com/office/drawing/2014/main" id="{981D954A-9ECA-43E6-9EDC-6A9453809278}"/>
                </a:ext>
              </a:extLst>
            </p:cNvPr>
            <p:cNvSpPr/>
            <p:nvPr/>
          </p:nvSpPr>
          <p:spPr>
            <a:xfrm>
              <a:off x="177332" y="100852"/>
              <a:ext cx="3316" cy="3316"/>
            </a:xfrm>
            <a:custGeom>
              <a:avLst/>
              <a:gdLst/>
              <a:ahLst/>
              <a:cxnLst/>
              <a:rect l="l" t="t" r="r" b="b"/>
              <a:pathLst>
                <a:path/>
              </a:pathLst>
            </a:custGeom>
            <a:solidFill>
              <a:srgbClr val="193264"/>
            </a:solidFill>
            <a:ln w="3296" cap="flat">
              <a:noFill/>
              <a:prstDash val="solid"/>
              <a:miter/>
            </a:ln>
          </p:spPr>
          <p:txBody>
            <a:bodyPr rtlCol="0" anchor="ctr">
              <a:noAutofit/>
            </a:bodyPr>
            <a:lstStyle/>
            <a:p>
              <a:endParaRPr lang="fr-FR" dirty="0"/>
            </a:p>
          </p:txBody>
        </p:sp>
        <p:sp>
          <p:nvSpPr>
            <p:cNvPr id="16" name="Forme libre : forme 15">
              <a:extLst>
                <a:ext uri="{FF2B5EF4-FFF2-40B4-BE49-F238E27FC236}">
                  <a16:creationId xmlns="" xmlns:a16="http://schemas.microsoft.com/office/drawing/2014/main" id="{2818A774-B164-4F24-B50D-B1C11A3BB681}"/>
                </a:ext>
              </a:extLst>
            </p:cNvPr>
            <p:cNvSpPr/>
            <p:nvPr/>
          </p:nvSpPr>
          <p:spPr>
            <a:xfrm>
              <a:off x="697607" y="252657"/>
              <a:ext cx="82899" cy="232118"/>
            </a:xfrm>
            <a:custGeom>
              <a:avLst/>
              <a:gdLst>
                <a:gd name="connsiteX0" fmla="*/ 0 w 82899"/>
                <a:gd name="connsiteY0" fmla="*/ 74808 h 232117"/>
                <a:gd name="connsiteX1" fmla="*/ 0 w 82899"/>
                <a:gd name="connsiteY1" fmla="*/ 66850 h 232117"/>
                <a:gd name="connsiteX2" fmla="*/ 65258 w 82899"/>
                <a:gd name="connsiteY2" fmla="*/ 0 h 232117"/>
                <a:gd name="connsiteX3" fmla="*/ 84789 w 82899"/>
                <a:gd name="connsiteY3" fmla="*/ 0 h 232117"/>
                <a:gd name="connsiteX4" fmla="*/ 84789 w 82899"/>
                <a:gd name="connsiteY4" fmla="*/ 36608 h 232117"/>
                <a:gd name="connsiteX5" fmla="*/ 77163 w 82899"/>
                <a:gd name="connsiteY5" fmla="*/ 36608 h 232117"/>
                <a:gd name="connsiteX6" fmla="*/ 41383 w 82899"/>
                <a:gd name="connsiteY6" fmla="*/ 66552 h 232117"/>
                <a:gd name="connsiteX7" fmla="*/ 41383 w 82899"/>
                <a:gd name="connsiteY7" fmla="*/ 74841 h 232117"/>
                <a:gd name="connsiteX8" fmla="*/ 41383 w 82899"/>
                <a:gd name="connsiteY8" fmla="*/ 112179 h 232117"/>
                <a:gd name="connsiteX9" fmla="*/ 41383 w 82899"/>
                <a:gd name="connsiteY9" fmla="*/ 234041 h 232117"/>
                <a:gd name="connsiteX10" fmla="*/ 0 w 82899"/>
                <a:gd name="connsiteY10" fmla="*/ 234041 h 232117"/>
                <a:gd name="connsiteX11" fmla="*/ 0 w 82899"/>
                <a:gd name="connsiteY11" fmla="*/ 112179 h 23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99" h="232117">
                  <a:moveTo>
                    <a:pt x="0" y="74808"/>
                  </a:moveTo>
                  <a:lnTo>
                    <a:pt x="0" y="66850"/>
                  </a:lnTo>
                  <a:cubicBezTo>
                    <a:pt x="0" y="25467"/>
                    <a:pt x="23245" y="0"/>
                    <a:pt x="65258" y="0"/>
                  </a:cubicBezTo>
                  <a:lnTo>
                    <a:pt x="84789" y="0"/>
                  </a:lnTo>
                  <a:lnTo>
                    <a:pt x="84789" y="36608"/>
                  </a:lnTo>
                  <a:lnTo>
                    <a:pt x="77163" y="36608"/>
                  </a:lnTo>
                  <a:cubicBezTo>
                    <a:pt x="56803" y="36608"/>
                    <a:pt x="41383" y="45197"/>
                    <a:pt x="41383" y="66552"/>
                  </a:cubicBezTo>
                  <a:lnTo>
                    <a:pt x="41383" y="74841"/>
                  </a:lnTo>
                  <a:lnTo>
                    <a:pt x="41383" y="112179"/>
                  </a:lnTo>
                  <a:lnTo>
                    <a:pt x="41383" y="234041"/>
                  </a:lnTo>
                  <a:lnTo>
                    <a:pt x="0" y="234041"/>
                  </a:lnTo>
                  <a:lnTo>
                    <a:pt x="0" y="112179"/>
                  </a:lnTo>
                </a:path>
              </a:pathLst>
            </a:custGeom>
            <a:solidFill>
              <a:srgbClr val="193264"/>
            </a:solidFill>
            <a:ln w="3296" cap="flat">
              <a:noFill/>
              <a:prstDash val="solid"/>
              <a:miter/>
            </a:ln>
          </p:spPr>
          <p:txBody>
            <a:bodyPr rtlCol="0" anchor="ctr">
              <a:noAutofit/>
            </a:bodyPr>
            <a:lstStyle/>
            <a:p>
              <a:endParaRPr lang="fr-FR" dirty="0"/>
            </a:p>
          </p:txBody>
        </p:sp>
        <p:sp>
          <p:nvSpPr>
            <p:cNvPr id="17" name="Forme libre : forme 16">
              <a:extLst>
                <a:ext uri="{FF2B5EF4-FFF2-40B4-BE49-F238E27FC236}">
                  <a16:creationId xmlns="" xmlns:a16="http://schemas.microsoft.com/office/drawing/2014/main" id="{28045A2F-7127-4126-AC55-285E0549812D}"/>
                </a:ext>
              </a:extLst>
            </p:cNvPr>
            <p:cNvSpPr/>
            <p:nvPr/>
          </p:nvSpPr>
          <p:spPr>
            <a:xfrm>
              <a:off x="659308" y="327432"/>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1CAE83"/>
            </a:solidFill>
            <a:ln w="3296" cap="flat">
              <a:noFill/>
              <a:prstDash val="solid"/>
              <a:miter/>
            </a:ln>
          </p:spPr>
          <p:txBody>
            <a:bodyPr rtlCol="0" anchor="ctr">
              <a:noAutofit/>
            </a:bodyPr>
            <a:lstStyle/>
            <a:p>
              <a:endParaRPr lang="fr-FR" dirty="0"/>
            </a:p>
          </p:txBody>
        </p:sp>
        <p:sp>
          <p:nvSpPr>
            <p:cNvPr id="18" name="Forme libre : forme 17">
              <a:extLst>
                <a:ext uri="{FF2B5EF4-FFF2-40B4-BE49-F238E27FC236}">
                  <a16:creationId xmlns="" xmlns:a16="http://schemas.microsoft.com/office/drawing/2014/main" id="{97F09915-B970-4A04-A7B3-9B18BAA461D5}"/>
                </a:ext>
              </a:extLst>
            </p:cNvPr>
            <p:cNvSpPr/>
            <p:nvPr/>
          </p:nvSpPr>
          <p:spPr>
            <a:xfrm>
              <a:off x="999858" y="449493"/>
              <a:ext cx="122691" cy="36476"/>
            </a:xfrm>
            <a:custGeom>
              <a:avLst/>
              <a:gdLst>
                <a:gd name="connsiteX0" fmla="*/ 0 w 122690"/>
                <a:gd name="connsiteY0" fmla="*/ 0 h 36475"/>
                <a:gd name="connsiteX1" fmla="*/ 123089 w 122690"/>
                <a:gd name="connsiteY1" fmla="*/ 0 h 36475"/>
                <a:gd name="connsiteX2" fmla="*/ 123089 w 122690"/>
                <a:gd name="connsiteY2" fmla="*/ 37172 h 36475"/>
                <a:gd name="connsiteX3" fmla="*/ 0 w 122690"/>
                <a:gd name="connsiteY3" fmla="*/ 37172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172"/>
                  </a:lnTo>
                  <a:lnTo>
                    <a:pt x="0" y="37172"/>
                  </a:lnTo>
                  <a:close/>
                </a:path>
              </a:pathLst>
            </a:custGeom>
            <a:solidFill>
              <a:srgbClr val="D37053"/>
            </a:solidFill>
            <a:ln w="3296" cap="flat">
              <a:noFill/>
              <a:prstDash val="solid"/>
              <a:miter/>
            </a:ln>
          </p:spPr>
          <p:txBody>
            <a:bodyPr rtlCol="0" anchor="ctr">
              <a:noAutofit/>
            </a:bodyPr>
            <a:lstStyle/>
            <a:p>
              <a:endParaRPr lang="fr-FR" dirty="0"/>
            </a:p>
          </p:txBody>
        </p:sp>
        <p:sp>
          <p:nvSpPr>
            <p:cNvPr id="19" name="Forme libre : forme 18">
              <a:extLst>
                <a:ext uri="{FF2B5EF4-FFF2-40B4-BE49-F238E27FC236}">
                  <a16:creationId xmlns="" xmlns:a16="http://schemas.microsoft.com/office/drawing/2014/main" id="{DEDBB724-559D-48D9-88F2-B6AA46669E23}"/>
                </a:ext>
              </a:extLst>
            </p:cNvPr>
            <p:cNvSpPr/>
            <p:nvPr/>
          </p:nvSpPr>
          <p:spPr>
            <a:xfrm>
              <a:off x="237882" y="392724"/>
              <a:ext cx="122691" cy="36476"/>
            </a:xfrm>
            <a:custGeom>
              <a:avLst/>
              <a:gdLst>
                <a:gd name="connsiteX0" fmla="*/ 0 w 122690"/>
                <a:gd name="connsiteY0" fmla="*/ 0 h 36475"/>
                <a:gd name="connsiteX1" fmla="*/ 123089 w 122690"/>
                <a:gd name="connsiteY1" fmla="*/ 0 h 36475"/>
                <a:gd name="connsiteX2" fmla="*/ 123089 w 122690"/>
                <a:gd name="connsiteY2" fmla="*/ 37205 h 36475"/>
                <a:gd name="connsiteX3" fmla="*/ 0 w 122690"/>
                <a:gd name="connsiteY3" fmla="*/ 37205 h 36475"/>
              </a:gdLst>
              <a:ahLst/>
              <a:cxnLst>
                <a:cxn ang="0">
                  <a:pos x="connsiteX0" y="connsiteY0"/>
                </a:cxn>
                <a:cxn ang="0">
                  <a:pos x="connsiteX1" y="connsiteY1"/>
                </a:cxn>
                <a:cxn ang="0">
                  <a:pos x="connsiteX2" y="connsiteY2"/>
                </a:cxn>
                <a:cxn ang="0">
                  <a:pos x="connsiteX3" y="connsiteY3"/>
                </a:cxn>
              </a:cxnLst>
              <a:rect l="l" t="t" r="r" b="b"/>
              <a:pathLst>
                <a:path w="122690" h="36475">
                  <a:moveTo>
                    <a:pt x="0" y="0"/>
                  </a:moveTo>
                  <a:lnTo>
                    <a:pt x="123089" y="0"/>
                  </a:lnTo>
                  <a:lnTo>
                    <a:pt x="123089" y="37205"/>
                  </a:lnTo>
                  <a:lnTo>
                    <a:pt x="0" y="37205"/>
                  </a:lnTo>
                  <a:close/>
                </a:path>
              </a:pathLst>
            </a:custGeom>
            <a:solidFill>
              <a:srgbClr val="EEE53B"/>
            </a:solidFill>
            <a:ln w="3296" cap="flat">
              <a:noFill/>
              <a:prstDash val="solid"/>
              <a:miter/>
            </a:ln>
          </p:spPr>
          <p:txBody>
            <a:bodyPr rtlCol="0" anchor="ctr">
              <a:noAutofit/>
            </a:bodyPr>
            <a:lstStyle/>
            <a:p>
              <a:endParaRPr lang="fr-FR" dirty="0"/>
            </a:p>
          </p:txBody>
        </p:sp>
        <p:sp>
          <p:nvSpPr>
            <p:cNvPr id="20" name="Forme libre : forme 19">
              <a:extLst>
                <a:ext uri="{FF2B5EF4-FFF2-40B4-BE49-F238E27FC236}">
                  <a16:creationId xmlns="" xmlns:a16="http://schemas.microsoft.com/office/drawing/2014/main" id="{7A3E753F-EEAF-42E4-9CED-666B29B3E270}"/>
                </a:ext>
              </a:extLst>
            </p:cNvPr>
            <p:cNvSpPr/>
            <p:nvPr/>
          </p:nvSpPr>
          <p:spPr>
            <a:xfrm>
              <a:off x="999891" y="362184"/>
              <a:ext cx="547135" cy="43108"/>
            </a:xfrm>
            <a:custGeom>
              <a:avLst/>
              <a:gdLst>
                <a:gd name="connsiteX0" fmla="*/ 534335 w 547134"/>
                <a:gd name="connsiteY0" fmla="*/ 35912 h 43107"/>
                <a:gd name="connsiteX1" fmla="*/ 541199 w 547134"/>
                <a:gd name="connsiteY1" fmla="*/ 35912 h 43107"/>
                <a:gd name="connsiteX2" fmla="*/ 541199 w 547134"/>
                <a:gd name="connsiteY2" fmla="*/ 23543 h 43107"/>
                <a:gd name="connsiteX3" fmla="*/ 549191 w 547134"/>
                <a:gd name="connsiteY3" fmla="*/ 17210 h 43107"/>
                <a:gd name="connsiteX4" fmla="*/ 549191 w 547134"/>
                <a:gd name="connsiteY4" fmla="*/ 10843 h 43107"/>
                <a:gd name="connsiteX5" fmla="*/ 541199 w 547134"/>
                <a:gd name="connsiteY5" fmla="*/ 15950 h 43107"/>
                <a:gd name="connsiteX6" fmla="*/ 541199 w 547134"/>
                <a:gd name="connsiteY6" fmla="*/ 11241 h 43107"/>
                <a:gd name="connsiteX7" fmla="*/ 534335 w 547134"/>
                <a:gd name="connsiteY7" fmla="*/ 11241 h 43107"/>
                <a:gd name="connsiteX8" fmla="*/ 534335 w 547134"/>
                <a:gd name="connsiteY8" fmla="*/ 35912 h 43107"/>
                <a:gd name="connsiteX9" fmla="*/ 512118 w 547134"/>
                <a:gd name="connsiteY9" fmla="*/ 20891 h 43107"/>
                <a:gd name="connsiteX10" fmla="*/ 517788 w 547134"/>
                <a:gd name="connsiteY10" fmla="*/ 15353 h 43107"/>
                <a:gd name="connsiteX11" fmla="*/ 523160 w 547134"/>
                <a:gd name="connsiteY11" fmla="*/ 20891 h 43107"/>
                <a:gd name="connsiteX12" fmla="*/ 512118 w 547134"/>
                <a:gd name="connsiteY12" fmla="*/ 20891 h 43107"/>
                <a:gd name="connsiteX13" fmla="*/ 517987 w 547134"/>
                <a:gd name="connsiteY13" fmla="*/ 36443 h 43107"/>
                <a:gd name="connsiteX14" fmla="*/ 529792 w 547134"/>
                <a:gd name="connsiteY14" fmla="*/ 28119 h 43107"/>
                <a:gd name="connsiteX15" fmla="*/ 523326 w 547134"/>
                <a:gd name="connsiteY15" fmla="*/ 28119 h 43107"/>
                <a:gd name="connsiteX16" fmla="*/ 518186 w 547134"/>
                <a:gd name="connsiteY16" fmla="*/ 31568 h 43107"/>
                <a:gd name="connsiteX17" fmla="*/ 512052 w 547134"/>
                <a:gd name="connsiteY17" fmla="*/ 25102 h 43107"/>
                <a:gd name="connsiteX18" fmla="*/ 529859 w 547134"/>
                <a:gd name="connsiteY18" fmla="*/ 25102 h 43107"/>
                <a:gd name="connsiteX19" fmla="*/ 529859 w 547134"/>
                <a:gd name="connsiteY19" fmla="*/ 23212 h 43107"/>
                <a:gd name="connsiteX20" fmla="*/ 517822 w 547134"/>
                <a:gd name="connsiteY20" fmla="*/ 10644 h 43107"/>
                <a:gd name="connsiteX21" fmla="*/ 505122 w 547134"/>
                <a:gd name="connsiteY21" fmla="*/ 23477 h 43107"/>
                <a:gd name="connsiteX22" fmla="*/ 505122 w 547134"/>
                <a:gd name="connsiteY22" fmla="*/ 23842 h 43107"/>
                <a:gd name="connsiteX23" fmla="*/ 517987 w 547134"/>
                <a:gd name="connsiteY23" fmla="*/ 36443 h 43107"/>
                <a:gd name="connsiteX24" fmla="*/ 496898 w 547134"/>
                <a:gd name="connsiteY24" fmla="*/ 7892 h 43107"/>
                <a:gd name="connsiteX25" fmla="*/ 500811 w 547134"/>
                <a:gd name="connsiteY25" fmla="*/ 4145 h 43107"/>
                <a:gd name="connsiteX26" fmla="*/ 496898 w 547134"/>
                <a:gd name="connsiteY26" fmla="*/ 398 h 43107"/>
                <a:gd name="connsiteX27" fmla="*/ 493018 w 547134"/>
                <a:gd name="connsiteY27" fmla="*/ 4145 h 43107"/>
                <a:gd name="connsiteX28" fmla="*/ 496898 w 547134"/>
                <a:gd name="connsiteY28" fmla="*/ 7892 h 43107"/>
                <a:gd name="connsiteX29" fmla="*/ 493549 w 547134"/>
                <a:gd name="connsiteY29" fmla="*/ 35912 h 43107"/>
                <a:gd name="connsiteX30" fmla="*/ 500346 w 547134"/>
                <a:gd name="connsiteY30" fmla="*/ 35912 h 43107"/>
                <a:gd name="connsiteX31" fmla="*/ 500346 w 547134"/>
                <a:gd name="connsiteY31" fmla="*/ 11241 h 43107"/>
                <a:gd name="connsiteX32" fmla="*/ 493549 w 547134"/>
                <a:gd name="connsiteY32" fmla="*/ 11241 h 43107"/>
                <a:gd name="connsiteX33" fmla="*/ 493549 w 547134"/>
                <a:gd name="connsiteY33" fmla="*/ 35912 h 43107"/>
                <a:gd name="connsiteX34" fmla="*/ 480318 w 547134"/>
                <a:gd name="connsiteY34" fmla="*/ 35912 h 43107"/>
                <a:gd name="connsiteX35" fmla="*/ 487116 w 547134"/>
                <a:gd name="connsiteY35" fmla="*/ 35912 h 43107"/>
                <a:gd name="connsiteX36" fmla="*/ 487116 w 547134"/>
                <a:gd name="connsiteY36" fmla="*/ 33 h 43107"/>
                <a:gd name="connsiteX37" fmla="*/ 480318 w 547134"/>
                <a:gd name="connsiteY37" fmla="*/ 33 h 43107"/>
                <a:gd name="connsiteX38" fmla="*/ 480318 w 547134"/>
                <a:gd name="connsiteY38" fmla="*/ 35912 h 43107"/>
                <a:gd name="connsiteX39" fmla="*/ 462180 w 547134"/>
                <a:gd name="connsiteY39" fmla="*/ 31668 h 43107"/>
                <a:gd name="connsiteX40" fmla="*/ 458598 w 547134"/>
                <a:gd name="connsiteY40" fmla="*/ 28683 h 43107"/>
                <a:gd name="connsiteX41" fmla="*/ 464866 w 547134"/>
                <a:gd name="connsiteY41" fmla="*/ 25201 h 43107"/>
                <a:gd name="connsiteX42" fmla="*/ 467518 w 547134"/>
                <a:gd name="connsiteY42" fmla="*/ 25201 h 43107"/>
                <a:gd name="connsiteX43" fmla="*/ 467518 w 547134"/>
                <a:gd name="connsiteY43" fmla="*/ 27290 h 43107"/>
                <a:gd name="connsiteX44" fmla="*/ 462180 w 547134"/>
                <a:gd name="connsiteY44" fmla="*/ 31668 h 43107"/>
                <a:gd name="connsiteX45" fmla="*/ 460157 w 547134"/>
                <a:gd name="connsiteY45" fmla="*/ 36443 h 43107"/>
                <a:gd name="connsiteX46" fmla="*/ 467618 w 547134"/>
                <a:gd name="connsiteY46" fmla="*/ 32961 h 43107"/>
                <a:gd name="connsiteX47" fmla="*/ 467618 w 547134"/>
                <a:gd name="connsiteY47" fmla="*/ 35945 h 43107"/>
                <a:gd name="connsiteX48" fmla="*/ 474283 w 547134"/>
                <a:gd name="connsiteY48" fmla="*/ 35945 h 43107"/>
                <a:gd name="connsiteX49" fmla="*/ 474283 w 547134"/>
                <a:gd name="connsiteY49" fmla="*/ 19863 h 43107"/>
                <a:gd name="connsiteX50" fmla="*/ 463937 w 547134"/>
                <a:gd name="connsiteY50" fmla="*/ 10711 h 43107"/>
                <a:gd name="connsiteX51" fmla="*/ 452829 w 547134"/>
                <a:gd name="connsiteY51" fmla="*/ 19166 h 43107"/>
                <a:gd name="connsiteX52" fmla="*/ 459295 w 547134"/>
                <a:gd name="connsiteY52" fmla="*/ 19166 h 43107"/>
                <a:gd name="connsiteX53" fmla="*/ 463506 w 547134"/>
                <a:gd name="connsiteY53" fmla="*/ 15685 h 43107"/>
                <a:gd name="connsiteX54" fmla="*/ 467518 w 547134"/>
                <a:gd name="connsiteY54" fmla="*/ 20227 h 43107"/>
                <a:gd name="connsiteX55" fmla="*/ 467518 w 547134"/>
                <a:gd name="connsiteY55" fmla="*/ 21222 h 43107"/>
                <a:gd name="connsiteX56" fmla="*/ 464733 w 547134"/>
                <a:gd name="connsiteY56" fmla="*/ 21222 h 43107"/>
                <a:gd name="connsiteX57" fmla="*/ 451900 w 547134"/>
                <a:gd name="connsiteY57" fmla="*/ 29147 h 43107"/>
                <a:gd name="connsiteX58" fmla="*/ 460157 w 547134"/>
                <a:gd name="connsiteY58" fmla="*/ 36443 h 43107"/>
                <a:gd name="connsiteX59" fmla="*/ 444472 w 547134"/>
                <a:gd name="connsiteY59" fmla="*/ 36376 h 43107"/>
                <a:gd name="connsiteX60" fmla="*/ 448617 w 547134"/>
                <a:gd name="connsiteY60" fmla="*/ 35713 h 43107"/>
                <a:gd name="connsiteX61" fmla="*/ 448617 w 547134"/>
                <a:gd name="connsiteY61" fmla="*/ 30441 h 43107"/>
                <a:gd name="connsiteX62" fmla="*/ 446031 w 547134"/>
                <a:gd name="connsiteY62" fmla="*/ 30905 h 43107"/>
                <a:gd name="connsiteX63" fmla="*/ 443279 w 547134"/>
                <a:gd name="connsiteY63" fmla="*/ 27987 h 43107"/>
                <a:gd name="connsiteX64" fmla="*/ 443279 w 547134"/>
                <a:gd name="connsiteY64" fmla="*/ 16082 h 43107"/>
                <a:gd name="connsiteX65" fmla="*/ 448485 w 547134"/>
                <a:gd name="connsiteY65" fmla="*/ 16082 h 43107"/>
                <a:gd name="connsiteX66" fmla="*/ 448485 w 547134"/>
                <a:gd name="connsiteY66" fmla="*/ 11241 h 43107"/>
                <a:gd name="connsiteX67" fmla="*/ 443279 w 547134"/>
                <a:gd name="connsiteY67" fmla="*/ 11241 h 43107"/>
                <a:gd name="connsiteX68" fmla="*/ 443279 w 547134"/>
                <a:gd name="connsiteY68" fmla="*/ 5902 h 43107"/>
                <a:gd name="connsiteX69" fmla="*/ 436481 w 547134"/>
                <a:gd name="connsiteY69" fmla="*/ 5902 h 43107"/>
                <a:gd name="connsiteX70" fmla="*/ 436481 w 547134"/>
                <a:gd name="connsiteY70" fmla="*/ 11241 h 43107"/>
                <a:gd name="connsiteX71" fmla="*/ 433298 w 547134"/>
                <a:gd name="connsiteY71" fmla="*/ 11241 h 43107"/>
                <a:gd name="connsiteX72" fmla="*/ 433298 w 547134"/>
                <a:gd name="connsiteY72" fmla="*/ 16116 h 43107"/>
                <a:gd name="connsiteX73" fmla="*/ 436481 w 547134"/>
                <a:gd name="connsiteY73" fmla="*/ 16116 h 43107"/>
                <a:gd name="connsiteX74" fmla="*/ 436481 w 547134"/>
                <a:gd name="connsiteY74" fmla="*/ 28617 h 43107"/>
                <a:gd name="connsiteX75" fmla="*/ 444472 w 547134"/>
                <a:gd name="connsiteY75" fmla="*/ 36376 h 43107"/>
                <a:gd name="connsiteX76" fmla="*/ 425737 w 547134"/>
                <a:gd name="connsiteY76" fmla="*/ 7892 h 43107"/>
                <a:gd name="connsiteX77" fmla="*/ 429650 w 547134"/>
                <a:gd name="connsiteY77" fmla="*/ 4145 h 43107"/>
                <a:gd name="connsiteX78" fmla="*/ 425737 w 547134"/>
                <a:gd name="connsiteY78" fmla="*/ 398 h 43107"/>
                <a:gd name="connsiteX79" fmla="*/ 421857 w 547134"/>
                <a:gd name="connsiteY79" fmla="*/ 4145 h 43107"/>
                <a:gd name="connsiteX80" fmla="*/ 425737 w 547134"/>
                <a:gd name="connsiteY80" fmla="*/ 7892 h 43107"/>
                <a:gd name="connsiteX81" fmla="*/ 422388 w 547134"/>
                <a:gd name="connsiteY81" fmla="*/ 35912 h 43107"/>
                <a:gd name="connsiteX82" fmla="*/ 429186 w 547134"/>
                <a:gd name="connsiteY82" fmla="*/ 35912 h 43107"/>
                <a:gd name="connsiteX83" fmla="*/ 429186 w 547134"/>
                <a:gd name="connsiteY83" fmla="*/ 11241 h 43107"/>
                <a:gd name="connsiteX84" fmla="*/ 422388 w 547134"/>
                <a:gd name="connsiteY84" fmla="*/ 11241 h 43107"/>
                <a:gd name="connsiteX85" fmla="*/ 422388 w 547134"/>
                <a:gd name="connsiteY85" fmla="*/ 35912 h 43107"/>
                <a:gd name="connsiteX86" fmla="*/ 404813 w 547134"/>
                <a:gd name="connsiteY86" fmla="*/ 31104 h 43107"/>
                <a:gd name="connsiteX87" fmla="*/ 398712 w 547134"/>
                <a:gd name="connsiteY87" fmla="*/ 23742 h 43107"/>
                <a:gd name="connsiteX88" fmla="*/ 398712 w 547134"/>
                <a:gd name="connsiteY88" fmla="*/ 23378 h 43107"/>
                <a:gd name="connsiteX89" fmla="*/ 404747 w 547134"/>
                <a:gd name="connsiteY89" fmla="*/ 15917 h 43107"/>
                <a:gd name="connsiteX90" fmla="*/ 410649 w 547134"/>
                <a:gd name="connsiteY90" fmla="*/ 23378 h 43107"/>
                <a:gd name="connsiteX91" fmla="*/ 410649 w 547134"/>
                <a:gd name="connsiteY91" fmla="*/ 23742 h 43107"/>
                <a:gd name="connsiteX92" fmla="*/ 404813 w 547134"/>
                <a:gd name="connsiteY92" fmla="*/ 31104 h 43107"/>
                <a:gd name="connsiteX93" fmla="*/ 392113 w 547134"/>
                <a:gd name="connsiteY93" fmla="*/ 44335 h 43107"/>
                <a:gd name="connsiteX94" fmla="*/ 398944 w 547134"/>
                <a:gd name="connsiteY94" fmla="*/ 44335 h 43107"/>
                <a:gd name="connsiteX95" fmla="*/ 398944 w 547134"/>
                <a:gd name="connsiteY95" fmla="*/ 32132 h 43107"/>
                <a:gd name="connsiteX96" fmla="*/ 406836 w 547134"/>
                <a:gd name="connsiteY96" fmla="*/ 36409 h 43107"/>
                <a:gd name="connsiteX97" fmla="*/ 417613 w 547134"/>
                <a:gd name="connsiteY97" fmla="*/ 23676 h 43107"/>
                <a:gd name="connsiteX98" fmla="*/ 417613 w 547134"/>
                <a:gd name="connsiteY98" fmla="*/ 23311 h 43107"/>
                <a:gd name="connsiteX99" fmla="*/ 406836 w 547134"/>
                <a:gd name="connsiteY99" fmla="*/ 10644 h 43107"/>
                <a:gd name="connsiteX100" fmla="*/ 398944 w 547134"/>
                <a:gd name="connsiteY100" fmla="*/ 15088 h 43107"/>
                <a:gd name="connsiteX101" fmla="*/ 398944 w 547134"/>
                <a:gd name="connsiteY101" fmla="*/ 11241 h 43107"/>
                <a:gd name="connsiteX102" fmla="*/ 392113 w 547134"/>
                <a:gd name="connsiteY102" fmla="*/ 11241 h 43107"/>
                <a:gd name="connsiteX103" fmla="*/ 392113 w 547134"/>
                <a:gd name="connsiteY103" fmla="*/ 44335 h 43107"/>
                <a:gd name="connsiteX104" fmla="*/ 377390 w 547134"/>
                <a:gd name="connsiteY104" fmla="*/ 36443 h 43107"/>
                <a:gd name="connsiteX105" fmla="*/ 387769 w 547134"/>
                <a:gd name="connsiteY105" fmla="*/ 28318 h 43107"/>
                <a:gd name="connsiteX106" fmla="*/ 378186 w 547134"/>
                <a:gd name="connsiteY106" fmla="*/ 20592 h 43107"/>
                <a:gd name="connsiteX107" fmla="*/ 373411 w 547134"/>
                <a:gd name="connsiteY107" fmla="*/ 17906 h 43107"/>
                <a:gd name="connsiteX108" fmla="*/ 376893 w 547134"/>
                <a:gd name="connsiteY108" fmla="*/ 15353 h 43107"/>
                <a:gd name="connsiteX109" fmla="*/ 380773 w 547134"/>
                <a:gd name="connsiteY109" fmla="*/ 18337 h 43107"/>
                <a:gd name="connsiteX110" fmla="*/ 387040 w 547134"/>
                <a:gd name="connsiteY110" fmla="*/ 18337 h 43107"/>
                <a:gd name="connsiteX111" fmla="*/ 376827 w 547134"/>
                <a:gd name="connsiteY111" fmla="*/ 10677 h 43107"/>
                <a:gd name="connsiteX112" fmla="*/ 367045 w 547134"/>
                <a:gd name="connsiteY112" fmla="*/ 18370 h 43107"/>
                <a:gd name="connsiteX113" fmla="*/ 376163 w 547134"/>
                <a:gd name="connsiteY113" fmla="*/ 26064 h 43107"/>
                <a:gd name="connsiteX114" fmla="*/ 381171 w 547134"/>
                <a:gd name="connsiteY114" fmla="*/ 28982 h 43107"/>
                <a:gd name="connsiteX115" fmla="*/ 377291 w 547134"/>
                <a:gd name="connsiteY115" fmla="*/ 31668 h 43107"/>
                <a:gd name="connsiteX116" fmla="*/ 372947 w 547134"/>
                <a:gd name="connsiteY116" fmla="*/ 28186 h 43107"/>
                <a:gd name="connsiteX117" fmla="*/ 366580 w 547134"/>
                <a:gd name="connsiteY117" fmla="*/ 28186 h 43107"/>
                <a:gd name="connsiteX118" fmla="*/ 377390 w 547134"/>
                <a:gd name="connsiteY118" fmla="*/ 36443 h 43107"/>
                <a:gd name="connsiteX119" fmla="*/ 350796 w 547134"/>
                <a:gd name="connsiteY119" fmla="*/ 36443 h 43107"/>
                <a:gd name="connsiteX120" fmla="*/ 363828 w 547134"/>
                <a:gd name="connsiteY120" fmla="*/ 23709 h 43107"/>
                <a:gd name="connsiteX121" fmla="*/ 363828 w 547134"/>
                <a:gd name="connsiteY121" fmla="*/ 23344 h 43107"/>
                <a:gd name="connsiteX122" fmla="*/ 350829 w 547134"/>
                <a:gd name="connsiteY122" fmla="*/ 10677 h 43107"/>
                <a:gd name="connsiteX123" fmla="*/ 337798 w 547134"/>
                <a:gd name="connsiteY123" fmla="*/ 23477 h 43107"/>
                <a:gd name="connsiteX124" fmla="*/ 337798 w 547134"/>
                <a:gd name="connsiteY124" fmla="*/ 23842 h 43107"/>
                <a:gd name="connsiteX125" fmla="*/ 350796 w 547134"/>
                <a:gd name="connsiteY125" fmla="*/ 36443 h 43107"/>
                <a:gd name="connsiteX126" fmla="*/ 350863 w 547134"/>
                <a:gd name="connsiteY126" fmla="*/ 31236 h 43107"/>
                <a:gd name="connsiteX127" fmla="*/ 344828 w 547134"/>
                <a:gd name="connsiteY127" fmla="*/ 23676 h 43107"/>
                <a:gd name="connsiteX128" fmla="*/ 344828 w 547134"/>
                <a:gd name="connsiteY128" fmla="*/ 23311 h 43107"/>
                <a:gd name="connsiteX129" fmla="*/ 350863 w 547134"/>
                <a:gd name="connsiteY129" fmla="*/ 15850 h 43107"/>
                <a:gd name="connsiteX130" fmla="*/ 356898 w 547134"/>
                <a:gd name="connsiteY130" fmla="*/ 23411 h 43107"/>
                <a:gd name="connsiteX131" fmla="*/ 356898 w 547134"/>
                <a:gd name="connsiteY131" fmla="*/ 23742 h 43107"/>
                <a:gd name="connsiteX132" fmla="*/ 350863 w 547134"/>
                <a:gd name="connsiteY132" fmla="*/ 31236 h 43107"/>
                <a:gd name="connsiteX133" fmla="*/ 310308 w 547134"/>
                <a:gd name="connsiteY133" fmla="*/ 35912 h 43107"/>
                <a:gd name="connsiteX134" fmla="*/ 317139 w 547134"/>
                <a:gd name="connsiteY134" fmla="*/ 35912 h 43107"/>
                <a:gd name="connsiteX135" fmla="*/ 317139 w 547134"/>
                <a:gd name="connsiteY135" fmla="*/ 21653 h 43107"/>
                <a:gd name="connsiteX136" fmla="*/ 322279 w 547134"/>
                <a:gd name="connsiteY136" fmla="*/ 16215 h 43107"/>
                <a:gd name="connsiteX137" fmla="*/ 326623 w 547134"/>
                <a:gd name="connsiteY137" fmla="*/ 21189 h 43107"/>
                <a:gd name="connsiteX138" fmla="*/ 326623 w 547134"/>
                <a:gd name="connsiteY138" fmla="*/ 35912 h 43107"/>
                <a:gd name="connsiteX139" fmla="*/ 333487 w 547134"/>
                <a:gd name="connsiteY139" fmla="*/ 35912 h 43107"/>
                <a:gd name="connsiteX140" fmla="*/ 333487 w 547134"/>
                <a:gd name="connsiteY140" fmla="*/ 20194 h 43107"/>
                <a:gd name="connsiteX141" fmla="*/ 325164 w 547134"/>
                <a:gd name="connsiteY141" fmla="*/ 10644 h 43107"/>
                <a:gd name="connsiteX142" fmla="*/ 317139 w 547134"/>
                <a:gd name="connsiteY142" fmla="*/ 15121 h 43107"/>
                <a:gd name="connsiteX143" fmla="*/ 317139 w 547134"/>
                <a:gd name="connsiteY143" fmla="*/ 0 h 43107"/>
                <a:gd name="connsiteX144" fmla="*/ 310308 w 547134"/>
                <a:gd name="connsiteY144" fmla="*/ 0 h 43107"/>
                <a:gd name="connsiteX145" fmla="*/ 310308 w 547134"/>
                <a:gd name="connsiteY145" fmla="*/ 35912 h 43107"/>
                <a:gd name="connsiteX146" fmla="*/ 286798 w 547134"/>
                <a:gd name="connsiteY146" fmla="*/ 35912 h 43107"/>
                <a:gd name="connsiteX147" fmla="*/ 293596 w 547134"/>
                <a:gd name="connsiteY147" fmla="*/ 35912 h 43107"/>
                <a:gd name="connsiteX148" fmla="*/ 293596 w 547134"/>
                <a:gd name="connsiteY148" fmla="*/ 33 h 43107"/>
                <a:gd name="connsiteX149" fmla="*/ 286798 w 547134"/>
                <a:gd name="connsiteY149" fmla="*/ 33 h 43107"/>
                <a:gd name="connsiteX150" fmla="*/ 286798 w 547134"/>
                <a:gd name="connsiteY150" fmla="*/ 35912 h 43107"/>
                <a:gd name="connsiteX151" fmla="*/ 264415 w 547134"/>
                <a:gd name="connsiteY151" fmla="*/ 20891 h 43107"/>
                <a:gd name="connsiteX152" fmla="*/ 270086 w 547134"/>
                <a:gd name="connsiteY152" fmla="*/ 15353 h 43107"/>
                <a:gd name="connsiteX153" fmla="*/ 275458 w 547134"/>
                <a:gd name="connsiteY153" fmla="*/ 20891 h 43107"/>
                <a:gd name="connsiteX154" fmla="*/ 264415 w 547134"/>
                <a:gd name="connsiteY154" fmla="*/ 20891 h 43107"/>
                <a:gd name="connsiteX155" fmla="*/ 270251 w 547134"/>
                <a:gd name="connsiteY155" fmla="*/ 36443 h 43107"/>
                <a:gd name="connsiteX156" fmla="*/ 282056 w 547134"/>
                <a:gd name="connsiteY156" fmla="*/ 28119 h 43107"/>
                <a:gd name="connsiteX157" fmla="*/ 275590 w 547134"/>
                <a:gd name="connsiteY157" fmla="*/ 28119 h 43107"/>
                <a:gd name="connsiteX158" fmla="*/ 270450 w 547134"/>
                <a:gd name="connsiteY158" fmla="*/ 31568 h 43107"/>
                <a:gd name="connsiteX159" fmla="*/ 264316 w 547134"/>
                <a:gd name="connsiteY159" fmla="*/ 25102 h 43107"/>
                <a:gd name="connsiteX160" fmla="*/ 282123 w 547134"/>
                <a:gd name="connsiteY160" fmla="*/ 25102 h 43107"/>
                <a:gd name="connsiteX161" fmla="*/ 282123 w 547134"/>
                <a:gd name="connsiteY161" fmla="*/ 23212 h 43107"/>
                <a:gd name="connsiteX162" fmla="*/ 270086 w 547134"/>
                <a:gd name="connsiteY162" fmla="*/ 10644 h 43107"/>
                <a:gd name="connsiteX163" fmla="*/ 257385 w 547134"/>
                <a:gd name="connsiteY163" fmla="*/ 23477 h 43107"/>
                <a:gd name="connsiteX164" fmla="*/ 257385 w 547134"/>
                <a:gd name="connsiteY164" fmla="*/ 23842 h 43107"/>
                <a:gd name="connsiteX165" fmla="*/ 270251 w 547134"/>
                <a:gd name="connsiteY165" fmla="*/ 36443 h 43107"/>
                <a:gd name="connsiteX166" fmla="*/ 229830 w 547134"/>
                <a:gd name="connsiteY166" fmla="*/ 35912 h 43107"/>
                <a:gd name="connsiteX167" fmla="*/ 236661 w 547134"/>
                <a:gd name="connsiteY167" fmla="*/ 35912 h 43107"/>
                <a:gd name="connsiteX168" fmla="*/ 236661 w 547134"/>
                <a:gd name="connsiteY168" fmla="*/ 21653 h 43107"/>
                <a:gd name="connsiteX169" fmla="*/ 241800 w 547134"/>
                <a:gd name="connsiteY169" fmla="*/ 16215 h 43107"/>
                <a:gd name="connsiteX170" fmla="*/ 246144 w 547134"/>
                <a:gd name="connsiteY170" fmla="*/ 21189 h 43107"/>
                <a:gd name="connsiteX171" fmla="*/ 246144 w 547134"/>
                <a:gd name="connsiteY171" fmla="*/ 35912 h 43107"/>
                <a:gd name="connsiteX172" fmla="*/ 253008 w 547134"/>
                <a:gd name="connsiteY172" fmla="*/ 35912 h 43107"/>
                <a:gd name="connsiteX173" fmla="*/ 253008 w 547134"/>
                <a:gd name="connsiteY173" fmla="*/ 20194 h 43107"/>
                <a:gd name="connsiteX174" fmla="*/ 244685 w 547134"/>
                <a:gd name="connsiteY174" fmla="*/ 10644 h 43107"/>
                <a:gd name="connsiteX175" fmla="*/ 236661 w 547134"/>
                <a:gd name="connsiteY175" fmla="*/ 15121 h 43107"/>
                <a:gd name="connsiteX176" fmla="*/ 236661 w 547134"/>
                <a:gd name="connsiteY176" fmla="*/ 11241 h 43107"/>
                <a:gd name="connsiteX177" fmla="*/ 229830 w 547134"/>
                <a:gd name="connsiteY177" fmla="*/ 11241 h 43107"/>
                <a:gd name="connsiteX178" fmla="*/ 229830 w 547134"/>
                <a:gd name="connsiteY178" fmla="*/ 35912 h 43107"/>
                <a:gd name="connsiteX179" fmla="*/ 200815 w 547134"/>
                <a:gd name="connsiteY179" fmla="*/ 35912 h 43107"/>
                <a:gd name="connsiteX180" fmla="*/ 207646 w 547134"/>
                <a:gd name="connsiteY180" fmla="*/ 35912 h 43107"/>
                <a:gd name="connsiteX181" fmla="*/ 207646 w 547134"/>
                <a:gd name="connsiteY181" fmla="*/ 21653 h 43107"/>
                <a:gd name="connsiteX182" fmla="*/ 212786 w 547134"/>
                <a:gd name="connsiteY182" fmla="*/ 16215 h 43107"/>
                <a:gd name="connsiteX183" fmla="*/ 217130 w 547134"/>
                <a:gd name="connsiteY183" fmla="*/ 21189 h 43107"/>
                <a:gd name="connsiteX184" fmla="*/ 217130 w 547134"/>
                <a:gd name="connsiteY184" fmla="*/ 35912 h 43107"/>
                <a:gd name="connsiteX185" fmla="*/ 223961 w 547134"/>
                <a:gd name="connsiteY185" fmla="*/ 35912 h 43107"/>
                <a:gd name="connsiteX186" fmla="*/ 223961 w 547134"/>
                <a:gd name="connsiteY186" fmla="*/ 20194 h 43107"/>
                <a:gd name="connsiteX187" fmla="*/ 215637 w 547134"/>
                <a:gd name="connsiteY187" fmla="*/ 10644 h 43107"/>
                <a:gd name="connsiteX188" fmla="*/ 207613 w 547134"/>
                <a:gd name="connsiteY188" fmla="*/ 15121 h 43107"/>
                <a:gd name="connsiteX189" fmla="*/ 207613 w 547134"/>
                <a:gd name="connsiteY189" fmla="*/ 11241 h 43107"/>
                <a:gd name="connsiteX190" fmla="*/ 200782 w 547134"/>
                <a:gd name="connsiteY190" fmla="*/ 11241 h 43107"/>
                <a:gd name="connsiteX191" fmla="*/ 200782 w 547134"/>
                <a:gd name="connsiteY191" fmla="*/ 35912 h 43107"/>
                <a:gd name="connsiteX192" fmla="*/ 183207 w 547134"/>
                <a:gd name="connsiteY192" fmla="*/ 36443 h 43107"/>
                <a:gd name="connsiteX193" fmla="*/ 196239 w 547134"/>
                <a:gd name="connsiteY193" fmla="*/ 23709 h 43107"/>
                <a:gd name="connsiteX194" fmla="*/ 196239 w 547134"/>
                <a:gd name="connsiteY194" fmla="*/ 23344 h 43107"/>
                <a:gd name="connsiteX195" fmla="*/ 183274 w 547134"/>
                <a:gd name="connsiteY195" fmla="*/ 10677 h 43107"/>
                <a:gd name="connsiteX196" fmla="*/ 170242 w 547134"/>
                <a:gd name="connsiteY196" fmla="*/ 23477 h 43107"/>
                <a:gd name="connsiteX197" fmla="*/ 170242 w 547134"/>
                <a:gd name="connsiteY197" fmla="*/ 23842 h 43107"/>
                <a:gd name="connsiteX198" fmla="*/ 183207 w 547134"/>
                <a:gd name="connsiteY198" fmla="*/ 36443 h 43107"/>
                <a:gd name="connsiteX199" fmla="*/ 183240 w 547134"/>
                <a:gd name="connsiteY199" fmla="*/ 31236 h 43107"/>
                <a:gd name="connsiteX200" fmla="*/ 177205 w 547134"/>
                <a:gd name="connsiteY200" fmla="*/ 23676 h 43107"/>
                <a:gd name="connsiteX201" fmla="*/ 177205 w 547134"/>
                <a:gd name="connsiteY201" fmla="*/ 23311 h 43107"/>
                <a:gd name="connsiteX202" fmla="*/ 183240 w 547134"/>
                <a:gd name="connsiteY202" fmla="*/ 15850 h 43107"/>
                <a:gd name="connsiteX203" fmla="*/ 189276 w 547134"/>
                <a:gd name="connsiteY203" fmla="*/ 23411 h 43107"/>
                <a:gd name="connsiteX204" fmla="*/ 189276 w 547134"/>
                <a:gd name="connsiteY204" fmla="*/ 23742 h 43107"/>
                <a:gd name="connsiteX205" fmla="*/ 183240 w 547134"/>
                <a:gd name="connsiteY205" fmla="*/ 31236 h 43107"/>
                <a:gd name="connsiteX206" fmla="*/ 156978 w 547134"/>
                <a:gd name="connsiteY206" fmla="*/ 36443 h 43107"/>
                <a:gd name="connsiteX207" fmla="*/ 167357 w 547134"/>
                <a:gd name="connsiteY207" fmla="*/ 28318 h 43107"/>
                <a:gd name="connsiteX208" fmla="*/ 157774 w 547134"/>
                <a:gd name="connsiteY208" fmla="*/ 20592 h 43107"/>
                <a:gd name="connsiteX209" fmla="*/ 152999 w 547134"/>
                <a:gd name="connsiteY209" fmla="*/ 17906 h 43107"/>
                <a:gd name="connsiteX210" fmla="*/ 156481 w 547134"/>
                <a:gd name="connsiteY210" fmla="*/ 15353 h 43107"/>
                <a:gd name="connsiteX211" fmla="*/ 160360 w 547134"/>
                <a:gd name="connsiteY211" fmla="*/ 18337 h 43107"/>
                <a:gd name="connsiteX212" fmla="*/ 166627 w 547134"/>
                <a:gd name="connsiteY212" fmla="*/ 18337 h 43107"/>
                <a:gd name="connsiteX213" fmla="*/ 156414 w 547134"/>
                <a:gd name="connsiteY213" fmla="*/ 10677 h 43107"/>
                <a:gd name="connsiteX214" fmla="*/ 146632 w 547134"/>
                <a:gd name="connsiteY214" fmla="*/ 18370 h 43107"/>
                <a:gd name="connsiteX215" fmla="*/ 155751 w 547134"/>
                <a:gd name="connsiteY215" fmla="*/ 26064 h 43107"/>
                <a:gd name="connsiteX216" fmla="*/ 160758 w 547134"/>
                <a:gd name="connsiteY216" fmla="*/ 28982 h 43107"/>
                <a:gd name="connsiteX217" fmla="*/ 156878 w 547134"/>
                <a:gd name="connsiteY217" fmla="*/ 31668 h 43107"/>
                <a:gd name="connsiteX218" fmla="*/ 152535 w 547134"/>
                <a:gd name="connsiteY218" fmla="*/ 28186 h 43107"/>
                <a:gd name="connsiteX219" fmla="*/ 146168 w 547134"/>
                <a:gd name="connsiteY219" fmla="*/ 28186 h 43107"/>
                <a:gd name="connsiteX220" fmla="*/ 156978 w 547134"/>
                <a:gd name="connsiteY220" fmla="*/ 36443 h 43107"/>
                <a:gd name="connsiteX221" fmla="*/ 128693 w 547134"/>
                <a:gd name="connsiteY221" fmla="*/ 35912 h 43107"/>
                <a:gd name="connsiteX222" fmla="*/ 135557 w 547134"/>
                <a:gd name="connsiteY222" fmla="*/ 35912 h 43107"/>
                <a:gd name="connsiteX223" fmla="*/ 135557 w 547134"/>
                <a:gd name="connsiteY223" fmla="*/ 23543 h 43107"/>
                <a:gd name="connsiteX224" fmla="*/ 143548 w 547134"/>
                <a:gd name="connsiteY224" fmla="*/ 17210 h 43107"/>
                <a:gd name="connsiteX225" fmla="*/ 143548 w 547134"/>
                <a:gd name="connsiteY225" fmla="*/ 10843 h 43107"/>
                <a:gd name="connsiteX226" fmla="*/ 135557 w 547134"/>
                <a:gd name="connsiteY226" fmla="*/ 15950 h 43107"/>
                <a:gd name="connsiteX227" fmla="*/ 135557 w 547134"/>
                <a:gd name="connsiteY227" fmla="*/ 11241 h 43107"/>
                <a:gd name="connsiteX228" fmla="*/ 128693 w 547134"/>
                <a:gd name="connsiteY228" fmla="*/ 11241 h 43107"/>
                <a:gd name="connsiteX229" fmla="*/ 128693 w 547134"/>
                <a:gd name="connsiteY229" fmla="*/ 35912 h 43107"/>
                <a:gd name="connsiteX230" fmla="*/ 106509 w 547134"/>
                <a:gd name="connsiteY230" fmla="*/ 20891 h 43107"/>
                <a:gd name="connsiteX231" fmla="*/ 112179 w 547134"/>
                <a:gd name="connsiteY231" fmla="*/ 15353 h 43107"/>
                <a:gd name="connsiteX232" fmla="*/ 117551 w 547134"/>
                <a:gd name="connsiteY232" fmla="*/ 20891 h 43107"/>
                <a:gd name="connsiteX233" fmla="*/ 106509 w 547134"/>
                <a:gd name="connsiteY233" fmla="*/ 20891 h 43107"/>
                <a:gd name="connsiteX234" fmla="*/ 112378 w 547134"/>
                <a:gd name="connsiteY234" fmla="*/ 36443 h 43107"/>
                <a:gd name="connsiteX235" fmla="*/ 124183 w 547134"/>
                <a:gd name="connsiteY235" fmla="*/ 28119 h 43107"/>
                <a:gd name="connsiteX236" fmla="*/ 117717 w 547134"/>
                <a:gd name="connsiteY236" fmla="*/ 28119 h 43107"/>
                <a:gd name="connsiteX237" fmla="*/ 112577 w 547134"/>
                <a:gd name="connsiteY237" fmla="*/ 31568 h 43107"/>
                <a:gd name="connsiteX238" fmla="*/ 106443 w 547134"/>
                <a:gd name="connsiteY238" fmla="*/ 25102 h 43107"/>
                <a:gd name="connsiteX239" fmla="*/ 124249 w 547134"/>
                <a:gd name="connsiteY239" fmla="*/ 25102 h 43107"/>
                <a:gd name="connsiteX240" fmla="*/ 124249 w 547134"/>
                <a:gd name="connsiteY240" fmla="*/ 23212 h 43107"/>
                <a:gd name="connsiteX241" fmla="*/ 112212 w 547134"/>
                <a:gd name="connsiteY241" fmla="*/ 10644 h 43107"/>
                <a:gd name="connsiteX242" fmla="*/ 99512 w 547134"/>
                <a:gd name="connsiteY242" fmla="*/ 23477 h 43107"/>
                <a:gd name="connsiteX243" fmla="*/ 99512 w 547134"/>
                <a:gd name="connsiteY243" fmla="*/ 23842 h 43107"/>
                <a:gd name="connsiteX244" fmla="*/ 112378 w 547134"/>
                <a:gd name="connsiteY244" fmla="*/ 36443 h 43107"/>
                <a:gd name="connsiteX245" fmla="*/ 83629 w 547134"/>
                <a:gd name="connsiteY245" fmla="*/ 31104 h 43107"/>
                <a:gd name="connsiteX246" fmla="*/ 77527 w 547134"/>
                <a:gd name="connsiteY246" fmla="*/ 23742 h 43107"/>
                <a:gd name="connsiteX247" fmla="*/ 77527 w 547134"/>
                <a:gd name="connsiteY247" fmla="*/ 23378 h 43107"/>
                <a:gd name="connsiteX248" fmla="*/ 83562 w 547134"/>
                <a:gd name="connsiteY248" fmla="*/ 15917 h 43107"/>
                <a:gd name="connsiteX249" fmla="*/ 89465 w 547134"/>
                <a:gd name="connsiteY249" fmla="*/ 23378 h 43107"/>
                <a:gd name="connsiteX250" fmla="*/ 89465 w 547134"/>
                <a:gd name="connsiteY250" fmla="*/ 23742 h 43107"/>
                <a:gd name="connsiteX251" fmla="*/ 83629 w 547134"/>
                <a:gd name="connsiteY251" fmla="*/ 31104 h 43107"/>
                <a:gd name="connsiteX252" fmla="*/ 70929 w 547134"/>
                <a:gd name="connsiteY252" fmla="*/ 44335 h 43107"/>
                <a:gd name="connsiteX253" fmla="*/ 77759 w 547134"/>
                <a:gd name="connsiteY253" fmla="*/ 44335 h 43107"/>
                <a:gd name="connsiteX254" fmla="*/ 77759 w 547134"/>
                <a:gd name="connsiteY254" fmla="*/ 32132 h 43107"/>
                <a:gd name="connsiteX255" fmla="*/ 85652 w 547134"/>
                <a:gd name="connsiteY255" fmla="*/ 36409 h 43107"/>
                <a:gd name="connsiteX256" fmla="*/ 96428 w 547134"/>
                <a:gd name="connsiteY256" fmla="*/ 23676 h 43107"/>
                <a:gd name="connsiteX257" fmla="*/ 96428 w 547134"/>
                <a:gd name="connsiteY257" fmla="*/ 23311 h 43107"/>
                <a:gd name="connsiteX258" fmla="*/ 85652 w 547134"/>
                <a:gd name="connsiteY258" fmla="*/ 10644 h 43107"/>
                <a:gd name="connsiteX259" fmla="*/ 77759 w 547134"/>
                <a:gd name="connsiteY259" fmla="*/ 15088 h 43107"/>
                <a:gd name="connsiteX260" fmla="*/ 77759 w 547134"/>
                <a:gd name="connsiteY260" fmla="*/ 11241 h 43107"/>
                <a:gd name="connsiteX261" fmla="*/ 70929 w 547134"/>
                <a:gd name="connsiteY261" fmla="*/ 11241 h 43107"/>
                <a:gd name="connsiteX262" fmla="*/ 70929 w 547134"/>
                <a:gd name="connsiteY262" fmla="*/ 44335 h 43107"/>
                <a:gd name="connsiteX263" fmla="*/ 39758 w 547134"/>
                <a:gd name="connsiteY263" fmla="*/ 36443 h 43107"/>
                <a:gd name="connsiteX264" fmla="*/ 47584 w 547134"/>
                <a:gd name="connsiteY264" fmla="*/ 32065 h 43107"/>
                <a:gd name="connsiteX265" fmla="*/ 47584 w 547134"/>
                <a:gd name="connsiteY265" fmla="*/ 35945 h 43107"/>
                <a:gd name="connsiteX266" fmla="*/ 54382 w 547134"/>
                <a:gd name="connsiteY266" fmla="*/ 35945 h 43107"/>
                <a:gd name="connsiteX267" fmla="*/ 54382 w 547134"/>
                <a:gd name="connsiteY267" fmla="*/ 11241 h 43107"/>
                <a:gd name="connsiteX268" fmla="*/ 47584 w 547134"/>
                <a:gd name="connsiteY268" fmla="*/ 11241 h 43107"/>
                <a:gd name="connsiteX269" fmla="*/ 47584 w 547134"/>
                <a:gd name="connsiteY269" fmla="*/ 25732 h 43107"/>
                <a:gd name="connsiteX270" fmla="*/ 42444 w 547134"/>
                <a:gd name="connsiteY270" fmla="*/ 31170 h 43107"/>
                <a:gd name="connsiteX271" fmla="*/ 38134 w 547134"/>
                <a:gd name="connsiteY271" fmla="*/ 26196 h 43107"/>
                <a:gd name="connsiteX272" fmla="*/ 38134 w 547134"/>
                <a:gd name="connsiteY272" fmla="*/ 11241 h 43107"/>
                <a:gd name="connsiteX273" fmla="*/ 31336 w 547134"/>
                <a:gd name="connsiteY273" fmla="*/ 11241 h 43107"/>
                <a:gd name="connsiteX274" fmla="*/ 31336 w 547134"/>
                <a:gd name="connsiteY274" fmla="*/ 27158 h 43107"/>
                <a:gd name="connsiteX275" fmla="*/ 39758 w 547134"/>
                <a:gd name="connsiteY275" fmla="*/ 36443 h 43107"/>
                <a:gd name="connsiteX276" fmla="*/ 12766 w 547134"/>
                <a:gd name="connsiteY276" fmla="*/ 31104 h 43107"/>
                <a:gd name="connsiteX277" fmla="*/ 6997 w 547134"/>
                <a:gd name="connsiteY277" fmla="*/ 23776 h 43107"/>
                <a:gd name="connsiteX278" fmla="*/ 6997 w 547134"/>
                <a:gd name="connsiteY278" fmla="*/ 23378 h 43107"/>
                <a:gd name="connsiteX279" fmla="*/ 12932 w 547134"/>
                <a:gd name="connsiteY279" fmla="*/ 15884 h 43107"/>
                <a:gd name="connsiteX280" fmla="*/ 18835 w 547134"/>
                <a:gd name="connsiteY280" fmla="*/ 23311 h 43107"/>
                <a:gd name="connsiteX281" fmla="*/ 18835 w 547134"/>
                <a:gd name="connsiteY281" fmla="*/ 23676 h 43107"/>
                <a:gd name="connsiteX282" fmla="*/ 12766 w 547134"/>
                <a:gd name="connsiteY282" fmla="*/ 31104 h 43107"/>
                <a:gd name="connsiteX283" fmla="*/ 10711 w 547134"/>
                <a:gd name="connsiteY283" fmla="*/ 36443 h 43107"/>
                <a:gd name="connsiteX284" fmla="*/ 18636 w 547134"/>
                <a:gd name="connsiteY284" fmla="*/ 31800 h 43107"/>
                <a:gd name="connsiteX285" fmla="*/ 18636 w 547134"/>
                <a:gd name="connsiteY285" fmla="*/ 35912 h 43107"/>
                <a:gd name="connsiteX286" fmla="*/ 25433 w 547134"/>
                <a:gd name="connsiteY286" fmla="*/ 35912 h 43107"/>
                <a:gd name="connsiteX287" fmla="*/ 25433 w 547134"/>
                <a:gd name="connsiteY287" fmla="*/ 33 h 43107"/>
                <a:gd name="connsiteX288" fmla="*/ 18636 w 547134"/>
                <a:gd name="connsiteY288" fmla="*/ 33 h 43107"/>
                <a:gd name="connsiteX289" fmla="*/ 18636 w 547134"/>
                <a:gd name="connsiteY289" fmla="*/ 14922 h 43107"/>
                <a:gd name="connsiteX290" fmla="*/ 10843 w 547134"/>
                <a:gd name="connsiteY290" fmla="*/ 10677 h 43107"/>
                <a:gd name="connsiteX291" fmla="*/ 0 w 547134"/>
                <a:gd name="connsiteY291" fmla="*/ 23577 h 43107"/>
                <a:gd name="connsiteX292" fmla="*/ 0 w 547134"/>
                <a:gd name="connsiteY292" fmla="*/ 23941 h 43107"/>
                <a:gd name="connsiteX293" fmla="*/ 10711 w 547134"/>
                <a:gd name="connsiteY293" fmla="*/ 36443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547134" h="43107">
                  <a:moveTo>
                    <a:pt x="534335" y="35912"/>
                  </a:moveTo>
                  <a:lnTo>
                    <a:pt x="541199" y="35912"/>
                  </a:lnTo>
                  <a:lnTo>
                    <a:pt x="541199" y="23543"/>
                  </a:lnTo>
                  <a:cubicBezTo>
                    <a:pt x="541199" y="18835"/>
                    <a:pt x="544117" y="17177"/>
                    <a:pt x="549191" y="17210"/>
                  </a:cubicBezTo>
                  <a:lnTo>
                    <a:pt x="549191" y="10843"/>
                  </a:lnTo>
                  <a:cubicBezTo>
                    <a:pt x="545178" y="10876"/>
                    <a:pt x="542758" y="12634"/>
                    <a:pt x="541199" y="15950"/>
                  </a:cubicBezTo>
                  <a:lnTo>
                    <a:pt x="541199" y="11241"/>
                  </a:lnTo>
                  <a:lnTo>
                    <a:pt x="534335" y="11241"/>
                  </a:lnTo>
                  <a:lnTo>
                    <a:pt x="534335" y="35912"/>
                  </a:lnTo>
                  <a:close/>
                  <a:moveTo>
                    <a:pt x="512118" y="20891"/>
                  </a:moveTo>
                  <a:cubicBezTo>
                    <a:pt x="512649" y="17409"/>
                    <a:pt x="514705" y="15353"/>
                    <a:pt x="517788" y="15353"/>
                  </a:cubicBezTo>
                  <a:cubicBezTo>
                    <a:pt x="521038" y="15353"/>
                    <a:pt x="522928" y="17144"/>
                    <a:pt x="523160" y="20891"/>
                  </a:cubicBezTo>
                  <a:lnTo>
                    <a:pt x="512118" y="20891"/>
                  </a:lnTo>
                  <a:close/>
                  <a:moveTo>
                    <a:pt x="517987" y="36443"/>
                  </a:moveTo>
                  <a:cubicBezTo>
                    <a:pt x="524752" y="36443"/>
                    <a:pt x="528996" y="33458"/>
                    <a:pt x="529792" y="28119"/>
                  </a:cubicBezTo>
                  <a:lnTo>
                    <a:pt x="523326" y="28119"/>
                  </a:lnTo>
                  <a:cubicBezTo>
                    <a:pt x="522895" y="30208"/>
                    <a:pt x="521337" y="31568"/>
                    <a:pt x="518186" y="31568"/>
                  </a:cubicBezTo>
                  <a:cubicBezTo>
                    <a:pt x="514439" y="31568"/>
                    <a:pt x="512251" y="29214"/>
                    <a:pt x="512052" y="25102"/>
                  </a:cubicBezTo>
                  <a:lnTo>
                    <a:pt x="529859" y="25102"/>
                  </a:lnTo>
                  <a:lnTo>
                    <a:pt x="529859" y="23212"/>
                  </a:lnTo>
                  <a:cubicBezTo>
                    <a:pt x="529859" y="14391"/>
                    <a:pt x="524188" y="10644"/>
                    <a:pt x="517822" y="10644"/>
                  </a:cubicBezTo>
                  <a:cubicBezTo>
                    <a:pt x="510659" y="10644"/>
                    <a:pt x="505122" y="15718"/>
                    <a:pt x="505122" y="23477"/>
                  </a:cubicBezTo>
                  <a:lnTo>
                    <a:pt x="505122" y="23842"/>
                  </a:lnTo>
                  <a:cubicBezTo>
                    <a:pt x="505088" y="31767"/>
                    <a:pt x="510526" y="36443"/>
                    <a:pt x="517987" y="36443"/>
                  </a:cubicBezTo>
                  <a:moveTo>
                    <a:pt x="496898" y="7892"/>
                  </a:moveTo>
                  <a:cubicBezTo>
                    <a:pt x="499120" y="7892"/>
                    <a:pt x="500811" y="6267"/>
                    <a:pt x="500811" y="4145"/>
                  </a:cubicBezTo>
                  <a:cubicBezTo>
                    <a:pt x="500811" y="2023"/>
                    <a:pt x="499120" y="398"/>
                    <a:pt x="496898" y="398"/>
                  </a:cubicBezTo>
                  <a:cubicBezTo>
                    <a:pt x="494743" y="398"/>
                    <a:pt x="493018" y="1990"/>
                    <a:pt x="493018" y="4145"/>
                  </a:cubicBezTo>
                  <a:cubicBezTo>
                    <a:pt x="493018" y="6267"/>
                    <a:pt x="494709" y="7892"/>
                    <a:pt x="496898" y="7892"/>
                  </a:cubicBezTo>
                  <a:moveTo>
                    <a:pt x="493549" y="35912"/>
                  </a:moveTo>
                  <a:lnTo>
                    <a:pt x="500346" y="35912"/>
                  </a:lnTo>
                  <a:lnTo>
                    <a:pt x="500346" y="11241"/>
                  </a:lnTo>
                  <a:lnTo>
                    <a:pt x="493549" y="11241"/>
                  </a:lnTo>
                  <a:lnTo>
                    <a:pt x="493549" y="35912"/>
                  </a:lnTo>
                  <a:close/>
                  <a:moveTo>
                    <a:pt x="480318" y="35912"/>
                  </a:moveTo>
                  <a:lnTo>
                    <a:pt x="487116" y="35912"/>
                  </a:lnTo>
                  <a:lnTo>
                    <a:pt x="487116" y="33"/>
                  </a:lnTo>
                  <a:lnTo>
                    <a:pt x="480318" y="33"/>
                  </a:lnTo>
                  <a:lnTo>
                    <a:pt x="480318" y="35912"/>
                  </a:lnTo>
                  <a:close/>
                  <a:moveTo>
                    <a:pt x="462180" y="31668"/>
                  </a:moveTo>
                  <a:cubicBezTo>
                    <a:pt x="459660" y="31668"/>
                    <a:pt x="458598" y="30474"/>
                    <a:pt x="458598" y="28683"/>
                  </a:cubicBezTo>
                  <a:cubicBezTo>
                    <a:pt x="458598" y="26030"/>
                    <a:pt x="460920" y="25201"/>
                    <a:pt x="464866" y="25201"/>
                  </a:cubicBezTo>
                  <a:lnTo>
                    <a:pt x="467518" y="25201"/>
                  </a:lnTo>
                  <a:lnTo>
                    <a:pt x="467518" y="27290"/>
                  </a:lnTo>
                  <a:cubicBezTo>
                    <a:pt x="467518" y="30010"/>
                    <a:pt x="465197" y="31668"/>
                    <a:pt x="462180" y="31668"/>
                  </a:cubicBezTo>
                  <a:moveTo>
                    <a:pt x="460157" y="36443"/>
                  </a:moveTo>
                  <a:cubicBezTo>
                    <a:pt x="464037" y="36443"/>
                    <a:pt x="466192" y="34950"/>
                    <a:pt x="467618" y="32961"/>
                  </a:cubicBezTo>
                  <a:lnTo>
                    <a:pt x="467618" y="35945"/>
                  </a:lnTo>
                  <a:lnTo>
                    <a:pt x="474283" y="35945"/>
                  </a:lnTo>
                  <a:lnTo>
                    <a:pt x="474283" y="19863"/>
                  </a:lnTo>
                  <a:cubicBezTo>
                    <a:pt x="474283" y="13164"/>
                    <a:pt x="470005" y="10711"/>
                    <a:pt x="463937" y="10711"/>
                  </a:cubicBezTo>
                  <a:cubicBezTo>
                    <a:pt x="457869" y="10711"/>
                    <a:pt x="453260" y="13297"/>
                    <a:pt x="452829" y="19166"/>
                  </a:cubicBezTo>
                  <a:lnTo>
                    <a:pt x="459295" y="19166"/>
                  </a:lnTo>
                  <a:cubicBezTo>
                    <a:pt x="459593" y="17044"/>
                    <a:pt x="460820" y="15685"/>
                    <a:pt x="463506" y="15685"/>
                  </a:cubicBezTo>
                  <a:cubicBezTo>
                    <a:pt x="466623" y="15685"/>
                    <a:pt x="467518" y="17276"/>
                    <a:pt x="467518" y="20227"/>
                  </a:cubicBezTo>
                  <a:lnTo>
                    <a:pt x="467518" y="21222"/>
                  </a:lnTo>
                  <a:lnTo>
                    <a:pt x="464733" y="21222"/>
                  </a:lnTo>
                  <a:cubicBezTo>
                    <a:pt x="457173" y="21222"/>
                    <a:pt x="451900" y="23411"/>
                    <a:pt x="451900" y="29147"/>
                  </a:cubicBezTo>
                  <a:cubicBezTo>
                    <a:pt x="451900" y="34254"/>
                    <a:pt x="455680" y="36443"/>
                    <a:pt x="460157" y="36443"/>
                  </a:cubicBezTo>
                  <a:moveTo>
                    <a:pt x="444472" y="36376"/>
                  </a:moveTo>
                  <a:cubicBezTo>
                    <a:pt x="446329" y="36376"/>
                    <a:pt x="447689" y="36045"/>
                    <a:pt x="448617" y="35713"/>
                  </a:cubicBezTo>
                  <a:lnTo>
                    <a:pt x="448617" y="30441"/>
                  </a:lnTo>
                  <a:cubicBezTo>
                    <a:pt x="447821" y="30772"/>
                    <a:pt x="447059" y="30905"/>
                    <a:pt x="446031" y="30905"/>
                  </a:cubicBezTo>
                  <a:cubicBezTo>
                    <a:pt x="444273" y="30905"/>
                    <a:pt x="443279" y="29976"/>
                    <a:pt x="443279" y="27987"/>
                  </a:cubicBezTo>
                  <a:lnTo>
                    <a:pt x="443279" y="16082"/>
                  </a:lnTo>
                  <a:lnTo>
                    <a:pt x="448485" y="16082"/>
                  </a:lnTo>
                  <a:lnTo>
                    <a:pt x="448485" y="11241"/>
                  </a:lnTo>
                  <a:lnTo>
                    <a:pt x="443279" y="11241"/>
                  </a:lnTo>
                  <a:lnTo>
                    <a:pt x="443279" y="5902"/>
                  </a:lnTo>
                  <a:lnTo>
                    <a:pt x="436481" y="5902"/>
                  </a:lnTo>
                  <a:lnTo>
                    <a:pt x="436481" y="11241"/>
                  </a:lnTo>
                  <a:lnTo>
                    <a:pt x="433298" y="11241"/>
                  </a:lnTo>
                  <a:lnTo>
                    <a:pt x="433298" y="16116"/>
                  </a:lnTo>
                  <a:lnTo>
                    <a:pt x="436481" y="16116"/>
                  </a:lnTo>
                  <a:lnTo>
                    <a:pt x="436481" y="28617"/>
                  </a:lnTo>
                  <a:cubicBezTo>
                    <a:pt x="436514" y="33757"/>
                    <a:pt x="439300" y="36376"/>
                    <a:pt x="444472" y="36376"/>
                  </a:cubicBezTo>
                  <a:moveTo>
                    <a:pt x="425737" y="7892"/>
                  </a:moveTo>
                  <a:cubicBezTo>
                    <a:pt x="427959" y="7892"/>
                    <a:pt x="429650" y="6267"/>
                    <a:pt x="429650" y="4145"/>
                  </a:cubicBezTo>
                  <a:cubicBezTo>
                    <a:pt x="429650" y="2023"/>
                    <a:pt x="427959" y="398"/>
                    <a:pt x="425737" y="398"/>
                  </a:cubicBezTo>
                  <a:cubicBezTo>
                    <a:pt x="423582" y="398"/>
                    <a:pt x="421857" y="1990"/>
                    <a:pt x="421857" y="4145"/>
                  </a:cubicBezTo>
                  <a:cubicBezTo>
                    <a:pt x="421857" y="6267"/>
                    <a:pt x="423549" y="7892"/>
                    <a:pt x="425737" y="7892"/>
                  </a:cubicBezTo>
                  <a:moveTo>
                    <a:pt x="422388" y="35912"/>
                  </a:moveTo>
                  <a:lnTo>
                    <a:pt x="429186" y="35912"/>
                  </a:lnTo>
                  <a:lnTo>
                    <a:pt x="429186" y="11241"/>
                  </a:lnTo>
                  <a:lnTo>
                    <a:pt x="422388" y="11241"/>
                  </a:lnTo>
                  <a:lnTo>
                    <a:pt x="422388" y="35912"/>
                  </a:lnTo>
                  <a:close/>
                  <a:moveTo>
                    <a:pt x="404813" y="31104"/>
                  </a:moveTo>
                  <a:cubicBezTo>
                    <a:pt x="401066" y="31104"/>
                    <a:pt x="398712" y="28683"/>
                    <a:pt x="398712" y="23742"/>
                  </a:cubicBezTo>
                  <a:lnTo>
                    <a:pt x="398712" y="23378"/>
                  </a:lnTo>
                  <a:cubicBezTo>
                    <a:pt x="398712" y="18404"/>
                    <a:pt x="401166" y="15917"/>
                    <a:pt x="404747" y="15917"/>
                  </a:cubicBezTo>
                  <a:cubicBezTo>
                    <a:pt x="408196" y="15917"/>
                    <a:pt x="410649" y="18370"/>
                    <a:pt x="410649" y="23378"/>
                  </a:cubicBezTo>
                  <a:lnTo>
                    <a:pt x="410649" y="23742"/>
                  </a:lnTo>
                  <a:cubicBezTo>
                    <a:pt x="410683" y="28551"/>
                    <a:pt x="408594" y="31104"/>
                    <a:pt x="404813" y="31104"/>
                  </a:cubicBezTo>
                  <a:moveTo>
                    <a:pt x="392113" y="44335"/>
                  </a:moveTo>
                  <a:lnTo>
                    <a:pt x="398944" y="44335"/>
                  </a:lnTo>
                  <a:lnTo>
                    <a:pt x="398944" y="32132"/>
                  </a:lnTo>
                  <a:cubicBezTo>
                    <a:pt x="400237" y="34519"/>
                    <a:pt x="403023" y="36409"/>
                    <a:pt x="406836" y="36409"/>
                  </a:cubicBezTo>
                  <a:cubicBezTo>
                    <a:pt x="412971" y="36409"/>
                    <a:pt x="417613" y="31833"/>
                    <a:pt x="417613" y="23676"/>
                  </a:cubicBezTo>
                  <a:lnTo>
                    <a:pt x="417613" y="23311"/>
                  </a:lnTo>
                  <a:cubicBezTo>
                    <a:pt x="417613" y="15154"/>
                    <a:pt x="412904" y="10644"/>
                    <a:pt x="406836" y="10644"/>
                  </a:cubicBezTo>
                  <a:cubicBezTo>
                    <a:pt x="403189" y="10644"/>
                    <a:pt x="400304" y="12733"/>
                    <a:pt x="398944" y="15088"/>
                  </a:cubicBezTo>
                  <a:lnTo>
                    <a:pt x="398944" y="11241"/>
                  </a:lnTo>
                  <a:lnTo>
                    <a:pt x="392113" y="11241"/>
                  </a:lnTo>
                  <a:lnTo>
                    <a:pt x="392113" y="44335"/>
                  </a:lnTo>
                  <a:close/>
                  <a:moveTo>
                    <a:pt x="377390" y="36443"/>
                  </a:moveTo>
                  <a:cubicBezTo>
                    <a:pt x="383890" y="36443"/>
                    <a:pt x="387769" y="33657"/>
                    <a:pt x="387769" y="28318"/>
                  </a:cubicBezTo>
                  <a:cubicBezTo>
                    <a:pt x="387769" y="23046"/>
                    <a:pt x="384354" y="21487"/>
                    <a:pt x="378186" y="20592"/>
                  </a:cubicBezTo>
                  <a:cubicBezTo>
                    <a:pt x="374605" y="20062"/>
                    <a:pt x="373411" y="19465"/>
                    <a:pt x="373411" y="17906"/>
                  </a:cubicBezTo>
                  <a:cubicBezTo>
                    <a:pt x="373411" y="16414"/>
                    <a:pt x="374671" y="15353"/>
                    <a:pt x="376893" y="15353"/>
                  </a:cubicBezTo>
                  <a:cubicBezTo>
                    <a:pt x="379247" y="15353"/>
                    <a:pt x="380375" y="16281"/>
                    <a:pt x="380773" y="18337"/>
                  </a:cubicBezTo>
                  <a:lnTo>
                    <a:pt x="387040" y="18337"/>
                  </a:lnTo>
                  <a:cubicBezTo>
                    <a:pt x="386410" y="12667"/>
                    <a:pt x="382331" y="10677"/>
                    <a:pt x="376827" y="10677"/>
                  </a:cubicBezTo>
                  <a:cubicBezTo>
                    <a:pt x="371786" y="10677"/>
                    <a:pt x="367045" y="13231"/>
                    <a:pt x="367045" y="18370"/>
                  </a:cubicBezTo>
                  <a:cubicBezTo>
                    <a:pt x="367045" y="23179"/>
                    <a:pt x="369598" y="25069"/>
                    <a:pt x="376163" y="26064"/>
                  </a:cubicBezTo>
                  <a:cubicBezTo>
                    <a:pt x="379712" y="26594"/>
                    <a:pt x="381171" y="27290"/>
                    <a:pt x="381171" y="28982"/>
                  </a:cubicBezTo>
                  <a:cubicBezTo>
                    <a:pt x="381171" y="30673"/>
                    <a:pt x="379944" y="31668"/>
                    <a:pt x="377291" y="31668"/>
                  </a:cubicBezTo>
                  <a:cubicBezTo>
                    <a:pt x="374307" y="31668"/>
                    <a:pt x="373212" y="30374"/>
                    <a:pt x="372947" y="28186"/>
                  </a:cubicBezTo>
                  <a:lnTo>
                    <a:pt x="366580" y="28186"/>
                  </a:lnTo>
                  <a:cubicBezTo>
                    <a:pt x="366846" y="33524"/>
                    <a:pt x="370725" y="36443"/>
                    <a:pt x="377390" y="36443"/>
                  </a:cubicBezTo>
                  <a:moveTo>
                    <a:pt x="350796" y="36443"/>
                  </a:moveTo>
                  <a:cubicBezTo>
                    <a:pt x="358191" y="36443"/>
                    <a:pt x="363828" y="31469"/>
                    <a:pt x="363828" y="23709"/>
                  </a:cubicBezTo>
                  <a:lnTo>
                    <a:pt x="363828" y="23344"/>
                  </a:lnTo>
                  <a:cubicBezTo>
                    <a:pt x="363828" y="15651"/>
                    <a:pt x="358257" y="10677"/>
                    <a:pt x="350829" y="10677"/>
                  </a:cubicBezTo>
                  <a:cubicBezTo>
                    <a:pt x="343402" y="10677"/>
                    <a:pt x="337798" y="15751"/>
                    <a:pt x="337798" y="23477"/>
                  </a:cubicBezTo>
                  <a:lnTo>
                    <a:pt x="337798" y="23842"/>
                  </a:lnTo>
                  <a:cubicBezTo>
                    <a:pt x="337831" y="31535"/>
                    <a:pt x="343435" y="36443"/>
                    <a:pt x="350796" y="36443"/>
                  </a:cubicBezTo>
                  <a:moveTo>
                    <a:pt x="350863" y="31236"/>
                  </a:moveTo>
                  <a:cubicBezTo>
                    <a:pt x="346983" y="31236"/>
                    <a:pt x="344828" y="28418"/>
                    <a:pt x="344828" y="23676"/>
                  </a:cubicBezTo>
                  <a:lnTo>
                    <a:pt x="344828" y="23311"/>
                  </a:lnTo>
                  <a:cubicBezTo>
                    <a:pt x="344828" y="18603"/>
                    <a:pt x="347116" y="15850"/>
                    <a:pt x="350863" y="15850"/>
                  </a:cubicBezTo>
                  <a:cubicBezTo>
                    <a:pt x="354676" y="15850"/>
                    <a:pt x="356898" y="18669"/>
                    <a:pt x="356898" y="23411"/>
                  </a:cubicBezTo>
                  <a:lnTo>
                    <a:pt x="356898" y="23742"/>
                  </a:lnTo>
                  <a:cubicBezTo>
                    <a:pt x="356898" y="28418"/>
                    <a:pt x="354676" y="31236"/>
                    <a:pt x="350863" y="31236"/>
                  </a:cubicBezTo>
                  <a:moveTo>
                    <a:pt x="310308" y="35912"/>
                  </a:moveTo>
                  <a:lnTo>
                    <a:pt x="317139" y="35912"/>
                  </a:lnTo>
                  <a:lnTo>
                    <a:pt x="317139" y="21653"/>
                  </a:lnTo>
                  <a:cubicBezTo>
                    <a:pt x="317139" y="18006"/>
                    <a:pt x="319361" y="16215"/>
                    <a:pt x="322279" y="16215"/>
                  </a:cubicBezTo>
                  <a:cubicBezTo>
                    <a:pt x="325297" y="16215"/>
                    <a:pt x="326623" y="17807"/>
                    <a:pt x="326623" y="21189"/>
                  </a:cubicBezTo>
                  <a:lnTo>
                    <a:pt x="326623" y="35912"/>
                  </a:lnTo>
                  <a:lnTo>
                    <a:pt x="333487" y="35912"/>
                  </a:lnTo>
                  <a:lnTo>
                    <a:pt x="333487" y="20194"/>
                  </a:lnTo>
                  <a:cubicBezTo>
                    <a:pt x="333487" y="13595"/>
                    <a:pt x="330038" y="10644"/>
                    <a:pt x="325164" y="10644"/>
                  </a:cubicBezTo>
                  <a:cubicBezTo>
                    <a:pt x="321052" y="10644"/>
                    <a:pt x="318366" y="12667"/>
                    <a:pt x="317139" y="15121"/>
                  </a:cubicBezTo>
                  <a:lnTo>
                    <a:pt x="317139" y="0"/>
                  </a:lnTo>
                  <a:lnTo>
                    <a:pt x="310308" y="0"/>
                  </a:lnTo>
                  <a:lnTo>
                    <a:pt x="310308" y="35912"/>
                  </a:lnTo>
                  <a:close/>
                  <a:moveTo>
                    <a:pt x="286798" y="35912"/>
                  </a:moveTo>
                  <a:lnTo>
                    <a:pt x="293596" y="35912"/>
                  </a:lnTo>
                  <a:lnTo>
                    <a:pt x="293596" y="33"/>
                  </a:lnTo>
                  <a:lnTo>
                    <a:pt x="286798" y="33"/>
                  </a:lnTo>
                  <a:lnTo>
                    <a:pt x="286798" y="35912"/>
                  </a:lnTo>
                  <a:close/>
                  <a:moveTo>
                    <a:pt x="264415" y="20891"/>
                  </a:moveTo>
                  <a:cubicBezTo>
                    <a:pt x="264946" y="17409"/>
                    <a:pt x="267002" y="15353"/>
                    <a:pt x="270086" y="15353"/>
                  </a:cubicBezTo>
                  <a:cubicBezTo>
                    <a:pt x="273335" y="15353"/>
                    <a:pt x="275225" y="17144"/>
                    <a:pt x="275458" y="20891"/>
                  </a:cubicBezTo>
                  <a:lnTo>
                    <a:pt x="264415" y="20891"/>
                  </a:lnTo>
                  <a:close/>
                  <a:moveTo>
                    <a:pt x="270251" y="36443"/>
                  </a:moveTo>
                  <a:cubicBezTo>
                    <a:pt x="277016" y="36443"/>
                    <a:pt x="281260" y="33458"/>
                    <a:pt x="282056" y="28119"/>
                  </a:cubicBezTo>
                  <a:lnTo>
                    <a:pt x="275590" y="28119"/>
                  </a:lnTo>
                  <a:cubicBezTo>
                    <a:pt x="275159" y="30208"/>
                    <a:pt x="273601" y="31568"/>
                    <a:pt x="270450" y="31568"/>
                  </a:cubicBezTo>
                  <a:cubicBezTo>
                    <a:pt x="266703" y="31568"/>
                    <a:pt x="264515" y="29214"/>
                    <a:pt x="264316" y="25102"/>
                  </a:cubicBezTo>
                  <a:lnTo>
                    <a:pt x="282123" y="25102"/>
                  </a:lnTo>
                  <a:lnTo>
                    <a:pt x="282123" y="23212"/>
                  </a:lnTo>
                  <a:cubicBezTo>
                    <a:pt x="282123" y="14391"/>
                    <a:pt x="276452" y="10644"/>
                    <a:pt x="270086" y="10644"/>
                  </a:cubicBezTo>
                  <a:cubicBezTo>
                    <a:pt x="262923" y="10644"/>
                    <a:pt x="257385" y="15718"/>
                    <a:pt x="257385" y="23477"/>
                  </a:cubicBezTo>
                  <a:lnTo>
                    <a:pt x="257385" y="23842"/>
                  </a:lnTo>
                  <a:cubicBezTo>
                    <a:pt x="257385" y="31767"/>
                    <a:pt x="262790" y="36443"/>
                    <a:pt x="270251" y="36443"/>
                  </a:cubicBezTo>
                  <a:moveTo>
                    <a:pt x="229830" y="35912"/>
                  </a:moveTo>
                  <a:lnTo>
                    <a:pt x="236661" y="35912"/>
                  </a:lnTo>
                  <a:lnTo>
                    <a:pt x="236661" y="21653"/>
                  </a:lnTo>
                  <a:cubicBezTo>
                    <a:pt x="236661" y="18006"/>
                    <a:pt x="238882" y="16215"/>
                    <a:pt x="241800" y="16215"/>
                  </a:cubicBezTo>
                  <a:cubicBezTo>
                    <a:pt x="244818" y="16215"/>
                    <a:pt x="246144" y="17807"/>
                    <a:pt x="246144" y="21189"/>
                  </a:cubicBezTo>
                  <a:lnTo>
                    <a:pt x="246144" y="35912"/>
                  </a:lnTo>
                  <a:lnTo>
                    <a:pt x="253008" y="35912"/>
                  </a:lnTo>
                  <a:lnTo>
                    <a:pt x="253008" y="20194"/>
                  </a:lnTo>
                  <a:cubicBezTo>
                    <a:pt x="253008" y="13595"/>
                    <a:pt x="249560" y="10644"/>
                    <a:pt x="244685" y="10644"/>
                  </a:cubicBezTo>
                  <a:cubicBezTo>
                    <a:pt x="240573" y="10644"/>
                    <a:pt x="237888" y="12667"/>
                    <a:pt x="236661" y="15121"/>
                  </a:cubicBezTo>
                  <a:lnTo>
                    <a:pt x="236661" y="11241"/>
                  </a:lnTo>
                  <a:lnTo>
                    <a:pt x="229830" y="11241"/>
                  </a:lnTo>
                  <a:lnTo>
                    <a:pt x="229830" y="35912"/>
                  </a:lnTo>
                  <a:close/>
                  <a:moveTo>
                    <a:pt x="200815" y="35912"/>
                  </a:moveTo>
                  <a:lnTo>
                    <a:pt x="207646" y="35912"/>
                  </a:lnTo>
                  <a:lnTo>
                    <a:pt x="207646" y="21653"/>
                  </a:lnTo>
                  <a:cubicBezTo>
                    <a:pt x="207646" y="18006"/>
                    <a:pt x="209868" y="16215"/>
                    <a:pt x="212786" y="16215"/>
                  </a:cubicBezTo>
                  <a:cubicBezTo>
                    <a:pt x="215803" y="16215"/>
                    <a:pt x="217130" y="17807"/>
                    <a:pt x="217130" y="21189"/>
                  </a:cubicBezTo>
                  <a:lnTo>
                    <a:pt x="217130" y="35912"/>
                  </a:lnTo>
                  <a:lnTo>
                    <a:pt x="223961" y="35912"/>
                  </a:lnTo>
                  <a:lnTo>
                    <a:pt x="223961" y="20194"/>
                  </a:lnTo>
                  <a:cubicBezTo>
                    <a:pt x="223961" y="13595"/>
                    <a:pt x="220512" y="10644"/>
                    <a:pt x="215637" y="10644"/>
                  </a:cubicBezTo>
                  <a:cubicBezTo>
                    <a:pt x="211526" y="10644"/>
                    <a:pt x="208840" y="12667"/>
                    <a:pt x="207613" y="15121"/>
                  </a:cubicBezTo>
                  <a:lnTo>
                    <a:pt x="207613" y="11241"/>
                  </a:lnTo>
                  <a:lnTo>
                    <a:pt x="200782" y="11241"/>
                  </a:lnTo>
                  <a:lnTo>
                    <a:pt x="200782" y="35912"/>
                  </a:lnTo>
                  <a:close/>
                  <a:moveTo>
                    <a:pt x="183207" y="36443"/>
                  </a:moveTo>
                  <a:cubicBezTo>
                    <a:pt x="190635" y="36443"/>
                    <a:pt x="196239" y="31469"/>
                    <a:pt x="196239" y="23709"/>
                  </a:cubicBezTo>
                  <a:lnTo>
                    <a:pt x="196239" y="23344"/>
                  </a:lnTo>
                  <a:cubicBezTo>
                    <a:pt x="196239" y="15651"/>
                    <a:pt x="190668" y="10677"/>
                    <a:pt x="183274" y="10677"/>
                  </a:cubicBezTo>
                  <a:cubicBezTo>
                    <a:pt x="175846" y="10677"/>
                    <a:pt x="170242" y="15751"/>
                    <a:pt x="170242" y="23477"/>
                  </a:cubicBezTo>
                  <a:lnTo>
                    <a:pt x="170242" y="23842"/>
                  </a:lnTo>
                  <a:cubicBezTo>
                    <a:pt x="170209" y="31535"/>
                    <a:pt x="175846" y="36443"/>
                    <a:pt x="183207" y="36443"/>
                  </a:cubicBezTo>
                  <a:moveTo>
                    <a:pt x="183240" y="31236"/>
                  </a:moveTo>
                  <a:cubicBezTo>
                    <a:pt x="179361" y="31236"/>
                    <a:pt x="177205" y="28418"/>
                    <a:pt x="177205" y="23676"/>
                  </a:cubicBezTo>
                  <a:lnTo>
                    <a:pt x="177205" y="23311"/>
                  </a:lnTo>
                  <a:cubicBezTo>
                    <a:pt x="177205" y="18603"/>
                    <a:pt x="179460" y="15850"/>
                    <a:pt x="183240" y="15850"/>
                  </a:cubicBezTo>
                  <a:cubicBezTo>
                    <a:pt x="187054" y="15850"/>
                    <a:pt x="189276" y="18669"/>
                    <a:pt x="189276" y="23411"/>
                  </a:cubicBezTo>
                  <a:lnTo>
                    <a:pt x="189276" y="23742"/>
                  </a:lnTo>
                  <a:cubicBezTo>
                    <a:pt x="189276" y="28418"/>
                    <a:pt x="187054" y="31236"/>
                    <a:pt x="183240" y="31236"/>
                  </a:cubicBezTo>
                  <a:moveTo>
                    <a:pt x="156978" y="36443"/>
                  </a:moveTo>
                  <a:cubicBezTo>
                    <a:pt x="163510" y="36443"/>
                    <a:pt x="167357" y="33657"/>
                    <a:pt x="167357" y="28318"/>
                  </a:cubicBezTo>
                  <a:cubicBezTo>
                    <a:pt x="167357" y="23046"/>
                    <a:pt x="163975" y="21487"/>
                    <a:pt x="157774" y="20592"/>
                  </a:cubicBezTo>
                  <a:cubicBezTo>
                    <a:pt x="154193" y="20062"/>
                    <a:pt x="152999" y="19465"/>
                    <a:pt x="152999" y="17906"/>
                  </a:cubicBezTo>
                  <a:cubicBezTo>
                    <a:pt x="152999" y="16414"/>
                    <a:pt x="154292" y="15353"/>
                    <a:pt x="156481" y="15353"/>
                  </a:cubicBezTo>
                  <a:cubicBezTo>
                    <a:pt x="158835" y="15353"/>
                    <a:pt x="159962" y="16281"/>
                    <a:pt x="160360" y="18337"/>
                  </a:cubicBezTo>
                  <a:lnTo>
                    <a:pt x="166627" y="18337"/>
                  </a:lnTo>
                  <a:cubicBezTo>
                    <a:pt x="166031" y="12667"/>
                    <a:pt x="161919" y="10677"/>
                    <a:pt x="156414" y="10677"/>
                  </a:cubicBezTo>
                  <a:cubicBezTo>
                    <a:pt x="151374" y="10677"/>
                    <a:pt x="146632" y="13231"/>
                    <a:pt x="146632" y="18370"/>
                  </a:cubicBezTo>
                  <a:cubicBezTo>
                    <a:pt x="146632" y="23179"/>
                    <a:pt x="149185" y="25069"/>
                    <a:pt x="155751" y="26064"/>
                  </a:cubicBezTo>
                  <a:cubicBezTo>
                    <a:pt x="159299" y="26594"/>
                    <a:pt x="160758" y="27290"/>
                    <a:pt x="160758" y="28982"/>
                  </a:cubicBezTo>
                  <a:cubicBezTo>
                    <a:pt x="160758" y="30673"/>
                    <a:pt x="159531" y="31668"/>
                    <a:pt x="156878" y="31668"/>
                  </a:cubicBezTo>
                  <a:cubicBezTo>
                    <a:pt x="153894" y="31668"/>
                    <a:pt x="152833" y="30374"/>
                    <a:pt x="152535" y="28186"/>
                  </a:cubicBezTo>
                  <a:lnTo>
                    <a:pt x="146168" y="28186"/>
                  </a:lnTo>
                  <a:cubicBezTo>
                    <a:pt x="146466" y="33524"/>
                    <a:pt x="150346" y="36443"/>
                    <a:pt x="156978" y="36443"/>
                  </a:cubicBezTo>
                  <a:moveTo>
                    <a:pt x="128693" y="35912"/>
                  </a:moveTo>
                  <a:lnTo>
                    <a:pt x="135557" y="35912"/>
                  </a:lnTo>
                  <a:lnTo>
                    <a:pt x="135557" y="23543"/>
                  </a:lnTo>
                  <a:cubicBezTo>
                    <a:pt x="135557" y="18835"/>
                    <a:pt x="138475" y="17177"/>
                    <a:pt x="143548" y="17210"/>
                  </a:cubicBezTo>
                  <a:lnTo>
                    <a:pt x="143548" y="10843"/>
                  </a:lnTo>
                  <a:cubicBezTo>
                    <a:pt x="139536" y="10876"/>
                    <a:pt x="137115" y="12634"/>
                    <a:pt x="135557" y="15950"/>
                  </a:cubicBezTo>
                  <a:lnTo>
                    <a:pt x="135557" y="11241"/>
                  </a:lnTo>
                  <a:lnTo>
                    <a:pt x="128693" y="11241"/>
                  </a:lnTo>
                  <a:lnTo>
                    <a:pt x="128693" y="35912"/>
                  </a:lnTo>
                  <a:close/>
                  <a:moveTo>
                    <a:pt x="106509" y="20891"/>
                  </a:moveTo>
                  <a:cubicBezTo>
                    <a:pt x="107039" y="17409"/>
                    <a:pt x="109095" y="15353"/>
                    <a:pt x="112179" y="15353"/>
                  </a:cubicBezTo>
                  <a:cubicBezTo>
                    <a:pt x="115429" y="15353"/>
                    <a:pt x="117319" y="17144"/>
                    <a:pt x="117551" y="20891"/>
                  </a:cubicBezTo>
                  <a:lnTo>
                    <a:pt x="106509" y="20891"/>
                  </a:lnTo>
                  <a:close/>
                  <a:moveTo>
                    <a:pt x="112378" y="36443"/>
                  </a:moveTo>
                  <a:cubicBezTo>
                    <a:pt x="119143" y="36443"/>
                    <a:pt x="123387" y="33458"/>
                    <a:pt x="124183" y="28119"/>
                  </a:cubicBezTo>
                  <a:lnTo>
                    <a:pt x="117717" y="28119"/>
                  </a:lnTo>
                  <a:cubicBezTo>
                    <a:pt x="117286" y="30208"/>
                    <a:pt x="115727" y="31568"/>
                    <a:pt x="112577" y="31568"/>
                  </a:cubicBezTo>
                  <a:cubicBezTo>
                    <a:pt x="108830" y="31568"/>
                    <a:pt x="106642" y="29214"/>
                    <a:pt x="106443" y="25102"/>
                  </a:cubicBezTo>
                  <a:lnTo>
                    <a:pt x="124249" y="25102"/>
                  </a:lnTo>
                  <a:lnTo>
                    <a:pt x="124249" y="23212"/>
                  </a:lnTo>
                  <a:cubicBezTo>
                    <a:pt x="124249" y="14391"/>
                    <a:pt x="118579" y="10644"/>
                    <a:pt x="112212" y="10644"/>
                  </a:cubicBezTo>
                  <a:cubicBezTo>
                    <a:pt x="105050" y="10644"/>
                    <a:pt x="99512" y="15718"/>
                    <a:pt x="99512" y="23477"/>
                  </a:cubicBezTo>
                  <a:lnTo>
                    <a:pt x="99512" y="23842"/>
                  </a:lnTo>
                  <a:cubicBezTo>
                    <a:pt x="99479" y="31767"/>
                    <a:pt x="104917" y="36443"/>
                    <a:pt x="112378" y="36443"/>
                  </a:cubicBezTo>
                  <a:moveTo>
                    <a:pt x="83629" y="31104"/>
                  </a:moveTo>
                  <a:cubicBezTo>
                    <a:pt x="79882" y="31104"/>
                    <a:pt x="77527" y="28683"/>
                    <a:pt x="77527" y="23742"/>
                  </a:cubicBezTo>
                  <a:lnTo>
                    <a:pt x="77527" y="23378"/>
                  </a:lnTo>
                  <a:cubicBezTo>
                    <a:pt x="77527" y="18404"/>
                    <a:pt x="79981" y="15917"/>
                    <a:pt x="83562" y="15917"/>
                  </a:cubicBezTo>
                  <a:cubicBezTo>
                    <a:pt x="87011" y="15917"/>
                    <a:pt x="89465" y="18370"/>
                    <a:pt x="89465" y="23378"/>
                  </a:cubicBezTo>
                  <a:lnTo>
                    <a:pt x="89465" y="23742"/>
                  </a:lnTo>
                  <a:cubicBezTo>
                    <a:pt x="89465" y="28551"/>
                    <a:pt x="87409" y="31104"/>
                    <a:pt x="83629" y="31104"/>
                  </a:cubicBezTo>
                  <a:moveTo>
                    <a:pt x="70929" y="44335"/>
                  </a:moveTo>
                  <a:lnTo>
                    <a:pt x="77759" y="44335"/>
                  </a:lnTo>
                  <a:lnTo>
                    <a:pt x="77759" y="32132"/>
                  </a:lnTo>
                  <a:cubicBezTo>
                    <a:pt x="79020" y="34519"/>
                    <a:pt x="81805" y="36409"/>
                    <a:pt x="85652" y="36409"/>
                  </a:cubicBezTo>
                  <a:cubicBezTo>
                    <a:pt x="91786" y="36409"/>
                    <a:pt x="96428" y="31833"/>
                    <a:pt x="96428" y="23676"/>
                  </a:cubicBezTo>
                  <a:lnTo>
                    <a:pt x="96428" y="23311"/>
                  </a:lnTo>
                  <a:cubicBezTo>
                    <a:pt x="96428" y="15154"/>
                    <a:pt x="91720" y="10644"/>
                    <a:pt x="85652" y="10644"/>
                  </a:cubicBezTo>
                  <a:cubicBezTo>
                    <a:pt x="82004" y="10644"/>
                    <a:pt x="79119" y="12733"/>
                    <a:pt x="77759" y="15088"/>
                  </a:cubicBezTo>
                  <a:lnTo>
                    <a:pt x="77759" y="11241"/>
                  </a:lnTo>
                  <a:lnTo>
                    <a:pt x="70929" y="11241"/>
                  </a:lnTo>
                  <a:lnTo>
                    <a:pt x="70929" y="44335"/>
                  </a:lnTo>
                  <a:close/>
                  <a:moveTo>
                    <a:pt x="39758" y="36443"/>
                  </a:moveTo>
                  <a:cubicBezTo>
                    <a:pt x="43837" y="36443"/>
                    <a:pt x="46324" y="34552"/>
                    <a:pt x="47584" y="32065"/>
                  </a:cubicBezTo>
                  <a:lnTo>
                    <a:pt x="47584" y="35945"/>
                  </a:lnTo>
                  <a:lnTo>
                    <a:pt x="54382" y="35945"/>
                  </a:lnTo>
                  <a:lnTo>
                    <a:pt x="54382" y="11241"/>
                  </a:lnTo>
                  <a:lnTo>
                    <a:pt x="47584" y="11241"/>
                  </a:lnTo>
                  <a:lnTo>
                    <a:pt x="47584" y="25732"/>
                  </a:lnTo>
                  <a:cubicBezTo>
                    <a:pt x="47584" y="29379"/>
                    <a:pt x="45329" y="31170"/>
                    <a:pt x="42444" y="31170"/>
                  </a:cubicBezTo>
                  <a:cubicBezTo>
                    <a:pt x="39526" y="31170"/>
                    <a:pt x="38134" y="29578"/>
                    <a:pt x="38134" y="26196"/>
                  </a:cubicBezTo>
                  <a:lnTo>
                    <a:pt x="38134" y="11241"/>
                  </a:lnTo>
                  <a:lnTo>
                    <a:pt x="31336" y="11241"/>
                  </a:lnTo>
                  <a:lnTo>
                    <a:pt x="31336" y="27158"/>
                  </a:lnTo>
                  <a:cubicBezTo>
                    <a:pt x="31369" y="33591"/>
                    <a:pt x="34950" y="36443"/>
                    <a:pt x="39758" y="36443"/>
                  </a:cubicBezTo>
                  <a:moveTo>
                    <a:pt x="12766" y="31104"/>
                  </a:moveTo>
                  <a:cubicBezTo>
                    <a:pt x="9384" y="31104"/>
                    <a:pt x="6997" y="28683"/>
                    <a:pt x="6997" y="23776"/>
                  </a:cubicBezTo>
                  <a:lnTo>
                    <a:pt x="6997" y="23378"/>
                  </a:lnTo>
                  <a:cubicBezTo>
                    <a:pt x="6997" y="18470"/>
                    <a:pt x="9119" y="15884"/>
                    <a:pt x="12932" y="15884"/>
                  </a:cubicBezTo>
                  <a:cubicBezTo>
                    <a:pt x="16679" y="15884"/>
                    <a:pt x="18835" y="18370"/>
                    <a:pt x="18835" y="23311"/>
                  </a:cubicBezTo>
                  <a:lnTo>
                    <a:pt x="18835" y="23676"/>
                  </a:lnTo>
                  <a:cubicBezTo>
                    <a:pt x="18835" y="28683"/>
                    <a:pt x="16348" y="31104"/>
                    <a:pt x="12766" y="31104"/>
                  </a:cubicBezTo>
                  <a:moveTo>
                    <a:pt x="10711" y="36443"/>
                  </a:moveTo>
                  <a:cubicBezTo>
                    <a:pt x="14358" y="36443"/>
                    <a:pt x="17376" y="34320"/>
                    <a:pt x="18636" y="31800"/>
                  </a:cubicBezTo>
                  <a:lnTo>
                    <a:pt x="18636" y="35912"/>
                  </a:lnTo>
                  <a:lnTo>
                    <a:pt x="25433" y="35912"/>
                  </a:lnTo>
                  <a:lnTo>
                    <a:pt x="25433" y="33"/>
                  </a:lnTo>
                  <a:lnTo>
                    <a:pt x="18636" y="33"/>
                  </a:lnTo>
                  <a:lnTo>
                    <a:pt x="18636" y="14922"/>
                  </a:lnTo>
                  <a:cubicBezTo>
                    <a:pt x="17276" y="12435"/>
                    <a:pt x="14822" y="10677"/>
                    <a:pt x="10843" y="10677"/>
                  </a:cubicBezTo>
                  <a:cubicBezTo>
                    <a:pt x="4676" y="10677"/>
                    <a:pt x="0" y="15452"/>
                    <a:pt x="0" y="23577"/>
                  </a:cubicBezTo>
                  <a:lnTo>
                    <a:pt x="0" y="23941"/>
                  </a:lnTo>
                  <a:cubicBezTo>
                    <a:pt x="0" y="32132"/>
                    <a:pt x="4742" y="36443"/>
                    <a:pt x="10711" y="36443"/>
                  </a:cubicBezTo>
                </a:path>
              </a:pathLst>
            </a:custGeom>
            <a:solidFill>
              <a:srgbClr val="193264"/>
            </a:solidFill>
            <a:ln w="3296" cap="flat">
              <a:noFill/>
              <a:prstDash val="solid"/>
              <a:miter/>
            </a:ln>
          </p:spPr>
          <p:txBody>
            <a:bodyPr rtlCol="0" anchor="ctr">
              <a:noAutofit/>
            </a:bodyPr>
            <a:lstStyle/>
            <a:p>
              <a:endParaRPr lang="fr-FR" dirty="0"/>
            </a:p>
          </p:txBody>
        </p:sp>
        <p:sp>
          <p:nvSpPr>
            <p:cNvPr id="21" name="Forme libre : forme 20">
              <a:extLst>
                <a:ext uri="{FF2B5EF4-FFF2-40B4-BE49-F238E27FC236}">
                  <a16:creationId xmlns="" xmlns:a16="http://schemas.microsoft.com/office/drawing/2014/main" id="{26D531AE-55EC-404E-AFD4-A2D4B1A2E083}"/>
                </a:ext>
              </a:extLst>
            </p:cNvPr>
            <p:cNvSpPr/>
            <p:nvPr/>
          </p:nvSpPr>
          <p:spPr>
            <a:xfrm>
              <a:off x="1001350" y="306044"/>
              <a:ext cx="676458" cy="43108"/>
            </a:xfrm>
            <a:custGeom>
              <a:avLst/>
              <a:gdLst>
                <a:gd name="connsiteX0" fmla="*/ 659447 w 676457"/>
                <a:gd name="connsiteY0" fmla="*/ 21123 h 43107"/>
                <a:gd name="connsiteX1" fmla="*/ 665117 w 676457"/>
                <a:gd name="connsiteY1" fmla="*/ 15585 h 43107"/>
                <a:gd name="connsiteX2" fmla="*/ 670489 w 676457"/>
                <a:gd name="connsiteY2" fmla="*/ 21123 h 43107"/>
                <a:gd name="connsiteX3" fmla="*/ 659447 w 676457"/>
                <a:gd name="connsiteY3" fmla="*/ 21123 h 43107"/>
                <a:gd name="connsiteX4" fmla="*/ 665316 w 676457"/>
                <a:gd name="connsiteY4" fmla="*/ 36675 h 43107"/>
                <a:gd name="connsiteX5" fmla="*/ 677121 w 676457"/>
                <a:gd name="connsiteY5" fmla="*/ 28352 h 43107"/>
                <a:gd name="connsiteX6" fmla="*/ 670655 w 676457"/>
                <a:gd name="connsiteY6" fmla="*/ 28352 h 43107"/>
                <a:gd name="connsiteX7" fmla="*/ 665515 w 676457"/>
                <a:gd name="connsiteY7" fmla="*/ 31800 h 43107"/>
                <a:gd name="connsiteX8" fmla="*/ 659380 w 676457"/>
                <a:gd name="connsiteY8" fmla="*/ 25334 h 43107"/>
                <a:gd name="connsiteX9" fmla="*/ 677187 w 676457"/>
                <a:gd name="connsiteY9" fmla="*/ 25334 h 43107"/>
                <a:gd name="connsiteX10" fmla="*/ 677187 w 676457"/>
                <a:gd name="connsiteY10" fmla="*/ 23444 h 43107"/>
                <a:gd name="connsiteX11" fmla="*/ 665150 w 676457"/>
                <a:gd name="connsiteY11" fmla="*/ 10876 h 43107"/>
                <a:gd name="connsiteX12" fmla="*/ 652450 w 676457"/>
                <a:gd name="connsiteY12" fmla="*/ 23709 h 43107"/>
                <a:gd name="connsiteX13" fmla="*/ 652450 w 676457"/>
                <a:gd name="connsiteY13" fmla="*/ 24074 h 43107"/>
                <a:gd name="connsiteX14" fmla="*/ 665316 w 676457"/>
                <a:gd name="connsiteY14" fmla="*/ 36675 h 43107"/>
                <a:gd name="connsiteX15" fmla="*/ 645155 w 676457"/>
                <a:gd name="connsiteY15" fmla="*/ 36608 h 43107"/>
                <a:gd name="connsiteX16" fmla="*/ 649300 w 676457"/>
                <a:gd name="connsiteY16" fmla="*/ 35945 h 43107"/>
                <a:gd name="connsiteX17" fmla="*/ 649300 w 676457"/>
                <a:gd name="connsiteY17" fmla="*/ 30673 h 43107"/>
                <a:gd name="connsiteX18" fmla="*/ 646713 w 676457"/>
                <a:gd name="connsiteY18" fmla="*/ 31137 h 43107"/>
                <a:gd name="connsiteX19" fmla="*/ 643961 w 676457"/>
                <a:gd name="connsiteY19" fmla="*/ 28219 h 43107"/>
                <a:gd name="connsiteX20" fmla="*/ 643961 w 676457"/>
                <a:gd name="connsiteY20" fmla="*/ 16315 h 43107"/>
                <a:gd name="connsiteX21" fmla="*/ 649167 w 676457"/>
                <a:gd name="connsiteY21" fmla="*/ 16315 h 43107"/>
                <a:gd name="connsiteX22" fmla="*/ 649167 w 676457"/>
                <a:gd name="connsiteY22" fmla="*/ 11440 h 43107"/>
                <a:gd name="connsiteX23" fmla="*/ 643961 w 676457"/>
                <a:gd name="connsiteY23" fmla="*/ 11440 h 43107"/>
                <a:gd name="connsiteX24" fmla="*/ 643961 w 676457"/>
                <a:gd name="connsiteY24" fmla="*/ 6101 h 43107"/>
                <a:gd name="connsiteX25" fmla="*/ 637163 w 676457"/>
                <a:gd name="connsiteY25" fmla="*/ 6101 h 43107"/>
                <a:gd name="connsiteX26" fmla="*/ 637163 w 676457"/>
                <a:gd name="connsiteY26" fmla="*/ 11440 h 43107"/>
                <a:gd name="connsiteX27" fmla="*/ 634013 w 676457"/>
                <a:gd name="connsiteY27" fmla="*/ 11440 h 43107"/>
                <a:gd name="connsiteX28" fmla="*/ 634013 w 676457"/>
                <a:gd name="connsiteY28" fmla="*/ 16315 h 43107"/>
                <a:gd name="connsiteX29" fmla="*/ 637163 w 676457"/>
                <a:gd name="connsiteY29" fmla="*/ 16315 h 43107"/>
                <a:gd name="connsiteX30" fmla="*/ 637163 w 676457"/>
                <a:gd name="connsiteY30" fmla="*/ 28816 h 43107"/>
                <a:gd name="connsiteX31" fmla="*/ 645155 w 676457"/>
                <a:gd name="connsiteY31" fmla="*/ 36608 h 43107"/>
                <a:gd name="connsiteX32" fmla="*/ 607087 w 676457"/>
                <a:gd name="connsiteY32" fmla="*/ 36144 h 43107"/>
                <a:gd name="connsiteX33" fmla="*/ 613952 w 676457"/>
                <a:gd name="connsiteY33" fmla="*/ 36144 h 43107"/>
                <a:gd name="connsiteX34" fmla="*/ 613952 w 676457"/>
                <a:gd name="connsiteY34" fmla="*/ 21885 h 43107"/>
                <a:gd name="connsiteX35" fmla="*/ 619091 w 676457"/>
                <a:gd name="connsiteY35" fmla="*/ 16447 h 43107"/>
                <a:gd name="connsiteX36" fmla="*/ 623435 w 676457"/>
                <a:gd name="connsiteY36" fmla="*/ 21421 h 43107"/>
                <a:gd name="connsiteX37" fmla="*/ 623435 w 676457"/>
                <a:gd name="connsiteY37" fmla="*/ 36144 h 43107"/>
                <a:gd name="connsiteX38" fmla="*/ 630266 w 676457"/>
                <a:gd name="connsiteY38" fmla="*/ 36144 h 43107"/>
                <a:gd name="connsiteX39" fmla="*/ 630266 w 676457"/>
                <a:gd name="connsiteY39" fmla="*/ 20426 h 43107"/>
                <a:gd name="connsiteX40" fmla="*/ 621943 w 676457"/>
                <a:gd name="connsiteY40" fmla="*/ 10910 h 43107"/>
                <a:gd name="connsiteX41" fmla="*/ 613918 w 676457"/>
                <a:gd name="connsiteY41" fmla="*/ 15386 h 43107"/>
                <a:gd name="connsiteX42" fmla="*/ 613918 w 676457"/>
                <a:gd name="connsiteY42" fmla="*/ 11473 h 43107"/>
                <a:gd name="connsiteX43" fmla="*/ 607054 w 676457"/>
                <a:gd name="connsiteY43" fmla="*/ 11473 h 43107"/>
                <a:gd name="connsiteX44" fmla="*/ 607054 w 676457"/>
                <a:gd name="connsiteY44" fmla="*/ 36144 h 43107"/>
                <a:gd name="connsiteX45" fmla="*/ 584904 w 676457"/>
                <a:gd name="connsiteY45" fmla="*/ 21123 h 43107"/>
                <a:gd name="connsiteX46" fmla="*/ 590574 w 676457"/>
                <a:gd name="connsiteY46" fmla="*/ 15585 h 43107"/>
                <a:gd name="connsiteX47" fmla="*/ 595946 w 676457"/>
                <a:gd name="connsiteY47" fmla="*/ 21123 h 43107"/>
                <a:gd name="connsiteX48" fmla="*/ 584904 w 676457"/>
                <a:gd name="connsiteY48" fmla="*/ 21123 h 43107"/>
                <a:gd name="connsiteX49" fmla="*/ 590740 w 676457"/>
                <a:gd name="connsiteY49" fmla="*/ 36675 h 43107"/>
                <a:gd name="connsiteX50" fmla="*/ 602545 w 676457"/>
                <a:gd name="connsiteY50" fmla="*/ 28352 h 43107"/>
                <a:gd name="connsiteX51" fmla="*/ 596078 w 676457"/>
                <a:gd name="connsiteY51" fmla="*/ 28352 h 43107"/>
                <a:gd name="connsiteX52" fmla="*/ 590939 w 676457"/>
                <a:gd name="connsiteY52" fmla="*/ 31800 h 43107"/>
                <a:gd name="connsiteX53" fmla="*/ 584804 w 676457"/>
                <a:gd name="connsiteY53" fmla="*/ 25334 h 43107"/>
                <a:gd name="connsiteX54" fmla="*/ 602611 w 676457"/>
                <a:gd name="connsiteY54" fmla="*/ 25334 h 43107"/>
                <a:gd name="connsiteX55" fmla="*/ 602611 w 676457"/>
                <a:gd name="connsiteY55" fmla="*/ 23444 h 43107"/>
                <a:gd name="connsiteX56" fmla="*/ 590574 w 676457"/>
                <a:gd name="connsiteY56" fmla="*/ 10876 h 43107"/>
                <a:gd name="connsiteX57" fmla="*/ 577874 w 676457"/>
                <a:gd name="connsiteY57" fmla="*/ 23709 h 43107"/>
                <a:gd name="connsiteX58" fmla="*/ 577874 w 676457"/>
                <a:gd name="connsiteY58" fmla="*/ 24074 h 43107"/>
                <a:gd name="connsiteX59" fmla="*/ 590740 w 676457"/>
                <a:gd name="connsiteY59" fmla="*/ 36675 h 43107"/>
                <a:gd name="connsiteX60" fmla="*/ 550351 w 676457"/>
                <a:gd name="connsiteY60" fmla="*/ 36144 h 43107"/>
                <a:gd name="connsiteX61" fmla="*/ 557182 w 676457"/>
                <a:gd name="connsiteY61" fmla="*/ 36144 h 43107"/>
                <a:gd name="connsiteX62" fmla="*/ 557182 w 676457"/>
                <a:gd name="connsiteY62" fmla="*/ 21885 h 43107"/>
                <a:gd name="connsiteX63" fmla="*/ 562322 w 676457"/>
                <a:gd name="connsiteY63" fmla="*/ 16447 h 43107"/>
                <a:gd name="connsiteX64" fmla="*/ 566666 w 676457"/>
                <a:gd name="connsiteY64" fmla="*/ 21421 h 43107"/>
                <a:gd name="connsiteX65" fmla="*/ 566666 w 676457"/>
                <a:gd name="connsiteY65" fmla="*/ 36144 h 43107"/>
                <a:gd name="connsiteX66" fmla="*/ 573530 w 676457"/>
                <a:gd name="connsiteY66" fmla="*/ 36144 h 43107"/>
                <a:gd name="connsiteX67" fmla="*/ 573530 w 676457"/>
                <a:gd name="connsiteY67" fmla="*/ 20426 h 43107"/>
                <a:gd name="connsiteX68" fmla="*/ 565207 w 676457"/>
                <a:gd name="connsiteY68" fmla="*/ 10910 h 43107"/>
                <a:gd name="connsiteX69" fmla="*/ 557182 w 676457"/>
                <a:gd name="connsiteY69" fmla="*/ 15386 h 43107"/>
                <a:gd name="connsiteX70" fmla="*/ 557182 w 676457"/>
                <a:gd name="connsiteY70" fmla="*/ 11473 h 43107"/>
                <a:gd name="connsiteX71" fmla="*/ 550351 w 676457"/>
                <a:gd name="connsiteY71" fmla="*/ 11473 h 43107"/>
                <a:gd name="connsiteX72" fmla="*/ 550351 w 676457"/>
                <a:gd name="connsiteY72" fmla="*/ 36144 h 43107"/>
                <a:gd name="connsiteX73" fmla="*/ 532412 w 676457"/>
                <a:gd name="connsiteY73" fmla="*/ 31900 h 43107"/>
                <a:gd name="connsiteX74" fmla="*/ 528831 w 676457"/>
                <a:gd name="connsiteY74" fmla="*/ 28915 h 43107"/>
                <a:gd name="connsiteX75" fmla="*/ 535098 w 676457"/>
                <a:gd name="connsiteY75" fmla="*/ 25433 h 43107"/>
                <a:gd name="connsiteX76" fmla="*/ 537751 w 676457"/>
                <a:gd name="connsiteY76" fmla="*/ 25433 h 43107"/>
                <a:gd name="connsiteX77" fmla="*/ 537751 w 676457"/>
                <a:gd name="connsiteY77" fmla="*/ 27523 h 43107"/>
                <a:gd name="connsiteX78" fmla="*/ 532412 w 676457"/>
                <a:gd name="connsiteY78" fmla="*/ 31900 h 43107"/>
                <a:gd name="connsiteX79" fmla="*/ 530356 w 676457"/>
                <a:gd name="connsiteY79" fmla="*/ 36675 h 43107"/>
                <a:gd name="connsiteX80" fmla="*/ 537817 w 676457"/>
                <a:gd name="connsiteY80" fmla="*/ 33193 h 43107"/>
                <a:gd name="connsiteX81" fmla="*/ 537817 w 676457"/>
                <a:gd name="connsiteY81" fmla="*/ 36177 h 43107"/>
                <a:gd name="connsiteX82" fmla="*/ 544482 w 676457"/>
                <a:gd name="connsiteY82" fmla="*/ 36177 h 43107"/>
                <a:gd name="connsiteX83" fmla="*/ 544482 w 676457"/>
                <a:gd name="connsiteY83" fmla="*/ 20095 h 43107"/>
                <a:gd name="connsiteX84" fmla="*/ 534136 w 676457"/>
                <a:gd name="connsiteY84" fmla="*/ 10943 h 43107"/>
                <a:gd name="connsiteX85" fmla="*/ 523028 w 676457"/>
                <a:gd name="connsiteY85" fmla="*/ 19398 h 43107"/>
                <a:gd name="connsiteX86" fmla="*/ 529494 w 676457"/>
                <a:gd name="connsiteY86" fmla="*/ 19398 h 43107"/>
                <a:gd name="connsiteX87" fmla="*/ 533705 w 676457"/>
                <a:gd name="connsiteY87" fmla="*/ 15917 h 43107"/>
                <a:gd name="connsiteX88" fmla="*/ 537717 w 676457"/>
                <a:gd name="connsiteY88" fmla="*/ 20460 h 43107"/>
                <a:gd name="connsiteX89" fmla="*/ 537717 w 676457"/>
                <a:gd name="connsiteY89" fmla="*/ 21454 h 43107"/>
                <a:gd name="connsiteX90" fmla="*/ 534932 w 676457"/>
                <a:gd name="connsiteY90" fmla="*/ 21454 h 43107"/>
                <a:gd name="connsiteX91" fmla="*/ 522099 w 676457"/>
                <a:gd name="connsiteY91" fmla="*/ 29379 h 43107"/>
                <a:gd name="connsiteX92" fmla="*/ 530356 w 676457"/>
                <a:gd name="connsiteY92" fmla="*/ 36675 h 43107"/>
                <a:gd name="connsiteX93" fmla="*/ 480119 w 676457"/>
                <a:gd name="connsiteY93" fmla="*/ 36144 h 43107"/>
                <a:gd name="connsiteX94" fmla="*/ 486950 w 676457"/>
                <a:gd name="connsiteY94" fmla="*/ 36144 h 43107"/>
                <a:gd name="connsiteX95" fmla="*/ 486950 w 676457"/>
                <a:gd name="connsiteY95" fmla="*/ 21554 h 43107"/>
                <a:gd name="connsiteX96" fmla="*/ 491725 w 676457"/>
                <a:gd name="connsiteY96" fmla="*/ 16514 h 43107"/>
                <a:gd name="connsiteX97" fmla="*/ 495605 w 676457"/>
                <a:gd name="connsiteY97" fmla="*/ 21090 h 43107"/>
                <a:gd name="connsiteX98" fmla="*/ 495605 w 676457"/>
                <a:gd name="connsiteY98" fmla="*/ 36144 h 43107"/>
                <a:gd name="connsiteX99" fmla="*/ 502402 w 676457"/>
                <a:gd name="connsiteY99" fmla="*/ 36144 h 43107"/>
                <a:gd name="connsiteX100" fmla="*/ 502402 w 676457"/>
                <a:gd name="connsiteY100" fmla="*/ 21554 h 43107"/>
                <a:gd name="connsiteX101" fmla="*/ 507177 w 676457"/>
                <a:gd name="connsiteY101" fmla="*/ 16514 h 43107"/>
                <a:gd name="connsiteX102" fmla="*/ 511057 w 676457"/>
                <a:gd name="connsiteY102" fmla="*/ 21090 h 43107"/>
                <a:gd name="connsiteX103" fmla="*/ 511057 w 676457"/>
                <a:gd name="connsiteY103" fmla="*/ 36144 h 43107"/>
                <a:gd name="connsiteX104" fmla="*/ 517855 w 676457"/>
                <a:gd name="connsiteY104" fmla="*/ 36144 h 43107"/>
                <a:gd name="connsiteX105" fmla="*/ 517855 w 676457"/>
                <a:gd name="connsiteY105" fmla="*/ 20327 h 43107"/>
                <a:gd name="connsiteX106" fmla="*/ 509731 w 676457"/>
                <a:gd name="connsiteY106" fmla="*/ 10876 h 43107"/>
                <a:gd name="connsiteX107" fmla="*/ 501408 w 676457"/>
                <a:gd name="connsiteY107" fmla="*/ 15154 h 43107"/>
                <a:gd name="connsiteX108" fmla="*/ 494510 w 676457"/>
                <a:gd name="connsiteY108" fmla="*/ 10876 h 43107"/>
                <a:gd name="connsiteX109" fmla="*/ 486950 w 676457"/>
                <a:gd name="connsiteY109" fmla="*/ 15220 h 43107"/>
                <a:gd name="connsiteX110" fmla="*/ 486950 w 676457"/>
                <a:gd name="connsiteY110" fmla="*/ 11440 h 43107"/>
                <a:gd name="connsiteX111" fmla="*/ 480119 w 676457"/>
                <a:gd name="connsiteY111" fmla="*/ 11440 h 43107"/>
                <a:gd name="connsiteX112" fmla="*/ 480119 w 676457"/>
                <a:gd name="connsiteY112" fmla="*/ 36144 h 43107"/>
                <a:gd name="connsiteX113" fmla="*/ 460820 w 676457"/>
                <a:gd name="connsiteY113" fmla="*/ 36144 h 43107"/>
                <a:gd name="connsiteX114" fmla="*/ 467684 w 676457"/>
                <a:gd name="connsiteY114" fmla="*/ 36144 h 43107"/>
                <a:gd name="connsiteX115" fmla="*/ 467684 w 676457"/>
                <a:gd name="connsiteY115" fmla="*/ 23776 h 43107"/>
                <a:gd name="connsiteX116" fmla="*/ 475676 w 676457"/>
                <a:gd name="connsiteY116" fmla="*/ 17442 h 43107"/>
                <a:gd name="connsiteX117" fmla="*/ 475676 w 676457"/>
                <a:gd name="connsiteY117" fmla="*/ 11075 h 43107"/>
                <a:gd name="connsiteX118" fmla="*/ 467684 w 676457"/>
                <a:gd name="connsiteY118" fmla="*/ 16182 h 43107"/>
                <a:gd name="connsiteX119" fmla="*/ 467684 w 676457"/>
                <a:gd name="connsiteY119" fmla="*/ 11473 h 43107"/>
                <a:gd name="connsiteX120" fmla="*/ 460820 w 676457"/>
                <a:gd name="connsiteY120" fmla="*/ 11473 h 43107"/>
                <a:gd name="connsiteX121" fmla="*/ 460820 w 676457"/>
                <a:gd name="connsiteY121" fmla="*/ 36144 h 43107"/>
                <a:gd name="connsiteX122" fmla="*/ 438636 w 676457"/>
                <a:gd name="connsiteY122" fmla="*/ 21123 h 43107"/>
                <a:gd name="connsiteX123" fmla="*/ 444307 w 676457"/>
                <a:gd name="connsiteY123" fmla="*/ 15585 h 43107"/>
                <a:gd name="connsiteX124" fmla="*/ 449678 w 676457"/>
                <a:gd name="connsiteY124" fmla="*/ 21123 h 43107"/>
                <a:gd name="connsiteX125" fmla="*/ 438636 w 676457"/>
                <a:gd name="connsiteY125" fmla="*/ 21123 h 43107"/>
                <a:gd name="connsiteX126" fmla="*/ 444472 w 676457"/>
                <a:gd name="connsiteY126" fmla="*/ 36675 h 43107"/>
                <a:gd name="connsiteX127" fmla="*/ 456277 w 676457"/>
                <a:gd name="connsiteY127" fmla="*/ 28352 h 43107"/>
                <a:gd name="connsiteX128" fmla="*/ 449811 w 676457"/>
                <a:gd name="connsiteY128" fmla="*/ 28352 h 43107"/>
                <a:gd name="connsiteX129" fmla="*/ 444671 w 676457"/>
                <a:gd name="connsiteY129" fmla="*/ 31800 h 43107"/>
                <a:gd name="connsiteX130" fmla="*/ 438537 w 676457"/>
                <a:gd name="connsiteY130" fmla="*/ 25334 h 43107"/>
                <a:gd name="connsiteX131" fmla="*/ 456344 w 676457"/>
                <a:gd name="connsiteY131" fmla="*/ 25334 h 43107"/>
                <a:gd name="connsiteX132" fmla="*/ 456344 w 676457"/>
                <a:gd name="connsiteY132" fmla="*/ 23444 h 43107"/>
                <a:gd name="connsiteX133" fmla="*/ 444307 w 676457"/>
                <a:gd name="connsiteY133" fmla="*/ 10876 h 43107"/>
                <a:gd name="connsiteX134" fmla="*/ 431606 w 676457"/>
                <a:gd name="connsiteY134" fmla="*/ 23709 h 43107"/>
                <a:gd name="connsiteX135" fmla="*/ 431606 w 676457"/>
                <a:gd name="connsiteY135" fmla="*/ 24074 h 43107"/>
                <a:gd name="connsiteX136" fmla="*/ 444472 w 676457"/>
                <a:gd name="connsiteY136" fmla="*/ 36675 h 43107"/>
                <a:gd name="connsiteX137" fmla="*/ 415723 w 676457"/>
                <a:gd name="connsiteY137" fmla="*/ 31336 h 43107"/>
                <a:gd name="connsiteX138" fmla="*/ 409622 w 676457"/>
                <a:gd name="connsiteY138" fmla="*/ 23974 h 43107"/>
                <a:gd name="connsiteX139" fmla="*/ 409622 w 676457"/>
                <a:gd name="connsiteY139" fmla="*/ 23610 h 43107"/>
                <a:gd name="connsiteX140" fmla="*/ 415657 w 676457"/>
                <a:gd name="connsiteY140" fmla="*/ 16149 h 43107"/>
                <a:gd name="connsiteX141" fmla="*/ 421559 w 676457"/>
                <a:gd name="connsiteY141" fmla="*/ 23610 h 43107"/>
                <a:gd name="connsiteX142" fmla="*/ 421559 w 676457"/>
                <a:gd name="connsiteY142" fmla="*/ 23974 h 43107"/>
                <a:gd name="connsiteX143" fmla="*/ 415723 w 676457"/>
                <a:gd name="connsiteY143" fmla="*/ 31336 h 43107"/>
                <a:gd name="connsiteX144" fmla="*/ 403023 w 676457"/>
                <a:gd name="connsiteY144" fmla="*/ 44567 h 43107"/>
                <a:gd name="connsiteX145" fmla="*/ 409887 w 676457"/>
                <a:gd name="connsiteY145" fmla="*/ 44567 h 43107"/>
                <a:gd name="connsiteX146" fmla="*/ 409887 w 676457"/>
                <a:gd name="connsiteY146" fmla="*/ 32397 h 43107"/>
                <a:gd name="connsiteX147" fmla="*/ 417779 w 676457"/>
                <a:gd name="connsiteY147" fmla="*/ 36675 h 43107"/>
                <a:gd name="connsiteX148" fmla="*/ 428556 w 676457"/>
                <a:gd name="connsiteY148" fmla="*/ 23941 h 43107"/>
                <a:gd name="connsiteX149" fmla="*/ 428556 w 676457"/>
                <a:gd name="connsiteY149" fmla="*/ 23577 h 43107"/>
                <a:gd name="connsiteX150" fmla="*/ 417779 w 676457"/>
                <a:gd name="connsiteY150" fmla="*/ 10910 h 43107"/>
                <a:gd name="connsiteX151" fmla="*/ 409887 w 676457"/>
                <a:gd name="connsiteY151" fmla="*/ 15353 h 43107"/>
                <a:gd name="connsiteX152" fmla="*/ 409887 w 676457"/>
                <a:gd name="connsiteY152" fmla="*/ 11473 h 43107"/>
                <a:gd name="connsiteX153" fmla="*/ 403023 w 676457"/>
                <a:gd name="connsiteY153" fmla="*/ 11473 h 43107"/>
                <a:gd name="connsiteX154" fmla="*/ 403023 w 676457"/>
                <a:gd name="connsiteY154" fmla="*/ 44567 h 43107"/>
                <a:gd name="connsiteX155" fmla="*/ 363496 w 676457"/>
                <a:gd name="connsiteY155" fmla="*/ 36144 h 43107"/>
                <a:gd name="connsiteX156" fmla="*/ 370361 w 676457"/>
                <a:gd name="connsiteY156" fmla="*/ 36144 h 43107"/>
                <a:gd name="connsiteX157" fmla="*/ 370361 w 676457"/>
                <a:gd name="connsiteY157" fmla="*/ 21885 h 43107"/>
                <a:gd name="connsiteX158" fmla="*/ 375500 w 676457"/>
                <a:gd name="connsiteY158" fmla="*/ 16447 h 43107"/>
                <a:gd name="connsiteX159" fmla="*/ 379844 w 676457"/>
                <a:gd name="connsiteY159" fmla="*/ 21421 h 43107"/>
                <a:gd name="connsiteX160" fmla="*/ 379844 w 676457"/>
                <a:gd name="connsiteY160" fmla="*/ 36144 h 43107"/>
                <a:gd name="connsiteX161" fmla="*/ 386675 w 676457"/>
                <a:gd name="connsiteY161" fmla="*/ 36144 h 43107"/>
                <a:gd name="connsiteX162" fmla="*/ 386675 w 676457"/>
                <a:gd name="connsiteY162" fmla="*/ 20426 h 43107"/>
                <a:gd name="connsiteX163" fmla="*/ 378352 w 676457"/>
                <a:gd name="connsiteY163" fmla="*/ 10910 h 43107"/>
                <a:gd name="connsiteX164" fmla="*/ 370327 w 676457"/>
                <a:gd name="connsiteY164" fmla="*/ 15386 h 43107"/>
                <a:gd name="connsiteX165" fmla="*/ 370327 w 676457"/>
                <a:gd name="connsiteY165" fmla="*/ 11473 h 43107"/>
                <a:gd name="connsiteX166" fmla="*/ 363463 w 676457"/>
                <a:gd name="connsiteY166" fmla="*/ 11473 h 43107"/>
                <a:gd name="connsiteX167" fmla="*/ 363463 w 676457"/>
                <a:gd name="connsiteY167" fmla="*/ 36144 h 43107"/>
                <a:gd name="connsiteX168" fmla="*/ 345889 w 676457"/>
                <a:gd name="connsiteY168" fmla="*/ 36675 h 43107"/>
                <a:gd name="connsiteX169" fmla="*/ 358920 w 676457"/>
                <a:gd name="connsiteY169" fmla="*/ 23941 h 43107"/>
                <a:gd name="connsiteX170" fmla="*/ 358920 w 676457"/>
                <a:gd name="connsiteY170" fmla="*/ 23577 h 43107"/>
                <a:gd name="connsiteX171" fmla="*/ 345922 w 676457"/>
                <a:gd name="connsiteY171" fmla="*/ 10910 h 43107"/>
                <a:gd name="connsiteX172" fmla="*/ 332890 w 676457"/>
                <a:gd name="connsiteY172" fmla="*/ 23709 h 43107"/>
                <a:gd name="connsiteX173" fmla="*/ 332890 w 676457"/>
                <a:gd name="connsiteY173" fmla="*/ 24107 h 43107"/>
                <a:gd name="connsiteX174" fmla="*/ 345889 w 676457"/>
                <a:gd name="connsiteY174" fmla="*/ 36675 h 43107"/>
                <a:gd name="connsiteX175" fmla="*/ 345955 w 676457"/>
                <a:gd name="connsiteY175" fmla="*/ 31469 h 43107"/>
                <a:gd name="connsiteX176" fmla="*/ 339920 w 676457"/>
                <a:gd name="connsiteY176" fmla="*/ 23908 h 43107"/>
                <a:gd name="connsiteX177" fmla="*/ 339920 w 676457"/>
                <a:gd name="connsiteY177" fmla="*/ 23543 h 43107"/>
                <a:gd name="connsiteX178" fmla="*/ 345955 w 676457"/>
                <a:gd name="connsiteY178" fmla="*/ 16082 h 43107"/>
                <a:gd name="connsiteX179" fmla="*/ 351990 w 676457"/>
                <a:gd name="connsiteY179" fmla="*/ 23643 h 43107"/>
                <a:gd name="connsiteX180" fmla="*/ 351990 w 676457"/>
                <a:gd name="connsiteY180" fmla="*/ 23974 h 43107"/>
                <a:gd name="connsiteX181" fmla="*/ 345955 w 676457"/>
                <a:gd name="connsiteY181" fmla="*/ 31469 h 43107"/>
                <a:gd name="connsiteX182" fmla="*/ 324700 w 676457"/>
                <a:gd name="connsiteY182" fmla="*/ 8091 h 43107"/>
                <a:gd name="connsiteX183" fmla="*/ 328612 w 676457"/>
                <a:gd name="connsiteY183" fmla="*/ 4344 h 43107"/>
                <a:gd name="connsiteX184" fmla="*/ 324700 w 676457"/>
                <a:gd name="connsiteY184" fmla="*/ 597 h 43107"/>
                <a:gd name="connsiteX185" fmla="*/ 320820 w 676457"/>
                <a:gd name="connsiteY185" fmla="*/ 4344 h 43107"/>
                <a:gd name="connsiteX186" fmla="*/ 324700 w 676457"/>
                <a:gd name="connsiteY186" fmla="*/ 8091 h 43107"/>
                <a:gd name="connsiteX187" fmla="*/ 321351 w 676457"/>
                <a:gd name="connsiteY187" fmla="*/ 36144 h 43107"/>
                <a:gd name="connsiteX188" fmla="*/ 328148 w 676457"/>
                <a:gd name="connsiteY188" fmla="*/ 36144 h 43107"/>
                <a:gd name="connsiteX189" fmla="*/ 328148 w 676457"/>
                <a:gd name="connsiteY189" fmla="*/ 11440 h 43107"/>
                <a:gd name="connsiteX190" fmla="*/ 321351 w 676457"/>
                <a:gd name="connsiteY190" fmla="*/ 11440 h 43107"/>
                <a:gd name="connsiteX191" fmla="*/ 321351 w 676457"/>
                <a:gd name="connsiteY191" fmla="*/ 36144 h 43107"/>
                <a:gd name="connsiteX192" fmla="*/ 312397 w 676457"/>
                <a:gd name="connsiteY192" fmla="*/ 36608 h 43107"/>
                <a:gd name="connsiteX193" fmla="*/ 316542 w 676457"/>
                <a:gd name="connsiteY193" fmla="*/ 35945 h 43107"/>
                <a:gd name="connsiteX194" fmla="*/ 316542 w 676457"/>
                <a:gd name="connsiteY194" fmla="*/ 30673 h 43107"/>
                <a:gd name="connsiteX195" fmla="*/ 313956 w 676457"/>
                <a:gd name="connsiteY195" fmla="*/ 31137 h 43107"/>
                <a:gd name="connsiteX196" fmla="*/ 311204 w 676457"/>
                <a:gd name="connsiteY196" fmla="*/ 28219 h 43107"/>
                <a:gd name="connsiteX197" fmla="*/ 311204 w 676457"/>
                <a:gd name="connsiteY197" fmla="*/ 16315 h 43107"/>
                <a:gd name="connsiteX198" fmla="*/ 316410 w 676457"/>
                <a:gd name="connsiteY198" fmla="*/ 16315 h 43107"/>
                <a:gd name="connsiteX199" fmla="*/ 316410 w 676457"/>
                <a:gd name="connsiteY199" fmla="*/ 11440 h 43107"/>
                <a:gd name="connsiteX200" fmla="*/ 311204 w 676457"/>
                <a:gd name="connsiteY200" fmla="*/ 11440 h 43107"/>
                <a:gd name="connsiteX201" fmla="*/ 311204 w 676457"/>
                <a:gd name="connsiteY201" fmla="*/ 6101 h 43107"/>
                <a:gd name="connsiteX202" fmla="*/ 304406 w 676457"/>
                <a:gd name="connsiteY202" fmla="*/ 6101 h 43107"/>
                <a:gd name="connsiteX203" fmla="*/ 304406 w 676457"/>
                <a:gd name="connsiteY203" fmla="*/ 11440 h 43107"/>
                <a:gd name="connsiteX204" fmla="*/ 301256 w 676457"/>
                <a:gd name="connsiteY204" fmla="*/ 11440 h 43107"/>
                <a:gd name="connsiteX205" fmla="*/ 301256 w 676457"/>
                <a:gd name="connsiteY205" fmla="*/ 16315 h 43107"/>
                <a:gd name="connsiteX206" fmla="*/ 304406 w 676457"/>
                <a:gd name="connsiteY206" fmla="*/ 16315 h 43107"/>
                <a:gd name="connsiteX207" fmla="*/ 304406 w 676457"/>
                <a:gd name="connsiteY207" fmla="*/ 28816 h 43107"/>
                <a:gd name="connsiteX208" fmla="*/ 312397 w 676457"/>
                <a:gd name="connsiteY208" fmla="*/ 36608 h 43107"/>
                <a:gd name="connsiteX209" fmla="*/ 285405 w 676457"/>
                <a:gd name="connsiteY209" fmla="*/ 31900 h 43107"/>
                <a:gd name="connsiteX210" fmla="*/ 281824 w 676457"/>
                <a:gd name="connsiteY210" fmla="*/ 28915 h 43107"/>
                <a:gd name="connsiteX211" fmla="*/ 288091 w 676457"/>
                <a:gd name="connsiteY211" fmla="*/ 25433 h 43107"/>
                <a:gd name="connsiteX212" fmla="*/ 290744 w 676457"/>
                <a:gd name="connsiteY212" fmla="*/ 25433 h 43107"/>
                <a:gd name="connsiteX213" fmla="*/ 290744 w 676457"/>
                <a:gd name="connsiteY213" fmla="*/ 27523 h 43107"/>
                <a:gd name="connsiteX214" fmla="*/ 285405 w 676457"/>
                <a:gd name="connsiteY214" fmla="*/ 31900 h 43107"/>
                <a:gd name="connsiteX215" fmla="*/ 283383 w 676457"/>
                <a:gd name="connsiteY215" fmla="*/ 36675 h 43107"/>
                <a:gd name="connsiteX216" fmla="*/ 290844 w 676457"/>
                <a:gd name="connsiteY216" fmla="*/ 33193 h 43107"/>
                <a:gd name="connsiteX217" fmla="*/ 290844 w 676457"/>
                <a:gd name="connsiteY217" fmla="*/ 36177 h 43107"/>
                <a:gd name="connsiteX218" fmla="*/ 297509 w 676457"/>
                <a:gd name="connsiteY218" fmla="*/ 36177 h 43107"/>
                <a:gd name="connsiteX219" fmla="*/ 297509 w 676457"/>
                <a:gd name="connsiteY219" fmla="*/ 20095 h 43107"/>
                <a:gd name="connsiteX220" fmla="*/ 287163 w 676457"/>
                <a:gd name="connsiteY220" fmla="*/ 10943 h 43107"/>
                <a:gd name="connsiteX221" fmla="*/ 276054 w 676457"/>
                <a:gd name="connsiteY221" fmla="*/ 19398 h 43107"/>
                <a:gd name="connsiteX222" fmla="*/ 282521 w 676457"/>
                <a:gd name="connsiteY222" fmla="*/ 19398 h 43107"/>
                <a:gd name="connsiteX223" fmla="*/ 286732 w 676457"/>
                <a:gd name="connsiteY223" fmla="*/ 15917 h 43107"/>
                <a:gd name="connsiteX224" fmla="*/ 290744 w 676457"/>
                <a:gd name="connsiteY224" fmla="*/ 20460 h 43107"/>
                <a:gd name="connsiteX225" fmla="*/ 290744 w 676457"/>
                <a:gd name="connsiteY225" fmla="*/ 21454 h 43107"/>
                <a:gd name="connsiteX226" fmla="*/ 287959 w 676457"/>
                <a:gd name="connsiteY226" fmla="*/ 21454 h 43107"/>
                <a:gd name="connsiteX227" fmla="*/ 275126 w 676457"/>
                <a:gd name="connsiteY227" fmla="*/ 29379 h 43107"/>
                <a:gd name="connsiteX228" fmla="*/ 283383 w 676457"/>
                <a:gd name="connsiteY228" fmla="*/ 36675 h 43107"/>
                <a:gd name="connsiteX229" fmla="*/ 233146 w 676457"/>
                <a:gd name="connsiteY229" fmla="*/ 36144 h 43107"/>
                <a:gd name="connsiteX230" fmla="*/ 240010 w 676457"/>
                <a:gd name="connsiteY230" fmla="*/ 36144 h 43107"/>
                <a:gd name="connsiteX231" fmla="*/ 240010 w 676457"/>
                <a:gd name="connsiteY231" fmla="*/ 21554 h 43107"/>
                <a:gd name="connsiteX232" fmla="*/ 244785 w 676457"/>
                <a:gd name="connsiteY232" fmla="*/ 16514 h 43107"/>
                <a:gd name="connsiteX233" fmla="*/ 248664 w 676457"/>
                <a:gd name="connsiteY233" fmla="*/ 21090 h 43107"/>
                <a:gd name="connsiteX234" fmla="*/ 248664 w 676457"/>
                <a:gd name="connsiteY234" fmla="*/ 36144 h 43107"/>
                <a:gd name="connsiteX235" fmla="*/ 255462 w 676457"/>
                <a:gd name="connsiteY235" fmla="*/ 36144 h 43107"/>
                <a:gd name="connsiteX236" fmla="*/ 255462 w 676457"/>
                <a:gd name="connsiteY236" fmla="*/ 21554 h 43107"/>
                <a:gd name="connsiteX237" fmla="*/ 260237 w 676457"/>
                <a:gd name="connsiteY237" fmla="*/ 16514 h 43107"/>
                <a:gd name="connsiteX238" fmla="*/ 264117 w 676457"/>
                <a:gd name="connsiteY238" fmla="*/ 21090 h 43107"/>
                <a:gd name="connsiteX239" fmla="*/ 264117 w 676457"/>
                <a:gd name="connsiteY239" fmla="*/ 36144 h 43107"/>
                <a:gd name="connsiteX240" fmla="*/ 270915 w 676457"/>
                <a:gd name="connsiteY240" fmla="*/ 36144 h 43107"/>
                <a:gd name="connsiteX241" fmla="*/ 270915 w 676457"/>
                <a:gd name="connsiteY241" fmla="*/ 20327 h 43107"/>
                <a:gd name="connsiteX242" fmla="*/ 262790 w 676457"/>
                <a:gd name="connsiteY242" fmla="*/ 10876 h 43107"/>
                <a:gd name="connsiteX243" fmla="*/ 254467 w 676457"/>
                <a:gd name="connsiteY243" fmla="*/ 15154 h 43107"/>
                <a:gd name="connsiteX244" fmla="*/ 247570 w 676457"/>
                <a:gd name="connsiteY244" fmla="*/ 10876 h 43107"/>
                <a:gd name="connsiteX245" fmla="*/ 240010 w 676457"/>
                <a:gd name="connsiteY245" fmla="*/ 15220 h 43107"/>
                <a:gd name="connsiteX246" fmla="*/ 240010 w 676457"/>
                <a:gd name="connsiteY246" fmla="*/ 11440 h 43107"/>
                <a:gd name="connsiteX247" fmla="*/ 233146 w 676457"/>
                <a:gd name="connsiteY247" fmla="*/ 11440 h 43107"/>
                <a:gd name="connsiteX248" fmla="*/ 233146 w 676457"/>
                <a:gd name="connsiteY248" fmla="*/ 36144 h 43107"/>
                <a:gd name="connsiteX249" fmla="*/ 213847 w 676457"/>
                <a:gd name="connsiteY249" fmla="*/ 36144 h 43107"/>
                <a:gd name="connsiteX250" fmla="*/ 220678 w 676457"/>
                <a:gd name="connsiteY250" fmla="*/ 36144 h 43107"/>
                <a:gd name="connsiteX251" fmla="*/ 220678 w 676457"/>
                <a:gd name="connsiteY251" fmla="*/ 23776 h 43107"/>
                <a:gd name="connsiteX252" fmla="*/ 228669 w 676457"/>
                <a:gd name="connsiteY252" fmla="*/ 17442 h 43107"/>
                <a:gd name="connsiteX253" fmla="*/ 228669 w 676457"/>
                <a:gd name="connsiteY253" fmla="*/ 11075 h 43107"/>
                <a:gd name="connsiteX254" fmla="*/ 220678 w 676457"/>
                <a:gd name="connsiteY254" fmla="*/ 16182 h 43107"/>
                <a:gd name="connsiteX255" fmla="*/ 220678 w 676457"/>
                <a:gd name="connsiteY255" fmla="*/ 11473 h 43107"/>
                <a:gd name="connsiteX256" fmla="*/ 213847 w 676457"/>
                <a:gd name="connsiteY256" fmla="*/ 11473 h 43107"/>
                <a:gd name="connsiteX257" fmla="*/ 213847 w 676457"/>
                <a:gd name="connsiteY257" fmla="*/ 36144 h 43107"/>
                <a:gd name="connsiteX258" fmla="*/ 196239 w 676457"/>
                <a:gd name="connsiteY258" fmla="*/ 36675 h 43107"/>
                <a:gd name="connsiteX259" fmla="*/ 209271 w 676457"/>
                <a:gd name="connsiteY259" fmla="*/ 23941 h 43107"/>
                <a:gd name="connsiteX260" fmla="*/ 209271 w 676457"/>
                <a:gd name="connsiteY260" fmla="*/ 23577 h 43107"/>
                <a:gd name="connsiteX261" fmla="*/ 196272 w 676457"/>
                <a:gd name="connsiteY261" fmla="*/ 10910 h 43107"/>
                <a:gd name="connsiteX262" fmla="*/ 183240 w 676457"/>
                <a:gd name="connsiteY262" fmla="*/ 23709 h 43107"/>
                <a:gd name="connsiteX263" fmla="*/ 183240 w 676457"/>
                <a:gd name="connsiteY263" fmla="*/ 24107 h 43107"/>
                <a:gd name="connsiteX264" fmla="*/ 196239 w 676457"/>
                <a:gd name="connsiteY264" fmla="*/ 36675 h 43107"/>
                <a:gd name="connsiteX265" fmla="*/ 196272 w 676457"/>
                <a:gd name="connsiteY265" fmla="*/ 31469 h 43107"/>
                <a:gd name="connsiteX266" fmla="*/ 190237 w 676457"/>
                <a:gd name="connsiteY266" fmla="*/ 23908 h 43107"/>
                <a:gd name="connsiteX267" fmla="*/ 190237 w 676457"/>
                <a:gd name="connsiteY267" fmla="*/ 23543 h 43107"/>
                <a:gd name="connsiteX268" fmla="*/ 196272 w 676457"/>
                <a:gd name="connsiteY268" fmla="*/ 16082 h 43107"/>
                <a:gd name="connsiteX269" fmla="*/ 202307 w 676457"/>
                <a:gd name="connsiteY269" fmla="*/ 23643 h 43107"/>
                <a:gd name="connsiteX270" fmla="*/ 202307 w 676457"/>
                <a:gd name="connsiteY270" fmla="*/ 23974 h 43107"/>
                <a:gd name="connsiteX271" fmla="*/ 196272 w 676457"/>
                <a:gd name="connsiteY271" fmla="*/ 31469 h 43107"/>
                <a:gd name="connsiteX272" fmla="*/ 169313 w 676457"/>
                <a:gd name="connsiteY272" fmla="*/ 36144 h 43107"/>
                <a:gd name="connsiteX273" fmla="*/ 176111 w 676457"/>
                <a:gd name="connsiteY273" fmla="*/ 36144 h 43107"/>
                <a:gd name="connsiteX274" fmla="*/ 176111 w 676457"/>
                <a:gd name="connsiteY274" fmla="*/ 16315 h 43107"/>
                <a:gd name="connsiteX275" fmla="*/ 181483 w 676457"/>
                <a:gd name="connsiteY275" fmla="*/ 16315 h 43107"/>
                <a:gd name="connsiteX276" fmla="*/ 181483 w 676457"/>
                <a:gd name="connsiteY276" fmla="*/ 11440 h 43107"/>
                <a:gd name="connsiteX277" fmla="*/ 176111 w 676457"/>
                <a:gd name="connsiteY277" fmla="*/ 11440 h 43107"/>
                <a:gd name="connsiteX278" fmla="*/ 176111 w 676457"/>
                <a:gd name="connsiteY278" fmla="*/ 8423 h 43107"/>
                <a:gd name="connsiteX279" fmla="*/ 179195 w 676457"/>
                <a:gd name="connsiteY279" fmla="*/ 5173 h 43107"/>
                <a:gd name="connsiteX280" fmla="*/ 181682 w 676457"/>
                <a:gd name="connsiteY280" fmla="*/ 5604 h 43107"/>
                <a:gd name="connsiteX281" fmla="*/ 181682 w 676457"/>
                <a:gd name="connsiteY281" fmla="*/ 464 h 43107"/>
                <a:gd name="connsiteX282" fmla="*/ 178134 w 676457"/>
                <a:gd name="connsiteY282" fmla="*/ 0 h 43107"/>
                <a:gd name="connsiteX283" fmla="*/ 169313 w 676457"/>
                <a:gd name="connsiteY283" fmla="*/ 8622 h 43107"/>
                <a:gd name="connsiteX284" fmla="*/ 169313 w 676457"/>
                <a:gd name="connsiteY284" fmla="*/ 11440 h 43107"/>
                <a:gd name="connsiteX285" fmla="*/ 166064 w 676457"/>
                <a:gd name="connsiteY285" fmla="*/ 11440 h 43107"/>
                <a:gd name="connsiteX286" fmla="*/ 166064 w 676457"/>
                <a:gd name="connsiteY286" fmla="*/ 16315 h 43107"/>
                <a:gd name="connsiteX287" fmla="*/ 169313 w 676457"/>
                <a:gd name="connsiteY287" fmla="*/ 16315 h 43107"/>
                <a:gd name="connsiteX288" fmla="*/ 169313 w 676457"/>
                <a:gd name="connsiteY288" fmla="*/ 36144 h 43107"/>
                <a:gd name="connsiteX289" fmla="*/ 139768 w 676457"/>
                <a:gd name="connsiteY289" fmla="*/ 31900 h 43107"/>
                <a:gd name="connsiteX290" fmla="*/ 136187 w 676457"/>
                <a:gd name="connsiteY290" fmla="*/ 28915 h 43107"/>
                <a:gd name="connsiteX291" fmla="*/ 142454 w 676457"/>
                <a:gd name="connsiteY291" fmla="*/ 25433 h 43107"/>
                <a:gd name="connsiteX292" fmla="*/ 145107 w 676457"/>
                <a:gd name="connsiteY292" fmla="*/ 25433 h 43107"/>
                <a:gd name="connsiteX293" fmla="*/ 145107 w 676457"/>
                <a:gd name="connsiteY293" fmla="*/ 27523 h 43107"/>
                <a:gd name="connsiteX294" fmla="*/ 139768 w 676457"/>
                <a:gd name="connsiteY294" fmla="*/ 31900 h 43107"/>
                <a:gd name="connsiteX295" fmla="*/ 137745 w 676457"/>
                <a:gd name="connsiteY295" fmla="*/ 36675 h 43107"/>
                <a:gd name="connsiteX296" fmla="*/ 145206 w 676457"/>
                <a:gd name="connsiteY296" fmla="*/ 33193 h 43107"/>
                <a:gd name="connsiteX297" fmla="*/ 145206 w 676457"/>
                <a:gd name="connsiteY297" fmla="*/ 36177 h 43107"/>
                <a:gd name="connsiteX298" fmla="*/ 151871 w 676457"/>
                <a:gd name="connsiteY298" fmla="*/ 36177 h 43107"/>
                <a:gd name="connsiteX299" fmla="*/ 151871 w 676457"/>
                <a:gd name="connsiteY299" fmla="*/ 20095 h 43107"/>
                <a:gd name="connsiteX300" fmla="*/ 141526 w 676457"/>
                <a:gd name="connsiteY300" fmla="*/ 10943 h 43107"/>
                <a:gd name="connsiteX301" fmla="*/ 130417 w 676457"/>
                <a:gd name="connsiteY301" fmla="*/ 19398 h 43107"/>
                <a:gd name="connsiteX302" fmla="*/ 136883 w 676457"/>
                <a:gd name="connsiteY302" fmla="*/ 19398 h 43107"/>
                <a:gd name="connsiteX303" fmla="*/ 141094 w 676457"/>
                <a:gd name="connsiteY303" fmla="*/ 15917 h 43107"/>
                <a:gd name="connsiteX304" fmla="*/ 145107 w 676457"/>
                <a:gd name="connsiteY304" fmla="*/ 20460 h 43107"/>
                <a:gd name="connsiteX305" fmla="*/ 145107 w 676457"/>
                <a:gd name="connsiteY305" fmla="*/ 21454 h 43107"/>
                <a:gd name="connsiteX306" fmla="*/ 142321 w 676457"/>
                <a:gd name="connsiteY306" fmla="*/ 21454 h 43107"/>
                <a:gd name="connsiteX307" fmla="*/ 129489 w 676457"/>
                <a:gd name="connsiteY307" fmla="*/ 29379 h 43107"/>
                <a:gd name="connsiteX308" fmla="*/ 137745 w 676457"/>
                <a:gd name="connsiteY308" fmla="*/ 36675 h 43107"/>
                <a:gd name="connsiteX309" fmla="*/ 118048 w 676457"/>
                <a:gd name="connsiteY309" fmla="*/ 36144 h 43107"/>
                <a:gd name="connsiteX310" fmla="*/ 124846 w 676457"/>
                <a:gd name="connsiteY310" fmla="*/ 36144 h 43107"/>
                <a:gd name="connsiteX311" fmla="*/ 124846 w 676457"/>
                <a:gd name="connsiteY311" fmla="*/ 265 h 43107"/>
                <a:gd name="connsiteX312" fmla="*/ 118048 w 676457"/>
                <a:gd name="connsiteY312" fmla="*/ 265 h 43107"/>
                <a:gd name="connsiteX313" fmla="*/ 118048 w 676457"/>
                <a:gd name="connsiteY313" fmla="*/ 36144 h 43107"/>
                <a:gd name="connsiteX314" fmla="*/ 88072 w 676457"/>
                <a:gd name="connsiteY314" fmla="*/ 36144 h 43107"/>
                <a:gd name="connsiteX315" fmla="*/ 94936 w 676457"/>
                <a:gd name="connsiteY315" fmla="*/ 36144 h 43107"/>
                <a:gd name="connsiteX316" fmla="*/ 94936 w 676457"/>
                <a:gd name="connsiteY316" fmla="*/ 23776 h 43107"/>
                <a:gd name="connsiteX317" fmla="*/ 102928 w 676457"/>
                <a:gd name="connsiteY317" fmla="*/ 17442 h 43107"/>
                <a:gd name="connsiteX318" fmla="*/ 102928 w 676457"/>
                <a:gd name="connsiteY318" fmla="*/ 11075 h 43107"/>
                <a:gd name="connsiteX319" fmla="*/ 94936 w 676457"/>
                <a:gd name="connsiteY319" fmla="*/ 16182 h 43107"/>
                <a:gd name="connsiteX320" fmla="*/ 94936 w 676457"/>
                <a:gd name="connsiteY320" fmla="*/ 11473 h 43107"/>
                <a:gd name="connsiteX321" fmla="*/ 88072 w 676457"/>
                <a:gd name="connsiteY321" fmla="*/ 11473 h 43107"/>
                <a:gd name="connsiteX322" fmla="*/ 88072 w 676457"/>
                <a:gd name="connsiteY322" fmla="*/ 36144 h 43107"/>
                <a:gd name="connsiteX323" fmla="*/ 67381 w 676457"/>
                <a:gd name="connsiteY323" fmla="*/ 36675 h 43107"/>
                <a:gd name="connsiteX324" fmla="*/ 75206 w 676457"/>
                <a:gd name="connsiteY324" fmla="*/ 32298 h 43107"/>
                <a:gd name="connsiteX325" fmla="*/ 75206 w 676457"/>
                <a:gd name="connsiteY325" fmla="*/ 36177 h 43107"/>
                <a:gd name="connsiteX326" fmla="*/ 82004 w 676457"/>
                <a:gd name="connsiteY326" fmla="*/ 36177 h 43107"/>
                <a:gd name="connsiteX327" fmla="*/ 82004 w 676457"/>
                <a:gd name="connsiteY327" fmla="*/ 11473 h 43107"/>
                <a:gd name="connsiteX328" fmla="*/ 75206 w 676457"/>
                <a:gd name="connsiteY328" fmla="*/ 11473 h 43107"/>
                <a:gd name="connsiteX329" fmla="*/ 75206 w 676457"/>
                <a:gd name="connsiteY329" fmla="*/ 25964 h 43107"/>
                <a:gd name="connsiteX330" fmla="*/ 70066 w 676457"/>
                <a:gd name="connsiteY330" fmla="*/ 31402 h 43107"/>
                <a:gd name="connsiteX331" fmla="*/ 65789 w 676457"/>
                <a:gd name="connsiteY331" fmla="*/ 26428 h 43107"/>
                <a:gd name="connsiteX332" fmla="*/ 65789 w 676457"/>
                <a:gd name="connsiteY332" fmla="*/ 11473 h 43107"/>
                <a:gd name="connsiteX333" fmla="*/ 58991 w 676457"/>
                <a:gd name="connsiteY333" fmla="*/ 11473 h 43107"/>
                <a:gd name="connsiteX334" fmla="*/ 58991 w 676457"/>
                <a:gd name="connsiteY334" fmla="*/ 27390 h 43107"/>
                <a:gd name="connsiteX335" fmla="*/ 67381 w 676457"/>
                <a:gd name="connsiteY335" fmla="*/ 36675 h 43107"/>
                <a:gd name="connsiteX336" fmla="*/ 41549 w 676457"/>
                <a:gd name="connsiteY336" fmla="*/ 36675 h 43107"/>
                <a:gd name="connsiteX337" fmla="*/ 54581 w 676457"/>
                <a:gd name="connsiteY337" fmla="*/ 23941 h 43107"/>
                <a:gd name="connsiteX338" fmla="*/ 54581 w 676457"/>
                <a:gd name="connsiteY338" fmla="*/ 23577 h 43107"/>
                <a:gd name="connsiteX339" fmla="*/ 41582 w 676457"/>
                <a:gd name="connsiteY339" fmla="*/ 10910 h 43107"/>
                <a:gd name="connsiteX340" fmla="*/ 28550 w 676457"/>
                <a:gd name="connsiteY340" fmla="*/ 23709 h 43107"/>
                <a:gd name="connsiteX341" fmla="*/ 28550 w 676457"/>
                <a:gd name="connsiteY341" fmla="*/ 24107 h 43107"/>
                <a:gd name="connsiteX342" fmla="*/ 41549 w 676457"/>
                <a:gd name="connsiteY342" fmla="*/ 36675 h 43107"/>
                <a:gd name="connsiteX343" fmla="*/ 41615 w 676457"/>
                <a:gd name="connsiteY343" fmla="*/ 31469 h 43107"/>
                <a:gd name="connsiteX344" fmla="*/ 35580 w 676457"/>
                <a:gd name="connsiteY344" fmla="*/ 23908 h 43107"/>
                <a:gd name="connsiteX345" fmla="*/ 35580 w 676457"/>
                <a:gd name="connsiteY345" fmla="*/ 23543 h 43107"/>
                <a:gd name="connsiteX346" fmla="*/ 41615 w 676457"/>
                <a:gd name="connsiteY346" fmla="*/ 16082 h 43107"/>
                <a:gd name="connsiteX347" fmla="*/ 47650 w 676457"/>
                <a:gd name="connsiteY347" fmla="*/ 23643 h 43107"/>
                <a:gd name="connsiteX348" fmla="*/ 47650 w 676457"/>
                <a:gd name="connsiteY348" fmla="*/ 23974 h 43107"/>
                <a:gd name="connsiteX349" fmla="*/ 41615 w 676457"/>
                <a:gd name="connsiteY349" fmla="*/ 31469 h 43107"/>
                <a:gd name="connsiteX350" fmla="*/ 12700 w 676457"/>
                <a:gd name="connsiteY350" fmla="*/ 31336 h 43107"/>
                <a:gd name="connsiteX351" fmla="*/ 6599 w 676457"/>
                <a:gd name="connsiteY351" fmla="*/ 23974 h 43107"/>
                <a:gd name="connsiteX352" fmla="*/ 6599 w 676457"/>
                <a:gd name="connsiteY352" fmla="*/ 23610 h 43107"/>
                <a:gd name="connsiteX353" fmla="*/ 12634 w 676457"/>
                <a:gd name="connsiteY353" fmla="*/ 16149 h 43107"/>
                <a:gd name="connsiteX354" fmla="*/ 18536 w 676457"/>
                <a:gd name="connsiteY354" fmla="*/ 23610 h 43107"/>
                <a:gd name="connsiteX355" fmla="*/ 18536 w 676457"/>
                <a:gd name="connsiteY355" fmla="*/ 23974 h 43107"/>
                <a:gd name="connsiteX356" fmla="*/ 12700 w 676457"/>
                <a:gd name="connsiteY356" fmla="*/ 31336 h 43107"/>
                <a:gd name="connsiteX357" fmla="*/ 0 w 676457"/>
                <a:gd name="connsiteY357" fmla="*/ 44567 h 43107"/>
                <a:gd name="connsiteX358" fmla="*/ 6831 w 676457"/>
                <a:gd name="connsiteY358" fmla="*/ 44567 h 43107"/>
                <a:gd name="connsiteX359" fmla="*/ 6831 w 676457"/>
                <a:gd name="connsiteY359" fmla="*/ 32397 h 43107"/>
                <a:gd name="connsiteX360" fmla="*/ 14723 w 676457"/>
                <a:gd name="connsiteY360" fmla="*/ 36675 h 43107"/>
                <a:gd name="connsiteX361" fmla="*/ 25500 w 676457"/>
                <a:gd name="connsiteY361" fmla="*/ 23941 h 43107"/>
                <a:gd name="connsiteX362" fmla="*/ 25500 w 676457"/>
                <a:gd name="connsiteY362" fmla="*/ 23577 h 43107"/>
                <a:gd name="connsiteX363" fmla="*/ 14723 w 676457"/>
                <a:gd name="connsiteY363" fmla="*/ 10910 h 43107"/>
                <a:gd name="connsiteX364" fmla="*/ 6831 w 676457"/>
                <a:gd name="connsiteY364" fmla="*/ 15353 h 43107"/>
                <a:gd name="connsiteX365" fmla="*/ 6831 w 676457"/>
                <a:gd name="connsiteY365" fmla="*/ 11473 h 43107"/>
                <a:gd name="connsiteX366" fmla="*/ 0 w 676457"/>
                <a:gd name="connsiteY366" fmla="*/ 11473 h 43107"/>
                <a:gd name="connsiteX367" fmla="*/ 0 w 676457"/>
                <a:gd name="connsiteY367" fmla="*/ 44567 h 4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676457" h="43107">
                  <a:moveTo>
                    <a:pt x="659447" y="21123"/>
                  </a:moveTo>
                  <a:cubicBezTo>
                    <a:pt x="659977" y="17641"/>
                    <a:pt x="662033" y="15585"/>
                    <a:pt x="665117" y="15585"/>
                  </a:cubicBezTo>
                  <a:cubicBezTo>
                    <a:pt x="668367" y="15585"/>
                    <a:pt x="670257" y="17376"/>
                    <a:pt x="670489" y="21123"/>
                  </a:cubicBezTo>
                  <a:lnTo>
                    <a:pt x="659447" y="21123"/>
                  </a:lnTo>
                  <a:close/>
                  <a:moveTo>
                    <a:pt x="665316" y="36675"/>
                  </a:moveTo>
                  <a:cubicBezTo>
                    <a:pt x="672047" y="36675"/>
                    <a:pt x="676325" y="33690"/>
                    <a:pt x="677121" y="28352"/>
                  </a:cubicBezTo>
                  <a:lnTo>
                    <a:pt x="670655" y="28352"/>
                  </a:lnTo>
                  <a:cubicBezTo>
                    <a:pt x="670223" y="30441"/>
                    <a:pt x="668665" y="31800"/>
                    <a:pt x="665515" y="31800"/>
                  </a:cubicBezTo>
                  <a:cubicBezTo>
                    <a:pt x="661768" y="31800"/>
                    <a:pt x="659546" y="29446"/>
                    <a:pt x="659380" y="25334"/>
                  </a:cubicBezTo>
                  <a:lnTo>
                    <a:pt x="677187" y="25334"/>
                  </a:lnTo>
                  <a:lnTo>
                    <a:pt x="677187" y="23444"/>
                  </a:lnTo>
                  <a:cubicBezTo>
                    <a:pt x="677187" y="14623"/>
                    <a:pt x="671517" y="10876"/>
                    <a:pt x="665150" y="10876"/>
                  </a:cubicBezTo>
                  <a:cubicBezTo>
                    <a:pt x="657988" y="10876"/>
                    <a:pt x="652450" y="15917"/>
                    <a:pt x="652450" y="23709"/>
                  </a:cubicBezTo>
                  <a:lnTo>
                    <a:pt x="652450" y="24074"/>
                  </a:lnTo>
                  <a:cubicBezTo>
                    <a:pt x="652417" y="31999"/>
                    <a:pt x="657855" y="36675"/>
                    <a:pt x="665316" y="36675"/>
                  </a:cubicBezTo>
                  <a:moveTo>
                    <a:pt x="645155" y="36608"/>
                  </a:moveTo>
                  <a:cubicBezTo>
                    <a:pt x="647012" y="36608"/>
                    <a:pt x="648371" y="36277"/>
                    <a:pt x="649300" y="35945"/>
                  </a:cubicBezTo>
                  <a:lnTo>
                    <a:pt x="649300" y="30673"/>
                  </a:lnTo>
                  <a:cubicBezTo>
                    <a:pt x="648504" y="31004"/>
                    <a:pt x="647741" y="31137"/>
                    <a:pt x="646713" y="31137"/>
                  </a:cubicBezTo>
                  <a:cubicBezTo>
                    <a:pt x="644956" y="31137"/>
                    <a:pt x="643961" y="30208"/>
                    <a:pt x="643961" y="28219"/>
                  </a:cubicBezTo>
                  <a:lnTo>
                    <a:pt x="643961" y="16315"/>
                  </a:lnTo>
                  <a:lnTo>
                    <a:pt x="649167" y="16315"/>
                  </a:lnTo>
                  <a:lnTo>
                    <a:pt x="649167" y="11440"/>
                  </a:lnTo>
                  <a:lnTo>
                    <a:pt x="643961" y="11440"/>
                  </a:lnTo>
                  <a:lnTo>
                    <a:pt x="643961" y="6101"/>
                  </a:lnTo>
                  <a:lnTo>
                    <a:pt x="637163" y="6101"/>
                  </a:lnTo>
                  <a:lnTo>
                    <a:pt x="637163" y="11440"/>
                  </a:lnTo>
                  <a:lnTo>
                    <a:pt x="634013" y="11440"/>
                  </a:lnTo>
                  <a:lnTo>
                    <a:pt x="634013" y="16315"/>
                  </a:lnTo>
                  <a:lnTo>
                    <a:pt x="637163" y="16315"/>
                  </a:lnTo>
                  <a:lnTo>
                    <a:pt x="637163" y="28816"/>
                  </a:lnTo>
                  <a:cubicBezTo>
                    <a:pt x="637163" y="33989"/>
                    <a:pt x="639949" y="36608"/>
                    <a:pt x="645155" y="36608"/>
                  </a:cubicBezTo>
                  <a:moveTo>
                    <a:pt x="607087" y="36144"/>
                  </a:moveTo>
                  <a:lnTo>
                    <a:pt x="613952" y="36144"/>
                  </a:lnTo>
                  <a:lnTo>
                    <a:pt x="613952" y="21885"/>
                  </a:lnTo>
                  <a:cubicBezTo>
                    <a:pt x="613952" y="18238"/>
                    <a:pt x="616173" y="16447"/>
                    <a:pt x="619091" y="16447"/>
                  </a:cubicBezTo>
                  <a:cubicBezTo>
                    <a:pt x="622109" y="16447"/>
                    <a:pt x="623435" y="18072"/>
                    <a:pt x="623435" y="21421"/>
                  </a:cubicBezTo>
                  <a:lnTo>
                    <a:pt x="623435" y="36144"/>
                  </a:lnTo>
                  <a:lnTo>
                    <a:pt x="630266" y="36144"/>
                  </a:lnTo>
                  <a:lnTo>
                    <a:pt x="630266" y="20426"/>
                  </a:lnTo>
                  <a:cubicBezTo>
                    <a:pt x="630266" y="13828"/>
                    <a:pt x="626817" y="10910"/>
                    <a:pt x="621943" y="10910"/>
                  </a:cubicBezTo>
                  <a:cubicBezTo>
                    <a:pt x="617831" y="10910"/>
                    <a:pt x="615145" y="12932"/>
                    <a:pt x="613918" y="15386"/>
                  </a:cubicBezTo>
                  <a:lnTo>
                    <a:pt x="613918" y="11473"/>
                  </a:lnTo>
                  <a:lnTo>
                    <a:pt x="607054" y="11473"/>
                  </a:lnTo>
                  <a:lnTo>
                    <a:pt x="607054" y="36144"/>
                  </a:lnTo>
                  <a:close/>
                  <a:moveTo>
                    <a:pt x="584904" y="21123"/>
                  </a:moveTo>
                  <a:cubicBezTo>
                    <a:pt x="585434" y="17641"/>
                    <a:pt x="587490" y="15585"/>
                    <a:pt x="590574" y="15585"/>
                  </a:cubicBezTo>
                  <a:cubicBezTo>
                    <a:pt x="593824" y="15585"/>
                    <a:pt x="595714" y="17376"/>
                    <a:pt x="595946" y="21123"/>
                  </a:cubicBezTo>
                  <a:lnTo>
                    <a:pt x="584904" y="21123"/>
                  </a:lnTo>
                  <a:close/>
                  <a:moveTo>
                    <a:pt x="590740" y="36675"/>
                  </a:moveTo>
                  <a:cubicBezTo>
                    <a:pt x="597504" y="36675"/>
                    <a:pt x="601749" y="33690"/>
                    <a:pt x="602545" y="28352"/>
                  </a:cubicBezTo>
                  <a:lnTo>
                    <a:pt x="596078" y="28352"/>
                  </a:lnTo>
                  <a:cubicBezTo>
                    <a:pt x="595647" y="30441"/>
                    <a:pt x="594089" y="31800"/>
                    <a:pt x="590939" y="31800"/>
                  </a:cubicBezTo>
                  <a:cubicBezTo>
                    <a:pt x="587192" y="31800"/>
                    <a:pt x="585003" y="29446"/>
                    <a:pt x="584804" y="25334"/>
                  </a:cubicBezTo>
                  <a:lnTo>
                    <a:pt x="602611" y="25334"/>
                  </a:lnTo>
                  <a:lnTo>
                    <a:pt x="602611" y="23444"/>
                  </a:lnTo>
                  <a:cubicBezTo>
                    <a:pt x="602611" y="14623"/>
                    <a:pt x="596941" y="10876"/>
                    <a:pt x="590574" y="10876"/>
                  </a:cubicBezTo>
                  <a:cubicBezTo>
                    <a:pt x="583411" y="10876"/>
                    <a:pt x="577874" y="15917"/>
                    <a:pt x="577874" y="23709"/>
                  </a:cubicBezTo>
                  <a:lnTo>
                    <a:pt x="577874" y="24074"/>
                  </a:lnTo>
                  <a:cubicBezTo>
                    <a:pt x="577874" y="31999"/>
                    <a:pt x="583279" y="36675"/>
                    <a:pt x="590740" y="36675"/>
                  </a:cubicBezTo>
                  <a:moveTo>
                    <a:pt x="550351" y="36144"/>
                  </a:moveTo>
                  <a:lnTo>
                    <a:pt x="557182" y="36144"/>
                  </a:lnTo>
                  <a:lnTo>
                    <a:pt x="557182" y="21885"/>
                  </a:lnTo>
                  <a:cubicBezTo>
                    <a:pt x="557182" y="18238"/>
                    <a:pt x="559404" y="16447"/>
                    <a:pt x="562322" y="16447"/>
                  </a:cubicBezTo>
                  <a:cubicBezTo>
                    <a:pt x="565339" y="16447"/>
                    <a:pt x="566666" y="18072"/>
                    <a:pt x="566666" y="21421"/>
                  </a:cubicBezTo>
                  <a:lnTo>
                    <a:pt x="566666" y="36144"/>
                  </a:lnTo>
                  <a:lnTo>
                    <a:pt x="573530" y="36144"/>
                  </a:lnTo>
                  <a:lnTo>
                    <a:pt x="573530" y="20426"/>
                  </a:lnTo>
                  <a:cubicBezTo>
                    <a:pt x="573530" y="13828"/>
                    <a:pt x="570081" y="10910"/>
                    <a:pt x="565207" y="10910"/>
                  </a:cubicBezTo>
                  <a:cubicBezTo>
                    <a:pt x="561095" y="10910"/>
                    <a:pt x="558409" y="12932"/>
                    <a:pt x="557182" y="15386"/>
                  </a:cubicBezTo>
                  <a:lnTo>
                    <a:pt x="557182" y="11473"/>
                  </a:lnTo>
                  <a:lnTo>
                    <a:pt x="550351" y="11473"/>
                  </a:lnTo>
                  <a:lnTo>
                    <a:pt x="550351" y="36144"/>
                  </a:lnTo>
                  <a:close/>
                  <a:moveTo>
                    <a:pt x="532412" y="31900"/>
                  </a:moveTo>
                  <a:cubicBezTo>
                    <a:pt x="529892" y="31900"/>
                    <a:pt x="528831" y="30706"/>
                    <a:pt x="528831" y="28915"/>
                  </a:cubicBezTo>
                  <a:cubicBezTo>
                    <a:pt x="528831" y="26262"/>
                    <a:pt x="531152" y="25433"/>
                    <a:pt x="535098" y="25433"/>
                  </a:cubicBezTo>
                  <a:lnTo>
                    <a:pt x="537751" y="25433"/>
                  </a:lnTo>
                  <a:lnTo>
                    <a:pt x="537751" y="27523"/>
                  </a:lnTo>
                  <a:cubicBezTo>
                    <a:pt x="537717" y="30242"/>
                    <a:pt x="535429" y="31900"/>
                    <a:pt x="532412" y="31900"/>
                  </a:cubicBezTo>
                  <a:moveTo>
                    <a:pt x="530356" y="36675"/>
                  </a:moveTo>
                  <a:cubicBezTo>
                    <a:pt x="534236" y="36675"/>
                    <a:pt x="536391" y="35182"/>
                    <a:pt x="537817" y="33193"/>
                  </a:cubicBezTo>
                  <a:lnTo>
                    <a:pt x="537817" y="36177"/>
                  </a:lnTo>
                  <a:lnTo>
                    <a:pt x="544482" y="36177"/>
                  </a:lnTo>
                  <a:lnTo>
                    <a:pt x="544482" y="20095"/>
                  </a:lnTo>
                  <a:cubicBezTo>
                    <a:pt x="544482" y="13397"/>
                    <a:pt x="540204" y="10943"/>
                    <a:pt x="534136" y="10943"/>
                  </a:cubicBezTo>
                  <a:cubicBezTo>
                    <a:pt x="528101" y="10943"/>
                    <a:pt x="523459" y="13529"/>
                    <a:pt x="523028" y="19398"/>
                  </a:cubicBezTo>
                  <a:lnTo>
                    <a:pt x="529494" y="19398"/>
                  </a:lnTo>
                  <a:cubicBezTo>
                    <a:pt x="529792" y="17276"/>
                    <a:pt x="531019" y="15917"/>
                    <a:pt x="533705" y="15917"/>
                  </a:cubicBezTo>
                  <a:cubicBezTo>
                    <a:pt x="536822" y="15917"/>
                    <a:pt x="537717" y="17508"/>
                    <a:pt x="537717" y="20460"/>
                  </a:cubicBezTo>
                  <a:lnTo>
                    <a:pt x="537717" y="21454"/>
                  </a:lnTo>
                  <a:lnTo>
                    <a:pt x="534932" y="21454"/>
                  </a:lnTo>
                  <a:cubicBezTo>
                    <a:pt x="527372" y="21454"/>
                    <a:pt x="522099" y="23643"/>
                    <a:pt x="522099" y="29379"/>
                  </a:cubicBezTo>
                  <a:cubicBezTo>
                    <a:pt x="522099" y="34486"/>
                    <a:pt x="525879" y="36675"/>
                    <a:pt x="530356" y="36675"/>
                  </a:cubicBezTo>
                  <a:moveTo>
                    <a:pt x="480119" y="36144"/>
                  </a:moveTo>
                  <a:lnTo>
                    <a:pt x="486950" y="36144"/>
                  </a:lnTo>
                  <a:lnTo>
                    <a:pt x="486950" y="21554"/>
                  </a:lnTo>
                  <a:cubicBezTo>
                    <a:pt x="486950" y="18205"/>
                    <a:pt x="489072" y="16514"/>
                    <a:pt x="491725" y="16514"/>
                  </a:cubicBezTo>
                  <a:cubicBezTo>
                    <a:pt x="494146" y="16514"/>
                    <a:pt x="495605" y="17939"/>
                    <a:pt x="495605" y="21090"/>
                  </a:cubicBezTo>
                  <a:lnTo>
                    <a:pt x="495605" y="36144"/>
                  </a:lnTo>
                  <a:lnTo>
                    <a:pt x="502402" y="36144"/>
                  </a:lnTo>
                  <a:lnTo>
                    <a:pt x="502402" y="21554"/>
                  </a:lnTo>
                  <a:cubicBezTo>
                    <a:pt x="502402" y="18205"/>
                    <a:pt x="504525" y="16514"/>
                    <a:pt x="507177" y="16514"/>
                  </a:cubicBezTo>
                  <a:cubicBezTo>
                    <a:pt x="509631" y="16514"/>
                    <a:pt x="511057" y="17939"/>
                    <a:pt x="511057" y="21090"/>
                  </a:cubicBezTo>
                  <a:lnTo>
                    <a:pt x="511057" y="36144"/>
                  </a:lnTo>
                  <a:lnTo>
                    <a:pt x="517855" y="36144"/>
                  </a:lnTo>
                  <a:lnTo>
                    <a:pt x="517855" y="20327"/>
                  </a:lnTo>
                  <a:cubicBezTo>
                    <a:pt x="517855" y="13761"/>
                    <a:pt x="514307" y="10876"/>
                    <a:pt x="509731" y="10876"/>
                  </a:cubicBezTo>
                  <a:cubicBezTo>
                    <a:pt x="506614" y="10876"/>
                    <a:pt x="503397" y="12203"/>
                    <a:pt x="501408" y="15154"/>
                  </a:cubicBezTo>
                  <a:cubicBezTo>
                    <a:pt x="500214" y="12236"/>
                    <a:pt x="497760" y="10876"/>
                    <a:pt x="494510" y="10876"/>
                  </a:cubicBezTo>
                  <a:cubicBezTo>
                    <a:pt x="490830" y="10876"/>
                    <a:pt x="488177" y="12899"/>
                    <a:pt x="486950" y="15220"/>
                  </a:cubicBezTo>
                  <a:lnTo>
                    <a:pt x="486950" y="11440"/>
                  </a:lnTo>
                  <a:lnTo>
                    <a:pt x="480119" y="11440"/>
                  </a:lnTo>
                  <a:lnTo>
                    <a:pt x="480119" y="36144"/>
                  </a:lnTo>
                  <a:close/>
                  <a:moveTo>
                    <a:pt x="460820" y="36144"/>
                  </a:moveTo>
                  <a:lnTo>
                    <a:pt x="467684" y="36144"/>
                  </a:lnTo>
                  <a:lnTo>
                    <a:pt x="467684" y="23776"/>
                  </a:lnTo>
                  <a:cubicBezTo>
                    <a:pt x="467684" y="19067"/>
                    <a:pt x="470602" y="17409"/>
                    <a:pt x="475676" y="17442"/>
                  </a:cubicBezTo>
                  <a:lnTo>
                    <a:pt x="475676" y="11075"/>
                  </a:lnTo>
                  <a:cubicBezTo>
                    <a:pt x="471663" y="11109"/>
                    <a:pt x="469243" y="12866"/>
                    <a:pt x="467684" y="16182"/>
                  </a:cubicBezTo>
                  <a:lnTo>
                    <a:pt x="467684" y="11473"/>
                  </a:lnTo>
                  <a:lnTo>
                    <a:pt x="460820" y="11473"/>
                  </a:lnTo>
                  <a:lnTo>
                    <a:pt x="460820" y="36144"/>
                  </a:lnTo>
                  <a:close/>
                  <a:moveTo>
                    <a:pt x="438636" y="21123"/>
                  </a:moveTo>
                  <a:cubicBezTo>
                    <a:pt x="439167" y="17641"/>
                    <a:pt x="441223" y="15585"/>
                    <a:pt x="444307" y="15585"/>
                  </a:cubicBezTo>
                  <a:cubicBezTo>
                    <a:pt x="447556" y="15585"/>
                    <a:pt x="449446" y="17376"/>
                    <a:pt x="449678" y="21123"/>
                  </a:cubicBezTo>
                  <a:lnTo>
                    <a:pt x="438636" y="21123"/>
                  </a:lnTo>
                  <a:close/>
                  <a:moveTo>
                    <a:pt x="444472" y="36675"/>
                  </a:moveTo>
                  <a:cubicBezTo>
                    <a:pt x="451237" y="36675"/>
                    <a:pt x="455481" y="33690"/>
                    <a:pt x="456277" y="28352"/>
                  </a:cubicBezTo>
                  <a:lnTo>
                    <a:pt x="449811" y="28352"/>
                  </a:lnTo>
                  <a:cubicBezTo>
                    <a:pt x="449380" y="30441"/>
                    <a:pt x="447821" y="31800"/>
                    <a:pt x="444671" y="31800"/>
                  </a:cubicBezTo>
                  <a:cubicBezTo>
                    <a:pt x="440924" y="31800"/>
                    <a:pt x="438736" y="29446"/>
                    <a:pt x="438537" y="25334"/>
                  </a:cubicBezTo>
                  <a:lnTo>
                    <a:pt x="456344" y="25334"/>
                  </a:lnTo>
                  <a:lnTo>
                    <a:pt x="456344" y="23444"/>
                  </a:lnTo>
                  <a:cubicBezTo>
                    <a:pt x="456344" y="14623"/>
                    <a:pt x="450673" y="10876"/>
                    <a:pt x="444307" y="10876"/>
                  </a:cubicBezTo>
                  <a:cubicBezTo>
                    <a:pt x="437144" y="10876"/>
                    <a:pt x="431606" y="15917"/>
                    <a:pt x="431606" y="23709"/>
                  </a:cubicBezTo>
                  <a:lnTo>
                    <a:pt x="431606" y="24074"/>
                  </a:lnTo>
                  <a:cubicBezTo>
                    <a:pt x="431606" y="31999"/>
                    <a:pt x="437011" y="36675"/>
                    <a:pt x="444472" y="36675"/>
                  </a:cubicBezTo>
                  <a:moveTo>
                    <a:pt x="415723" y="31336"/>
                  </a:moveTo>
                  <a:cubicBezTo>
                    <a:pt x="411976" y="31336"/>
                    <a:pt x="409622" y="28948"/>
                    <a:pt x="409622" y="23974"/>
                  </a:cubicBezTo>
                  <a:lnTo>
                    <a:pt x="409622" y="23610"/>
                  </a:lnTo>
                  <a:cubicBezTo>
                    <a:pt x="409622" y="18636"/>
                    <a:pt x="412075" y="16149"/>
                    <a:pt x="415657" y="16149"/>
                  </a:cubicBezTo>
                  <a:cubicBezTo>
                    <a:pt x="419105" y="16149"/>
                    <a:pt x="421559" y="18603"/>
                    <a:pt x="421559" y="23610"/>
                  </a:cubicBezTo>
                  <a:lnTo>
                    <a:pt x="421559" y="23974"/>
                  </a:lnTo>
                  <a:cubicBezTo>
                    <a:pt x="421592" y="28783"/>
                    <a:pt x="419503" y="31336"/>
                    <a:pt x="415723" y="31336"/>
                  </a:cubicBezTo>
                  <a:moveTo>
                    <a:pt x="403023" y="44567"/>
                  </a:moveTo>
                  <a:lnTo>
                    <a:pt x="409887" y="44567"/>
                  </a:lnTo>
                  <a:lnTo>
                    <a:pt x="409887" y="32397"/>
                  </a:lnTo>
                  <a:cubicBezTo>
                    <a:pt x="411147" y="34785"/>
                    <a:pt x="413932" y="36675"/>
                    <a:pt x="417779" y="36675"/>
                  </a:cubicBezTo>
                  <a:cubicBezTo>
                    <a:pt x="423913" y="36675"/>
                    <a:pt x="428556" y="32099"/>
                    <a:pt x="428556" y="23941"/>
                  </a:cubicBezTo>
                  <a:lnTo>
                    <a:pt x="428556" y="23577"/>
                  </a:lnTo>
                  <a:cubicBezTo>
                    <a:pt x="428556" y="15419"/>
                    <a:pt x="423847" y="10910"/>
                    <a:pt x="417779" y="10910"/>
                  </a:cubicBezTo>
                  <a:cubicBezTo>
                    <a:pt x="414131" y="10910"/>
                    <a:pt x="411246" y="12999"/>
                    <a:pt x="409887" y="15353"/>
                  </a:cubicBezTo>
                  <a:lnTo>
                    <a:pt x="409887" y="11473"/>
                  </a:lnTo>
                  <a:lnTo>
                    <a:pt x="403023" y="11473"/>
                  </a:lnTo>
                  <a:lnTo>
                    <a:pt x="403023" y="44567"/>
                  </a:lnTo>
                  <a:close/>
                  <a:moveTo>
                    <a:pt x="363496" y="36144"/>
                  </a:moveTo>
                  <a:lnTo>
                    <a:pt x="370361" y="36144"/>
                  </a:lnTo>
                  <a:lnTo>
                    <a:pt x="370361" y="21885"/>
                  </a:lnTo>
                  <a:cubicBezTo>
                    <a:pt x="370361" y="18238"/>
                    <a:pt x="372582" y="16447"/>
                    <a:pt x="375500" y="16447"/>
                  </a:cubicBezTo>
                  <a:cubicBezTo>
                    <a:pt x="378518" y="16447"/>
                    <a:pt x="379844" y="18072"/>
                    <a:pt x="379844" y="21421"/>
                  </a:cubicBezTo>
                  <a:lnTo>
                    <a:pt x="379844" y="36144"/>
                  </a:lnTo>
                  <a:lnTo>
                    <a:pt x="386675" y="36144"/>
                  </a:lnTo>
                  <a:lnTo>
                    <a:pt x="386675" y="20426"/>
                  </a:lnTo>
                  <a:cubicBezTo>
                    <a:pt x="386675" y="13828"/>
                    <a:pt x="383226" y="10910"/>
                    <a:pt x="378352" y="10910"/>
                  </a:cubicBezTo>
                  <a:cubicBezTo>
                    <a:pt x="374240" y="10910"/>
                    <a:pt x="371554" y="12932"/>
                    <a:pt x="370327" y="15386"/>
                  </a:cubicBezTo>
                  <a:lnTo>
                    <a:pt x="370327" y="11473"/>
                  </a:lnTo>
                  <a:lnTo>
                    <a:pt x="363463" y="11473"/>
                  </a:lnTo>
                  <a:lnTo>
                    <a:pt x="363463" y="36144"/>
                  </a:lnTo>
                  <a:close/>
                  <a:moveTo>
                    <a:pt x="345889" y="36675"/>
                  </a:moveTo>
                  <a:cubicBezTo>
                    <a:pt x="353283" y="36675"/>
                    <a:pt x="358920" y="31734"/>
                    <a:pt x="358920" y="23941"/>
                  </a:cubicBezTo>
                  <a:lnTo>
                    <a:pt x="358920" y="23577"/>
                  </a:lnTo>
                  <a:cubicBezTo>
                    <a:pt x="358920" y="15883"/>
                    <a:pt x="353350" y="10910"/>
                    <a:pt x="345922" y="10910"/>
                  </a:cubicBezTo>
                  <a:cubicBezTo>
                    <a:pt x="338494" y="10910"/>
                    <a:pt x="332890" y="15950"/>
                    <a:pt x="332890" y="23709"/>
                  </a:cubicBezTo>
                  <a:lnTo>
                    <a:pt x="332890" y="24107"/>
                  </a:lnTo>
                  <a:cubicBezTo>
                    <a:pt x="332923" y="31767"/>
                    <a:pt x="338527" y="36675"/>
                    <a:pt x="345889" y="36675"/>
                  </a:cubicBezTo>
                  <a:moveTo>
                    <a:pt x="345955" y="31469"/>
                  </a:moveTo>
                  <a:cubicBezTo>
                    <a:pt x="342075" y="31469"/>
                    <a:pt x="339920" y="28650"/>
                    <a:pt x="339920" y="23908"/>
                  </a:cubicBezTo>
                  <a:lnTo>
                    <a:pt x="339920" y="23543"/>
                  </a:lnTo>
                  <a:cubicBezTo>
                    <a:pt x="339920" y="18835"/>
                    <a:pt x="342208" y="16082"/>
                    <a:pt x="345955" y="16082"/>
                  </a:cubicBezTo>
                  <a:cubicBezTo>
                    <a:pt x="349768" y="16082"/>
                    <a:pt x="351990" y="18901"/>
                    <a:pt x="351990" y="23643"/>
                  </a:cubicBezTo>
                  <a:lnTo>
                    <a:pt x="351990" y="23974"/>
                  </a:lnTo>
                  <a:cubicBezTo>
                    <a:pt x="351990" y="28650"/>
                    <a:pt x="349768" y="31469"/>
                    <a:pt x="345955" y="31469"/>
                  </a:cubicBezTo>
                  <a:moveTo>
                    <a:pt x="324700" y="8091"/>
                  </a:moveTo>
                  <a:cubicBezTo>
                    <a:pt x="326921" y="8091"/>
                    <a:pt x="328612" y="6499"/>
                    <a:pt x="328612" y="4344"/>
                  </a:cubicBezTo>
                  <a:cubicBezTo>
                    <a:pt x="328612" y="2222"/>
                    <a:pt x="326921" y="597"/>
                    <a:pt x="324700" y="597"/>
                  </a:cubicBezTo>
                  <a:cubicBezTo>
                    <a:pt x="322544" y="597"/>
                    <a:pt x="320820" y="2189"/>
                    <a:pt x="320820" y="4344"/>
                  </a:cubicBezTo>
                  <a:cubicBezTo>
                    <a:pt x="320820" y="6499"/>
                    <a:pt x="322544" y="8091"/>
                    <a:pt x="324700" y="8091"/>
                  </a:cubicBezTo>
                  <a:moveTo>
                    <a:pt x="321351" y="36144"/>
                  </a:moveTo>
                  <a:lnTo>
                    <a:pt x="328148" y="36144"/>
                  </a:lnTo>
                  <a:lnTo>
                    <a:pt x="328148" y="11440"/>
                  </a:lnTo>
                  <a:lnTo>
                    <a:pt x="321351" y="11440"/>
                  </a:lnTo>
                  <a:lnTo>
                    <a:pt x="321351" y="36144"/>
                  </a:lnTo>
                  <a:close/>
                  <a:moveTo>
                    <a:pt x="312397" y="36608"/>
                  </a:moveTo>
                  <a:cubicBezTo>
                    <a:pt x="314254" y="36608"/>
                    <a:pt x="315614" y="36277"/>
                    <a:pt x="316542" y="35945"/>
                  </a:cubicBezTo>
                  <a:lnTo>
                    <a:pt x="316542" y="30673"/>
                  </a:lnTo>
                  <a:cubicBezTo>
                    <a:pt x="315747" y="31004"/>
                    <a:pt x="314984" y="31137"/>
                    <a:pt x="313956" y="31137"/>
                  </a:cubicBezTo>
                  <a:cubicBezTo>
                    <a:pt x="312198" y="31137"/>
                    <a:pt x="311204" y="30208"/>
                    <a:pt x="311204" y="28219"/>
                  </a:cubicBezTo>
                  <a:lnTo>
                    <a:pt x="311204" y="16315"/>
                  </a:lnTo>
                  <a:lnTo>
                    <a:pt x="316410" y="16315"/>
                  </a:lnTo>
                  <a:lnTo>
                    <a:pt x="316410" y="11440"/>
                  </a:lnTo>
                  <a:lnTo>
                    <a:pt x="311204" y="11440"/>
                  </a:lnTo>
                  <a:lnTo>
                    <a:pt x="311204" y="6101"/>
                  </a:lnTo>
                  <a:lnTo>
                    <a:pt x="304406" y="6101"/>
                  </a:lnTo>
                  <a:lnTo>
                    <a:pt x="304406" y="11440"/>
                  </a:lnTo>
                  <a:lnTo>
                    <a:pt x="301256" y="11440"/>
                  </a:lnTo>
                  <a:lnTo>
                    <a:pt x="301256" y="16315"/>
                  </a:lnTo>
                  <a:lnTo>
                    <a:pt x="304406" y="16315"/>
                  </a:lnTo>
                  <a:lnTo>
                    <a:pt x="304406" y="28816"/>
                  </a:lnTo>
                  <a:cubicBezTo>
                    <a:pt x="304406" y="33989"/>
                    <a:pt x="307191" y="36608"/>
                    <a:pt x="312397" y="36608"/>
                  </a:cubicBezTo>
                  <a:moveTo>
                    <a:pt x="285405" y="31900"/>
                  </a:moveTo>
                  <a:cubicBezTo>
                    <a:pt x="282918" y="31900"/>
                    <a:pt x="281824" y="30706"/>
                    <a:pt x="281824" y="28915"/>
                  </a:cubicBezTo>
                  <a:cubicBezTo>
                    <a:pt x="281824" y="26262"/>
                    <a:pt x="284145" y="25433"/>
                    <a:pt x="288091" y="25433"/>
                  </a:cubicBezTo>
                  <a:lnTo>
                    <a:pt x="290744" y="25433"/>
                  </a:lnTo>
                  <a:lnTo>
                    <a:pt x="290744" y="27523"/>
                  </a:lnTo>
                  <a:cubicBezTo>
                    <a:pt x="290744" y="30242"/>
                    <a:pt x="288456" y="31900"/>
                    <a:pt x="285405" y="31900"/>
                  </a:cubicBezTo>
                  <a:moveTo>
                    <a:pt x="283383" y="36675"/>
                  </a:moveTo>
                  <a:cubicBezTo>
                    <a:pt x="287262" y="36675"/>
                    <a:pt x="289418" y="35182"/>
                    <a:pt x="290844" y="33193"/>
                  </a:cubicBezTo>
                  <a:lnTo>
                    <a:pt x="290844" y="36177"/>
                  </a:lnTo>
                  <a:lnTo>
                    <a:pt x="297509" y="36177"/>
                  </a:lnTo>
                  <a:lnTo>
                    <a:pt x="297509" y="20095"/>
                  </a:lnTo>
                  <a:cubicBezTo>
                    <a:pt x="297509" y="13397"/>
                    <a:pt x="293231" y="10943"/>
                    <a:pt x="287163" y="10943"/>
                  </a:cubicBezTo>
                  <a:cubicBezTo>
                    <a:pt x="281128" y="10943"/>
                    <a:pt x="276485" y="13529"/>
                    <a:pt x="276054" y="19398"/>
                  </a:cubicBezTo>
                  <a:lnTo>
                    <a:pt x="282521" y="19398"/>
                  </a:lnTo>
                  <a:cubicBezTo>
                    <a:pt x="282786" y="17276"/>
                    <a:pt x="284013" y="15917"/>
                    <a:pt x="286732" y="15917"/>
                  </a:cubicBezTo>
                  <a:cubicBezTo>
                    <a:pt x="289849" y="15917"/>
                    <a:pt x="290744" y="17508"/>
                    <a:pt x="290744" y="20460"/>
                  </a:cubicBezTo>
                  <a:lnTo>
                    <a:pt x="290744" y="21454"/>
                  </a:lnTo>
                  <a:lnTo>
                    <a:pt x="287959" y="21454"/>
                  </a:lnTo>
                  <a:cubicBezTo>
                    <a:pt x="280398" y="21454"/>
                    <a:pt x="275126" y="23643"/>
                    <a:pt x="275126" y="29379"/>
                  </a:cubicBezTo>
                  <a:cubicBezTo>
                    <a:pt x="275126" y="34486"/>
                    <a:pt x="278906" y="36675"/>
                    <a:pt x="283383" y="36675"/>
                  </a:cubicBezTo>
                  <a:moveTo>
                    <a:pt x="233146" y="36144"/>
                  </a:moveTo>
                  <a:lnTo>
                    <a:pt x="240010" y="36144"/>
                  </a:lnTo>
                  <a:lnTo>
                    <a:pt x="240010" y="21554"/>
                  </a:lnTo>
                  <a:cubicBezTo>
                    <a:pt x="240010" y="18205"/>
                    <a:pt x="242132" y="16514"/>
                    <a:pt x="244785" y="16514"/>
                  </a:cubicBezTo>
                  <a:cubicBezTo>
                    <a:pt x="247205" y="16514"/>
                    <a:pt x="248664" y="17939"/>
                    <a:pt x="248664" y="21090"/>
                  </a:cubicBezTo>
                  <a:lnTo>
                    <a:pt x="248664" y="36144"/>
                  </a:lnTo>
                  <a:lnTo>
                    <a:pt x="255462" y="36144"/>
                  </a:lnTo>
                  <a:lnTo>
                    <a:pt x="255462" y="21554"/>
                  </a:lnTo>
                  <a:cubicBezTo>
                    <a:pt x="255462" y="18205"/>
                    <a:pt x="257584" y="16514"/>
                    <a:pt x="260237" y="16514"/>
                  </a:cubicBezTo>
                  <a:cubicBezTo>
                    <a:pt x="262691" y="16514"/>
                    <a:pt x="264117" y="17939"/>
                    <a:pt x="264117" y="21090"/>
                  </a:cubicBezTo>
                  <a:lnTo>
                    <a:pt x="264117" y="36144"/>
                  </a:lnTo>
                  <a:lnTo>
                    <a:pt x="270915" y="36144"/>
                  </a:lnTo>
                  <a:lnTo>
                    <a:pt x="270915" y="20327"/>
                  </a:lnTo>
                  <a:cubicBezTo>
                    <a:pt x="270915" y="13761"/>
                    <a:pt x="267367" y="10876"/>
                    <a:pt x="262790" y="10876"/>
                  </a:cubicBezTo>
                  <a:cubicBezTo>
                    <a:pt x="259673" y="10876"/>
                    <a:pt x="256457" y="12203"/>
                    <a:pt x="254467" y="15154"/>
                  </a:cubicBezTo>
                  <a:cubicBezTo>
                    <a:pt x="253274" y="12236"/>
                    <a:pt x="250820" y="10876"/>
                    <a:pt x="247570" y="10876"/>
                  </a:cubicBezTo>
                  <a:cubicBezTo>
                    <a:pt x="243889" y="10876"/>
                    <a:pt x="241237" y="12899"/>
                    <a:pt x="240010" y="15220"/>
                  </a:cubicBezTo>
                  <a:lnTo>
                    <a:pt x="240010" y="11440"/>
                  </a:lnTo>
                  <a:lnTo>
                    <a:pt x="233146" y="11440"/>
                  </a:lnTo>
                  <a:lnTo>
                    <a:pt x="233146" y="36144"/>
                  </a:lnTo>
                  <a:close/>
                  <a:moveTo>
                    <a:pt x="213847" y="36144"/>
                  </a:moveTo>
                  <a:lnTo>
                    <a:pt x="220678" y="36144"/>
                  </a:lnTo>
                  <a:lnTo>
                    <a:pt x="220678" y="23776"/>
                  </a:lnTo>
                  <a:cubicBezTo>
                    <a:pt x="220678" y="19067"/>
                    <a:pt x="223596" y="17409"/>
                    <a:pt x="228669" y="17442"/>
                  </a:cubicBezTo>
                  <a:lnTo>
                    <a:pt x="228669" y="11075"/>
                  </a:lnTo>
                  <a:cubicBezTo>
                    <a:pt x="224657" y="11109"/>
                    <a:pt x="222236" y="12866"/>
                    <a:pt x="220678" y="16182"/>
                  </a:cubicBezTo>
                  <a:lnTo>
                    <a:pt x="220678" y="11473"/>
                  </a:lnTo>
                  <a:lnTo>
                    <a:pt x="213847" y="11473"/>
                  </a:lnTo>
                  <a:lnTo>
                    <a:pt x="213847" y="36144"/>
                  </a:lnTo>
                  <a:close/>
                  <a:moveTo>
                    <a:pt x="196239" y="36675"/>
                  </a:moveTo>
                  <a:cubicBezTo>
                    <a:pt x="203667" y="36675"/>
                    <a:pt x="209271" y="31734"/>
                    <a:pt x="209271" y="23941"/>
                  </a:cubicBezTo>
                  <a:lnTo>
                    <a:pt x="209271" y="23577"/>
                  </a:lnTo>
                  <a:cubicBezTo>
                    <a:pt x="209271" y="15883"/>
                    <a:pt x="203700" y="10910"/>
                    <a:pt x="196272" y="10910"/>
                  </a:cubicBezTo>
                  <a:cubicBezTo>
                    <a:pt x="188844" y="10910"/>
                    <a:pt x="183240" y="15950"/>
                    <a:pt x="183240" y="23709"/>
                  </a:cubicBezTo>
                  <a:lnTo>
                    <a:pt x="183240" y="24107"/>
                  </a:lnTo>
                  <a:cubicBezTo>
                    <a:pt x="183240" y="31767"/>
                    <a:pt x="188878" y="36675"/>
                    <a:pt x="196239" y="36675"/>
                  </a:cubicBezTo>
                  <a:moveTo>
                    <a:pt x="196272" y="31469"/>
                  </a:moveTo>
                  <a:cubicBezTo>
                    <a:pt x="192392" y="31469"/>
                    <a:pt x="190237" y="28650"/>
                    <a:pt x="190237" y="23908"/>
                  </a:cubicBezTo>
                  <a:lnTo>
                    <a:pt x="190237" y="23543"/>
                  </a:lnTo>
                  <a:cubicBezTo>
                    <a:pt x="190237" y="18835"/>
                    <a:pt x="192492" y="16082"/>
                    <a:pt x="196272" y="16082"/>
                  </a:cubicBezTo>
                  <a:cubicBezTo>
                    <a:pt x="200086" y="16082"/>
                    <a:pt x="202307" y="18901"/>
                    <a:pt x="202307" y="23643"/>
                  </a:cubicBezTo>
                  <a:lnTo>
                    <a:pt x="202307" y="23974"/>
                  </a:lnTo>
                  <a:cubicBezTo>
                    <a:pt x="202340" y="28650"/>
                    <a:pt x="200086" y="31469"/>
                    <a:pt x="196272" y="31469"/>
                  </a:cubicBezTo>
                  <a:moveTo>
                    <a:pt x="169313" y="36144"/>
                  </a:moveTo>
                  <a:lnTo>
                    <a:pt x="176111" y="36144"/>
                  </a:lnTo>
                  <a:lnTo>
                    <a:pt x="176111" y="16315"/>
                  </a:lnTo>
                  <a:lnTo>
                    <a:pt x="181483" y="16315"/>
                  </a:lnTo>
                  <a:lnTo>
                    <a:pt x="181483" y="11440"/>
                  </a:lnTo>
                  <a:lnTo>
                    <a:pt x="176111" y="11440"/>
                  </a:lnTo>
                  <a:lnTo>
                    <a:pt x="176111" y="8423"/>
                  </a:lnTo>
                  <a:cubicBezTo>
                    <a:pt x="176111" y="6532"/>
                    <a:pt x="177006" y="5173"/>
                    <a:pt x="179195" y="5173"/>
                  </a:cubicBezTo>
                  <a:cubicBezTo>
                    <a:pt x="180190" y="5173"/>
                    <a:pt x="181052" y="5372"/>
                    <a:pt x="181682" y="5604"/>
                  </a:cubicBezTo>
                  <a:lnTo>
                    <a:pt x="181682" y="464"/>
                  </a:lnTo>
                  <a:cubicBezTo>
                    <a:pt x="180588" y="133"/>
                    <a:pt x="179593" y="0"/>
                    <a:pt x="178134" y="0"/>
                  </a:cubicBezTo>
                  <a:cubicBezTo>
                    <a:pt x="172662" y="0"/>
                    <a:pt x="169313" y="2885"/>
                    <a:pt x="169313" y="8622"/>
                  </a:cubicBezTo>
                  <a:lnTo>
                    <a:pt x="169313" y="11440"/>
                  </a:lnTo>
                  <a:lnTo>
                    <a:pt x="166064" y="11440"/>
                  </a:lnTo>
                  <a:lnTo>
                    <a:pt x="166064" y="16315"/>
                  </a:lnTo>
                  <a:lnTo>
                    <a:pt x="169313" y="16315"/>
                  </a:lnTo>
                  <a:lnTo>
                    <a:pt x="169313" y="36144"/>
                  </a:lnTo>
                  <a:close/>
                  <a:moveTo>
                    <a:pt x="139768" y="31900"/>
                  </a:moveTo>
                  <a:cubicBezTo>
                    <a:pt x="137281" y="31900"/>
                    <a:pt x="136187" y="30706"/>
                    <a:pt x="136187" y="28915"/>
                  </a:cubicBezTo>
                  <a:cubicBezTo>
                    <a:pt x="136187" y="26262"/>
                    <a:pt x="138508" y="25433"/>
                    <a:pt x="142454" y="25433"/>
                  </a:cubicBezTo>
                  <a:lnTo>
                    <a:pt x="145107" y="25433"/>
                  </a:lnTo>
                  <a:lnTo>
                    <a:pt x="145107" y="27523"/>
                  </a:lnTo>
                  <a:cubicBezTo>
                    <a:pt x="145107" y="30242"/>
                    <a:pt x="142786" y="31900"/>
                    <a:pt x="139768" y="31900"/>
                  </a:cubicBezTo>
                  <a:moveTo>
                    <a:pt x="137745" y="36675"/>
                  </a:moveTo>
                  <a:cubicBezTo>
                    <a:pt x="141625" y="36675"/>
                    <a:pt x="143780" y="35182"/>
                    <a:pt x="145206" y="33193"/>
                  </a:cubicBezTo>
                  <a:lnTo>
                    <a:pt x="145206" y="36177"/>
                  </a:lnTo>
                  <a:lnTo>
                    <a:pt x="151871" y="36177"/>
                  </a:lnTo>
                  <a:lnTo>
                    <a:pt x="151871" y="20095"/>
                  </a:lnTo>
                  <a:cubicBezTo>
                    <a:pt x="151871" y="13397"/>
                    <a:pt x="147594" y="10943"/>
                    <a:pt x="141526" y="10943"/>
                  </a:cubicBezTo>
                  <a:cubicBezTo>
                    <a:pt x="135490" y="10943"/>
                    <a:pt x="130848" y="13529"/>
                    <a:pt x="130417" y="19398"/>
                  </a:cubicBezTo>
                  <a:lnTo>
                    <a:pt x="136883" y="19398"/>
                  </a:lnTo>
                  <a:cubicBezTo>
                    <a:pt x="137182" y="17276"/>
                    <a:pt x="138375" y="15917"/>
                    <a:pt x="141094" y="15917"/>
                  </a:cubicBezTo>
                  <a:cubicBezTo>
                    <a:pt x="144211" y="15917"/>
                    <a:pt x="145107" y="17508"/>
                    <a:pt x="145107" y="20460"/>
                  </a:cubicBezTo>
                  <a:lnTo>
                    <a:pt x="145107" y="21454"/>
                  </a:lnTo>
                  <a:lnTo>
                    <a:pt x="142321" y="21454"/>
                  </a:lnTo>
                  <a:cubicBezTo>
                    <a:pt x="134761" y="21454"/>
                    <a:pt x="129489" y="23643"/>
                    <a:pt x="129489" y="29379"/>
                  </a:cubicBezTo>
                  <a:cubicBezTo>
                    <a:pt x="129455" y="34486"/>
                    <a:pt x="133236" y="36675"/>
                    <a:pt x="137745" y="36675"/>
                  </a:cubicBezTo>
                  <a:moveTo>
                    <a:pt x="118048" y="36144"/>
                  </a:moveTo>
                  <a:lnTo>
                    <a:pt x="124846" y="36144"/>
                  </a:lnTo>
                  <a:lnTo>
                    <a:pt x="124846" y="265"/>
                  </a:lnTo>
                  <a:lnTo>
                    <a:pt x="118048" y="265"/>
                  </a:lnTo>
                  <a:lnTo>
                    <a:pt x="118048" y="36144"/>
                  </a:lnTo>
                  <a:close/>
                  <a:moveTo>
                    <a:pt x="88072" y="36144"/>
                  </a:moveTo>
                  <a:lnTo>
                    <a:pt x="94936" y="36144"/>
                  </a:lnTo>
                  <a:lnTo>
                    <a:pt x="94936" y="23776"/>
                  </a:lnTo>
                  <a:cubicBezTo>
                    <a:pt x="94936" y="19067"/>
                    <a:pt x="97854" y="17409"/>
                    <a:pt x="102928" y="17442"/>
                  </a:cubicBezTo>
                  <a:lnTo>
                    <a:pt x="102928" y="11075"/>
                  </a:lnTo>
                  <a:cubicBezTo>
                    <a:pt x="98915" y="11109"/>
                    <a:pt x="96495" y="12866"/>
                    <a:pt x="94936" y="16182"/>
                  </a:cubicBezTo>
                  <a:lnTo>
                    <a:pt x="94936" y="11473"/>
                  </a:lnTo>
                  <a:lnTo>
                    <a:pt x="88072" y="11473"/>
                  </a:lnTo>
                  <a:lnTo>
                    <a:pt x="88072" y="36144"/>
                  </a:lnTo>
                  <a:close/>
                  <a:moveTo>
                    <a:pt x="67381" y="36675"/>
                  </a:moveTo>
                  <a:cubicBezTo>
                    <a:pt x="71426" y="36675"/>
                    <a:pt x="73946" y="34785"/>
                    <a:pt x="75206" y="32298"/>
                  </a:cubicBezTo>
                  <a:lnTo>
                    <a:pt x="75206" y="36177"/>
                  </a:lnTo>
                  <a:lnTo>
                    <a:pt x="82004" y="36177"/>
                  </a:lnTo>
                  <a:lnTo>
                    <a:pt x="82004" y="11473"/>
                  </a:lnTo>
                  <a:lnTo>
                    <a:pt x="75206" y="11473"/>
                  </a:lnTo>
                  <a:lnTo>
                    <a:pt x="75206" y="25964"/>
                  </a:lnTo>
                  <a:cubicBezTo>
                    <a:pt x="75206" y="29612"/>
                    <a:pt x="72918" y="31402"/>
                    <a:pt x="70066" y="31402"/>
                  </a:cubicBezTo>
                  <a:cubicBezTo>
                    <a:pt x="67148" y="31402"/>
                    <a:pt x="65789" y="29811"/>
                    <a:pt x="65789" y="26428"/>
                  </a:cubicBezTo>
                  <a:lnTo>
                    <a:pt x="65789" y="11473"/>
                  </a:lnTo>
                  <a:lnTo>
                    <a:pt x="58991" y="11473"/>
                  </a:lnTo>
                  <a:lnTo>
                    <a:pt x="58991" y="27390"/>
                  </a:lnTo>
                  <a:cubicBezTo>
                    <a:pt x="58991" y="33823"/>
                    <a:pt x="62572" y="36675"/>
                    <a:pt x="67381" y="36675"/>
                  </a:cubicBezTo>
                  <a:moveTo>
                    <a:pt x="41549" y="36675"/>
                  </a:moveTo>
                  <a:cubicBezTo>
                    <a:pt x="48977" y="36675"/>
                    <a:pt x="54581" y="31734"/>
                    <a:pt x="54581" y="23941"/>
                  </a:cubicBezTo>
                  <a:lnTo>
                    <a:pt x="54581" y="23577"/>
                  </a:lnTo>
                  <a:cubicBezTo>
                    <a:pt x="54581" y="15883"/>
                    <a:pt x="49010" y="10910"/>
                    <a:pt x="41582" y="10910"/>
                  </a:cubicBezTo>
                  <a:cubicBezTo>
                    <a:pt x="34154" y="10910"/>
                    <a:pt x="28550" y="15950"/>
                    <a:pt x="28550" y="23709"/>
                  </a:cubicBezTo>
                  <a:lnTo>
                    <a:pt x="28550" y="24107"/>
                  </a:lnTo>
                  <a:cubicBezTo>
                    <a:pt x="28584" y="31767"/>
                    <a:pt x="34188" y="36675"/>
                    <a:pt x="41549" y="36675"/>
                  </a:cubicBezTo>
                  <a:moveTo>
                    <a:pt x="41615" y="31469"/>
                  </a:moveTo>
                  <a:cubicBezTo>
                    <a:pt x="37736" y="31469"/>
                    <a:pt x="35580" y="28650"/>
                    <a:pt x="35580" y="23908"/>
                  </a:cubicBezTo>
                  <a:lnTo>
                    <a:pt x="35580" y="23543"/>
                  </a:lnTo>
                  <a:cubicBezTo>
                    <a:pt x="35580" y="18835"/>
                    <a:pt x="37835" y="16082"/>
                    <a:pt x="41615" y="16082"/>
                  </a:cubicBezTo>
                  <a:cubicBezTo>
                    <a:pt x="45429" y="16082"/>
                    <a:pt x="47650" y="18901"/>
                    <a:pt x="47650" y="23643"/>
                  </a:cubicBezTo>
                  <a:lnTo>
                    <a:pt x="47650" y="23974"/>
                  </a:lnTo>
                  <a:cubicBezTo>
                    <a:pt x="47650" y="28650"/>
                    <a:pt x="45429" y="31469"/>
                    <a:pt x="41615" y="31469"/>
                  </a:cubicBezTo>
                  <a:moveTo>
                    <a:pt x="12700" y="31336"/>
                  </a:moveTo>
                  <a:cubicBezTo>
                    <a:pt x="8953" y="31336"/>
                    <a:pt x="6599" y="28948"/>
                    <a:pt x="6599" y="23974"/>
                  </a:cubicBezTo>
                  <a:lnTo>
                    <a:pt x="6599" y="23610"/>
                  </a:lnTo>
                  <a:cubicBezTo>
                    <a:pt x="6599" y="18636"/>
                    <a:pt x="9053" y="16149"/>
                    <a:pt x="12634" y="16149"/>
                  </a:cubicBezTo>
                  <a:cubicBezTo>
                    <a:pt x="16082" y="16149"/>
                    <a:pt x="18536" y="18603"/>
                    <a:pt x="18536" y="23610"/>
                  </a:cubicBezTo>
                  <a:lnTo>
                    <a:pt x="18536" y="23974"/>
                  </a:lnTo>
                  <a:cubicBezTo>
                    <a:pt x="18569" y="28783"/>
                    <a:pt x="16480" y="31336"/>
                    <a:pt x="12700" y="31336"/>
                  </a:cubicBezTo>
                  <a:moveTo>
                    <a:pt x="0" y="44567"/>
                  </a:moveTo>
                  <a:lnTo>
                    <a:pt x="6831" y="44567"/>
                  </a:lnTo>
                  <a:lnTo>
                    <a:pt x="6831" y="32397"/>
                  </a:lnTo>
                  <a:cubicBezTo>
                    <a:pt x="8124" y="34785"/>
                    <a:pt x="10910" y="36675"/>
                    <a:pt x="14723" y="36675"/>
                  </a:cubicBezTo>
                  <a:cubicBezTo>
                    <a:pt x="20857" y="36675"/>
                    <a:pt x="25500" y="32099"/>
                    <a:pt x="25500" y="23941"/>
                  </a:cubicBezTo>
                  <a:lnTo>
                    <a:pt x="25500" y="23577"/>
                  </a:lnTo>
                  <a:cubicBezTo>
                    <a:pt x="25500" y="15419"/>
                    <a:pt x="20791" y="10910"/>
                    <a:pt x="14723" y="10910"/>
                  </a:cubicBezTo>
                  <a:cubicBezTo>
                    <a:pt x="11075" y="10910"/>
                    <a:pt x="8190" y="12999"/>
                    <a:pt x="6831" y="15353"/>
                  </a:cubicBezTo>
                  <a:lnTo>
                    <a:pt x="6831" y="11473"/>
                  </a:lnTo>
                  <a:lnTo>
                    <a:pt x="0" y="11473"/>
                  </a:lnTo>
                  <a:lnTo>
                    <a:pt x="0" y="44567"/>
                  </a:lnTo>
                  <a:close/>
                </a:path>
              </a:pathLst>
            </a:custGeom>
            <a:solidFill>
              <a:srgbClr val="193264"/>
            </a:solidFill>
            <a:ln w="3296" cap="flat">
              <a:noFill/>
              <a:prstDash val="solid"/>
              <a:miter/>
            </a:ln>
          </p:spPr>
          <p:txBody>
            <a:bodyPr rtlCol="0" anchor="ctr">
              <a:noAutofit/>
            </a:bodyPr>
            <a:lstStyle/>
            <a:p>
              <a:endParaRPr lang="fr-FR" dirty="0"/>
            </a:p>
          </p:txBody>
        </p:sp>
        <p:sp>
          <p:nvSpPr>
            <p:cNvPr id="22" name="Forme libre : forme 21">
              <a:extLst>
                <a:ext uri="{FF2B5EF4-FFF2-40B4-BE49-F238E27FC236}">
                  <a16:creationId xmlns="" xmlns:a16="http://schemas.microsoft.com/office/drawing/2014/main" id="{69B93D11-F5CF-44B1-B92B-FBB17C6FCA6C}"/>
                </a:ext>
              </a:extLst>
            </p:cNvPr>
            <p:cNvSpPr/>
            <p:nvPr/>
          </p:nvSpPr>
          <p:spPr>
            <a:xfrm>
              <a:off x="999327" y="250402"/>
              <a:ext cx="484131" cy="33160"/>
            </a:xfrm>
            <a:custGeom>
              <a:avLst/>
              <a:gdLst>
                <a:gd name="connsiteX0" fmla="*/ 469574 w 484131"/>
                <a:gd name="connsiteY0" fmla="*/ 20857 h 33159"/>
                <a:gd name="connsiteX1" fmla="*/ 475245 w 484131"/>
                <a:gd name="connsiteY1" fmla="*/ 15320 h 33159"/>
                <a:gd name="connsiteX2" fmla="*/ 480616 w 484131"/>
                <a:gd name="connsiteY2" fmla="*/ 20857 h 33159"/>
                <a:gd name="connsiteX3" fmla="*/ 469574 w 484131"/>
                <a:gd name="connsiteY3" fmla="*/ 20857 h 33159"/>
                <a:gd name="connsiteX4" fmla="*/ 475443 w 484131"/>
                <a:gd name="connsiteY4" fmla="*/ 36409 h 33159"/>
                <a:gd name="connsiteX5" fmla="*/ 487248 w 484131"/>
                <a:gd name="connsiteY5" fmla="*/ 28086 h 33159"/>
                <a:gd name="connsiteX6" fmla="*/ 480782 w 484131"/>
                <a:gd name="connsiteY6" fmla="*/ 28086 h 33159"/>
                <a:gd name="connsiteX7" fmla="*/ 475642 w 484131"/>
                <a:gd name="connsiteY7" fmla="*/ 31535 h 33159"/>
                <a:gd name="connsiteX8" fmla="*/ 469508 w 484131"/>
                <a:gd name="connsiteY8" fmla="*/ 25069 h 33159"/>
                <a:gd name="connsiteX9" fmla="*/ 487315 w 484131"/>
                <a:gd name="connsiteY9" fmla="*/ 25069 h 33159"/>
                <a:gd name="connsiteX10" fmla="*/ 487315 w 484131"/>
                <a:gd name="connsiteY10" fmla="*/ 23179 h 33159"/>
                <a:gd name="connsiteX11" fmla="*/ 475278 w 484131"/>
                <a:gd name="connsiteY11" fmla="*/ 10611 h 33159"/>
                <a:gd name="connsiteX12" fmla="*/ 462578 w 484131"/>
                <a:gd name="connsiteY12" fmla="*/ 23444 h 33159"/>
                <a:gd name="connsiteX13" fmla="*/ 462578 w 484131"/>
                <a:gd name="connsiteY13" fmla="*/ 23809 h 33159"/>
                <a:gd name="connsiteX14" fmla="*/ 475443 w 484131"/>
                <a:gd name="connsiteY14" fmla="*/ 36409 h 33159"/>
                <a:gd name="connsiteX15" fmla="*/ 451038 w 484131"/>
                <a:gd name="connsiteY15" fmla="*/ 35879 h 33159"/>
                <a:gd name="connsiteX16" fmla="*/ 457836 w 484131"/>
                <a:gd name="connsiteY16" fmla="*/ 35879 h 33159"/>
                <a:gd name="connsiteX17" fmla="*/ 457836 w 484131"/>
                <a:gd name="connsiteY17" fmla="*/ 0 h 33159"/>
                <a:gd name="connsiteX18" fmla="*/ 451038 w 484131"/>
                <a:gd name="connsiteY18" fmla="*/ 0 h 33159"/>
                <a:gd name="connsiteX19" fmla="*/ 451038 w 484131"/>
                <a:gd name="connsiteY19" fmla="*/ 35879 h 33159"/>
                <a:gd name="connsiteX20" fmla="*/ 432900 w 484131"/>
                <a:gd name="connsiteY20" fmla="*/ 31634 h 33159"/>
                <a:gd name="connsiteX21" fmla="*/ 429318 w 484131"/>
                <a:gd name="connsiteY21" fmla="*/ 28650 h 33159"/>
                <a:gd name="connsiteX22" fmla="*/ 435586 w 484131"/>
                <a:gd name="connsiteY22" fmla="*/ 25168 h 33159"/>
                <a:gd name="connsiteX23" fmla="*/ 438238 w 484131"/>
                <a:gd name="connsiteY23" fmla="*/ 25168 h 33159"/>
                <a:gd name="connsiteX24" fmla="*/ 438238 w 484131"/>
                <a:gd name="connsiteY24" fmla="*/ 27257 h 33159"/>
                <a:gd name="connsiteX25" fmla="*/ 432900 w 484131"/>
                <a:gd name="connsiteY25" fmla="*/ 31634 h 33159"/>
                <a:gd name="connsiteX26" fmla="*/ 430877 w 484131"/>
                <a:gd name="connsiteY26" fmla="*/ 36409 h 33159"/>
                <a:gd name="connsiteX27" fmla="*/ 438338 w 484131"/>
                <a:gd name="connsiteY27" fmla="*/ 32928 h 33159"/>
                <a:gd name="connsiteX28" fmla="*/ 438338 w 484131"/>
                <a:gd name="connsiteY28" fmla="*/ 35912 h 33159"/>
                <a:gd name="connsiteX29" fmla="*/ 445003 w 484131"/>
                <a:gd name="connsiteY29" fmla="*/ 35912 h 33159"/>
                <a:gd name="connsiteX30" fmla="*/ 445003 w 484131"/>
                <a:gd name="connsiteY30" fmla="*/ 19830 h 33159"/>
                <a:gd name="connsiteX31" fmla="*/ 434657 w 484131"/>
                <a:gd name="connsiteY31" fmla="*/ 10677 h 33159"/>
                <a:gd name="connsiteX32" fmla="*/ 423549 w 484131"/>
                <a:gd name="connsiteY32" fmla="*/ 19133 h 33159"/>
                <a:gd name="connsiteX33" fmla="*/ 430015 w 484131"/>
                <a:gd name="connsiteY33" fmla="*/ 19133 h 33159"/>
                <a:gd name="connsiteX34" fmla="*/ 434226 w 484131"/>
                <a:gd name="connsiteY34" fmla="*/ 15651 h 33159"/>
                <a:gd name="connsiteX35" fmla="*/ 438238 w 484131"/>
                <a:gd name="connsiteY35" fmla="*/ 20194 h 33159"/>
                <a:gd name="connsiteX36" fmla="*/ 438238 w 484131"/>
                <a:gd name="connsiteY36" fmla="*/ 21189 h 33159"/>
                <a:gd name="connsiteX37" fmla="*/ 435453 w 484131"/>
                <a:gd name="connsiteY37" fmla="*/ 21189 h 33159"/>
                <a:gd name="connsiteX38" fmla="*/ 422620 w 484131"/>
                <a:gd name="connsiteY38" fmla="*/ 29114 h 33159"/>
                <a:gd name="connsiteX39" fmla="*/ 430877 w 484131"/>
                <a:gd name="connsiteY39" fmla="*/ 36409 h 33159"/>
                <a:gd name="connsiteX40" fmla="*/ 395197 w 484131"/>
                <a:gd name="connsiteY40" fmla="*/ 35879 h 33159"/>
                <a:gd name="connsiteX41" fmla="*/ 402061 w 484131"/>
                <a:gd name="connsiteY41" fmla="*/ 35879 h 33159"/>
                <a:gd name="connsiteX42" fmla="*/ 402061 w 484131"/>
                <a:gd name="connsiteY42" fmla="*/ 21620 h 33159"/>
                <a:gd name="connsiteX43" fmla="*/ 407201 w 484131"/>
                <a:gd name="connsiteY43" fmla="*/ 16182 h 33159"/>
                <a:gd name="connsiteX44" fmla="*/ 411545 w 484131"/>
                <a:gd name="connsiteY44" fmla="*/ 21156 h 33159"/>
                <a:gd name="connsiteX45" fmla="*/ 411545 w 484131"/>
                <a:gd name="connsiteY45" fmla="*/ 35879 h 33159"/>
                <a:gd name="connsiteX46" fmla="*/ 418376 w 484131"/>
                <a:gd name="connsiteY46" fmla="*/ 35879 h 33159"/>
                <a:gd name="connsiteX47" fmla="*/ 418376 w 484131"/>
                <a:gd name="connsiteY47" fmla="*/ 20161 h 33159"/>
                <a:gd name="connsiteX48" fmla="*/ 410053 w 484131"/>
                <a:gd name="connsiteY48" fmla="*/ 10611 h 33159"/>
                <a:gd name="connsiteX49" fmla="*/ 402028 w 484131"/>
                <a:gd name="connsiteY49" fmla="*/ 15088 h 33159"/>
                <a:gd name="connsiteX50" fmla="*/ 402028 w 484131"/>
                <a:gd name="connsiteY50" fmla="*/ 11175 h 33159"/>
                <a:gd name="connsiteX51" fmla="*/ 395164 w 484131"/>
                <a:gd name="connsiteY51" fmla="*/ 11175 h 33159"/>
                <a:gd name="connsiteX52" fmla="*/ 395164 w 484131"/>
                <a:gd name="connsiteY52" fmla="*/ 35879 h 33159"/>
                <a:gd name="connsiteX53" fmla="*/ 377556 w 484131"/>
                <a:gd name="connsiteY53" fmla="*/ 36409 h 33159"/>
                <a:gd name="connsiteX54" fmla="*/ 390588 w 484131"/>
                <a:gd name="connsiteY54" fmla="*/ 23676 h 33159"/>
                <a:gd name="connsiteX55" fmla="*/ 390588 w 484131"/>
                <a:gd name="connsiteY55" fmla="*/ 23311 h 33159"/>
                <a:gd name="connsiteX56" fmla="*/ 377589 w 484131"/>
                <a:gd name="connsiteY56" fmla="*/ 10644 h 33159"/>
                <a:gd name="connsiteX57" fmla="*/ 364558 w 484131"/>
                <a:gd name="connsiteY57" fmla="*/ 23444 h 33159"/>
                <a:gd name="connsiteX58" fmla="*/ 364558 w 484131"/>
                <a:gd name="connsiteY58" fmla="*/ 23809 h 33159"/>
                <a:gd name="connsiteX59" fmla="*/ 377556 w 484131"/>
                <a:gd name="connsiteY59" fmla="*/ 36409 h 33159"/>
                <a:gd name="connsiteX60" fmla="*/ 377622 w 484131"/>
                <a:gd name="connsiteY60" fmla="*/ 31203 h 33159"/>
                <a:gd name="connsiteX61" fmla="*/ 371587 w 484131"/>
                <a:gd name="connsiteY61" fmla="*/ 23643 h 33159"/>
                <a:gd name="connsiteX62" fmla="*/ 371587 w 484131"/>
                <a:gd name="connsiteY62" fmla="*/ 23278 h 33159"/>
                <a:gd name="connsiteX63" fmla="*/ 377622 w 484131"/>
                <a:gd name="connsiteY63" fmla="*/ 15817 h 33159"/>
                <a:gd name="connsiteX64" fmla="*/ 383658 w 484131"/>
                <a:gd name="connsiteY64" fmla="*/ 23378 h 33159"/>
                <a:gd name="connsiteX65" fmla="*/ 383658 w 484131"/>
                <a:gd name="connsiteY65" fmla="*/ 23709 h 33159"/>
                <a:gd name="connsiteX66" fmla="*/ 377622 w 484131"/>
                <a:gd name="connsiteY66" fmla="*/ 31203 h 33159"/>
                <a:gd name="connsiteX67" fmla="*/ 356367 w 484131"/>
                <a:gd name="connsiteY67" fmla="*/ 7826 h 33159"/>
                <a:gd name="connsiteX68" fmla="*/ 360280 w 484131"/>
                <a:gd name="connsiteY68" fmla="*/ 4079 h 33159"/>
                <a:gd name="connsiteX69" fmla="*/ 356367 w 484131"/>
                <a:gd name="connsiteY69" fmla="*/ 365 h 33159"/>
                <a:gd name="connsiteX70" fmla="*/ 352487 w 484131"/>
                <a:gd name="connsiteY70" fmla="*/ 4079 h 33159"/>
                <a:gd name="connsiteX71" fmla="*/ 356367 w 484131"/>
                <a:gd name="connsiteY71" fmla="*/ 7826 h 33159"/>
                <a:gd name="connsiteX72" fmla="*/ 353018 w 484131"/>
                <a:gd name="connsiteY72" fmla="*/ 35879 h 33159"/>
                <a:gd name="connsiteX73" fmla="*/ 359816 w 484131"/>
                <a:gd name="connsiteY73" fmla="*/ 35879 h 33159"/>
                <a:gd name="connsiteX74" fmla="*/ 359816 w 484131"/>
                <a:gd name="connsiteY74" fmla="*/ 11175 h 33159"/>
                <a:gd name="connsiteX75" fmla="*/ 353018 w 484131"/>
                <a:gd name="connsiteY75" fmla="*/ 11175 h 33159"/>
                <a:gd name="connsiteX76" fmla="*/ 353018 w 484131"/>
                <a:gd name="connsiteY76" fmla="*/ 35879 h 33159"/>
                <a:gd name="connsiteX77" fmla="*/ 344032 w 484131"/>
                <a:gd name="connsiteY77" fmla="*/ 36343 h 33159"/>
                <a:gd name="connsiteX78" fmla="*/ 348177 w 484131"/>
                <a:gd name="connsiteY78" fmla="*/ 35680 h 33159"/>
                <a:gd name="connsiteX79" fmla="*/ 348177 w 484131"/>
                <a:gd name="connsiteY79" fmla="*/ 30407 h 33159"/>
                <a:gd name="connsiteX80" fmla="*/ 345590 w 484131"/>
                <a:gd name="connsiteY80" fmla="*/ 30872 h 33159"/>
                <a:gd name="connsiteX81" fmla="*/ 342838 w 484131"/>
                <a:gd name="connsiteY81" fmla="*/ 27954 h 33159"/>
                <a:gd name="connsiteX82" fmla="*/ 342838 w 484131"/>
                <a:gd name="connsiteY82" fmla="*/ 16049 h 33159"/>
                <a:gd name="connsiteX83" fmla="*/ 348044 w 484131"/>
                <a:gd name="connsiteY83" fmla="*/ 16049 h 33159"/>
                <a:gd name="connsiteX84" fmla="*/ 348044 w 484131"/>
                <a:gd name="connsiteY84" fmla="*/ 11175 h 33159"/>
                <a:gd name="connsiteX85" fmla="*/ 342838 w 484131"/>
                <a:gd name="connsiteY85" fmla="*/ 11175 h 33159"/>
                <a:gd name="connsiteX86" fmla="*/ 342838 w 484131"/>
                <a:gd name="connsiteY86" fmla="*/ 5836 h 33159"/>
                <a:gd name="connsiteX87" fmla="*/ 336040 w 484131"/>
                <a:gd name="connsiteY87" fmla="*/ 5836 h 33159"/>
                <a:gd name="connsiteX88" fmla="*/ 336040 w 484131"/>
                <a:gd name="connsiteY88" fmla="*/ 11175 h 33159"/>
                <a:gd name="connsiteX89" fmla="*/ 332890 w 484131"/>
                <a:gd name="connsiteY89" fmla="*/ 11175 h 33159"/>
                <a:gd name="connsiteX90" fmla="*/ 332890 w 484131"/>
                <a:gd name="connsiteY90" fmla="*/ 16049 h 33159"/>
                <a:gd name="connsiteX91" fmla="*/ 336040 w 484131"/>
                <a:gd name="connsiteY91" fmla="*/ 16049 h 33159"/>
                <a:gd name="connsiteX92" fmla="*/ 336040 w 484131"/>
                <a:gd name="connsiteY92" fmla="*/ 28551 h 33159"/>
                <a:gd name="connsiteX93" fmla="*/ 344032 w 484131"/>
                <a:gd name="connsiteY93" fmla="*/ 36343 h 33159"/>
                <a:gd name="connsiteX94" fmla="*/ 317106 w 484131"/>
                <a:gd name="connsiteY94" fmla="*/ 31634 h 33159"/>
                <a:gd name="connsiteX95" fmla="*/ 313525 w 484131"/>
                <a:gd name="connsiteY95" fmla="*/ 28650 h 33159"/>
                <a:gd name="connsiteX96" fmla="*/ 319792 w 484131"/>
                <a:gd name="connsiteY96" fmla="*/ 25168 h 33159"/>
                <a:gd name="connsiteX97" fmla="*/ 322445 w 484131"/>
                <a:gd name="connsiteY97" fmla="*/ 25168 h 33159"/>
                <a:gd name="connsiteX98" fmla="*/ 322445 w 484131"/>
                <a:gd name="connsiteY98" fmla="*/ 27257 h 33159"/>
                <a:gd name="connsiteX99" fmla="*/ 317106 w 484131"/>
                <a:gd name="connsiteY99" fmla="*/ 31634 h 33159"/>
                <a:gd name="connsiteX100" fmla="*/ 315050 w 484131"/>
                <a:gd name="connsiteY100" fmla="*/ 36409 h 33159"/>
                <a:gd name="connsiteX101" fmla="*/ 322511 w 484131"/>
                <a:gd name="connsiteY101" fmla="*/ 32928 h 33159"/>
                <a:gd name="connsiteX102" fmla="*/ 322511 w 484131"/>
                <a:gd name="connsiteY102" fmla="*/ 35912 h 33159"/>
                <a:gd name="connsiteX103" fmla="*/ 329176 w 484131"/>
                <a:gd name="connsiteY103" fmla="*/ 35912 h 33159"/>
                <a:gd name="connsiteX104" fmla="*/ 329176 w 484131"/>
                <a:gd name="connsiteY104" fmla="*/ 19830 h 33159"/>
                <a:gd name="connsiteX105" fmla="*/ 318830 w 484131"/>
                <a:gd name="connsiteY105" fmla="*/ 10677 h 33159"/>
                <a:gd name="connsiteX106" fmla="*/ 307722 w 484131"/>
                <a:gd name="connsiteY106" fmla="*/ 19133 h 33159"/>
                <a:gd name="connsiteX107" fmla="*/ 314188 w 484131"/>
                <a:gd name="connsiteY107" fmla="*/ 19133 h 33159"/>
                <a:gd name="connsiteX108" fmla="*/ 318399 w 484131"/>
                <a:gd name="connsiteY108" fmla="*/ 15651 h 33159"/>
                <a:gd name="connsiteX109" fmla="*/ 322412 w 484131"/>
                <a:gd name="connsiteY109" fmla="*/ 20194 h 33159"/>
                <a:gd name="connsiteX110" fmla="*/ 322412 w 484131"/>
                <a:gd name="connsiteY110" fmla="*/ 21189 h 33159"/>
                <a:gd name="connsiteX111" fmla="*/ 319626 w 484131"/>
                <a:gd name="connsiteY111" fmla="*/ 21189 h 33159"/>
                <a:gd name="connsiteX112" fmla="*/ 306793 w 484131"/>
                <a:gd name="connsiteY112" fmla="*/ 29114 h 33159"/>
                <a:gd name="connsiteX113" fmla="*/ 315050 w 484131"/>
                <a:gd name="connsiteY113" fmla="*/ 36409 h 33159"/>
                <a:gd name="connsiteX114" fmla="*/ 279370 w 484131"/>
                <a:gd name="connsiteY114" fmla="*/ 35879 h 33159"/>
                <a:gd name="connsiteX115" fmla="*/ 286234 w 484131"/>
                <a:gd name="connsiteY115" fmla="*/ 35879 h 33159"/>
                <a:gd name="connsiteX116" fmla="*/ 286234 w 484131"/>
                <a:gd name="connsiteY116" fmla="*/ 21620 h 33159"/>
                <a:gd name="connsiteX117" fmla="*/ 291374 w 484131"/>
                <a:gd name="connsiteY117" fmla="*/ 16182 h 33159"/>
                <a:gd name="connsiteX118" fmla="*/ 295718 w 484131"/>
                <a:gd name="connsiteY118" fmla="*/ 21156 h 33159"/>
                <a:gd name="connsiteX119" fmla="*/ 295718 w 484131"/>
                <a:gd name="connsiteY119" fmla="*/ 35879 h 33159"/>
                <a:gd name="connsiteX120" fmla="*/ 302549 w 484131"/>
                <a:gd name="connsiteY120" fmla="*/ 35879 h 33159"/>
                <a:gd name="connsiteX121" fmla="*/ 302549 w 484131"/>
                <a:gd name="connsiteY121" fmla="*/ 20161 h 33159"/>
                <a:gd name="connsiteX122" fmla="*/ 294226 w 484131"/>
                <a:gd name="connsiteY122" fmla="*/ 10611 h 33159"/>
                <a:gd name="connsiteX123" fmla="*/ 286201 w 484131"/>
                <a:gd name="connsiteY123" fmla="*/ 15088 h 33159"/>
                <a:gd name="connsiteX124" fmla="*/ 286201 w 484131"/>
                <a:gd name="connsiteY124" fmla="*/ 11175 h 33159"/>
                <a:gd name="connsiteX125" fmla="*/ 279337 w 484131"/>
                <a:gd name="connsiteY125" fmla="*/ 11175 h 33159"/>
                <a:gd name="connsiteX126" fmla="*/ 279337 w 484131"/>
                <a:gd name="connsiteY126" fmla="*/ 35879 h 33159"/>
                <a:gd name="connsiteX127" fmla="*/ 239844 w 484131"/>
                <a:gd name="connsiteY127" fmla="*/ 35879 h 33159"/>
                <a:gd name="connsiteX128" fmla="*/ 246708 w 484131"/>
                <a:gd name="connsiteY128" fmla="*/ 35879 h 33159"/>
                <a:gd name="connsiteX129" fmla="*/ 246708 w 484131"/>
                <a:gd name="connsiteY129" fmla="*/ 21620 h 33159"/>
                <a:gd name="connsiteX130" fmla="*/ 251848 w 484131"/>
                <a:gd name="connsiteY130" fmla="*/ 16182 h 33159"/>
                <a:gd name="connsiteX131" fmla="*/ 256192 w 484131"/>
                <a:gd name="connsiteY131" fmla="*/ 21156 h 33159"/>
                <a:gd name="connsiteX132" fmla="*/ 256192 w 484131"/>
                <a:gd name="connsiteY132" fmla="*/ 35879 h 33159"/>
                <a:gd name="connsiteX133" fmla="*/ 263023 w 484131"/>
                <a:gd name="connsiteY133" fmla="*/ 35879 h 33159"/>
                <a:gd name="connsiteX134" fmla="*/ 263023 w 484131"/>
                <a:gd name="connsiteY134" fmla="*/ 20161 h 33159"/>
                <a:gd name="connsiteX135" fmla="*/ 254700 w 484131"/>
                <a:gd name="connsiteY135" fmla="*/ 10611 h 33159"/>
                <a:gd name="connsiteX136" fmla="*/ 246675 w 484131"/>
                <a:gd name="connsiteY136" fmla="*/ 15088 h 33159"/>
                <a:gd name="connsiteX137" fmla="*/ 246675 w 484131"/>
                <a:gd name="connsiteY137" fmla="*/ 11175 h 33159"/>
                <a:gd name="connsiteX138" fmla="*/ 239811 w 484131"/>
                <a:gd name="connsiteY138" fmla="*/ 11175 h 33159"/>
                <a:gd name="connsiteX139" fmla="*/ 239811 w 484131"/>
                <a:gd name="connsiteY139" fmla="*/ 35879 h 33159"/>
                <a:gd name="connsiteX140" fmla="*/ 222236 w 484131"/>
                <a:gd name="connsiteY140" fmla="*/ 36409 h 33159"/>
                <a:gd name="connsiteX141" fmla="*/ 235268 w 484131"/>
                <a:gd name="connsiteY141" fmla="*/ 23676 h 33159"/>
                <a:gd name="connsiteX142" fmla="*/ 235268 w 484131"/>
                <a:gd name="connsiteY142" fmla="*/ 23311 h 33159"/>
                <a:gd name="connsiteX143" fmla="*/ 222269 w 484131"/>
                <a:gd name="connsiteY143" fmla="*/ 10644 h 33159"/>
                <a:gd name="connsiteX144" fmla="*/ 209271 w 484131"/>
                <a:gd name="connsiteY144" fmla="*/ 23411 h 33159"/>
                <a:gd name="connsiteX145" fmla="*/ 209271 w 484131"/>
                <a:gd name="connsiteY145" fmla="*/ 23776 h 33159"/>
                <a:gd name="connsiteX146" fmla="*/ 222236 w 484131"/>
                <a:gd name="connsiteY146" fmla="*/ 36409 h 33159"/>
                <a:gd name="connsiteX147" fmla="*/ 222269 w 484131"/>
                <a:gd name="connsiteY147" fmla="*/ 31203 h 33159"/>
                <a:gd name="connsiteX148" fmla="*/ 216234 w 484131"/>
                <a:gd name="connsiteY148" fmla="*/ 23643 h 33159"/>
                <a:gd name="connsiteX149" fmla="*/ 216234 w 484131"/>
                <a:gd name="connsiteY149" fmla="*/ 23278 h 33159"/>
                <a:gd name="connsiteX150" fmla="*/ 222269 w 484131"/>
                <a:gd name="connsiteY150" fmla="*/ 15817 h 33159"/>
                <a:gd name="connsiteX151" fmla="*/ 228304 w 484131"/>
                <a:gd name="connsiteY151" fmla="*/ 23378 h 33159"/>
                <a:gd name="connsiteX152" fmla="*/ 228304 w 484131"/>
                <a:gd name="connsiteY152" fmla="*/ 23709 h 33159"/>
                <a:gd name="connsiteX153" fmla="*/ 222269 w 484131"/>
                <a:gd name="connsiteY153" fmla="*/ 31203 h 33159"/>
                <a:gd name="connsiteX154" fmla="*/ 201047 w 484131"/>
                <a:gd name="connsiteY154" fmla="*/ 7826 h 33159"/>
                <a:gd name="connsiteX155" fmla="*/ 204960 w 484131"/>
                <a:gd name="connsiteY155" fmla="*/ 4079 h 33159"/>
                <a:gd name="connsiteX156" fmla="*/ 201047 w 484131"/>
                <a:gd name="connsiteY156" fmla="*/ 365 h 33159"/>
                <a:gd name="connsiteX157" fmla="*/ 197167 w 484131"/>
                <a:gd name="connsiteY157" fmla="*/ 4079 h 33159"/>
                <a:gd name="connsiteX158" fmla="*/ 201047 w 484131"/>
                <a:gd name="connsiteY158" fmla="*/ 7826 h 33159"/>
                <a:gd name="connsiteX159" fmla="*/ 197698 w 484131"/>
                <a:gd name="connsiteY159" fmla="*/ 35879 h 33159"/>
                <a:gd name="connsiteX160" fmla="*/ 204496 w 484131"/>
                <a:gd name="connsiteY160" fmla="*/ 35879 h 33159"/>
                <a:gd name="connsiteX161" fmla="*/ 204496 w 484131"/>
                <a:gd name="connsiteY161" fmla="*/ 11175 h 33159"/>
                <a:gd name="connsiteX162" fmla="*/ 197698 w 484131"/>
                <a:gd name="connsiteY162" fmla="*/ 11175 h 33159"/>
                <a:gd name="connsiteX163" fmla="*/ 197698 w 484131"/>
                <a:gd name="connsiteY163" fmla="*/ 35879 h 33159"/>
                <a:gd name="connsiteX164" fmla="*/ 188712 w 484131"/>
                <a:gd name="connsiteY164" fmla="*/ 36343 h 33159"/>
                <a:gd name="connsiteX165" fmla="*/ 192857 w 484131"/>
                <a:gd name="connsiteY165" fmla="*/ 35680 h 33159"/>
                <a:gd name="connsiteX166" fmla="*/ 192857 w 484131"/>
                <a:gd name="connsiteY166" fmla="*/ 30407 h 33159"/>
                <a:gd name="connsiteX167" fmla="*/ 190270 w 484131"/>
                <a:gd name="connsiteY167" fmla="*/ 30872 h 33159"/>
                <a:gd name="connsiteX168" fmla="*/ 187518 w 484131"/>
                <a:gd name="connsiteY168" fmla="*/ 27954 h 33159"/>
                <a:gd name="connsiteX169" fmla="*/ 187518 w 484131"/>
                <a:gd name="connsiteY169" fmla="*/ 16049 h 33159"/>
                <a:gd name="connsiteX170" fmla="*/ 192724 w 484131"/>
                <a:gd name="connsiteY170" fmla="*/ 16049 h 33159"/>
                <a:gd name="connsiteX171" fmla="*/ 192724 w 484131"/>
                <a:gd name="connsiteY171" fmla="*/ 11175 h 33159"/>
                <a:gd name="connsiteX172" fmla="*/ 187518 w 484131"/>
                <a:gd name="connsiteY172" fmla="*/ 11175 h 33159"/>
                <a:gd name="connsiteX173" fmla="*/ 187518 w 484131"/>
                <a:gd name="connsiteY173" fmla="*/ 5836 h 33159"/>
                <a:gd name="connsiteX174" fmla="*/ 180720 w 484131"/>
                <a:gd name="connsiteY174" fmla="*/ 5836 h 33159"/>
                <a:gd name="connsiteX175" fmla="*/ 180720 w 484131"/>
                <a:gd name="connsiteY175" fmla="*/ 11175 h 33159"/>
                <a:gd name="connsiteX176" fmla="*/ 177570 w 484131"/>
                <a:gd name="connsiteY176" fmla="*/ 11175 h 33159"/>
                <a:gd name="connsiteX177" fmla="*/ 177570 w 484131"/>
                <a:gd name="connsiteY177" fmla="*/ 16049 h 33159"/>
                <a:gd name="connsiteX178" fmla="*/ 180720 w 484131"/>
                <a:gd name="connsiteY178" fmla="*/ 16049 h 33159"/>
                <a:gd name="connsiteX179" fmla="*/ 180720 w 484131"/>
                <a:gd name="connsiteY179" fmla="*/ 28551 h 33159"/>
                <a:gd name="connsiteX180" fmla="*/ 188712 w 484131"/>
                <a:gd name="connsiteY180" fmla="*/ 36343 h 33159"/>
                <a:gd name="connsiteX181" fmla="*/ 161753 w 484131"/>
                <a:gd name="connsiteY181" fmla="*/ 31634 h 33159"/>
                <a:gd name="connsiteX182" fmla="*/ 158172 w 484131"/>
                <a:gd name="connsiteY182" fmla="*/ 28650 h 33159"/>
                <a:gd name="connsiteX183" fmla="*/ 164439 w 484131"/>
                <a:gd name="connsiteY183" fmla="*/ 25168 h 33159"/>
                <a:gd name="connsiteX184" fmla="*/ 167092 w 484131"/>
                <a:gd name="connsiteY184" fmla="*/ 25168 h 33159"/>
                <a:gd name="connsiteX185" fmla="*/ 167092 w 484131"/>
                <a:gd name="connsiteY185" fmla="*/ 27257 h 33159"/>
                <a:gd name="connsiteX186" fmla="*/ 161753 w 484131"/>
                <a:gd name="connsiteY186" fmla="*/ 31634 h 33159"/>
                <a:gd name="connsiteX187" fmla="*/ 159730 w 484131"/>
                <a:gd name="connsiteY187" fmla="*/ 36409 h 33159"/>
                <a:gd name="connsiteX188" fmla="*/ 167191 w 484131"/>
                <a:gd name="connsiteY188" fmla="*/ 32928 h 33159"/>
                <a:gd name="connsiteX189" fmla="*/ 167191 w 484131"/>
                <a:gd name="connsiteY189" fmla="*/ 35912 h 33159"/>
                <a:gd name="connsiteX190" fmla="*/ 173856 w 484131"/>
                <a:gd name="connsiteY190" fmla="*/ 35912 h 33159"/>
                <a:gd name="connsiteX191" fmla="*/ 173856 w 484131"/>
                <a:gd name="connsiteY191" fmla="*/ 19830 h 33159"/>
                <a:gd name="connsiteX192" fmla="*/ 163510 w 484131"/>
                <a:gd name="connsiteY192" fmla="*/ 10677 h 33159"/>
                <a:gd name="connsiteX193" fmla="*/ 152402 w 484131"/>
                <a:gd name="connsiteY193" fmla="*/ 19133 h 33159"/>
                <a:gd name="connsiteX194" fmla="*/ 158868 w 484131"/>
                <a:gd name="connsiteY194" fmla="*/ 19133 h 33159"/>
                <a:gd name="connsiteX195" fmla="*/ 163079 w 484131"/>
                <a:gd name="connsiteY195" fmla="*/ 15651 h 33159"/>
                <a:gd name="connsiteX196" fmla="*/ 167092 w 484131"/>
                <a:gd name="connsiteY196" fmla="*/ 20194 h 33159"/>
                <a:gd name="connsiteX197" fmla="*/ 167092 w 484131"/>
                <a:gd name="connsiteY197" fmla="*/ 21189 h 33159"/>
                <a:gd name="connsiteX198" fmla="*/ 164306 w 484131"/>
                <a:gd name="connsiteY198" fmla="*/ 21189 h 33159"/>
                <a:gd name="connsiteX199" fmla="*/ 151473 w 484131"/>
                <a:gd name="connsiteY199" fmla="*/ 29114 h 33159"/>
                <a:gd name="connsiteX200" fmla="*/ 159730 w 484131"/>
                <a:gd name="connsiteY200" fmla="*/ 36409 h 33159"/>
                <a:gd name="connsiteX201" fmla="*/ 143349 w 484131"/>
                <a:gd name="connsiteY201" fmla="*/ 7826 h 33159"/>
                <a:gd name="connsiteX202" fmla="*/ 147262 w 484131"/>
                <a:gd name="connsiteY202" fmla="*/ 4079 h 33159"/>
                <a:gd name="connsiteX203" fmla="*/ 143349 w 484131"/>
                <a:gd name="connsiteY203" fmla="*/ 365 h 33159"/>
                <a:gd name="connsiteX204" fmla="*/ 139470 w 484131"/>
                <a:gd name="connsiteY204" fmla="*/ 4079 h 33159"/>
                <a:gd name="connsiteX205" fmla="*/ 143349 w 484131"/>
                <a:gd name="connsiteY205" fmla="*/ 7826 h 33159"/>
                <a:gd name="connsiteX206" fmla="*/ 140000 w 484131"/>
                <a:gd name="connsiteY206" fmla="*/ 35879 h 33159"/>
                <a:gd name="connsiteX207" fmla="*/ 146798 w 484131"/>
                <a:gd name="connsiteY207" fmla="*/ 35879 h 33159"/>
                <a:gd name="connsiteX208" fmla="*/ 146798 w 484131"/>
                <a:gd name="connsiteY208" fmla="*/ 11175 h 33159"/>
                <a:gd name="connsiteX209" fmla="*/ 140000 w 484131"/>
                <a:gd name="connsiteY209" fmla="*/ 11175 h 33159"/>
                <a:gd name="connsiteX210" fmla="*/ 140000 w 484131"/>
                <a:gd name="connsiteY210" fmla="*/ 35879 h 33159"/>
                <a:gd name="connsiteX211" fmla="*/ 123719 w 484131"/>
                <a:gd name="connsiteY211" fmla="*/ 36409 h 33159"/>
                <a:gd name="connsiteX212" fmla="*/ 135524 w 484131"/>
                <a:gd name="connsiteY212" fmla="*/ 26495 h 33159"/>
                <a:gd name="connsiteX213" fmla="*/ 129356 w 484131"/>
                <a:gd name="connsiteY213" fmla="*/ 26495 h 33159"/>
                <a:gd name="connsiteX214" fmla="*/ 124050 w 484131"/>
                <a:gd name="connsiteY214" fmla="*/ 31270 h 33159"/>
                <a:gd name="connsiteX215" fmla="*/ 118015 w 484131"/>
                <a:gd name="connsiteY215" fmla="*/ 23776 h 33159"/>
                <a:gd name="connsiteX216" fmla="*/ 118015 w 484131"/>
                <a:gd name="connsiteY216" fmla="*/ 23411 h 33159"/>
                <a:gd name="connsiteX217" fmla="*/ 123918 w 484131"/>
                <a:gd name="connsiteY217" fmla="*/ 16049 h 33159"/>
                <a:gd name="connsiteX218" fmla="*/ 128925 w 484131"/>
                <a:gd name="connsiteY218" fmla="*/ 20261 h 33159"/>
                <a:gd name="connsiteX219" fmla="*/ 135391 w 484131"/>
                <a:gd name="connsiteY219" fmla="*/ 20261 h 33159"/>
                <a:gd name="connsiteX220" fmla="*/ 123785 w 484131"/>
                <a:gd name="connsiteY220" fmla="*/ 10677 h 33159"/>
                <a:gd name="connsiteX221" fmla="*/ 111052 w 484131"/>
                <a:gd name="connsiteY221" fmla="*/ 23510 h 33159"/>
                <a:gd name="connsiteX222" fmla="*/ 111052 w 484131"/>
                <a:gd name="connsiteY222" fmla="*/ 23875 h 33159"/>
                <a:gd name="connsiteX223" fmla="*/ 123719 w 484131"/>
                <a:gd name="connsiteY223" fmla="*/ 36409 h 33159"/>
                <a:gd name="connsiteX224" fmla="*/ 94903 w 484131"/>
                <a:gd name="connsiteY224" fmla="*/ 36409 h 33159"/>
                <a:gd name="connsiteX225" fmla="*/ 107935 w 484131"/>
                <a:gd name="connsiteY225" fmla="*/ 23676 h 33159"/>
                <a:gd name="connsiteX226" fmla="*/ 107935 w 484131"/>
                <a:gd name="connsiteY226" fmla="*/ 23311 h 33159"/>
                <a:gd name="connsiteX227" fmla="*/ 94936 w 484131"/>
                <a:gd name="connsiteY227" fmla="*/ 10644 h 33159"/>
                <a:gd name="connsiteX228" fmla="*/ 81904 w 484131"/>
                <a:gd name="connsiteY228" fmla="*/ 23444 h 33159"/>
                <a:gd name="connsiteX229" fmla="*/ 81904 w 484131"/>
                <a:gd name="connsiteY229" fmla="*/ 23809 h 33159"/>
                <a:gd name="connsiteX230" fmla="*/ 94903 w 484131"/>
                <a:gd name="connsiteY230" fmla="*/ 36409 h 33159"/>
                <a:gd name="connsiteX231" fmla="*/ 94936 w 484131"/>
                <a:gd name="connsiteY231" fmla="*/ 31203 h 33159"/>
                <a:gd name="connsiteX232" fmla="*/ 88901 w 484131"/>
                <a:gd name="connsiteY232" fmla="*/ 23643 h 33159"/>
                <a:gd name="connsiteX233" fmla="*/ 88901 w 484131"/>
                <a:gd name="connsiteY233" fmla="*/ 23278 h 33159"/>
                <a:gd name="connsiteX234" fmla="*/ 94936 w 484131"/>
                <a:gd name="connsiteY234" fmla="*/ 15817 h 33159"/>
                <a:gd name="connsiteX235" fmla="*/ 100971 w 484131"/>
                <a:gd name="connsiteY235" fmla="*/ 23378 h 33159"/>
                <a:gd name="connsiteX236" fmla="*/ 100971 w 484131"/>
                <a:gd name="connsiteY236" fmla="*/ 23709 h 33159"/>
                <a:gd name="connsiteX237" fmla="*/ 94936 w 484131"/>
                <a:gd name="connsiteY237" fmla="*/ 31203 h 33159"/>
                <a:gd name="connsiteX238" fmla="*/ 68707 w 484131"/>
                <a:gd name="connsiteY238" fmla="*/ 36409 h 33159"/>
                <a:gd name="connsiteX239" fmla="*/ 79086 w 484131"/>
                <a:gd name="connsiteY239" fmla="*/ 28285 h 33159"/>
                <a:gd name="connsiteX240" fmla="*/ 69503 w 484131"/>
                <a:gd name="connsiteY240" fmla="*/ 20526 h 33159"/>
                <a:gd name="connsiteX241" fmla="*/ 64728 w 484131"/>
                <a:gd name="connsiteY241" fmla="*/ 17840 h 33159"/>
                <a:gd name="connsiteX242" fmla="*/ 68209 w 484131"/>
                <a:gd name="connsiteY242" fmla="*/ 15287 h 33159"/>
                <a:gd name="connsiteX243" fmla="*/ 72089 w 484131"/>
                <a:gd name="connsiteY243" fmla="*/ 18271 h 33159"/>
                <a:gd name="connsiteX244" fmla="*/ 78356 w 484131"/>
                <a:gd name="connsiteY244" fmla="*/ 18271 h 33159"/>
                <a:gd name="connsiteX245" fmla="*/ 68143 w 484131"/>
                <a:gd name="connsiteY245" fmla="*/ 10611 h 33159"/>
                <a:gd name="connsiteX246" fmla="*/ 58361 w 484131"/>
                <a:gd name="connsiteY246" fmla="*/ 18304 h 33159"/>
                <a:gd name="connsiteX247" fmla="*/ 67480 w 484131"/>
                <a:gd name="connsiteY247" fmla="*/ 25997 h 33159"/>
                <a:gd name="connsiteX248" fmla="*/ 72487 w 484131"/>
                <a:gd name="connsiteY248" fmla="*/ 28915 h 33159"/>
                <a:gd name="connsiteX249" fmla="*/ 68607 w 484131"/>
                <a:gd name="connsiteY249" fmla="*/ 31601 h 33159"/>
                <a:gd name="connsiteX250" fmla="*/ 64263 w 484131"/>
                <a:gd name="connsiteY250" fmla="*/ 28119 h 33159"/>
                <a:gd name="connsiteX251" fmla="*/ 57897 w 484131"/>
                <a:gd name="connsiteY251" fmla="*/ 28119 h 33159"/>
                <a:gd name="connsiteX252" fmla="*/ 68707 w 484131"/>
                <a:gd name="connsiteY252" fmla="*/ 36409 h 33159"/>
                <a:gd name="connsiteX253" fmla="*/ 44998 w 484131"/>
                <a:gd name="connsiteY253" fmla="*/ 36409 h 33159"/>
                <a:gd name="connsiteX254" fmla="*/ 55377 w 484131"/>
                <a:gd name="connsiteY254" fmla="*/ 28285 h 33159"/>
                <a:gd name="connsiteX255" fmla="*/ 45794 w 484131"/>
                <a:gd name="connsiteY255" fmla="*/ 20526 h 33159"/>
                <a:gd name="connsiteX256" fmla="*/ 41019 w 484131"/>
                <a:gd name="connsiteY256" fmla="*/ 17840 h 33159"/>
                <a:gd name="connsiteX257" fmla="*/ 44500 w 484131"/>
                <a:gd name="connsiteY257" fmla="*/ 15287 h 33159"/>
                <a:gd name="connsiteX258" fmla="*/ 48380 w 484131"/>
                <a:gd name="connsiteY258" fmla="*/ 18271 h 33159"/>
                <a:gd name="connsiteX259" fmla="*/ 54647 w 484131"/>
                <a:gd name="connsiteY259" fmla="*/ 18271 h 33159"/>
                <a:gd name="connsiteX260" fmla="*/ 44467 w 484131"/>
                <a:gd name="connsiteY260" fmla="*/ 10611 h 33159"/>
                <a:gd name="connsiteX261" fmla="*/ 34685 w 484131"/>
                <a:gd name="connsiteY261" fmla="*/ 18304 h 33159"/>
                <a:gd name="connsiteX262" fmla="*/ 43804 w 484131"/>
                <a:gd name="connsiteY262" fmla="*/ 25997 h 33159"/>
                <a:gd name="connsiteX263" fmla="*/ 48811 w 484131"/>
                <a:gd name="connsiteY263" fmla="*/ 28915 h 33159"/>
                <a:gd name="connsiteX264" fmla="*/ 44931 w 484131"/>
                <a:gd name="connsiteY264" fmla="*/ 31601 h 33159"/>
                <a:gd name="connsiteX265" fmla="*/ 40587 w 484131"/>
                <a:gd name="connsiteY265" fmla="*/ 28119 h 33159"/>
                <a:gd name="connsiteX266" fmla="*/ 34221 w 484131"/>
                <a:gd name="connsiteY266" fmla="*/ 28119 h 33159"/>
                <a:gd name="connsiteX267" fmla="*/ 44998 w 484131"/>
                <a:gd name="connsiteY267" fmla="*/ 36409 h 33159"/>
                <a:gd name="connsiteX268" fmla="*/ 15618 w 484131"/>
                <a:gd name="connsiteY268" fmla="*/ 8356 h 33159"/>
                <a:gd name="connsiteX269" fmla="*/ 20062 w 484131"/>
                <a:gd name="connsiteY269" fmla="*/ 22947 h 33159"/>
                <a:gd name="connsiteX270" fmla="*/ 11142 w 484131"/>
                <a:gd name="connsiteY270" fmla="*/ 22947 h 33159"/>
                <a:gd name="connsiteX271" fmla="*/ 15618 w 484131"/>
                <a:gd name="connsiteY271" fmla="*/ 8356 h 33159"/>
                <a:gd name="connsiteX272" fmla="*/ 0 w 484131"/>
                <a:gd name="connsiteY272" fmla="*/ 35879 h 33159"/>
                <a:gd name="connsiteX273" fmla="*/ 7163 w 484131"/>
                <a:gd name="connsiteY273" fmla="*/ 35879 h 33159"/>
                <a:gd name="connsiteX274" fmla="*/ 9484 w 484131"/>
                <a:gd name="connsiteY274" fmla="*/ 28385 h 33159"/>
                <a:gd name="connsiteX275" fmla="*/ 21720 w 484131"/>
                <a:gd name="connsiteY275" fmla="*/ 28385 h 33159"/>
                <a:gd name="connsiteX276" fmla="*/ 24041 w 484131"/>
                <a:gd name="connsiteY276" fmla="*/ 35879 h 33159"/>
                <a:gd name="connsiteX277" fmla="*/ 32032 w 484131"/>
                <a:gd name="connsiteY277" fmla="*/ 35879 h 33159"/>
                <a:gd name="connsiteX278" fmla="*/ 21090 w 484131"/>
                <a:gd name="connsiteY278" fmla="*/ 2122 h 33159"/>
                <a:gd name="connsiteX279" fmla="*/ 11142 w 484131"/>
                <a:gd name="connsiteY279" fmla="*/ 2122 h 33159"/>
                <a:gd name="connsiteX280" fmla="*/ 0 w 484131"/>
                <a:gd name="connsiteY280" fmla="*/ 35879 h 3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484131" h="33159">
                  <a:moveTo>
                    <a:pt x="469574" y="20857"/>
                  </a:moveTo>
                  <a:cubicBezTo>
                    <a:pt x="470105" y="17376"/>
                    <a:pt x="472161" y="15320"/>
                    <a:pt x="475245" y="15320"/>
                  </a:cubicBezTo>
                  <a:cubicBezTo>
                    <a:pt x="478494" y="15320"/>
                    <a:pt x="480384" y="17110"/>
                    <a:pt x="480616" y="20857"/>
                  </a:cubicBezTo>
                  <a:lnTo>
                    <a:pt x="469574" y="20857"/>
                  </a:lnTo>
                  <a:close/>
                  <a:moveTo>
                    <a:pt x="475443" y="36409"/>
                  </a:moveTo>
                  <a:cubicBezTo>
                    <a:pt x="482208" y="36409"/>
                    <a:pt x="486453" y="33425"/>
                    <a:pt x="487248" y="28086"/>
                  </a:cubicBezTo>
                  <a:lnTo>
                    <a:pt x="480782" y="28086"/>
                  </a:lnTo>
                  <a:cubicBezTo>
                    <a:pt x="480351" y="30175"/>
                    <a:pt x="478793" y="31535"/>
                    <a:pt x="475642" y="31535"/>
                  </a:cubicBezTo>
                  <a:cubicBezTo>
                    <a:pt x="471895" y="31535"/>
                    <a:pt x="469707" y="29181"/>
                    <a:pt x="469508" y="25069"/>
                  </a:cubicBezTo>
                  <a:lnTo>
                    <a:pt x="487315" y="25069"/>
                  </a:lnTo>
                  <a:lnTo>
                    <a:pt x="487315" y="23179"/>
                  </a:lnTo>
                  <a:cubicBezTo>
                    <a:pt x="487315" y="14358"/>
                    <a:pt x="481644" y="10611"/>
                    <a:pt x="475278" y="10611"/>
                  </a:cubicBezTo>
                  <a:cubicBezTo>
                    <a:pt x="468115" y="10611"/>
                    <a:pt x="462578" y="15651"/>
                    <a:pt x="462578" y="23444"/>
                  </a:cubicBezTo>
                  <a:lnTo>
                    <a:pt x="462578" y="23809"/>
                  </a:lnTo>
                  <a:cubicBezTo>
                    <a:pt x="462544" y="31734"/>
                    <a:pt x="467983" y="36409"/>
                    <a:pt x="475443" y="36409"/>
                  </a:cubicBezTo>
                  <a:moveTo>
                    <a:pt x="451038" y="35879"/>
                  </a:moveTo>
                  <a:lnTo>
                    <a:pt x="457836" y="35879"/>
                  </a:lnTo>
                  <a:lnTo>
                    <a:pt x="457836" y="0"/>
                  </a:lnTo>
                  <a:lnTo>
                    <a:pt x="451038" y="0"/>
                  </a:lnTo>
                  <a:lnTo>
                    <a:pt x="451038" y="35879"/>
                  </a:lnTo>
                  <a:close/>
                  <a:moveTo>
                    <a:pt x="432900" y="31634"/>
                  </a:moveTo>
                  <a:cubicBezTo>
                    <a:pt x="430413" y="31634"/>
                    <a:pt x="429318" y="30441"/>
                    <a:pt x="429318" y="28650"/>
                  </a:cubicBezTo>
                  <a:cubicBezTo>
                    <a:pt x="429318" y="25997"/>
                    <a:pt x="431640" y="25168"/>
                    <a:pt x="435586" y="25168"/>
                  </a:cubicBezTo>
                  <a:lnTo>
                    <a:pt x="438238" y="25168"/>
                  </a:lnTo>
                  <a:lnTo>
                    <a:pt x="438238" y="27257"/>
                  </a:lnTo>
                  <a:cubicBezTo>
                    <a:pt x="438238" y="29976"/>
                    <a:pt x="435917" y="31634"/>
                    <a:pt x="432900" y="31634"/>
                  </a:cubicBezTo>
                  <a:moveTo>
                    <a:pt x="430877" y="36409"/>
                  </a:moveTo>
                  <a:cubicBezTo>
                    <a:pt x="434757" y="36409"/>
                    <a:pt x="436912" y="34884"/>
                    <a:pt x="438338" y="32928"/>
                  </a:cubicBezTo>
                  <a:lnTo>
                    <a:pt x="438338" y="35912"/>
                  </a:lnTo>
                  <a:lnTo>
                    <a:pt x="445003" y="35912"/>
                  </a:lnTo>
                  <a:lnTo>
                    <a:pt x="445003" y="19830"/>
                  </a:lnTo>
                  <a:cubicBezTo>
                    <a:pt x="445003" y="13131"/>
                    <a:pt x="440692" y="10677"/>
                    <a:pt x="434657" y="10677"/>
                  </a:cubicBezTo>
                  <a:cubicBezTo>
                    <a:pt x="428622" y="10677"/>
                    <a:pt x="423980" y="13264"/>
                    <a:pt x="423549" y="19133"/>
                  </a:cubicBezTo>
                  <a:lnTo>
                    <a:pt x="430015" y="19133"/>
                  </a:lnTo>
                  <a:cubicBezTo>
                    <a:pt x="430313" y="17011"/>
                    <a:pt x="431540" y="15651"/>
                    <a:pt x="434226" y="15651"/>
                  </a:cubicBezTo>
                  <a:cubicBezTo>
                    <a:pt x="437343" y="15651"/>
                    <a:pt x="438238" y="17243"/>
                    <a:pt x="438238" y="20194"/>
                  </a:cubicBezTo>
                  <a:lnTo>
                    <a:pt x="438238" y="21189"/>
                  </a:lnTo>
                  <a:lnTo>
                    <a:pt x="435453" y="21189"/>
                  </a:lnTo>
                  <a:cubicBezTo>
                    <a:pt x="427893" y="21189"/>
                    <a:pt x="422620" y="23378"/>
                    <a:pt x="422620" y="29114"/>
                  </a:cubicBezTo>
                  <a:cubicBezTo>
                    <a:pt x="422620" y="34221"/>
                    <a:pt x="426400" y="36409"/>
                    <a:pt x="430877" y="36409"/>
                  </a:cubicBezTo>
                  <a:moveTo>
                    <a:pt x="395197" y="35879"/>
                  </a:moveTo>
                  <a:lnTo>
                    <a:pt x="402061" y="35879"/>
                  </a:lnTo>
                  <a:lnTo>
                    <a:pt x="402061" y="21620"/>
                  </a:lnTo>
                  <a:cubicBezTo>
                    <a:pt x="402061" y="17973"/>
                    <a:pt x="404283" y="16182"/>
                    <a:pt x="407201" y="16182"/>
                  </a:cubicBezTo>
                  <a:cubicBezTo>
                    <a:pt x="410218" y="16182"/>
                    <a:pt x="411545" y="17774"/>
                    <a:pt x="411545" y="21156"/>
                  </a:cubicBezTo>
                  <a:lnTo>
                    <a:pt x="411545" y="35879"/>
                  </a:lnTo>
                  <a:lnTo>
                    <a:pt x="418376" y="35879"/>
                  </a:lnTo>
                  <a:lnTo>
                    <a:pt x="418376" y="20161"/>
                  </a:lnTo>
                  <a:cubicBezTo>
                    <a:pt x="418376" y="13562"/>
                    <a:pt x="414927" y="10611"/>
                    <a:pt x="410053" y="10611"/>
                  </a:cubicBezTo>
                  <a:cubicBezTo>
                    <a:pt x="405941" y="10611"/>
                    <a:pt x="403255" y="12634"/>
                    <a:pt x="402028" y="15088"/>
                  </a:cubicBezTo>
                  <a:lnTo>
                    <a:pt x="402028" y="11175"/>
                  </a:lnTo>
                  <a:lnTo>
                    <a:pt x="395164" y="11175"/>
                  </a:lnTo>
                  <a:lnTo>
                    <a:pt x="395164" y="35879"/>
                  </a:lnTo>
                  <a:close/>
                  <a:moveTo>
                    <a:pt x="377556" y="36409"/>
                  </a:moveTo>
                  <a:cubicBezTo>
                    <a:pt x="384984" y="36409"/>
                    <a:pt x="390588" y="31435"/>
                    <a:pt x="390588" y="23676"/>
                  </a:cubicBezTo>
                  <a:lnTo>
                    <a:pt x="390588" y="23311"/>
                  </a:lnTo>
                  <a:cubicBezTo>
                    <a:pt x="390588" y="15618"/>
                    <a:pt x="385017" y="10644"/>
                    <a:pt x="377589" y="10644"/>
                  </a:cubicBezTo>
                  <a:cubicBezTo>
                    <a:pt x="370162" y="10644"/>
                    <a:pt x="364558" y="15685"/>
                    <a:pt x="364558" y="23444"/>
                  </a:cubicBezTo>
                  <a:lnTo>
                    <a:pt x="364558" y="23809"/>
                  </a:lnTo>
                  <a:cubicBezTo>
                    <a:pt x="364591" y="31502"/>
                    <a:pt x="370195" y="36409"/>
                    <a:pt x="377556" y="36409"/>
                  </a:cubicBezTo>
                  <a:moveTo>
                    <a:pt x="377622" y="31203"/>
                  </a:moveTo>
                  <a:cubicBezTo>
                    <a:pt x="373743" y="31203"/>
                    <a:pt x="371587" y="28385"/>
                    <a:pt x="371587" y="23643"/>
                  </a:cubicBezTo>
                  <a:lnTo>
                    <a:pt x="371587" y="23278"/>
                  </a:lnTo>
                  <a:cubicBezTo>
                    <a:pt x="371587" y="18569"/>
                    <a:pt x="373842" y="15817"/>
                    <a:pt x="377622" y="15817"/>
                  </a:cubicBezTo>
                  <a:cubicBezTo>
                    <a:pt x="381436" y="15817"/>
                    <a:pt x="383658" y="18636"/>
                    <a:pt x="383658" y="23378"/>
                  </a:cubicBezTo>
                  <a:lnTo>
                    <a:pt x="383658" y="23709"/>
                  </a:lnTo>
                  <a:cubicBezTo>
                    <a:pt x="383658" y="28352"/>
                    <a:pt x="381436" y="31203"/>
                    <a:pt x="377622" y="31203"/>
                  </a:cubicBezTo>
                  <a:moveTo>
                    <a:pt x="356367" y="7826"/>
                  </a:moveTo>
                  <a:cubicBezTo>
                    <a:pt x="358589" y="7826"/>
                    <a:pt x="360280" y="6234"/>
                    <a:pt x="360280" y="4079"/>
                  </a:cubicBezTo>
                  <a:cubicBezTo>
                    <a:pt x="360280" y="1956"/>
                    <a:pt x="358589" y="365"/>
                    <a:pt x="356367" y="365"/>
                  </a:cubicBezTo>
                  <a:cubicBezTo>
                    <a:pt x="354179" y="365"/>
                    <a:pt x="352487" y="1956"/>
                    <a:pt x="352487" y="4079"/>
                  </a:cubicBezTo>
                  <a:cubicBezTo>
                    <a:pt x="352487" y="6234"/>
                    <a:pt x="354212" y="7826"/>
                    <a:pt x="356367" y="7826"/>
                  </a:cubicBezTo>
                  <a:moveTo>
                    <a:pt x="353018" y="35879"/>
                  </a:moveTo>
                  <a:lnTo>
                    <a:pt x="359816" y="35879"/>
                  </a:lnTo>
                  <a:lnTo>
                    <a:pt x="359816" y="11175"/>
                  </a:lnTo>
                  <a:lnTo>
                    <a:pt x="353018" y="11175"/>
                  </a:lnTo>
                  <a:lnTo>
                    <a:pt x="353018" y="35879"/>
                  </a:lnTo>
                  <a:close/>
                  <a:moveTo>
                    <a:pt x="344032" y="36343"/>
                  </a:moveTo>
                  <a:cubicBezTo>
                    <a:pt x="345889" y="36343"/>
                    <a:pt x="347248" y="36011"/>
                    <a:pt x="348177" y="35680"/>
                  </a:cubicBezTo>
                  <a:lnTo>
                    <a:pt x="348177" y="30407"/>
                  </a:lnTo>
                  <a:cubicBezTo>
                    <a:pt x="347381" y="30739"/>
                    <a:pt x="346618" y="30872"/>
                    <a:pt x="345590" y="30872"/>
                  </a:cubicBezTo>
                  <a:cubicBezTo>
                    <a:pt x="343833" y="30872"/>
                    <a:pt x="342838" y="29943"/>
                    <a:pt x="342838" y="27954"/>
                  </a:cubicBezTo>
                  <a:lnTo>
                    <a:pt x="342838" y="16049"/>
                  </a:lnTo>
                  <a:lnTo>
                    <a:pt x="348044" y="16049"/>
                  </a:lnTo>
                  <a:lnTo>
                    <a:pt x="348044" y="11175"/>
                  </a:lnTo>
                  <a:lnTo>
                    <a:pt x="342838" y="11175"/>
                  </a:lnTo>
                  <a:lnTo>
                    <a:pt x="342838" y="5836"/>
                  </a:lnTo>
                  <a:lnTo>
                    <a:pt x="336040" y="5836"/>
                  </a:lnTo>
                  <a:lnTo>
                    <a:pt x="336040" y="11175"/>
                  </a:lnTo>
                  <a:lnTo>
                    <a:pt x="332890" y="11175"/>
                  </a:lnTo>
                  <a:lnTo>
                    <a:pt x="332890" y="16049"/>
                  </a:lnTo>
                  <a:lnTo>
                    <a:pt x="336040" y="16049"/>
                  </a:lnTo>
                  <a:lnTo>
                    <a:pt x="336040" y="28551"/>
                  </a:lnTo>
                  <a:cubicBezTo>
                    <a:pt x="336073" y="33690"/>
                    <a:pt x="338859" y="36343"/>
                    <a:pt x="344032" y="36343"/>
                  </a:cubicBezTo>
                  <a:moveTo>
                    <a:pt x="317106" y="31634"/>
                  </a:moveTo>
                  <a:cubicBezTo>
                    <a:pt x="314619" y="31634"/>
                    <a:pt x="313525" y="30441"/>
                    <a:pt x="313525" y="28650"/>
                  </a:cubicBezTo>
                  <a:cubicBezTo>
                    <a:pt x="313525" y="25997"/>
                    <a:pt x="315846" y="25168"/>
                    <a:pt x="319792" y="25168"/>
                  </a:cubicBezTo>
                  <a:lnTo>
                    <a:pt x="322445" y="25168"/>
                  </a:lnTo>
                  <a:lnTo>
                    <a:pt x="322445" y="27257"/>
                  </a:lnTo>
                  <a:cubicBezTo>
                    <a:pt x="322412" y="29976"/>
                    <a:pt x="320124" y="31634"/>
                    <a:pt x="317106" y="31634"/>
                  </a:cubicBezTo>
                  <a:moveTo>
                    <a:pt x="315050" y="36409"/>
                  </a:moveTo>
                  <a:cubicBezTo>
                    <a:pt x="318930" y="36409"/>
                    <a:pt x="321085" y="34884"/>
                    <a:pt x="322511" y="32928"/>
                  </a:cubicBezTo>
                  <a:lnTo>
                    <a:pt x="322511" y="35912"/>
                  </a:lnTo>
                  <a:lnTo>
                    <a:pt x="329176" y="35912"/>
                  </a:lnTo>
                  <a:lnTo>
                    <a:pt x="329176" y="19830"/>
                  </a:lnTo>
                  <a:cubicBezTo>
                    <a:pt x="329176" y="13131"/>
                    <a:pt x="324865" y="10677"/>
                    <a:pt x="318830" y="10677"/>
                  </a:cubicBezTo>
                  <a:cubicBezTo>
                    <a:pt x="312795" y="10677"/>
                    <a:pt x="308153" y="13264"/>
                    <a:pt x="307722" y="19133"/>
                  </a:cubicBezTo>
                  <a:lnTo>
                    <a:pt x="314188" y="19133"/>
                  </a:lnTo>
                  <a:cubicBezTo>
                    <a:pt x="314486" y="17011"/>
                    <a:pt x="315713" y="15651"/>
                    <a:pt x="318399" y="15651"/>
                  </a:cubicBezTo>
                  <a:cubicBezTo>
                    <a:pt x="321516" y="15651"/>
                    <a:pt x="322412" y="17243"/>
                    <a:pt x="322412" y="20194"/>
                  </a:cubicBezTo>
                  <a:lnTo>
                    <a:pt x="322412" y="21189"/>
                  </a:lnTo>
                  <a:lnTo>
                    <a:pt x="319626" y="21189"/>
                  </a:lnTo>
                  <a:cubicBezTo>
                    <a:pt x="312066" y="21189"/>
                    <a:pt x="306793" y="23378"/>
                    <a:pt x="306793" y="29114"/>
                  </a:cubicBezTo>
                  <a:cubicBezTo>
                    <a:pt x="306793" y="34221"/>
                    <a:pt x="310574" y="36409"/>
                    <a:pt x="315050" y="36409"/>
                  </a:cubicBezTo>
                  <a:moveTo>
                    <a:pt x="279370" y="35879"/>
                  </a:moveTo>
                  <a:lnTo>
                    <a:pt x="286234" y="35879"/>
                  </a:lnTo>
                  <a:lnTo>
                    <a:pt x="286234" y="21620"/>
                  </a:lnTo>
                  <a:cubicBezTo>
                    <a:pt x="286234" y="17973"/>
                    <a:pt x="288456" y="16182"/>
                    <a:pt x="291374" y="16182"/>
                  </a:cubicBezTo>
                  <a:cubicBezTo>
                    <a:pt x="294392" y="16182"/>
                    <a:pt x="295718" y="17774"/>
                    <a:pt x="295718" y="21156"/>
                  </a:cubicBezTo>
                  <a:lnTo>
                    <a:pt x="295718" y="35879"/>
                  </a:lnTo>
                  <a:lnTo>
                    <a:pt x="302549" y="35879"/>
                  </a:lnTo>
                  <a:lnTo>
                    <a:pt x="302549" y="20161"/>
                  </a:lnTo>
                  <a:cubicBezTo>
                    <a:pt x="302549" y="13562"/>
                    <a:pt x="299100" y="10611"/>
                    <a:pt x="294226" y="10611"/>
                  </a:cubicBezTo>
                  <a:cubicBezTo>
                    <a:pt x="290114" y="10611"/>
                    <a:pt x="287428" y="12634"/>
                    <a:pt x="286201" y="15088"/>
                  </a:cubicBezTo>
                  <a:lnTo>
                    <a:pt x="286201" y="11175"/>
                  </a:lnTo>
                  <a:lnTo>
                    <a:pt x="279337" y="11175"/>
                  </a:lnTo>
                  <a:lnTo>
                    <a:pt x="279337" y="35879"/>
                  </a:lnTo>
                  <a:close/>
                  <a:moveTo>
                    <a:pt x="239844" y="35879"/>
                  </a:moveTo>
                  <a:lnTo>
                    <a:pt x="246708" y="35879"/>
                  </a:lnTo>
                  <a:lnTo>
                    <a:pt x="246708" y="21620"/>
                  </a:lnTo>
                  <a:cubicBezTo>
                    <a:pt x="246708" y="17973"/>
                    <a:pt x="248930" y="16182"/>
                    <a:pt x="251848" y="16182"/>
                  </a:cubicBezTo>
                  <a:cubicBezTo>
                    <a:pt x="254865" y="16182"/>
                    <a:pt x="256192" y="17774"/>
                    <a:pt x="256192" y="21156"/>
                  </a:cubicBezTo>
                  <a:lnTo>
                    <a:pt x="256192" y="35879"/>
                  </a:lnTo>
                  <a:lnTo>
                    <a:pt x="263023" y="35879"/>
                  </a:lnTo>
                  <a:lnTo>
                    <a:pt x="263023" y="20161"/>
                  </a:lnTo>
                  <a:cubicBezTo>
                    <a:pt x="263023" y="13562"/>
                    <a:pt x="259574" y="10611"/>
                    <a:pt x="254700" y="10611"/>
                  </a:cubicBezTo>
                  <a:cubicBezTo>
                    <a:pt x="250588" y="10611"/>
                    <a:pt x="247902" y="12634"/>
                    <a:pt x="246675" y="15088"/>
                  </a:cubicBezTo>
                  <a:lnTo>
                    <a:pt x="246675" y="11175"/>
                  </a:lnTo>
                  <a:lnTo>
                    <a:pt x="239811" y="11175"/>
                  </a:lnTo>
                  <a:lnTo>
                    <a:pt x="239811" y="35879"/>
                  </a:lnTo>
                  <a:close/>
                  <a:moveTo>
                    <a:pt x="222236" y="36409"/>
                  </a:moveTo>
                  <a:cubicBezTo>
                    <a:pt x="229664" y="36409"/>
                    <a:pt x="235268" y="31435"/>
                    <a:pt x="235268" y="23676"/>
                  </a:cubicBezTo>
                  <a:lnTo>
                    <a:pt x="235268" y="23311"/>
                  </a:lnTo>
                  <a:cubicBezTo>
                    <a:pt x="235268" y="15618"/>
                    <a:pt x="229697" y="10644"/>
                    <a:pt x="222269" y="10644"/>
                  </a:cubicBezTo>
                  <a:cubicBezTo>
                    <a:pt x="214842" y="10644"/>
                    <a:pt x="209271" y="15651"/>
                    <a:pt x="209271" y="23411"/>
                  </a:cubicBezTo>
                  <a:lnTo>
                    <a:pt x="209271" y="23776"/>
                  </a:lnTo>
                  <a:cubicBezTo>
                    <a:pt x="209271" y="31502"/>
                    <a:pt x="214875" y="36409"/>
                    <a:pt x="222236" y="36409"/>
                  </a:cubicBezTo>
                  <a:moveTo>
                    <a:pt x="222269" y="31203"/>
                  </a:moveTo>
                  <a:cubicBezTo>
                    <a:pt x="218390" y="31203"/>
                    <a:pt x="216234" y="28385"/>
                    <a:pt x="216234" y="23643"/>
                  </a:cubicBezTo>
                  <a:lnTo>
                    <a:pt x="216234" y="23278"/>
                  </a:lnTo>
                  <a:cubicBezTo>
                    <a:pt x="216234" y="18569"/>
                    <a:pt x="218522" y="15817"/>
                    <a:pt x="222269" y="15817"/>
                  </a:cubicBezTo>
                  <a:cubicBezTo>
                    <a:pt x="226083" y="15817"/>
                    <a:pt x="228304" y="18636"/>
                    <a:pt x="228304" y="23378"/>
                  </a:cubicBezTo>
                  <a:lnTo>
                    <a:pt x="228304" y="23709"/>
                  </a:lnTo>
                  <a:cubicBezTo>
                    <a:pt x="228338" y="28352"/>
                    <a:pt x="226116" y="31203"/>
                    <a:pt x="222269" y="31203"/>
                  </a:cubicBezTo>
                  <a:moveTo>
                    <a:pt x="201047" y="7826"/>
                  </a:moveTo>
                  <a:cubicBezTo>
                    <a:pt x="203269" y="7826"/>
                    <a:pt x="204960" y="6234"/>
                    <a:pt x="204960" y="4079"/>
                  </a:cubicBezTo>
                  <a:cubicBezTo>
                    <a:pt x="204960" y="1956"/>
                    <a:pt x="203269" y="365"/>
                    <a:pt x="201047" y="365"/>
                  </a:cubicBezTo>
                  <a:cubicBezTo>
                    <a:pt x="198892" y="365"/>
                    <a:pt x="197167" y="1956"/>
                    <a:pt x="197167" y="4079"/>
                  </a:cubicBezTo>
                  <a:cubicBezTo>
                    <a:pt x="197167" y="6234"/>
                    <a:pt x="198859" y="7826"/>
                    <a:pt x="201047" y="7826"/>
                  </a:cubicBezTo>
                  <a:moveTo>
                    <a:pt x="197698" y="35879"/>
                  </a:moveTo>
                  <a:lnTo>
                    <a:pt x="204496" y="35879"/>
                  </a:lnTo>
                  <a:lnTo>
                    <a:pt x="204496" y="11175"/>
                  </a:lnTo>
                  <a:lnTo>
                    <a:pt x="197698" y="11175"/>
                  </a:lnTo>
                  <a:lnTo>
                    <a:pt x="197698" y="35879"/>
                  </a:lnTo>
                  <a:close/>
                  <a:moveTo>
                    <a:pt x="188712" y="36343"/>
                  </a:moveTo>
                  <a:cubicBezTo>
                    <a:pt x="190569" y="36343"/>
                    <a:pt x="191928" y="36011"/>
                    <a:pt x="192857" y="35680"/>
                  </a:cubicBezTo>
                  <a:lnTo>
                    <a:pt x="192857" y="30407"/>
                  </a:lnTo>
                  <a:cubicBezTo>
                    <a:pt x="192061" y="30739"/>
                    <a:pt x="191298" y="30872"/>
                    <a:pt x="190270" y="30872"/>
                  </a:cubicBezTo>
                  <a:cubicBezTo>
                    <a:pt x="188513" y="30872"/>
                    <a:pt x="187518" y="29943"/>
                    <a:pt x="187518" y="27954"/>
                  </a:cubicBezTo>
                  <a:lnTo>
                    <a:pt x="187518" y="16049"/>
                  </a:lnTo>
                  <a:lnTo>
                    <a:pt x="192724" y="16049"/>
                  </a:lnTo>
                  <a:lnTo>
                    <a:pt x="192724" y="11175"/>
                  </a:lnTo>
                  <a:lnTo>
                    <a:pt x="187518" y="11175"/>
                  </a:lnTo>
                  <a:lnTo>
                    <a:pt x="187518" y="5836"/>
                  </a:lnTo>
                  <a:lnTo>
                    <a:pt x="180720" y="5836"/>
                  </a:lnTo>
                  <a:lnTo>
                    <a:pt x="180720" y="11175"/>
                  </a:lnTo>
                  <a:lnTo>
                    <a:pt x="177570" y="11175"/>
                  </a:lnTo>
                  <a:lnTo>
                    <a:pt x="177570" y="16049"/>
                  </a:lnTo>
                  <a:lnTo>
                    <a:pt x="180720" y="16049"/>
                  </a:lnTo>
                  <a:lnTo>
                    <a:pt x="180720" y="28551"/>
                  </a:lnTo>
                  <a:cubicBezTo>
                    <a:pt x="180753" y="33690"/>
                    <a:pt x="183539" y="36343"/>
                    <a:pt x="188712" y="36343"/>
                  </a:cubicBezTo>
                  <a:moveTo>
                    <a:pt x="161753" y="31634"/>
                  </a:moveTo>
                  <a:cubicBezTo>
                    <a:pt x="159266" y="31634"/>
                    <a:pt x="158172" y="30441"/>
                    <a:pt x="158172" y="28650"/>
                  </a:cubicBezTo>
                  <a:cubicBezTo>
                    <a:pt x="158172" y="25997"/>
                    <a:pt x="160493" y="25168"/>
                    <a:pt x="164439" y="25168"/>
                  </a:cubicBezTo>
                  <a:lnTo>
                    <a:pt x="167092" y="25168"/>
                  </a:lnTo>
                  <a:lnTo>
                    <a:pt x="167092" y="27257"/>
                  </a:lnTo>
                  <a:cubicBezTo>
                    <a:pt x="167092" y="29976"/>
                    <a:pt x="164770" y="31634"/>
                    <a:pt x="161753" y="31634"/>
                  </a:cubicBezTo>
                  <a:moveTo>
                    <a:pt x="159730" y="36409"/>
                  </a:moveTo>
                  <a:cubicBezTo>
                    <a:pt x="163610" y="36409"/>
                    <a:pt x="165765" y="34884"/>
                    <a:pt x="167191" y="32928"/>
                  </a:cubicBezTo>
                  <a:lnTo>
                    <a:pt x="167191" y="35912"/>
                  </a:lnTo>
                  <a:lnTo>
                    <a:pt x="173856" y="35912"/>
                  </a:lnTo>
                  <a:lnTo>
                    <a:pt x="173856" y="19830"/>
                  </a:lnTo>
                  <a:cubicBezTo>
                    <a:pt x="173856" y="13131"/>
                    <a:pt x="169545" y="10677"/>
                    <a:pt x="163510" y="10677"/>
                  </a:cubicBezTo>
                  <a:cubicBezTo>
                    <a:pt x="157475" y="10677"/>
                    <a:pt x="152833" y="13264"/>
                    <a:pt x="152402" y="19133"/>
                  </a:cubicBezTo>
                  <a:lnTo>
                    <a:pt x="158868" y="19133"/>
                  </a:lnTo>
                  <a:cubicBezTo>
                    <a:pt x="159133" y="17011"/>
                    <a:pt x="160360" y="15651"/>
                    <a:pt x="163079" y="15651"/>
                  </a:cubicBezTo>
                  <a:cubicBezTo>
                    <a:pt x="166196" y="15651"/>
                    <a:pt x="167092" y="17243"/>
                    <a:pt x="167092" y="20194"/>
                  </a:cubicBezTo>
                  <a:lnTo>
                    <a:pt x="167092" y="21189"/>
                  </a:lnTo>
                  <a:lnTo>
                    <a:pt x="164306" y="21189"/>
                  </a:lnTo>
                  <a:cubicBezTo>
                    <a:pt x="156746" y="21189"/>
                    <a:pt x="151473" y="23378"/>
                    <a:pt x="151473" y="29114"/>
                  </a:cubicBezTo>
                  <a:cubicBezTo>
                    <a:pt x="151473" y="34221"/>
                    <a:pt x="155254" y="36409"/>
                    <a:pt x="159730" y="36409"/>
                  </a:cubicBezTo>
                  <a:moveTo>
                    <a:pt x="143349" y="7826"/>
                  </a:moveTo>
                  <a:cubicBezTo>
                    <a:pt x="145571" y="7826"/>
                    <a:pt x="147262" y="6234"/>
                    <a:pt x="147262" y="4079"/>
                  </a:cubicBezTo>
                  <a:cubicBezTo>
                    <a:pt x="147262" y="1956"/>
                    <a:pt x="145571" y="365"/>
                    <a:pt x="143349" y="365"/>
                  </a:cubicBezTo>
                  <a:cubicBezTo>
                    <a:pt x="141161" y="365"/>
                    <a:pt x="139470" y="1956"/>
                    <a:pt x="139470" y="4079"/>
                  </a:cubicBezTo>
                  <a:cubicBezTo>
                    <a:pt x="139470" y="6234"/>
                    <a:pt x="141161" y="7826"/>
                    <a:pt x="143349" y="7826"/>
                  </a:cubicBezTo>
                  <a:moveTo>
                    <a:pt x="140000" y="35879"/>
                  </a:moveTo>
                  <a:lnTo>
                    <a:pt x="146798" y="35879"/>
                  </a:lnTo>
                  <a:lnTo>
                    <a:pt x="146798" y="11175"/>
                  </a:lnTo>
                  <a:lnTo>
                    <a:pt x="140000" y="11175"/>
                  </a:lnTo>
                  <a:lnTo>
                    <a:pt x="140000" y="35879"/>
                  </a:lnTo>
                  <a:close/>
                  <a:moveTo>
                    <a:pt x="123719" y="36409"/>
                  </a:moveTo>
                  <a:cubicBezTo>
                    <a:pt x="130881" y="36409"/>
                    <a:pt x="135126" y="32331"/>
                    <a:pt x="135524" y="26495"/>
                  </a:cubicBezTo>
                  <a:lnTo>
                    <a:pt x="129356" y="26495"/>
                  </a:lnTo>
                  <a:cubicBezTo>
                    <a:pt x="129024" y="29645"/>
                    <a:pt x="126803" y="31270"/>
                    <a:pt x="124050" y="31270"/>
                  </a:cubicBezTo>
                  <a:cubicBezTo>
                    <a:pt x="120237" y="31270"/>
                    <a:pt x="118015" y="28716"/>
                    <a:pt x="118015" y="23776"/>
                  </a:cubicBezTo>
                  <a:lnTo>
                    <a:pt x="118015" y="23411"/>
                  </a:lnTo>
                  <a:cubicBezTo>
                    <a:pt x="118015" y="18702"/>
                    <a:pt x="120370" y="16049"/>
                    <a:pt x="123918" y="16049"/>
                  </a:cubicBezTo>
                  <a:cubicBezTo>
                    <a:pt x="126703" y="16049"/>
                    <a:pt x="128461" y="17376"/>
                    <a:pt x="128925" y="20261"/>
                  </a:cubicBezTo>
                  <a:lnTo>
                    <a:pt x="135391" y="20261"/>
                  </a:lnTo>
                  <a:cubicBezTo>
                    <a:pt x="134794" y="13164"/>
                    <a:pt x="129489" y="10677"/>
                    <a:pt x="123785" y="10677"/>
                  </a:cubicBezTo>
                  <a:cubicBezTo>
                    <a:pt x="116755" y="10677"/>
                    <a:pt x="111052" y="15552"/>
                    <a:pt x="111052" y="23510"/>
                  </a:cubicBezTo>
                  <a:lnTo>
                    <a:pt x="111052" y="23875"/>
                  </a:lnTo>
                  <a:cubicBezTo>
                    <a:pt x="111019" y="31900"/>
                    <a:pt x="116490" y="36409"/>
                    <a:pt x="123719" y="36409"/>
                  </a:cubicBezTo>
                  <a:moveTo>
                    <a:pt x="94903" y="36409"/>
                  </a:moveTo>
                  <a:cubicBezTo>
                    <a:pt x="102331" y="36409"/>
                    <a:pt x="107935" y="31435"/>
                    <a:pt x="107935" y="23676"/>
                  </a:cubicBezTo>
                  <a:lnTo>
                    <a:pt x="107935" y="23311"/>
                  </a:lnTo>
                  <a:cubicBezTo>
                    <a:pt x="107935" y="15618"/>
                    <a:pt x="102364" y="10644"/>
                    <a:pt x="94936" y="10644"/>
                  </a:cubicBezTo>
                  <a:cubicBezTo>
                    <a:pt x="87508" y="10644"/>
                    <a:pt x="81904" y="15685"/>
                    <a:pt x="81904" y="23444"/>
                  </a:cubicBezTo>
                  <a:lnTo>
                    <a:pt x="81904" y="23809"/>
                  </a:lnTo>
                  <a:cubicBezTo>
                    <a:pt x="81938" y="31502"/>
                    <a:pt x="87542" y="36409"/>
                    <a:pt x="94903" y="36409"/>
                  </a:cubicBezTo>
                  <a:moveTo>
                    <a:pt x="94936" y="31203"/>
                  </a:moveTo>
                  <a:cubicBezTo>
                    <a:pt x="91057" y="31203"/>
                    <a:pt x="88901" y="28385"/>
                    <a:pt x="88901" y="23643"/>
                  </a:cubicBezTo>
                  <a:lnTo>
                    <a:pt x="88901" y="23278"/>
                  </a:lnTo>
                  <a:cubicBezTo>
                    <a:pt x="88901" y="18569"/>
                    <a:pt x="91189" y="15817"/>
                    <a:pt x="94936" y="15817"/>
                  </a:cubicBezTo>
                  <a:cubicBezTo>
                    <a:pt x="98750" y="15817"/>
                    <a:pt x="100971" y="18636"/>
                    <a:pt x="100971" y="23378"/>
                  </a:cubicBezTo>
                  <a:lnTo>
                    <a:pt x="100971" y="23709"/>
                  </a:lnTo>
                  <a:cubicBezTo>
                    <a:pt x="101004" y="28352"/>
                    <a:pt x="98783" y="31203"/>
                    <a:pt x="94936" y="31203"/>
                  </a:cubicBezTo>
                  <a:moveTo>
                    <a:pt x="68707" y="36409"/>
                  </a:moveTo>
                  <a:cubicBezTo>
                    <a:pt x="75239" y="36409"/>
                    <a:pt x="79086" y="33624"/>
                    <a:pt x="79086" y="28285"/>
                  </a:cubicBezTo>
                  <a:cubicBezTo>
                    <a:pt x="79086" y="23013"/>
                    <a:pt x="75704" y="21421"/>
                    <a:pt x="69503" y="20526"/>
                  </a:cubicBezTo>
                  <a:cubicBezTo>
                    <a:pt x="65921" y="19995"/>
                    <a:pt x="64728" y="19398"/>
                    <a:pt x="64728" y="17840"/>
                  </a:cubicBezTo>
                  <a:cubicBezTo>
                    <a:pt x="64728" y="16348"/>
                    <a:pt x="65988" y="15287"/>
                    <a:pt x="68209" y="15287"/>
                  </a:cubicBezTo>
                  <a:cubicBezTo>
                    <a:pt x="70564" y="15287"/>
                    <a:pt x="71691" y="16215"/>
                    <a:pt x="72089" y="18271"/>
                  </a:cubicBezTo>
                  <a:lnTo>
                    <a:pt x="78356" y="18271"/>
                  </a:lnTo>
                  <a:cubicBezTo>
                    <a:pt x="77759" y="12601"/>
                    <a:pt x="73648" y="10611"/>
                    <a:pt x="68143" y="10611"/>
                  </a:cubicBezTo>
                  <a:cubicBezTo>
                    <a:pt x="63103" y="10611"/>
                    <a:pt x="58361" y="13164"/>
                    <a:pt x="58361" y="18304"/>
                  </a:cubicBezTo>
                  <a:cubicBezTo>
                    <a:pt x="58361" y="23112"/>
                    <a:pt x="60914" y="25002"/>
                    <a:pt x="67480" y="25997"/>
                  </a:cubicBezTo>
                  <a:cubicBezTo>
                    <a:pt x="71028" y="26528"/>
                    <a:pt x="72487" y="27224"/>
                    <a:pt x="72487" y="28915"/>
                  </a:cubicBezTo>
                  <a:cubicBezTo>
                    <a:pt x="72487" y="30606"/>
                    <a:pt x="71260" y="31601"/>
                    <a:pt x="68607" y="31601"/>
                  </a:cubicBezTo>
                  <a:cubicBezTo>
                    <a:pt x="65623" y="31601"/>
                    <a:pt x="64562" y="30341"/>
                    <a:pt x="64263" y="28119"/>
                  </a:cubicBezTo>
                  <a:lnTo>
                    <a:pt x="57897" y="28119"/>
                  </a:lnTo>
                  <a:cubicBezTo>
                    <a:pt x="58162" y="33458"/>
                    <a:pt x="62042" y="36409"/>
                    <a:pt x="68707" y="36409"/>
                  </a:cubicBezTo>
                  <a:moveTo>
                    <a:pt x="44998" y="36409"/>
                  </a:moveTo>
                  <a:cubicBezTo>
                    <a:pt x="51530" y="36409"/>
                    <a:pt x="55377" y="33624"/>
                    <a:pt x="55377" y="28285"/>
                  </a:cubicBezTo>
                  <a:cubicBezTo>
                    <a:pt x="55377" y="23013"/>
                    <a:pt x="51994" y="21421"/>
                    <a:pt x="45794" y="20526"/>
                  </a:cubicBezTo>
                  <a:cubicBezTo>
                    <a:pt x="42212" y="19995"/>
                    <a:pt x="41019" y="19398"/>
                    <a:pt x="41019" y="17840"/>
                  </a:cubicBezTo>
                  <a:cubicBezTo>
                    <a:pt x="41019" y="16348"/>
                    <a:pt x="42312" y="15287"/>
                    <a:pt x="44500" y="15287"/>
                  </a:cubicBezTo>
                  <a:cubicBezTo>
                    <a:pt x="46855" y="15287"/>
                    <a:pt x="47982" y="16215"/>
                    <a:pt x="48380" y="18271"/>
                  </a:cubicBezTo>
                  <a:lnTo>
                    <a:pt x="54647" y="18271"/>
                  </a:lnTo>
                  <a:cubicBezTo>
                    <a:pt x="54050" y="12601"/>
                    <a:pt x="49939" y="10611"/>
                    <a:pt x="44467" y="10611"/>
                  </a:cubicBezTo>
                  <a:cubicBezTo>
                    <a:pt x="39394" y="10611"/>
                    <a:pt x="34685" y="13164"/>
                    <a:pt x="34685" y="18304"/>
                  </a:cubicBezTo>
                  <a:cubicBezTo>
                    <a:pt x="34685" y="23112"/>
                    <a:pt x="37238" y="25002"/>
                    <a:pt x="43804" y="25997"/>
                  </a:cubicBezTo>
                  <a:cubicBezTo>
                    <a:pt x="47352" y="26528"/>
                    <a:pt x="48811" y="27224"/>
                    <a:pt x="48811" y="28915"/>
                  </a:cubicBezTo>
                  <a:cubicBezTo>
                    <a:pt x="48811" y="30606"/>
                    <a:pt x="47584" y="31601"/>
                    <a:pt x="44931" y="31601"/>
                  </a:cubicBezTo>
                  <a:cubicBezTo>
                    <a:pt x="41947" y="31601"/>
                    <a:pt x="40853" y="30341"/>
                    <a:pt x="40587" y="28119"/>
                  </a:cubicBezTo>
                  <a:lnTo>
                    <a:pt x="34221" y="28119"/>
                  </a:lnTo>
                  <a:cubicBezTo>
                    <a:pt x="34453" y="33458"/>
                    <a:pt x="38333" y="36409"/>
                    <a:pt x="44998" y="36409"/>
                  </a:cubicBezTo>
                  <a:moveTo>
                    <a:pt x="15618" y="8356"/>
                  </a:moveTo>
                  <a:lnTo>
                    <a:pt x="20062" y="22947"/>
                  </a:lnTo>
                  <a:lnTo>
                    <a:pt x="11142" y="22947"/>
                  </a:lnTo>
                  <a:lnTo>
                    <a:pt x="15618" y="8356"/>
                  </a:lnTo>
                  <a:close/>
                  <a:moveTo>
                    <a:pt x="0" y="35879"/>
                  </a:moveTo>
                  <a:lnTo>
                    <a:pt x="7163" y="35879"/>
                  </a:lnTo>
                  <a:lnTo>
                    <a:pt x="9484" y="28385"/>
                  </a:lnTo>
                  <a:lnTo>
                    <a:pt x="21720" y="28385"/>
                  </a:lnTo>
                  <a:lnTo>
                    <a:pt x="24041" y="35879"/>
                  </a:lnTo>
                  <a:lnTo>
                    <a:pt x="32032" y="35879"/>
                  </a:lnTo>
                  <a:lnTo>
                    <a:pt x="21090" y="2122"/>
                  </a:lnTo>
                  <a:lnTo>
                    <a:pt x="11142" y="2122"/>
                  </a:lnTo>
                  <a:lnTo>
                    <a:pt x="0" y="35879"/>
                  </a:lnTo>
                  <a:close/>
                </a:path>
              </a:pathLst>
            </a:custGeom>
            <a:solidFill>
              <a:srgbClr val="193264"/>
            </a:solidFill>
            <a:ln w="3296" cap="flat">
              <a:noFill/>
              <a:prstDash val="solid"/>
              <a:miter/>
            </a:ln>
          </p:spPr>
          <p:txBody>
            <a:bodyPr rtlCol="0" anchor="ctr">
              <a:noAutofit/>
            </a:bodyPr>
            <a:lstStyle/>
            <a:p>
              <a:endParaRPr lang="fr-FR" dirty="0"/>
            </a:p>
          </p:txBody>
        </p:sp>
      </p:grpSp>
      <p:cxnSp>
        <p:nvCxnSpPr>
          <p:cNvPr id="28" name="Connecteur droit 27">
            <a:extLst>
              <a:ext uri="{FF2B5EF4-FFF2-40B4-BE49-F238E27FC236}">
                <a16:creationId xmlns="" xmlns:a16="http://schemas.microsoft.com/office/drawing/2014/main" id="{90F7D20D-A946-4450-AF12-802AD3DECB5E}"/>
              </a:ext>
            </a:extLst>
          </p:cNvPr>
          <p:cNvCxnSpPr/>
          <p:nvPr userDrawn="1"/>
        </p:nvCxnSpPr>
        <p:spPr>
          <a:xfrm>
            <a:off x="384900" y="697230"/>
            <a:ext cx="8388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8938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50" r:id="rId4"/>
    <p:sldLayoutId id="2147483663" r:id="rId5"/>
    <p:sldLayoutId id="2147483660" r:id="rId6"/>
    <p:sldLayoutId id="2147483664" r:id="rId7"/>
    <p:sldLayoutId id="2147483661" r:id="rId8"/>
    <p:sldLayoutId id="2147483662" r:id="rId9"/>
  </p:sldLayoutIdLst>
  <p:hf hdr="0"/>
  <p:txStyles>
    <p:titleStyle>
      <a:lvl1pPr algn="l" defTabSz="685800" rtl="0" eaLnBrk="1" latinLnBrk="0" hangingPunct="1">
        <a:lnSpc>
          <a:spcPct val="100000"/>
        </a:lnSpc>
        <a:spcBef>
          <a:spcPts val="0"/>
        </a:spcBef>
        <a:buNone/>
        <a:defRPr sz="3100" b="1" kern="1200">
          <a:solidFill>
            <a:schemeClr val="accent1"/>
          </a:solidFill>
          <a:latin typeface="+mj-lt"/>
          <a:ea typeface="+mj-ea"/>
          <a:cs typeface="+mj-cs"/>
        </a:defRPr>
      </a:lvl1pPr>
    </p:titleStyle>
    <p:bodyStyle>
      <a:lvl1pPr marL="0" marR="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sz="1700" b="1" kern="1200">
          <a:solidFill>
            <a:schemeClr val="tx2"/>
          </a:solidFill>
          <a:latin typeface="+mn-lt"/>
          <a:ea typeface="+mn-ea"/>
          <a:cs typeface="+mn-cs"/>
        </a:defRPr>
      </a:lvl1pPr>
      <a:lvl2pPr marL="0" indent="0" algn="l" defTabSz="685800" rtl="0" eaLnBrk="1" latinLnBrk="0" hangingPunct="1">
        <a:lnSpc>
          <a:spcPct val="140000"/>
        </a:lnSpc>
        <a:spcBef>
          <a:spcPts val="400"/>
        </a:spcBef>
        <a:spcAft>
          <a:spcPts val="0"/>
        </a:spcAft>
        <a:buFont typeface="Arial" panose="020B0604020202020204" pitchFamily="34" charset="0"/>
        <a:buNone/>
        <a:defRPr sz="1200" b="1" kern="1200">
          <a:solidFill>
            <a:schemeClr val="accent1"/>
          </a:solidFill>
          <a:latin typeface="+mn-lt"/>
          <a:ea typeface="+mn-ea"/>
          <a:cs typeface="+mn-cs"/>
        </a:defRPr>
      </a:lvl2pPr>
      <a:lvl3pPr marL="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3pPr>
      <a:lvl4pPr marL="358775"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4pPr>
      <a:lvl5pPr marL="717550" indent="0" algn="l" defTabSz="685800" rtl="0" eaLnBrk="1" latinLnBrk="0" hangingPunct="1">
        <a:lnSpc>
          <a:spcPct val="140000"/>
        </a:lnSpc>
        <a:spcBef>
          <a:spcPts val="0"/>
        </a:spcBef>
        <a:buFont typeface="Arial" panose="020B0604020202020204" pitchFamily="34" charset="0"/>
        <a:buNone/>
        <a:defRPr sz="100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111" userDrawn="1">
          <p15:clr>
            <a:srgbClr val="F26B43"/>
          </p15:clr>
        </p15:guide>
        <p15:guide id="2" pos="5534" userDrawn="1">
          <p15:clr>
            <a:srgbClr val="F26B43"/>
          </p15:clr>
        </p15:guide>
        <p15:guide id="3" orient="horz" pos="1434" userDrawn="1">
          <p15:clr>
            <a:srgbClr val="F26B43"/>
          </p15:clr>
        </p15:guide>
        <p15:guide id="4"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7CC1F09-CFBF-4F91-A2D0-5C5140C6AFF7}"/>
              </a:ext>
            </a:extLst>
          </p:cNvPr>
          <p:cNvSpPr>
            <a:spLocks noGrp="1"/>
          </p:cNvSpPr>
          <p:nvPr>
            <p:ph type="ctrTitle"/>
          </p:nvPr>
        </p:nvSpPr>
        <p:spPr/>
        <p:txBody>
          <a:bodyPr/>
          <a:lstStyle/>
          <a:p>
            <a:r>
              <a:rPr lang="fr-FR" sz="1000" dirty="0" smtClean="0"/>
              <a:t>DELEGATION OCCITANIE</a:t>
            </a:r>
            <a:endParaRPr lang="fr-FR" sz="1000" dirty="0"/>
          </a:p>
        </p:txBody>
      </p:sp>
      <p:sp>
        <p:nvSpPr>
          <p:cNvPr id="3" name="Espace réservé du texte 2">
            <a:extLst>
              <a:ext uri="{FF2B5EF4-FFF2-40B4-BE49-F238E27FC236}">
                <a16:creationId xmlns="" xmlns:a16="http://schemas.microsoft.com/office/drawing/2014/main" id="{2B1AECC7-6CF8-412B-B381-11BF50E9E27E}"/>
              </a:ext>
            </a:extLst>
          </p:cNvPr>
          <p:cNvSpPr>
            <a:spLocks noGrp="1"/>
          </p:cNvSpPr>
          <p:nvPr>
            <p:ph type="body" sz="quarter" idx="10"/>
          </p:nvPr>
        </p:nvSpPr>
        <p:spPr/>
        <p:txBody>
          <a:bodyPr/>
          <a:lstStyle/>
          <a:p>
            <a:endParaRPr lang="fr-FR" sz="3600" b="0" dirty="0" smtClean="0"/>
          </a:p>
          <a:p>
            <a:pPr algn="ctr"/>
            <a:r>
              <a:rPr lang="fr-FR" sz="3600" b="0" dirty="0" smtClean="0"/>
              <a:t>TEMPS D’ECHANGES AVEC LES RFC</a:t>
            </a:r>
            <a:endParaRPr lang="fr-FR" sz="3600" b="0" dirty="0"/>
          </a:p>
          <a:p>
            <a:pPr algn="ctr"/>
            <a:r>
              <a:rPr lang="fr-FR" sz="3600" dirty="0" smtClean="0"/>
              <a:t>Visioconférences</a:t>
            </a:r>
            <a:endParaRPr lang="fr-FR" sz="3600" dirty="0"/>
          </a:p>
          <a:p>
            <a:endParaRPr lang="fr-FR" sz="3600" b="0" dirty="0"/>
          </a:p>
          <a:p>
            <a:pPr algn="ctr"/>
            <a:r>
              <a:rPr lang="fr-FR" sz="3200" i="1" u="sng" dirty="0" smtClean="0"/>
              <a:t>Le 25 mars 2021</a:t>
            </a:r>
          </a:p>
          <a:p>
            <a:pPr algn="ctr"/>
            <a:endParaRPr lang="fr-FR" sz="3200" b="0" i="1" dirty="0" smtClean="0"/>
          </a:p>
          <a:p>
            <a:pPr algn="ctr"/>
            <a:endParaRPr lang="fr-FR" sz="2400" b="0" i="1" dirty="0" smtClean="0">
              <a:solidFill>
                <a:srgbClr val="189892"/>
              </a:solidFill>
            </a:endParaRPr>
          </a:p>
          <a:p>
            <a:endParaRPr lang="fr-FR" sz="3600" dirty="0"/>
          </a:p>
        </p:txBody>
      </p:sp>
    </p:spTree>
    <p:extLst>
      <p:ext uri="{BB962C8B-B14F-4D97-AF65-F5344CB8AC3E}">
        <p14:creationId xmlns:p14="http://schemas.microsoft.com/office/powerpoint/2010/main" val="164180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10</a:t>
            </a:fld>
            <a:endParaRPr lang="fr-FR" dirty="0"/>
          </a:p>
        </p:txBody>
      </p:sp>
      <p:sp>
        <p:nvSpPr>
          <p:cNvPr id="7" name="ZoneTexte 6"/>
          <p:cNvSpPr txBox="1"/>
          <p:nvPr/>
        </p:nvSpPr>
        <p:spPr>
          <a:xfrm>
            <a:off x="284594" y="1124744"/>
            <a:ext cx="8574812" cy="1754326"/>
          </a:xfrm>
          <a:prstGeom prst="rect">
            <a:avLst/>
          </a:prstGeom>
          <a:noFill/>
        </p:spPr>
        <p:txBody>
          <a:bodyPr wrap="square" rtlCol="0">
            <a:spAutoFit/>
          </a:bodyPr>
          <a:lstStyle/>
          <a:p>
            <a:pPr defTabSz="449263"/>
            <a:r>
              <a:rPr lang="fr-FR" sz="3600" b="1" u="sng" dirty="0">
                <a:solidFill>
                  <a:srgbClr val="22AD84"/>
                </a:solidFill>
                <a:latin typeface="Helvetica LT Std" pitchFamily="34" charset="0"/>
              </a:rPr>
              <a:t>Actualités régionales ANFH Occitanie</a:t>
            </a:r>
          </a:p>
          <a:p>
            <a:pPr defTabSz="449263"/>
            <a:endParaRPr lang="fr-FR" sz="3600" b="1" u="sng" dirty="0" smtClean="0">
              <a:solidFill>
                <a:srgbClr val="22AD84"/>
              </a:solidFill>
              <a:latin typeface="Helvetica LT Std" pitchFamily="34" charset="0"/>
            </a:endParaRPr>
          </a:p>
          <a:p>
            <a:pPr defTabSz="449263"/>
            <a:r>
              <a:rPr lang="fr-FR" sz="3600" i="1" dirty="0" smtClean="0">
                <a:solidFill>
                  <a:srgbClr val="22AD84"/>
                </a:solidFill>
                <a:latin typeface="Helvetica LT Std" pitchFamily="34" charset="0"/>
              </a:rPr>
              <a:t>2. Dispositifs individuels</a:t>
            </a:r>
          </a:p>
        </p:txBody>
      </p:sp>
    </p:spTree>
    <p:extLst>
      <p:ext uri="{BB962C8B-B14F-4D97-AF65-F5344CB8AC3E}">
        <p14:creationId xmlns:p14="http://schemas.microsoft.com/office/powerpoint/2010/main" val="1042296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397392" y="1089210"/>
            <a:ext cx="7693404" cy="660111"/>
          </a:xfrm>
        </p:spPr>
        <p:txBody>
          <a:bodyPr/>
          <a:lstStyle/>
          <a:p>
            <a:r>
              <a:rPr lang="fr-FR" sz="3200" dirty="0" smtClean="0"/>
              <a:t>CFP : mise en place de forfaits repas et frais annexes</a:t>
            </a:r>
            <a:endParaRPr lang="fr-FR" sz="32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11</a:t>
            </a:fld>
            <a:endParaRPr lang="fr-FR"/>
          </a:p>
        </p:txBody>
      </p:sp>
      <p:sp>
        <p:nvSpPr>
          <p:cNvPr id="7" name="ZoneTexte 6"/>
          <p:cNvSpPr txBox="1"/>
          <p:nvPr/>
        </p:nvSpPr>
        <p:spPr>
          <a:xfrm>
            <a:off x="397392" y="2454352"/>
            <a:ext cx="8496622" cy="2825389"/>
          </a:xfrm>
          <a:prstGeom prst="rect">
            <a:avLst/>
          </a:prstGeom>
          <a:noFill/>
        </p:spPr>
        <p:txBody>
          <a:bodyPr wrap="square" numCol="1" spcCol="180000" rtlCol="0">
            <a:spAutoFit/>
          </a:bodyPr>
          <a:lstStyle/>
          <a:p>
            <a:pPr marL="285750" lvl="1" indent="-285750">
              <a:spcBef>
                <a:spcPct val="20000"/>
              </a:spcBef>
              <a:buFont typeface="Wingdings" panose="05000000000000000000" pitchFamily="2" charset="2"/>
              <a:buChar char="ü"/>
              <a:defRPr/>
            </a:pPr>
            <a:r>
              <a:rPr lang="fr-FR" b="1" dirty="0" smtClean="0">
                <a:solidFill>
                  <a:srgbClr val="19396A"/>
                </a:solidFill>
                <a:latin typeface="Helvetica LT Std" pitchFamily="34" charset="0"/>
              </a:rPr>
              <a:t>Instauration d’un forfait repas : </a:t>
            </a:r>
          </a:p>
          <a:p>
            <a:pPr marL="742950" lvl="2" indent="-285750">
              <a:spcBef>
                <a:spcPct val="20000"/>
              </a:spcBef>
              <a:buFont typeface="Arial" panose="020B0604020202020204" pitchFamily="34" charset="0"/>
              <a:buChar char="•"/>
              <a:defRPr/>
            </a:pPr>
            <a:r>
              <a:rPr lang="fr-FR" dirty="0" smtClean="0">
                <a:solidFill>
                  <a:srgbClr val="19396A"/>
                </a:solidFill>
                <a:latin typeface="Helvetica LT Std" pitchFamily="34" charset="0"/>
              </a:rPr>
              <a:t>8,75€ le repas du midi</a:t>
            </a:r>
          </a:p>
          <a:p>
            <a:pPr marL="742950" lvl="2" indent="-285750">
              <a:spcBef>
                <a:spcPct val="20000"/>
              </a:spcBef>
              <a:buFont typeface="Arial" panose="020B0604020202020204" pitchFamily="34" charset="0"/>
              <a:buChar char="•"/>
              <a:defRPr/>
            </a:pPr>
            <a:r>
              <a:rPr lang="fr-FR" dirty="0" smtClean="0">
                <a:solidFill>
                  <a:srgbClr val="19396A"/>
                </a:solidFill>
                <a:latin typeface="Helvetica LT Std" pitchFamily="34" charset="0"/>
              </a:rPr>
              <a:t>Même forfait de 8,75€ le repas le soir </a:t>
            </a:r>
            <a:r>
              <a:rPr lang="fr-FR" u="sng" dirty="0" smtClean="0">
                <a:solidFill>
                  <a:srgbClr val="19396A"/>
                </a:solidFill>
                <a:latin typeface="Helvetica LT Std" pitchFamily="34" charset="0"/>
              </a:rPr>
              <a:t>en cas de découcher de l’agent </a:t>
            </a:r>
            <a:r>
              <a:rPr lang="fr-FR" dirty="0" smtClean="0">
                <a:solidFill>
                  <a:srgbClr val="19396A"/>
                </a:solidFill>
                <a:latin typeface="Helvetica LT Std" pitchFamily="34" charset="0"/>
              </a:rPr>
              <a:t>(et si  non prise en charge d’un </a:t>
            </a:r>
            <a:r>
              <a:rPr lang="fr-FR" dirty="0" smtClean="0">
                <a:solidFill>
                  <a:srgbClr val="19396A"/>
                </a:solidFill>
                <a:latin typeface="Helvetica LT Std" pitchFamily="34" charset="0"/>
              </a:rPr>
              <a:t>loyer par ailleurs)</a:t>
            </a:r>
            <a:endParaRPr lang="fr-FR" dirty="0" smtClean="0">
              <a:solidFill>
                <a:srgbClr val="19396A"/>
              </a:solidFill>
              <a:latin typeface="Helvetica LT Std" pitchFamily="34" charset="0"/>
            </a:endParaRPr>
          </a:p>
          <a:p>
            <a:pPr marL="457200" lvl="2">
              <a:spcBef>
                <a:spcPct val="20000"/>
              </a:spcBef>
              <a:defRPr/>
            </a:pPr>
            <a:endParaRPr lang="fr-FR" sz="1600" i="1"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ü"/>
              <a:defRPr/>
            </a:pPr>
            <a:r>
              <a:rPr lang="fr-FR" b="1" dirty="0" smtClean="0">
                <a:solidFill>
                  <a:srgbClr val="19396A"/>
                </a:solidFill>
                <a:latin typeface="Helvetica LT Std" pitchFamily="34" charset="0"/>
              </a:rPr>
              <a:t>Evolution de la prise en charge des frais annexes </a:t>
            </a:r>
            <a:r>
              <a:rPr lang="fr-FR" dirty="0" smtClean="0">
                <a:solidFill>
                  <a:srgbClr val="19396A"/>
                </a:solidFill>
                <a:latin typeface="Helvetica LT Std" pitchFamily="34" charset="0"/>
              </a:rPr>
              <a:t>: plus de distinction entre secteur d’activité, au cas par cas, prise en charge des frais listés par l’organisme avec un plafond à 500 €</a:t>
            </a:r>
          </a:p>
          <a:p>
            <a:pPr marL="285750" lvl="1" indent="-285750">
              <a:spcBef>
                <a:spcPct val="20000"/>
              </a:spcBef>
              <a:buFont typeface="Wingdings" panose="05000000000000000000" pitchFamily="2" charset="2"/>
              <a:buChar char="ü"/>
              <a:defRPr/>
            </a:pPr>
            <a:endParaRPr lang="fr-FR" dirty="0">
              <a:solidFill>
                <a:srgbClr val="1E3464"/>
              </a:solidFill>
              <a:latin typeface="Helvetica LT Std" pitchFamily="34" charset="0"/>
            </a:endParaRPr>
          </a:p>
        </p:txBody>
      </p:sp>
    </p:spTree>
    <p:extLst>
      <p:ext uri="{BB962C8B-B14F-4D97-AF65-F5344CB8AC3E}">
        <p14:creationId xmlns:p14="http://schemas.microsoft.com/office/powerpoint/2010/main" val="2680155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D82F3E-E4FE-4F55-BC76-FEFAD3A51738}"/>
              </a:ext>
            </a:extLst>
          </p:cNvPr>
          <p:cNvSpPr>
            <a:spLocks noGrp="1"/>
          </p:cNvSpPr>
          <p:nvPr>
            <p:ph type="title"/>
          </p:nvPr>
        </p:nvSpPr>
        <p:spPr>
          <a:xfrm>
            <a:off x="371302" y="806823"/>
            <a:ext cx="8667200" cy="421131"/>
          </a:xfrm>
        </p:spPr>
        <p:txBody>
          <a:bodyPr/>
          <a:lstStyle/>
          <a:p>
            <a:r>
              <a:rPr lang="fr-FR" sz="2800" dirty="0" smtClean="0">
                <a:solidFill>
                  <a:srgbClr val="19396A"/>
                </a:solidFill>
              </a:rPr>
              <a:t>Autres dispositifs individuels</a:t>
            </a:r>
            <a:endParaRPr lang="fr-FR" sz="2800" dirty="0">
              <a:solidFill>
                <a:srgbClr val="19396A"/>
              </a:solidFill>
            </a:endParaRPr>
          </a:p>
        </p:txBody>
      </p:sp>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12</a:t>
            </a:fld>
            <a:endParaRPr lang="fr-FR" dirty="0"/>
          </a:p>
        </p:txBody>
      </p:sp>
      <p:sp>
        <p:nvSpPr>
          <p:cNvPr id="8" name="ZoneTexte 7"/>
          <p:cNvSpPr txBox="1"/>
          <p:nvPr/>
        </p:nvSpPr>
        <p:spPr>
          <a:xfrm>
            <a:off x="371302" y="1393213"/>
            <a:ext cx="8496622" cy="2252924"/>
          </a:xfrm>
          <a:prstGeom prst="rect">
            <a:avLst/>
          </a:prstGeom>
          <a:noFill/>
        </p:spPr>
        <p:txBody>
          <a:bodyPr wrap="square" numCol="1" spcCol="180000" rtlCol="0">
            <a:spAutoFit/>
          </a:bodyPr>
          <a:lstStyle/>
          <a:p>
            <a:pPr marL="285750" lvl="1" indent="-285750">
              <a:spcBef>
                <a:spcPct val="20000"/>
              </a:spcBef>
              <a:buFont typeface="Wingdings" panose="05000000000000000000" pitchFamily="2" charset="2"/>
              <a:buChar char="è"/>
              <a:defRPr/>
            </a:pPr>
            <a:r>
              <a:rPr lang="fr-FR" b="1" dirty="0" smtClean="0">
                <a:solidFill>
                  <a:srgbClr val="19396A"/>
                </a:solidFill>
                <a:latin typeface="Helvetica LT Std" pitchFamily="34" charset="0"/>
              </a:rPr>
              <a:t>Le renforcement des dispositifs d’accompagnement à la VAE, le développement de la VAE collective</a:t>
            </a:r>
          </a:p>
          <a:p>
            <a:pPr marL="285750" lvl="1" indent="-285750">
              <a:spcBef>
                <a:spcPct val="20000"/>
              </a:spcBef>
              <a:buFont typeface="Wingdings" panose="05000000000000000000" pitchFamily="2" charset="2"/>
              <a:buChar char="è"/>
              <a:defRPr/>
            </a:pPr>
            <a:endParaRPr lang="fr-FR"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b="1" dirty="0" smtClean="0">
                <a:solidFill>
                  <a:srgbClr val="19396A"/>
                </a:solidFill>
                <a:latin typeface="Helvetica LT Std" pitchFamily="34" charset="0"/>
              </a:rPr>
              <a:t>Le développement des réseaux CEP entre établissements et ANFH et avec les partenaires sur les territoires</a:t>
            </a:r>
          </a:p>
          <a:p>
            <a:pPr marL="285750" lvl="1" indent="-285750">
              <a:spcBef>
                <a:spcPct val="20000"/>
              </a:spcBef>
              <a:buFont typeface="Wingdings" panose="05000000000000000000" pitchFamily="2" charset="2"/>
              <a:buChar char="è"/>
              <a:defRPr/>
            </a:pPr>
            <a:endParaRPr lang="fr-FR"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endParaRPr lang="fr-FR" b="1" dirty="0" smtClean="0">
              <a:solidFill>
                <a:srgbClr val="19396A"/>
              </a:solidFill>
              <a:latin typeface="Helvetica LT Std" pitchFamily="34" charset="0"/>
            </a:endParaRPr>
          </a:p>
        </p:txBody>
      </p:sp>
    </p:spTree>
    <p:extLst>
      <p:ext uri="{BB962C8B-B14F-4D97-AF65-F5344CB8AC3E}">
        <p14:creationId xmlns:p14="http://schemas.microsoft.com/office/powerpoint/2010/main" val="2473714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13</a:t>
            </a:fld>
            <a:endParaRPr lang="fr-FR" dirty="0"/>
          </a:p>
        </p:txBody>
      </p:sp>
      <p:sp>
        <p:nvSpPr>
          <p:cNvPr id="7" name="ZoneTexte 6"/>
          <p:cNvSpPr txBox="1"/>
          <p:nvPr/>
        </p:nvSpPr>
        <p:spPr>
          <a:xfrm>
            <a:off x="298041" y="869250"/>
            <a:ext cx="8574812" cy="2308324"/>
          </a:xfrm>
          <a:prstGeom prst="rect">
            <a:avLst/>
          </a:prstGeom>
          <a:noFill/>
        </p:spPr>
        <p:txBody>
          <a:bodyPr wrap="square" rtlCol="0">
            <a:spAutoFit/>
          </a:bodyPr>
          <a:lstStyle/>
          <a:p>
            <a:pPr defTabSz="449263"/>
            <a:r>
              <a:rPr lang="fr-FR" sz="3600" b="1" u="sng" dirty="0">
                <a:solidFill>
                  <a:srgbClr val="22AD84"/>
                </a:solidFill>
                <a:latin typeface="Helvetica LT Std" pitchFamily="34" charset="0"/>
              </a:rPr>
              <a:t>Actualités régionales ANFH Occitanie</a:t>
            </a:r>
          </a:p>
          <a:p>
            <a:pPr defTabSz="449263"/>
            <a:endParaRPr lang="fr-FR" sz="3600" b="1" u="sng" dirty="0">
              <a:solidFill>
                <a:srgbClr val="22AD84"/>
              </a:solidFill>
              <a:latin typeface="Helvetica LT Std" pitchFamily="34" charset="0"/>
            </a:endParaRPr>
          </a:p>
          <a:p>
            <a:pPr defTabSz="449263"/>
            <a:r>
              <a:rPr lang="fr-FR" sz="3600" i="1" dirty="0" smtClean="0">
                <a:solidFill>
                  <a:srgbClr val="22AD84"/>
                </a:solidFill>
                <a:latin typeface="Helvetica LT Std" pitchFamily="34" charset="0"/>
              </a:rPr>
              <a:t>3. </a:t>
            </a:r>
            <a:r>
              <a:rPr lang="fr-FR" sz="3600" i="1" dirty="0">
                <a:solidFill>
                  <a:srgbClr val="22AD84"/>
                </a:solidFill>
                <a:latin typeface="Helvetica LT Std" pitchFamily="34" charset="0"/>
              </a:rPr>
              <a:t>Les outils d’appui (gestion RH, achat de formation et qualité de la formation)</a:t>
            </a:r>
          </a:p>
        </p:txBody>
      </p:sp>
    </p:spTree>
    <p:extLst>
      <p:ext uri="{BB962C8B-B14F-4D97-AF65-F5344CB8AC3E}">
        <p14:creationId xmlns:p14="http://schemas.microsoft.com/office/powerpoint/2010/main" val="3917666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D82F3E-E4FE-4F55-BC76-FEFAD3A51738}"/>
              </a:ext>
            </a:extLst>
          </p:cNvPr>
          <p:cNvSpPr>
            <a:spLocks noGrp="1"/>
          </p:cNvSpPr>
          <p:nvPr>
            <p:ph type="title"/>
          </p:nvPr>
        </p:nvSpPr>
        <p:spPr>
          <a:xfrm>
            <a:off x="371302" y="1303570"/>
            <a:ext cx="8667200" cy="421131"/>
          </a:xfrm>
        </p:spPr>
        <p:txBody>
          <a:bodyPr/>
          <a:lstStyle/>
          <a:p>
            <a:r>
              <a:rPr lang="fr-FR" sz="2800" dirty="0" smtClean="0">
                <a:solidFill>
                  <a:srgbClr val="19396A"/>
                </a:solidFill>
              </a:rPr>
              <a:t>Les outils d’appui (gestion RH, achat de formation et qualité de la formation)</a:t>
            </a:r>
            <a:endParaRPr lang="fr-FR" sz="2800" dirty="0">
              <a:solidFill>
                <a:srgbClr val="19396A"/>
              </a:solidFill>
            </a:endParaRPr>
          </a:p>
        </p:txBody>
      </p:sp>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14</a:t>
            </a:fld>
            <a:endParaRPr lang="fr-FR" dirty="0"/>
          </a:p>
        </p:txBody>
      </p:sp>
      <p:sp>
        <p:nvSpPr>
          <p:cNvPr id="8" name="ZoneTexte 7"/>
          <p:cNvSpPr txBox="1"/>
          <p:nvPr/>
        </p:nvSpPr>
        <p:spPr>
          <a:xfrm>
            <a:off x="371302" y="2009814"/>
            <a:ext cx="8496622" cy="4444294"/>
          </a:xfrm>
          <a:prstGeom prst="rect">
            <a:avLst/>
          </a:prstGeom>
          <a:noFill/>
        </p:spPr>
        <p:txBody>
          <a:bodyPr wrap="square" numCol="1" spcCol="180000" rtlCol="0">
            <a:spAutoFit/>
          </a:bodyPr>
          <a:lstStyle/>
          <a:p>
            <a:pPr marL="285750" lvl="1" indent="-285750">
              <a:spcBef>
                <a:spcPct val="20000"/>
              </a:spcBef>
              <a:buFont typeface="Wingdings" panose="05000000000000000000" pitchFamily="2" charset="2"/>
              <a:buChar char="è"/>
              <a:defRPr/>
            </a:pPr>
            <a:r>
              <a:rPr lang="fr-FR" sz="1400" b="1" dirty="0" smtClean="0">
                <a:solidFill>
                  <a:srgbClr val="19396A"/>
                </a:solidFill>
                <a:latin typeface="Helvetica LT Std" pitchFamily="34" charset="0"/>
              </a:rPr>
              <a:t>Le déploiement de GE et GEA (pour les petits établissements) entre fin mars et mi-mai 2021</a:t>
            </a:r>
          </a:p>
          <a:p>
            <a:pPr marL="285750" lvl="1" indent="-285750">
              <a:spcBef>
                <a:spcPct val="20000"/>
              </a:spcBef>
              <a:buFont typeface="Wingdings" panose="05000000000000000000" pitchFamily="2" charset="2"/>
              <a:buChar char="è"/>
              <a:defRPr/>
            </a:pPr>
            <a:endParaRPr lang="fr-FR" sz="1400"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sz="1400" b="1" dirty="0" smtClean="0">
                <a:solidFill>
                  <a:srgbClr val="19396A"/>
                </a:solidFill>
                <a:latin typeface="Helvetica LT Std" pitchFamily="34" charset="0"/>
              </a:rPr>
              <a:t>La poursuite de l’accompagnement à la GPMC et la mise à disposition d’une offre globale autour de l’entretien professionnel (établissements, évaluateurs, évalués) : dispositif d’accompagnement et de formation, évolutions dans GE GPMC, outils de communication et tutoriels ANFH</a:t>
            </a:r>
          </a:p>
          <a:p>
            <a:pPr marL="0" lvl="1">
              <a:spcBef>
                <a:spcPct val="20000"/>
              </a:spcBef>
              <a:defRPr/>
            </a:pPr>
            <a:endParaRPr lang="fr-FR" sz="1400" b="1"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sz="1400" b="1" dirty="0">
                <a:solidFill>
                  <a:srgbClr val="19396A"/>
                </a:solidFill>
                <a:latin typeface="Helvetica LT Std" pitchFamily="34" charset="0"/>
              </a:rPr>
              <a:t>La mise à disposition de la centrale d’achats « La Formule » (Achats de Formation Mutualisés en Ligne pour les Etablissements</a:t>
            </a:r>
            <a:r>
              <a:rPr lang="fr-FR" sz="1400" b="1" dirty="0" smtClean="0">
                <a:solidFill>
                  <a:srgbClr val="19396A"/>
                </a:solidFill>
                <a:latin typeface="Helvetica LT Std" pitchFamily="34" charset="0"/>
              </a:rPr>
              <a:t>) </a:t>
            </a:r>
            <a:r>
              <a:rPr lang="fr-FR" sz="1400" b="1" dirty="0">
                <a:solidFill>
                  <a:srgbClr val="19396A"/>
                </a:solidFill>
                <a:latin typeface="Helvetica LT Std" pitchFamily="34" charset="0"/>
              </a:rPr>
              <a:t>et organisation </a:t>
            </a:r>
            <a:r>
              <a:rPr lang="fr-FR" sz="1400" b="1" dirty="0" smtClean="0">
                <a:solidFill>
                  <a:srgbClr val="19396A"/>
                </a:solidFill>
                <a:latin typeface="Helvetica LT Std" pitchFamily="34" charset="0"/>
              </a:rPr>
              <a:t>prochaine d’ateliers supplémentaires</a:t>
            </a:r>
            <a:endParaRPr lang="fr-FR" sz="1400"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endParaRPr lang="fr-FR" sz="1400"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sz="1400" b="1" dirty="0" smtClean="0">
                <a:solidFill>
                  <a:srgbClr val="19396A"/>
                </a:solidFill>
                <a:latin typeface="Helvetica LT Std" pitchFamily="34" charset="0"/>
              </a:rPr>
              <a:t>L’accompagnement des établissements à la compréhension du nouveau cadre réglementaire de la qualité et à l’obtention de la certification QUALIOPI</a:t>
            </a:r>
          </a:p>
          <a:p>
            <a:pPr marL="285750" lvl="1" indent="-285750">
              <a:spcBef>
                <a:spcPct val="20000"/>
              </a:spcBef>
              <a:buFont typeface="Wingdings" panose="05000000000000000000" pitchFamily="2" charset="2"/>
              <a:buChar char="è"/>
              <a:defRPr/>
            </a:pPr>
            <a:endParaRPr lang="fr-FR" sz="1400"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sz="1400" b="1" dirty="0" smtClean="0">
                <a:solidFill>
                  <a:srgbClr val="19396A"/>
                </a:solidFill>
                <a:latin typeface="Helvetica LT Std" pitchFamily="34" charset="0"/>
              </a:rPr>
              <a:t>La mise à disposition d’une plateforme LMS (Learning Management System) pour hébergement et diffusion de contenus de formation e-learning</a:t>
            </a:r>
          </a:p>
          <a:p>
            <a:pPr marL="0" lvl="1">
              <a:spcBef>
                <a:spcPct val="20000"/>
              </a:spcBef>
              <a:defRPr/>
            </a:pPr>
            <a:endParaRPr lang="fr-FR" sz="1400" b="1"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sz="1400" b="1" dirty="0">
                <a:solidFill>
                  <a:srgbClr val="19396A"/>
                </a:solidFill>
                <a:latin typeface="Helvetica LT Std" pitchFamily="34" charset="0"/>
              </a:rPr>
              <a:t>La mise à disposition à venir de e-MULTI +, dispositif d'intégration et d'information des salariés en version e-learning</a:t>
            </a:r>
          </a:p>
        </p:txBody>
      </p:sp>
    </p:spTree>
    <p:extLst>
      <p:ext uri="{BB962C8B-B14F-4D97-AF65-F5344CB8AC3E}">
        <p14:creationId xmlns:p14="http://schemas.microsoft.com/office/powerpoint/2010/main" val="1614164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15</a:t>
            </a:fld>
            <a:endParaRPr lang="fr-FR" dirty="0"/>
          </a:p>
        </p:txBody>
      </p:sp>
      <p:sp>
        <p:nvSpPr>
          <p:cNvPr id="7" name="ZoneTexte 6"/>
          <p:cNvSpPr txBox="1"/>
          <p:nvPr/>
        </p:nvSpPr>
        <p:spPr>
          <a:xfrm>
            <a:off x="298041" y="869250"/>
            <a:ext cx="8574812" cy="2308324"/>
          </a:xfrm>
          <a:prstGeom prst="rect">
            <a:avLst/>
          </a:prstGeom>
          <a:noFill/>
        </p:spPr>
        <p:txBody>
          <a:bodyPr wrap="square" rtlCol="0">
            <a:spAutoFit/>
          </a:bodyPr>
          <a:lstStyle/>
          <a:p>
            <a:pPr defTabSz="449263"/>
            <a:r>
              <a:rPr lang="fr-FR" sz="3600" b="1" u="sng" dirty="0">
                <a:solidFill>
                  <a:srgbClr val="22AD84"/>
                </a:solidFill>
                <a:latin typeface="Helvetica LT Std" pitchFamily="34" charset="0"/>
              </a:rPr>
              <a:t>Actualités régionales ANFH Occitanie</a:t>
            </a:r>
          </a:p>
          <a:p>
            <a:pPr defTabSz="449263"/>
            <a:endParaRPr lang="fr-FR" sz="3600" b="1" u="sng" dirty="0" smtClean="0">
              <a:solidFill>
                <a:srgbClr val="22AD84"/>
              </a:solidFill>
              <a:latin typeface="Helvetica LT Std" pitchFamily="34" charset="0"/>
            </a:endParaRPr>
          </a:p>
          <a:p>
            <a:pPr defTabSz="449263"/>
            <a:r>
              <a:rPr lang="fr-FR" sz="3600" i="1" dirty="0" smtClean="0">
                <a:solidFill>
                  <a:srgbClr val="22AD84"/>
                </a:solidFill>
                <a:latin typeface="Helvetica LT Std" pitchFamily="34" charset="0"/>
              </a:rPr>
              <a:t>4. PAR Occitanie et autres projets régionaux</a:t>
            </a:r>
            <a:endParaRPr lang="fr-FR" sz="3600" i="1" dirty="0">
              <a:solidFill>
                <a:srgbClr val="22AD84"/>
              </a:solidFill>
              <a:latin typeface="Helvetica LT Std" pitchFamily="34" charset="0"/>
            </a:endParaRPr>
          </a:p>
        </p:txBody>
      </p:sp>
    </p:spTree>
    <p:extLst>
      <p:ext uri="{BB962C8B-B14F-4D97-AF65-F5344CB8AC3E}">
        <p14:creationId xmlns:p14="http://schemas.microsoft.com/office/powerpoint/2010/main" val="3512082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D82F3E-E4FE-4F55-BC76-FEFAD3A51738}"/>
              </a:ext>
            </a:extLst>
          </p:cNvPr>
          <p:cNvSpPr>
            <a:spLocks noGrp="1"/>
          </p:cNvSpPr>
          <p:nvPr>
            <p:ph type="title"/>
          </p:nvPr>
        </p:nvSpPr>
        <p:spPr>
          <a:xfrm>
            <a:off x="371302" y="791374"/>
            <a:ext cx="8667200" cy="421131"/>
          </a:xfrm>
        </p:spPr>
        <p:txBody>
          <a:bodyPr/>
          <a:lstStyle/>
          <a:p>
            <a:r>
              <a:rPr lang="fr-FR" sz="2400" dirty="0" smtClean="0">
                <a:solidFill>
                  <a:srgbClr val="19396A"/>
                </a:solidFill>
              </a:rPr>
              <a:t>PAR Occitanie 2022 : Structuration</a:t>
            </a:r>
            <a:endParaRPr lang="fr-FR" sz="2400" dirty="0">
              <a:solidFill>
                <a:srgbClr val="19396A"/>
              </a:solidFill>
            </a:endParaRPr>
          </a:p>
        </p:txBody>
      </p:sp>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16</a:t>
            </a:fld>
            <a:endParaRPr lang="fr-FR" dirty="0"/>
          </a:p>
        </p:txBody>
      </p:sp>
      <p:graphicFrame>
        <p:nvGraphicFramePr>
          <p:cNvPr id="3" name="Diagramme 2"/>
          <p:cNvGraphicFramePr/>
          <p:nvPr>
            <p:extLst/>
          </p:nvPr>
        </p:nvGraphicFramePr>
        <p:xfrm>
          <a:off x="497541" y="1282020"/>
          <a:ext cx="8540961" cy="5110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1683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397392" y="578861"/>
            <a:ext cx="7693404" cy="660111"/>
          </a:xfrm>
        </p:spPr>
        <p:txBody>
          <a:bodyPr/>
          <a:lstStyle/>
          <a:p>
            <a:r>
              <a:rPr lang="fr-FR" sz="2800" dirty="0" smtClean="0"/>
              <a:t>PAR Occitanie 2022 : planification</a:t>
            </a:r>
            <a:endParaRPr lang="fr-FR" sz="28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17</a:t>
            </a:fld>
            <a:endParaRPr lang="fr-FR"/>
          </a:p>
        </p:txBody>
      </p:sp>
      <p:sp>
        <p:nvSpPr>
          <p:cNvPr id="7" name="ZoneTexte 6"/>
          <p:cNvSpPr txBox="1"/>
          <p:nvPr/>
        </p:nvSpPr>
        <p:spPr>
          <a:xfrm>
            <a:off x="397392" y="1258332"/>
            <a:ext cx="8496622" cy="2573012"/>
          </a:xfrm>
          <a:prstGeom prst="rect">
            <a:avLst/>
          </a:prstGeom>
          <a:noFill/>
        </p:spPr>
        <p:txBody>
          <a:bodyPr wrap="square" numCol="1" spcCol="180000" rtlCol="0">
            <a:spAutoFit/>
          </a:bodyPr>
          <a:lstStyle/>
          <a:p>
            <a:pPr marL="0" lvl="1">
              <a:spcBef>
                <a:spcPct val="20000"/>
              </a:spcBef>
              <a:defRPr/>
            </a:pPr>
            <a:endParaRPr lang="fr-FR" sz="1000" dirty="0">
              <a:solidFill>
                <a:srgbClr val="1E3464"/>
              </a:solidFill>
              <a:latin typeface="Helvetica LT Std" pitchFamily="34" charset="0"/>
            </a:endParaRPr>
          </a:p>
          <a:p>
            <a:pPr marL="285750" lvl="1" indent="-285750">
              <a:spcBef>
                <a:spcPct val="20000"/>
              </a:spcBef>
              <a:buFont typeface="Arial" panose="020B0604020202020204" pitchFamily="34" charset="0"/>
              <a:buChar char="•"/>
              <a:defRPr/>
            </a:pPr>
            <a:r>
              <a:rPr lang="fr-FR" sz="1400" b="1" dirty="0" smtClean="0">
                <a:solidFill>
                  <a:srgbClr val="19396A"/>
                </a:solidFill>
                <a:latin typeface="Helvetica LT Std" pitchFamily="34" charset="0"/>
              </a:rPr>
              <a:t>Recensement  des besoins </a:t>
            </a:r>
            <a:r>
              <a:rPr lang="fr-FR" sz="1400" b="1" dirty="0">
                <a:solidFill>
                  <a:srgbClr val="19396A"/>
                </a:solidFill>
                <a:latin typeface="Helvetica LT Std" pitchFamily="34" charset="0"/>
              </a:rPr>
              <a:t> </a:t>
            </a:r>
            <a:r>
              <a:rPr lang="fr-FR" sz="1400" b="1" dirty="0" smtClean="0">
                <a:solidFill>
                  <a:srgbClr val="19396A"/>
                </a:solidFill>
                <a:latin typeface="Helvetica LT Std" pitchFamily="34" charset="0"/>
              </a:rPr>
              <a:t>: </a:t>
            </a:r>
          </a:p>
          <a:p>
            <a:pPr marL="742950" lvl="2" indent="-285750">
              <a:spcBef>
                <a:spcPct val="20000"/>
              </a:spcBef>
              <a:buFont typeface="Arial" panose="020B0604020202020204" pitchFamily="34" charset="0"/>
              <a:buChar char="•"/>
              <a:defRPr/>
            </a:pPr>
            <a:r>
              <a:rPr lang="fr-FR" sz="1400" dirty="0" smtClean="0">
                <a:solidFill>
                  <a:srgbClr val="19396A"/>
                </a:solidFill>
                <a:latin typeface="Helvetica LT Std" pitchFamily="34" charset="0"/>
              </a:rPr>
              <a:t>Février –Mars 2021</a:t>
            </a:r>
            <a:endParaRPr lang="fr-FR" sz="1400" dirty="0">
              <a:solidFill>
                <a:srgbClr val="19396A"/>
              </a:solidFill>
              <a:latin typeface="Helvetica LT Std" pitchFamily="34" charset="0"/>
            </a:endParaRPr>
          </a:p>
          <a:p>
            <a:pPr marL="742950" lvl="2" indent="-285750">
              <a:spcBef>
                <a:spcPct val="20000"/>
              </a:spcBef>
              <a:buFont typeface="Arial" panose="020B0604020202020204" pitchFamily="34" charset="0"/>
              <a:buChar char="•"/>
              <a:defRPr/>
            </a:pPr>
            <a:endParaRPr lang="fr-FR" sz="1400" dirty="0">
              <a:solidFill>
                <a:srgbClr val="19396A"/>
              </a:solidFill>
              <a:latin typeface="Helvetica LT Std" pitchFamily="34" charset="0"/>
            </a:endParaRPr>
          </a:p>
          <a:p>
            <a:pPr marL="285750" lvl="1" indent="-285750">
              <a:spcBef>
                <a:spcPct val="20000"/>
              </a:spcBef>
              <a:buFont typeface="Arial" panose="020B0604020202020204" pitchFamily="34" charset="0"/>
              <a:buChar char="•"/>
              <a:defRPr/>
            </a:pPr>
            <a:r>
              <a:rPr lang="fr-FR" sz="1400" b="1" dirty="0" smtClean="0">
                <a:solidFill>
                  <a:srgbClr val="19396A"/>
                </a:solidFill>
                <a:latin typeface="Helvetica LT Std" pitchFamily="34" charset="0"/>
              </a:rPr>
              <a:t>Choix des thèmes/ validation / appels d’offre</a:t>
            </a:r>
          </a:p>
          <a:p>
            <a:pPr marL="742950" lvl="2" indent="-285750">
              <a:spcBef>
                <a:spcPct val="20000"/>
              </a:spcBef>
              <a:buFont typeface="Arial" panose="020B0604020202020204" pitchFamily="34" charset="0"/>
              <a:buChar char="•"/>
              <a:defRPr/>
            </a:pPr>
            <a:r>
              <a:rPr lang="fr-FR" sz="1400" dirty="0" smtClean="0">
                <a:solidFill>
                  <a:srgbClr val="19396A"/>
                </a:solidFill>
                <a:latin typeface="Helvetica LT Std" pitchFamily="34" charset="0"/>
              </a:rPr>
              <a:t>Avril -Mai-Juin 2021</a:t>
            </a:r>
          </a:p>
          <a:p>
            <a:pPr marL="285750" lvl="1" indent="-285750">
              <a:spcBef>
                <a:spcPct val="20000"/>
              </a:spcBef>
              <a:buFont typeface="Arial" panose="020B0604020202020204" pitchFamily="34" charset="0"/>
              <a:buChar char="•"/>
              <a:defRPr/>
            </a:pPr>
            <a:endParaRPr lang="fr-FR" sz="1400" b="1" dirty="0" smtClean="0">
              <a:solidFill>
                <a:srgbClr val="19396A"/>
              </a:solidFill>
              <a:latin typeface="Helvetica LT Std" pitchFamily="34" charset="0"/>
            </a:endParaRPr>
          </a:p>
          <a:p>
            <a:pPr marL="285750" lvl="1" indent="-285750">
              <a:spcBef>
                <a:spcPct val="20000"/>
              </a:spcBef>
              <a:buFont typeface="Arial" panose="020B0604020202020204" pitchFamily="34" charset="0"/>
              <a:buChar char="•"/>
              <a:defRPr/>
            </a:pPr>
            <a:r>
              <a:rPr lang="fr-FR" sz="1400" b="1" dirty="0" smtClean="0">
                <a:solidFill>
                  <a:srgbClr val="19396A"/>
                </a:solidFill>
                <a:latin typeface="Helvetica LT Std" pitchFamily="34" charset="0"/>
              </a:rPr>
              <a:t>Parution et diffusion PAR Occitanie 2022 auprès des établissements : </a:t>
            </a:r>
          </a:p>
          <a:p>
            <a:pPr marL="742950" lvl="2" indent="-285750">
              <a:spcBef>
                <a:spcPct val="20000"/>
              </a:spcBef>
              <a:buFont typeface="Arial" panose="020B0604020202020204" pitchFamily="34" charset="0"/>
              <a:buChar char="•"/>
              <a:defRPr/>
            </a:pPr>
            <a:r>
              <a:rPr lang="fr-FR" sz="1400" dirty="0" smtClean="0">
                <a:solidFill>
                  <a:srgbClr val="19396A"/>
                </a:solidFill>
                <a:latin typeface="Helvetica LT Std" pitchFamily="34" charset="0"/>
              </a:rPr>
              <a:t>Juillet – Août 2021</a:t>
            </a:r>
          </a:p>
          <a:p>
            <a:pPr marL="457200" lvl="2">
              <a:spcBef>
                <a:spcPct val="20000"/>
              </a:spcBef>
              <a:defRPr/>
            </a:pPr>
            <a:endParaRPr lang="fr-FR" sz="1400" dirty="0">
              <a:solidFill>
                <a:srgbClr val="19396A"/>
              </a:solidFill>
              <a:latin typeface="Helvetica LT Std" pitchFamily="34" charset="0"/>
            </a:endParaRPr>
          </a:p>
        </p:txBody>
      </p:sp>
    </p:spTree>
    <p:extLst>
      <p:ext uri="{BB962C8B-B14F-4D97-AF65-F5344CB8AC3E}">
        <p14:creationId xmlns:p14="http://schemas.microsoft.com/office/powerpoint/2010/main" val="2016463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383741" y="564774"/>
            <a:ext cx="7693404" cy="660111"/>
          </a:xfrm>
        </p:spPr>
        <p:txBody>
          <a:bodyPr/>
          <a:lstStyle/>
          <a:p>
            <a:r>
              <a:rPr lang="fr-FR" sz="2800" dirty="0" smtClean="0"/>
              <a:t>Cartographie régionale des métiers</a:t>
            </a:r>
            <a:endParaRPr lang="fr-FR" sz="28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18</a:t>
            </a:fld>
            <a:endParaRPr lang="fr-FR"/>
          </a:p>
        </p:txBody>
      </p:sp>
      <p:sp>
        <p:nvSpPr>
          <p:cNvPr id="7" name="ZoneTexte 6"/>
          <p:cNvSpPr txBox="1"/>
          <p:nvPr/>
        </p:nvSpPr>
        <p:spPr>
          <a:xfrm>
            <a:off x="383741" y="1334302"/>
            <a:ext cx="8496622" cy="4025717"/>
          </a:xfrm>
          <a:prstGeom prst="rect">
            <a:avLst/>
          </a:prstGeom>
          <a:noFill/>
        </p:spPr>
        <p:txBody>
          <a:bodyPr wrap="square" numCol="1" spcCol="180000" rtlCol="0">
            <a:spAutoFit/>
          </a:bodyPr>
          <a:lstStyle/>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Cartographie des PNM : </a:t>
            </a:r>
          </a:p>
          <a:p>
            <a:pPr marL="742950" lvl="2" indent="-285750">
              <a:spcBef>
                <a:spcPct val="20000"/>
              </a:spcBef>
              <a:buFont typeface="Arial" panose="020B0604020202020204" pitchFamily="34" charset="0"/>
              <a:buChar char="•"/>
              <a:defRPr/>
            </a:pPr>
            <a:r>
              <a:rPr lang="fr-FR" dirty="0">
                <a:solidFill>
                  <a:srgbClr val="1E3464"/>
                </a:solidFill>
                <a:latin typeface="Helvetica LT Std" pitchFamily="34" charset="0"/>
              </a:rPr>
              <a:t>J</a:t>
            </a:r>
            <a:r>
              <a:rPr lang="fr-FR" dirty="0" smtClean="0">
                <a:solidFill>
                  <a:srgbClr val="1E3464"/>
                </a:solidFill>
                <a:latin typeface="Helvetica LT Std" pitchFamily="34" charset="0"/>
              </a:rPr>
              <a:t>ournée lancement le 4 février 2021</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Courrier </a:t>
            </a:r>
            <a:r>
              <a:rPr lang="fr-FR" dirty="0">
                <a:solidFill>
                  <a:srgbClr val="1E3464"/>
                </a:solidFill>
                <a:latin typeface="Helvetica LT Std" pitchFamily="34" charset="0"/>
              </a:rPr>
              <a:t>envoyé aux établissements le 10 </a:t>
            </a:r>
            <a:r>
              <a:rPr lang="fr-FR" dirty="0" smtClean="0">
                <a:solidFill>
                  <a:srgbClr val="1E3464"/>
                </a:solidFill>
                <a:latin typeface="Helvetica LT Std" pitchFamily="34" charset="0"/>
              </a:rPr>
              <a:t>février 2021</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Délai de réception des lettres d’engagement : Début avril 2021</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Recueil des fichiers établissements : Février- fin avril 2021</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Présentation des résultats/restitutions-ateliers : Septembre 2021</a:t>
            </a:r>
          </a:p>
          <a:p>
            <a:pPr marL="457200" lvl="2">
              <a:spcBef>
                <a:spcPct val="20000"/>
              </a:spcBef>
              <a:defRPr/>
            </a:pPr>
            <a:endParaRPr lang="fr-FR" dirty="0" smtClean="0">
              <a:solidFill>
                <a:srgbClr val="1E3464"/>
              </a:solidFill>
              <a:latin typeface="Helvetica LT Std" pitchFamily="34" charset="0"/>
            </a:endParaRPr>
          </a:p>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Cartographie des PM : </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Partenariat avec la FHF Occitanie </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Lancement des travaux : avril 2021</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Recueil des fichiers établissements : avril-juin 2021</a:t>
            </a:r>
          </a:p>
          <a:p>
            <a:pPr marL="742950" lvl="2" indent="-285750">
              <a:spcBef>
                <a:spcPct val="20000"/>
              </a:spcBef>
              <a:buFont typeface="Arial" panose="020B0604020202020204" pitchFamily="34" charset="0"/>
              <a:buChar char="•"/>
              <a:defRPr/>
            </a:pPr>
            <a:r>
              <a:rPr lang="fr-FR" dirty="0">
                <a:solidFill>
                  <a:srgbClr val="1E3464"/>
                </a:solidFill>
                <a:latin typeface="Helvetica LT Std" pitchFamily="34" charset="0"/>
              </a:rPr>
              <a:t>Présentation des résultats/restitutions-ateliers : Septembre </a:t>
            </a:r>
            <a:r>
              <a:rPr lang="fr-FR" dirty="0" smtClean="0">
                <a:solidFill>
                  <a:srgbClr val="1E3464"/>
                </a:solidFill>
                <a:latin typeface="Helvetica LT Std" pitchFamily="34" charset="0"/>
              </a:rPr>
              <a:t>2021</a:t>
            </a:r>
            <a:endParaRPr lang="fr-FR" dirty="0">
              <a:solidFill>
                <a:srgbClr val="1E3464"/>
              </a:solidFill>
              <a:latin typeface="Helvetica LT Std" pitchFamily="34" charset="0"/>
            </a:endParaRPr>
          </a:p>
        </p:txBody>
      </p:sp>
    </p:spTree>
    <p:extLst>
      <p:ext uri="{BB962C8B-B14F-4D97-AF65-F5344CB8AC3E}">
        <p14:creationId xmlns:p14="http://schemas.microsoft.com/office/powerpoint/2010/main" val="1292415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383741" y="632010"/>
            <a:ext cx="7693404" cy="660111"/>
          </a:xfrm>
        </p:spPr>
        <p:txBody>
          <a:bodyPr/>
          <a:lstStyle/>
          <a:p>
            <a:r>
              <a:rPr lang="fr-FR" sz="2800" dirty="0" smtClean="0"/>
              <a:t>Sécurisation des parcours AS</a:t>
            </a:r>
            <a:endParaRPr lang="fr-FR" sz="28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19</a:t>
            </a:fld>
            <a:endParaRPr lang="fr-FR"/>
          </a:p>
        </p:txBody>
      </p:sp>
      <p:sp>
        <p:nvSpPr>
          <p:cNvPr id="7" name="ZoneTexte 6"/>
          <p:cNvSpPr txBox="1"/>
          <p:nvPr/>
        </p:nvSpPr>
        <p:spPr>
          <a:xfrm>
            <a:off x="383740" y="1408550"/>
            <a:ext cx="8396609" cy="4468916"/>
          </a:xfrm>
          <a:prstGeom prst="rect">
            <a:avLst/>
          </a:prstGeom>
          <a:noFill/>
        </p:spPr>
        <p:txBody>
          <a:bodyPr wrap="square" numCol="1" spcCol="180000" rtlCol="0">
            <a:spAutoFit/>
          </a:bodyPr>
          <a:lstStyle/>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Formation de 70 heures : </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Instruction </a:t>
            </a:r>
            <a:r>
              <a:rPr lang="fr-FR" dirty="0">
                <a:solidFill>
                  <a:srgbClr val="1E3464"/>
                </a:solidFill>
                <a:latin typeface="Helvetica LT Std" pitchFamily="34" charset="0"/>
              </a:rPr>
              <a:t>relative au renforcement des compétences des ASHQ pour la participation aux soins des personnes âgées et au renfort </a:t>
            </a:r>
            <a:r>
              <a:rPr lang="fr-FR" dirty="0" smtClean="0">
                <a:solidFill>
                  <a:srgbClr val="1E3464"/>
                </a:solidFill>
                <a:latin typeface="Helvetica LT Std" pitchFamily="34" charset="0"/>
              </a:rPr>
              <a:t>AS dans </a:t>
            </a:r>
            <a:r>
              <a:rPr lang="fr-FR" dirty="0">
                <a:solidFill>
                  <a:srgbClr val="1E3464"/>
                </a:solidFill>
                <a:latin typeface="Helvetica LT Std" pitchFamily="34" charset="0"/>
              </a:rPr>
              <a:t>le secteur du </a:t>
            </a:r>
            <a:r>
              <a:rPr lang="fr-FR" dirty="0" smtClean="0">
                <a:solidFill>
                  <a:srgbClr val="1E3464"/>
                </a:solidFill>
                <a:latin typeface="Helvetica LT Std" pitchFamily="34" charset="0"/>
              </a:rPr>
              <a:t>Grand Age</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Projet de convention ARS Occitanie : financement sur fonds mutualisés </a:t>
            </a:r>
            <a:r>
              <a:rPr lang="fr-FR" u="sng" dirty="0" smtClean="0">
                <a:solidFill>
                  <a:srgbClr val="1E3464"/>
                </a:solidFill>
                <a:latin typeface="Helvetica LT Std" pitchFamily="34" charset="0"/>
              </a:rPr>
              <a:t>s’il s’inscrit dans </a:t>
            </a:r>
            <a:r>
              <a:rPr lang="fr-FR" u="sng" dirty="0">
                <a:solidFill>
                  <a:srgbClr val="1E3464"/>
                </a:solidFill>
                <a:latin typeface="Helvetica LT Std" pitchFamily="34" charset="0"/>
              </a:rPr>
              <a:t>un </a:t>
            </a:r>
            <a:r>
              <a:rPr lang="fr-FR" u="sng" dirty="0" smtClean="0">
                <a:solidFill>
                  <a:srgbClr val="1E3464"/>
                </a:solidFill>
                <a:latin typeface="Helvetica LT Std" pitchFamily="34" charset="0"/>
              </a:rPr>
              <a:t>parcours vers la qualification (EP AS) à un ou deux ans</a:t>
            </a:r>
          </a:p>
          <a:p>
            <a:pPr marL="285750" lvl="1" indent="-285750">
              <a:spcBef>
                <a:spcPct val="20000"/>
              </a:spcBef>
              <a:buFont typeface="Arial" panose="020B0604020202020204" pitchFamily="34" charset="0"/>
              <a:buChar char="•"/>
              <a:defRPr/>
            </a:pPr>
            <a:r>
              <a:rPr lang="fr-FR" b="1" dirty="0" smtClean="0">
                <a:solidFill>
                  <a:srgbClr val="19396A"/>
                </a:solidFill>
                <a:latin typeface="Helvetica LT Std" pitchFamily="34" charset="0"/>
              </a:rPr>
              <a:t>Préparation à l’entrée en IFAS</a:t>
            </a:r>
            <a:endParaRPr lang="fr-FR" dirty="0" smtClean="0">
              <a:solidFill>
                <a:srgbClr val="19396A"/>
              </a:solidFill>
              <a:latin typeface="Helvetica LT Std" pitchFamily="34" charset="0"/>
            </a:endParaRPr>
          </a:p>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Accompagnement renforcé des parcours de VAE</a:t>
            </a:r>
            <a:endParaRPr lang="fr-FR" dirty="0" smtClean="0">
              <a:solidFill>
                <a:srgbClr val="1E3464"/>
              </a:solidFill>
              <a:latin typeface="Helvetica LT Std" pitchFamily="34" charset="0"/>
            </a:endParaRPr>
          </a:p>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Offre 4C (Compétences Clés) </a:t>
            </a:r>
            <a:r>
              <a:rPr lang="fr-FR" dirty="0" smtClean="0">
                <a:solidFill>
                  <a:srgbClr val="1E3464"/>
                </a:solidFill>
                <a:latin typeface="Helvetica LT Std" pitchFamily="34" charset="0"/>
              </a:rPr>
              <a:t>: parcours agents niveaux 3 &amp; 4</a:t>
            </a:r>
          </a:p>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Autres dispositifs de sécurisation de parcours</a:t>
            </a:r>
          </a:p>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a:t>
            </a:r>
            <a:r>
              <a:rPr lang="fr-FR" dirty="0" smtClean="0">
                <a:solidFill>
                  <a:srgbClr val="1E3464"/>
                </a:solidFill>
                <a:latin typeface="Helvetica LT Std" pitchFamily="34" charset="0"/>
              </a:rPr>
              <a:t> </a:t>
            </a:r>
          </a:p>
          <a:p>
            <a:pPr marL="0" lvl="1">
              <a:spcBef>
                <a:spcPct val="20000"/>
              </a:spcBef>
              <a:defRPr/>
            </a:pPr>
            <a:endParaRPr lang="fr-FR" dirty="0">
              <a:solidFill>
                <a:srgbClr val="19396A"/>
              </a:solidFill>
              <a:latin typeface="Helvetica LT Std" pitchFamily="34" charset="0"/>
            </a:endParaRPr>
          </a:p>
          <a:p>
            <a:pPr marL="0" lvl="1">
              <a:spcBef>
                <a:spcPct val="20000"/>
              </a:spcBef>
              <a:defRPr/>
            </a:pPr>
            <a:endParaRPr lang="fr-FR" b="1" dirty="0">
              <a:solidFill>
                <a:srgbClr val="19396A"/>
              </a:solidFill>
              <a:latin typeface="Helvetica LT Std" pitchFamily="34" charset="0"/>
            </a:endParaRPr>
          </a:p>
        </p:txBody>
      </p:sp>
    </p:spTree>
    <p:extLst>
      <p:ext uri="{BB962C8B-B14F-4D97-AF65-F5344CB8AC3E}">
        <p14:creationId xmlns:p14="http://schemas.microsoft.com/office/powerpoint/2010/main" val="3176639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2</a:t>
            </a:fld>
            <a:endParaRPr lang="fr-FR" dirty="0"/>
          </a:p>
        </p:txBody>
      </p:sp>
      <p:sp>
        <p:nvSpPr>
          <p:cNvPr id="10" name="ZoneTexte 9"/>
          <p:cNvSpPr txBox="1"/>
          <p:nvPr/>
        </p:nvSpPr>
        <p:spPr>
          <a:xfrm>
            <a:off x="258302" y="641564"/>
            <a:ext cx="8574812" cy="523220"/>
          </a:xfrm>
          <a:prstGeom prst="rect">
            <a:avLst/>
          </a:prstGeom>
          <a:noFill/>
        </p:spPr>
        <p:txBody>
          <a:bodyPr wrap="square" rtlCol="0">
            <a:spAutoFit/>
          </a:bodyPr>
          <a:lstStyle/>
          <a:p>
            <a:r>
              <a:rPr lang="fr-FR" sz="2800" b="1" dirty="0" smtClean="0">
                <a:solidFill>
                  <a:srgbClr val="1E3464"/>
                </a:solidFill>
                <a:latin typeface="Helvetica LT Std" pitchFamily="34" charset="0"/>
              </a:rPr>
              <a:t>Programme des temps d’échange</a:t>
            </a:r>
            <a:endParaRPr lang="fr-FR" sz="2800" b="1" dirty="0">
              <a:solidFill>
                <a:srgbClr val="1E3464"/>
              </a:solidFill>
              <a:latin typeface="Helvetica LT Std" pitchFamily="34" charset="0"/>
            </a:endParaRPr>
          </a:p>
        </p:txBody>
      </p:sp>
      <p:pic>
        <p:nvPicPr>
          <p:cNvPr id="3" name="Image 2"/>
          <p:cNvPicPr>
            <a:picLocks noChangeAspect="1"/>
          </p:cNvPicPr>
          <p:nvPr/>
        </p:nvPicPr>
        <p:blipFill>
          <a:blip r:embed="rId3"/>
          <a:stretch>
            <a:fillRect/>
          </a:stretch>
        </p:blipFill>
        <p:spPr>
          <a:xfrm>
            <a:off x="484094" y="1164784"/>
            <a:ext cx="8068235" cy="5595766"/>
          </a:xfrm>
          <a:prstGeom prst="rect">
            <a:avLst/>
          </a:prstGeom>
        </p:spPr>
      </p:pic>
    </p:spTree>
    <p:extLst>
      <p:ext uri="{BB962C8B-B14F-4D97-AF65-F5344CB8AC3E}">
        <p14:creationId xmlns:p14="http://schemas.microsoft.com/office/powerpoint/2010/main" val="381305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397392" y="543336"/>
            <a:ext cx="7693404" cy="660111"/>
          </a:xfrm>
        </p:spPr>
        <p:txBody>
          <a:bodyPr/>
          <a:lstStyle/>
          <a:p>
            <a:r>
              <a:rPr lang="fr-FR" sz="2800" dirty="0" smtClean="0"/>
              <a:t>Autres projets régionaux</a:t>
            </a:r>
            <a:endParaRPr lang="fr-FR" sz="28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20</a:t>
            </a:fld>
            <a:endParaRPr lang="fr-FR"/>
          </a:p>
        </p:txBody>
      </p:sp>
      <p:sp>
        <p:nvSpPr>
          <p:cNvPr id="7" name="ZoneTexte 6"/>
          <p:cNvSpPr txBox="1"/>
          <p:nvPr/>
        </p:nvSpPr>
        <p:spPr>
          <a:xfrm>
            <a:off x="541880" y="1373705"/>
            <a:ext cx="8496622" cy="4401205"/>
          </a:xfrm>
          <a:prstGeom prst="rect">
            <a:avLst/>
          </a:prstGeom>
          <a:noFill/>
        </p:spPr>
        <p:txBody>
          <a:bodyPr wrap="square" numCol="1" spcCol="180000" rtlCol="0">
            <a:spAutoFit/>
          </a:bodyPr>
          <a:lstStyle/>
          <a:p>
            <a:pPr marL="0" lvl="1">
              <a:spcBef>
                <a:spcPct val="20000"/>
              </a:spcBef>
              <a:defRPr/>
            </a:pPr>
            <a:r>
              <a:rPr lang="fr-FR" sz="1400" b="1" dirty="0" smtClean="0">
                <a:solidFill>
                  <a:srgbClr val="19396A"/>
                </a:solidFill>
                <a:latin typeface="Helvetica LT Std" pitchFamily="34" charset="0"/>
              </a:rPr>
              <a:t>QVT/RSE (LAN) : </a:t>
            </a:r>
          </a:p>
          <a:p>
            <a:pPr marL="285750" lvl="1" indent="-285750">
              <a:spcBef>
                <a:spcPct val="20000"/>
              </a:spcBef>
              <a:buFont typeface="Arial" panose="020B0604020202020204" pitchFamily="34" charset="0"/>
              <a:buChar char="•"/>
              <a:defRPr/>
            </a:pPr>
            <a:r>
              <a:rPr lang="fr-FR" sz="1400" dirty="0">
                <a:solidFill>
                  <a:srgbClr val="19396A"/>
                </a:solidFill>
                <a:latin typeface="Helvetica LT Std" pitchFamily="34" charset="0"/>
              </a:rPr>
              <a:t>A</a:t>
            </a:r>
            <a:r>
              <a:rPr lang="fr-FR" sz="1400" dirty="0" smtClean="0">
                <a:solidFill>
                  <a:srgbClr val="19396A"/>
                </a:solidFill>
                <a:latin typeface="Helvetica LT Std" pitchFamily="34" charset="0"/>
              </a:rPr>
              <a:t>ccompagnement </a:t>
            </a:r>
            <a:r>
              <a:rPr lang="fr-FR" sz="1400" dirty="0">
                <a:solidFill>
                  <a:srgbClr val="19396A"/>
                </a:solidFill>
                <a:latin typeface="Helvetica LT Std" pitchFamily="34" charset="0"/>
              </a:rPr>
              <a:t>au diagnostic et plan d’action, formations (gestion des déchets, gestion des effluents liquides, émissions de gaz à effets de serre, économies d’énergie, écoconception des soins), DU management du développement durable en santé</a:t>
            </a:r>
          </a:p>
          <a:p>
            <a:pPr marL="285750" lvl="1" indent="-285750">
              <a:spcBef>
                <a:spcPct val="20000"/>
              </a:spcBef>
              <a:buFont typeface="Arial" panose="020B0604020202020204" pitchFamily="34" charset="0"/>
              <a:buChar char="•"/>
              <a:defRPr/>
            </a:pPr>
            <a:r>
              <a:rPr lang="fr-FR" sz="1400" dirty="0" smtClean="0">
                <a:solidFill>
                  <a:srgbClr val="19396A"/>
                </a:solidFill>
                <a:latin typeface="Helvetica LT Std" pitchFamily="34" charset="0"/>
              </a:rPr>
              <a:t>35 établissements bénéficiaires d’un accompagnement QVT, renouvellement du marché « baromètre social », 30 établissements bénéficiaires d’un accompagnement DD</a:t>
            </a:r>
            <a:endParaRPr lang="fr-FR" sz="1400" dirty="0">
              <a:solidFill>
                <a:srgbClr val="19396A"/>
              </a:solidFill>
              <a:latin typeface="Helvetica LT Std" pitchFamily="34" charset="0"/>
            </a:endParaRPr>
          </a:p>
          <a:p>
            <a:pPr marL="0" lvl="1">
              <a:spcBef>
                <a:spcPct val="20000"/>
              </a:spcBef>
              <a:defRPr/>
            </a:pPr>
            <a:endParaRPr lang="fr-FR" sz="1400" dirty="0">
              <a:solidFill>
                <a:srgbClr val="19396A"/>
              </a:solidFill>
              <a:latin typeface="Helvetica LT Std" pitchFamily="34" charset="0"/>
            </a:endParaRPr>
          </a:p>
          <a:p>
            <a:pPr marL="0" lvl="1">
              <a:spcBef>
                <a:spcPct val="20000"/>
              </a:spcBef>
              <a:defRPr/>
            </a:pPr>
            <a:r>
              <a:rPr lang="fr-FR" sz="1400" b="1" dirty="0" smtClean="0">
                <a:solidFill>
                  <a:srgbClr val="19396A"/>
                </a:solidFill>
                <a:latin typeface="Helvetica LT Std" pitchFamily="34" charset="0"/>
              </a:rPr>
              <a:t>Prévention des risques professionnels (MID) : </a:t>
            </a:r>
            <a:r>
              <a:rPr lang="fr-FR" sz="1400" dirty="0" smtClean="0">
                <a:solidFill>
                  <a:srgbClr val="19396A"/>
                </a:solidFill>
                <a:latin typeface="Helvetica LT Std" pitchFamily="34" charset="0"/>
              </a:rPr>
              <a:t>36 établissements bénéficiaires, formations de préventeurs (20 stagiaires – DU Université de Toulouse) en cours</a:t>
            </a:r>
          </a:p>
          <a:p>
            <a:pPr marL="0" lvl="1">
              <a:spcBef>
                <a:spcPct val="20000"/>
              </a:spcBef>
              <a:defRPr/>
            </a:pPr>
            <a:endParaRPr lang="fr-FR" sz="1400" dirty="0" smtClean="0">
              <a:solidFill>
                <a:srgbClr val="19396A"/>
              </a:solidFill>
              <a:latin typeface="Helvetica LT Std" pitchFamily="34" charset="0"/>
            </a:endParaRPr>
          </a:p>
          <a:p>
            <a:pPr marL="0" lvl="1">
              <a:spcBef>
                <a:spcPct val="20000"/>
              </a:spcBef>
              <a:defRPr/>
            </a:pPr>
            <a:r>
              <a:rPr lang="fr-FR" sz="1400" b="1" dirty="0">
                <a:solidFill>
                  <a:srgbClr val="19396A"/>
                </a:solidFill>
                <a:latin typeface="Helvetica LT Std" pitchFamily="34" charset="0"/>
              </a:rPr>
              <a:t>I-CARE (OCC) : </a:t>
            </a:r>
            <a:r>
              <a:rPr lang="fr-FR" sz="1400" dirty="0">
                <a:solidFill>
                  <a:srgbClr val="19396A"/>
                </a:solidFill>
                <a:latin typeface="Helvetica LT Std" pitchFamily="34" charset="0"/>
              </a:rPr>
              <a:t>10 établissements d’Occitanie à ce jour </a:t>
            </a:r>
            <a:r>
              <a:rPr lang="fr-FR" sz="1400" dirty="0" smtClean="0">
                <a:solidFill>
                  <a:srgbClr val="19396A"/>
                </a:solidFill>
                <a:latin typeface="Helvetica LT Std" pitchFamily="34" charset="0"/>
              </a:rPr>
              <a:t>engagés </a:t>
            </a:r>
            <a:r>
              <a:rPr lang="fr-FR" sz="1400" dirty="0">
                <a:solidFill>
                  <a:srgbClr val="19396A"/>
                </a:solidFill>
                <a:latin typeface="Helvetica LT Std" pitchFamily="34" charset="0"/>
              </a:rPr>
              <a:t>dans la </a:t>
            </a:r>
            <a:r>
              <a:rPr lang="fr-FR" sz="1400" dirty="0" smtClean="0">
                <a:solidFill>
                  <a:srgbClr val="19396A"/>
                </a:solidFill>
                <a:latin typeface="Helvetica LT Std" pitchFamily="34" charset="0"/>
              </a:rPr>
              <a:t>démarche, </a:t>
            </a:r>
            <a:r>
              <a:rPr lang="fr-FR" sz="1400" dirty="0">
                <a:solidFill>
                  <a:srgbClr val="19396A"/>
                </a:solidFill>
                <a:latin typeface="Helvetica LT Std" pitchFamily="34" charset="0"/>
              </a:rPr>
              <a:t>réunion de lancement le 9 février 2021 (27 participants en présentiel et 10 en </a:t>
            </a:r>
            <a:r>
              <a:rPr lang="fr-FR" sz="1400" dirty="0" err="1">
                <a:solidFill>
                  <a:srgbClr val="19396A"/>
                </a:solidFill>
                <a:latin typeface="Helvetica LT Std" pitchFamily="34" charset="0"/>
              </a:rPr>
              <a:t>visio</a:t>
            </a:r>
            <a:r>
              <a:rPr lang="fr-FR" sz="1400" dirty="0">
                <a:solidFill>
                  <a:srgbClr val="19396A"/>
                </a:solidFill>
                <a:latin typeface="Helvetica LT Std" pitchFamily="34" charset="0"/>
              </a:rPr>
              <a:t>)</a:t>
            </a:r>
          </a:p>
          <a:p>
            <a:pPr marL="0" lvl="1">
              <a:spcBef>
                <a:spcPct val="20000"/>
              </a:spcBef>
              <a:defRPr/>
            </a:pPr>
            <a:endParaRPr lang="fr-FR" sz="1400" dirty="0">
              <a:solidFill>
                <a:srgbClr val="19396A"/>
              </a:solidFill>
              <a:latin typeface="Helvetica LT Std" pitchFamily="34" charset="0"/>
            </a:endParaRPr>
          </a:p>
          <a:p>
            <a:pPr marL="0" lvl="1">
              <a:spcBef>
                <a:spcPct val="20000"/>
              </a:spcBef>
              <a:defRPr/>
            </a:pPr>
            <a:r>
              <a:rPr lang="fr-FR" sz="1400" b="1" dirty="0">
                <a:solidFill>
                  <a:srgbClr val="19396A"/>
                </a:solidFill>
                <a:latin typeface="Helvetica LT Std" pitchFamily="34" charset="0"/>
              </a:rPr>
              <a:t>Intelligence Artificielle (OCC) : </a:t>
            </a:r>
          </a:p>
          <a:p>
            <a:pPr marL="285750" lvl="1" indent="-285750">
              <a:spcBef>
                <a:spcPct val="20000"/>
              </a:spcBef>
              <a:buFont typeface="Arial" panose="020B0604020202020204" pitchFamily="34" charset="0"/>
              <a:buChar char="•"/>
              <a:defRPr/>
            </a:pPr>
            <a:r>
              <a:rPr lang="fr-FR" sz="1400" dirty="0">
                <a:solidFill>
                  <a:srgbClr val="19396A"/>
                </a:solidFill>
                <a:latin typeface="Helvetica LT Std" pitchFamily="34" charset="0"/>
              </a:rPr>
              <a:t>Sensibilisation et formation de praticiens, encadrants et personnels de direction sur l’anticipation des impacts de l’IA en santé et accompagnement des équipe pour la mise en place de solutions pour une meilleure intégration de l’IA dans les modes de gestion et de prise en charge</a:t>
            </a:r>
          </a:p>
          <a:p>
            <a:pPr marL="285750" lvl="1" indent="-285750">
              <a:spcBef>
                <a:spcPct val="20000"/>
              </a:spcBef>
              <a:buFont typeface="Arial" panose="020B0604020202020204" pitchFamily="34" charset="0"/>
              <a:buChar char="•"/>
              <a:defRPr/>
            </a:pPr>
            <a:r>
              <a:rPr lang="fr-FR" sz="1400" dirty="0">
                <a:solidFill>
                  <a:srgbClr val="19396A"/>
                </a:solidFill>
                <a:latin typeface="Helvetica LT Std" pitchFamily="34" charset="0"/>
              </a:rPr>
              <a:t>Lancement en Occitanie à </a:t>
            </a:r>
            <a:r>
              <a:rPr lang="fr-FR" sz="1400" dirty="0" smtClean="0">
                <a:solidFill>
                  <a:srgbClr val="19396A"/>
                </a:solidFill>
                <a:latin typeface="Helvetica LT Std" pitchFamily="34" charset="0"/>
              </a:rPr>
              <a:t>venir</a:t>
            </a:r>
            <a:endParaRPr lang="fr-FR" sz="1400" dirty="0">
              <a:solidFill>
                <a:srgbClr val="19396A"/>
              </a:solidFill>
              <a:latin typeface="Helvetica LT Std" pitchFamily="34" charset="0"/>
            </a:endParaRPr>
          </a:p>
        </p:txBody>
      </p:sp>
    </p:spTree>
    <p:extLst>
      <p:ext uri="{BB962C8B-B14F-4D97-AF65-F5344CB8AC3E}">
        <p14:creationId xmlns:p14="http://schemas.microsoft.com/office/powerpoint/2010/main" val="256359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D82F3E-E4FE-4F55-BC76-FEFAD3A51738}"/>
              </a:ext>
            </a:extLst>
          </p:cNvPr>
          <p:cNvSpPr>
            <a:spLocks noGrp="1"/>
          </p:cNvSpPr>
          <p:nvPr>
            <p:ph type="title"/>
          </p:nvPr>
        </p:nvSpPr>
        <p:spPr>
          <a:xfrm>
            <a:off x="371302" y="904557"/>
            <a:ext cx="8667200" cy="421131"/>
          </a:xfrm>
        </p:spPr>
        <p:txBody>
          <a:bodyPr/>
          <a:lstStyle/>
          <a:p>
            <a:r>
              <a:rPr lang="fr-FR" sz="2800" dirty="0" smtClean="0">
                <a:solidFill>
                  <a:srgbClr val="19396A"/>
                </a:solidFill>
              </a:rPr>
              <a:t>Séminaire, réseaux et journées</a:t>
            </a:r>
            <a:endParaRPr lang="fr-FR" sz="2800" dirty="0">
              <a:solidFill>
                <a:srgbClr val="19396A"/>
              </a:solidFill>
            </a:endParaRPr>
          </a:p>
        </p:txBody>
      </p:sp>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21</a:t>
            </a:fld>
            <a:endParaRPr lang="fr-FR" dirty="0"/>
          </a:p>
        </p:txBody>
      </p:sp>
      <p:sp>
        <p:nvSpPr>
          <p:cNvPr id="8" name="ZoneTexte 7"/>
          <p:cNvSpPr txBox="1"/>
          <p:nvPr/>
        </p:nvSpPr>
        <p:spPr>
          <a:xfrm>
            <a:off x="371302" y="1397101"/>
            <a:ext cx="8496622" cy="5262979"/>
          </a:xfrm>
          <a:prstGeom prst="rect">
            <a:avLst/>
          </a:prstGeom>
          <a:noFill/>
        </p:spPr>
        <p:txBody>
          <a:bodyPr wrap="square" numCol="1" spcCol="180000" rtlCol="0">
            <a:spAutoFit/>
          </a:bodyPr>
          <a:lstStyle/>
          <a:p>
            <a:pPr marL="285750" lvl="1" indent="-285750">
              <a:spcBef>
                <a:spcPct val="20000"/>
              </a:spcBef>
              <a:buFont typeface="Wingdings" panose="05000000000000000000" pitchFamily="2" charset="2"/>
              <a:buChar char="è"/>
              <a:defRPr/>
            </a:pPr>
            <a:r>
              <a:rPr lang="fr-FR" sz="1600" b="1" dirty="0" smtClean="0">
                <a:solidFill>
                  <a:srgbClr val="19396A"/>
                </a:solidFill>
                <a:latin typeface="Helvetica LT Std" pitchFamily="34" charset="0"/>
              </a:rPr>
              <a:t>Reprogrammation du séminaire des RFC Languedoc Roussillon en octobre 2021</a:t>
            </a:r>
          </a:p>
          <a:p>
            <a:pPr marL="285750" lvl="1" indent="-285750">
              <a:spcBef>
                <a:spcPct val="20000"/>
              </a:spcBef>
              <a:buFont typeface="Wingdings" panose="05000000000000000000" pitchFamily="2" charset="2"/>
              <a:buChar char="è"/>
              <a:defRPr/>
            </a:pPr>
            <a:endParaRPr lang="fr-FR" sz="1600"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sz="1600" b="1" dirty="0" smtClean="0">
                <a:solidFill>
                  <a:srgbClr val="19396A"/>
                </a:solidFill>
                <a:latin typeface="Helvetica LT Std" pitchFamily="34" charset="0"/>
              </a:rPr>
              <a:t>L’animation du réseau RFC (réunions 3 à 4 fois par an) et Affaires médicales prochainement relancée</a:t>
            </a:r>
          </a:p>
          <a:p>
            <a:pPr marL="0" lvl="1">
              <a:spcBef>
                <a:spcPct val="20000"/>
              </a:spcBef>
              <a:defRPr/>
            </a:pPr>
            <a:endParaRPr lang="fr-FR" sz="1600" b="1"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r>
              <a:rPr lang="fr-FR" sz="1600" b="1" dirty="0" smtClean="0">
                <a:solidFill>
                  <a:srgbClr val="002060"/>
                </a:solidFill>
                <a:latin typeface="Helvetica LT Std" pitchFamily="34" charset="0"/>
              </a:rPr>
              <a:t>Les journées envisagées en 2021 (ouvertes à l’ensemble des établissements d’Occitanie) : </a:t>
            </a:r>
          </a:p>
          <a:p>
            <a:pPr marL="742950" lvl="2" indent="-285750">
              <a:spcBef>
                <a:spcPct val="20000"/>
              </a:spcBef>
              <a:buFont typeface="Arial" panose="020B0604020202020204" pitchFamily="34" charset="0"/>
              <a:buChar char="•"/>
              <a:defRPr/>
            </a:pPr>
            <a:r>
              <a:rPr lang="fr-FR" sz="1600" dirty="0" smtClean="0">
                <a:solidFill>
                  <a:srgbClr val="002060"/>
                </a:solidFill>
                <a:latin typeface="Helvetica LT Std" pitchFamily="34" charset="0"/>
              </a:rPr>
              <a:t>Journée « Refus de soins » (LAN) - mai 2021</a:t>
            </a:r>
          </a:p>
          <a:p>
            <a:pPr marL="742950" lvl="2" indent="-285750">
              <a:spcBef>
                <a:spcPct val="20000"/>
              </a:spcBef>
              <a:buFont typeface="Arial" panose="020B0604020202020204" pitchFamily="34" charset="0"/>
              <a:buChar char="•"/>
              <a:defRPr/>
            </a:pPr>
            <a:r>
              <a:rPr lang="fr-FR" sz="1600" dirty="0">
                <a:solidFill>
                  <a:srgbClr val="002060"/>
                </a:solidFill>
                <a:latin typeface="Helvetica LT Std" pitchFamily="34" charset="0"/>
              </a:rPr>
              <a:t>Journée « Cadres » </a:t>
            </a:r>
            <a:r>
              <a:rPr lang="fr-FR" sz="1600" dirty="0" smtClean="0">
                <a:solidFill>
                  <a:srgbClr val="002060"/>
                </a:solidFill>
                <a:latin typeface="Helvetica LT Std" pitchFamily="34" charset="0"/>
              </a:rPr>
              <a:t>(LAN) - juin 2021</a:t>
            </a:r>
          </a:p>
          <a:p>
            <a:pPr marL="742950" lvl="2" indent="-285750">
              <a:spcBef>
                <a:spcPct val="20000"/>
              </a:spcBef>
              <a:buFont typeface="Arial" panose="020B0604020202020204" pitchFamily="34" charset="0"/>
              <a:buChar char="•"/>
              <a:defRPr/>
            </a:pPr>
            <a:r>
              <a:rPr lang="fr-FR" sz="1600" dirty="0">
                <a:solidFill>
                  <a:srgbClr val="002060"/>
                </a:solidFill>
                <a:latin typeface="Helvetica LT Std" pitchFamily="34" charset="0"/>
              </a:rPr>
              <a:t>Journée D3S (</a:t>
            </a:r>
            <a:r>
              <a:rPr lang="fr-FR" sz="1600" dirty="0" smtClean="0">
                <a:solidFill>
                  <a:srgbClr val="002060"/>
                </a:solidFill>
                <a:latin typeface="Helvetica LT Std" pitchFamily="34" charset="0"/>
              </a:rPr>
              <a:t>MID) – septembre 2021</a:t>
            </a:r>
            <a:endParaRPr lang="fr-FR" sz="1600" dirty="0">
              <a:solidFill>
                <a:srgbClr val="002060"/>
              </a:solidFill>
              <a:latin typeface="Helvetica LT Std" pitchFamily="34" charset="0"/>
            </a:endParaRPr>
          </a:p>
          <a:p>
            <a:pPr marL="742950" lvl="2" indent="-285750">
              <a:spcBef>
                <a:spcPct val="20000"/>
              </a:spcBef>
              <a:buFont typeface="Arial" panose="020B0604020202020204" pitchFamily="34" charset="0"/>
              <a:buChar char="•"/>
              <a:defRPr/>
            </a:pPr>
            <a:r>
              <a:rPr lang="fr-FR" sz="1600" dirty="0" smtClean="0">
                <a:solidFill>
                  <a:srgbClr val="002060"/>
                </a:solidFill>
                <a:latin typeface="Helvetica LT Std" pitchFamily="34" charset="0"/>
              </a:rPr>
              <a:t>Journée « Gérontologie » (LAN) – octobre 2021</a:t>
            </a:r>
          </a:p>
          <a:p>
            <a:pPr marL="742950" lvl="2" indent="-285750">
              <a:spcBef>
                <a:spcPct val="20000"/>
              </a:spcBef>
              <a:buFont typeface="Arial" panose="020B0604020202020204" pitchFamily="34" charset="0"/>
              <a:buChar char="•"/>
              <a:defRPr/>
            </a:pPr>
            <a:r>
              <a:rPr lang="fr-FR" sz="1600" dirty="0">
                <a:solidFill>
                  <a:srgbClr val="002060"/>
                </a:solidFill>
                <a:latin typeface="Helvetica LT Std" pitchFamily="34" charset="0"/>
              </a:rPr>
              <a:t>Journée </a:t>
            </a:r>
            <a:r>
              <a:rPr lang="fr-FR" sz="1600" dirty="0" smtClean="0">
                <a:solidFill>
                  <a:srgbClr val="002060"/>
                </a:solidFill>
                <a:latin typeface="Helvetica LT Std" pitchFamily="34" charset="0"/>
              </a:rPr>
              <a:t>sur </a:t>
            </a:r>
            <a:r>
              <a:rPr lang="fr-FR" sz="1600" dirty="0">
                <a:solidFill>
                  <a:srgbClr val="002060"/>
                </a:solidFill>
                <a:latin typeface="Helvetica LT Std" pitchFamily="34" charset="0"/>
              </a:rPr>
              <a:t>le projet « prévention des risques pro » (MID</a:t>
            </a:r>
            <a:r>
              <a:rPr lang="fr-FR" sz="1600" dirty="0" smtClean="0">
                <a:solidFill>
                  <a:srgbClr val="002060"/>
                </a:solidFill>
                <a:latin typeface="Helvetica LT Std" pitchFamily="34" charset="0"/>
              </a:rPr>
              <a:t>) – octobre 2021</a:t>
            </a:r>
            <a:endParaRPr lang="fr-FR" sz="1600" dirty="0">
              <a:solidFill>
                <a:srgbClr val="002060"/>
              </a:solidFill>
              <a:latin typeface="Helvetica LT Std" pitchFamily="34" charset="0"/>
            </a:endParaRPr>
          </a:p>
          <a:p>
            <a:pPr marL="742950" lvl="2" indent="-285750">
              <a:spcBef>
                <a:spcPct val="20000"/>
              </a:spcBef>
              <a:buFont typeface="Arial" panose="020B0604020202020204" pitchFamily="34" charset="0"/>
              <a:buChar char="•"/>
              <a:defRPr/>
            </a:pPr>
            <a:r>
              <a:rPr lang="fr-FR" sz="1600" dirty="0" smtClean="0">
                <a:solidFill>
                  <a:srgbClr val="002060"/>
                </a:solidFill>
                <a:latin typeface="Helvetica LT Std" pitchFamily="34" charset="0"/>
              </a:rPr>
              <a:t>Journée « Protection de l’Enfance » (LAN) - novembre 2021</a:t>
            </a:r>
          </a:p>
          <a:p>
            <a:pPr marL="742950" lvl="2" indent="-285750">
              <a:spcBef>
                <a:spcPct val="20000"/>
              </a:spcBef>
              <a:buFont typeface="Arial" panose="020B0604020202020204" pitchFamily="34" charset="0"/>
              <a:buChar char="•"/>
              <a:defRPr/>
            </a:pPr>
            <a:r>
              <a:rPr lang="fr-FR" sz="1600" dirty="0" smtClean="0">
                <a:solidFill>
                  <a:srgbClr val="002060"/>
                </a:solidFill>
                <a:latin typeface="Helvetica LT Std" pitchFamily="34" charset="0"/>
              </a:rPr>
              <a:t>Journée Usages du numérique (MID) – novembre</a:t>
            </a:r>
            <a:r>
              <a:rPr lang="fr-FR" sz="1600" dirty="0">
                <a:solidFill>
                  <a:srgbClr val="002060"/>
                </a:solidFill>
                <a:latin typeface="Helvetica LT Std" pitchFamily="34" charset="0"/>
              </a:rPr>
              <a:t> </a:t>
            </a:r>
            <a:r>
              <a:rPr lang="fr-FR" sz="1600" dirty="0" smtClean="0">
                <a:solidFill>
                  <a:srgbClr val="002060"/>
                </a:solidFill>
                <a:latin typeface="Helvetica LT Std" pitchFamily="34" charset="0"/>
              </a:rPr>
              <a:t>2021</a:t>
            </a:r>
            <a:endParaRPr lang="fr-FR" sz="1600" dirty="0">
              <a:solidFill>
                <a:srgbClr val="002060"/>
              </a:solidFill>
              <a:latin typeface="Helvetica LT Std" pitchFamily="34" charset="0"/>
            </a:endParaRPr>
          </a:p>
          <a:p>
            <a:pPr marL="0" lvl="1">
              <a:spcBef>
                <a:spcPct val="20000"/>
              </a:spcBef>
              <a:defRPr/>
            </a:pPr>
            <a:endParaRPr lang="fr-FR" sz="1600" b="1" dirty="0">
              <a:solidFill>
                <a:srgbClr val="FF0000"/>
              </a:solidFill>
              <a:latin typeface="Helvetica LT Std" pitchFamily="34" charset="0"/>
            </a:endParaRPr>
          </a:p>
          <a:p>
            <a:pPr marL="0" lvl="1">
              <a:spcBef>
                <a:spcPct val="20000"/>
              </a:spcBef>
              <a:defRPr/>
            </a:pPr>
            <a:endParaRPr lang="fr-FR" sz="1600" b="1" dirty="0" smtClean="0">
              <a:solidFill>
                <a:srgbClr val="FF0000"/>
              </a:solidFill>
              <a:latin typeface="Helvetica LT Std" pitchFamily="34" charset="0"/>
            </a:endParaRPr>
          </a:p>
          <a:p>
            <a:pPr marL="0" lvl="1">
              <a:spcBef>
                <a:spcPct val="20000"/>
              </a:spcBef>
              <a:defRPr/>
            </a:pPr>
            <a:endParaRPr lang="fr-FR" sz="1600" b="1" dirty="0">
              <a:solidFill>
                <a:srgbClr val="19396A"/>
              </a:solidFill>
              <a:latin typeface="Helvetica LT Std" pitchFamily="34" charset="0"/>
            </a:endParaRPr>
          </a:p>
          <a:p>
            <a:pPr marL="285750" lvl="1" indent="-285750">
              <a:spcBef>
                <a:spcPct val="20000"/>
              </a:spcBef>
              <a:buFont typeface="Wingdings" panose="05000000000000000000" pitchFamily="2" charset="2"/>
              <a:buChar char="è"/>
              <a:defRPr/>
            </a:pPr>
            <a:endParaRPr lang="fr-FR" sz="1600" b="1" dirty="0">
              <a:solidFill>
                <a:srgbClr val="19396A"/>
              </a:solidFill>
              <a:latin typeface="Helvetica LT Std" pitchFamily="34" charset="0"/>
            </a:endParaRPr>
          </a:p>
        </p:txBody>
      </p:sp>
    </p:spTree>
    <p:extLst>
      <p:ext uri="{BB962C8B-B14F-4D97-AF65-F5344CB8AC3E}">
        <p14:creationId xmlns:p14="http://schemas.microsoft.com/office/powerpoint/2010/main" val="2258008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3</a:t>
            </a:fld>
            <a:endParaRPr lang="fr-FR" dirty="0"/>
          </a:p>
        </p:txBody>
      </p:sp>
      <p:sp>
        <p:nvSpPr>
          <p:cNvPr id="7" name="ZoneTexte 6"/>
          <p:cNvSpPr txBox="1"/>
          <p:nvPr/>
        </p:nvSpPr>
        <p:spPr>
          <a:xfrm>
            <a:off x="284594" y="1124744"/>
            <a:ext cx="8574812" cy="2308324"/>
          </a:xfrm>
          <a:prstGeom prst="rect">
            <a:avLst/>
          </a:prstGeom>
          <a:noFill/>
        </p:spPr>
        <p:txBody>
          <a:bodyPr wrap="square" rtlCol="0">
            <a:spAutoFit/>
          </a:bodyPr>
          <a:lstStyle/>
          <a:p>
            <a:pPr defTabSz="449263"/>
            <a:r>
              <a:rPr lang="fr-FR" sz="3600" b="1" u="sng" dirty="0" smtClean="0">
                <a:solidFill>
                  <a:srgbClr val="22AD84"/>
                </a:solidFill>
                <a:latin typeface="Helvetica LT Std" pitchFamily="34" charset="0"/>
              </a:rPr>
              <a:t>Actualités régionales ANFH Occitanie</a:t>
            </a:r>
          </a:p>
          <a:p>
            <a:pPr defTabSz="449263"/>
            <a:endParaRPr lang="fr-FR" sz="3600" b="1" u="sng" dirty="0" smtClean="0">
              <a:solidFill>
                <a:srgbClr val="22AD84"/>
              </a:solidFill>
              <a:latin typeface="Helvetica LT Std" pitchFamily="34" charset="0"/>
            </a:endParaRPr>
          </a:p>
          <a:p>
            <a:pPr defTabSz="449263"/>
            <a:r>
              <a:rPr lang="fr-FR" sz="3600" i="1" dirty="0" smtClean="0">
                <a:solidFill>
                  <a:srgbClr val="22AD84"/>
                </a:solidFill>
                <a:latin typeface="Helvetica LT Std" pitchFamily="34" charset="0"/>
              </a:rPr>
              <a:t>1. Accompagnement à la gestion des fonds</a:t>
            </a:r>
          </a:p>
        </p:txBody>
      </p:sp>
    </p:spTree>
    <p:extLst>
      <p:ext uri="{BB962C8B-B14F-4D97-AF65-F5344CB8AC3E}">
        <p14:creationId xmlns:p14="http://schemas.microsoft.com/office/powerpoint/2010/main" val="1604941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4</a:t>
            </a:fld>
            <a:endParaRPr lang="fr-FR"/>
          </a:p>
        </p:txBody>
      </p:sp>
      <p:sp>
        <p:nvSpPr>
          <p:cNvPr id="4" name="Titre 1">
            <a:extLst>
              <a:ext uri="{FF2B5EF4-FFF2-40B4-BE49-F238E27FC236}">
                <a16:creationId xmlns:a16="http://schemas.microsoft.com/office/drawing/2014/main" xmlns="" id="{3BD82F3E-E4FE-4F55-BC76-FEFAD3A51738}"/>
              </a:ext>
            </a:extLst>
          </p:cNvPr>
          <p:cNvSpPr>
            <a:spLocks noGrp="1"/>
          </p:cNvSpPr>
          <p:nvPr>
            <p:ph type="title"/>
          </p:nvPr>
        </p:nvSpPr>
        <p:spPr>
          <a:xfrm>
            <a:off x="389656" y="723050"/>
            <a:ext cx="7693404" cy="659388"/>
          </a:xfrm>
        </p:spPr>
        <p:txBody>
          <a:bodyPr/>
          <a:lstStyle/>
          <a:p>
            <a:r>
              <a:rPr lang="fr-FR" sz="2800" dirty="0"/>
              <a:t>Politique </a:t>
            </a:r>
            <a:r>
              <a:rPr lang="fr-FR" sz="2800" dirty="0" smtClean="0"/>
              <a:t>« fonds mutualisés » : principes</a:t>
            </a:r>
            <a:endParaRPr lang="fr-FR" sz="2800" dirty="0"/>
          </a:p>
        </p:txBody>
      </p:sp>
      <p:sp>
        <p:nvSpPr>
          <p:cNvPr id="5" name="ZoneTexte 4"/>
          <p:cNvSpPr txBox="1"/>
          <p:nvPr/>
        </p:nvSpPr>
        <p:spPr>
          <a:xfrm>
            <a:off x="389656" y="1607249"/>
            <a:ext cx="8496622" cy="4899803"/>
          </a:xfrm>
          <a:prstGeom prst="rect">
            <a:avLst/>
          </a:prstGeom>
          <a:noFill/>
        </p:spPr>
        <p:txBody>
          <a:bodyPr wrap="square" numCol="1" spcCol="180000" rtlCol="0">
            <a:spAutoFit/>
          </a:bodyPr>
          <a:lstStyle/>
          <a:p>
            <a:pPr marL="0" lvl="1" algn="ctr">
              <a:spcBef>
                <a:spcPct val="20000"/>
              </a:spcBef>
              <a:defRPr/>
            </a:pPr>
            <a:r>
              <a:rPr lang="fr-FR" b="1" dirty="0">
                <a:solidFill>
                  <a:srgbClr val="002060"/>
                </a:solidFill>
                <a:latin typeface="Helvetica LT Std" pitchFamily="34" charset="0"/>
              </a:rPr>
              <a:t>Un objectif </a:t>
            </a:r>
            <a:r>
              <a:rPr lang="fr-FR" b="1" dirty="0" smtClean="0">
                <a:solidFill>
                  <a:srgbClr val="002060"/>
                </a:solidFill>
                <a:latin typeface="Helvetica LT Std" pitchFamily="34" charset="0"/>
              </a:rPr>
              <a:t>de </a:t>
            </a:r>
            <a:r>
              <a:rPr lang="fr-FR" b="1" dirty="0">
                <a:solidFill>
                  <a:srgbClr val="002060"/>
                </a:solidFill>
                <a:latin typeface="Helvetica LT Std" pitchFamily="34" charset="0"/>
              </a:rPr>
              <a:t>simplification et de meilleure lisibilité pour les établissements des modalités d’attribution des études promotionnelles dans le cadre de la mutualisation</a:t>
            </a:r>
          </a:p>
          <a:p>
            <a:pPr marL="0" lvl="1">
              <a:spcBef>
                <a:spcPct val="20000"/>
              </a:spcBef>
              <a:defRPr/>
            </a:pPr>
            <a:endParaRPr lang="fr-FR"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ü"/>
              <a:defRPr/>
            </a:pPr>
            <a:r>
              <a:rPr lang="fr-FR" sz="1600" b="1" dirty="0" smtClean="0">
                <a:solidFill>
                  <a:srgbClr val="19396A"/>
                </a:solidFill>
                <a:latin typeface="Helvetica LT Std" pitchFamily="34" charset="0"/>
              </a:rPr>
              <a:t>Equilibre </a:t>
            </a:r>
            <a:r>
              <a:rPr lang="fr-FR" sz="1600" b="1" dirty="0">
                <a:solidFill>
                  <a:srgbClr val="19396A"/>
                </a:solidFill>
                <a:latin typeface="Helvetica LT Std" pitchFamily="34" charset="0"/>
              </a:rPr>
              <a:t>entre catégories d’établissements </a:t>
            </a:r>
            <a:r>
              <a:rPr lang="fr-FR" sz="1600" dirty="0">
                <a:solidFill>
                  <a:srgbClr val="19396A"/>
                </a:solidFill>
                <a:latin typeface="Helvetica LT Std" pitchFamily="34" charset="0"/>
              </a:rPr>
              <a:t>tout en maintenant un </a:t>
            </a:r>
            <a:r>
              <a:rPr lang="fr-FR" sz="1600" b="1" dirty="0">
                <a:solidFill>
                  <a:srgbClr val="19396A"/>
                </a:solidFill>
                <a:latin typeface="Helvetica LT Std" pitchFamily="34" charset="0"/>
              </a:rPr>
              <a:t>haut niveau de </a:t>
            </a:r>
            <a:r>
              <a:rPr lang="fr-FR" sz="1600" b="1" dirty="0" smtClean="0">
                <a:solidFill>
                  <a:srgbClr val="19396A"/>
                </a:solidFill>
                <a:latin typeface="Helvetica LT Std" pitchFamily="34" charset="0"/>
              </a:rPr>
              <a:t>mutualisation</a:t>
            </a:r>
          </a:p>
          <a:p>
            <a:pPr marL="0" lvl="1">
              <a:spcBef>
                <a:spcPct val="20000"/>
              </a:spcBef>
              <a:defRPr/>
            </a:pPr>
            <a:endParaRPr lang="fr-FR" sz="1600" dirty="0">
              <a:solidFill>
                <a:srgbClr val="19396A"/>
              </a:solidFill>
              <a:latin typeface="Helvetica LT Std" pitchFamily="34" charset="0"/>
            </a:endParaRPr>
          </a:p>
          <a:p>
            <a:pPr marL="285750" lvl="1" indent="-285750">
              <a:spcBef>
                <a:spcPct val="20000"/>
              </a:spcBef>
              <a:buFont typeface="Wingdings" panose="05000000000000000000" pitchFamily="2" charset="2"/>
              <a:buChar char="ü"/>
              <a:defRPr/>
            </a:pPr>
            <a:r>
              <a:rPr lang="fr-FR" sz="1600" dirty="0" smtClean="0">
                <a:solidFill>
                  <a:srgbClr val="19396A"/>
                </a:solidFill>
                <a:latin typeface="Helvetica LT Std" pitchFamily="34" charset="0"/>
              </a:rPr>
              <a:t>Forfaits </a:t>
            </a:r>
            <a:r>
              <a:rPr lang="fr-FR" sz="1600" dirty="0">
                <a:solidFill>
                  <a:srgbClr val="19396A"/>
                </a:solidFill>
                <a:latin typeface="Helvetica LT Std" pitchFamily="34" charset="0"/>
              </a:rPr>
              <a:t>dans un objectif de </a:t>
            </a:r>
            <a:r>
              <a:rPr lang="fr-FR" sz="1600" b="1" dirty="0">
                <a:solidFill>
                  <a:srgbClr val="19396A"/>
                </a:solidFill>
                <a:latin typeface="Helvetica LT Std" pitchFamily="34" charset="0"/>
              </a:rPr>
              <a:t>simplicité</a:t>
            </a:r>
            <a:r>
              <a:rPr lang="fr-FR" sz="1600" dirty="0">
                <a:solidFill>
                  <a:srgbClr val="19396A"/>
                </a:solidFill>
                <a:latin typeface="Helvetica LT Std" pitchFamily="34" charset="0"/>
              </a:rPr>
              <a:t> et de </a:t>
            </a:r>
            <a:r>
              <a:rPr lang="fr-FR" sz="1600" b="1" dirty="0" smtClean="0">
                <a:solidFill>
                  <a:srgbClr val="19396A"/>
                </a:solidFill>
                <a:latin typeface="Helvetica LT Std" pitchFamily="34" charset="0"/>
              </a:rPr>
              <a:t>lisibilité</a:t>
            </a:r>
          </a:p>
          <a:p>
            <a:pPr marL="0" lvl="1">
              <a:spcBef>
                <a:spcPct val="20000"/>
              </a:spcBef>
              <a:defRPr/>
            </a:pPr>
            <a:endParaRPr lang="fr-FR" sz="1600"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ü"/>
              <a:defRPr/>
            </a:pPr>
            <a:r>
              <a:rPr lang="fr-FR" sz="1600" dirty="0" smtClean="0">
                <a:solidFill>
                  <a:srgbClr val="19396A"/>
                </a:solidFill>
                <a:latin typeface="Helvetica LT Std" pitchFamily="34" charset="0"/>
              </a:rPr>
              <a:t>Priorisation des </a:t>
            </a:r>
            <a:r>
              <a:rPr lang="fr-FR" sz="1600" dirty="0">
                <a:solidFill>
                  <a:srgbClr val="19396A"/>
                </a:solidFill>
                <a:latin typeface="Helvetica LT Std" pitchFamily="34" charset="0"/>
              </a:rPr>
              <a:t>demandes </a:t>
            </a:r>
            <a:r>
              <a:rPr lang="fr-FR" sz="1600" b="1" dirty="0">
                <a:solidFill>
                  <a:srgbClr val="19396A"/>
                </a:solidFill>
                <a:latin typeface="Helvetica LT Std" pitchFamily="34" charset="0"/>
              </a:rPr>
              <a:t>d’établissements dont l’investissement en études promotionnelles est conséquent</a:t>
            </a:r>
            <a:r>
              <a:rPr lang="fr-FR" sz="1600" dirty="0">
                <a:solidFill>
                  <a:srgbClr val="19396A"/>
                </a:solidFill>
                <a:latin typeface="Helvetica LT Std" pitchFamily="34" charset="0"/>
              </a:rPr>
              <a:t>, </a:t>
            </a:r>
            <a:r>
              <a:rPr lang="fr-FR" sz="1600" dirty="0" smtClean="0">
                <a:solidFill>
                  <a:srgbClr val="19396A"/>
                </a:solidFill>
                <a:latin typeface="Helvetica LT Std" pitchFamily="34" charset="0"/>
              </a:rPr>
              <a:t>et dont le niveau </a:t>
            </a:r>
            <a:r>
              <a:rPr lang="fr-FR" sz="1600" dirty="0">
                <a:solidFill>
                  <a:srgbClr val="19396A"/>
                </a:solidFill>
                <a:latin typeface="Helvetica LT Std" pitchFamily="34" charset="0"/>
              </a:rPr>
              <a:t>de salaires hors </a:t>
            </a:r>
            <a:r>
              <a:rPr lang="fr-FR" sz="1600" dirty="0" smtClean="0">
                <a:solidFill>
                  <a:srgbClr val="19396A"/>
                </a:solidFill>
                <a:latin typeface="Helvetica LT Std" pitchFamily="34" charset="0"/>
              </a:rPr>
              <a:t>EP est faible ou modéré </a:t>
            </a:r>
            <a:r>
              <a:rPr lang="fr-FR" sz="1600" dirty="0">
                <a:solidFill>
                  <a:srgbClr val="19396A"/>
                </a:solidFill>
                <a:latin typeface="Helvetica LT Std" pitchFamily="34" charset="0"/>
              </a:rPr>
              <a:t>(hors EHPAD</a:t>
            </a:r>
            <a:r>
              <a:rPr lang="fr-FR" sz="1600" dirty="0" smtClean="0">
                <a:solidFill>
                  <a:srgbClr val="19396A"/>
                </a:solidFill>
                <a:latin typeface="Helvetica LT Std" pitchFamily="34" charset="0"/>
              </a:rPr>
              <a:t>)</a:t>
            </a:r>
          </a:p>
          <a:p>
            <a:pPr marL="0" lvl="1">
              <a:spcBef>
                <a:spcPct val="20000"/>
              </a:spcBef>
              <a:defRPr/>
            </a:pPr>
            <a:endParaRPr lang="fr-FR" sz="1600"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ü"/>
              <a:defRPr/>
            </a:pPr>
            <a:r>
              <a:rPr lang="fr-FR" sz="1600" dirty="0" smtClean="0">
                <a:solidFill>
                  <a:srgbClr val="19396A"/>
                </a:solidFill>
                <a:latin typeface="Helvetica LT Std" pitchFamily="34" charset="0"/>
              </a:rPr>
              <a:t>Utilisation </a:t>
            </a:r>
            <a:r>
              <a:rPr lang="fr-FR" sz="1600" dirty="0">
                <a:solidFill>
                  <a:srgbClr val="19396A"/>
                </a:solidFill>
                <a:latin typeface="Helvetica LT Std" pitchFamily="34" charset="0"/>
              </a:rPr>
              <a:t>des </a:t>
            </a:r>
            <a:r>
              <a:rPr lang="fr-FR" sz="1600" b="1" dirty="0">
                <a:solidFill>
                  <a:srgbClr val="19396A"/>
                </a:solidFill>
                <a:latin typeface="Helvetica LT Std" pitchFamily="34" charset="0"/>
              </a:rPr>
              <a:t>crédits propres à l’établissement  </a:t>
            </a:r>
            <a:r>
              <a:rPr lang="fr-FR" sz="1600" dirty="0">
                <a:solidFill>
                  <a:srgbClr val="19396A"/>
                </a:solidFill>
                <a:latin typeface="Helvetica LT Std" pitchFamily="34" charset="0"/>
              </a:rPr>
              <a:t>avant d’engager des fonds mutualisés (hors EHPAD</a:t>
            </a:r>
            <a:r>
              <a:rPr lang="fr-FR" sz="1600" dirty="0" smtClean="0">
                <a:solidFill>
                  <a:srgbClr val="19396A"/>
                </a:solidFill>
                <a:latin typeface="Helvetica LT Std" pitchFamily="34" charset="0"/>
              </a:rPr>
              <a:t>)</a:t>
            </a:r>
          </a:p>
          <a:p>
            <a:pPr marL="0" lvl="1">
              <a:spcBef>
                <a:spcPct val="20000"/>
              </a:spcBef>
              <a:defRPr/>
            </a:pPr>
            <a:endParaRPr lang="fr-FR" sz="1600" dirty="0" smtClean="0">
              <a:solidFill>
                <a:srgbClr val="19396A"/>
              </a:solidFill>
              <a:latin typeface="Helvetica LT Std" pitchFamily="34" charset="0"/>
            </a:endParaRPr>
          </a:p>
          <a:p>
            <a:pPr marL="285750" lvl="1" indent="-285750">
              <a:spcBef>
                <a:spcPct val="20000"/>
              </a:spcBef>
              <a:buFont typeface="Wingdings" panose="05000000000000000000" pitchFamily="2" charset="2"/>
              <a:buChar char="ü"/>
              <a:defRPr/>
            </a:pPr>
            <a:r>
              <a:rPr lang="fr-FR" sz="1600" b="1" dirty="0" smtClean="0">
                <a:solidFill>
                  <a:srgbClr val="19396A"/>
                </a:solidFill>
                <a:latin typeface="Helvetica LT Std" pitchFamily="34" charset="0"/>
              </a:rPr>
              <a:t>Autonomie </a:t>
            </a:r>
            <a:r>
              <a:rPr lang="fr-FR" sz="1600" b="1" dirty="0">
                <a:solidFill>
                  <a:srgbClr val="19396A"/>
                </a:solidFill>
                <a:latin typeface="Helvetica LT Std" pitchFamily="34" charset="0"/>
              </a:rPr>
              <a:t>des établissements </a:t>
            </a:r>
            <a:r>
              <a:rPr lang="fr-FR" sz="1600" dirty="0" smtClean="0">
                <a:solidFill>
                  <a:srgbClr val="19396A"/>
                </a:solidFill>
                <a:latin typeface="Helvetica LT Std" pitchFamily="34" charset="0"/>
              </a:rPr>
              <a:t>dans</a:t>
            </a:r>
            <a:r>
              <a:rPr lang="fr-FR" sz="1600" b="1" dirty="0" smtClean="0">
                <a:solidFill>
                  <a:srgbClr val="19396A"/>
                </a:solidFill>
                <a:latin typeface="Helvetica LT Std" pitchFamily="34" charset="0"/>
              </a:rPr>
              <a:t> </a:t>
            </a:r>
            <a:r>
              <a:rPr lang="fr-FR" sz="1600" dirty="0" smtClean="0">
                <a:solidFill>
                  <a:srgbClr val="19396A"/>
                </a:solidFill>
                <a:latin typeface="Helvetica LT Std" pitchFamily="34" charset="0"/>
              </a:rPr>
              <a:t>le </a:t>
            </a:r>
            <a:r>
              <a:rPr lang="fr-FR" sz="1600" dirty="0">
                <a:solidFill>
                  <a:srgbClr val="19396A"/>
                </a:solidFill>
                <a:latin typeface="Helvetica LT Std" pitchFamily="34" charset="0"/>
              </a:rPr>
              <a:t>choix des </a:t>
            </a:r>
            <a:r>
              <a:rPr lang="fr-FR" sz="1600" dirty="0" smtClean="0">
                <a:solidFill>
                  <a:srgbClr val="19396A"/>
                </a:solidFill>
                <a:latin typeface="Helvetica LT Std" pitchFamily="34" charset="0"/>
              </a:rPr>
              <a:t>agents</a:t>
            </a:r>
            <a:endParaRPr lang="fr-FR" sz="1600" dirty="0">
              <a:solidFill>
                <a:srgbClr val="19396A"/>
              </a:solidFill>
              <a:latin typeface="Helvetica LT Std" pitchFamily="34" charset="0"/>
            </a:endParaRPr>
          </a:p>
        </p:txBody>
      </p:sp>
    </p:spTree>
    <p:extLst>
      <p:ext uri="{BB962C8B-B14F-4D97-AF65-F5344CB8AC3E}">
        <p14:creationId xmlns:p14="http://schemas.microsoft.com/office/powerpoint/2010/main" val="1115098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5</a:t>
            </a:fld>
            <a:endParaRPr lang="fr-FR"/>
          </a:p>
        </p:txBody>
      </p:sp>
      <p:sp>
        <p:nvSpPr>
          <p:cNvPr id="4" name="Titre 1">
            <a:extLst>
              <a:ext uri="{FF2B5EF4-FFF2-40B4-BE49-F238E27FC236}">
                <a16:creationId xmlns:a16="http://schemas.microsoft.com/office/drawing/2014/main" xmlns="" id="{3BD82F3E-E4FE-4F55-BC76-FEFAD3A51738}"/>
              </a:ext>
            </a:extLst>
          </p:cNvPr>
          <p:cNvSpPr>
            <a:spLocks noGrp="1"/>
          </p:cNvSpPr>
          <p:nvPr>
            <p:ph type="title"/>
          </p:nvPr>
        </p:nvSpPr>
        <p:spPr>
          <a:xfrm>
            <a:off x="182558" y="732428"/>
            <a:ext cx="8855944" cy="659388"/>
          </a:xfrm>
        </p:spPr>
        <p:txBody>
          <a:bodyPr/>
          <a:lstStyle/>
          <a:p>
            <a:r>
              <a:rPr lang="fr-FR" sz="2800" dirty="0" smtClean="0"/>
              <a:t>Politique « fonds mutualisés » : règles de gestion</a:t>
            </a:r>
            <a:endParaRPr lang="fr-FR" sz="2800" dirty="0"/>
          </a:p>
        </p:txBody>
      </p:sp>
      <p:sp>
        <p:nvSpPr>
          <p:cNvPr id="5" name="ZoneTexte 4"/>
          <p:cNvSpPr txBox="1"/>
          <p:nvPr/>
        </p:nvSpPr>
        <p:spPr>
          <a:xfrm>
            <a:off x="432488" y="1604176"/>
            <a:ext cx="8356083" cy="3804118"/>
          </a:xfrm>
          <a:prstGeom prst="rect">
            <a:avLst/>
          </a:prstGeom>
          <a:solidFill>
            <a:schemeClr val="bg1"/>
          </a:solidFill>
          <a:ln>
            <a:solidFill>
              <a:schemeClr val="bg1"/>
            </a:solidFill>
          </a:ln>
        </p:spPr>
        <p:txBody>
          <a:bodyPr wrap="square" numCol="1" spcCol="180000" rtlCol="0">
            <a:spAutoFit/>
          </a:bodyPr>
          <a:lstStyle/>
          <a:p>
            <a:pPr marL="285750" lvl="2" indent="-285750">
              <a:spcBef>
                <a:spcPct val="20000"/>
              </a:spcBef>
              <a:buFont typeface="Arial" panose="020B0604020202020204" pitchFamily="34" charset="0"/>
              <a:buChar char="•"/>
              <a:defRPr/>
            </a:pPr>
            <a:r>
              <a:rPr lang="fr-FR" b="1" dirty="0" smtClean="0">
                <a:solidFill>
                  <a:srgbClr val="19396A"/>
                </a:solidFill>
                <a:latin typeface="Helvetica LT Std" pitchFamily="34" charset="0"/>
              </a:rPr>
              <a:t>Suppression </a:t>
            </a:r>
            <a:r>
              <a:rPr lang="fr-FR" b="1" dirty="0">
                <a:solidFill>
                  <a:srgbClr val="19396A"/>
                </a:solidFill>
                <a:latin typeface="Helvetica LT Std" pitchFamily="34" charset="0"/>
              </a:rPr>
              <a:t>des tranches </a:t>
            </a:r>
            <a:r>
              <a:rPr lang="fr-FR" b="1" dirty="0" smtClean="0">
                <a:solidFill>
                  <a:srgbClr val="19396A"/>
                </a:solidFill>
                <a:latin typeface="Helvetica LT Std" pitchFamily="34" charset="0"/>
              </a:rPr>
              <a:t>établissement </a:t>
            </a:r>
            <a:r>
              <a:rPr lang="fr-FR" dirty="0" smtClean="0">
                <a:solidFill>
                  <a:srgbClr val="19396A"/>
                </a:solidFill>
                <a:latin typeface="Helvetica LT Std" pitchFamily="34" charset="0"/>
              </a:rPr>
              <a:t>et des modalités de prise en charge rattachées</a:t>
            </a:r>
          </a:p>
          <a:p>
            <a:pPr marL="0" lvl="2">
              <a:spcBef>
                <a:spcPct val="20000"/>
              </a:spcBef>
              <a:defRPr/>
            </a:pPr>
            <a:endParaRPr lang="fr-FR" b="1" dirty="0" smtClean="0">
              <a:solidFill>
                <a:srgbClr val="19396A"/>
              </a:solidFill>
              <a:latin typeface="Helvetica LT Std" pitchFamily="34" charset="0"/>
            </a:endParaRPr>
          </a:p>
          <a:p>
            <a:pPr marL="285750" lvl="2" indent="-285750">
              <a:spcBef>
                <a:spcPct val="20000"/>
              </a:spcBef>
              <a:buFont typeface="Arial" panose="020B0604020202020204" pitchFamily="34" charset="0"/>
              <a:buChar char="•"/>
              <a:defRPr/>
            </a:pPr>
            <a:r>
              <a:rPr lang="fr-FR" b="1" dirty="0" smtClean="0">
                <a:solidFill>
                  <a:srgbClr val="19396A"/>
                </a:solidFill>
                <a:latin typeface="Helvetica LT Std" pitchFamily="34" charset="0"/>
              </a:rPr>
              <a:t>Prise en </a:t>
            </a:r>
            <a:r>
              <a:rPr lang="fr-FR" b="1" dirty="0">
                <a:solidFill>
                  <a:srgbClr val="19396A"/>
                </a:solidFill>
                <a:latin typeface="Helvetica LT Std" pitchFamily="34" charset="0"/>
              </a:rPr>
              <a:t>charge </a:t>
            </a:r>
            <a:r>
              <a:rPr lang="fr-FR" b="1" dirty="0" smtClean="0">
                <a:solidFill>
                  <a:srgbClr val="19396A"/>
                </a:solidFill>
                <a:latin typeface="Helvetica LT Std" pitchFamily="34" charset="0"/>
              </a:rPr>
              <a:t>simplifiée des </a:t>
            </a:r>
            <a:r>
              <a:rPr lang="fr-FR" b="1" dirty="0">
                <a:solidFill>
                  <a:srgbClr val="19396A"/>
                </a:solidFill>
                <a:latin typeface="Helvetica LT Std" pitchFamily="34" charset="0"/>
              </a:rPr>
              <a:t>dépenses : </a:t>
            </a:r>
            <a:endParaRPr lang="fr-FR" b="1" dirty="0" smtClean="0">
              <a:solidFill>
                <a:srgbClr val="19396A"/>
              </a:solidFill>
              <a:latin typeface="Helvetica LT Std" pitchFamily="34" charset="0"/>
            </a:endParaRPr>
          </a:p>
          <a:p>
            <a:pPr marL="742950" lvl="3" indent="-285750">
              <a:spcBef>
                <a:spcPct val="20000"/>
              </a:spcBef>
              <a:buFont typeface="Arial" panose="020B0604020202020204" pitchFamily="34" charset="0"/>
              <a:buChar char="•"/>
              <a:defRPr/>
            </a:pPr>
            <a:r>
              <a:rPr lang="fr-FR" b="1" dirty="0" smtClean="0">
                <a:solidFill>
                  <a:srgbClr val="19396A"/>
                </a:solidFill>
                <a:latin typeface="Helvetica LT Std" pitchFamily="34" charset="0"/>
              </a:rPr>
              <a:t>Frais pédagogiques : </a:t>
            </a:r>
            <a:r>
              <a:rPr lang="fr-FR" dirty="0" smtClean="0">
                <a:solidFill>
                  <a:srgbClr val="19396A"/>
                </a:solidFill>
                <a:latin typeface="Helvetica LT Std" pitchFamily="34" charset="0"/>
              </a:rPr>
              <a:t>aux frais réels</a:t>
            </a:r>
          </a:p>
          <a:p>
            <a:pPr marL="742950" lvl="3" indent="-285750">
              <a:spcBef>
                <a:spcPct val="20000"/>
              </a:spcBef>
              <a:buFont typeface="Arial" panose="020B0604020202020204" pitchFamily="34" charset="0"/>
              <a:buChar char="•"/>
              <a:defRPr/>
            </a:pPr>
            <a:r>
              <a:rPr lang="fr-FR" b="1" dirty="0" smtClean="0">
                <a:solidFill>
                  <a:srgbClr val="19396A"/>
                </a:solidFill>
                <a:latin typeface="Helvetica LT Std" pitchFamily="34" charset="0"/>
              </a:rPr>
              <a:t>Frais de déplacement </a:t>
            </a:r>
            <a:r>
              <a:rPr lang="fr-FR" b="1" dirty="0">
                <a:solidFill>
                  <a:srgbClr val="19396A"/>
                </a:solidFill>
                <a:latin typeface="Helvetica LT Std" pitchFamily="34" charset="0"/>
              </a:rPr>
              <a:t>: </a:t>
            </a:r>
            <a:r>
              <a:rPr lang="fr-FR" dirty="0" smtClean="0">
                <a:solidFill>
                  <a:srgbClr val="19396A"/>
                </a:solidFill>
                <a:latin typeface="Helvetica LT Std" pitchFamily="34" charset="0"/>
              </a:rPr>
              <a:t>plafonnés à 500 euros/mois de formation sur demande des établissements</a:t>
            </a:r>
            <a:endParaRPr lang="fr-FR" b="1" dirty="0">
              <a:solidFill>
                <a:srgbClr val="19396A"/>
              </a:solidFill>
              <a:latin typeface="Helvetica LT Std" pitchFamily="34" charset="0"/>
            </a:endParaRPr>
          </a:p>
          <a:p>
            <a:pPr marL="742950" lvl="3" indent="-285750">
              <a:spcBef>
                <a:spcPct val="20000"/>
              </a:spcBef>
              <a:buFont typeface="Arial" panose="020B0604020202020204" pitchFamily="34" charset="0"/>
              <a:buChar char="•"/>
              <a:defRPr/>
            </a:pPr>
            <a:r>
              <a:rPr lang="fr-FR" b="1" dirty="0" smtClean="0">
                <a:solidFill>
                  <a:srgbClr val="19396A"/>
                </a:solidFill>
                <a:latin typeface="Helvetica LT Std" pitchFamily="34" charset="0"/>
              </a:rPr>
              <a:t>Frais de traitement (agréments PLAN et FMEP) </a:t>
            </a:r>
            <a:r>
              <a:rPr lang="fr-FR" dirty="0" smtClean="0">
                <a:solidFill>
                  <a:srgbClr val="19396A"/>
                </a:solidFill>
                <a:latin typeface="Helvetica LT Std" pitchFamily="34" charset="0"/>
              </a:rPr>
              <a:t>: forfaits réglementaires</a:t>
            </a:r>
          </a:p>
          <a:p>
            <a:pPr marL="914400" lvl="4">
              <a:spcBef>
                <a:spcPct val="20000"/>
              </a:spcBef>
              <a:defRPr/>
            </a:pPr>
            <a:endParaRPr lang="fr-FR" dirty="0" smtClean="0">
              <a:solidFill>
                <a:srgbClr val="19396A"/>
              </a:solidFill>
              <a:latin typeface="Helvetica LT Std" pitchFamily="34" charset="0"/>
            </a:endParaRPr>
          </a:p>
          <a:p>
            <a:pPr marL="285750" lvl="2" indent="-285750">
              <a:spcBef>
                <a:spcPct val="20000"/>
              </a:spcBef>
              <a:buFont typeface="Arial" panose="020B0604020202020204" pitchFamily="34" charset="0"/>
              <a:buChar char="•"/>
              <a:defRPr/>
            </a:pPr>
            <a:r>
              <a:rPr lang="fr-FR" b="1" dirty="0" smtClean="0">
                <a:solidFill>
                  <a:srgbClr val="19396A"/>
                </a:solidFill>
                <a:latin typeface="Helvetica LT Std" pitchFamily="34" charset="0"/>
              </a:rPr>
              <a:t>Les </a:t>
            </a:r>
            <a:r>
              <a:rPr lang="fr-FR" b="1" dirty="0">
                <a:solidFill>
                  <a:srgbClr val="19396A"/>
                </a:solidFill>
                <a:latin typeface="Helvetica LT Std" pitchFamily="34" charset="0"/>
              </a:rPr>
              <a:t>EP</a:t>
            </a:r>
            <a:r>
              <a:rPr lang="fr-FR" b="1" dirty="0" smtClean="0">
                <a:solidFill>
                  <a:srgbClr val="19396A"/>
                </a:solidFill>
                <a:latin typeface="Helvetica LT Std" pitchFamily="34" charset="0"/>
              </a:rPr>
              <a:t> sur fonds mutualisés (FMEP et FQ&amp;CPF) génèreront l’utilisation automatique du CPF. </a:t>
            </a:r>
            <a:endParaRPr lang="fr-FR" b="1" strike="sngStrike" dirty="0">
              <a:solidFill>
                <a:srgbClr val="19396A"/>
              </a:solidFill>
              <a:latin typeface="Helvetica LT Std" pitchFamily="34" charset="0"/>
            </a:endParaRPr>
          </a:p>
        </p:txBody>
      </p:sp>
    </p:spTree>
    <p:extLst>
      <p:ext uri="{BB962C8B-B14F-4D97-AF65-F5344CB8AC3E}">
        <p14:creationId xmlns:p14="http://schemas.microsoft.com/office/powerpoint/2010/main" val="3545709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424082" y="1165441"/>
            <a:ext cx="8052179" cy="605520"/>
          </a:xfrm>
        </p:spPr>
        <p:txBody>
          <a:bodyPr/>
          <a:lstStyle/>
          <a:p>
            <a:r>
              <a:rPr lang="fr-FR" sz="2800" dirty="0" smtClean="0"/>
              <a:t>Recensement des demandes EP : procédure et calendrier</a:t>
            </a:r>
            <a:endParaRPr lang="fr-FR" sz="28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6</a:t>
            </a:fld>
            <a:endParaRPr lang="fr-FR"/>
          </a:p>
        </p:txBody>
      </p:sp>
      <p:sp>
        <p:nvSpPr>
          <p:cNvPr id="7" name="ZoneTexte 6"/>
          <p:cNvSpPr txBox="1"/>
          <p:nvPr/>
        </p:nvSpPr>
        <p:spPr>
          <a:xfrm>
            <a:off x="424082" y="2009192"/>
            <a:ext cx="8654761" cy="1668149"/>
          </a:xfrm>
          <a:prstGeom prst="rect">
            <a:avLst/>
          </a:prstGeom>
          <a:noFill/>
        </p:spPr>
        <p:txBody>
          <a:bodyPr wrap="square" numCol="1" spcCol="180000" rtlCol="0">
            <a:spAutoFit/>
          </a:bodyPr>
          <a:lstStyle/>
          <a:p>
            <a:pPr marL="285750" lvl="1" indent="-285750">
              <a:spcBef>
                <a:spcPct val="20000"/>
              </a:spcBef>
              <a:buFont typeface="Arial" panose="020B0604020202020204" pitchFamily="34" charset="0"/>
              <a:buChar char="•"/>
              <a:defRPr/>
            </a:pPr>
            <a:r>
              <a:rPr lang="fr-FR" sz="1600" b="1" dirty="0" smtClean="0">
                <a:solidFill>
                  <a:srgbClr val="19396A"/>
                </a:solidFill>
                <a:latin typeface="Helvetica LT Std" pitchFamily="34" charset="0"/>
              </a:rPr>
              <a:t>Une mise en application d</a:t>
            </a:r>
            <a:r>
              <a:rPr lang="fr-FR" sz="1600" b="1" dirty="0" smtClean="0">
                <a:solidFill>
                  <a:srgbClr val="19396A"/>
                </a:solidFill>
                <a:latin typeface="Helvetica LT Std" pitchFamily="34" charset="0"/>
                <a:sym typeface="Wingdings" panose="05000000000000000000" pitchFamily="2" charset="2"/>
              </a:rPr>
              <a:t>es nouvelles règles dès les </a:t>
            </a:r>
            <a:r>
              <a:rPr lang="fr-FR" sz="1600" b="1" dirty="0">
                <a:solidFill>
                  <a:srgbClr val="19396A"/>
                </a:solidFill>
                <a:latin typeface="Helvetica LT Std" pitchFamily="34" charset="0"/>
                <a:sym typeface="Wingdings" panose="05000000000000000000" pitchFamily="2" charset="2"/>
              </a:rPr>
              <a:t>rentrées </a:t>
            </a:r>
            <a:r>
              <a:rPr lang="fr-FR" sz="1600" b="1" dirty="0" smtClean="0">
                <a:solidFill>
                  <a:srgbClr val="19396A"/>
                </a:solidFill>
                <a:latin typeface="Helvetica LT Std" pitchFamily="34" charset="0"/>
                <a:sym typeface="Wingdings" panose="05000000000000000000" pitchFamily="2" charset="2"/>
              </a:rPr>
              <a:t>EP </a:t>
            </a:r>
            <a:r>
              <a:rPr lang="fr-FR" sz="1600" b="1" dirty="0">
                <a:solidFill>
                  <a:srgbClr val="19396A"/>
                </a:solidFill>
                <a:latin typeface="Helvetica LT Std" pitchFamily="34" charset="0"/>
                <a:sym typeface="Wingdings" panose="05000000000000000000" pitchFamily="2" charset="2"/>
              </a:rPr>
              <a:t>de septembre </a:t>
            </a:r>
            <a:r>
              <a:rPr lang="fr-FR" sz="1600" b="1" dirty="0" smtClean="0">
                <a:solidFill>
                  <a:srgbClr val="19396A"/>
                </a:solidFill>
                <a:latin typeface="Helvetica LT Std" pitchFamily="34" charset="0"/>
                <a:sym typeface="Wingdings" panose="05000000000000000000" pitchFamily="2" charset="2"/>
              </a:rPr>
              <a:t>2021 (2 commissions par an : juillet et décembre)</a:t>
            </a:r>
          </a:p>
          <a:p>
            <a:pPr marL="0" lvl="1">
              <a:spcBef>
                <a:spcPct val="20000"/>
              </a:spcBef>
              <a:defRPr/>
            </a:pPr>
            <a:endParaRPr lang="fr-FR" sz="1600" b="1" dirty="0">
              <a:solidFill>
                <a:srgbClr val="19396A"/>
              </a:solidFill>
              <a:latin typeface="Helvetica LT Std" pitchFamily="34" charset="0"/>
              <a:sym typeface="Wingdings" panose="05000000000000000000" pitchFamily="2" charset="2"/>
            </a:endParaRPr>
          </a:p>
          <a:p>
            <a:pPr marL="285750" lvl="1" indent="-285750">
              <a:spcBef>
                <a:spcPct val="20000"/>
              </a:spcBef>
              <a:buFont typeface="Arial" panose="020B0604020202020204" pitchFamily="34" charset="0"/>
              <a:buChar char="•"/>
              <a:defRPr/>
            </a:pPr>
            <a:r>
              <a:rPr lang="fr-FR" sz="1600" b="1" dirty="0" smtClean="0">
                <a:solidFill>
                  <a:srgbClr val="19396A"/>
                </a:solidFill>
                <a:latin typeface="Helvetica LT Std" pitchFamily="34" charset="0"/>
              </a:rPr>
              <a:t>Une </a:t>
            </a:r>
            <a:r>
              <a:rPr lang="fr-FR" sz="1600" b="1" dirty="0">
                <a:solidFill>
                  <a:srgbClr val="19396A"/>
                </a:solidFill>
                <a:latin typeface="Helvetica LT Std" pitchFamily="34" charset="0"/>
              </a:rPr>
              <a:t>communication renforcée sur </a:t>
            </a:r>
            <a:r>
              <a:rPr lang="fr-FR" sz="1600" b="1" dirty="0" smtClean="0">
                <a:solidFill>
                  <a:srgbClr val="19396A"/>
                </a:solidFill>
                <a:latin typeface="Helvetica LT Std" pitchFamily="34" charset="0"/>
              </a:rPr>
              <a:t>la nouvelle </a:t>
            </a:r>
            <a:r>
              <a:rPr lang="fr-FR" sz="1600" b="1" dirty="0">
                <a:solidFill>
                  <a:srgbClr val="19396A"/>
                </a:solidFill>
                <a:latin typeface="Helvetica LT Std" pitchFamily="34" charset="0"/>
              </a:rPr>
              <a:t>politique régionale </a:t>
            </a:r>
            <a:r>
              <a:rPr lang="fr-FR" sz="1600" b="1" dirty="0" smtClean="0">
                <a:solidFill>
                  <a:srgbClr val="19396A"/>
                </a:solidFill>
                <a:latin typeface="Helvetica LT Std" pitchFamily="34" charset="0"/>
              </a:rPr>
              <a:t>auprès </a:t>
            </a:r>
            <a:r>
              <a:rPr lang="fr-FR" sz="1600" b="1" dirty="0">
                <a:solidFill>
                  <a:srgbClr val="19396A"/>
                </a:solidFill>
                <a:latin typeface="Helvetica LT Std" pitchFamily="34" charset="0"/>
              </a:rPr>
              <a:t>des établissements à partir </a:t>
            </a:r>
            <a:r>
              <a:rPr lang="fr-FR" sz="1600" b="1" dirty="0" smtClean="0">
                <a:solidFill>
                  <a:srgbClr val="19396A"/>
                </a:solidFill>
                <a:latin typeface="Helvetica LT Std" pitchFamily="34" charset="0"/>
              </a:rPr>
              <a:t>d’avril-mai 2021 (nouveaux </a:t>
            </a:r>
            <a:r>
              <a:rPr lang="fr-FR" sz="1600" b="1" dirty="0">
                <a:solidFill>
                  <a:srgbClr val="19396A"/>
                </a:solidFill>
                <a:latin typeface="Helvetica LT Std" pitchFamily="34" charset="0"/>
              </a:rPr>
              <a:t>principes, modalités de prise en charge, procédure</a:t>
            </a:r>
            <a:r>
              <a:rPr lang="fr-FR" sz="1600" b="1" dirty="0" smtClean="0">
                <a:solidFill>
                  <a:srgbClr val="19396A"/>
                </a:solidFill>
                <a:latin typeface="Helvetica LT Std" pitchFamily="34" charset="0"/>
              </a:rPr>
              <a:t>)</a:t>
            </a:r>
            <a:endParaRPr lang="fr-FR" sz="1600" b="1" dirty="0">
              <a:solidFill>
                <a:srgbClr val="19396A"/>
              </a:solidFill>
              <a:latin typeface="Helvetica LT Std" pitchFamily="34" charset="0"/>
            </a:endParaRPr>
          </a:p>
        </p:txBody>
      </p:sp>
    </p:spTree>
    <p:extLst>
      <p:ext uri="{BB962C8B-B14F-4D97-AF65-F5344CB8AC3E}">
        <p14:creationId xmlns:p14="http://schemas.microsoft.com/office/powerpoint/2010/main" val="69213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383740" y="1079973"/>
            <a:ext cx="8654761" cy="605520"/>
          </a:xfrm>
        </p:spPr>
        <p:txBody>
          <a:bodyPr/>
          <a:lstStyle/>
          <a:p>
            <a:r>
              <a:rPr lang="fr-FR" sz="2800" dirty="0" err="1" smtClean="0"/>
              <a:t>Rapppel</a:t>
            </a:r>
            <a:r>
              <a:rPr lang="fr-FR" sz="2800" dirty="0" smtClean="0"/>
              <a:t> :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smtClean="0"/>
              <a:t>Recensement des demandes FQ </a:t>
            </a:r>
            <a:r>
              <a:rPr lang="fr-FR" sz="2800" dirty="0" smtClean="0">
                <a:solidFill>
                  <a:srgbClr val="19396A"/>
                </a:solidFill>
              </a:rPr>
              <a:t>&amp; CPF hors EP : rappel des nouvelles modalités de gestion</a:t>
            </a:r>
            <a:endParaRPr lang="fr-FR" sz="28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7</a:t>
            </a:fld>
            <a:endParaRPr lang="fr-FR"/>
          </a:p>
        </p:txBody>
      </p:sp>
      <p:sp>
        <p:nvSpPr>
          <p:cNvPr id="7" name="ZoneTexte 6"/>
          <p:cNvSpPr txBox="1"/>
          <p:nvPr/>
        </p:nvSpPr>
        <p:spPr>
          <a:xfrm>
            <a:off x="383740" y="1685493"/>
            <a:ext cx="8496622" cy="5410712"/>
          </a:xfrm>
          <a:prstGeom prst="rect">
            <a:avLst/>
          </a:prstGeom>
          <a:noFill/>
        </p:spPr>
        <p:txBody>
          <a:bodyPr wrap="square" numCol="1" spcCol="180000" rtlCol="0">
            <a:spAutoFit/>
          </a:bodyPr>
          <a:lstStyle/>
          <a:p>
            <a:pPr marL="0" lvl="1" algn="ctr">
              <a:spcBef>
                <a:spcPct val="20000"/>
              </a:spcBef>
              <a:defRPr/>
            </a:pPr>
            <a:r>
              <a:rPr lang="fr-FR" sz="1600" b="1" dirty="0" smtClean="0">
                <a:solidFill>
                  <a:srgbClr val="19396A"/>
                </a:solidFill>
                <a:latin typeface="Helvetica LT Std" pitchFamily="34" charset="0"/>
              </a:rPr>
              <a:t>Courrier en date du 11 janvier </a:t>
            </a:r>
            <a:r>
              <a:rPr lang="fr-FR" sz="1600" b="1" dirty="0">
                <a:solidFill>
                  <a:srgbClr val="19396A"/>
                </a:solidFill>
                <a:latin typeface="Helvetica LT Std" pitchFamily="34" charset="0"/>
              </a:rPr>
              <a:t>2021 envoyé aux </a:t>
            </a:r>
            <a:r>
              <a:rPr lang="fr-FR" sz="1600" b="1" dirty="0" smtClean="0">
                <a:solidFill>
                  <a:srgbClr val="19396A"/>
                </a:solidFill>
                <a:latin typeface="Helvetica LT Std" pitchFamily="34" charset="0"/>
              </a:rPr>
              <a:t>établissements : </a:t>
            </a:r>
            <a:r>
              <a:rPr lang="fr-FR" sz="1600" b="1" dirty="0" smtClean="0">
                <a:solidFill>
                  <a:srgbClr val="19396A"/>
                </a:solidFill>
                <a:latin typeface="Helvetica LT Std" pitchFamily="34" charset="0"/>
                <a:sym typeface="Wingdings" panose="05000000000000000000" pitchFamily="2" charset="2"/>
              </a:rPr>
              <a:t>Une </a:t>
            </a:r>
            <a:r>
              <a:rPr lang="fr-FR" sz="1600" b="1" dirty="0">
                <a:solidFill>
                  <a:srgbClr val="19396A"/>
                </a:solidFill>
                <a:latin typeface="Helvetica LT Std" pitchFamily="34" charset="0"/>
                <a:sym typeface="Wingdings" panose="05000000000000000000" pitchFamily="2" charset="2"/>
              </a:rPr>
              <a:t>instruction des demandes de financement sur le FQ &amp; CPF distincte des EP tout au long de </a:t>
            </a:r>
            <a:r>
              <a:rPr lang="fr-FR" sz="1600" b="1" dirty="0" smtClean="0">
                <a:solidFill>
                  <a:srgbClr val="19396A"/>
                </a:solidFill>
                <a:latin typeface="Helvetica LT Std" pitchFamily="34" charset="0"/>
                <a:sym typeface="Wingdings" panose="05000000000000000000" pitchFamily="2" charset="2"/>
              </a:rPr>
              <a:t>l’année (4 comités dans l’année : avril, juin, septembre, décembre)</a:t>
            </a:r>
          </a:p>
          <a:p>
            <a:pPr marL="0" lvl="1">
              <a:spcBef>
                <a:spcPct val="20000"/>
              </a:spcBef>
              <a:defRPr/>
            </a:pPr>
            <a:endParaRPr lang="fr-FR" sz="1600" b="1" dirty="0">
              <a:solidFill>
                <a:srgbClr val="19396A"/>
              </a:solidFill>
              <a:latin typeface="Helvetica LT Std" pitchFamily="34" charset="0"/>
              <a:sym typeface="Wingdings" panose="05000000000000000000" pitchFamily="2" charset="2"/>
            </a:endParaRPr>
          </a:p>
          <a:p>
            <a:pPr lvl="0"/>
            <a:r>
              <a:rPr lang="fr-FR" sz="1400" b="1" u="sng" dirty="0" smtClean="0">
                <a:solidFill>
                  <a:srgbClr val="19396A"/>
                </a:solidFill>
                <a:latin typeface="Helvetica LT Std" pitchFamily="34" charset="0"/>
              </a:rPr>
              <a:t>Rappel</a:t>
            </a:r>
            <a:r>
              <a:rPr lang="fr-FR" sz="1400" b="1" dirty="0" smtClean="0">
                <a:solidFill>
                  <a:srgbClr val="19396A"/>
                </a:solidFill>
                <a:latin typeface="Helvetica LT Std" pitchFamily="34" charset="0"/>
              </a:rPr>
              <a:t> : </a:t>
            </a:r>
          </a:p>
          <a:p>
            <a:pPr lvl="0"/>
            <a:r>
              <a:rPr lang="fr-FR" sz="1400" b="1" dirty="0" smtClean="0">
                <a:solidFill>
                  <a:srgbClr val="19396A"/>
                </a:solidFill>
                <a:latin typeface="Helvetica LT Std" pitchFamily="34" charset="0"/>
              </a:rPr>
              <a:t>Qualification </a:t>
            </a:r>
            <a:r>
              <a:rPr lang="fr-FR" sz="1400" b="1" dirty="0">
                <a:solidFill>
                  <a:srgbClr val="19396A"/>
                </a:solidFill>
                <a:latin typeface="Helvetica LT Std" pitchFamily="34" charset="0"/>
              </a:rPr>
              <a:t>ou certification éligible : </a:t>
            </a:r>
          </a:p>
          <a:p>
            <a:pPr lvl="0"/>
            <a:r>
              <a:rPr lang="fr-FR" sz="1400" dirty="0" smtClean="0">
                <a:solidFill>
                  <a:srgbClr val="19396A"/>
                </a:solidFill>
                <a:latin typeface="Helvetica LT Std" pitchFamily="34" charset="0"/>
              </a:rPr>
              <a:t>Dans </a:t>
            </a:r>
            <a:r>
              <a:rPr lang="fr-FR" sz="1400" dirty="0">
                <a:solidFill>
                  <a:srgbClr val="19396A"/>
                </a:solidFill>
                <a:latin typeface="Helvetica LT Std" pitchFamily="34" charset="0"/>
              </a:rPr>
              <a:t>le champ des métiers de la FPH (Répertoire des métiers</a:t>
            </a:r>
            <a:r>
              <a:rPr lang="fr-FR" sz="1400" dirty="0" smtClean="0">
                <a:solidFill>
                  <a:srgbClr val="19396A"/>
                </a:solidFill>
                <a:latin typeface="Helvetica LT Std" pitchFamily="34" charset="0"/>
              </a:rPr>
              <a:t>)</a:t>
            </a:r>
          </a:p>
          <a:p>
            <a:r>
              <a:rPr lang="fr-FR" sz="1400" dirty="0">
                <a:solidFill>
                  <a:srgbClr val="19396A"/>
                </a:solidFill>
                <a:latin typeface="Helvetica LT Std" pitchFamily="34" charset="0"/>
              </a:rPr>
              <a:t>Inscrite au RNCP ou au répertoire spécifique</a:t>
            </a:r>
          </a:p>
          <a:p>
            <a:r>
              <a:rPr lang="fr-FR" sz="1400" dirty="0" smtClean="0">
                <a:solidFill>
                  <a:srgbClr val="19396A"/>
                </a:solidFill>
                <a:latin typeface="Helvetica LT Std" pitchFamily="34" charset="0"/>
              </a:rPr>
              <a:t>De </a:t>
            </a:r>
            <a:r>
              <a:rPr lang="fr-FR" sz="1400" dirty="0">
                <a:solidFill>
                  <a:srgbClr val="19396A"/>
                </a:solidFill>
                <a:latin typeface="Helvetica LT Std" pitchFamily="34" charset="0"/>
              </a:rPr>
              <a:t>niveau 3 à 5 ou sans «niveau de formation spécifique» (CQP) et le cas échéant, de niveau 6 sur décision du </a:t>
            </a:r>
            <a:r>
              <a:rPr lang="fr-FR" sz="1400" dirty="0" smtClean="0">
                <a:solidFill>
                  <a:srgbClr val="19396A"/>
                </a:solidFill>
                <a:latin typeface="Helvetica LT Std" pitchFamily="34" charset="0"/>
              </a:rPr>
              <a:t>CRSG</a:t>
            </a:r>
          </a:p>
          <a:p>
            <a:endParaRPr lang="fr-FR" sz="1400" dirty="0">
              <a:solidFill>
                <a:srgbClr val="19396A"/>
              </a:solidFill>
              <a:latin typeface="Helvetica LT Std" pitchFamily="34" charset="0"/>
            </a:endParaRPr>
          </a:p>
          <a:p>
            <a:r>
              <a:rPr lang="fr-FR" sz="1400" b="1" dirty="0" smtClean="0">
                <a:solidFill>
                  <a:srgbClr val="19396A"/>
                </a:solidFill>
                <a:latin typeface="Helvetica LT Std" pitchFamily="34" charset="0"/>
                <a:sym typeface="Wingdings" panose="05000000000000000000" pitchFamily="2" charset="2"/>
              </a:rPr>
              <a:t>Publics cibles prioritaires : </a:t>
            </a:r>
          </a:p>
          <a:p>
            <a:r>
              <a:rPr lang="fr-FR" sz="1400" dirty="0">
                <a:solidFill>
                  <a:srgbClr val="19396A"/>
                </a:solidFill>
                <a:latin typeface="Helvetica LT Std" pitchFamily="34" charset="0"/>
              </a:rPr>
              <a:t>Bas niveau de </a:t>
            </a:r>
            <a:r>
              <a:rPr lang="fr-FR" sz="1400" dirty="0" smtClean="0">
                <a:solidFill>
                  <a:srgbClr val="19396A"/>
                </a:solidFill>
                <a:latin typeface="Helvetica LT Std" pitchFamily="34" charset="0"/>
              </a:rPr>
              <a:t>qualification </a:t>
            </a:r>
          </a:p>
          <a:p>
            <a:r>
              <a:rPr lang="fr-FR" sz="1400" dirty="0" smtClean="0">
                <a:solidFill>
                  <a:srgbClr val="19396A"/>
                </a:solidFill>
                <a:latin typeface="Helvetica LT Std" pitchFamily="34" charset="0"/>
              </a:rPr>
              <a:t>Agents </a:t>
            </a:r>
            <a:r>
              <a:rPr lang="fr-FR" sz="1400" dirty="0">
                <a:solidFill>
                  <a:srgbClr val="19396A"/>
                </a:solidFill>
                <a:latin typeface="Helvetica LT Std" pitchFamily="34" charset="0"/>
              </a:rPr>
              <a:t>de catégorie C</a:t>
            </a:r>
          </a:p>
          <a:p>
            <a:r>
              <a:rPr lang="fr-FR" sz="1400" dirty="0" smtClean="0">
                <a:solidFill>
                  <a:srgbClr val="19396A"/>
                </a:solidFill>
                <a:latin typeface="Helvetica LT Std" pitchFamily="34" charset="0"/>
              </a:rPr>
              <a:t>Filières </a:t>
            </a:r>
            <a:r>
              <a:rPr lang="fr-FR" sz="1400" dirty="0">
                <a:solidFill>
                  <a:srgbClr val="19396A"/>
                </a:solidFill>
                <a:latin typeface="Helvetica LT Std" pitchFamily="34" charset="0"/>
              </a:rPr>
              <a:t>techniques, logistiques et </a:t>
            </a:r>
            <a:r>
              <a:rPr lang="fr-FR" sz="1400" dirty="0" smtClean="0">
                <a:solidFill>
                  <a:srgbClr val="19396A"/>
                </a:solidFill>
                <a:latin typeface="Helvetica LT Std" pitchFamily="34" charset="0"/>
              </a:rPr>
              <a:t>administratives</a:t>
            </a:r>
          </a:p>
          <a:p>
            <a:endParaRPr lang="fr-FR" sz="1400" dirty="0">
              <a:solidFill>
                <a:srgbClr val="19396A"/>
              </a:solidFill>
              <a:latin typeface="Helvetica LT Std" pitchFamily="34" charset="0"/>
            </a:endParaRPr>
          </a:p>
          <a:p>
            <a:pPr lvl="0"/>
            <a:r>
              <a:rPr lang="fr-FR" sz="1400" b="1" dirty="0" smtClean="0">
                <a:solidFill>
                  <a:srgbClr val="19396A"/>
                </a:solidFill>
                <a:latin typeface="Helvetica LT Std" pitchFamily="34" charset="0"/>
              </a:rPr>
              <a:t>Les </a:t>
            </a:r>
            <a:r>
              <a:rPr lang="fr-FR" sz="1400" b="1" dirty="0">
                <a:solidFill>
                  <a:srgbClr val="19396A"/>
                </a:solidFill>
                <a:latin typeface="Helvetica LT Std" pitchFamily="34" charset="0"/>
              </a:rPr>
              <a:t>modalités de prise en charge :</a:t>
            </a:r>
          </a:p>
          <a:p>
            <a:r>
              <a:rPr lang="fr-FR" sz="1400" dirty="0" smtClean="0">
                <a:solidFill>
                  <a:srgbClr val="19396A"/>
                </a:solidFill>
                <a:latin typeface="Helvetica LT Std" pitchFamily="34" charset="0"/>
              </a:rPr>
              <a:t>Employeur garant </a:t>
            </a:r>
            <a:r>
              <a:rPr lang="fr-FR" sz="1400" dirty="0">
                <a:solidFill>
                  <a:srgbClr val="19396A"/>
                </a:solidFill>
                <a:latin typeface="Helvetica LT Std" pitchFamily="34" charset="0"/>
              </a:rPr>
              <a:t>que la demande </a:t>
            </a:r>
            <a:r>
              <a:rPr lang="fr-FR" sz="1400" dirty="0" smtClean="0">
                <a:solidFill>
                  <a:srgbClr val="19396A"/>
                </a:solidFill>
                <a:latin typeface="Helvetica LT Std" pitchFamily="34" charset="0"/>
              </a:rPr>
              <a:t>est </a:t>
            </a:r>
            <a:r>
              <a:rPr lang="fr-FR" sz="1400" dirty="0">
                <a:solidFill>
                  <a:srgbClr val="19396A"/>
                </a:solidFill>
                <a:latin typeface="Helvetica LT Std" pitchFamily="34" charset="0"/>
              </a:rPr>
              <a:t>sollicitée à l’appui d’un projet </a:t>
            </a:r>
            <a:r>
              <a:rPr lang="fr-FR" sz="1400" dirty="0" smtClean="0">
                <a:solidFill>
                  <a:srgbClr val="19396A"/>
                </a:solidFill>
                <a:latin typeface="Helvetica LT Std" pitchFamily="34" charset="0"/>
              </a:rPr>
              <a:t>professionnel, </a:t>
            </a:r>
            <a:r>
              <a:rPr lang="fr-FR" sz="1400" dirty="0">
                <a:solidFill>
                  <a:srgbClr val="19396A"/>
                </a:solidFill>
                <a:latin typeface="Helvetica LT Std" pitchFamily="34" charset="0"/>
              </a:rPr>
              <a:t> </a:t>
            </a:r>
            <a:r>
              <a:rPr lang="fr-FR" sz="1400" dirty="0" smtClean="0">
                <a:solidFill>
                  <a:srgbClr val="19396A"/>
                </a:solidFill>
                <a:latin typeface="Helvetica LT Std" pitchFamily="34" charset="0"/>
              </a:rPr>
              <a:t>s’assure </a:t>
            </a:r>
            <a:r>
              <a:rPr lang="fr-FR" sz="1400" dirty="0">
                <a:solidFill>
                  <a:srgbClr val="19396A"/>
                </a:solidFill>
                <a:latin typeface="Helvetica LT Std" pitchFamily="34" charset="0"/>
              </a:rPr>
              <a:t>des droits à CPF de l’agent.</a:t>
            </a:r>
          </a:p>
          <a:p>
            <a:r>
              <a:rPr lang="fr-FR" sz="1400" dirty="0" smtClean="0">
                <a:solidFill>
                  <a:srgbClr val="19396A"/>
                </a:solidFill>
                <a:latin typeface="Helvetica LT Std" pitchFamily="34" charset="0"/>
                <a:sym typeface="Wingdings" panose="05000000000000000000" pitchFamily="2" charset="2"/>
              </a:rPr>
              <a:t>Une demande qui </a:t>
            </a:r>
            <a:r>
              <a:rPr lang="fr-FR" sz="1400" dirty="0" smtClean="0">
                <a:solidFill>
                  <a:srgbClr val="19396A"/>
                </a:solidFill>
                <a:latin typeface="Helvetica LT Std" pitchFamily="34" charset="0"/>
              </a:rPr>
              <a:t>n’est </a:t>
            </a:r>
            <a:r>
              <a:rPr lang="fr-FR" sz="1400" dirty="0">
                <a:solidFill>
                  <a:srgbClr val="19396A"/>
                </a:solidFill>
                <a:latin typeface="Helvetica LT Std" pitchFamily="34" charset="0"/>
              </a:rPr>
              <a:t>pas conditionnée ni limitée au nombres d’heures du compteur CPF de l’agent.</a:t>
            </a:r>
          </a:p>
          <a:p>
            <a:endParaRPr lang="fr-FR" sz="1600" b="1" dirty="0">
              <a:solidFill>
                <a:srgbClr val="19396A"/>
              </a:solidFill>
              <a:latin typeface="Helvetica LT Std" pitchFamily="34" charset="0"/>
              <a:sym typeface="Wingdings" panose="05000000000000000000" pitchFamily="2" charset="2"/>
            </a:endParaRPr>
          </a:p>
          <a:p>
            <a:pPr marL="0" lvl="1">
              <a:spcBef>
                <a:spcPct val="20000"/>
              </a:spcBef>
              <a:defRPr/>
            </a:pPr>
            <a:endParaRPr lang="fr-FR" sz="1600" b="1" dirty="0" smtClean="0">
              <a:solidFill>
                <a:srgbClr val="19396A"/>
              </a:solidFill>
              <a:latin typeface="Helvetica LT Std" pitchFamily="34" charset="0"/>
            </a:endParaRPr>
          </a:p>
          <a:p>
            <a:pPr marL="0" lvl="1">
              <a:spcBef>
                <a:spcPct val="20000"/>
              </a:spcBef>
              <a:defRPr/>
            </a:pPr>
            <a:endParaRPr lang="fr-FR" sz="1600" b="1" dirty="0" smtClean="0">
              <a:solidFill>
                <a:srgbClr val="19396A"/>
              </a:solidFill>
              <a:latin typeface="Helvetica LT Std" pitchFamily="34" charset="0"/>
            </a:endParaRPr>
          </a:p>
        </p:txBody>
      </p:sp>
    </p:spTree>
    <p:extLst>
      <p:ext uri="{BB962C8B-B14F-4D97-AF65-F5344CB8AC3E}">
        <p14:creationId xmlns:p14="http://schemas.microsoft.com/office/powerpoint/2010/main" val="1981675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D82F3E-E4FE-4F55-BC76-FEFAD3A51738}"/>
              </a:ext>
            </a:extLst>
          </p:cNvPr>
          <p:cNvSpPr>
            <a:spLocks noGrp="1"/>
          </p:cNvSpPr>
          <p:nvPr>
            <p:ph type="title"/>
          </p:nvPr>
        </p:nvSpPr>
        <p:spPr>
          <a:xfrm>
            <a:off x="371302" y="806823"/>
            <a:ext cx="8667200" cy="421131"/>
          </a:xfrm>
        </p:spPr>
        <p:txBody>
          <a:bodyPr/>
          <a:lstStyle/>
          <a:p>
            <a:r>
              <a:rPr lang="fr-FR" sz="2800" dirty="0" smtClean="0">
                <a:solidFill>
                  <a:srgbClr val="19396A"/>
                </a:solidFill>
              </a:rPr>
              <a:t>Appuis complémentaires aux établissements</a:t>
            </a:r>
            <a:endParaRPr lang="fr-FR" sz="2800" dirty="0">
              <a:solidFill>
                <a:srgbClr val="19396A"/>
              </a:solidFill>
            </a:endParaRPr>
          </a:p>
        </p:txBody>
      </p:sp>
      <p:sp>
        <p:nvSpPr>
          <p:cNvPr id="6" name="Espace réservé du numéro de diapositive 5">
            <a:extLst>
              <a:ext uri="{FF2B5EF4-FFF2-40B4-BE49-F238E27FC236}">
                <a16:creationId xmlns="" xmlns:a16="http://schemas.microsoft.com/office/drawing/2014/main" id="{C556BE78-9544-453B-90AF-A173D47725A5}"/>
              </a:ext>
            </a:extLst>
          </p:cNvPr>
          <p:cNvSpPr>
            <a:spLocks noGrp="1"/>
          </p:cNvSpPr>
          <p:nvPr>
            <p:ph type="sldNum" sz="quarter" idx="12"/>
          </p:nvPr>
        </p:nvSpPr>
        <p:spPr/>
        <p:txBody>
          <a:bodyPr/>
          <a:lstStyle/>
          <a:p>
            <a:fld id="{5423092E-8843-4F4E-BE35-F1476B87F66E}" type="slidenum">
              <a:rPr lang="fr-FR" smtClean="0"/>
              <a:t>8</a:t>
            </a:fld>
            <a:endParaRPr lang="fr-FR" dirty="0"/>
          </a:p>
        </p:txBody>
      </p:sp>
      <p:sp>
        <p:nvSpPr>
          <p:cNvPr id="8" name="ZoneTexte 7"/>
          <p:cNvSpPr txBox="1"/>
          <p:nvPr/>
        </p:nvSpPr>
        <p:spPr>
          <a:xfrm>
            <a:off x="371302" y="1227954"/>
            <a:ext cx="8496622" cy="3859518"/>
          </a:xfrm>
          <a:prstGeom prst="rect">
            <a:avLst/>
          </a:prstGeom>
          <a:noFill/>
        </p:spPr>
        <p:txBody>
          <a:bodyPr wrap="square" numCol="1" spcCol="180000" rtlCol="0">
            <a:spAutoFit/>
          </a:bodyPr>
          <a:lstStyle/>
          <a:p>
            <a:pPr marL="0" lvl="1">
              <a:spcBef>
                <a:spcPct val="20000"/>
              </a:spcBef>
              <a:defRPr/>
            </a:pPr>
            <a:endParaRPr lang="fr-FR" b="1" dirty="0" smtClean="0">
              <a:solidFill>
                <a:srgbClr val="19396A"/>
              </a:solidFill>
              <a:latin typeface="Helvetica LT Std" pitchFamily="34" charset="0"/>
            </a:endParaRPr>
          </a:p>
          <a:p>
            <a:pPr marL="0" lvl="1" algn="ctr">
              <a:spcBef>
                <a:spcPct val="20000"/>
              </a:spcBef>
              <a:defRPr/>
            </a:pPr>
            <a:r>
              <a:rPr lang="fr-FR" b="1" dirty="0" smtClean="0">
                <a:solidFill>
                  <a:srgbClr val="19396A"/>
                </a:solidFill>
                <a:latin typeface="Helvetica LT Std" pitchFamily="34" charset="0"/>
              </a:rPr>
              <a:t>La possibilité d’appuis et soutiens ponctuels au plan de formation des établissements (projets ciblés, soutien aux départs en formation)</a:t>
            </a:r>
          </a:p>
          <a:p>
            <a:pPr marL="285750" lvl="1" indent="-285750" algn="ctr">
              <a:spcBef>
                <a:spcPct val="20000"/>
              </a:spcBef>
              <a:buFont typeface="Wingdings" panose="05000000000000000000" pitchFamily="2" charset="2"/>
              <a:buChar char="è"/>
              <a:defRPr/>
            </a:pPr>
            <a:endParaRPr lang="fr-FR" b="1" dirty="0">
              <a:solidFill>
                <a:srgbClr val="19396A"/>
              </a:solidFill>
              <a:latin typeface="Helvetica LT Std" pitchFamily="34" charset="0"/>
            </a:endParaRPr>
          </a:p>
          <a:p>
            <a:pPr marL="742950" lvl="2" indent="-285750" algn="just">
              <a:spcBef>
                <a:spcPct val="20000"/>
              </a:spcBef>
              <a:buFont typeface="Arial" panose="020B0604020202020204" pitchFamily="34" charset="0"/>
              <a:buChar char="•"/>
              <a:defRPr/>
            </a:pPr>
            <a:r>
              <a:rPr lang="fr-FR" sz="1600" b="1" dirty="0">
                <a:solidFill>
                  <a:srgbClr val="19396A"/>
                </a:solidFill>
                <a:latin typeface="Helvetica LT Std" pitchFamily="34" charset="0"/>
              </a:rPr>
              <a:t>Accompagnement ponctuel d’un projet de formation ciblé ou expérimental/innovant en cohérence avec la politique de formation de l’établissement</a:t>
            </a:r>
            <a:r>
              <a:rPr lang="fr-FR" sz="1600" dirty="0">
                <a:solidFill>
                  <a:srgbClr val="19396A"/>
                </a:solidFill>
                <a:latin typeface="Helvetica LT Std" pitchFamily="34" charset="0"/>
              </a:rPr>
              <a:t> (</a:t>
            </a:r>
            <a:r>
              <a:rPr lang="fr-FR" sz="1600" i="1" dirty="0">
                <a:solidFill>
                  <a:srgbClr val="19396A"/>
                </a:solidFill>
                <a:latin typeface="Helvetica LT Std" pitchFamily="34" charset="0"/>
              </a:rPr>
              <a:t>non prévu initialement sur le plan de formation de l’établissement)</a:t>
            </a:r>
          </a:p>
          <a:p>
            <a:pPr marL="1200150" lvl="3" indent="-285750" algn="just">
              <a:spcBef>
                <a:spcPct val="20000"/>
              </a:spcBef>
              <a:buFont typeface="Arial" panose="020B0604020202020204" pitchFamily="34" charset="0"/>
              <a:buChar char="•"/>
              <a:defRPr/>
            </a:pPr>
            <a:r>
              <a:rPr lang="fr-FR" sz="1600" dirty="0">
                <a:solidFill>
                  <a:srgbClr val="19396A"/>
                </a:solidFill>
                <a:latin typeface="Helvetica LT Std" pitchFamily="34" charset="0"/>
              </a:rPr>
              <a:t>Remontée au fil de l’eau au cours du 1</a:t>
            </a:r>
            <a:r>
              <a:rPr lang="fr-FR" sz="1600" baseline="30000" dirty="0">
                <a:solidFill>
                  <a:srgbClr val="19396A"/>
                </a:solidFill>
                <a:latin typeface="Helvetica LT Std" pitchFamily="34" charset="0"/>
              </a:rPr>
              <a:t>er</a:t>
            </a:r>
            <a:r>
              <a:rPr lang="fr-FR" sz="1600" dirty="0">
                <a:solidFill>
                  <a:srgbClr val="19396A"/>
                </a:solidFill>
                <a:latin typeface="Helvetica LT Std" pitchFamily="34" charset="0"/>
              </a:rPr>
              <a:t> </a:t>
            </a:r>
            <a:r>
              <a:rPr lang="fr-FR" sz="1600" dirty="0" smtClean="0">
                <a:solidFill>
                  <a:srgbClr val="19396A"/>
                </a:solidFill>
                <a:latin typeface="Helvetica LT Std" pitchFamily="34" charset="0"/>
              </a:rPr>
              <a:t>semestre</a:t>
            </a:r>
          </a:p>
          <a:p>
            <a:pPr marL="914400" lvl="3" algn="just">
              <a:spcBef>
                <a:spcPct val="20000"/>
              </a:spcBef>
              <a:defRPr/>
            </a:pPr>
            <a:endParaRPr lang="fr-FR" sz="1600" dirty="0" smtClean="0">
              <a:solidFill>
                <a:srgbClr val="19396A"/>
              </a:solidFill>
              <a:latin typeface="Helvetica LT Std" pitchFamily="34" charset="0"/>
            </a:endParaRPr>
          </a:p>
          <a:p>
            <a:pPr marL="742950" lvl="2" indent="-285750" algn="just">
              <a:spcBef>
                <a:spcPct val="20000"/>
              </a:spcBef>
              <a:buFont typeface="Arial" panose="020B0604020202020204" pitchFamily="34" charset="0"/>
              <a:buChar char="•"/>
              <a:defRPr/>
            </a:pPr>
            <a:r>
              <a:rPr lang="fr-FR" sz="1600" b="1" dirty="0" smtClean="0">
                <a:solidFill>
                  <a:srgbClr val="19396A"/>
                </a:solidFill>
                <a:latin typeface="Helvetica LT Std" pitchFamily="34" charset="0"/>
              </a:rPr>
              <a:t>Soutien </a:t>
            </a:r>
            <a:r>
              <a:rPr lang="fr-FR" sz="1600" b="1" dirty="0">
                <a:solidFill>
                  <a:srgbClr val="19396A"/>
                </a:solidFill>
                <a:latin typeface="Helvetica LT Std" pitchFamily="34" charset="0"/>
              </a:rPr>
              <a:t>ponctuel au plan de l’établissement pour favoriser les départs en formation </a:t>
            </a:r>
            <a:r>
              <a:rPr lang="fr-FR" sz="1600" dirty="0">
                <a:solidFill>
                  <a:srgbClr val="19396A"/>
                </a:solidFill>
                <a:latin typeface="Helvetica LT Std" pitchFamily="34" charset="0"/>
              </a:rPr>
              <a:t>(lié à des contraintes budgétaires de l’établissement) </a:t>
            </a:r>
          </a:p>
          <a:p>
            <a:pPr marL="1200150" lvl="3" indent="-285750" algn="just">
              <a:spcBef>
                <a:spcPct val="20000"/>
              </a:spcBef>
              <a:buFont typeface="Arial" panose="020B0604020202020204" pitchFamily="34" charset="0"/>
              <a:buChar char="•"/>
              <a:defRPr/>
            </a:pPr>
            <a:r>
              <a:rPr lang="fr-FR" sz="1600" dirty="0">
                <a:solidFill>
                  <a:srgbClr val="19396A"/>
                </a:solidFill>
                <a:latin typeface="Helvetica LT Std" pitchFamily="34" charset="0"/>
              </a:rPr>
              <a:t>Prise en charge au fil de l’eau </a:t>
            </a:r>
            <a:endParaRPr lang="fr-FR" sz="1600" dirty="0" smtClean="0">
              <a:solidFill>
                <a:srgbClr val="19396A"/>
              </a:solidFill>
              <a:latin typeface="Helvetica LT Std" pitchFamily="34" charset="0"/>
            </a:endParaRPr>
          </a:p>
          <a:p>
            <a:pPr marL="0" lvl="1">
              <a:spcBef>
                <a:spcPct val="20000"/>
              </a:spcBef>
              <a:defRPr/>
            </a:pPr>
            <a:endParaRPr lang="fr-FR" b="1" dirty="0">
              <a:solidFill>
                <a:srgbClr val="19396A"/>
              </a:solidFill>
              <a:latin typeface="Helvetica LT Std" pitchFamily="34" charset="0"/>
            </a:endParaRPr>
          </a:p>
        </p:txBody>
      </p:sp>
    </p:spTree>
    <p:extLst>
      <p:ext uri="{BB962C8B-B14F-4D97-AF65-F5344CB8AC3E}">
        <p14:creationId xmlns:p14="http://schemas.microsoft.com/office/powerpoint/2010/main" val="195505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D82F3E-E4FE-4F55-BC76-FEFAD3A51738}"/>
              </a:ext>
            </a:extLst>
          </p:cNvPr>
          <p:cNvSpPr>
            <a:spLocks noGrp="1"/>
          </p:cNvSpPr>
          <p:nvPr>
            <p:ph type="title"/>
          </p:nvPr>
        </p:nvSpPr>
        <p:spPr>
          <a:xfrm>
            <a:off x="485190" y="680502"/>
            <a:ext cx="7693404" cy="660111"/>
          </a:xfrm>
        </p:spPr>
        <p:txBody>
          <a:bodyPr/>
          <a:lstStyle/>
          <a:p>
            <a:r>
              <a:rPr lang="fr-FR" sz="2800" dirty="0" smtClean="0"/>
              <a:t>Apprentissage pour les AS dans les EHPAD</a:t>
            </a:r>
            <a:endParaRPr lang="fr-FR" sz="2800" dirty="0"/>
          </a:p>
        </p:txBody>
      </p:sp>
      <p:sp>
        <p:nvSpPr>
          <p:cNvPr id="6" name="Espace réservé du numéro de diapositive 5">
            <a:extLst>
              <a:ext uri="{FF2B5EF4-FFF2-40B4-BE49-F238E27FC236}">
                <a16:creationId xmlns:a16="http://schemas.microsoft.com/office/drawing/2014/main" xmlns="" id="{C556BE78-9544-453B-90AF-A173D47725A5}"/>
              </a:ext>
            </a:extLst>
          </p:cNvPr>
          <p:cNvSpPr>
            <a:spLocks noGrp="1"/>
          </p:cNvSpPr>
          <p:nvPr>
            <p:ph type="sldNum" sz="quarter" idx="12"/>
          </p:nvPr>
        </p:nvSpPr>
        <p:spPr/>
        <p:txBody>
          <a:bodyPr/>
          <a:lstStyle/>
          <a:p>
            <a:fld id="{5423092E-8843-4F4E-BE35-F1476B87F66E}" type="slidenum">
              <a:rPr lang="fr-FR" smtClean="0"/>
              <a:t>9</a:t>
            </a:fld>
            <a:endParaRPr lang="fr-FR"/>
          </a:p>
        </p:txBody>
      </p:sp>
      <p:sp>
        <p:nvSpPr>
          <p:cNvPr id="7" name="ZoneTexte 6"/>
          <p:cNvSpPr txBox="1"/>
          <p:nvPr/>
        </p:nvSpPr>
        <p:spPr>
          <a:xfrm>
            <a:off x="383741" y="1523175"/>
            <a:ext cx="8496622" cy="2363724"/>
          </a:xfrm>
          <a:prstGeom prst="rect">
            <a:avLst/>
          </a:prstGeom>
          <a:noFill/>
        </p:spPr>
        <p:txBody>
          <a:bodyPr wrap="square" numCol="1" spcCol="180000" rtlCol="0">
            <a:spAutoFit/>
          </a:bodyPr>
          <a:lstStyle/>
          <a:p>
            <a:pPr marL="285750" lvl="1" indent="-285750">
              <a:spcBef>
                <a:spcPct val="20000"/>
              </a:spcBef>
              <a:buFont typeface="Arial" panose="020B0604020202020204" pitchFamily="34" charset="0"/>
              <a:buChar char="•"/>
              <a:defRPr/>
            </a:pPr>
            <a:r>
              <a:rPr lang="fr-FR" b="1" dirty="0" smtClean="0">
                <a:solidFill>
                  <a:srgbClr val="1E3464"/>
                </a:solidFill>
                <a:latin typeface="Helvetica LT Std" pitchFamily="34" charset="0"/>
              </a:rPr>
              <a:t>Projet de convention régionale avec l’ARS Occitanie (2021-2022)</a:t>
            </a:r>
            <a:r>
              <a:rPr lang="fr-FR" dirty="0" smtClean="0">
                <a:solidFill>
                  <a:srgbClr val="1E3464"/>
                </a:solidFill>
                <a:latin typeface="Helvetica LT Std" pitchFamily="34" charset="0"/>
              </a:rPr>
              <a:t> : </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Plan Attractivité Grand Age</a:t>
            </a:r>
          </a:p>
          <a:p>
            <a:pPr marL="742950" lvl="2" indent="-285750">
              <a:spcBef>
                <a:spcPct val="20000"/>
              </a:spcBef>
              <a:buFont typeface="Arial" panose="020B0604020202020204" pitchFamily="34" charset="0"/>
              <a:buChar char="•"/>
              <a:defRPr/>
            </a:pPr>
            <a:r>
              <a:rPr lang="fr-FR" dirty="0" smtClean="0">
                <a:solidFill>
                  <a:srgbClr val="19396A"/>
                </a:solidFill>
                <a:latin typeface="Helvetica LT Std" pitchFamily="34" charset="0"/>
              </a:rPr>
              <a:t>Etablissements cibles : EHPAD publics</a:t>
            </a:r>
          </a:p>
          <a:p>
            <a:pPr marL="742950" lvl="2" indent="-285750">
              <a:spcBef>
                <a:spcPct val="20000"/>
              </a:spcBef>
              <a:buFont typeface="Arial" panose="020B0604020202020204" pitchFamily="34" charset="0"/>
              <a:buChar char="•"/>
              <a:defRPr/>
            </a:pPr>
            <a:r>
              <a:rPr lang="fr-FR" dirty="0" smtClean="0">
                <a:solidFill>
                  <a:srgbClr val="19396A"/>
                </a:solidFill>
                <a:latin typeface="Helvetica LT Std" pitchFamily="34" charset="0"/>
              </a:rPr>
              <a:t>Environ 50 contrats d’apprentissag</a:t>
            </a:r>
            <a:r>
              <a:rPr lang="fr-FR" dirty="0" smtClean="0">
                <a:solidFill>
                  <a:srgbClr val="1E3464"/>
                </a:solidFill>
                <a:latin typeface="Helvetica LT Std" pitchFamily="34" charset="0"/>
              </a:rPr>
              <a:t>e en Occitanie sur deux années</a:t>
            </a:r>
          </a:p>
          <a:p>
            <a:pPr marL="742950" lvl="2"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Financements : </a:t>
            </a:r>
          </a:p>
          <a:p>
            <a:pPr marL="1200150" lvl="3"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Prise en charge par l’ARS du reste à charge pour les établissements</a:t>
            </a:r>
          </a:p>
          <a:p>
            <a:pPr marL="1200150" lvl="3" indent="-285750">
              <a:spcBef>
                <a:spcPct val="20000"/>
              </a:spcBef>
              <a:buFont typeface="Arial" panose="020B0604020202020204" pitchFamily="34" charset="0"/>
              <a:buChar char="•"/>
              <a:defRPr/>
            </a:pPr>
            <a:r>
              <a:rPr lang="fr-FR" dirty="0" smtClean="0">
                <a:solidFill>
                  <a:srgbClr val="1E3464"/>
                </a:solidFill>
                <a:latin typeface="Helvetica LT Std" pitchFamily="34" charset="0"/>
              </a:rPr>
              <a:t>Prise en charge par l’ANFH des frais pédagogiques</a:t>
            </a:r>
          </a:p>
        </p:txBody>
      </p:sp>
    </p:spTree>
    <p:extLst>
      <p:ext uri="{BB962C8B-B14F-4D97-AF65-F5344CB8AC3E}">
        <p14:creationId xmlns:p14="http://schemas.microsoft.com/office/powerpoint/2010/main" val="302245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84">
      <a:dk1>
        <a:sysClr val="windowText" lastClr="000000"/>
      </a:dk1>
      <a:lt1>
        <a:sysClr val="window" lastClr="FFFFFF"/>
      </a:lt1>
      <a:dk2>
        <a:srgbClr val="1CAE83"/>
      </a:dk2>
      <a:lt2>
        <a:srgbClr val="E7E6E6"/>
      </a:lt2>
      <a:accent1>
        <a:srgbClr val="19396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12397</TotalTime>
  <Words>1160</Words>
  <Application>Microsoft Office PowerPoint</Application>
  <PresentationFormat>Affichage à l'écran (4:3)</PresentationFormat>
  <Paragraphs>212</Paragraphs>
  <Slides>21</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Calibri</vt:lpstr>
      <vt:lpstr>Georgia</vt:lpstr>
      <vt:lpstr>Arial</vt:lpstr>
      <vt:lpstr>Wingdings</vt:lpstr>
      <vt:lpstr>Helvetica LT Std</vt:lpstr>
      <vt:lpstr>Thème Office</vt:lpstr>
      <vt:lpstr>DELEGATION OCCITANIE</vt:lpstr>
      <vt:lpstr>Présentation PowerPoint</vt:lpstr>
      <vt:lpstr>Présentation PowerPoint</vt:lpstr>
      <vt:lpstr>Politique « fonds mutualisés » : principes</vt:lpstr>
      <vt:lpstr>Politique « fonds mutualisés » : règles de gestion</vt:lpstr>
      <vt:lpstr>Recensement des demandes EP : procédure et calendrier</vt:lpstr>
      <vt:lpstr>Rapppel :      Recensement des demandes FQ &amp; CPF hors EP : rappel des nouvelles modalités de gestion</vt:lpstr>
      <vt:lpstr>Appuis complémentaires aux établissements</vt:lpstr>
      <vt:lpstr>Apprentissage pour les AS dans les EHPAD</vt:lpstr>
      <vt:lpstr>Présentation PowerPoint</vt:lpstr>
      <vt:lpstr>CFP : mise en place de forfaits repas et frais annexes</vt:lpstr>
      <vt:lpstr>Autres dispositifs individuels</vt:lpstr>
      <vt:lpstr>Présentation PowerPoint</vt:lpstr>
      <vt:lpstr>Les outils d’appui (gestion RH, achat de formation et qualité de la formation)</vt:lpstr>
      <vt:lpstr>Présentation PowerPoint</vt:lpstr>
      <vt:lpstr>PAR Occitanie 2022 : Structuration</vt:lpstr>
      <vt:lpstr>PAR Occitanie 2022 : planification</vt:lpstr>
      <vt:lpstr>Cartographie régionale des métiers</vt:lpstr>
      <vt:lpstr>Sécurisation des parcours AS</vt:lpstr>
      <vt:lpstr>Autres projets régionaux</vt:lpstr>
      <vt:lpstr>Séminaire, réseaux et journées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Canonge</dc:creator>
  <cp:lastModifiedBy>DELPECH Aude</cp:lastModifiedBy>
  <cp:revision>400</cp:revision>
  <cp:lastPrinted>2021-03-10T13:26:55Z</cp:lastPrinted>
  <dcterms:created xsi:type="dcterms:W3CDTF">2019-07-03T15:49:57Z</dcterms:created>
  <dcterms:modified xsi:type="dcterms:W3CDTF">2021-03-26T07:44:53Z</dcterms:modified>
</cp:coreProperties>
</file>