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29"/>
    <p:sldMasterId id="2147483674" r:id="rId30"/>
    <p:sldMasterId id="2147483688" r:id="rId31"/>
    <p:sldMasterId id="2147483692" r:id="rId32"/>
    <p:sldMasterId id="2147483696" r:id="rId33"/>
    <p:sldMasterId id="2147483698" r:id="rId34"/>
    <p:sldMasterId id="2147483712" r:id="rId35"/>
  </p:sldMasterIdLst>
  <p:notesMasterIdLst>
    <p:notesMasterId r:id="rId52"/>
  </p:notesMasterIdLst>
  <p:handoutMasterIdLst>
    <p:handoutMasterId r:id="rId53"/>
  </p:handoutMasterIdLst>
  <p:sldIdLst>
    <p:sldId id="260" r:id="rId36"/>
    <p:sldId id="476" r:id="rId37"/>
    <p:sldId id="387" r:id="rId38"/>
    <p:sldId id="506" r:id="rId39"/>
    <p:sldId id="400" r:id="rId40"/>
    <p:sldId id="507" r:id="rId41"/>
    <p:sldId id="508" r:id="rId42"/>
    <p:sldId id="520" r:id="rId43"/>
    <p:sldId id="513" r:id="rId44"/>
    <p:sldId id="523" r:id="rId45"/>
    <p:sldId id="447" r:id="rId46"/>
    <p:sldId id="510" r:id="rId47"/>
    <p:sldId id="515" r:id="rId48"/>
    <p:sldId id="511" r:id="rId49"/>
    <p:sldId id="516" r:id="rId50"/>
    <p:sldId id="517" r:id="rId51"/>
  </p:sldIdLst>
  <p:sldSz cx="9906000" cy="6858000" type="A4"/>
  <p:notesSz cx="6797675" cy="9926638"/>
  <p:embeddedFontLst>
    <p:embeddedFont>
      <p:font typeface="Eras Medium ITC" panose="020B0602030504020804" pitchFamily="34" charset="0"/>
      <p:regular r:id="rId54"/>
    </p:embeddedFont>
    <p:embeddedFont>
      <p:font typeface="Book Antiqua" panose="02040602050305030304" pitchFamily="18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Tahoma" panose="020B0604030504040204" pitchFamily="34" charset="0"/>
      <p:regular r:id="rId63"/>
      <p:bold r:id="rId64"/>
    </p:embeddedFont>
    <p:embeddedFont>
      <p:font typeface="Webdings" panose="05030102010509060703" pitchFamily="18" charset="2"/>
      <p:regular r:id="rId65"/>
    </p:embeddedFont>
    <p:embeddedFont>
      <p:font typeface="Aharoni" panose="020B0604020202020204" charset="-79"/>
      <p:bold r:id="rId66"/>
    </p:embeddedFont>
    <p:embeddedFont>
      <p:font typeface="Georgia" panose="02040502050405020303" pitchFamily="18" charset="0"/>
      <p:regular r:id="rId67"/>
      <p:bold r:id="rId68"/>
      <p:italic r:id="rId69"/>
      <p:boldItalic r:id="rId70"/>
    </p:embeddedFont>
    <p:embeddedFont>
      <p:font typeface="Script MT Bold" panose="03040602040607080904" pitchFamily="66" charset="0"/>
      <p:bold r:id="rId71"/>
    </p:embeddedFont>
  </p:embeddedFontLst>
  <p:custDataLst>
    <p:custData r:id="rId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6C8D7E"/>
    <a:srgbClr val="D74D4D"/>
    <a:srgbClr val="B7DEE8"/>
    <a:srgbClr val="DCE6F2"/>
    <a:srgbClr val="B9CDE5"/>
    <a:srgbClr val="95B3D7"/>
    <a:srgbClr val="254061"/>
    <a:srgbClr val="E7EDEA"/>
    <a:srgbClr val="CDD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6" autoAdjust="0"/>
    <p:restoredTop sz="42720" autoAdjust="0"/>
  </p:normalViewPr>
  <p:slideViewPr>
    <p:cSldViewPr>
      <p:cViewPr varScale="1">
        <p:scale>
          <a:sx n="111" d="100"/>
          <a:sy n="111" d="100"/>
        </p:scale>
        <p:origin x="248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4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6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" Type="http://schemas.openxmlformats.org/officeDocument/2006/relationships/customXml" Target="../customXml/item7.xml"/><Relationship Id="rId71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Master" Target="slideMasters/slideMaster1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4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openxmlformats.org/officeDocument/2006/relationships/slide" Target="slides/slide9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Master" Target="slideMasters/slideMaster7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customXml" Target="../customXml/item8.xml"/><Relationship Id="rId51" Type="http://schemas.openxmlformats.org/officeDocument/2006/relationships/slide" Target="slides/slide16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5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customXml" Target="../customXml/item20.xml"/><Relationship Id="rId41" Type="http://schemas.openxmlformats.org/officeDocument/2006/relationships/slide" Target="slides/slide6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836134629756691"/>
          <c:y val="2.6811670161864747E-2"/>
          <c:w val="0.57104822820140166"/>
          <c:h val="0.973188454498991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Directeur(trice) d’établissement</c:v>
                </c:pt>
              </c:strCache>
            </c:strRef>
          </c:tx>
          <c:spPr>
            <a:solidFill>
              <a:srgbClr val="D74D4D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1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Feuil1!$A$2:$A$3</c:f>
              <c:strCache>
                <c:ptCount val="2"/>
                <c:pt idx="0">
                  <c:v>Fonction Publique Hospitalière</c:v>
                </c:pt>
                <c:pt idx="1">
                  <c:v>Secteur privé à but non lucratif</c:v>
                </c:pt>
              </c:strCache>
            </c:strRef>
          </c:cat>
          <c:val>
            <c:numRef>
              <c:f>Feuil1!$B$2:$B$3</c:f>
              <c:numCache>
                <c:formatCode>##0"%"</c:formatCode>
                <c:ptCount val="2"/>
                <c:pt idx="0">
                  <c:v>82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ST Directeur(trice) des soins / Cadre de santé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Fonction Publique Hospitalière</c:v>
                </c:pt>
                <c:pt idx="1">
                  <c:v>Secteur privé à but non lucratif</c:v>
                </c:pt>
              </c:strCache>
            </c:strRef>
          </c:cat>
          <c:val>
            <c:numRef>
              <c:f>Feuil1!$C$2:$C$3</c:f>
              <c:numCache>
                <c:formatCode>##0"%"</c:formatCode>
                <c:ptCount val="2"/>
                <c:pt idx="0">
                  <c:v>18</c:v>
                </c:pt>
                <c:pt idx="1">
                  <c:v>66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Lbls>
            <c:delete val="1"/>
          </c:dLbls>
          <c:cat>
            <c:strRef>
              <c:f>Feuil1!$A$2:$A$3</c:f>
              <c:strCache>
                <c:ptCount val="2"/>
                <c:pt idx="0">
                  <c:v>Fonction Publique Hospitalière</c:v>
                </c:pt>
                <c:pt idx="1">
                  <c:v>Secteur privé à but non lucratif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4"/>
        <c:overlap val="100"/>
        <c:axId val="351274744"/>
        <c:axId val="351270824"/>
      </c:barChart>
      <c:catAx>
        <c:axId val="351274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 cap="none" baseline="0">
                <a:latin typeface="Georgia" panose="02040502050405020303" pitchFamily="18" charset="0"/>
              </a:defRPr>
            </a:pPr>
            <a:endParaRPr lang="fr-FR"/>
          </a:p>
        </c:txPr>
        <c:crossAx val="351270824"/>
        <c:crosses val="autoZero"/>
        <c:auto val="1"/>
        <c:lblAlgn val="ctr"/>
        <c:lblOffset val="100"/>
        <c:noMultiLvlLbl val="0"/>
      </c:catAx>
      <c:valAx>
        <c:axId val="351270824"/>
        <c:scaling>
          <c:orientation val="minMax"/>
          <c:max val="100"/>
        </c:scaling>
        <c:delete val="1"/>
        <c:axPos val="t"/>
        <c:numFmt formatCode="##0&quot;%&quot;" sourceLinked="1"/>
        <c:majorTickMark val="out"/>
        <c:minorTickMark val="none"/>
        <c:tickLblPos val="nextTo"/>
        <c:crossAx val="351274744"/>
        <c:crosses val="autoZero"/>
        <c:crossBetween val="between"/>
        <c:majorUnit val="0.5"/>
        <c:minorUnit val="0.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608542300183254"/>
          <c:y val="3.3411820734897187E-2"/>
          <c:w val="0.2031845666768648"/>
          <c:h val="0.95190400806477882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6C8D7E"/>
            </a:solidFill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DATA!$A$2:$A$10</c:f>
              <c:strCache>
                <c:ptCount val="9"/>
                <c:pt idx="0">
                  <c:v>          Agent de production culinaire / alimentaire</c:v>
                </c:pt>
                <c:pt idx="1">
                  <c:v>          Infirmier(ère) soins généraux</c:v>
                </c:pt>
                <c:pt idx="2">
                  <c:v>          Agent de bio-nettoyage - AEQ - ASH</c:v>
                </c:pt>
                <c:pt idx="3">
                  <c:v>          Agent / operateur de logistique générale</c:v>
                </c:pt>
                <c:pt idx="4">
                  <c:v>          Agent des services mortuaires - ASH soins</c:v>
                </c:pt>
                <c:pt idx="5">
                  <c:v>          Aide-soignant(e)</c:v>
                </c:pt>
                <c:pt idx="6">
                  <c:v>          Jardinier(ére)</c:v>
                </c:pt>
                <c:pt idx="7">
                  <c:v>          Agent d'accueil</c:v>
                </c:pt>
                <c:pt idx="8">
                  <c:v>          Agent de blanchisserie / Lingère-couturière</c:v>
                </c:pt>
              </c:strCache>
            </c:strRef>
          </c:cat>
          <c:val>
            <c:numRef>
              <c:f>DATA!$B$2:$B$10</c:f>
              <c:numCache>
                <c:formatCode>0.0%</c:formatCode>
                <c:ptCount val="9"/>
                <c:pt idx="0">
                  <c:v>3.6036281865898349E-2</c:v>
                </c:pt>
                <c:pt idx="1">
                  <c:v>3.7650791010631332E-2</c:v>
                </c:pt>
                <c:pt idx="2">
                  <c:v>4.4001089473361649E-2</c:v>
                </c:pt>
                <c:pt idx="3">
                  <c:v>5.0250761067540207E-2</c:v>
                </c:pt>
                <c:pt idx="4">
                  <c:v>5.1815574607856192E-2</c:v>
                </c:pt>
                <c:pt idx="5">
                  <c:v>5.2427189462839641E-2</c:v>
                </c:pt>
                <c:pt idx="6">
                  <c:v>5.687174786277039E-2</c:v>
                </c:pt>
                <c:pt idx="7">
                  <c:v>5.8883725009766706E-2</c:v>
                </c:pt>
                <c:pt idx="8">
                  <c:v>6.5113323086098823E-2</c:v>
                </c:pt>
              </c:numCache>
            </c:numRef>
          </c:val>
        </c:ser>
        <c:ser>
          <c:idx val="1"/>
          <c:order val="1"/>
          <c:spPr>
            <a:solidFill>
              <a:sysClr val="window" lastClr="FFFFFF">
                <a:lumMod val="85000"/>
              </a:sysClr>
            </a:solidFill>
          </c:spPr>
          <c:invertIfNegative val="0"/>
          <c:cat>
            <c:strRef>
              <c:f>DATA!$A$2:$A$10</c:f>
              <c:strCache>
                <c:ptCount val="9"/>
                <c:pt idx="0">
                  <c:v>          Agent de production culinaire / alimentaire</c:v>
                </c:pt>
                <c:pt idx="1">
                  <c:v>          Infirmier(ère) soins généraux</c:v>
                </c:pt>
                <c:pt idx="2">
                  <c:v>          Agent de bio-nettoyage - AEQ - ASH</c:v>
                </c:pt>
                <c:pt idx="3">
                  <c:v>          Agent / operateur de logistique générale</c:v>
                </c:pt>
                <c:pt idx="4">
                  <c:v>          Agent des services mortuaires - ASH soins</c:v>
                </c:pt>
                <c:pt idx="5">
                  <c:v>          Aide-soignant(e)</c:v>
                </c:pt>
                <c:pt idx="6">
                  <c:v>          Jardinier(ére)</c:v>
                </c:pt>
                <c:pt idx="7">
                  <c:v>          Agent d'accueil</c:v>
                </c:pt>
                <c:pt idx="8">
                  <c:v>          Agent de blanchisserie / Lingère-couturière</c:v>
                </c:pt>
              </c:strCache>
            </c:strRef>
          </c:cat>
          <c:val>
            <c:numRef>
              <c:f>DATA!$C$2:$C$10</c:f>
              <c:numCache>
                <c:formatCode>0.0%</c:formatCode>
                <c:ptCount val="9"/>
                <c:pt idx="0">
                  <c:v>0.96396371813410164</c:v>
                </c:pt>
                <c:pt idx="1">
                  <c:v>0.96234920898936871</c:v>
                </c:pt>
                <c:pt idx="2">
                  <c:v>0.95599891052663832</c:v>
                </c:pt>
                <c:pt idx="3">
                  <c:v>0.94974923893245977</c:v>
                </c:pt>
                <c:pt idx="4">
                  <c:v>0.94818442539214376</c:v>
                </c:pt>
                <c:pt idx="5">
                  <c:v>0.94757281053716036</c:v>
                </c:pt>
                <c:pt idx="6">
                  <c:v>0.94312825213722962</c:v>
                </c:pt>
                <c:pt idx="7">
                  <c:v>0.94111627499023331</c:v>
                </c:pt>
                <c:pt idx="8">
                  <c:v>0.93488667691390115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351271608"/>
        <c:axId val="351275136"/>
      </c:barChart>
      <c:catAx>
        <c:axId val="351271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000" b="1" i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351275136"/>
        <c:crosses val="autoZero"/>
        <c:auto val="1"/>
        <c:lblAlgn val="ctr"/>
        <c:lblOffset val="100"/>
        <c:noMultiLvlLbl val="0"/>
      </c:catAx>
      <c:valAx>
        <c:axId val="3512751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51271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951862114863029E-2"/>
          <c:y val="3.5080244407738201E-2"/>
          <c:w val="0.94888791384829219"/>
          <c:h val="0.929839451873857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25406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37609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 i="0">
                    <a:solidFill>
                      <a:schemeClr val="bg1"/>
                    </a:solidFill>
                    <a:latin typeface="+mj-lt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95B3D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rgbClr val="B9CDE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Colonne33</c:v>
                </c:pt>
              </c:strCache>
            </c:strRef>
          </c:tx>
          <c:spPr>
            <a:solidFill>
              <a:srgbClr val="DCE6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Feuil1!$F$2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Colonne4</c:v>
                </c:pt>
              </c:strCache>
            </c:strRef>
          </c:tx>
          <c:spPr>
            <a:solidFill>
              <a:srgbClr val="B7DEE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Feuil1!$G$2</c:f>
              <c:numCache>
                <c:formatCode>0%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351275528"/>
        <c:axId val="351269648"/>
      </c:barChart>
      <c:catAx>
        <c:axId val="3512755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351269648"/>
        <c:crosses val="autoZero"/>
        <c:auto val="1"/>
        <c:lblAlgn val="ctr"/>
        <c:lblOffset val="100"/>
        <c:noMultiLvlLbl val="0"/>
      </c:catAx>
      <c:valAx>
        <c:axId val="351269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1275528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just"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951862114863029E-2"/>
          <c:y val="3.5080244407738201E-2"/>
          <c:w val="0.94888791384829219"/>
          <c:h val="0.929839451873857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254061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37609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 i="0">
                    <a:solidFill>
                      <a:schemeClr val="bg1"/>
                    </a:solidFill>
                    <a:latin typeface="+mj-lt"/>
                    <a:cs typeface="Tahoma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95B3D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rgbClr val="B9CDE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7398369195522797E-3"/>
                  <c:y val="7.269830937587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Colonne33</c:v>
                </c:pt>
              </c:strCache>
            </c:strRef>
          </c:tx>
          <c:spPr>
            <a:solidFill>
              <a:srgbClr val="DCE6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3495922988807E-3"/>
                  <c:y val="-0.16616674653395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Colonne4</c:v>
                </c:pt>
              </c:strCache>
            </c:strRef>
          </c:tx>
          <c:spPr>
            <a:solidFill>
              <a:srgbClr val="B7DEE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ahoma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</c:f>
              <c:strCache>
                <c:ptCount val="1"/>
                <c:pt idx="0">
                  <c:v>ENSEMBLE</c:v>
                </c:pt>
              </c:strCache>
            </c:strRef>
          </c:cat>
          <c:val>
            <c:numRef>
              <c:f>Feuil1!$G$2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314476696"/>
        <c:axId val="314475912"/>
      </c:barChart>
      <c:catAx>
        <c:axId val="3144766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314475912"/>
        <c:crosses val="autoZero"/>
        <c:auto val="1"/>
        <c:lblAlgn val="ctr"/>
        <c:lblOffset val="100"/>
        <c:noMultiLvlLbl val="0"/>
      </c:catAx>
      <c:valAx>
        <c:axId val="3144759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4476696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just">
        <a:defRPr sz="1800"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608542300183254"/>
          <c:y val="1.8196856708349279E-2"/>
          <c:w val="0.48877520959100429"/>
          <c:h val="0.967118906496981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74D4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3"/>
            <c:invertIfNegative val="0"/>
            <c:bubble3D val="0"/>
            <c:spPr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4"/>
            <c:invertIfNegative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5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6"/>
            <c:invertIfNegative val="0"/>
            <c:bubble3D val="0"/>
            <c:spPr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5591760827492326E-3"/>
                  <c:y val="2.276614074376141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78224585743930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378224585743930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DATA!$A$2:$A$19</c:f>
              <c:strCache>
                <c:ptCount val="18"/>
                <c:pt idx="0">
                  <c:v>     Agent administratif / Adjoint administratif</c:v>
                </c:pt>
                <c:pt idx="1">
                  <c:v>     Secrétaire médicale</c:v>
                </c:pt>
                <c:pt idx="2">
                  <c:v>     Animateur</c:v>
                </c:pt>
                <c:pt idx="3">
                  <c:v>     Aide-soignant</c:v>
                </c:pt>
                <c:pt idx="4">
                  <c:v>     Technicien d'information médicale (TIM)</c:v>
                </c:pt>
                <c:pt idx="5">
                  <c:v>     Hôtellerie, cuisine</c:v>
                </c:pt>
                <c:pt idx="6">
                  <c:v>     Magasinier hospitalier</c:v>
                </c:pt>
                <c:pt idx="7">
                  <c:v>     Aide médico-psychologique (AMP)</c:v>
                </c:pt>
                <c:pt idx="8">
                  <c:v>     Agent de bio-nettoyage / ASHQ</c:v>
                </c:pt>
                <c:pt idx="9">
                  <c:v>     Archiviste</c:v>
                </c:pt>
                <c:pt idx="10">
                  <c:v>     Infirmier en soins généraux (IDE)</c:v>
                </c:pt>
                <c:pt idx="11">
                  <c:v>     Coursier</c:v>
                </c:pt>
                <c:pt idx="12">
                  <c:v>     Buandier</c:v>
                </c:pt>
                <c:pt idx="13">
                  <c:v>     Acheteur hospitalier</c:v>
                </c:pt>
                <c:pt idx="14">
                  <c:v>     Agent de maintenance</c:v>
                </c:pt>
                <c:pt idx="15">
                  <c:v>     Maîtresse de maison</c:v>
                </c:pt>
                <c:pt idx="16">
                  <c:v>     Responsable qualités</c:v>
                </c:pt>
                <c:pt idx="17">
                  <c:v>Autres</c:v>
                </c:pt>
              </c:strCache>
            </c:strRef>
          </c:cat>
          <c:val>
            <c:numRef>
              <c:f>DATA!$B$2:$B$19</c:f>
              <c:numCache>
                <c:formatCode>0.0%</c:formatCode>
                <c:ptCount val="18"/>
                <c:pt idx="0">
                  <c:v>0.8</c:v>
                </c:pt>
                <c:pt idx="1">
                  <c:v>0.2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0.03</c:v>
                </c:pt>
                <c:pt idx="11">
                  <c:v>0.02</c:v>
                </c:pt>
                <c:pt idx="12">
                  <c:v>0.02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 formatCode="0%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314481400"/>
        <c:axId val="314477872"/>
      </c:barChart>
      <c:catAx>
        <c:axId val="314481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000" b="1" i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314477872"/>
        <c:crosses val="autoZero"/>
        <c:auto val="1"/>
        <c:lblAlgn val="ctr"/>
        <c:lblOffset val="100"/>
        <c:noMultiLvlLbl val="0"/>
      </c:catAx>
      <c:valAx>
        <c:axId val="314477872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14481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EF436044-A3F3-4E9D-B113-B79C6173462A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DBE173CD-DA39-4819-8D01-609CF8A67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97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19F0B27B-0BA4-4AB2-BE93-5E9CFE8CBC22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30AF44A-7AA9-4F7E-8A97-CF22385BE2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56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710"/>
            <a:fld id="{284B881A-1BCC-4C0A-BB28-521798E9742A}" type="slidenum">
              <a:rPr lang="fr-FR" altLang="fr-FR">
                <a:solidFill>
                  <a:prstClr val="black"/>
                </a:solidFill>
              </a:rPr>
              <a:pPr defTabSz="898710"/>
              <a:t>1</a:t>
            </a:fld>
            <a:endParaRPr lang="fr-FR" altLang="fr-FR" dirty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874713"/>
            <a:ext cx="6302375" cy="436403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236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-7934" y="-5556"/>
            <a:ext cx="9913938" cy="6869113"/>
            <a:chOff x="-7934" y="-5556"/>
            <a:chExt cx="9913938" cy="6869113"/>
          </a:xfrm>
        </p:grpSpPr>
        <p:sp>
          <p:nvSpPr>
            <p:cNvPr id="7" name="Rectangle 1111"/>
            <p:cNvSpPr>
              <a:spLocks noChangeArrowheads="1"/>
            </p:cNvSpPr>
            <p:nvPr/>
          </p:nvSpPr>
          <p:spPr bwMode="auto">
            <a:xfrm>
              <a:off x="-7934" y="-5556"/>
              <a:ext cx="9909175" cy="6869113"/>
            </a:xfrm>
            <a:prstGeom prst="rect">
              <a:avLst/>
            </a:prstGeom>
            <a:solidFill>
              <a:srgbClr val="DFE0DB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fr-FR" sz="1662"/>
            </a:p>
          </p:txBody>
        </p:sp>
        <p:sp>
          <p:nvSpPr>
            <p:cNvPr id="8" name="Rectangle 1080"/>
            <p:cNvSpPr>
              <a:spLocks noChangeArrowheads="1"/>
            </p:cNvSpPr>
            <p:nvPr/>
          </p:nvSpPr>
          <p:spPr bwMode="auto">
            <a:xfrm>
              <a:off x="-7934" y="354807"/>
              <a:ext cx="9913938" cy="512763"/>
            </a:xfrm>
            <a:prstGeom prst="rect">
              <a:avLst/>
            </a:prstGeom>
            <a:solidFill>
              <a:srgbClr val="5B5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/>
            </a:p>
          </p:txBody>
        </p:sp>
        <p:sp>
          <p:nvSpPr>
            <p:cNvPr id="9" name="Rectangle 1112"/>
            <p:cNvSpPr>
              <a:spLocks noChangeArrowheads="1"/>
            </p:cNvSpPr>
            <p:nvPr/>
          </p:nvSpPr>
          <p:spPr bwMode="auto">
            <a:xfrm>
              <a:off x="-7934" y="865982"/>
              <a:ext cx="9913938" cy="288925"/>
            </a:xfrm>
            <a:prstGeom prst="rect">
              <a:avLst/>
            </a:prstGeom>
            <a:solidFill>
              <a:srgbClr val="86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/>
            </a:p>
          </p:txBody>
        </p:sp>
      </p:grpSp>
      <p:sp>
        <p:nvSpPr>
          <p:cNvPr id="12" name="Espace réservé pour une image  11"/>
          <p:cNvSpPr>
            <a:spLocks noGrp="1"/>
          </p:cNvSpPr>
          <p:nvPr>
            <p:ph type="pic" sz="quarter" idx="10" hasCustomPrompt="1"/>
          </p:nvPr>
        </p:nvSpPr>
        <p:spPr>
          <a:xfrm>
            <a:off x="921601" y="2494800"/>
            <a:ext cx="2102400" cy="172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Logo du client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7" y="395310"/>
            <a:ext cx="2527041" cy="4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5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7" name="Picture 2" descr="http://us.cdn2.123rf.com/168nwm/grynold/grynold1004/grynold100400055/6905692-dessin-silhouette-supplante-les-gens-sur-la-ru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8080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1" y="1165136"/>
            <a:ext cx="580119" cy="4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1556796"/>
            <a:ext cx="763588" cy="312393"/>
          </a:xfrm>
        </p:spPr>
        <p:txBody>
          <a:bodyPr tIns="0" bIns="0">
            <a:spAutoFit/>
          </a:bodyPr>
          <a:lstStyle>
            <a:lvl1pPr marL="0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22041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44083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66124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688165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dirty="0" smtClean="0"/>
              <a:t>XXX individus</a:t>
            </a:r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</p:spPr>
        <p:txBody>
          <a:bodyPr>
            <a:no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44083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124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8165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956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bel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1177200"/>
            <a:ext cx="8858146" cy="324000"/>
          </a:xfrm>
        </p:spPr>
        <p:txBody>
          <a:bodyPr anchor="t">
            <a:noAutofit/>
          </a:bodyPr>
          <a:lstStyle>
            <a:lvl1pPr marL="0" indent="0">
              <a:buNone/>
              <a:defRPr sz="1292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22041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2pPr>
            <a:lvl3pPr marL="844083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3pPr>
            <a:lvl4pPr marL="1266124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4pPr>
            <a:lvl5pPr marL="1688165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5pPr>
          </a:lstStyle>
          <a:p>
            <a:pPr lvl="0"/>
            <a:r>
              <a:rPr lang="fr-FR" dirty="0" smtClean="0"/>
              <a:t>Libellé de la question</a:t>
            </a:r>
            <a:endParaRPr lang="fr-FR" dirty="0"/>
          </a:p>
        </p:txBody>
      </p:sp>
      <p:pic>
        <p:nvPicPr>
          <p:cNvPr id="12" name="Picture 2" descr="http://us.cdn2.123rf.com/168nwm/grynold/grynold1004/grynold100400055/6905692-dessin-silhouette-supplante-les-gens-sur-la-ru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8080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1" y="1165136"/>
            <a:ext cx="580119" cy="4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1556796"/>
            <a:ext cx="763588" cy="312393"/>
          </a:xfrm>
        </p:spPr>
        <p:txBody>
          <a:bodyPr tIns="0" bIns="0">
            <a:spAutoFit/>
          </a:bodyPr>
          <a:lstStyle>
            <a:lvl1pPr marL="0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22041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44083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66124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688165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dirty="0" smtClean="0"/>
              <a:t>XXX individus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</p:spPr>
        <p:txBody>
          <a:bodyPr>
            <a:no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44083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124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8165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80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14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-7934" y="-5556"/>
            <a:ext cx="9913938" cy="6869113"/>
            <a:chOff x="-7934" y="-5556"/>
            <a:chExt cx="9913938" cy="6869113"/>
          </a:xfrm>
        </p:grpSpPr>
        <p:sp>
          <p:nvSpPr>
            <p:cNvPr id="7" name="Rectangle 1111"/>
            <p:cNvSpPr>
              <a:spLocks noChangeArrowheads="1"/>
            </p:cNvSpPr>
            <p:nvPr/>
          </p:nvSpPr>
          <p:spPr bwMode="auto">
            <a:xfrm>
              <a:off x="-7934" y="-5556"/>
              <a:ext cx="9909175" cy="6869113"/>
            </a:xfrm>
            <a:prstGeom prst="rect">
              <a:avLst/>
            </a:prstGeom>
            <a:solidFill>
              <a:srgbClr val="DFE0DB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fr-FR" sz="1662">
                <a:solidFill>
                  <a:prstClr val="black"/>
                </a:solidFill>
              </a:endParaRPr>
            </a:p>
          </p:txBody>
        </p:sp>
        <p:sp>
          <p:nvSpPr>
            <p:cNvPr id="8" name="Rectangle 1080"/>
            <p:cNvSpPr>
              <a:spLocks noChangeArrowheads="1"/>
            </p:cNvSpPr>
            <p:nvPr/>
          </p:nvSpPr>
          <p:spPr bwMode="auto">
            <a:xfrm>
              <a:off x="-7934" y="354807"/>
              <a:ext cx="9913938" cy="512763"/>
            </a:xfrm>
            <a:prstGeom prst="rect">
              <a:avLst/>
            </a:prstGeom>
            <a:solidFill>
              <a:srgbClr val="5B5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>
                <a:solidFill>
                  <a:prstClr val="black"/>
                </a:solidFill>
              </a:endParaRPr>
            </a:p>
          </p:txBody>
        </p:sp>
        <p:sp>
          <p:nvSpPr>
            <p:cNvPr id="9" name="Rectangle 1112"/>
            <p:cNvSpPr>
              <a:spLocks noChangeArrowheads="1"/>
            </p:cNvSpPr>
            <p:nvPr/>
          </p:nvSpPr>
          <p:spPr bwMode="auto">
            <a:xfrm>
              <a:off x="-7934" y="865982"/>
              <a:ext cx="9913938" cy="288925"/>
            </a:xfrm>
            <a:prstGeom prst="rect">
              <a:avLst/>
            </a:prstGeom>
            <a:solidFill>
              <a:srgbClr val="86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>
                <a:solidFill>
                  <a:prstClr val="black"/>
                </a:solidFill>
              </a:endParaRPr>
            </a:p>
          </p:txBody>
        </p:sp>
      </p:grpSp>
      <p:sp>
        <p:nvSpPr>
          <p:cNvPr id="12" name="Espace réservé pour une image  11"/>
          <p:cNvSpPr>
            <a:spLocks noGrp="1"/>
          </p:cNvSpPr>
          <p:nvPr>
            <p:ph type="pic" sz="quarter" idx="10" hasCustomPrompt="1"/>
          </p:nvPr>
        </p:nvSpPr>
        <p:spPr>
          <a:xfrm>
            <a:off x="921601" y="2494800"/>
            <a:ext cx="2102400" cy="17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Logo du client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7" y="395310"/>
            <a:ext cx="2527041" cy="4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3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14"/>
          <p:cNvGrpSpPr>
            <a:grpSpLocks/>
          </p:cNvGrpSpPr>
          <p:nvPr userDrawn="1"/>
        </p:nvGrpSpPr>
        <p:grpSpPr bwMode="auto">
          <a:xfrm>
            <a:off x="-7934" y="-5556"/>
            <a:ext cx="9913938" cy="6869113"/>
            <a:chOff x="0" y="0"/>
            <a:chExt cx="6245" cy="4327"/>
          </a:xfrm>
        </p:grpSpPr>
        <p:sp>
          <p:nvSpPr>
            <p:cNvPr id="10" name="Rectangle 1111"/>
            <p:cNvSpPr>
              <a:spLocks noChangeArrowheads="1"/>
            </p:cNvSpPr>
            <p:nvPr/>
          </p:nvSpPr>
          <p:spPr bwMode="auto">
            <a:xfrm>
              <a:off x="0" y="0"/>
              <a:ext cx="6242" cy="4327"/>
            </a:xfrm>
            <a:prstGeom prst="rect">
              <a:avLst/>
            </a:prstGeom>
            <a:solidFill>
              <a:srgbClr val="E7E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>
                <a:solidFill>
                  <a:prstClr val="black"/>
                </a:solidFill>
              </a:endParaRPr>
            </a:p>
          </p:txBody>
        </p:sp>
        <p:sp>
          <p:nvSpPr>
            <p:cNvPr id="11" name="Rectangle 1080"/>
            <p:cNvSpPr>
              <a:spLocks noChangeArrowheads="1"/>
            </p:cNvSpPr>
            <p:nvPr/>
          </p:nvSpPr>
          <p:spPr bwMode="auto">
            <a:xfrm>
              <a:off x="0" y="227"/>
              <a:ext cx="6245" cy="323"/>
            </a:xfrm>
            <a:prstGeom prst="rect">
              <a:avLst/>
            </a:prstGeom>
            <a:solidFill>
              <a:srgbClr val="5B5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>
                <a:solidFill>
                  <a:prstClr val="black"/>
                </a:solidFill>
              </a:endParaRPr>
            </a:p>
          </p:txBody>
        </p:sp>
        <p:sp>
          <p:nvSpPr>
            <p:cNvPr id="12" name="Rectangle 1112"/>
            <p:cNvSpPr>
              <a:spLocks noChangeArrowheads="1"/>
            </p:cNvSpPr>
            <p:nvPr/>
          </p:nvSpPr>
          <p:spPr bwMode="auto">
            <a:xfrm>
              <a:off x="0" y="549"/>
              <a:ext cx="6245" cy="182"/>
            </a:xfrm>
            <a:prstGeom prst="rect">
              <a:avLst/>
            </a:prstGeom>
            <a:solidFill>
              <a:srgbClr val="86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>
                <a:solidFill>
                  <a:prstClr val="black"/>
                </a:solidFill>
              </a:endParaRPr>
            </a:p>
          </p:txBody>
        </p:sp>
      </p:grpSp>
      <p:sp>
        <p:nvSpPr>
          <p:cNvPr id="20" name="Rectangle 1112"/>
          <p:cNvSpPr>
            <a:spLocks noChangeArrowheads="1"/>
          </p:cNvSpPr>
          <p:nvPr userDrawn="1"/>
        </p:nvSpPr>
        <p:spPr bwMode="auto">
          <a:xfrm>
            <a:off x="1749550" y="4635884"/>
            <a:ext cx="7778629" cy="334471"/>
          </a:xfrm>
          <a:prstGeom prst="rect">
            <a:avLst/>
          </a:prstGeom>
          <a:solidFill>
            <a:srgbClr val="868F75"/>
          </a:solidFill>
          <a:ln>
            <a:noFill/>
          </a:ln>
          <a:extLst/>
        </p:spPr>
        <p:txBody>
          <a:bodyPr wrap="none" anchor="ctr"/>
          <a:lstStyle/>
          <a:p>
            <a:endParaRPr lang="fr-FR" sz="1662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1749550" y="2333317"/>
            <a:ext cx="1830257" cy="20965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fr-FR" sz="1292" dirty="0" smtClean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04" y="3630431"/>
            <a:ext cx="5095875" cy="9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 descr="http://thepngproject.s3.amazonaws.com/1024_ee4624/noun_project_4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5919" y="3476184"/>
            <a:ext cx="811789" cy="8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://thepngproject.s3.amazonaws.com/1024_f98d5f/noun_project_b61f0519-c7fd-4c63-ad90-8f4ffa70b4a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01" y="2559611"/>
            <a:ext cx="2409702" cy="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150"/>
          <p:cNvSpPr txBox="1">
            <a:spLocks noChangeArrowheads="1"/>
          </p:cNvSpPr>
          <p:nvPr userDrawn="1"/>
        </p:nvSpPr>
        <p:spPr bwMode="white">
          <a:xfrm>
            <a:off x="386206" y="6032014"/>
            <a:ext cx="7597775" cy="5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831" dirty="0">
                <a:solidFill>
                  <a:srgbClr val="000000"/>
                </a:solidFill>
                <a:latin typeface="Tahoma" pitchFamily="34" charset="0"/>
              </a:rPr>
              <a:t>Version n</a:t>
            </a:r>
            <a:r>
              <a:rPr lang="fr-FR" sz="831" dirty="0" smtClean="0">
                <a:solidFill>
                  <a:srgbClr val="000000"/>
                </a:solidFill>
                <a:latin typeface="Tahoma" pitchFamily="34" charset="0"/>
              </a:rPr>
              <a:t>°</a:t>
            </a:r>
            <a:endParaRPr lang="fr-FR" sz="831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277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831" dirty="0">
                <a:solidFill>
                  <a:srgbClr val="000000"/>
                </a:solidFill>
                <a:latin typeface="Tahoma" pitchFamily="34" charset="0"/>
              </a:rPr>
              <a:t>De: </a:t>
            </a:r>
            <a:endParaRPr lang="fr-FR" sz="831" dirty="0" smtClean="0">
              <a:solidFill>
                <a:srgbClr val="000000"/>
              </a:solidFill>
              <a:latin typeface="Tahoma" pitchFamily="34" charset="0"/>
            </a:endParaRPr>
          </a:p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sz="369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831" b="1" dirty="0" err="1" smtClean="0">
                <a:solidFill>
                  <a:srgbClr val="000000"/>
                </a:solidFill>
                <a:latin typeface="Tahoma" pitchFamily="34" charset="0"/>
              </a:rPr>
              <a:t>OpinionWay</a:t>
            </a:r>
            <a:r>
              <a:rPr lang="fr-FR" sz="831" b="1" dirty="0">
                <a:solidFill>
                  <a:srgbClr val="000000"/>
                </a:solidFill>
                <a:latin typeface="Tahoma" pitchFamily="34" charset="0"/>
              </a:rPr>
              <a:t>, 15 place de la République, 75003 Paris. Tél : 01 78 94 90 00</a:t>
            </a:r>
          </a:p>
        </p:txBody>
      </p:sp>
      <p:pic>
        <p:nvPicPr>
          <p:cNvPr id="18" name="Picture 115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9" y="6067923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\\192.168.125.200\Qualité (ex certification)\ZZ- ISO - Mise en place et Audit\Document Normes ISO etc\Logo\JPEG\Afaq_20252_g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067931"/>
            <a:ext cx="571354" cy="5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04004" y="1484784"/>
            <a:ext cx="5597235" cy="137271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lang="fr-FR" sz="3692" b="1" i="0" kern="1200" spc="0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+mn-ea"/>
                <a:cs typeface="Aharoni" pitchFamily="2" charset="-79"/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304407" y="2852944"/>
            <a:ext cx="5601594" cy="623241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buNone/>
              <a:defRPr lang="fr-FR" sz="3692" kern="12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pic>
        <p:nvPicPr>
          <p:cNvPr id="22" name="Picture 14" descr="http://thepngproject.s3.amazonaws.com/1024_ffbaab/noun_project_d36a13e6-b944-428c-8706-db92170ec604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07" y="3306162"/>
            <a:ext cx="1664193" cy="16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7" y="395310"/>
            <a:ext cx="2527041" cy="4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55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b="1" i="1">
                <a:latin typeface="Georgia" panose="02040502050405020303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988840"/>
            <a:ext cx="8915400" cy="41373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1177200"/>
            <a:ext cx="8849354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92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22041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2pPr>
            <a:lvl3pPr marL="844083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3pPr>
            <a:lvl4pPr marL="1266124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4pPr>
            <a:lvl5pPr marL="1688165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5pPr>
          </a:lstStyle>
          <a:p>
            <a:pPr lvl="0"/>
            <a:r>
              <a:rPr lang="fr-FR" dirty="0" smtClean="0"/>
              <a:t>Libellé de la question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22041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44083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124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8165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06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Wi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9906744" cy="6858000"/>
          </a:xfrm>
          <a:prstGeom prst="rect">
            <a:avLst/>
          </a:prstGeom>
        </p:spPr>
      </p:pic>
      <p:graphicFrame>
        <p:nvGraphicFramePr>
          <p:cNvPr id="10" name="Group 133"/>
          <p:cNvGraphicFramePr>
            <a:graphicFrameLocks noGrp="1"/>
          </p:cNvGraphicFramePr>
          <p:nvPr userDrawn="1">
            <p:extLst/>
          </p:nvPr>
        </p:nvGraphicFramePr>
        <p:xfrm>
          <a:off x="1173711" y="3531629"/>
          <a:ext cx="8749094" cy="988939"/>
        </p:xfrm>
        <a:graphic>
          <a:graphicData uri="http://schemas.openxmlformats.org/drawingml/2006/table">
            <a:tbl>
              <a:tblPr/>
              <a:tblGrid>
                <a:gridCol w="8749094"/>
              </a:tblGrid>
              <a:tr h="592699">
                <a:tc>
                  <a:txBody>
                    <a:bodyPr/>
                    <a:lstStyle/>
                    <a:p>
                      <a:endParaRPr lang="fr-FR" sz="2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i="1" dirty="0" smtClean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A28C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62050" y="4122008"/>
            <a:ext cx="8040556" cy="4042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itchFamily="34" charset="0"/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2050" y="3528067"/>
            <a:ext cx="8040556" cy="594359"/>
          </a:xfrm>
        </p:spPr>
        <p:txBody>
          <a:bodyPr anchor="t">
            <a:normAutofit/>
          </a:bodyPr>
          <a:lstStyle>
            <a:lvl1pPr algn="l">
              <a:defRPr sz="2585" b="0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9906744" cy="6858000"/>
          </a:xfrm>
          <a:prstGeom prst="rect">
            <a:avLst/>
          </a:prstGeom>
        </p:spPr>
      </p:pic>
      <p:graphicFrame>
        <p:nvGraphicFramePr>
          <p:cNvPr id="10" name="Group 133"/>
          <p:cNvGraphicFramePr>
            <a:graphicFrameLocks noGrp="1"/>
          </p:cNvGraphicFramePr>
          <p:nvPr userDrawn="1">
            <p:extLst/>
          </p:nvPr>
        </p:nvGraphicFramePr>
        <p:xfrm>
          <a:off x="1173711" y="3531629"/>
          <a:ext cx="8749094" cy="988939"/>
        </p:xfrm>
        <a:graphic>
          <a:graphicData uri="http://schemas.openxmlformats.org/drawingml/2006/table">
            <a:tbl>
              <a:tblPr/>
              <a:tblGrid>
                <a:gridCol w="8749094"/>
              </a:tblGrid>
              <a:tr h="592699">
                <a:tc>
                  <a:txBody>
                    <a:bodyPr/>
                    <a:lstStyle/>
                    <a:p>
                      <a:endParaRPr lang="fr-FR" sz="2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i="1" dirty="0" smtClean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A28C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62050" y="4122008"/>
            <a:ext cx="8040556" cy="4042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itchFamily="34" charset="0"/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2050" y="3528067"/>
            <a:ext cx="8040556" cy="594359"/>
          </a:xfrm>
        </p:spPr>
        <p:txBody>
          <a:bodyPr anchor="t">
            <a:normAutofit/>
          </a:bodyPr>
          <a:lstStyle>
            <a:lvl1pPr algn="l">
              <a:defRPr sz="2585" b="0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01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21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21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9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14"/>
          <p:cNvGrpSpPr>
            <a:grpSpLocks/>
          </p:cNvGrpSpPr>
          <p:nvPr userDrawn="1"/>
        </p:nvGrpSpPr>
        <p:grpSpPr bwMode="auto">
          <a:xfrm>
            <a:off x="-7934" y="-5556"/>
            <a:ext cx="9913938" cy="6869113"/>
            <a:chOff x="0" y="0"/>
            <a:chExt cx="6245" cy="4327"/>
          </a:xfrm>
        </p:grpSpPr>
        <p:sp>
          <p:nvSpPr>
            <p:cNvPr id="10" name="Rectangle 1111"/>
            <p:cNvSpPr>
              <a:spLocks noChangeArrowheads="1"/>
            </p:cNvSpPr>
            <p:nvPr/>
          </p:nvSpPr>
          <p:spPr bwMode="auto">
            <a:xfrm>
              <a:off x="0" y="0"/>
              <a:ext cx="6242" cy="4327"/>
            </a:xfrm>
            <a:prstGeom prst="rect">
              <a:avLst/>
            </a:prstGeom>
            <a:solidFill>
              <a:srgbClr val="E7E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/>
            </a:p>
          </p:txBody>
        </p:sp>
        <p:sp>
          <p:nvSpPr>
            <p:cNvPr id="11" name="Rectangle 1080"/>
            <p:cNvSpPr>
              <a:spLocks noChangeArrowheads="1"/>
            </p:cNvSpPr>
            <p:nvPr/>
          </p:nvSpPr>
          <p:spPr bwMode="auto">
            <a:xfrm>
              <a:off x="0" y="227"/>
              <a:ext cx="6245" cy="323"/>
            </a:xfrm>
            <a:prstGeom prst="rect">
              <a:avLst/>
            </a:prstGeom>
            <a:solidFill>
              <a:srgbClr val="5B5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/>
            </a:p>
          </p:txBody>
        </p:sp>
        <p:sp>
          <p:nvSpPr>
            <p:cNvPr id="12" name="Rectangle 1112"/>
            <p:cNvSpPr>
              <a:spLocks noChangeArrowheads="1"/>
            </p:cNvSpPr>
            <p:nvPr/>
          </p:nvSpPr>
          <p:spPr bwMode="auto">
            <a:xfrm>
              <a:off x="0" y="549"/>
              <a:ext cx="6245" cy="182"/>
            </a:xfrm>
            <a:prstGeom prst="rect">
              <a:avLst/>
            </a:prstGeom>
            <a:solidFill>
              <a:srgbClr val="86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/>
            </a:p>
          </p:txBody>
        </p:sp>
      </p:grpSp>
      <p:sp>
        <p:nvSpPr>
          <p:cNvPr id="20" name="Rectangle 1112"/>
          <p:cNvSpPr>
            <a:spLocks noChangeArrowheads="1"/>
          </p:cNvSpPr>
          <p:nvPr userDrawn="1"/>
        </p:nvSpPr>
        <p:spPr bwMode="auto">
          <a:xfrm>
            <a:off x="1749550" y="4635884"/>
            <a:ext cx="7778629" cy="334471"/>
          </a:xfrm>
          <a:prstGeom prst="rect">
            <a:avLst/>
          </a:prstGeom>
          <a:solidFill>
            <a:srgbClr val="868F75"/>
          </a:solidFill>
          <a:ln>
            <a:noFill/>
          </a:ln>
          <a:extLst/>
        </p:spPr>
        <p:txBody>
          <a:bodyPr wrap="none" anchor="ctr"/>
          <a:lstStyle/>
          <a:p>
            <a:endParaRPr lang="fr-FR" sz="1662"/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1749550" y="2333317"/>
            <a:ext cx="1830257" cy="20965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92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ahoma" pitchFamily="34" charset="0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04" y="3630431"/>
            <a:ext cx="5095875" cy="9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 descr="http://thepngproject.s3.amazonaws.com/1024_ee4624/noun_project_4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5919" y="3476184"/>
            <a:ext cx="811789" cy="8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://thepngproject.s3.amazonaws.com/1024_f98d5f/noun_project_b61f0519-c7fd-4c63-ad90-8f4ffa70b4a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01" y="2559611"/>
            <a:ext cx="2409702" cy="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150"/>
          <p:cNvSpPr txBox="1">
            <a:spLocks noChangeArrowheads="1"/>
          </p:cNvSpPr>
          <p:nvPr userDrawn="1"/>
        </p:nvSpPr>
        <p:spPr bwMode="white">
          <a:xfrm>
            <a:off x="386206" y="6032014"/>
            <a:ext cx="7597775" cy="5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831" dirty="0">
                <a:solidFill>
                  <a:srgbClr val="000000"/>
                </a:solidFill>
                <a:latin typeface="Tahoma" pitchFamily="34" charset="0"/>
              </a:rPr>
              <a:t>Version n</a:t>
            </a:r>
            <a:r>
              <a:rPr lang="fr-FR" sz="831" dirty="0" smtClean="0">
                <a:solidFill>
                  <a:srgbClr val="000000"/>
                </a:solidFill>
                <a:latin typeface="Tahoma" pitchFamily="34" charset="0"/>
              </a:rPr>
              <a:t>°</a:t>
            </a:r>
            <a:endParaRPr lang="fr-FR" sz="831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277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831" dirty="0">
                <a:solidFill>
                  <a:srgbClr val="000000"/>
                </a:solidFill>
                <a:latin typeface="Tahoma" pitchFamily="34" charset="0"/>
              </a:rPr>
              <a:t>De: </a:t>
            </a:r>
            <a:endParaRPr lang="fr-FR" sz="831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0" marR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369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831" b="1" dirty="0" err="1" smtClean="0">
                <a:solidFill>
                  <a:srgbClr val="000000"/>
                </a:solidFill>
                <a:latin typeface="Tahoma" pitchFamily="34" charset="0"/>
              </a:rPr>
              <a:t>OpinionWay</a:t>
            </a:r>
            <a:r>
              <a:rPr lang="fr-FR" sz="831" b="1" dirty="0">
                <a:solidFill>
                  <a:srgbClr val="000000"/>
                </a:solidFill>
                <a:latin typeface="Tahoma" pitchFamily="34" charset="0"/>
              </a:rPr>
              <a:t>, 15 place de la République, 75003 Paris. Tél : 01 78 94 90 00</a:t>
            </a:r>
          </a:p>
        </p:txBody>
      </p:sp>
      <p:pic>
        <p:nvPicPr>
          <p:cNvPr id="18" name="Picture 115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9" y="6067923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\\192.168.125.200\Qualité (ex certification)\ZZ- ISO - Mise en place et Audit\Document Normes ISO etc\Logo\JPEG\Afaq_20252_g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067931"/>
            <a:ext cx="571354" cy="5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04004" y="1484784"/>
            <a:ext cx="5597235" cy="1372716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fr-FR" sz="3692" b="1" i="0" kern="1200" spc="0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+mn-ea"/>
                <a:cs typeface="Aharoni" pitchFamily="2" charset="-79"/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304407" y="2852944"/>
            <a:ext cx="5601594" cy="623241"/>
          </a:xfrm>
        </p:spPr>
        <p:txBody>
          <a:bodyPr/>
          <a:lstStyle>
            <a:lvl1pPr marL="0" indent="0" algn="l" defTabSz="844083" rtl="0" eaLnBrk="1" latinLnBrk="0" hangingPunct="1">
              <a:buNone/>
              <a:defRPr lang="fr-FR" sz="3692" kern="12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pic>
        <p:nvPicPr>
          <p:cNvPr id="22" name="Picture 14" descr="http://thepngproject.s3.amazonaws.com/1024_ffbaab/noun_project_d36a13e6-b944-428c-8706-db92170ec604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07" y="3306162"/>
            <a:ext cx="1664193" cy="16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7" y="395310"/>
            <a:ext cx="2527041" cy="4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13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21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21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54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44083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124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8165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75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44083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124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8165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12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bel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1177200"/>
            <a:ext cx="8858146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2pPr>
            <a:lvl3pPr marL="844083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3pPr>
            <a:lvl4pPr marL="1266124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4pPr>
            <a:lvl5pPr marL="1688165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5pPr>
          </a:lstStyle>
          <a:p>
            <a:pPr lvl="0"/>
            <a:r>
              <a:rPr lang="fr-FR" dirty="0" smtClean="0"/>
              <a:t>Libellé de la question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44083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124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8165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50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9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5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52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-7934" y="-5556"/>
            <a:ext cx="9913938" cy="6869113"/>
            <a:chOff x="-7934" y="-5556"/>
            <a:chExt cx="9913938" cy="6869113"/>
          </a:xfrm>
        </p:grpSpPr>
        <p:sp>
          <p:nvSpPr>
            <p:cNvPr id="7" name="Rectangle 1111"/>
            <p:cNvSpPr>
              <a:spLocks noChangeArrowheads="1"/>
            </p:cNvSpPr>
            <p:nvPr/>
          </p:nvSpPr>
          <p:spPr bwMode="auto">
            <a:xfrm>
              <a:off x="-7934" y="-5556"/>
              <a:ext cx="9909175" cy="6869113"/>
            </a:xfrm>
            <a:prstGeom prst="rect">
              <a:avLst/>
            </a:prstGeom>
            <a:solidFill>
              <a:srgbClr val="DFE0DB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fr-FR" sz="1662">
                <a:solidFill>
                  <a:srgbClr val="000000"/>
                </a:solidFill>
              </a:endParaRPr>
            </a:p>
          </p:txBody>
        </p:sp>
        <p:sp>
          <p:nvSpPr>
            <p:cNvPr id="8" name="Rectangle 1080"/>
            <p:cNvSpPr>
              <a:spLocks noChangeArrowheads="1"/>
            </p:cNvSpPr>
            <p:nvPr/>
          </p:nvSpPr>
          <p:spPr bwMode="auto">
            <a:xfrm>
              <a:off x="-7934" y="354807"/>
              <a:ext cx="9913938" cy="512763"/>
            </a:xfrm>
            <a:prstGeom prst="rect">
              <a:avLst/>
            </a:prstGeom>
            <a:solidFill>
              <a:srgbClr val="5B5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>
                <a:solidFill>
                  <a:srgbClr val="000000"/>
                </a:solidFill>
              </a:endParaRPr>
            </a:p>
          </p:txBody>
        </p:sp>
        <p:sp>
          <p:nvSpPr>
            <p:cNvPr id="9" name="Rectangle 1112"/>
            <p:cNvSpPr>
              <a:spLocks noChangeArrowheads="1"/>
            </p:cNvSpPr>
            <p:nvPr/>
          </p:nvSpPr>
          <p:spPr bwMode="auto">
            <a:xfrm>
              <a:off x="-7934" y="865982"/>
              <a:ext cx="9913938" cy="288925"/>
            </a:xfrm>
            <a:prstGeom prst="rect">
              <a:avLst/>
            </a:prstGeom>
            <a:solidFill>
              <a:srgbClr val="86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662">
                <a:solidFill>
                  <a:srgbClr val="000000"/>
                </a:solidFill>
              </a:endParaRPr>
            </a:p>
          </p:txBody>
        </p:sp>
      </p:grpSp>
      <p:sp>
        <p:nvSpPr>
          <p:cNvPr id="12" name="Espace réservé pour une image  11"/>
          <p:cNvSpPr>
            <a:spLocks noGrp="1"/>
          </p:cNvSpPr>
          <p:nvPr>
            <p:ph type="pic" sz="quarter" idx="10" hasCustomPrompt="1"/>
          </p:nvPr>
        </p:nvSpPr>
        <p:spPr>
          <a:xfrm>
            <a:off x="921601" y="2494800"/>
            <a:ext cx="2102400" cy="17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Logo du client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7" y="395310"/>
            <a:ext cx="2527041" cy="4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46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reWi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9906744" cy="6858000"/>
          </a:xfrm>
          <a:prstGeom prst="rect">
            <a:avLst/>
          </a:prstGeom>
        </p:spPr>
      </p:pic>
      <p:graphicFrame>
        <p:nvGraphicFramePr>
          <p:cNvPr id="10" name="Group 133"/>
          <p:cNvGraphicFramePr>
            <a:graphicFrameLocks noGrp="1"/>
          </p:cNvGraphicFramePr>
          <p:nvPr userDrawn="1">
            <p:extLst/>
          </p:nvPr>
        </p:nvGraphicFramePr>
        <p:xfrm>
          <a:off x="1173711" y="3531629"/>
          <a:ext cx="8749094" cy="988939"/>
        </p:xfrm>
        <a:graphic>
          <a:graphicData uri="http://schemas.openxmlformats.org/drawingml/2006/table">
            <a:tbl>
              <a:tblPr/>
              <a:tblGrid>
                <a:gridCol w="8749094"/>
              </a:tblGrid>
              <a:tr h="592699">
                <a:tc>
                  <a:txBody>
                    <a:bodyPr/>
                    <a:lstStyle/>
                    <a:p>
                      <a:endParaRPr lang="fr-FR" sz="2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i="1" dirty="0" smtClean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A28C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62050" y="4122008"/>
            <a:ext cx="8040556" cy="4042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itchFamily="34" charset="0"/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2050" y="3528067"/>
            <a:ext cx="8040556" cy="594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585" b="0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77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988840"/>
            <a:ext cx="8915400" cy="4137324"/>
          </a:xfrm>
        </p:spPr>
        <p:txBody>
          <a:bodyPr>
            <a:normAutofit/>
          </a:bodyPr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1177200"/>
            <a:ext cx="8849354" cy="324000"/>
          </a:xfrm>
        </p:spPr>
        <p:txBody>
          <a:bodyPr anchor="t">
            <a:noAutofit/>
          </a:bodyPr>
          <a:lstStyle>
            <a:lvl1pPr marL="0" indent="0">
              <a:buNone/>
              <a:defRPr sz="1292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22041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2pPr>
            <a:lvl3pPr marL="844083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3pPr>
            <a:lvl4pPr marL="1266124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4pPr>
            <a:lvl5pPr marL="1688165" indent="0">
              <a:buNone/>
              <a:defRPr sz="1662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5pPr>
          </a:lstStyle>
          <a:p>
            <a:pPr lvl="0"/>
            <a:r>
              <a:rPr lang="fr-FR" dirty="0" smtClean="0"/>
              <a:t>Libellé de la question</a:t>
            </a:r>
            <a:endParaRPr lang="fr-FR" dirty="0"/>
          </a:p>
        </p:txBody>
      </p:sp>
      <p:pic>
        <p:nvPicPr>
          <p:cNvPr id="10" name="Picture 2" descr="http://us.cdn2.123rf.com/168nwm/grynold/grynold1004/grynold100400055/6905692-dessin-silhouette-supplante-les-gens-sur-la-ru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8080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0" y="1165136"/>
            <a:ext cx="580119" cy="4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1556796"/>
            <a:ext cx="763588" cy="312393"/>
          </a:xfrm>
        </p:spPr>
        <p:txBody>
          <a:bodyPr tIns="0" bIns="0">
            <a:spAutoFit/>
          </a:bodyPr>
          <a:lstStyle>
            <a:lvl1pPr marL="0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22041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44083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66124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688165" indent="0" algn="ctr">
              <a:buNone/>
              <a:defRPr sz="1015" i="1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dirty="0" smtClean="0"/>
              <a:t>XXX individus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</p:spPr>
        <p:txBody>
          <a:bodyPr>
            <a:no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44083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124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8165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43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624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93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271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63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-7934" y="-5556"/>
            <a:ext cx="9913938" cy="6869113"/>
            <a:chOff x="-7934" y="-5556"/>
            <a:chExt cx="9913938" cy="6869113"/>
          </a:xfrm>
        </p:grpSpPr>
        <p:sp>
          <p:nvSpPr>
            <p:cNvPr id="7" name="Rectangle 1111"/>
            <p:cNvSpPr>
              <a:spLocks noChangeArrowheads="1"/>
            </p:cNvSpPr>
            <p:nvPr/>
          </p:nvSpPr>
          <p:spPr bwMode="auto">
            <a:xfrm>
              <a:off x="-7934" y="-5556"/>
              <a:ext cx="9909175" cy="6869113"/>
            </a:xfrm>
            <a:prstGeom prst="rect">
              <a:avLst/>
            </a:prstGeom>
            <a:solidFill>
              <a:srgbClr val="DFE0DB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  <p:sp>
          <p:nvSpPr>
            <p:cNvPr id="8" name="Rectangle 1080"/>
            <p:cNvSpPr>
              <a:spLocks noChangeArrowheads="1"/>
            </p:cNvSpPr>
            <p:nvPr/>
          </p:nvSpPr>
          <p:spPr bwMode="auto">
            <a:xfrm>
              <a:off x="-7934" y="354807"/>
              <a:ext cx="9913938" cy="512763"/>
            </a:xfrm>
            <a:prstGeom prst="rect">
              <a:avLst/>
            </a:prstGeom>
            <a:solidFill>
              <a:srgbClr val="5B5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  <p:sp>
          <p:nvSpPr>
            <p:cNvPr id="9" name="Rectangle 1112"/>
            <p:cNvSpPr>
              <a:spLocks noChangeArrowheads="1"/>
            </p:cNvSpPr>
            <p:nvPr/>
          </p:nvSpPr>
          <p:spPr bwMode="auto">
            <a:xfrm>
              <a:off x="-7934" y="865982"/>
              <a:ext cx="9913938" cy="288925"/>
            </a:xfrm>
            <a:prstGeom prst="rect">
              <a:avLst/>
            </a:prstGeom>
            <a:solidFill>
              <a:srgbClr val="86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</p:grpSp>
      <p:sp>
        <p:nvSpPr>
          <p:cNvPr id="12" name="Espace réservé pour une image  11"/>
          <p:cNvSpPr>
            <a:spLocks noGrp="1"/>
          </p:cNvSpPr>
          <p:nvPr>
            <p:ph type="pic" sz="quarter" idx="10" hasCustomPrompt="1"/>
          </p:nvPr>
        </p:nvSpPr>
        <p:spPr>
          <a:xfrm>
            <a:off x="921602" y="2494800"/>
            <a:ext cx="2102400" cy="17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70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Logo du client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8" y="395310"/>
            <a:ext cx="2527041" cy="4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56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14"/>
          <p:cNvGrpSpPr>
            <a:grpSpLocks/>
          </p:cNvGrpSpPr>
          <p:nvPr userDrawn="1"/>
        </p:nvGrpSpPr>
        <p:grpSpPr bwMode="auto">
          <a:xfrm>
            <a:off x="-7934" y="-5556"/>
            <a:ext cx="9913938" cy="6869113"/>
            <a:chOff x="0" y="0"/>
            <a:chExt cx="6245" cy="4327"/>
          </a:xfrm>
        </p:grpSpPr>
        <p:sp>
          <p:nvSpPr>
            <p:cNvPr id="10" name="Rectangle 1111"/>
            <p:cNvSpPr>
              <a:spLocks noChangeArrowheads="1"/>
            </p:cNvSpPr>
            <p:nvPr/>
          </p:nvSpPr>
          <p:spPr bwMode="auto">
            <a:xfrm>
              <a:off x="0" y="0"/>
              <a:ext cx="6242" cy="4327"/>
            </a:xfrm>
            <a:prstGeom prst="rect">
              <a:avLst/>
            </a:prstGeom>
            <a:solidFill>
              <a:srgbClr val="E7E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  <p:sp>
          <p:nvSpPr>
            <p:cNvPr id="11" name="Rectangle 1080"/>
            <p:cNvSpPr>
              <a:spLocks noChangeArrowheads="1"/>
            </p:cNvSpPr>
            <p:nvPr/>
          </p:nvSpPr>
          <p:spPr bwMode="auto">
            <a:xfrm>
              <a:off x="0" y="227"/>
              <a:ext cx="6245" cy="323"/>
            </a:xfrm>
            <a:prstGeom prst="rect">
              <a:avLst/>
            </a:prstGeom>
            <a:solidFill>
              <a:srgbClr val="5B5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  <p:sp>
          <p:nvSpPr>
            <p:cNvPr id="12" name="Rectangle 1112"/>
            <p:cNvSpPr>
              <a:spLocks noChangeArrowheads="1"/>
            </p:cNvSpPr>
            <p:nvPr/>
          </p:nvSpPr>
          <p:spPr bwMode="auto">
            <a:xfrm>
              <a:off x="0" y="549"/>
              <a:ext cx="6245" cy="182"/>
            </a:xfrm>
            <a:prstGeom prst="rect">
              <a:avLst/>
            </a:prstGeom>
            <a:solidFill>
              <a:srgbClr val="86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</p:grpSp>
      <p:sp>
        <p:nvSpPr>
          <p:cNvPr id="20" name="Rectangle 1112"/>
          <p:cNvSpPr>
            <a:spLocks noChangeArrowheads="1"/>
          </p:cNvSpPr>
          <p:nvPr userDrawn="1"/>
        </p:nvSpPr>
        <p:spPr bwMode="auto">
          <a:xfrm>
            <a:off x="1749551" y="4635886"/>
            <a:ext cx="7778629" cy="334471"/>
          </a:xfrm>
          <a:prstGeom prst="rect">
            <a:avLst/>
          </a:prstGeom>
          <a:solidFill>
            <a:srgbClr val="868F75"/>
          </a:solidFill>
          <a:ln>
            <a:noFill/>
          </a:ln>
          <a:extLst/>
        </p:spPr>
        <p:txBody>
          <a:bodyPr wrap="none" anchor="ctr"/>
          <a:lstStyle/>
          <a:p>
            <a:endParaRPr lang="fr-FR" sz="1534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1749551" y="2333317"/>
            <a:ext cx="1830257" cy="20965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7913" tIns="38957" rIns="77913" bIns="38957" numCol="1" rtlCol="0" anchor="t" anchorCtr="0" compatLnSpc="1">
            <a:prstTxWarp prst="textNoShape">
              <a:avLst/>
            </a:prstTxWarp>
          </a:bodyPr>
          <a:lstStyle/>
          <a:p>
            <a:pPr defTabSz="779173" fontAlgn="base">
              <a:spcBef>
                <a:spcPct val="0"/>
              </a:spcBef>
              <a:spcAft>
                <a:spcPct val="0"/>
              </a:spcAft>
            </a:pPr>
            <a:endParaRPr lang="fr-FR" sz="1193" dirty="0" smtClean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05" y="3630431"/>
            <a:ext cx="5095875" cy="9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 descr="http://thepngproject.s3.amazonaws.com/1024_ee4624/noun_project_4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5919" y="3476184"/>
            <a:ext cx="811789" cy="8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://thepngproject.s3.amazonaws.com/1024_f98d5f/noun_project_b61f0519-c7fd-4c63-ad90-8f4ffa70b4a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01" y="2559613"/>
            <a:ext cx="2409702" cy="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150"/>
          <p:cNvSpPr txBox="1">
            <a:spLocks noChangeArrowheads="1"/>
          </p:cNvSpPr>
          <p:nvPr userDrawn="1"/>
        </p:nvSpPr>
        <p:spPr bwMode="white">
          <a:xfrm>
            <a:off x="386207" y="6032016"/>
            <a:ext cx="7597775" cy="53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767" dirty="0">
                <a:solidFill>
                  <a:srgbClr val="000000"/>
                </a:solidFill>
                <a:latin typeface="Tahoma" pitchFamily="34" charset="0"/>
              </a:rPr>
              <a:t>Version n</a:t>
            </a:r>
            <a:r>
              <a:rPr lang="fr-FR" sz="767" dirty="0" smtClean="0">
                <a:solidFill>
                  <a:srgbClr val="000000"/>
                </a:solidFill>
                <a:latin typeface="Tahoma" pitchFamily="34" charset="0"/>
              </a:rPr>
              <a:t>°</a:t>
            </a:r>
            <a:endParaRPr lang="fr-FR" sz="767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256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767" dirty="0">
                <a:solidFill>
                  <a:srgbClr val="000000"/>
                </a:solidFill>
                <a:latin typeface="Tahoma" pitchFamily="34" charset="0"/>
              </a:rPr>
              <a:t>De: </a:t>
            </a:r>
            <a:endParaRPr lang="fr-FR" sz="767" dirty="0" smtClean="0">
              <a:solidFill>
                <a:srgbClr val="000000"/>
              </a:solidFill>
              <a:latin typeface="Tahoma" pitchFamily="34" charset="0"/>
            </a:endParaRPr>
          </a:p>
          <a:p>
            <a:pPr defTabSz="77917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sz="341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767" b="1" dirty="0" err="1" smtClean="0">
                <a:solidFill>
                  <a:srgbClr val="000000"/>
                </a:solidFill>
                <a:latin typeface="Tahoma" pitchFamily="34" charset="0"/>
              </a:rPr>
              <a:t>OpinionWay</a:t>
            </a:r>
            <a:r>
              <a:rPr lang="fr-FR" sz="767" b="1" dirty="0">
                <a:solidFill>
                  <a:srgbClr val="000000"/>
                </a:solidFill>
                <a:latin typeface="Tahoma" pitchFamily="34" charset="0"/>
              </a:rPr>
              <a:t>, 15 place de la République, 75003 Paris. Tél : 01 78 94 90 00</a:t>
            </a:r>
          </a:p>
        </p:txBody>
      </p:sp>
      <p:pic>
        <p:nvPicPr>
          <p:cNvPr id="18" name="Picture 115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9" y="6067923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\\192.168.125.200\Qualité (ex certification)\ZZ- ISO - Mise en place et Audit\Document Normes ISO etc\Logo\JPEG\Afaq_20252_g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067933"/>
            <a:ext cx="571354" cy="5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04004" y="1484784"/>
            <a:ext cx="5597235" cy="137271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lang="fr-FR" sz="3408" b="1" i="0" kern="1200" spc="0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+mn-ea"/>
                <a:cs typeface="Aharoni" pitchFamily="2" charset="-79"/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304407" y="2852946"/>
            <a:ext cx="5601594" cy="623241"/>
          </a:xfrm>
          <a:prstGeom prst="rect">
            <a:avLst/>
          </a:prstGeom>
        </p:spPr>
        <p:txBody>
          <a:bodyPr/>
          <a:lstStyle>
            <a:lvl1pPr marL="0" indent="0" algn="l" defTabSz="779173" rtl="0" eaLnBrk="1" latinLnBrk="0" hangingPunct="1">
              <a:buNone/>
              <a:defRPr lang="fr-FR" sz="3408" kern="12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pic>
        <p:nvPicPr>
          <p:cNvPr id="22" name="Picture 14" descr="http://thepngproject.s3.amazonaws.com/1024_ffbaab/noun_project_d36a13e6-b944-428c-8706-db92170ec604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07" y="3306162"/>
            <a:ext cx="1664193" cy="16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8" y="395310"/>
            <a:ext cx="2527041" cy="4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52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b="1" i="1">
                <a:latin typeface="Georgia" panose="02040502050405020303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988840"/>
            <a:ext cx="8915400" cy="41373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45"/>
            </a:lvl1pPr>
            <a:lvl2pPr>
              <a:defRPr sz="1704"/>
            </a:lvl2pPr>
            <a:lvl3pPr>
              <a:defRPr sz="1534"/>
            </a:lvl3pPr>
            <a:lvl4pPr>
              <a:defRPr sz="1363"/>
            </a:lvl4pPr>
            <a:lvl5pPr>
              <a:defRPr sz="1363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1177200"/>
            <a:ext cx="8849354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9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9586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2pPr>
            <a:lvl3pPr marL="779173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3pPr>
            <a:lvl4pPr marL="1168759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4pPr>
            <a:lvl5pPr marL="1558345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5pPr>
          </a:lstStyle>
          <a:p>
            <a:pPr lvl="0"/>
            <a:r>
              <a:rPr lang="fr-FR" dirty="0" smtClean="0"/>
              <a:t>Libellé de la question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77" i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389586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173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759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8345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68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Wi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44" y="0"/>
            <a:ext cx="9906744" cy="4122008"/>
          </a:xfrm>
          <a:prstGeom prst="rect">
            <a:avLst/>
          </a:prstGeom>
          <a:solidFill>
            <a:srgbClr val="6C8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9906744" cy="68580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62050" y="4122008"/>
            <a:ext cx="8040556" cy="4042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534" i="1">
                <a:solidFill>
                  <a:schemeClr val="bg1"/>
                </a:solidFill>
                <a:latin typeface="Eras Medium ITC" panose="020B0602030504020804" pitchFamily="34" charset="0"/>
                <a:cs typeface="Arial" pitchFamily="34" charset="0"/>
              </a:defRPr>
            </a:lvl1pPr>
            <a:lvl2pPr marL="389586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2pPr>
            <a:lvl3pPr marL="779173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3pPr>
            <a:lvl4pPr marL="1168759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4pPr>
            <a:lvl5pPr marL="1558345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5pPr>
            <a:lvl6pPr marL="1947932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6pPr>
            <a:lvl7pPr marL="233751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7pPr>
            <a:lvl8pPr marL="2727104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8pPr>
            <a:lvl9pPr marL="311669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graphicFrame>
        <p:nvGraphicFramePr>
          <p:cNvPr id="10" name="Group 13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14638389"/>
              </p:ext>
            </p:extLst>
          </p:nvPr>
        </p:nvGraphicFramePr>
        <p:xfrm>
          <a:off x="1173711" y="3531629"/>
          <a:ext cx="8749094" cy="988939"/>
        </p:xfrm>
        <a:graphic>
          <a:graphicData uri="http://schemas.openxmlformats.org/drawingml/2006/table">
            <a:tbl>
              <a:tblPr/>
              <a:tblGrid>
                <a:gridCol w="8749094"/>
              </a:tblGrid>
              <a:tr h="592699">
                <a:tc>
                  <a:txBody>
                    <a:bodyPr/>
                    <a:lstStyle/>
                    <a:p>
                      <a:endParaRPr lang="fr-FR" sz="2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i="1" dirty="0" smtClean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A28C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2050" y="3528067"/>
            <a:ext cx="8040556" cy="594359"/>
          </a:xfrm>
        </p:spPr>
        <p:txBody>
          <a:bodyPr anchor="t">
            <a:normAutofit/>
          </a:bodyPr>
          <a:lstStyle>
            <a:lvl1pPr algn="l">
              <a:defRPr sz="2386" b="0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86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9906744" cy="6858000"/>
          </a:xfrm>
          <a:prstGeom prst="rect">
            <a:avLst/>
          </a:prstGeom>
        </p:spPr>
      </p:pic>
      <p:graphicFrame>
        <p:nvGraphicFramePr>
          <p:cNvPr id="10" name="Group 133"/>
          <p:cNvGraphicFramePr>
            <a:graphicFrameLocks noGrp="1"/>
          </p:cNvGraphicFramePr>
          <p:nvPr userDrawn="1">
            <p:extLst/>
          </p:nvPr>
        </p:nvGraphicFramePr>
        <p:xfrm>
          <a:off x="1173711" y="3531629"/>
          <a:ext cx="8749094" cy="988939"/>
        </p:xfrm>
        <a:graphic>
          <a:graphicData uri="http://schemas.openxmlformats.org/drawingml/2006/table">
            <a:tbl>
              <a:tblPr/>
              <a:tblGrid>
                <a:gridCol w="8749094"/>
              </a:tblGrid>
              <a:tr h="592699">
                <a:tc>
                  <a:txBody>
                    <a:bodyPr/>
                    <a:lstStyle/>
                    <a:p>
                      <a:endParaRPr lang="fr-FR" sz="2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i="1" dirty="0" smtClean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A28C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62050" y="4122008"/>
            <a:ext cx="8040556" cy="4042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534" i="1">
                <a:solidFill>
                  <a:schemeClr val="bg1"/>
                </a:solidFill>
                <a:latin typeface="Eras Medium ITC" panose="020B0602030504020804" pitchFamily="34" charset="0"/>
                <a:cs typeface="Arial" pitchFamily="34" charset="0"/>
              </a:defRPr>
            </a:lvl1pPr>
            <a:lvl2pPr marL="389586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2pPr>
            <a:lvl3pPr marL="779173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3pPr>
            <a:lvl4pPr marL="1168759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4pPr>
            <a:lvl5pPr marL="1558345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5pPr>
            <a:lvl6pPr marL="1947932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6pPr>
            <a:lvl7pPr marL="233751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7pPr>
            <a:lvl8pPr marL="2727104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8pPr>
            <a:lvl9pPr marL="311669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2050" y="3528067"/>
            <a:ext cx="8040556" cy="594359"/>
          </a:xfrm>
        </p:spPr>
        <p:txBody>
          <a:bodyPr anchor="t">
            <a:normAutofit/>
          </a:bodyPr>
          <a:lstStyle>
            <a:lvl1pPr algn="l">
              <a:defRPr sz="2386" b="0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09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38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4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70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534"/>
            </a:lvl6pPr>
            <a:lvl7pPr>
              <a:defRPr sz="1534"/>
            </a:lvl7pPr>
            <a:lvl8pPr>
              <a:defRPr sz="1534"/>
            </a:lvl8pPr>
            <a:lvl9pPr>
              <a:defRPr sz="1534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38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4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70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534"/>
            </a:lvl6pPr>
            <a:lvl7pPr>
              <a:defRPr sz="1534"/>
            </a:lvl7pPr>
            <a:lvl8pPr>
              <a:defRPr sz="1534"/>
            </a:lvl8pPr>
            <a:lvl9pPr>
              <a:defRPr sz="1534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Wi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9906744" cy="6858000"/>
          </a:xfrm>
          <a:prstGeom prst="rect">
            <a:avLst/>
          </a:prstGeom>
        </p:spPr>
      </p:pic>
      <p:graphicFrame>
        <p:nvGraphicFramePr>
          <p:cNvPr id="10" name="Group 13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80719080"/>
              </p:ext>
            </p:extLst>
          </p:nvPr>
        </p:nvGraphicFramePr>
        <p:xfrm>
          <a:off x="1173711" y="3531629"/>
          <a:ext cx="8749094" cy="988939"/>
        </p:xfrm>
        <a:graphic>
          <a:graphicData uri="http://schemas.openxmlformats.org/drawingml/2006/table">
            <a:tbl>
              <a:tblPr/>
              <a:tblGrid>
                <a:gridCol w="8749094"/>
              </a:tblGrid>
              <a:tr h="592699">
                <a:tc>
                  <a:txBody>
                    <a:bodyPr/>
                    <a:lstStyle/>
                    <a:p>
                      <a:endParaRPr lang="fr-FR" sz="2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i="1" dirty="0" smtClean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A28C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62050" y="4122008"/>
            <a:ext cx="8040556" cy="404272"/>
          </a:xfrm>
        </p:spPr>
        <p:txBody>
          <a:bodyPr anchor="ctr">
            <a:norm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itchFamily="34" charset="0"/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2050" y="3528067"/>
            <a:ext cx="8040556" cy="594359"/>
          </a:xfrm>
        </p:spPr>
        <p:txBody>
          <a:bodyPr anchor="t">
            <a:normAutofit/>
          </a:bodyPr>
          <a:lstStyle>
            <a:lvl1pPr algn="l">
              <a:defRPr sz="2585" b="0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44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5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9586" indent="0">
              <a:buNone/>
              <a:defRPr sz="1704" b="1"/>
            </a:lvl2pPr>
            <a:lvl3pPr marL="779173" indent="0">
              <a:buNone/>
              <a:defRPr sz="1534" b="1"/>
            </a:lvl3pPr>
            <a:lvl4pPr marL="1168759" indent="0">
              <a:buNone/>
              <a:defRPr sz="1363" b="1"/>
            </a:lvl4pPr>
            <a:lvl5pPr marL="1558345" indent="0">
              <a:buNone/>
              <a:defRPr sz="1363" b="1"/>
            </a:lvl5pPr>
            <a:lvl6pPr marL="1947932" indent="0">
              <a:buNone/>
              <a:defRPr sz="1363" b="1"/>
            </a:lvl6pPr>
            <a:lvl7pPr marL="2337518" indent="0">
              <a:buNone/>
              <a:defRPr sz="1363" b="1"/>
            </a:lvl7pPr>
            <a:lvl8pPr marL="2727104" indent="0">
              <a:buNone/>
              <a:defRPr sz="1363" b="1"/>
            </a:lvl8pPr>
            <a:lvl9pPr marL="3116691" indent="0">
              <a:buNone/>
              <a:defRPr sz="1363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04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70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36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36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363"/>
            </a:lvl6pPr>
            <a:lvl7pPr>
              <a:defRPr sz="1363"/>
            </a:lvl7pPr>
            <a:lvl8pPr>
              <a:defRPr sz="1363"/>
            </a:lvl8pPr>
            <a:lvl9pPr>
              <a:defRPr sz="1363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5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9586" indent="0">
              <a:buNone/>
              <a:defRPr sz="1704" b="1"/>
            </a:lvl2pPr>
            <a:lvl3pPr marL="779173" indent="0">
              <a:buNone/>
              <a:defRPr sz="1534" b="1"/>
            </a:lvl3pPr>
            <a:lvl4pPr marL="1168759" indent="0">
              <a:buNone/>
              <a:defRPr sz="1363" b="1"/>
            </a:lvl4pPr>
            <a:lvl5pPr marL="1558345" indent="0">
              <a:buNone/>
              <a:defRPr sz="1363" b="1"/>
            </a:lvl5pPr>
            <a:lvl6pPr marL="1947932" indent="0">
              <a:buNone/>
              <a:defRPr sz="1363" b="1"/>
            </a:lvl6pPr>
            <a:lvl7pPr marL="2337518" indent="0">
              <a:buNone/>
              <a:defRPr sz="1363" b="1"/>
            </a:lvl7pPr>
            <a:lvl8pPr marL="2727104" indent="0">
              <a:buNone/>
              <a:defRPr sz="1363" b="1"/>
            </a:lvl8pPr>
            <a:lvl9pPr marL="3116691" indent="0">
              <a:buNone/>
              <a:defRPr sz="1363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04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70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36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36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363"/>
            </a:lvl6pPr>
            <a:lvl7pPr>
              <a:defRPr sz="1363"/>
            </a:lvl7pPr>
            <a:lvl8pPr>
              <a:defRPr sz="1363"/>
            </a:lvl8pPr>
            <a:lvl9pPr>
              <a:defRPr sz="1363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5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73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34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389586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173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759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8345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89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34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389586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173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759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8345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37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bel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1177200"/>
            <a:ext cx="8858146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08" b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389586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2pPr>
            <a:lvl3pPr marL="779173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3pPr>
            <a:lvl4pPr marL="1168759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4pPr>
            <a:lvl5pPr marL="1558345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5pPr>
          </a:lstStyle>
          <a:p>
            <a:pPr lvl="0"/>
            <a:r>
              <a:rPr lang="fr-FR" dirty="0" smtClean="0"/>
              <a:t>Libellé de la question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34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389586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173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759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8345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11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7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0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-7934" y="-5556"/>
            <a:ext cx="9913938" cy="6869113"/>
            <a:chOff x="-7934" y="-5556"/>
            <a:chExt cx="9913938" cy="6869113"/>
          </a:xfrm>
        </p:grpSpPr>
        <p:sp>
          <p:nvSpPr>
            <p:cNvPr id="7" name="Rectangle 1111"/>
            <p:cNvSpPr>
              <a:spLocks noChangeArrowheads="1"/>
            </p:cNvSpPr>
            <p:nvPr/>
          </p:nvSpPr>
          <p:spPr bwMode="auto">
            <a:xfrm>
              <a:off x="-7934" y="-5556"/>
              <a:ext cx="9909175" cy="6869113"/>
            </a:xfrm>
            <a:prstGeom prst="rect">
              <a:avLst/>
            </a:prstGeom>
            <a:solidFill>
              <a:srgbClr val="DFE0DB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  <p:sp>
          <p:nvSpPr>
            <p:cNvPr id="8" name="Rectangle 1080"/>
            <p:cNvSpPr>
              <a:spLocks noChangeArrowheads="1"/>
            </p:cNvSpPr>
            <p:nvPr/>
          </p:nvSpPr>
          <p:spPr bwMode="auto">
            <a:xfrm>
              <a:off x="-7934" y="354807"/>
              <a:ext cx="9913938" cy="512763"/>
            </a:xfrm>
            <a:prstGeom prst="rect">
              <a:avLst/>
            </a:prstGeom>
            <a:solidFill>
              <a:srgbClr val="5B5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  <p:sp>
          <p:nvSpPr>
            <p:cNvPr id="9" name="Rectangle 1112"/>
            <p:cNvSpPr>
              <a:spLocks noChangeArrowheads="1"/>
            </p:cNvSpPr>
            <p:nvPr/>
          </p:nvSpPr>
          <p:spPr bwMode="auto">
            <a:xfrm>
              <a:off x="-7934" y="865982"/>
              <a:ext cx="9913938" cy="288925"/>
            </a:xfrm>
            <a:prstGeom prst="rect">
              <a:avLst/>
            </a:prstGeom>
            <a:solidFill>
              <a:srgbClr val="86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</p:grpSp>
      <p:sp>
        <p:nvSpPr>
          <p:cNvPr id="12" name="Espace réservé pour une image  11"/>
          <p:cNvSpPr>
            <a:spLocks noGrp="1"/>
          </p:cNvSpPr>
          <p:nvPr>
            <p:ph type="pic" sz="quarter" idx="10" hasCustomPrompt="1"/>
          </p:nvPr>
        </p:nvSpPr>
        <p:spPr>
          <a:xfrm>
            <a:off x="921602" y="2494800"/>
            <a:ext cx="2102400" cy="17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70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Logo du client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8" y="395310"/>
            <a:ext cx="2527041" cy="4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3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14"/>
          <p:cNvGrpSpPr>
            <a:grpSpLocks/>
          </p:cNvGrpSpPr>
          <p:nvPr userDrawn="1"/>
        </p:nvGrpSpPr>
        <p:grpSpPr bwMode="auto">
          <a:xfrm>
            <a:off x="-7934" y="-5556"/>
            <a:ext cx="9913938" cy="6869113"/>
            <a:chOff x="0" y="0"/>
            <a:chExt cx="6245" cy="4327"/>
          </a:xfrm>
        </p:grpSpPr>
        <p:sp>
          <p:nvSpPr>
            <p:cNvPr id="10" name="Rectangle 1111"/>
            <p:cNvSpPr>
              <a:spLocks noChangeArrowheads="1"/>
            </p:cNvSpPr>
            <p:nvPr/>
          </p:nvSpPr>
          <p:spPr bwMode="auto">
            <a:xfrm>
              <a:off x="0" y="0"/>
              <a:ext cx="6242" cy="4327"/>
            </a:xfrm>
            <a:prstGeom prst="rect">
              <a:avLst/>
            </a:prstGeom>
            <a:solidFill>
              <a:srgbClr val="E7E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  <p:sp>
          <p:nvSpPr>
            <p:cNvPr id="11" name="Rectangle 1080"/>
            <p:cNvSpPr>
              <a:spLocks noChangeArrowheads="1"/>
            </p:cNvSpPr>
            <p:nvPr/>
          </p:nvSpPr>
          <p:spPr bwMode="auto">
            <a:xfrm>
              <a:off x="0" y="227"/>
              <a:ext cx="6245" cy="323"/>
            </a:xfrm>
            <a:prstGeom prst="rect">
              <a:avLst/>
            </a:prstGeom>
            <a:solidFill>
              <a:srgbClr val="5B5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  <p:sp>
          <p:nvSpPr>
            <p:cNvPr id="12" name="Rectangle 1112"/>
            <p:cNvSpPr>
              <a:spLocks noChangeArrowheads="1"/>
            </p:cNvSpPr>
            <p:nvPr/>
          </p:nvSpPr>
          <p:spPr bwMode="auto">
            <a:xfrm>
              <a:off x="0" y="549"/>
              <a:ext cx="6245" cy="182"/>
            </a:xfrm>
            <a:prstGeom prst="rect">
              <a:avLst/>
            </a:prstGeom>
            <a:solidFill>
              <a:srgbClr val="86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1534">
                <a:solidFill>
                  <a:prstClr val="black"/>
                </a:solidFill>
              </a:endParaRPr>
            </a:p>
          </p:txBody>
        </p:sp>
      </p:grpSp>
      <p:sp>
        <p:nvSpPr>
          <p:cNvPr id="20" name="Rectangle 1112"/>
          <p:cNvSpPr>
            <a:spLocks noChangeArrowheads="1"/>
          </p:cNvSpPr>
          <p:nvPr userDrawn="1"/>
        </p:nvSpPr>
        <p:spPr bwMode="auto">
          <a:xfrm>
            <a:off x="1749551" y="4635886"/>
            <a:ext cx="7778629" cy="334471"/>
          </a:xfrm>
          <a:prstGeom prst="rect">
            <a:avLst/>
          </a:prstGeom>
          <a:solidFill>
            <a:srgbClr val="868F75"/>
          </a:solidFill>
          <a:ln>
            <a:noFill/>
          </a:ln>
          <a:extLst/>
        </p:spPr>
        <p:txBody>
          <a:bodyPr wrap="none" anchor="ctr"/>
          <a:lstStyle/>
          <a:p>
            <a:endParaRPr lang="fr-FR" sz="1534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1749551" y="2333317"/>
            <a:ext cx="1830257" cy="20965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7913" tIns="38957" rIns="77913" bIns="38957" numCol="1" rtlCol="0" anchor="t" anchorCtr="0" compatLnSpc="1">
            <a:prstTxWarp prst="textNoShape">
              <a:avLst/>
            </a:prstTxWarp>
          </a:bodyPr>
          <a:lstStyle/>
          <a:p>
            <a:pPr defTabSz="779173" fontAlgn="base">
              <a:spcBef>
                <a:spcPct val="0"/>
              </a:spcBef>
              <a:spcAft>
                <a:spcPct val="0"/>
              </a:spcAft>
            </a:pPr>
            <a:endParaRPr lang="fr-FR" sz="1193" dirty="0" smtClean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05" y="3630431"/>
            <a:ext cx="5095875" cy="9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 descr="http://thepngproject.s3.amazonaws.com/1024_ee4624/noun_project_4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5919" y="3476184"/>
            <a:ext cx="811789" cy="8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://thepngproject.s3.amazonaws.com/1024_f98d5f/noun_project_b61f0519-c7fd-4c63-ad90-8f4ffa70b4a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01" y="2559613"/>
            <a:ext cx="2409702" cy="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150"/>
          <p:cNvSpPr txBox="1">
            <a:spLocks noChangeArrowheads="1"/>
          </p:cNvSpPr>
          <p:nvPr userDrawn="1"/>
        </p:nvSpPr>
        <p:spPr bwMode="white">
          <a:xfrm>
            <a:off x="386207" y="6032016"/>
            <a:ext cx="7597775" cy="53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/>
                <a:cs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767" dirty="0">
                <a:solidFill>
                  <a:srgbClr val="000000"/>
                </a:solidFill>
                <a:latin typeface="Tahoma" pitchFamily="34" charset="0"/>
              </a:rPr>
              <a:t>Version n</a:t>
            </a:r>
            <a:r>
              <a:rPr lang="fr-FR" sz="767" dirty="0" smtClean="0">
                <a:solidFill>
                  <a:srgbClr val="000000"/>
                </a:solidFill>
                <a:latin typeface="Tahoma" pitchFamily="34" charset="0"/>
              </a:rPr>
              <a:t>°</a:t>
            </a:r>
            <a:endParaRPr lang="fr-FR" sz="767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sz="256" dirty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767" dirty="0">
                <a:solidFill>
                  <a:srgbClr val="000000"/>
                </a:solidFill>
                <a:latin typeface="Tahoma" pitchFamily="34" charset="0"/>
              </a:rPr>
              <a:t>De: </a:t>
            </a:r>
            <a:endParaRPr lang="fr-FR" sz="767" dirty="0" smtClean="0">
              <a:solidFill>
                <a:srgbClr val="000000"/>
              </a:solidFill>
              <a:latin typeface="Tahoma" pitchFamily="34" charset="0"/>
            </a:endParaRPr>
          </a:p>
          <a:p>
            <a:pPr defTabSz="77917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sz="341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767" b="1" dirty="0" err="1" smtClean="0">
                <a:solidFill>
                  <a:srgbClr val="000000"/>
                </a:solidFill>
                <a:latin typeface="Tahoma" pitchFamily="34" charset="0"/>
              </a:rPr>
              <a:t>OpinionWay</a:t>
            </a:r>
            <a:r>
              <a:rPr lang="fr-FR" sz="767" b="1" dirty="0">
                <a:solidFill>
                  <a:srgbClr val="000000"/>
                </a:solidFill>
                <a:latin typeface="Tahoma" pitchFamily="34" charset="0"/>
              </a:rPr>
              <a:t>, 15 place de la République, 75003 Paris. Tél : 01 78 94 90 00</a:t>
            </a:r>
          </a:p>
        </p:txBody>
      </p:sp>
      <p:pic>
        <p:nvPicPr>
          <p:cNvPr id="18" name="Picture 115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9" y="6067923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\\192.168.125.200\Qualité (ex certification)\ZZ- ISO - Mise en place et Audit\Document Normes ISO etc\Logo\JPEG\Afaq_20252_g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067933"/>
            <a:ext cx="571354" cy="5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4304004" y="1484784"/>
            <a:ext cx="5597235" cy="137271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lang="fr-FR" sz="3408" b="1" i="0" kern="1200" spc="0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+mn-ea"/>
                <a:cs typeface="Aharoni" pitchFamily="2" charset="-79"/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304407" y="2852946"/>
            <a:ext cx="5601594" cy="623241"/>
          </a:xfrm>
          <a:prstGeom prst="rect">
            <a:avLst/>
          </a:prstGeom>
        </p:spPr>
        <p:txBody>
          <a:bodyPr/>
          <a:lstStyle>
            <a:lvl1pPr marL="0" indent="0" algn="l" defTabSz="779173" rtl="0" eaLnBrk="1" latinLnBrk="0" hangingPunct="1">
              <a:buNone/>
              <a:defRPr lang="fr-FR" sz="3408" kern="12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Eras Medium ITC" panose="020B0602030504020804" pitchFamily="34" charset="0"/>
                <a:ea typeface="+mn-ea"/>
                <a:cs typeface="Tahoma" pitchFamily="34" charset="0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pic>
        <p:nvPicPr>
          <p:cNvPr id="22" name="Picture 14" descr="http://thepngproject.s3.amazonaws.com/1024_ffbaab/noun_project_d36a13e6-b944-428c-8706-db92170ec604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07" y="3306162"/>
            <a:ext cx="1664193" cy="16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8" y="395310"/>
            <a:ext cx="2527041" cy="4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1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b="1" i="1">
                <a:latin typeface="Georgia" panose="02040502050405020303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988840"/>
            <a:ext cx="8915400" cy="41373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45"/>
            </a:lvl1pPr>
            <a:lvl2pPr>
              <a:defRPr sz="1704"/>
            </a:lvl2pPr>
            <a:lvl3pPr>
              <a:defRPr sz="1534"/>
            </a:lvl3pPr>
            <a:lvl4pPr>
              <a:defRPr sz="1363"/>
            </a:lvl4pPr>
            <a:lvl5pPr>
              <a:defRPr sz="1363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1177200"/>
            <a:ext cx="8849354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9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89586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2pPr>
            <a:lvl3pPr marL="779173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3pPr>
            <a:lvl4pPr marL="1168759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4pPr>
            <a:lvl5pPr marL="1558345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5pPr>
          </a:lstStyle>
          <a:p>
            <a:pPr lvl="0"/>
            <a:r>
              <a:rPr lang="fr-FR" dirty="0" smtClean="0"/>
              <a:t>Libellé de la question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77" i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389586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173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759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8345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9906744" cy="6858000"/>
          </a:xfrm>
          <a:prstGeom prst="rect">
            <a:avLst/>
          </a:prstGeom>
        </p:spPr>
      </p:pic>
      <p:graphicFrame>
        <p:nvGraphicFramePr>
          <p:cNvPr id="10" name="Group 13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349451"/>
              </p:ext>
            </p:extLst>
          </p:nvPr>
        </p:nvGraphicFramePr>
        <p:xfrm>
          <a:off x="1173711" y="3531629"/>
          <a:ext cx="8749094" cy="988939"/>
        </p:xfrm>
        <a:graphic>
          <a:graphicData uri="http://schemas.openxmlformats.org/drawingml/2006/table">
            <a:tbl>
              <a:tblPr/>
              <a:tblGrid>
                <a:gridCol w="8749094"/>
              </a:tblGrid>
              <a:tr h="592699">
                <a:tc>
                  <a:txBody>
                    <a:bodyPr/>
                    <a:lstStyle/>
                    <a:p>
                      <a:endParaRPr lang="fr-FR" sz="2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i="1" dirty="0" smtClean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A28C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62050" y="4122008"/>
            <a:ext cx="8040556" cy="404272"/>
          </a:xfrm>
        </p:spPr>
        <p:txBody>
          <a:bodyPr anchor="ctr">
            <a:norm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itchFamily="34" charset="0"/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2050" y="3528067"/>
            <a:ext cx="8040556" cy="594359"/>
          </a:xfrm>
        </p:spPr>
        <p:txBody>
          <a:bodyPr anchor="t">
            <a:normAutofit/>
          </a:bodyPr>
          <a:lstStyle>
            <a:lvl1pPr algn="l">
              <a:defRPr sz="2585" b="0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43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Wi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44" y="0"/>
            <a:ext cx="9906744" cy="4122008"/>
          </a:xfrm>
          <a:prstGeom prst="rect">
            <a:avLst/>
          </a:prstGeom>
          <a:solidFill>
            <a:srgbClr val="6C8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1292" y="4122008"/>
            <a:ext cx="8040556" cy="4042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534" i="1">
                <a:solidFill>
                  <a:schemeClr val="bg1"/>
                </a:solidFill>
                <a:latin typeface="Eras Medium ITC" panose="020B0602030504020804" pitchFamily="34" charset="0"/>
                <a:cs typeface="Arial" pitchFamily="34" charset="0"/>
              </a:defRPr>
            </a:lvl1pPr>
            <a:lvl2pPr marL="389586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2pPr>
            <a:lvl3pPr marL="779173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3pPr>
            <a:lvl4pPr marL="1168759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4pPr>
            <a:lvl5pPr marL="1558345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5pPr>
            <a:lvl6pPr marL="1947932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6pPr>
            <a:lvl7pPr marL="233751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7pPr>
            <a:lvl8pPr marL="2727104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8pPr>
            <a:lvl9pPr marL="311669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graphicFrame>
        <p:nvGraphicFramePr>
          <p:cNvPr id="10" name="Group 13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59304912"/>
              </p:ext>
            </p:extLst>
          </p:nvPr>
        </p:nvGraphicFramePr>
        <p:xfrm>
          <a:off x="1162953" y="3531629"/>
          <a:ext cx="8749094" cy="988939"/>
        </p:xfrm>
        <a:graphic>
          <a:graphicData uri="http://schemas.openxmlformats.org/drawingml/2006/table">
            <a:tbl>
              <a:tblPr/>
              <a:tblGrid>
                <a:gridCol w="8749094"/>
              </a:tblGrid>
              <a:tr h="592699">
                <a:tc>
                  <a:txBody>
                    <a:bodyPr/>
                    <a:lstStyle/>
                    <a:p>
                      <a:endParaRPr lang="fr-FR" sz="2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i="1" dirty="0" smtClean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292" y="3578559"/>
            <a:ext cx="8040556" cy="476997"/>
          </a:xfrm>
        </p:spPr>
        <p:txBody>
          <a:bodyPr anchor="t">
            <a:normAutofit/>
          </a:bodyPr>
          <a:lstStyle>
            <a:lvl1pPr algn="l">
              <a:defRPr sz="2386" b="0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7" name="Picture 3" descr="D:\01-OWay\GRAPHISMES\BG_OWaySlides\Guillemets\Guill_Bleu-01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6C8D7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255" y="6353182"/>
            <a:ext cx="462623" cy="342025"/>
          </a:xfrm>
          <a:prstGeom prst="rect">
            <a:avLst/>
          </a:prstGeom>
          <a:noFill/>
        </p:spPr>
      </p:pic>
      <p:sp>
        <p:nvSpPr>
          <p:cNvPr id="8" name="Text Box 65"/>
          <p:cNvSpPr txBox="1">
            <a:spLocks noChangeArrowheads="1"/>
          </p:cNvSpPr>
          <p:nvPr userDrawn="1"/>
        </p:nvSpPr>
        <p:spPr bwMode="white">
          <a:xfrm>
            <a:off x="542478" y="6518271"/>
            <a:ext cx="916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8972550" algn="r"/>
              </a:tabLst>
              <a:defRPr/>
            </a:pPr>
            <a:r>
              <a:rPr lang="fr-FR" sz="1000" kern="0" dirty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 sur les situations d’inaptitude</a:t>
            </a:r>
            <a:r>
              <a:rPr lang="fr-FR" sz="1000" kern="0" baseline="0" dirty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Janvier 2015</a:t>
            </a:r>
            <a:r>
              <a:rPr lang="fr-FR" sz="1000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fr-FR" sz="1000" b="1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9D70E58-8C94-47F9-A275-0F943DE5A575}" type="slidenum">
              <a:rPr lang="fr-FR" sz="1000" b="1" kern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tabLst>
                  <a:tab pos="8972550" algn="r"/>
                </a:tabLst>
                <a:defRPr/>
              </a:pPr>
              <a:t>‹N°›</a:t>
            </a:fld>
            <a:endParaRPr lang="fr-FR" sz="1000" b="1" kern="0" dirty="0">
              <a:solidFill>
                <a:srgbClr val="6C8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3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9906744" cy="6858000"/>
          </a:xfrm>
          <a:prstGeom prst="rect">
            <a:avLst/>
          </a:prstGeom>
        </p:spPr>
      </p:pic>
      <p:graphicFrame>
        <p:nvGraphicFramePr>
          <p:cNvPr id="10" name="Group 133"/>
          <p:cNvGraphicFramePr>
            <a:graphicFrameLocks noGrp="1"/>
          </p:cNvGraphicFramePr>
          <p:nvPr userDrawn="1">
            <p:extLst/>
          </p:nvPr>
        </p:nvGraphicFramePr>
        <p:xfrm>
          <a:off x="1173711" y="3531629"/>
          <a:ext cx="8749094" cy="988939"/>
        </p:xfrm>
        <a:graphic>
          <a:graphicData uri="http://schemas.openxmlformats.org/drawingml/2006/table">
            <a:tbl>
              <a:tblPr/>
              <a:tblGrid>
                <a:gridCol w="8749094"/>
              </a:tblGrid>
              <a:tr h="592699">
                <a:tc>
                  <a:txBody>
                    <a:bodyPr/>
                    <a:lstStyle/>
                    <a:p>
                      <a:endParaRPr lang="fr-FR" sz="2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i="1" dirty="0" smtClean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A28C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62050" y="4122008"/>
            <a:ext cx="8040556" cy="4042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534" i="1">
                <a:solidFill>
                  <a:schemeClr val="bg1"/>
                </a:solidFill>
                <a:latin typeface="Eras Medium ITC" panose="020B0602030504020804" pitchFamily="34" charset="0"/>
                <a:cs typeface="Arial" pitchFamily="34" charset="0"/>
              </a:defRPr>
            </a:lvl1pPr>
            <a:lvl2pPr marL="389586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2pPr>
            <a:lvl3pPr marL="779173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3pPr>
            <a:lvl4pPr marL="1168759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4pPr>
            <a:lvl5pPr marL="1558345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5pPr>
            <a:lvl6pPr marL="1947932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6pPr>
            <a:lvl7pPr marL="2337518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7pPr>
            <a:lvl8pPr marL="2727104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8pPr>
            <a:lvl9pPr marL="3116691" indent="0">
              <a:buNone/>
              <a:defRPr sz="11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2050" y="3528067"/>
            <a:ext cx="8040556" cy="594359"/>
          </a:xfrm>
        </p:spPr>
        <p:txBody>
          <a:bodyPr anchor="t">
            <a:normAutofit/>
          </a:bodyPr>
          <a:lstStyle>
            <a:lvl1pPr algn="l">
              <a:defRPr sz="2386" b="0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31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38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4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70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534"/>
            </a:lvl6pPr>
            <a:lvl7pPr>
              <a:defRPr sz="1534"/>
            </a:lvl7pPr>
            <a:lvl8pPr>
              <a:defRPr sz="1534"/>
            </a:lvl8pPr>
            <a:lvl9pPr>
              <a:defRPr sz="1534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38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4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70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534"/>
            </a:lvl6pPr>
            <a:lvl7pPr>
              <a:defRPr sz="1534"/>
            </a:lvl7pPr>
            <a:lvl8pPr>
              <a:defRPr sz="1534"/>
            </a:lvl8pPr>
            <a:lvl9pPr>
              <a:defRPr sz="1534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6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5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9586" indent="0">
              <a:buNone/>
              <a:defRPr sz="1704" b="1"/>
            </a:lvl2pPr>
            <a:lvl3pPr marL="779173" indent="0">
              <a:buNone/>
              <a:defRPr sz="1534" b="1"/>
            </a:lvl3pPr>
            <a:lvl4pPr marL="1168759" indent="0">
              <a:buNone/>
              <a:defRPr sz="1363" b="1"/>
            </a:lvl4pPr>
            <a:lvl5pPr marL="1558345" indent="0">
              <a:buNone/>
              <a:defRPr sz="1363" b="1"/>
            </a:lvl5pPr>
            <a:lvl6pPr marL="1947932" indent="0">
              <a:buNone/>
              <a:defRPr sz="1363" b="1"/>
            </a:lvl6pPr>
            <a:lvl7pPr marL="2337518" indent="0">
              <a:buNone/>
              <a:defRPr sz="1363" b="1"/>
            </a:lvl7pPr>
            <a:lvl8pPr marL="2727104" indent="0">
              <a:buNone/>
              <a:defRPr sz="1363" b="1"/>
            </a:lvl8pPr>
            <a:lvl9pPr marL="3116691" indent="0">
              <a:buNone/>
              <a:defRPr sz="1363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04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70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36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36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363"/>
            </a:lvl6pPr>
            <a:lvl7pPr>
              <a:defRPr sz="1363"/>
            </a:lvl7pPr>
            <a:lvl8pPr>
              <a:defRPr sz="1363"/>
            </a:lvl8pPr>
            <a:lvl9pPr>
              <a:defRPr sz="1363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5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9586" indent="0">
              <a:buNone/>
              <a:defRPr sz="1704" b="1"/>
            </a:lvl2pPr>
            <a:lvl3pPr marL="779173" indent="0">
              <a:buNone/>
              <a:defRPr sz="1534" b="1"/>
            </a:lvl3pPr>
            <a:lvl4pPr marL="1168759" indent="0">
              <a:buNone/>
              <a:defRPr sz="1363" b="1"/>
            </a:lvl4pPr>
            <a:lvl5pPr marL="1558345" indent="0">
              <a:buNone/>
              <a:defRPr sz="1363" b="1"/>
            </a:lvl5pPr>
            <a:lvl6pPr marL="1947932" indent="0">
              <a:buNone/>
              <a:defRPr sz="1363" b="1"/>
            </a:lvl6pPr>
            <a:lvl7pPr marL="2337518" indent="0">
              <a:buNone/>
              <a:defRPr sz="1363" b="1"/>
            </a:lvl7pPr>
            <a:lvl8pPr marL="2727104" indent="0">
              <a:buNone/>
              <a:defRPr sz="1363" b="1"/>
            </a:lvl8pPr>
            <a:lvl9pPr marL="3116691" indent="0">
              <a:buNone/>
              <a:defRPr sz="1363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04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70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534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36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36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363"/>
            </a:lvl6pPr>
            <a:lvl7pPr>
              <a:defRPr sz="1363"/>
            </a:lvl7pPr>
            <a:lvl8pPr>
              <a:defRPr sz="1363"/>
            </a:lvl8pPr>
            <a:lvl9pPr>
              <a:defRPr sz="1363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1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32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34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389586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173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759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8345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50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34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389586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173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759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8345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913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bel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1177200"/>
            <a:ext cx="8858146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08" b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389586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2pPr>
            <a:lvl3pPr marL="779173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3pPr>
            <a:lvl4pPr marL="1168759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4pPr>
            <a:lvl5pPr marL="1558345" indent="0">
              <a:buNone/>
              <a:defRPr sz="1534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</a:defRPr>
            </a:lvl5pPr>
          </a:lstStyle>
          <a:p>
            <a:pPr lvl="0"/>
            <a:r>
              <a:rPr lang="fr-FR" dirty="0" smtClean="0"/>
              <a:t>Libellé de la question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34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389586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173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759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58345" indent="0">
              <a:buNone/>
              <a:defRPr sz="1534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7897582" y="6381328"/>
            <a:ext cx="1447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6537176" y="6529918"/>
            <a:ext cx="2633405" cy="283458"/>
            <a:chOff x="1928664" y="4581128"/>
            <a:chExt cx="6345632" cy="541325"/>
          </a:xfrm>
        </p:grpSpPr>
        <p:grpSp>
          <p:nvGrpSpPr>
            <p:cNvPr id="8" name="Groupe 7"/>
            <p:cNvGrpSpPr/>
            <p:nvPr/>
          </p:nvGrpSpPr>
          <p:grpSpPr>
            <a:xfrm>
              <a:off x="1928664" y="4622851"/>
              <a:ext cx="3315600" cy="499602"/>
              <a:chOff x="1928664" y="4622851"/>
              <a:chExt cx="3315600" cy="499602"/>
            </a:xfrm>
          </p:grpSpPr>
          <p:pic>
            <p:nvPicPr>
              <p:cNvPr id="12" name="Picture 2" descr="D:\01-OWay\GRAPHISMES\LOGO OW-0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0885" b="29159"/>
              <a:stretch>
                <a:fillRect/>
              </a:stretch>
            </p:blipFill>
            <p:spPr bwMode="auto">
              <a:xfrm>
                <a:off x="1928664" y="4670926"/>
                <a:ext cx="1867404" cy="37279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637996" y="4622851"/>
                <a:ext cx="1606268" cy="499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100" i="1" dirty="0" smtClean="0">
                    <a:solidFill>
                      <a:srgbClr val="808080">
                        <a:lumMod val="75000"/>
                      </a:srgbClr>
                    </a:solidFill>
                    <a:latin typeface="Georgia" pitchFamily="18" charset="0"/>
                  </a:rPr>
                  <a:t>pour</a:t>
                </a:r>
                <a:endParaRPr lang="fr-FR" sz="1100" dirty="0">
                  <a:solidFill>
                    <a:srgbClr val="808080">
                      <a:lumMod val="75000"/>
                    </a:srgbClr>
                  </a:solidFill>
                  <a:latin typeface="Tahoma" pitchFamily="34" charset="0"/>
                </a:endParaRPr>
              </a:p>
            </p:txBody>
          </p:sp>
        </p:grpSp>
        <p:pic>
          <p:nvPicPr>
            <p:cNvPr id="9" name="Image 8" descr="C:\Users\Steeve Flanet\Pictures\unifaf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236" y="4581128"/>
              <a:ext cx="1031444" cy="541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ARS_LOGOS_rhone_alpes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331" y="4635509"/>
              <a:ext cx="721665" cy="432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 descr="C:\Users\Steeve Flanet\Pictures\ANFH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647" y="4673838"/>
              <a:ext cx="1082649" cy="3559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202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3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7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58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21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58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21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88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15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1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215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215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46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62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7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fld id="{1AD6D077-A66D-4EFE-A958-8BF77E424F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23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81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747714"/>
            <a:ext cx="9212400" cy="366712"/>
          </a:xfrm>
        </p:spPr>
        <p:txBody>
          <a:bodyPr>
            <a:noAutofit/>
          </a:bodyPr>
          <a:lstStyle>
            <a:lvl1pPr marL="0" indent="0">
              <a:buNone/>
              <a:defRPr sz="1662" i="1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44083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124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8165" indent="0">
              <a:buNone/>
              <a:defRPr sz="1662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0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8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graphicFrame>
        <p:nvGraphicFramePr>
          <p:cNvPr id="8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96884"/>
              </p:ext>
            </p:extLst>
          </p:nvPr>
        </p:nvGraphicFramePr>
        <p:xfrm>
          <a:off x="692150" y="230160"/>
          <a:ext cx="9213850" cy="883920"/>
        </p:xfrm>
        <a:graphic>
          <a:graphicData uri="http://schemas.openxmlformats.org/drawingml/2006/table">
            <a:tbl>
              <a:tblPr/>
              <a:tblGrid>
                <a:gridCol w="921385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bg1"/>
                        </a:solidFill>
                        <a:latin typeface="Script MT Bold" pitchFamily="66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8F75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3" descr="D:\01-OWay\GRAPHISMES\BG_OWaySlides\Guillemets\Guill_Bleu-01.png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rgbClr val="6C8D7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255" y="6353182"/>
            <a:ext cx="462623" cy="342025"/>
          </a:xfrm>
          <a:prstGeom prst="rect">
            <a:avLst/>
          </a:prstGeom>
          <a:noFill/>
        </p:spPr>
      </p:pic>
      <p:sp>
        <p:nvSpPr>
          <p:cNvPr id="10" name="Text Box 65"/>
          <p:cNvSpPr txBox="1">
            <a:spLocks noChangeArrowheads="1"/>
          </p:cNvSpPr>
          <p:nvPr userDrawn="1"/>
        </p:nvSpPr>
        <p:spPr bwMode="white">
          <a:xfrm>
            <a:off x="542478" y="6518271"/>
            <a:ext cx="916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8972550" algn="r"/>
              </a:tabLst>
              <a:defRPr/>
            </a:pPr>
            <a:r>
              <a:rPr lang="fr-FR" sz="1000" kern="0" dirty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 sur les situations d’inaptitude</a:t>
            </a:r>
            <a:r>
              <a:rPr lang="fr-FR" sz="1000" kern="0" baseline="0" dirty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Janvier 2015</a:t>
            </a:r>
            <a:r>
              <a:rPr lang="fr-FR" sz="1000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fr-FR" sz="1000" b="1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9D70E58-8C94-47F9-A275-0F943DE5A575}" type="slidenum">
              <a:rPr lang="fr-FR" sz="1000" b="1" kern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tabLst>
                  <a:tab pos="8972550" algn="r"/>
                </a:tabLst>
                <a:defRPr/>
              </a:pPr>
              <a:t>‹N°›</a:t>
            </a:fld>
            <a:endParaRPr lang="fr-FR" sz="1000" b="1" kern="0" dirty="0">
              <a:solidFill>
                <a:srgbClr val="6C8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6033120" y="6524194"/>
            <a:ext cx="3096344" cy="483352"/>
            <a:chOff x="1928664" y="4581128"/>
            <a:chExt cx="7152155" cy="847717"/>
          </a:xfrm>
        </p:grpSpPr>
        <p:grpSp>
          <p:nvGrpSpPr>
            <p:cNvPr id="16" name="Groupe 15"/>
            <p:cNvGrpSpPr/>
            <p:nvPr/>
          </p:nvGrpSpPr>
          <p:grpSpPr>
            <a:xfrm>
              <a:off x="1928664" y="4670926"/>
              <a:ext cx="7152155" cy="757919"/>
              <a:chOff x="1928664" y="4670926"/>
              <a:chExt cx="7152155" cy="757919"/>
            </a:xfrm>
          </p:grpSpPr>
          <p:pic>
            <p:nvPicPr>
              <p:cNvPr id="20" name="Picture 2" descr="D:\01-OWay\GRAPHISMES\LOGO OW-01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t="30885" b="29159"/>
              <a:stretch>
                <a:fillRect/>
              </a:stretch>
            </p:blipFill>
            <p:spPr bwMode="auto">
              <a:xfrm>
                <a:off x="1928664" y="4670926"/>
                <a:ext cx="1867404" cy="37279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976336" y="4673145"/>
                <a:ext cx="6104483" cy="755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100" i="1" dirty="0" smtClean="0">
                    <a:solidFill>
                      <a:srgbClr val="808080">
                        <a:lumMod val="75000"/>
                      </a:srgbClr>
                    </a:solidFill>
                    <a:latin typeface="Georgia" pitchFamily="18" charset="0"/>
                  </a:rPr>
                  <a:t>pour			</a:t>
                </a:r>
                <a:endParaRPr lang="fr-FR" sz="1100" dirty="0">
                  <a:solidFill>
                    <a:srgbClr val="808080">
                      <a:lumMod val="75000"/>
                    </a:srgbClr>
                  </a:solidFill>
                  <a:latin typeface="Tahoma" pitchFamily="34" charset="0"/>
                </a:endParaRPr>
              </a:p>
            </p:txBody>
          </p:sp>
        </p:grpSp>
        <p:pic>
          <p:nvPicPr>
            <p:cNvPr id="17" name="Image 16" descr="C:\Users\Steeve Flanet\Pictures\unifaf.jpg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236" y="4581128"/>
              <a:ext cx="1031444" cy="541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7" descr="ARS_LOGOS_rhone_alpes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331" y="4635509"/>
              <a:ext cx="721665" cy="432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8" descr="C:\Users\Steeve Flanet\Pictures\ANFH.jpg"/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647" y="4673838"/>
              <a:ext cx="1082649" cy="3559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920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44083" rtl="0" eaLnBrk="1" latinLnBrk="0" hangingPunct="1">
        <a:spcBef>
          <a:spcPct val="0"/>
        </a:spcBef>
        <a:buNone/>
        <a:defRPr sz="2215" kern="1200">
          <a:solidFill>
            <a:schemeClr val="bg1"/>
          </a:solidFill>
          <a:latin typeface="Eras Medium ITC" panose="020B0602030504020804" pitchFamily="34" charset="0"/>
          <a:ea typeface="+mj-ea"/>
          <a:cs typeface="Arial" pitchFamily="34" charset="0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546" y="8546"/>
            <a:ext cx="9906000" cy="74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8" name="Group 133"/>
          <p:cNvGraphicFramePr>
            <a:graphicFrameLocks noGrp="1"/>
          </p:cNvGraphicFramePr>
          <p:nvPr>
            <p:extLst/>
          </p:nvPr>
        </p:nvGraphicFramePr>
        <p:xfrm>
          <a:off x="692150" y="230160"/>
          <a:ext cx="9213850" cy="883920"/>
        </p:xfrm>
        <a:graphic>
          <a:graphicData uri="http://schemas.openxmlformats.org/drawingml/2006/table">
            <a:tbl>
              <a:tblPr/>
              <a:tblGrid>
                <a:gridCol w="921385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bg1"/>
                        </a:solidFill>
                        <a:latin typeface="Script MT Bold" pitchFamily="66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8F75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4" name="Picture 3" descr="D:\01-OWay\GRAPHISMES\BG_OWaySlides\Guillemets\Guill_Bleu-01.png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rgbClr val="6C8D7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255" y="6353182"/>
            <a:ext cx="462623" cy="342025"/>
          </a:xfrm>
          <a:prstGeom prst="rect">
            <a:avLst/>
          </a:prstGeom>
          <a:noFill/>
        </p:spPr>
      </p:pic>
      <p:sp>
        <p:nvSpPr>
          <p:cNvPr id="15" name="Text Box 65"/>
          <p:cNvSpPr txBox="1">
            <a:spLocks noChangeArrowheads="1"/>
          </p:cNvSpPr>
          <p:nvPr userDrawn="1"/>
        </p:nvSpPr>
        <p:spPr bwMode="white">
          <a:xfrm>
            <a:off x="542478" y="6518271"/>
            <a:ext cx="916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8972550" algn="r"/>
              </a:tabLst>
              <a:defRPr/>
            </a:pPr>
            <a:r>
              <a:rPr lang="fr-FR" sz="1000" kern="0" dirty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 sur les situations d’inaptitude</a:t>
            </a:r>
            <a:r>
              <a:rPr lang="fr-FR" sz="1000" kern="0" baseline="0" dirty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Janvier 2015</a:t>
            </a:r>
            <a:r>
              <a:rPr lang="fr-FR" sz="1000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fr-FR" sz="1000" b="1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9D70E58-8C94-47F9-A275-0F943DE5A575}" type="slidenum">
              <a:rPr lang="fr-FR" sz="1000" b="1" kern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tabLst>
                  <a:tab pos="8972550" algn="r"/>
                </a:tabLst>
                <a:defRPr/>
              </a:pPr>
              <a:t>‹N°›</a:t>
            </a:fld>
            <a:endParaRPr lang="fr-FR" sz="1000" b="1" kern="0" dirty="0">
              <a:solidFill>
                <a:srgbClr val="6C8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D:\01-OWay\GRAPHISMES\LOGO OW-01.png"/>
          <p:cNvPicPr>
            <a:picLocks noChangeAspect="1" noChangeArrowheads="1"/>
          </p:cNvPicPr>
          <p:nvPr userDrawn="1"/>
        </p:nvPicPr>
        <p:blipFill>
          <a:blip r:embed="rId17" cstate="print"/>
          <a:srcRect t="30885" b="29159"/>
          <a:stretch>
            <a:fillRect/>
          </a:stretch>
        </p:blipFill>
        <p:spPr bwMode="auto">
          <a:xfrm>
            <a:off x="8103806" y="6531258"/>
            <a:ext cx="1169674" cy="215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44083" rtl="0" eaLnBrk="1" latinLnBrk="0" hangingPunct="1">
        <a:spcBef>
          <a:spcPct val="0"/>
        </a:spcBef>
        <a:buNone/>
        <a:defRPr sz="2215" kern="1200">
          <a:solidFill>
            <a:schemeClr val="bg1"/>
          </a:solidFill>
          <a:latin typeface="Eras Medium ITC" panose="020B0602030504020804" pitchFamily="34" charset="0"/>
          <a:ea typeface="+mj-ea"/>
          <a:cs typeface="Arial" pitchFamily="34" charset="0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-1"/>
            <a:ext cx="9906000" cy="3895725"/>
          </a:xfrm>
          <a:prstGeom prst="rect">
            <a:avLst/>
          </a:prstGeom>
          <a:solidFill>
            <a:srgbClr val="949482">
              <a:alpha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4" b="1" dirty="0" smtClean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3" name="Picture 2" descr="D:\01-OWay\GRAPHISMES\Afaq_20252_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98942" y="6291240"/>
            <a:ext cx="396562" cy="409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D:\01-OWay\GRAPHISMES\ESOMAR_Membe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5305" y="6291240"/>
            <a:ext cx="405657" cy="409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4" name="Picture 6" descr="D:\01-OWay\GRAPHISMES\BG_OWaySlides\Guillemets\G_blanc_full-trans-03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9" y="182563"/>
            <a:ext cx="785813" cy="62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6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5pPr>
      <a:lvl6pPr marL="389586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6pPr>
      <a:lvl7pPr marL="779173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7pPr>
      <a:lvl8pPr marL="1168759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8pPr>
      <a:lvl9pPr marL="1558345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9pPr>
    </p:titleStyle>
    <p:bodyStyle>
      <a:lvl1pPr marL="292190" indent="-292190" algn="l" rtl="0" eaLnBrk="0" fontAlgn="base" hangingPunct="0">
        <a:spcBef>
          <a:spcPct val="20000"/>
        </a:spcBef>
        <a:spcAft>
          <a:spcPct val="0"/>
        </a:spcAft>
        <a:buChar char="•"/>
        <a:defRPr sz="2727">
          <a:solidFill>
            <a:schemeClr val="tx1"/>
          </a:solidFill>
          <a:latin typeface="+mn-lt"/>
          <a:ea typeface="+mn-ea"/>
          <a:cs typeface="+mn-cs"/>
        </a:defRPr>
      </a:lvl1pPr>
      <a:lvl2pPr marL="633078" indent="-243492" algn="l" rtl="0" eaLnBrk="0" fontAlgn="base" hangingPunct="0">
        <a:spcBef>
          <a:spcPct val="20000"/>
        </a:spcBef>
        <a:spcAft>
          <a:spcPct val="0"/>
        </a:spcAft>
        <a:buChar char="–"/>
        <a:defRPr sz="2386">
          <a:solidFill>
            <a:schemeClr val="tx1"/>
          </a:solidFill>
          <a:latin typeface="+mn-lt"/>
        </a:defRPr>
      </a:lvl2pPr>
      <a:lvl3pPr marL="973966" indent="-194793" algn="l" rtl="0" eaLnBrk="0" fontAlgn="base" hangingPunct="0">
        <a:spcBef>
          <a:spcPct val="20000"/>
        </a:spcBef>
        <a:spcAft>
          <a:spcPct val="0"/>
        </a:spcAft>
        <a:buChar char="•"/>
        <a:defRPr sz="2045">
          <a:solidFill>
            <a:schemeClr val="tx1"/>
          </a:solidFill>
          <a:latin typeface="+mn-lt"/>
        </a:defRPr>
      </a:lvl3pPr>
      <a:lvl4pPr marL="1363553" indent="-194793" algn="l" rtl="0" eaLnBrk="0" fontAlgn="base" hangingPunct="0">
        <a:spcBef>
          <a:spcPct val="20000"/>
        </a:spcBef>
        <a:spcAft>
          <a:spcPct val="0"/>
        </a:spcAft>
        <a:buChar char="–"/>
        <a:defRPr sz="1704">
          <a:solidFill>
            <a:schemeClr val="tx1"/>
          </a:solidFill>
          <a:latin typeface="+mn-lt"/>
        </a:defRPr>
      </a:lvl4pPr>
      <a:lvl5pPr marL="1753139" indent="-194793" algn="l" rtl="0" eaLnBrk="0" fontAlgn="base" hangingPunct="0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5pPr>
      <a:lvl6pPr marL="2142725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6pPr>
      <a:lvl7pPr marL="2532312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7pPr>
      <a:lvl8pPr marL="2921898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8pPr>
      <a:lvl9pPr marL="3311484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01-OWay\GRAPHISMES\BG_OWaySlides\Guillemets\Guill_Vert-01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5251" y="6353199"/>
            <a:ext cx="462590" cy="342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8546" y="8546"/>
            <a:ext cx="9906000" cy="741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1662" kern="0" smtClean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1" name="Group 13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843384"/>
              </p:ext>
            </p:extLst>
          </p:nvPr>
        </p:nvGraphicFramePr>
        <p:xfrm>
          <a:off x="692150" y="230160"/>
          <a:ext cx="9213850" cy="883920"/>
        </p:xfrm>
        <a:graphic>
          <a:graphicData uri="http://schemas.openxmlformats.org/drawingml/2006/table">
            <a:tbl>
              <a:tblPr/>
              <a:tblGrid>
                <a:gridCol w="9213850"/>
              </a:tblGrid>
              <a:tr h="477838">
                <a:tc>
                  <a:txBody>
                    <a:bodyPr/>
                    <a:lstStyle>
                      <a:lvl1pPr marL="0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 marL="0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22041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44083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266124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688165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10207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532248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954289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376331" algn="l" defTabSz="844083" rtl="0" eaLnBrk="1" latinLnBrk="0" hangingPunct="1">
                        <a:defRPr sz="16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bg1"/>
                        </a:solidFill>
                        <a:latin typeface="Script MT Bold" pitchFamily="66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8D7E"/>
                    </a:solidFill>
                  </a:tcPr>
                </a:tc>
              </a:tr>
            </a:tbl>
          </a:graphicData>
        </a:graphic>
      </p:graphicFrame>
      <p:sp>
        <p:nvSpPr>
          <p:cNvPr id="14" name="Espace réservé du titre 1"/>
          <p:cNvSpPr txBox="1">
            <a:spLocks/>
          </p:cNvSpPr>
          <p:nvPr userDrawn="1"/>
        </p:nvSpPr>
        <p:spPr>
          <a:xfrm>
            <a:off x="695325" y="230982"/>
            <a:ext cx="9210676" cy="516364"/>
          </a:xfrm>
          <a:prstGeom prst="rect">
            <a:avLst/>
          </a:prstGeom>
        </p:spPr>
        <p:txBody>
          <a:bodyPr vert="horz" lIns="84406" tIns="42203" rIns="84406" bIns="42203" rtlCol="0" anchor="t"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5pPr>
            <a:lvl6pPr marL="422041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6pPr>
            <a:lvl7pPr marL="844083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7pPr>
            <a:lvl8pPr marL="1266124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8pPr>
            <a:lvl9pPr marL="1688165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 sz="3750" kern="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 userDrawn="1"/>
        </p:nvSpPr>
        <p:spPr bwMode="white">
          <a:xfrm>
            <a:off x="742950" y="6518271"/>
            <a:ext cx="916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8607425" algn="r"/>
              </a:tabLst>
              <a:defRPr/>
            </a:pPr>
            <a:r>
              <a:rPr lang="fr-FR" sz="1000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r>
              <a:rPr lang="fr-FR" sz="1000" kern="0" baseline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Post-CIF 2014</a:t>
            </a:r>
            <a:r>
              <a:rPr lang="fr-FR" sz="1000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000" b="1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9D70E58-8C94-47F9-A275-0F943DE5A575}" type="slidenum">
              <a:rPr lang="fr-FR" sz="1000" b="1" kern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tabLst>
                  <a:tab pos="8607425" algn="r"/>
                </a:tabLst>
                <a:defRPr/>
              </a:pPr>
              <a:t>‹N°›</a:t>
            </a:fld>
            <a:endParaRPr lang="fr-FR" sz="1000" b="1" kern="0" dirty="0">
              <a:solidFill>
                <a:srgbClr val="5E6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01-OWay\GRAPHISMES\LOGO OW-01.png"/>
          <p:cNvPicPr>
            <a:picLocks noChangeAspect="1" noChangeArrowheads="1"/>
          </p:cNvPicPr>
          <p:nvPr userDrawn="1"/>
        </p:nvPicPr>
        <p:blipFill>
          <a:blip r:embed="rId6" cstate="print"/>
          <a:srcRect t="30885" b="29159"/>
          <a:stretch>
            <a:fillRect/>
          </a:stretch>
        </p:blipFill>
        <p:spPr bwMode="auto">
          <a:xfrm>
            <a:off x="7917330" y="6552774"/>
            <a:ext cx="1169674" cy="215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6" name="Image 15" descr="C:\Users\Steeve Flanet\Pictures\FPSPP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6425036"/>
            <a:ext cx="833749" cy="39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http://www.fpspp.org/portail/resource/filecenter/document/042-000016-01s/30ans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6464336"/>
            <a:ext cx="1008112" cy="354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5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5pPr>
      <a:lvl6pPr marL="389586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6pPr>
      <a:lvl7pPr marL="779173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7pPr>
      <a:lvl8pPr marL="1168759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8pPr>
      <a:lvl9pPr marL="1558345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9pPr>
    </p:titleStyle>
    <p:bodyStyle>
      <a:lvl1pPr marL="292190" indent="-292190" algn="l" rtl="0" eaLnBrk="0" fontAlgn="base" hangingPunct="0">
        <a:spcBef>
          <a:spcPct val="20000"/>
        </a:spcBef>
        <a:spcAft>
          <a:spcPct val="0"/>
        </a:spcAft>
        <a:buChar char="•"/>
        <a:defRPr sz="2727">
          <a:solidFill>
            <a:schemeClr val="tx1"/>
          </a:solidFill>
          <a:latin typeface="+mn-lt"/>
          <a:ea typeface="+mn-ea"/>
          <a:cs typeface="+mn-cs"/>
        </a:defRPr>
      </a:lvl1pPr>
      <a:lvl2pPr marL="633078" indent="-243492" algn="l" rtl="0" eaLnBrk="0" fontAlgn="base" hangingPunct="0">
        <a:spcBef>
          <a:spcPct val="20000"/>
        </a:spcBef>
        <a:spcAft>
          <a:spcPct val="0"/>
        </a:spcAft>
        <a:buChar char="–"/>
        <a:defRPr sz="2386">
          <a:solidFill>
            <a:schemeClr val="tx1"/>
          </a:solidFill>
          <a:latin typeface="+mn-lt"/>
        </a:defRPr>
      </a:lvl2pPr>
      <a:lvl3pPr marL="973966" indent="-194793" algn="l" rtl="0" eaLnBrk="0" fontAlgn="base" hangingPunct="0">
        <a:spcBef>
          <a:spcPct val="20000"/>
        </a:spcBef>
        <a:spcAft>
          <a:spcPct val="0"/>
        </a:spcAft>
        <a:buChar char="•"/>
        <a:defRPr sz="2045">
          <a:solidFill>
            <a:schemeClr val="tx1"/>
          </a:solidFill>
          <a:latin typeface="+mn-lt"/>
        </a:defRPr>
      </a:lvl3pPr>
      <a:lvl4pPr marL="1363553" indent="-194793" algn="l" rtl="0" eaLnBrk="0" fontAlgn="base" hangingPunct="0">
        <a:spcBef>
          <a:spcPct val="20000"/>
        </a:spcBef>
        <a:spcAft>
          <a:spcPct val="0"/>
        </a:spcAft>
        <a:buChar char="–"/>
        <a:defRPr sz="1704">
          <a:solidFill>
            <a:schemeClr val="tx1"/>
          </a:solidFill>
          <a:latin typeface="+mn-lt"/>
        </a:defRPr>
      </a:lvl4pPr>
      <a:lvl5pPr marL="1753139" indent="-194793" algn="l" rtl="0" eaLnBrk="0" fontAlgn="base" hangingPunct="0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5pPr>
      <a:lvl6pPr marL="2142725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6pPr>
      <a:lvl7pPr marL="2532312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7pPr>
      <a:lvl8pPr marL="2921898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8pPr>
      <a:lvl9pPr marL="3311484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4931" name="Line 3"/>
          <p:cNvSpPr>
            <a:spLocks noChangeShapeType="1"/>
          </p:cNvSpPr>
          <p:nvPr/>
        </p:nvSpPr>
        <p:spPr bwMode="auto">
          <a:xfrm>
            <a:off x="746143" y="233363"/>
            <a:ext cx="9159875" cy="0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32" name="Line 4"/>
          <p:cNvSpPr>
            <a:spLocks noChangeShapeType="1"/>
          </p:cNvSpPr>
          <p:nvPr/>
        </p:nvSpPr>
        <p:spPr bwMode="auto">
          <a:xfrm>
            <a:off x="746143" y="1085850"/>
            <a:ext cx="9159875" cy="0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33" name="Line 5"/>
          <p:cNvSpPr>
            <a:spLocks noChangeShapeType="1"/>
          </p:cNvSpPr>
          <p:nvPr/>
        </p:nvSpPr>
        <p:spPr bwMode="auto">
          <a:xfrm>
            <a:off x="746125" y="233365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34" name="Line 6"/>
          <p:cNvSpPr>
            <a:spLocks noChangeShapeType="1"/>
          </p:cNvSpPr>
          <p:nvPr/>
        </p:nvSpPr>
        <p:spPr bwMode="auto">
          <a:xfrm>
            <a:off x="9906000" y="233365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35" name="Line 7"/>
          <p:cNvSpPr>
            <a:spLocks noChangeShapeType="1"/>
          </p:cNvSpPr>
          <p:nvPr/>
        </p:nvSpPr>
        <p:spPr bwMode="auto">
          <a:xfrm>
            <a:off x="746125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36" name="Line 8"/>
          <p:cNvSpPr>
            <a:spLocks noChangeShapeType="1"/>
          </p:cNvSpPr>
          <p:nvPr/>
        </p:nvSpPr>
        <p:spPr bwMode="auto">
          <a:xfrm>
            <a:off x="9906000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37" name="Line 9"/>
          <p:cNvSpPr>
            <a:spLocks noChangeShapeType="1"/>
          </p:cNvSpPr>
          <p:nvPr/>
        </p:nvSpPr>
        <p:spPr bwMode="auto">
          <a:xfrm>
            <a:off x="746143" y="233363"/>
            <a:ext cx="9159875" cy="0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38" name="Line 10"/>
          <p:cNvSpPr>
            <a:spLocks noChangeShapeType="1"/>
          </p:cNvSpPr>
          <p:nvPr/>
        </p:nvSpPr>
        <p:spPr bwMode="auto">
          <a:xfrm>
            <a:off x="746143" y="1085850"/>
            <a:ext cx="9159875" cy="0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39" name="Line 11"/>
          <p:cNvSpPr>
            <a:spLocks noChangeShapeType="1"/>
          </p:cNvSpPr>
          <p:nvPr/>
        </p:nvSpPr>
        <p:spPr bwMode="auto">
          <a:xfrm>
            <a:off x="746125" y="233365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40" name="Line 12"/>
          <p:cNvSpPr>
            <a:spLocks noChangeShapeType="1"/>
          </p:cNvSpPr>
          <p:nvPr/>
        </p:nvSpPr>
        <p:spPr bwMode="auto">
          <a:xfrm>
            <a:off x="9906000" y="233365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41" name="Line 13"/>
          <p:cNvSpPr>
            <a:spLocks noChangeShapeType="1"/>
          </p:cNvSpPr>
          <p:nvPr/>
        </p:nvSpPr>
        <p:spPr bwMode="auto">
          <a:xfrm>
            <a:off x="746125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42" name="Line 14"/>
          <p:cNvSpPr>
            <a:spLocks noChangeShapeType="1"/>
          </p:cNvSpPr>
          <p:nvPr/>
        </p:nvSpPr>
        <p:spPr bwMode="auto">
          <a:xfrm>
            <a:off x="9906000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48" name="Line 20"/>
          <p:cNvSpPr>
            <a:spLocks noChangeShapeType="1"/>
          </p:cNvSpPr>
          <p:nvPr/>
        </p:nvSpPr>
        <p:spPr bwMode="auto">
          <a:xfrm>
            <a:off x="746143" y="233363"/>
            <a:ext cx="9159875" cy="0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49" name="Line 21"/>
          <p:cNvSpPr>
            <a:spLocks noChangeShapeType="1"/>
          </p:cNvSpPr>
          <p:nvPr/>
        </p:nvSpPr>
        <p:spPr bwMode="auto">
          <a:xfrm>
            <a:off x="746125" y="233365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50" name="Line 22"/>
          <p:cNvSpPr>
            <a:spLocks noChangeShapeType="1"/>
          </p:cNvSpPr>
          <p:nvPr/>
        </p:nvSpPr>
        <p:spPr bwMode="auto">
          <a:xfrm>
            <a:off x="9906000" y="233365"/>
            <a:ext cx="0" cy="517525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51" name="Line 23"/>
          <p:cNvSpPr>
            <a:spLocks noChangeShapeType="1"/>
          </p:cNvSpPr>
          <p:nvPr/>
        </p:nvSpPr>
        <p:spPr bwMode="auto">
          <a:xfrm>
            <a:off x="746125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52" name="Line 24"/>
          <p:cNvSpPr>
            <a:spLocks noChangeShapeType="1"/>
          </p:cNvSpPr>
          <p:nvPr/>
        </p:nvSpPr>
        <p:spPr bwMode="auto">
          <a:xfrm>
            <a:off x="9906000" y="750888"/>
            <a:ext cx="0" cy="334962"/>
          </a:xfrm>
          <a:prstGeom prst="line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704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64930" name="Text Box 2"/>
          <p:cNvSpPr txBox="1">
            <a:spLocks noChangeArrowheads="1"/>
          </p:cNvSpPr>
          <p:nvPr/>
        </p:nvSpPr>
        <p:spPr bwMode="white">
          <a:xfrm>
            <a:off x="742950" y="6513545"/>
            <a:ext cx="9163050" cy="2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568526" algn="r"/>
              </a:tabLst>
              <a:defRPr/>
            </a:pPr>
            <a:r>
              <a:rPr lang="en-US" sz="852" dirty="0">
                <a:solidFill>
                  <a:srgbClr val="343D56"/>
                </a:solidFill>
                <a:latin typeface="Tahoma" pitchFamily="34" charset="0"/>
              </a:rPr>
              <a:t>	</a:t>
            </a:r>
            <a:endParaRPr lang="en-US" sz="852" b="1" dirty="0">
              <a:solidFill>
                <a:srgbClr val="2D5D47"/>
              </a:solidFill>
              <a:latin typeface="Tahoma" pitchFamily="34" charset="0"/>
            </a:endParaRPr>
          </a:p>
        </p:txBody>
      </p:sp>
      <p:pic>
        <p:nvPicPr>
          <p:cNvPr id="21" name="Picture 2" descr="D:\01-OWay\GRAPHISMES\BG_OWaySlides\Guillemets\Guill_Vert-01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51" y="6353199"/>
            <a:ext cx="462590" cy="342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 userDrawn="1"/>
        </p:nvSpPr>
        <p:spPr bwMode="auto">
          <a:xfrm>
            <a:off x="0" y="-1"/>
            <a:ext cx="9906000" cy="4131733"/>
          </a:xfrm>
          <a:prstGeom prst="rect">
            <a:avLst/>
          </a:prstGeom>
          <a:solidFill>
            <a:srgbClr val="2D5D47">
              <a:alpha val="7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704" b="1" dirty="0" smtClean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026" name="Picture 2" descr="D:\01-OWay\GRAPHISMES\BG_OWaySlides\Version2\Pictos intercalaires\methodo-01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48526" y="5505450"/>
            <a:ext cx="2657475" cy="1352550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 userDrawn="1"/>
        </p:nvSpPr>
        <p:spPr>
          <a:xfrm>
            <a:off x="804341" y="3251200"/>
            <a:ext cx="4735592" cy="98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794" i="1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Méthodologie</a:t>
            </a:r>
            <a:endParaRPr lang="fr-FR" sz="5794" i="1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4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5pPr>
      <a:lvl6pPr marL="389586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6pPr>
      <a:lvl7pPr marL="779173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7pPr>
      <a:lvl8pPr marL="1168759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8pPr>
      <a:lvl9pPr marL="1558345" algn="ctr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Arial" charset="0"/>
        </a:defRPr>
      </a:lvl9pPr>
    </p:titleStyle>
    <p:bodyStyle>
      <a:lvl1pPr marL="292190" indent="-292190" algn="l" rtl="0" eaLnBrk="0" fontAlgn="base" hangingPunct="0">
        <a:spcBef>
          <a:spcPct val="20000"/>
        </a:spcBef>
        <a:spcAft>
          <a:spcPct val="0"/>
        </a:spcAft>
        <a:buChar char="•"/>
        <a:defRPr sz="2727">
          <a:solidFill>
            <a:schemeClr val="tx1"/>
          </a:solidFill>
          <a:latin typeface="+mn-lt"/>
          <a:ea typeface="+mn-ea"/>
          <a:cs typeface="+mn-cs"/>
        </a:defRPr>
      </a:lvl1pPr>
      <a:lvl2pPr marL="633078" indent="-243492" algn="l" rtl="0" eaLnBrk="0" fontAlgn="base" hangingPunct="0">
        <a:spcBef>
          <a:spcPct val="20000"/>
        </a:spcBef>
        <a:spcAft>
          <a:spcPct val="0"/>
        </a:spcAft>
        <a:buChar char="–"/>
        <a:defRPr sz="2386">
          <a:solidFill>
            <a:schemeClr val="tx1"/>
          </a:solidFill>
          <a:latin typeface="+mn-lt"/>
        </a:defRPr>
      </a:lvl2pPr>
      <a:lvl3pPr marL="973966" indent="-194793" algn="l" rtl="0" eaLnBrk="0" fontAlgn="base" hangingPunct="0">
        <a:spcBef>
          <a:spcPct val="20000"/>
        </a:spcBef>
        <a:spcAft>
          <a:spcPct val="0"/>
        </a:spcAft>
        <a:buChar char="•"/>
        <a:defRPr sz="2045">
          <a:solidFill>
            <a:schemeClr val="tx1"/>
          </a:solidFill>
          <a:latin typeface="+mn-lt"/>
        </a:defRPr>
      </a:lvl3pPr>
      <a:lvl4pPr marL="1363553" indent="-194793" algn="l" rtl="0" eaLnBrk="0" fontAlgn="base" hangingPunct="0">
        <a:spcBef>
          <a:spcPct val="20000"/>
        </a:spcBef>
        <a:spcAft>
          <a:spcPct val="0"/>
        </a:spcAft>
        <a:buChar char="–"/>
        <a:defRPr sz="1704">
          <a:solidFill>
            <a:schemeClr val="tx1"/>
          </a:solidFill>
          <a:latin typeface="+mn-lt"/>
        </a:defRPr>
      </a:lvl4pPr>
      <a:lvl5pPr marL="1753139" indent="-194793" algn="l" rtl="0" eaLnBrk="0" fontAlgn="base" hangingPunct="0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5pPr>
      <a:lvl6pPr marL="2142725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6pPr>
      <a:lvl7pPr marL="2532312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7pPr>
      <a:lvl8pPr marL="2921898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8pPr>
      <a:lvl9pPr marL="3311484" indent="-194793" algn="l" rtl="0" fontAlgn="base">
        <a:spcBef>
          <a:spcPct val="20000"/>
        </a:spcBef>
        <a:spcAft>
          <a:spcPct val="0"/>
        </a:spcAft>
        <a:buChar char="»"/>
        <a:defRPr sz="1704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546" y="8546"/>
            <a:ext cx="9906000" cy="74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>
              <a:solidFill>
                <a:prstClr val="white"/>
              </a:solidFill>
            </a:endParaRPr>
          </a:p>
        </p:txBody>
      </p:sp>
      <p:graphicFrame>
        <p:nvGraphicFramePr>
          <p:cNvPr id="8" name="Group 133"/>
          <p:cNvGraphicFramePr>
            <a:graphicFrameLocks noGrp="1"/>
          </p:cNvGraphicFramePr>
          <p:nvPr>
            <p:extLst/>
          </p:nvPr>
        </p:nvGraphicFramePr>
        <p:xfrm>
          <a:off x="692150" y="230160"/>
          <a:ext cx="9213850" cy="883920"/>
        </p:xfrm>
        <a:graphic>
          <a:graphicData uri="http://schemas.openxmlformats.org/drawingml/2006/table">
            <a:tbl>
              <a:tblPr/>
              <a:tblGrid>
                <a:gridCol w="921385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2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bg1"/>
                        </a:solidFill>
                        <a:latin typeface="Script MT Bold" pitchFamily="66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8F75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3" descr="D:\01-OWay\GRAPHISMES\BG_OWaySlides\Guillemets\Guill_Bleu-01.png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rgbClr val="6C8D7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255" y="6353182"/>
            <a:ext cx="462623" cy="342025"/>
          </a:xfrm>
          <a:prstGeom prst="rect">
            <a:avLst/>
          </a:prstGeom>
          <a:noFill/>
        </p:spPr>
      </p:pic>
      <p:sp>
        <p:nvSpPr>
          <p:cNvPr id="10" name="Text Box 65"/>
          <p:cNvSpPr txBox="1">
            <a:spLocks noChangeArrowheads="1"/>
          </p:cNvSpPr>
          <p:nvPr userDrawn="1"/>
        </p:nvSpPr>
        <p:spPr bwMode="white">
          <a:xfrm>
            <a:off x="742950" y="6518271"/>
            <a:ext cx="916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8607425" algn="r"/>
              </a:tabLst>
              <a:defRPr/>
            </a:pPr>
            <a:r>
              <a:rPr lang="fr-FR" sz="1000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</a:t>
            </a:r>
            <a:r>
              <a:rPr lang="fr-FR" sz="1000" kern="0" baseline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Post-CIF 2014</a:t>
            </a:r>
            <a:r>
              <a:rPr lang="fr-FR" sz="1000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000" b="1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9D70E58-8C94-47F9-A275-0F943DE5A575}" type="slidenum">
              <a:rPr lang="fr-FR" sz="1000" b="1" kern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tabLst>
                  <a:tab pos="8607425" algn="r"/>
                </a:tabLst>
                <a:defRPr/>
              </a:pPr>
              <a:t>‹N°›</a:t>
            </a:fld>
            <a:endParaRPr lang="fr-FR" sz="1000" b="1" kern="0" dirty="0">
              <a:solidFill>
                <a:srgbClr val="5E65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01-OWay\GRAPHISMES\LOGO OW-01.png"/>
          <p:cNvPicPr>
            <a:picLocks noChangeAspect="1" noChangeArrowheads="1"/>
          </p:cNvPicPr>
          <p:nvPr userDrawn="1"/>
        </p:nvPicPr>
        <p:blipFill>
          <a:blip r:embed="rId17" cstate="print"/>
          <a:srcRect t="30885" b="29159"/>
          <a:stretch>
            <a:fillRect/>
          </a:stretch>
        </p:blipFill>
        <p:spPr bwMode="auto">
          <a:xfrm>
            <a:off x="7917330" y="6552774"/>
            <a:ext cx="1169674" cy="215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Image 11" descr="C:\Users\Steeve Flanet\Pictures\FPSPP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6425036"/>
            <a:ext cx="833749" cy="39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http://www.fpspp.org/portail/resource/filecenter/document/042-000016-01s/30ans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6464336"/>
            <a:ext cx="1008112" cy="354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06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779173" rtl="0" eaLnBrk="1" latinLnBrk="0" hangingPunct="1">
        <a:spcBef>
          <a:spcPct val="0"/>
        </a:spcBef>
        <a:buNone/>
        <a:defRPr sz="2045" kern="1200">
          <a:solidFill>
            <a:schemeClr val="bg1"/>
          </a:solidFill>
          <a:latin typeface="Eras Medium ITC" panose="020B0602030504020804" pitchFamily="34" charset="0"/>
          <a:ea typeface="+mj-ea"/>
          <a:cs typeface="Arial" pitchFamily="34" charset="0"/>
        </a:defRPr>
      </a:lvl1pPr>
    </p:titleStyle>
    <p:bodyStyle>
      <a:lvl1pPr marL="292190" indent="-292190" algn="l" defTabSz="779173" rtl="0" eaLnBrk="1" latinLnBrk="0" hangingPunct="1">
        <a:spcBef>
          <a:spcPct val="20000"/>
        </a:spcBef>
        <a:buFont typeface="Arial" pitchFamily="34" charset="0"/>
        <a:buChar char="•"/>
        <a:defRPr sz="2727" kern="1200">
          <a:solidFill>
            <a:schemeClr val="tx1"/>
          </a:solidFill>
          <a:latin typeface="+mn-lt"/>
          <a:ea typeface="+mn-ea"/>
          <a:cs typeface="+mn-cs"/>
        </a:defRPr>
      </a:lvl1pPr>
      <a:lvl2pPr marL="633078" indent="-243492" algn="l" defTabSz="779173" rtl="0" eaLnBrk="1" latinLnBrk="0" hangingPunct="1">
        <a:spcBef>
          <a:spcPct val="20000"/>
        </a:spcBef>
        <a:buFont typeface="Arial" pitchFamily="34" charset="0"/>
        <a:buChar char="–"/>
        <a:defRPr sz="2386" kern="1200">
          <a:solidFill>
            <a:schemeClr val="tx1"/>
          </a:solidFill>
          <a:latin typeface="+mn-lt"/>
          <a:ea typeface="+mn-ea"/>
          <a:cs typeface="+mn-cs"/>
        </a:defRPr>
      </a:lvl2pPr>
      <a:lvl3pPr marL="973966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3pPr>
      <a:lvl4pPr marL="1363553" indent="-194793" algn="l" defTabSz="779173" rtl="0" eaLnBrk="1" latinLnBrk="0" hangingPunct="1">
        <a:spcBef>
          <a:spcPct val="20000"/>
        </a:spcBef>
        <a:buFont typeface="Arial" pitchFamily="34" charset="0"/>
        <a:buChar char="–"/>
        <a:defRPr sz="1704" kern="1200">
          <a:solidFill>
            <a:schemeClr val="tx1"/>
          </a:solidFill>
          <a:latin typeface="+mn-lt"/>
          <a:ea typeface="+mn-ea"/>
          <a:cs typeface="+mn-cs"/>
        </a:defRPr>
      </a:lvl4pPr>
      <a:lvl5pPr marL="1753139" indent="-194793" algn="l" defTabSz="779173" rtl="0" eaLnBrk="1" latinLnBrk="0" hangingPunct="1">
        <a:spcBef>
          <a:spcPct val="20000"/>
        </a:spcBef>
        <a:buFont typeface="Arial" pitchFamily="34" charset="0"/>
        <a:buChar char="»"/>
        <a:defRPr sz="1704" kern="1200">
          <a:solidFill>
            <a:schemeClr val="tx1"/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546" y="8546"/>
            <a:ext cx="9906000" cy="74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>
              <a:solidFill>
                <a:prstClr val="white"/>
              </a:solidFill>
            </a:endParaRPr>
          </a:p>
        </p:txBody>
      </p:sp>
      <p:graphicFrame>
        <p:nvGraphicFramePr>
          <p:cNvPr id="8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95758"/>
              </p:ext>
            </p:extLst>
          </p:nvPr>
        </p:nvGraphicFramePr>
        <p:xfrm>
          <a:off x="692150" y="230160"/>
          <a:ext cx="9213850" cy="883920"/>
        </p:xfrm>
        <a:graphic>
          <a:graphicData uri="http://schemas.openxmlformats.org/drawingml/2006/table">
            <a:tbl>
              <a:tblPr/>
              <a:tblGrid>
                <a:gridCol w="921385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bg1"/>
                        </a:solidFill>
                        <a:latin typeface="Script MT Bold" pitchFamily="66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8D7E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3" descr="D:\01-OWay\GRAPHISMES\BG_OWaySlides\Guillemets\Guill_Bleu-01.png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rgbClr val="6C8D7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255" y="6353182"/>
            <a:ext cx="462623" cy="342025"/>
          </a:xfrm>
          <a:prstGeom prst="rect">
            <a:avLst/>
          </a:prstGeom>
          <a:noFill/>
        </p:spPr>
      </p:pic>
      <p:sp>
        <p:nvSpPr>
          <p:cNvPr id="10" name="Text Box 65"/>
          <p:cNvSpPr txBox="1">
            <a:spLocks noChangeArrowheads="1"/>
          </p:cNvSpPr>
          <p:nvPr userDrawn="1"/>
        </p:nvSpPr>
        <p:spPr bwMode="white">
          <a:xfrm>
            <a:off x="542478" y="6518271"/>
            <a:ext cx="916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8972550" algn="r"/>
              </a:tabLst>
              <a:defRPr/>
            </a:pPr>
            <a:r>
              <a:rPr lang="fr-FR" sz="1000" kern="0" dirty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 sur les situations d’inaptitude</a:t>
            </a:r>
            <a:r>
              <a:rPr lang="fr-FR" sz="1000" kern="0" baseline="0" dirty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Janvier 2015</a:t>
            </a:r>
            <a:r>
              <a:rPr lang="fr-FR" sz="1000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fr-FR" sz="1000" b="1" kern="0" dirty="0" smtClean="0">
                <a:solidFill>
                  <a:srgbClr val="5E6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9D70E58-8C94-47F9-A275-0F943DE5A575}" type="slidenum">
              <a:rPr lang="fr-FR" sz="1000" b="1" kern="0" smtClean="0">
                <a:solidFill>
                  <a:srgbClr val="6C8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tabLst>
                  <a:tab pos="8972550" algn="r"/>
                </a:tabLst>
                <a:defRPr/>
              </a:pPr>
              <a:t>‹N°›</a:t>
            </a:fld>
            <a:endParaRPr lang="fr-FR" sz="1000" b="1" kern="0" dirty="0">
              <a:solidFill>
                <a:srgbClr val="6C8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01-OWay\GRAPHISMES\LOGO OW-01.png"/>
          <p:cNvPicPr>
            <a:picLocks noChangeAspect="1" noChangeArrowheads="1"/>
          </p:cNvPicPr>
          <p:nvPr userDrawn="1"/>
        </p:nvPicPr>
        <p:blipFill>
          <a:blip r:embed="rId17" cstate="print"/>
          <a:srcRect t="30885" b="29159"/>
          <a:stretch>
            <a:fillRect/>
          </a:stretch>
        </p:blipFill>
        <p:spPr bwMode="auto">
          <a:xfrm>
            <a:off x="8103806" y="6531258"/>
            <a:ext cx="1169674" cy="215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69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779173" rtl="0" eaLnBrk="1" latinLnBrk="0" hangingPunct="1">
        <a:spcBef>
          <a:spcPct val="0"/>
        </a:spcBef>
        <a:buNone/>
        <a:defRPr sz="2045" kern="1200">
          <a:solidFill>
            <a:schemeClr val="bg1"/>
          </a:solidFill>
          <a:latin typeface="Eras Medium ITC" panose="020B0602030504020804" pitchFamily="34" charset="0"/>
          <a:ea typeface="+mj-ea"/>
          <a:cs typeface="Arial" pitchFamily="34" charset="0"/>
        </a:defRPr>
      </a:lvl1pPr>
    </p:titleStyle>
    <p:bodyStyle>
      <a:lvl1pPr marL="292190" indent="-292190" algn="l" defTabSz="779173" rtl="0" eaLnBrk="1" latinLnBrk="0" hangingPunct="1">
        <a:spcBef>
          <a:spcPct val="20000"/>
        </a:spcBef>
        <a:buFont typeface="Arial" pitchFamily="34" charset="0"/>
        <a:buChar char="•"/>
        <a:defRPr sz="2727" kern="1200">
          <a:solidFill>
            <a:schemeClr val="tx1"/>
          </a:solidFill>
          <a:latin typeface="+mn-lt"/>
          <a:ea typeface="+mn-ea"/>
          <a:cs typeface="+mn-cs"/>
        </a:defRPr>
      </a:lvl1pPr>
      <a:lvl2pPr marL="633078" indent="-243492" algn="l" defTabSz="779173" rtl="0" eaLnBrk="1" latinLnBrk="0" hangingPunct="1">
        <a:spcBef>
          <a:spcPct val="20000"/>
        </a:spcBef>
        <a:buFont typeface="Arial" pitchFamily="34" charset="0"/>
        <a:buChar char="–"/>
        <a:defRPr sz="2386" kern="1200">
          <a:solidFill>
            <a:schemeClr val="tx1"/>
          </a:solidFill>
          <a:latin typeface="+mn-lt"/>
          <a:ea typeface="+mn-ea"/>
          <a:cs typeface="+mn-cs"/>
        </a:defRPr>
      </a:lvl2pPr>
      <a:lvl3pPr marL="973966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3pPr>
      <a:lvl4pPr marL="1363553" indent="-194793" algn="l" defTabSz="779173" rtl="0" eaLnBrk="1" latinLnBrk="0" hangingPunct="1">
        <a:spcBef>
          <a:spcPct val="20000"/>
        </a:spcBef>
        <a:buFont typeface="Arial" pitchFamily="34" charset="0"/>
        <a:buChar char="–"/>
        <a:defRPr sz="1704" kern="1200">
          <a:solidFill>
            <a:schemeClr val="tx1"/>
          </a:solidFill>
          <a:latin typeface="+mn-lt"/>
          <a:ea typeface="+mn-ea"/>
          <a:cs typeface="+mn-cs"/>
        </a:defRPr>
      </a:lvl4pPr>
      <a:lvl5pPr marL="1753139" indent="-194793" algn="l" defTabSz="779173" rtl="0" eaLnBrk="1" latinLnBrk="0" hangingPunct="1">
        <a:spcBef>
          <a:spcPct val="20000"/>
        </a:spcBef>
        <a:buFont typeface="Arial" pitchFamily="34" charset="0"/>
        <a:buChar char="»"/>
        <a:defRPr sz="1704" kern="1200">
          <a:solidFill>
            <a:schemeClr val="tx1"/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chart" Target="../charts/chart5.xml"/><Relationship Id="rId4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white">
          <a:xfrm>
            <a:off x="0" y="707999"/>
            <a:ext cx="9906000" cy="279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727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algn="ctr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534"/>
              </a:spcAft>
            </a:pPr>
            <a:r>
              <a:rPr lang="fr-FR" sz="3200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Enquête </a:t>
            </a:r>
            <a:r>
              <a:rPr lang="fr-FR" sz="32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sur les situations d’inaptitude</a:t>
            </a:r>
          </a:p>
          <a:p>
            <a:pPr algn="ctr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534"/>
              </a:spcAft>
            </a:pPr>
            <a:r>
              <a:rPr lang="fr-FR" sz="2000" i="1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auprès </a:t>
            </a:r>
            <a:r>
              <a:rPr lang="fr-FR" sz="2000" i="1" dirty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des </a:t>
            </a:r>
            <a:r>
              <a:rPr lang="fr-FR" sz="2000" i="1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établissements de la Fonction Publique Hospitalière </a:t>
            </a:r>
            <a:br>
              <a:rPr lang="fr-FR" sz="2000" i="1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</a:br>
            <a:r>
              <a:rPr lang="fr-FR" sz="2000" i="1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et du Secteur privé non lucratif de la région Rhône-Alpes</a:t>
            </a:r>
            <a:endParaRPr lang="fr-FR" sz="2000" i="1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0" fontAlgn="base" hangingPunct="0">
              <a:lnSpc>
                <a:spcPts val="2983"/>
              </a:lnSpc>
              <a:spcBef>
                <a:spcPct val="0"/>
              </a:spcBef>
              <a:spcAft>
                <a:spcPts val="1534"/>
              </a:spcAft>
            </a:pPr>
            <a:r>
              <a:rPr lang="fr-FR" sz="2400" i="1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Synthèse des principaux enseignements</a:t>
            </a:r>
            <a:endParaRPr lang="fr-FR" sz="2400" i="1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215" i="1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Janvier 2015</a:t>
            </a:r>
            <a:endParaRPr lang="fr-FR" sz="2215" i="1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928664" y="4581128"/>
            <a:ext cx="6480720" cy="541324"/>
            <a:chOff x="1928664" y="4581128"/>
            <a:chExt cx="6480720" cy="541324"/>
          </a:xfrm>
        </p:grpSpPr>
        <p:grpSp>
          <p:nvGrpSpPr>
            <p:cNvPr id="2" name="Groupe 1"/>
            <p:cNvGrpSpPr/>
            <p:nvPr/>
          </p:nvGrpSpPr>
          <p:grpSpPr>
            <a:xfrm>
              <a:off x="1928664" y="4612400"/>
              <a:ext cx="6480720" cy="433196"/>
              <a:chOff x="1928664" y="4612400"/>
              <a:chExt cx="6480720" cy="433196"/>
            </a:xfrm>
          </p:grpSpPr>
          <p:pic>
            <p:nvPicPr>
              <p:cNvPr id="11" name="Picture 2" descr="D:\01-OWay\GRAPHISMES\LOGO OW-0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0885" b="29159"/>
              <a:stretch>
                <a:fillRect/>
              </a:stretch>
            </p:blipFill>
            <p:spPr bwMode="auto">
              <a:xfrm>
                <a:off x="1928664" y="4670926"/>
                <a:ext cx="1867404" cy="37279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304902" y="4612400"/>
                <a:ext cx="6104482" cy="433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2215" i="1" dirty="0" smtClean="0">
                    <a:solidFill>
                      <a:srgbClr val="808080">
                        <a:lumMod val="75000"/>
                      </a:srgbClr>
                    </a:solidFill>
                    <a:latin typeface="Georgia" pitchFamily="18" charset="0"/>
                  </a:rPr>
                  <a:t>pour			</a:t>
                </a:r>
                <a:endParaRPr lang="fr-FR" sz="2215" dirty="0">
                  <a:solidFill>
                    <a:srgbClr val="808080">
                      <a:lumMod val="75000"/>
                    </a:srgbClr>
                  </a:solidFill>
                  <a:latin typeface="Tahoma" pitchFamily="34" charset="0"/>
                </a:endParaRPr>
              </a:p>
            </p:txBody>
          </p:sp>
        </p:grpSp>
        <p:pic>
          <p:nvPicPr>
            <p:cNvPr id="12" name="Image 11" descr="C:\Users\Steeve Flanet\Pictures\unifaf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236" y="4581128"/>
              <a:ext cx="1031444" cy="541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ARS_LOGOS_rhone_alpes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331" y="4635509"/>
              <a:ext cx="721665" cy="432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C:\Users\Steeve Flanet\Pictures\ANFH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647" y="4673838"/>
              <a:ext cx="1082649" cy="3559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Image 15" descr="C:\Users\Steeve Flanet\Pictures\Agefiph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48" y="5809496"/>
            <a:ext cx="597637" cy="1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75"/>
          <p:cNvSpPr txBox="1"/>
          <p:nvPr/>
        </p:nvSpPr>
        <p:spPr>
          <a:xfrm>
            <a:off x="7689304" y="5535819"/>
            <a:ext cx="1981200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700" i="1" spc="300" dirty="0" smtClean="0">
                <a:solidFill>
                  <a:srgbClr val="5D6474"/>
                </a:solidFill>
                <a:latin typeface="Georgia" panose="02040502050405020303" pitchFamily="18" charset="0"/>
                <a:cs typeface="Adobe Hebrew" pitchFamily="18" charset="-79"/>
              </a:rPr>
              <a:t>Avec la participation:</a:t>
            </a:r>
            <a:endParaRPr lang="fr-FR" sz="700" i="1" spc="300" dirty="0">
              <a:solidFill>
                <a:srgbClr val="5D6474"/>
              </a:solidFill>
              <a:latin typeface="Georgia" panose="02040502050405020303" pitchFamily="18" charset="0"/>
              <a:cs typeface="Adobe Hebrew" pitchFamily="18" charset="-79"/>
            </a:endParaRPr>
          </a:p>
        </p:txBody>
      </p:sp>
      <p:pic>
        <p:nvPicPr>
          <p:cNvPr id="18" name="Picture 2" descr="OETH-MAI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046" y="5785978"/>
            <a:ext cx="454099" cy="23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087" y="5741737"/>
            <a:ext cx="299779" cy="35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5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sz="1800" b="1" i="1" dirty="0" smtClean="0">
                <a:latin typeface="Georgia" panose="02040502050405020303" pitchFamily="18" charset="0"/>
              </a:rPr>
              <a:t>Une concentration des reclassements sur les métiers administratifs</a:t>
            </a:r>
            <a:endParaRPr lang="fr-FR" sz="18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Graphique 4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5878171"/>
              </p:ext>
            </p:extLst>
          </p:nvPr>
        </p:nvGraphicFramePr>
        <p:xfrm>
          <a:off x="308164" y="2276871"/>
          <a:ext cx="6981672" cy="417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5" name="Groupe 24"/>
          <p:cNvGrpSpPr/>
          <p:nvPr/>
        </p:nvGrpSpPr>
        <p:grpSpPr>
          <a:xfrm>
            <a:off x="4748824" y="2719869"/>
            <a:ext cx="3672408" cy="562174"/>
            <a:chOff x="6606134" y="2420888"/>
            <a:chExt cx="3672408" cy="562174"/>
          </a:xfrm>
        </p:grpSpPr>
        <p:sp>
          <p:nvSpPr>
            <p:cNvPr id="11" name="ZoneTexte 10"/>
            <p:cNvSpPr txBox="1"/>
            <p:nvPr/>
          </p:nvSpPr>
          <p:spPr>
            <a:xfrm>
              <a:off x="7686254" y="261373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solidFill>
                    <a:srgbClr val="2D5D47"/>
                  </a:solidFill>
                  <a:latin typeface="Eras Demi ITC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00" b="1" i="1" dirty="0" smtClean="0">
                  <a:solidFill>
                    <a:schemeClr val="tx2">
                      <a:lumMod val="75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83%</a:t>
              </a:r>
              <a:endParaRPr lang="fr-FR" sz="24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606134" y="2420888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solidFill>
                    <a:srgbClr val="2D5D47"/>
                  </a:solidFill>
                  <a:latin typeface="Eras Demi ITC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spc="-70" dirty="0" smtClean="0">
                  <a:solidFill>
                    <a:schemeClr val="tx2">
                      <a:lumMod val="75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Métiers administratifs</a:t>
              </a:r>
              <a:endParaRPr lang="fr-FR" sz="16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748824" y="3475953"/>
            <a:ext cx="3672408" cy="562174"/>
            <a:chOff x="6606134" y="3140968"/>
            <a:chExt cx="3672408" cy="562174"/>
          </a:xfrm>
        </p:grpSpPr>
        <p:sp>
          <p:nvSpPr>
            <p:cNvPr id="13" name="ZoneTexte 12"/>
            <p:cNvSpPr txBox="1"/>
            <p:nvPr/>
          </p:nvSpPr>
          <p:spPr>
            <a:xfrm>
              <a:off x="7686254" y="333381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solidFill>
                    <a:srgbClr val="2D5D47"/>
                  </a:solidFill>
                  <a:latin typeface="Eras Demi ITC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00" b="1" i="1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13%</a:t>
              </a:r>
              <a:endParaRPr lang="fr-FR" sz="24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606134" y="3140968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solidFill>
                    <a:srgbClr val="2D5D47"/>
                  </a:solidFill>
                  <a:latin typeface="Eras Demi ITC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spc="-70" dirty="0" smtClean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Métiers du soin</a:t>
              </a:r>
              <a:endParaRPr lang="fr-FR" sz="16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748824" y="4232037"/>
            <a:ext cx="3672408" cy="562174"/>
            <a:chOff x="6606134" y="3802930"/>
            <a:chExt cx="3672408" cy="562174"/>
          </a:xfrm>
        </p:grpSpPr>
        <p:sp>
          <p:nvSpPr>
            <p:cNvPr id="16" name="ZoneTexte 15"/>
            <p:cNvSpPr txBox="1"/>
            <p:nvPr/>
          </p:nvSpPr>
          <p:spPr>
            <a:xfrm>
              <a:off x="7686254" y="399577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solidFill>
                    <a:srgbClr val="2D5D47"/>
                  </a:solidFill>
                  <a:latin typeface="Eras Demi ITC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11%</a:t>
              </a:r>
              <a:endParaRPr lang="fr-FR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606134" y="3802930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solidFill>
                    <a:srgbClr val="2D5D47"/>
                  </a:solidFill>
                  <a:latin typeface="Eras Demi ITC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Métiers socio-éducatifs</a:t>
              </a:r>
              <a:endParaRPr lang="fr-FR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Arial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748824" y="4988121"/>
            <a:ext cx="3672408" cy="562174"/>
            <a:chOff x="6606134" y="4509120"/>
            <a:chExt cx="3672408" cy="562174"/>
          </a:xfrm>
        </p:grpSpPr>
        <p:sp>
          <p:nvSpPr>
            <p:cNvPr id="18" name="ZoneTexte 17"/>
            <p:cNvSpPr txBox="1"/>
            <p:nvPr/>
          </p:nvSpPr>
          <p:spPr>
            <a:xfrm>
              <a:off x="7686254" y="470196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solidFill>
                    <a:srgbClr val="2D5D47"/>
                  </a:solidFill>
                  <a:latin typeface="Eras Demi ITC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00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8</a:t>
              </a:r>
              <a:r>
                <a:rPr lang="fr-FR" sz="18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%</a:t>
              </a:r>
              <a:endParaRPr lang="fr-FR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606134" y="4509120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solidFill>
                    <a:srgbClr val="2D5D47"/>
                  </a:solidFill>
                  <a:latin typeface="Eras Demi ITC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spc="-7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Services et moyens généraux</a:t>
              </a:r>
              <a:endParaRPr lang="fr-FR" sz="16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Arial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748824" y="5744205"/>
            <a:ext cx="3672408" cy="562174"/>
            <a:chOff x="6606134" y="5243090"/>
            <a:chExt cx="3672408" cy="562174"/>
          </a:xfrm>
        </p:grpSpPr>
        <p:sp>
          <p:nvSpPr>
            <p:cNvPr id="20" name="ZoneTexte 19"/>
            <p:cNvSpPr txBox="1"/>
            <p:nvPr/>
          </p:nvSpPr>
          <p:spPr>
            <a:xfrm>
              <a:off x="7686254" y="543593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solidFill>
                    <a:srgbClr val="2D5D47"/>
                  </a:solidFill>
                  <a:latin typeface="Eras Demi ITC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00" b="1" i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7</a:t>
              </a:r>
              <a:r>
                <a:rPr lang="fr-FR" sz="1800" b="1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%</a:t>
              </a:r>
              <a:endParaRPr lang="fr-FR" sz="24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606134" y="5243090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>
                  <a:solidFill>
                    <a:srgbClr val="2D5D47"/>
                  </a:solidFill>
                  <a:latin typeface="Eras Demi ITC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spc="-7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Georgia" panose="02040502050405020303" pitchFamily="18" charset="0"/>
                  <a:cs typeface="Arial" pitchFamily="34" charset="0"/>
                </a:rPr>
                <a:t>Métiers techniques</a:t>
              </a:r>
              <a:endParaRPr lang="fr-FR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01921"/>
              </p:ext>
            </p:extLst>
          </p:nvPr>
        </p:nvGraphicFramePr>
        <p:xfrm>
          <a:off x="7557136" y="2705979"/>
          <a:ext cx="1682010" cy="3819365"/>
        </p:xfrm>
        <a:graphic>
          <a:graphicData uri="http://schemas.openxmlformats.org/drawingml/2006/table">
            <a:tbl>
              <a:tblPr firstRow="1" bandRow="1"/>
              <a:tblGrid>
                <a:gridCol w="589005"/>
                <a:gridCol w="504000"/>
                <a:gridCol w="589005"/>
              </a:tblGrid>
              <a:tr h="763873">
                <a:tc>
                  <a:txBody>
                    <a:bodyPr/>
                    <a:lstStyle/>
                    <a:p>
                      <a:pPr marL="0" algn="ctr" defTabSz="779173" rtl="0" eaLnBrk="1" fontAlgn="ctr" latinLnBrk="0" hangingPunct="1"/>
                      <a:r>
                        <a:rPr lang="fr-FR" sz="1200" b="1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93%</a:t>
                      </a:r>
                      <a:endParaRPr lang="fr-FR" sz="1200" b="1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3" rtl="0" eaLnBrk="1" fontAlgn="ctr" latinLnBrk="0" hangingPunct="1"/>
                      <a:r>
                        <a:rPr lang="fr-FR" sz="1200" b="1" i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51%</a:t>
                      </a:r>
                      <a:endParaRPr lang="fr-FR" sz="1200" b="1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3873">
                <a:tc>
                  <a:txBody>
                    <a:bodyPr/>
                    <a:lstStyle/>
                    <a:p>
                      <a:pPr marL="0" algn="ctr" defTabSz="779173" rtl="0" eaLnBrk="1" fontAlgn="ctr" latinLnBrk="0" hangingPunct="1"/>
                      <a:r>
                        <a:rPr lang="fr-FR" sz="12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14%</a:t>
                      </a:r>
                      <a:endParaRPr lang="fr-FR" sz="1200" b="1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3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3873">
                <a:tc>
                  <a:txBody>
                    <a:bodyPr/>
                    <a:lstStyle/>
                    <a:p>
                      <a:pPr marL="0" algn="ctr" defTabSz="779173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%</a:t>
                      </a:r>
                      <a:endParaRPr lang="fr-FR" sz="1200" b="1" i="1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3" rtl="0" eaLnBrk="1" fontAlgn="ctr" latinLnBrk="0" hangingPunct="1"/>
                      <a:r>
                        <a:rPr lang="fr-FR" sz="1200" b="1" i="1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18%</a:t>
                      </a:r>
                      <a:endParaRPr lang="fr-FR" sz="1200" b="1" i="1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3873">
                <a:tc>
                  <a:txBody>
                    <a:bodyPr/>
                    <a:lstStyle/>
                    <a:p>
                      <a:pPr marL="0" algn="ctr" defTabSz="779173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fr-FR" sz="1200" b="1" i="1" u="none" strike="noStrike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%</a:t>
                      </a:r>
                      <a:endParaRPr lang="fr-FR" sz="1200" b="1" i="1" u="none" strike="noStrike" kern="12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1" u="none" strike="noStrike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3" rtl="0" eaLnBrk="1" fontAlgn="ctr" latinLnBrk="0" hangingPunct="1"/>
                      <a:r>
                        <a:rPr lang="fr-FR" sz="1200" b="1" i="1" u="none" strike="noStrike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18%</a:t>
                      </a:r>
                      <a:endParaRPr lang="fr-FR" sz="1200" b="1" i="1" u="none" strike="noStrike" kern="12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3873">
                <a:tc>
                  <a:txBody>
                    <a:bodyPr/>
                    <a:lstStyle/>
                    <a:p>
                      <a:pPr marL="0" algn="ctr" defTabSz="779173" rtl="0" eaLnBrk="1" fontAlgn="ctr" latinLnBrk="0" hangingPunct="1"/>
                      <a:r>
                        <a:rPr lang="fr-FR" sz="1200" b="1" i="1" u="none" strike="noStrike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6%</a:t>
                      </a:r>
                      <a:endParaRPr lang="fr-FR" sz="1200" b="1" i="1" u="none" strike="noStrike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1" u="none" strike="noStrike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3" rtl="0" eaLnBrk="1" fontAlgn="ctr" latinLnBrk="0" hangingPunct="1"/>
                      <a:r>
                        <a:rPr lang="fr-FR" sz="1200" b="1" i="1" u="none" strike="noStrike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10%</a:t>
                      </a:r>
                      <a:endParaRPr lang="fr-FR" sz="1200" b="1" i="1" u="none" strike="noStrike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Espace réservé du text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197096" y="2145016"/>
            <a:ext cx="1296144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22041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844083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266124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688165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Fonction Publique Hospitalière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8" name="Espace réservé du texte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65368" y="2143742"/>
            <a:ext cx="1296144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22041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844083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266124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688165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Secteur privé </a:t>
            </a:r>
            <a:b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</a:b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à but non lucratif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3260" y="1240653"/>
            <a:ext cx="8796244" cy="831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>
              <a:spcAft>
                <a:spcPts val="600"/>
              </a:spcAft>
            </a:pPr>
            <a:r>
              <a:rPr lang="fr-FR" sz="11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métiers administratifs concentrent plus de 4 reclassements sur 5. Les reclassements vers des métiers administratifs représentent même </a:t>
            </a:r>
            <a:r>
              <a:rPr lang="fr-FR" sz="115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 des reclassements au sein de la FPH. </a:t>
            </a:r>
            <a:r>
              <a:rPr lang="fr-FR" sz="11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l’inverse </a:t>
            </a:r>
            <a:r>
              <a:rPr lang="fr-FR" sz="115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secteur privé à but non lucratif affiche de plus fortes proportions de reclassement vers les métiers socio-éducatifs</a:t>
            </a:r>
            <a:r>
              <a:rPr lang="fr-FR" sz="11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(18% contre 8% au sein de la FPH) </a:t>
            </a:r>
            <a:r>
              <a:rPr lang="fr-FR" sz="115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services et moyens généraux</a:t>
            </a:r>
            <a:r>
              <a:rPr lang="fr-FR" sz="11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(18% contre 4% au sein de la FPH)</a:t>
            </a:r>
            <a:endParaRPr lang="fr-FR" sz="11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51292" y="3578559"/>
            <a:ext cx="8842268" cy="476997"/>
          </a:xfrm>
        </p:spPr>
        <p:txBody>
          <a:bodyPr anchor="ctr">
            <a:normAutofit fontScale="90000"/>
          </a:bodyPr>
          <a:lstStyle/>
          <a:p>
            <a:r>
              <a:rPr lang="fr-FR" sz="2100" b="1" i="1" dirty="0" smtClean="0">
                <a:latin typeface="Georgia" panose="02040502050405020303" pitchFamily="18" charset="0"/>
              </a:rPr>
              <a:t>La gestion des situations d’inaptitude par les EJ / établissements</a:t>
            </a:r>
            <a:endParaRPr lang="fr-FR" sz="2100" b="1" i="1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1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727440" y="238876"/>
            <a:ext cx="9210676" cy="516364"/>
          </a:xfrm>
        </p:spPr>
        <p:txBody>
          <a:bodyPr anchor="ctr">
            <a:noAutofit/>
          </a:bodyPr>
          <a:lstStyle/>
          <a:p>
            <a:r>
              <a:rPr lang="fr-FR" sz="1800" b="1" i="1" dirty="0" smtClean="0">
                <a:latin typeface="Georgia" panose="02040502050405020303" pitchFamily="18" charset="0"/>
              </a:rPr>
              <a:t>Des pratiques assez hétérogènes en matière de gestion de l’inaptitude</a:t>
            </a:r>
            <a:endParaRPr lang="fr-FR" sz="1800" b="1" i="1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504" y="1268760"/>
            <a:ext cx="8856984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6088" indent="-285750"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quasi-totalité des EJ / établissements (95%) disposent d’un référent en charge de la gestion des situations d’inaptitude.</a:t>
            </a:r>
          </a:p>
          <a:p>
            <a:pPr marL="160338"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</a:pPr>
            <a:r>
              <a:rPr lang="fr-FR" sz="1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 tenu des différences de taille entre les structures FPH et du secteur privé à but non lucratif, la personne référente diffère sur chacun de ces deux champs : essentiellement </a:t>
            </a:r>
            <a:r>
              <a:rPr lang="fr-FR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DRH / RRH </a:t>
            </a:r>
            <a:r>
              <a:rPr lang="fr-FR" sz="1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(74%) dans la FPH et </a:t>
            </a:r>
            <a:r>
              <a:rPr lang="fr-FR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majorité de Directeurs d’établissement </a:t>
            </a:r>
            <a:r>
              <a:rPr lang="fr-FR" sz="1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(57%) dans le secteur privé non lucratif.</a:t>
            </a:r>
          </a:p>
          <a:p>
            <a:pPr marL="160338" algn="just">
              <a:lnSpc>
                <a:spcPts val="2000"/>
              </a:lnSpc>
              <a:spcAft>
                <a:spcPts val="2400"/>
              </a:spcAft>
              <a:buClr>
                <a:srgbClr val="6C8D7E"/>
              </a:buClr>
            </a:pPr>
            <a:r>
              <a:rPr lang="fr-FR" sz="1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manière transversale, on retrouve cette même tendance entre Sanitaire et Santé mentale d’un côté (DRH / RRH) et Médico-social de l’autre (Directeur d’établissement).</a:t>
            </a:r>
          </a:p>
          <a:p>
            <a:pPr marL="446088" indent="-285750"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 tenu de ces différents éléments, 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structures de la FPH sont logiquement plus nombreuses a avoir mis en place un dispositif dédié de gestion des situations d’inaptitude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(61% contre 17% dans le secteur privé non lucratif).</a:t>
            </a:r>
          </a:p>
          <a:p>
            <a:pPr marL="446088" indent="-285750"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détail, la majorité des structures a déjà été amenée à faire intervenir un médecin du travail (84%) ou encore à mettre en place des aménagements de poste de travail (80%), des horaires / des rythmes de travail (79%) ou encore des activités (67%).</a:t>
            </a:r>
          </a:p>
          <a:p>
            <a:pPr marL="160338"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</a:pPr>
            <a:r>
              <a:rPr lang="fr-FR" sz="1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encore, on soulignera que la mise en place de ces différentes actions est plus fréquente pour les structures de la FPH que dans le secteur privé à but non lucratif.</a:t>
            </a:r>
            <a:endParaRPr lang="fr-FR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727440" y="238876"/>
            <a:ext cx="9210676" cy="516364"/>
          </a:xfrm>
        </p:spPr>
        <p:txBody>
          <a:bodyPr anchor="ctr">
            <a:noAutofit/>
          </a:bodyPr>
          <a:lstStyle/>
          <a:p>
            <a:r>
              <a:rPr lang="fr-FR" sz="1600" b="1" i="1" dirty="0" smtClean="0">
                <a:latin typeface="Georgia" panose="02040502050405020303" pitchFamily="18" charset="0"/>
              </a:rPr>
              <a:t>Le médecin du travail, principal interlocuteur des établissements dans le cas d’aménagement de poste de travail ou de reclassement</a:t>
            </a:r>
            <a:endParaRPr lang="fr-FR" sz="1600" b="1" i="1" dirty="0"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504" y="1218524"/>
            <a:ext cx="885698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6088" indent="-285750"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EJ / établissements sont unanimes : lors d’un aménagement de poste de travail ou de reclassement sur un poste aménagé, le médecin du travail est leur interlocuteur privilégié.</a:t>
            </a:r>
          </a:p>
          <a:p>
            <a:pPr marL="446088" indent="-285750"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Viennent ensuite </a:t>
            </a:r>
            <a:r>
              <a:rPr lang="fr-F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FIPHFP 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(pour les EJ de la FPH) </a:t>
            </a:r>
            <a:r>
              <a:rPr lang="fr-F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l’OETH 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(pour les établissements du secteur privé non lucratif) puis </a:t>
            </a:r>
            <a:r>
              <a:rPr lang="fr-F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ergonomes 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(davantage pour les aménagements de poste) et </a:t>
            </a:r>
            <a:r>
              <a:rPr lang="fr-F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psychologues 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(à l’inverse, plus fréquemment pour les reclassements).</a:t>
            </a:r>
            <a:endParaRPr lang="fr-F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2503" t="23997" r="9990" b="7995"/>
          <a:stretch/>
        </p:blipFill>
        <p:spPr>
          <a:xfrm>
            <a:off x="2072680" y="2874708"/>
            <a:ext cx="6098824" cy="3456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81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51292" y="3578559"/>
            <a:ext cx="8842268" cy="476997"/>
          </a:xfrm>
        </p:spPr>
        <p:txBody>
          <a:bodyPr anchor="ctr">
            <a:normAutofit/>
          </a:bodyPr>
          <a:lstStyle/>
          <a:p>
            <a:r>
              <a:rPr lang="fr-FR" sz="2100" b="1" i="1" dirty="0" smtClean="0">
                <a:latin typeface="Georgia" panose="02040502050405020303" pitchFamily="18" charset="0"/>
              </a:rPr>
              <a:t>Les pratiques en matière de prévention de l’inaptitude</a:t>
            </a:r>
            <a:endParaRPr lang="fr-FR" sz="2100" b="1" i="1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727440" y="238876"/>
            <a:ext cx="9210676" cy="516364"/>
          </a:xfrm>
        </p:spPr>
        <p:txBody>
          <a:bodyPr anchor="ctr">
            <a:noAutofit/>
          </a:bodyPr>
          <a:lstStyle/>
          <a:p>
            <a:r>
              <a:rPr lang="fr-FR" sz="1800" b="1" i="1" dirty="0" smtClean="0">
                <a:latin typeface="Georgia" panose="02040502050405020303" pitchFamily="18" charset="0"/>
              </a:rPr>
              <a:t>Les pratiques en matière de prévention de l’inaptitude</a:t>
            </a:r>
            <a:endParaRPr lang="fr-FR" sz="1800" b="1" i="1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504" y="1214330"/>
            <a:ext cx="8856984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6088" indent="-285750" algn="just">
              <a:lnSpc>
                <a:spcPts val="1950"/>
              </a:lnSpc>
              <a:spcAft>
                <a:spcPts val="9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matière de prévention de l’inaptitude, la personne référente est également plus souvent le </a:t>
            </a:r>
            <a:r>
              <a:rPr lang="fr-FR" sz="15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Directeur d’établissement </a:t>
            </a:r>
            <a:r>
              <a:rPr lang="fr-FR" sz="15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établissements du secteur privé non lucratif (69%) ainsi que, de manière transversale, dans les secteurs des Personnes âgées (74%) et du Handicap (82%).</a:t>
            </a:r>
          </a:p>
          <a:p>
            <a:pPr marL="446088" indent="-285750" algn="just">
              <a:lnSpc>
                <a:spcPts val="1950"/>
              </a:lnSpc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FPH, si l’on retrouve toujours une forte proportion de </a:t>
            </a:r>
            <a:r>
              <a:rPr lang="fr-FR" sz="15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DRH / RRH </a:t>
            </a:r>
            <a:r>
              <a:rPr lang="fr-FR" sz="15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(43%) qui font office de référents en charge de la prévention des risques professionnels, on retrouve également </a:t>
            </a:r>
            <a:r>
              <a:rPr lang="fr-FR" sz="15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d’autres fonctions </a:t>
            </a:r>
            <a:r>
              <a:rPr lang="fr-FR" sz="15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(notamment dans les EJ de taille plus importante) </a:t>
            </a:r>
            <a:r>
              <a:rPr lang="fr-FR" sz="15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Responsable qualité et gestion des risques (14%), CHSCT, chef de service…</a:t>
            </a:r>
          </a:p>
          <a:p>
            <a:pPr marL="446088" indent="-285750" algn="just">
              <a:lnSpc>
                <a:spcPts val="1950"/>
              </a:lnSpc>
              <a:spcAft>
                <a:spcPts val="6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quasi-totalité des établissements sont accompagnés par un médecin du travail, en revanche il s’agit le plus souvent de conventions avec un médecin du travail extérieur (57%). </a:t>
            </a:r>
          </a:p>
          <a:p>
            <a:pPr marL="160338" algn="just">
              <a:lnSpc>
                <a:spcPts val="1950"/>
              </a:lnSpc>
              <a:spcAft>
                <a:spcPts val="1200"/>
              </a:spcAft>
              <a:buClr>
                <a:srgbClr val="6C8D7E"/>
              </a:buClr>
            </a:pPr>
            <a:r>
              <a:rPr lang="fr-FR" sz="14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observe sur ce point encore une disparité notable entre FPH et secteur privé à but non lucratif (la taille des structures étant en facteur structurant sur ce point) : 54% des EJ de la FPH disposent d’un médecin du travail sur site contre seulement 16% des établissements du secteur privé</a:t>
            </a:r>
          </a:p>
          <a:p>
            <a:pPr marL="446088" lvl="0" indent="-285750" algn="just">
              <a:lnSpc>
                <a:spcPts val="1950"/>
              </a:lnSpc>
              <a:spcAft>
                <a:spcPts val="9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final, les deux tiers des EJ de la FPH (66%) ont mis en place des </a:t>
            </a:r>
            <a:r>
              <a:rPr lang="fr-FR" sz="15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spécifiques de prévention de l’inaptitude </a:t>
            </a:r>
            <a:r>
              <a:rPr lang="fr-FR" sz="15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 un tiers (32%) des établissements du privé.</a:t>
            </a:r>
          </a:p>
          <a:p>
            <a:pPr marL="446088" lvl="0" indent="-285750" algn="just">
              <a:lnSpc>
                <a:spcPts val="1950"/>
              </a:lnSpc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ce panorama, les établissements de </a:t>
            </a:r>
            <a:r>
              <a:rPr lang="fr-FR" sz="15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mentale </a:t>
            </a:r>
            <a:r>
              <a:rPr lang="fr-FR" sz="15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distinguent une nouvelle fois tout particulièrement.</a:t>
            </a:r>
            <a:endParaRPr lang="fr-FR" sz="15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727440" y="238876"/>
            <a:ext cx="9210676" cy="516364"/>
          </a:xfrm>
        </p:spPr>
        <p:txBody>
          <a:bodyPr anchor="ctr">
            <a:noAutofit/>
          </a:bodyPr>
          <a:lstStyle/>
          <a:p>
            <a:r>
              <a:rPr lang="fr-FR" sz="1800" b="1" i="1" dirty="0" smtClean="0">
                <a:latin typeface="Georgia" panose="02040502050405020303" pitchFamily="18" charset="0"/>
              </a:rPr>
              <a:t>Des actions de prévention de l’inaptitude orientées vers la formation</a:t>
            </a:r>
            <a:endParaRPr lang="fr-FR" sz="1800" b="1" i="1" dirty="0">
              <a:latin typeface="Georgia" panose="02040502050405020303" pitchFamily="18" charset="0"/>
            </a:endParaRPr>
          </a:p>
        </p:txBody>
      </p:sp>
      <p:sp>
        <p:nvSpPr>
          <p:cNvPr id="11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523516" y="1630074"/>
            <a:ext cx="1296144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22041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844083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266124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688165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Fonction Publique Hospitalière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Espace réservé du text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575172" y="1628800"/>
            <a:ext cx="1296144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22041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844083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266124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688165" indent="0" algn="l" defTabSz="844083" rtl="0" eaLnBrk="1" latinLnBrk="0" hangingPunct="1">
              <a:spcBef>
                <a:spcPct val="20000"/>
              </a:spcBef>
              <a:buFont typeface="Arial" pitchFamily="34" charset="0"/>
              <a:buNone/>
              <a:defRPr sz="1662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Secteur privé </a:t>
            </a:r>
            <a:b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</a:b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à but non lucratif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440" y="1243814"/>
            <a:ext cx="6757688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0338"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Plusieurs types d’actions de prévention de l’inaptitude sont mises en place par les EJ / établissements, mais les actions de formation semblent être des leviers privilégiés.</a:t>
            </a:r>
            <a:endParaRPr lang="fr-F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0127" t="31004" r="11115" b="6989"/>
          <a:stretch/>
        </p:blipFill>
        <p:spPr>
          <a:xfrm>
            <a:off x="158159" y="2204864"/>
            <a:ext cx="9547370" cy="42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</p:spPr>
        <p:txBody>
          <a:bodyPr anchor="ctr">
            <a:normAutofit/>
          </a:bodyPr>
          <a:lstStyle/>
          <a:p>
            <a:r>
              <a:rPr lang="fr-FR" sz="1800" b="1" i="1" dirty="0" smtClean="0">
                <a:latin typeface="Georgia" panose="02040502050405020303" pitchFamily="18" charset="0"/>
              </a:rPr>
              <a:t>Note méthodologique</a:t>
            </a:r>
            <a:endParaRPr lang="fr-FR" sz="18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25681"/>
              </p:ext>
            </p:extLst>
          </p:nvPr>
        </p:nvGraphicFramePr>
        <p:xfrm>
          <a:off x="632520" y="1384312"/>
          <a:ext cx="8784976" cy="478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142"/>
                <a:gridCol w="7804834"/>
              </a:tblGrid>
              <a:tr h="165600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77913" marR="77913" marT="38957" marB="38957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D7E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115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L’ensemble des structures des secteurs Sanitaire et Médico-social cotisant aux</a:t>
                      </a:r>
                      <a:r>
                        <a:rPr lang="fr-FR" sz="115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ANFH Rhône &amp; Alpes et à Unifaf Rhône Alpes ont été sollicitées </a:t>
                      </a:r>
                      <a:r>
                        <a:rPr lang="fr-FR" sz="115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soit 217 entités juridiques (EJ) de la FPH et 1 357 établissements </a:t>
                      </a:r>
                      <a:r>
                        <a:rPr lang="fr-FR" sz="115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secteur privé non lucratif.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115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final, </a:t>
                      </a:r>
                      <a:r>
                        <a:rPr lang="fr-FR" sz="115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473 EJ /</a:t>
                      </a:r>
                      <a:r>
                        <a:rPr lang="fr-FR" sz="115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établissements</a:t>
                      </a:r>
                      <a:r>
                        <a:rPr lang="fr-FR" sz="115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5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 participé l’enquête, soit </a:t>
                      </a:r>
                      <a:r>
                        <a:rPr lang="fr-FR" sz="115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taux de participation de 30% et un taux de couverture agents de 50%</a:t>
                      </a:r>
                      <a:r>
                        <a:rPr lang="fr-FR" sz="115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(hors HCL).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11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fr-FR" sz="115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représentativité finale</a:t>
                      </a:r>
                      <a:r>
                        <a:rPr lang="fr-FR" sz="11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l’échantillon est assurée via la </a:t>
                      </a:r>
                      <a:r>
                        <a:rPr lang="fr-FR" sz="115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méthode des quotas </a:t>
                      </a:r>
                      <a:r>
                        <a:rPr lang="fr-FR" sz="115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les variables secteur d’activité et taille de la structure pour chacun des OPCA d’appartenance.</a:t>
                      </a:r>
                      <a:endParaRPr lang="fr-FR" sz="11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7913" marR="153373" marT="38957" marB="389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D7E">
                        <a:alpha val="9804"/>
                      </a:srgbClr>
                    </a:solidFill>
                  </a:tcPr>
                </a:tc>
              </a:tr>
              <a:tr h="187200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77913" marR="77913" marT="38957" marB="38957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D7E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115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Interrogation des EJ / établissements </a:t>
                      </a:r>
                      <a:r>
                        <a:rPr lang="fr-FR" sz="115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 mix méthodologique :</a:t>
                      </a:r>
                    </a:p>
                    <a:p>
                      <a:pPr marL="446088" marR="0" lvl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150" b="0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Envoi d’un courrier comprenant un courrier explicatif, une enveloppe T, un questionnaire ainsi qu’un tableau de recensement pour chacune des activité de l’EJ / établissement</a:t>
                      </a:r>
                    </a:p>
                    <a:p>
                      <a:pPr marL="446088" marR="0" lvl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150" b="0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Double possibilité de réponse : soit par Internet (mot de passe personnalisé) soit en retournant le questionnaire papier via l’enveloppe T fournie</a:t>
                      </a:r>
                    </a:p>
                    <a:p>
                      <a:pPr marL="446088" marR="0" lvl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150" b="0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Relance mail de l’ARS Rhône-Alpes début novembre 2014</a:t>
                      </a:r>
                    </a:p>
                    <a:p>
                      <a:pPr marL="446088" marR="0" lvl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150" b="0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Relances téléphoniques des EJ / établissements non répondants courant décembre</a:t>
                      </a:r>
                    </a:p>
                  </a:txBody>
                  <a:tcPr marL="77913" marR="122698" marT="38957" marB="389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D7E">
                        <a:alpha val="9804"/>
                      </a:srgbClr>
                    </a:solidFill>
                  </a:tcPr>
                </a:tc>
              </a:tr>
              <a:tr h="626554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77913" marR="77913" marT="38957" marB="38957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D7E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11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 recueil des données s’est déroulé du </a:t>
                      </a:r>
                      <a:r>
                        <a:rPr lang="fr-FR" sz="115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septembre 2014 au 21 janvier 2015.</a:t>
                      </a:r>
                    </a:p>
                  </a:txBody>
                  <a:tcPr marL="77913" marR="122698" marT="38957" marB="389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D7E">
                        <a:alpha val="9804"/>
                      </a:srgbClr>
                    </a:solidFill>
                  </a:tcPr>
                </a:tc>
              </a:tr>
              <a:tr h="626554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77913" marR="77913" marT="38957" marB="38957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D7E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115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OpinionWay a réalisé cette enquête en appliquant les procédures et règles de </a:t>
                      </a:r>
                      <a:r>
                        <a:rPr lang="fr-FR" sz="115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norme ISO 20252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7867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13" marR="122698" marT="38957" marB="389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D7E">
                        <a:alpha val="9804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 descr="\\192.168.125.200\Qualité (ex certification)\ZZ- ISO - Mise en place et Audit\Document Normes ISO etc\Logo\PNG\Afaq_202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811" y="5652196"/>
            <a:ext cx="378614" cy="390864"/>
          </a:xfrm>
          <a:prstGeom prst="rect">
            <a:avLst/>
          </a:prstGeom>
          <a:noFill/>
        </p:spPr>
      </p:pic>
      <p:pic>
        <p:nvPicPr>
          <p:cNvPr id="23" name="Picture 2" descr="D:\01-OWay\GRAPHISMES\Illustrator ICONS\icones\Icones methodo\caldendar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564" y="4998988"/>
            <a:ext cx="396001" cy="396000"/>
          </a:xfrm>
          <a:prstGeom prst="rect">
            <a:avLst/>
          </a:prstGeom>
          <a:noFill/>
        </p:spPr>
      </p:pic>
      <p:pic>
        <p:nvPicPr>
          <p:cNvPr id="24" name="Picture 6" descr="D:\01-OWay\GRAPHISMES\Illustrator ICONS\icones\Icones methodo\tel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446" y="4071084"/>
            <a:ext cx="287003" cy="287002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4" y="3599512"/>
            <a:ext cx="288273" cy="28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D:\01-OWay\GRAPHISMES\Illustrator ICONS\icones\Icones methodo\Sample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348" y="1667992"/>
            <a:ext cx="724433" cy="724432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088080" y="346165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C8D7E"/>
                </a:solidFill>
              </a:rPr>
              <a:t>@</a:t>
            </a:r>
            <a:endParaRPr lang="fr-FR" sz="2800" b="1" dirty="0">
              <a:solidFill>
                <a:srgbClr val="6C8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62050" y="3542220"/>
            <a:ext cx="8743950" cy="548639"/>
          </a:xfrm>
        </p:spPr>
        <p:txBody>
          <a:bodyPr anchor="ctr">
            <a:normAutofit fontScale="90000"/>
          </a:bodyPr>
          <a:lstStyle/>
          <a:p>
            <a:r>
              <a:rPr lang="fr-FR" sz="2100" b="1" i="1" dirty="0" smtClean="0">
                <a:latin typeface="Georgia" panose="02040502050405020303" pitchFamily="18" charset="0"/>
              </a:rPr>
              <a:t>État des lieux des situations d’inaptitude prononcées</a:t>
            </a:r>
            <a:br>
              <a:rPr lang="fr-FR" sz="2100" b="1" i="1" dirty="0" smtClean="0">
                <a:latin typeface="Georgia" panose="02040502050405020303" pitchFamily="18" charset="0"/>
              </a:rPr>
            </a:br>
            <a:r>
              <a:rPr lang="fr-FR" sz="2100" b="1" i="1" dirty="0" smtClean="0">
                <a:latin typeface="Georgia" panose="02040502050405020303" pitchFamily="18" charset="0"/>
              </a:rPr>
              <a:t>au cours des 3 dernières années</a:t>
            </a:r>
            <a:endParaRPr lang="fr-FR" sz="2100" b="1" i="1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5930" y="1507978"/>
            <a:ext cx="8753574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C8D7E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695325" y="230982"/>
            <a:ext cx="9210676" cy="516364"/>
          </a:xfrm>
        </p:spPr>
        <p:txBody>
          <a:bodyPr anchor="ctr">
            <a:noAutofit/>
          </a:bodyPr>
          <a:lstStyle/>
          <a:p>
            <a:r>
              <a:rPr lang="fr-FR" sz="1550" b="1" i="1" dirty="0" smtClean="0">
                <a:latin typeface="Georgia" panose="02040502050405020303" pitchFamily="18" charset="0"/>
              </a:rPr>
              <a:t>Une problématique qui touche une part importante d’établissements sanitaires et sociaux Rhône-alpins, et plus particulièrement dans la Fonction Publique Hospitalière</a:t>
            </a:r>
            <a:endParaRPr lang="fr-FR" sz="1550" b="1" i="1" dirty="0"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4808" y="1570921"/>
            <a:ext cx="612068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Un peu plus de deux EJ / établissements interrogés sur cinq déclarent au moins un avis d’inaptitude prononcé au cours des 3 dernières années</a:t>
            </a:r>
            <a:endParaRPr lang="fr-FR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325" y="2348880"/>
            <a:ext cx="2457475" cy="59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2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6600" b="1" i="1" dirty="0" smtClean="0">
                <a:solidFill>
                  <a:srgbClr val="D74D4D"/>
                </a:solidFill>
                <a:latin typeface="Georgia" panose="02040502050405020303" pitchFamily="18" charset="0"/>
                <a:ea typeface="Calibri"/>
                <a:cs typeface="Times New Roman"/>
              </a:rPr>
              <a:t>41%</a:t>
            </a:r>
            <a:endParaRPr lang="fr-FR" sz="6600" b="1" i="1" dirty="0">
              <a:solidFill>
                <a:srgbClr val="D74D4D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5930" y="1648372"/>
            <a:ext cx="2376264" cy="40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Le chiffre clé</a:t>
            </a:r>
          </a:p>
        </p:txBody>
      </p:sp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2017417727"/>
              </p:ext>
            </p:extLst>
          </p:nvPr>
        </p:nvGraphicFramePr>
        <p:xfrm>
          <a:off x="735930" y="4221088"/>
          <a:ext cx="35283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24608" y="3492297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Georgia" panose="02040502050405020303" pitchFamily="18" charset="0"/>
              </a:rPr>
              <a:t>Mais une vraie disparité entre FPH et secteur privé à but non lucratif, notamment en raison de la taille des structures :</a:t>
            </a:r>
            <a:endParaRPr lang="fr-FR" sz="1600" dirty="0">
              <a:latin typeface="Georgia" panose="02040502050405020303" pitchFamily="18" charset="0"/>
            </a:endParaRPr>
          </a:p>
        </p:txBody>
      </p:sp>
      <p:sp>
        <p:nvSpPr>
          <p:cNvPr id="6" name="Virage 5"/>
          <p:cNvSpPr/>
          <p:nvPr/>
        </p:nvSpPr>
        <p:spPr>
          <a:xfrm rot="10800000" flipH="1">
            <a:off x="735930" y="3085958"/>
            <a:ext cx="604161" cy="838433"/>
          </a:xfrm>
          <a:prstGeom prst="ben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4968" y="4221088"/>
            <a:ext cx="468052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>
              <a:spcAft>
                <a:spcPts val="600"/>
              </a:spcAft>
            </a:pPr>
            <a:r>
              <a:rPr lang="fr-FR" sz="11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EJ de la FPH apparaissent – en proportion – plus touchées par la problématique de l’inaptitude : 82% d’entre elles déclarent au moins une situation d’inaptitude prononcée au cours des 3 dernières années contre 34% des établissements du secteur privé à but non lucratif.</a:t>
            </a:r>
          </a:p>
          <a:p>
            <a:pPr algn="just"/>
            <a:r>
              <a:rPr lang="fr-FR" sz="11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 écart tient essentiellement à la taille des structures qui composent chacun de ces 2 champs d’activité : près de 90% d’EJ de plus de 50 agents dans la FPH et, à l’inverse, plus des tiers (70%) d’établissements de moins de 50 agents pour le secteur privé à but non lucratif.</a:t>
            </a:r>
            <a:endParaRPr lang="fr-FR" sz="11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041442" y="1484784"/>
            <a:ext cx="0" cy="16334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5930" y="1412776"/>
            <a:ext cx="8681566" cy="1633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C8D7E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727440" y="238876"/>
            <a:ext cx="9210676" cy="516364"/>
          </a:xfrm>
        </p:spPr>
        <p:txBody>
          <a:bodyPr anchor="ctr">
            <a:normAutofit/>
          </a:bodyPr>
          <a:lstStyle/>
          <a:p>
            <a:r>
              <a:rPr lang="fr-FR" sz="1800" b="1" i="1" dirty="0" smtClean="0">
                <a:latin typeface="Georgia" panose="02040502050405020303" pitchFamily="18" charset="0"/>
              </a:rPr>
              <a:t>Un constat en termes d’effectifs concernés probablement « sous évalué »</a:t>
            </a:r>
            <a:endParaRPr lang="fr-FR" sz="1800" b="1" i="1" dirty="0"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4808" y="1430645"/>
            <a:ext cx="6048672" cy="160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4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Les situations d’inaptitude prononcés au cours des 3 dernières années couvrent 3,4% des effectifs des établissements recensés au 31/12/2013 : 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3,3% dans la FPH et 4,8%</a:t>
            </a:r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dans le secteur privé à but non </a:t>
            </a:r>
            <a:r>
              <a:rPr lang="fr-FR" sz="1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lucratif </a:t>
            </a:r>
            <a:endParaRPr lang="fr-FR" sz="1700" i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325" y="2251991"/>
            <a:ext cx="2457475" cy="59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2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6600" b="1" i="1" dirty="0" smtClean="0">
                <a:solidFill>
                  <a:srgbClr val="D74D4D"/>
                </a:solidFill>
                <a:latin typeface="Georgia" panose="02040502050405020303" pitchFamily="18" charset="0"/>
                <a:ea typeface="Calibri"/>
                <a:cs typeface="Times New Roman"/>
              </a:rPr>
              <a:t>3,4%</a:t>
            </a:r>
            <a:endParaRPr lang="fr-FR" sz="6600" b="1" i="1" dirty="0">
              <a:solidFill>
                <a:srgbClr val="D74D4D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5930" y="155679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Le chiffre clé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5930" y="3356992"/>
            <a:ext cx="8537550" cy="19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fr-FR" sz="1700" b="1" dirty="0" smtClean="0">
                <a:solidFill>
                  <a:srgbClr val="D74D4D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Un chiffre qui ne rend pas nécessairement compte de la « réalité » : </a:t>
            </a:r>
          </a:p>
          <a:p>
            <a:pPr algn="just"/>
            <a:endParaRPr lang="fr-FR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285750" algn="just"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près de 4 structures sur 5 (79%) estiment que les avis d’inaptitudes prononcés au cours des 3 dernières recouvrent la majorité des situations rencontrées…</a:t>
            </a:r>
          </a:p>
          <a:p>
            <a:pPr marL="446088" indent="-285750" algn="just"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seule une minorité (26%) pense que la totalité des situations qu’elle a rencontré au cours des 3 dernières années a donné lieu à un avis d’inaptitude : 15% pour les EJ de la FPH et 43% des établissements du secteur privé à but non lucratif</a:t>
            </a:r>
          </a:p>
          <a:p>
            <a:pPr marL="446088" indent="-285750" algn="just">
              <a:buFont typeface="Webdings" panose="05030102010509060703" pitchFamily="18" charset="2"/>
              <a:buChar char=""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santé mentale se démarque sur ce point : la majorité des EJ / établissements de ce domaine d’activité (52%) estimant que la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totalité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 d’inaptitudes prononcés au cours des 3 dernières recouvrent la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totalité des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 rencontrées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3112194" y="1412776"/>
            <a:ext cx="0" cy="16334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727440" y="238876"/>
            <a:ext cx="9210676" cy="516364"/>
          </a:xfrm>
        </p:spPr>
        <p:txBody>
          <a:bodyPr anchor="ctr">
            <a:normAutofit/>
          </a:bodyPr>
          <a:lstStyle/>
          <a:p>
            <a:r>
              <a:rPr lang="fr-FR" sz="1800" b="1" i="1" dirty="0" smtClean="0">
                <a:latin typeface="Georgia" panose="02040502050405020303" pitchFamily="18" charset="0"/>
              </a:rPr>
              <a:t>Focus sur les avis d’inaptitude recensés</a:t>
            </a:r>
            <a:endParaRPr lang="fr-FR" sz="1800" b="1" i="1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504" y="1340984"/>
            <a:ext cx="8856984" cy="4536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6088" indent="-285750" algn="just">
              <a:lnSpc>
                <a:spcPts val="2100"/>
              </a:lnSpc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majorité des cas, il s’agit d’avis d’inaptitude temporaire 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(42% des avis d’inaptitude prononcés au cours des 3 dernières années) </a:t>
            </a:r>
            <a:r>
              <a:rPr lang="fr-F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partielle 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(39%).</a:t>
            </a:r>
          </a:p>
          <a:p>
            <a:pPr marL="446088" indent="-285750" algn="just">
              <a:lnSpc>
                <a:spcPts val="2100"/>
              </a:lnSpc>
              <a:spcAft>
                <a:spcPts val="6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relève également :</a:t>
            </a:r>
          </a:p>
          <a:p>
            <a:pPr marL="804863" indent="-198438" algn="just">
              <a:lnSpc>
                <a:spcPts val="2100"/>
              </a:lnSpc>
              <a:spcAft>
                <a:spcPts val="300"/>
              </a:spcAft>
              <a:buFont typeface="Calibri" panose="020F0502020204030204" pitchFamily="34" charset="0"/>
              <a:buChar char="‐"/>
              <a:tabLst>
                <a:tab pos="358775" algn="l"/>
              </a:tabLst>
            </a:pPr>
            <a:r>
              <a:rPr lang="fr-FR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d’avis d’inaptitude définitive par rapport aux fonctions exercées</a:t>
            </a:r>
          </a:p>
          <a:p>
            <a:pPr marL="804863" indent="-198438" algn="just">
              <a:lnSpc>
                <a:spcPts val="2100"/>
              </a:lnSpc>
              <a:spcAft>
                <a:spcPts val="300"/>
              </a:spcAft>
              <a:buFont typeface="Calibri" panose="020F0502020204030204" pitchFamily="34" charset="0"/>
              <a:buChar char="‐"/>
              <a:tabLst>
                <a:tab pos="358775" algn="l"/>
              </a:tabLst>
            </a:pPr>
            <a:r>
              <a:rPr lang="fr-FR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d’avis d’inaptitude définitive à toutes fonctions (20% dans le secteur privé à but non lucratif)</a:t>
            </a:r>
          </a:p>
          <a:p>
            <a:pPr marL="804863" indent="-198438" algn="just">
              <a:lnSpc>
                <a:spcPts val="2100"/>
              </a:lnSpc>
              <a:buFont typeface="Calibri" panose="020F0502020204030204" pitchFamily="34" charset="0"/>
              <a:buChar char="‐"/>
              <a:tabLst>
                <a:tab pos="358775" algn="l"/>
              </a:tabLst>
            </a:pPr>
            <a:r>
              <a:rPr lang="fr-FR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de dossiers en cours d’instruction</a:t>
            </a:r>
          </a:p>
          <a:p>
            <a:pPr marL="0" lvl="1" algn="just">
              <a:lnSpc>
                <a:spcPts val="2100"/>
              </a:lnSpc>
            </a:pPr>
            <a:endParaRPr lang="fr-F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85750" algn="just">
              <a:lnSpc>
                <a:spcPts val="2100"/>
              </a:lnSpc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encore, les structures de la santé mentale se démarquent : 53% des avis d’inaptitude recensés sont </a:t>
            </a: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 </a:t>
            </a: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d’inaptitude 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définitive à </a:t>
            </a: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 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fonctions.</a:t>
            </a:r>
            <a:endParaRPr lang="fr-F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lvl="1" indent="-285750" algn="just">
              <a:lnSpc>
                <a:spcPts val="2100"/>
              </a:lnSpc>
              <a:spcAft>
                <a:spcPts val="24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secteur du handicap, lui aussi, présente un plus fort taux d’avis d’inaptitude définitive, que ce soit par rapport aux fonctions exercées (26%) ou à toutes fonctions (21%)</a:t>
            </a:r>
          </a:p>
          <a:p>
            <a:pPr marL="460375" lvl="1" indent="-285750" algn="just">
              <a:lnSpc>
                <a:spcPts val="2100"/>
              </a:lnSpc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termes d’âge, les reconnaissances d’inaptitude ne sont pas uniquement l’apanage des agents / salariés en 2</a:t>
            </a:r>
            <a:r>
              <a:rPr lang="fr-FR" sz="15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</a:t>
            </a:r>
            <a:r>
              <a:rPr lang="fr-F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 carrière 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plus du tiers des avis d’inaptitude recensés (34%) concernent des agents de moins de 45 ans, et 4% des individus de moins de 30 ans (ce dernier score s’élève même à 8% dans les établissements du secteur privé à but non lucratif).</a:t>
            </a:r>
            <a:endParaRPr lang="fr-F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9127" t="24003" r="16616" b="11990"/>
          <a:stretch/>
        </p:blipFill>
        <p:spPr>
          <a:xfrm>
            <a:off x="4404914" y="3259763"/>
            <a:ext cx="5185638" cy="2905541"/>
          </a:xfrm>
          <a:prstGeom prst="rect">
            <a:avLst/>
          </a:prstGeom>
        </p:spPr>
      </p:pic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727440" y="238876"/>
            <a:ext cx="9210676" cy="516364"/>
          </a:xfrm>
        </p:spPr>
        <p:txBody>
          <a:bodyPr anchor="ctr">
            <a:normAutofit fontScale="90000"/>
          </a:bodyPr>
          <a:lstStyle/>
          <a:p>
            <a:r>
              <a:rPr lang="fr-FR" sz="1700" b="1" i="1" dirty="0" smtClean="0">
                <a:latin typeface="Georgia" panose="02040502050405020303" pitchFamily="18" charset="0"/>
              </a:rPr>
              <a:t>AS et IDE sont les métiers les plus représentés en termes de volume d’avis d’inaptitude dans la FPH</a:t>
            </a:r>
            <a:endParaRPr lang="fr-FR" sz="1700" b="1" i="1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504" y="1275452"/>
            <a:ext cx="9073008" cy="1893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t" anchorCtr="0"/>
          <a:lstStyle/>
          <a:p>
            <a:pPr marL="446088" indent="-285750" algn="just">
              <a:lnSpc>
                <a:spcPts val="2000"/>
              </a:lnSpc>
              <a:spcAft>
                <a:spcPts val="6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métiers concentrent la majorité des avis d’inaptitude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recensés dans la Fonction Publique Hospitalière :</a:t>
            </a:r>
          </a:p>
          <a:p>
            <a:pPr marL="804863" indent="-198438" algn="just">
              <a:lnSpc>
                <a:spcPts val="2000"/>
              </a:lnSpc>
              <a:spcAft>
                <a:spcPts val="300"/>
              </a:spcAft>
              <a:buFont typeface="Calibri" panose="020F0502020204030204" pitchFamily="34" charset="0"/>
              <a:buChar char="‐"/>
              <a:tabLst>
                <a:tab pos="358775" algn="l"/>
              </a:tabLst>
            </a:pPr>
            <a:r>
              <a:rPr lang="fr-FR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Aide-soignant(e</a:t>
            </a:r>
            <a:r>
              <a:rPr lang="fr-FR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</a:t>
            </a:r>
            <a:r>
              <a:rPr lang="fr-FR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30,7% des avis d’inaptitude </a:t>
            </a:r>
            <a:r>
              <a:rPr lang="fr-FR" sz="15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recensés au cours des 3 dernières années</a:t>
            </a:r>
            <a:endParaRPr lang="fr-FR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0" indent="-198438" algn="just">
              <a:lnSpc>
                <a:spcPts val="2000"/>
              </a:lnSpc>
              <a:buFont typeface="Calibri" panose="020F0502020204030204" pitchFamily="34" charset="0"/>
              <a:buChar char="‐"/>
              <a:tabLst>
                <a:tab pos="358775" algn="l"/>
              </a:tabLst>
            </a:pPr>
            <a:r>
              <a:rPr lang="fr-FR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Infirmier(ère) en soins généraux : </a:t>
            </a:r>
            <a:r>
              <a:rPr lang="fr-FR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26,8%</a:t>
            </a:r>
            <a:endParaRPr lang="fr-FR" sz="15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Viennent ensuite les Agents de bio-nettoyage (10,4%) et les Agents des services mortuaires (4,1%)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536" y="3343852"/>
            <a:ext cx="3528392" cy="2893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tlCol="0" anchor="t" anchorCtr="0"/>
          <a:lstStyle/>
          <a:p>
            <a:pPr algn="just">
              <a:spcAft>
                <a:spcPts val="600"/>
              </a:spcAft>
            </a:pP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tendances notables par domaine d’activité 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secteur Sanitaire – majoritaire en termes d’effectifs – suit la tendance globale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santé mentale,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métier d’IDE arrive assez nettement en tête de la hiérarchie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secteur des personnes âgées, on observe une plus forte proportion encore d’AS dans les avis d’inaptitude recensés (59%)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handicap présente quant à lui une plus forte proportion d’Agent(s) de bio-nettoyage dans ce « palmarès 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C:\Users\Steeve Flanet\Pictures\ANF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" y="836712"/>
            <a:ext cx="547555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Steeve Flanet\Pictures\ANF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55" y="4757924"/>
            <a:ext cx="54755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704528" y="791126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 Publique Hospitalière uniquement</a:t>
            </a:r>
            <a:endParaRPr lang="fr-FR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9399" t="25997" r="19845" b="11996"/>
          <a:stretch/>
        </p:blipFill>
        <p:spPr>
          <a:xfrm>
            <a:off x="4448944" y="2955299"/>
            <a:ext cx="5170322" cy="2968148"/>
          </a:xfrm>
          <a:prstGeom prst="rect">
            <a:avLst/>
          </a:prstGeom>
        </p:spPr>
      </p:pic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727440" y="238876"/>
            <a:ext cx="9210676" cy="516364"/>
          </a:xfrm>
        </p:spPr>
        <p:txBody>
          <a:bodyPr anchor="ctr">
            <a:normAutofit fontScale="90000"/>
          </a:bodyPr>
          <a:lstStyle/>
          <a:p>
            <a:r>
              <a:rPr lang="fr-FR" sz="1700" b="1" i="1" dirty="0" smtClean="0">
                <a:latin typeface="Georgia" panose="02040502050405020303" pitchFamily="18" charset="0"/>
              </a:rPr>
              <a:t>Sans surprise, une problématique qui touche - en proportion - davantage les métiers techniques et du soin </a:t>
            </a:r>
            <a:endParaRPr lang="fr-FR" sz="1700" b="1" i="1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504" y="1275452"/>
            <a:ext cx="9073008" cy="1145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t" anchorCtr="0"/>
          <a:lstStyle/>
          <a:p>
            <a:pPr marL="446088" indent="-285750" algn="just">
              <a:lnSpc>
                <a:spcPts val="2100"/>
              </a:lnSpc>
              <a:spcAft>
                <a:spcPts val="6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part des agents ayant fait l’objet d’un avis d’inaptitude au cours des 3 dernières années rapportés sur les effectifs déclarés au 31/12/2013 n’est pas homogène entre les différents métiers exercés. On retrouve des taux sensiblement plus importants sur </a:t>
            </a:r>
            <a:r>
              <a:rPr lang="fr-F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dizaine de métiers, essentiellement des métiers techniques et du soin</a:t>
            </a:r>
            <a:r>
              <a:rPr lang="fr-FR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C:\Users\Steeve Flanet\Pictures\ANF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" y="836712"/>
            <a:ext cx="547555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704528" y="791126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 Publique Hospitalière uniquement</a:t>
            </a:r>
            <a:endParaRPr lang="fr-FR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phique 8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1683916"/>
              </p:ext>
            </p:extLst>
          </p:nvPr>
        </p:nvGraphicFramePr>
        <p:xfrm>
          <a:off x="23327" y="2619172"/>
          <a:ext cx="6981672" cy="363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Image 7" descr="C:\Users\Steeve Flanet\Pictures\ANF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28" y="4421610"/>
            <a:ext cx="547555" cy="1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4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7056" y="1573645"/>
            <a:ext cx="2492029" cy="1224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727440" y="238876"/>
            <a:ext cx="9210676" cy="516364"/>
          </a:xfrm>
        </p:spPr>
        <p:txBody>
          <a:bodyPr anchor="ctr">
            <a:noAutofit/>
          </a:bodyPr>
          <a:lstStyle/>
          <a:p>
            <a:r>
              <a:rPr lang="fr-FR" sz="1600" b="1" i="1" dirty="0" smtClean="0">
                <a:latin typeface="Georgia" panose="02040502050405020303" pitchFamily="18" charset="0"/>
              </a:rPr>
              <a:t>Seul un peu plus d’1 avis d’inaptitude sur 2 donne lieu à une mesure consécutive</a:t>
            </a:r>
            <a:endParaRPr lang="fr-FR" sz="1600" b="1" i="1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528" y="1340768"/>
            <a:ext cx="3528392" cy="477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-285750"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  <a:buFont typeface="Webdings" panose="05030102010509060703" pitchFamily="18" charset="2"/>
              <a:buChar char=""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FPH et secteur privé à but non lucratif confondus, 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sont 53% des inaptitudes constatées au cours de ces 3 dernières années qui ont donné lieu à une mesure consécutive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part de l’EJ / établissement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</a:pPr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pratique les EJ de la FPH ont le plus souvent recours à un aménagement du poste de travail (27% des mesures prises) ou bien des horaires ou rythmes de travail (34%).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  <a:buClr>
                <a:srgbClr val="6C8D7E"/>
              </a:buClr>
            </a:pPr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secteur privé à but non lucratif, on notera la part non négligeable des licenciements pour inaptitude (34%) qui atteint même 53% dans le secteur du Handicap et 74% dans le secteur des personnes âgées.</a:t>
            </a:r>
            <a:endParaRPr lang="fr-FR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689294308"/>
              </p:ext>
            </p:extLst>
          </p:nvPr>
        </p:nvGraphicFramePr>
        <p:xfrm>
          <a:off x="6069544" y="3068960"/>
          <a:ext cx="3635984" cy="8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03746"/>
              </p:ext>
            </p:extLst>
          </p:nvPr>
        </p:nvGraphicFramePr>
        <p:xfrm>
          <a:off x="6069544" y="4077072"/>
          <a:ext cx="3635984" cy="8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4560302" y="5206634"/>
            <a:ext cx="5328592" cy="886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6682" y="5330324"/>
            <a:ext cx="360040" cy="180000"/>
          </a:xfrm>
          <a:prstGeom prst="rect">
            <a:avLst/>
          </a:prstGeom>
          <a:solidFill>
            <a:srgbClr val="3760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91224" y="5220269"/>
            <a:ext cx="1655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prstClr val="black"/>
                </a:solidFill>
              </a:rPr>
              <a:t>Aménagement des horaires ou rythmes de travail</a:t>
            </a:r>
            <a:endParaRPr lang="fr-FR" sz="1000" i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2506" y="5330324"/>
            <a:ext cx="360040" cy="180000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56088" y="5220269"/>
            <a:ext cx="233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prstClr val="black"/>
                </a:solidFill>
              </a:rPr>
              <a:t>Aménagement</a:t>
            </a:r>
            <a:br>
              <a:rPr lang="fr-FR" sz="1000" i="1" dirty="0" smtClean="0">
                <a:solidFill>
                  <a:prstClr val="black"/>
                </a:solidFill>
              </a:rPr>
            </a:br>
            <a:r>
              <a:rPr lang="fr-FR" sz="1000" i="1" dirty="0" smtClean="0">
                <a:solidFill>
                  <a:prstClr val="black"/>
                </a:solidFill>
              </a:rPr>
              <a:t>du poste de travail</a:t>
            </a:r>
            <a:endParaRPr lang="fr-FR" sz="1000" i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76726" y="5759330"/>
            <a:ext cx="360040" cy="180000"/>
          </a:xfrm>
          <a:prstGeom prst="rect">
            <a:avLst/>
          </a:prstGeom>
          <a:solidFill>
            <a:srgbClr val="B7DE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96072" y="5330324"/>
            <a:ext cx="360040" cy="1800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752318" y="5220269"/>
            <a:ext cx="106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prstClr val="black"/>
                </a:solidFill>
              </a:rPr>
              <a:t>Aménagement</a:t>
            </a:r>
            <a:br>
              <a:rPr lang="fr-FR" sz="1000" i="1" dirty="0" smtClean="0">
                <a:solidFill>
                  <a:prstClr val="black"/>
                </a:solidFill>
              </a:rPr>
            </a:br>
            <a:r>
              <a:rPr lang="fr-FR" sz="1000" i="1" dirty="0" smtClean="0">
                <a:solidFill>
                  <a:prstClr val="black"/>
                </a:solidFill>
              </a:rPr>
              <a:t>des activités</a:t>
            </a:r>
            <a:endParaRPr lang="fr-FR" sz="1000" i="1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752318" y="5649275"/>
            <a:ext cx="110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prstClr val="black"/>
                </a:solidFill>
              </a:rPr>
              <a:t>Licenciement pour inaptitude</a:t>
            </a:r>
            <a:endParaRPr lang="fr-FR" sz="1000" i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36682" y="5759330"/>
            <a:ext cx="360040" cy="180000"/>
          </a:xfrm>
          <a:prstGeom prst="rect">
            <a:avLst/>
          </a:prstGeom>
          <a:solidFill>
            <a:srgbClr val="DCE6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691224" y="5726220"/>
            <a:ext cx="1885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prstClr val="black"/>
                </a:solidFill>
              </a:rPr>
              <a:t>Retraite pour invalidité</a:t>
            </a:r>
            <a:endParaRPr lang="fr-FR" sz="1000" i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52506" y="5759330"/>
            <a:ext cx="360040" cy="180000"/>
          </a:xfrm>
          <a:prstGeom prst="rect">
            <a:avLst/>
          </a:prstGeom>
          <a:solidFill>
            <a:srgbClr val="B9CD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156088" y="5649275"/>
            <a:ext cx="200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prstClr val="black"/>
                </a:solidFill>
              </a:rPr>
              <a:t>Reclassement vers </a:t>
            </a:r>
            <a:br>
              <a:rPr lang="fr-FR" sz="1000" i="1" dirty="0" smtClean="0">
                <a:solidFill>
                  <a:prstClr val="black"/>
                </a:solidFill>
              </a:rPr>
            </a:br>
            <a:r>
              <a:rPr lang="fr-FR" sz="1000" i="1" dirty="0" smtClean="0">
                <a:solidFill>
                  <a:prstClr val="black"/>
                </a:solidFill>
              </a:rPr>
              <a:t>un autre poste</a:t>
            </a:r>
            <a:endParaRPr lang="fr-FR" sz="1000" i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69838" y="2165386"/>
            <a:ext cx="245747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2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5400" b="1" i="1" dirty="0" smtClean="0">
                <a:solidFill>
                  <a:srgbClr val="376092"/>
                </a:solidFill>
                <a:latin typeface="Georgia" panose="02040502050405020303" pitchFamily="18" charset="0"/>
                <a:ea typeface="Calibri"/>
                <a:cs typeface="Times New Roman"/>
              </a:rPr>
              <a:t>53%</a:t>
            </a:r>
            <a:endParaRPr lang="fr-FR" sz="5400" b="1" i="1" dirty="0">
              <a:solidFill>
                <a:srgbClr val="376092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572821" y="1639558"/>
            <a:ext cx="2376264" cy="40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Le chiffre clé</a:t>
            </a:r>
          </a:p>
        </p:txBody>
      </p:sp>
      <p:sp>
        <p:nvSpPr>
          <p:cNvPr id="29" name="Flèche courbée vers la droite 28"/>
          <p:cNvSpPr/>
          <p:nvPr/>
        </p:nvSpPr>
        <p:spPr>
          <a:xfrm rot="841966">
            <a:off x="4448944" y="2087220"/>
            <a:ext cx="659737" cy="2133868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296981" y="2907366"/>
            <a:ext cx="1620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rgbClr val="2D5D47"/>
                </a:solidFill>
                <a:latin typeface="Eras Demi IT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50" i="1" spc="-7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Dans le détail</a:t>
            </a:r>
            <a:endParaRPr 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08984" y="3356992"/>
            <a:ext cx="4896544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Fonction Publique</a:t>
            </a:r>
            <a:r>
              <a:rPr lang="fr-FR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Hospitalière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880992" y="429309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Secteur privé</a:t>
            </a:r>
            <a:br>
              <a:rPr lang="fr-FR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fr-FR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non lucratif</a:t>
            </a:r>
            <a:endParaRPr lang="fr-FR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36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UMN_MAX" val="1"/>
  <p:tag name="IS_MAIN_SHAPE" val="True"/>
  <p:tag name="OUTPUT_ID" val="3de855b9-2062-41bc-b4bc-9de934b7e0d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UMN_MAX" val="1"/>
  <p:tag name="IS_MAIN_SHAPE" val="True"/>
  <p:tag name="OUTPUT_ID" val="3de855b9-2062-41bc-b4bc-9de934b7e0d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b882abca-f8b8-48b6-9c0d-fada81958e3d"/>
  <p:tag name="VALUE_0_0" val="whd_q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b882abca-f8b8-48b6-9c0d-fada81958e3d"/>
  <p:tag name="VALUE_0_0" val="whd_q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b882abca-f8b8-48b6-9c0d-fada81958e3d"/>
  <p:tag name="VALUE_0_0" val="whd_q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b882abca-f8b8-48b6-9c0d-fada81958e3d"/>
  <p:tag name="VALUE_0_0" val="whd_q20"/>
</p:tagLst>
</file>

<file path=ppt/theme/theme1.xml><?xml version="1.0" encoding="utf-8"?>
<a:theme xmlns:a="http://schemas.openxmlformats.org/drawingml/2006/main" name="OpinionWay Wi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pinionWay Wi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AGE DE GARDE">
  <a:themeElements>
    <a:clrScheme name="PAGE DE GAR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GE DE GAR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AGE DE GAR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DE GAR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DE GAR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DE GAR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DE GAR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 DE GAR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 DE GAR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Méthodologie suite ...">
  <a:themeElements>
    <a:clrScheme name="Méthodologie suite ..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éthodologie suite ...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éthodologie suite ..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thodologie suite ..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thodologie suite ..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Résultats">
  <a:themeElements>
    <a:clrScheme name="1_Résult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ésulta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EAEAEA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Résult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ésulta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ésulta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ésulta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ésulta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ésulta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ésulta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ésulta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ésulta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ésulta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ésulta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ésulta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pinionWay Wi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pinionWay Wi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FH_PP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B6A27"/>
    </a:accent1>
    <a:accent2>
      <a:srgbClr val="6193C8"/>
    </a:accent2>
    <a:accent3>
      <a:srgbClr val="A68BBB"/>
    </a:accent3>
    <a:accent4>
      <a:srgbClr val="C5005A"/>
    </a:accent4>
    <a:accent5>
      <a:srgbClr val="41A62A"/>
    </a:accent5>
    <a:accent6>
      <a:srgbClr val="4EB4E2"/>
    </a:accent6>
    <a:hlink>
      <a:srgbClr val="E75194"/>
    </a:hlink>
    <a:folHlink>
      <a:srgbClr val="EA6927"/>
    </a:folHlink>
  </a:clrScheme>
  <a:fontScheme name="ANFH">
    <a:majorFont>
      <a:latin typeface="Futura Hv BT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éthodologie suite ...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éthodologie suite ...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NFH_PP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B6A27"/>
    </a:accent1>
    <a:accent2>
      <a:srgbClr val="6193C8"/>
    </a:accent2>
    <a:accent3>
      <a:srgbClr val="A68BBB"/>
    </a:accent3>
    <a:accent4>
      <a:srgbClr val="C5005A"/>
    </a:accent4>
    <a:accent5>
      <a:srgbClr val="41A62A"/>
    </a:accent5>
    <a:accent6>
      <a:srgbClr val="4EB4E2"/>
    </a:accent6>
    <a:hlink>
      <a:srgbClr val="E75194"/>
    </a:hlink>
    <a:folHlink>
      <a:srgbClr val="EA6927"/>
    </a:folHlink>
  </a:clrScheme>
  <a:fontScheme name="ANFH">
    <a:majorFont>
      <a:latin typeface="Futura Hv BT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NFH_PP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B6A27"/>
    </a:accent1>
    <a:accent2>
      <a:srgbClr val="6193C8"/>
    </a:accent2>
    <a:accent3>
      <a:srgbClr val="A68BBB"/>
    </a:accent3>
    <a:accent4>
      <a:srgbClr val="C5005A"/>
    </a:accent4>
    <a:accent5>
      <a:srgbClr val="41A62A"/>
    </a:accent5>
    <a:accent6>
      <a:srgbClr val="4EB4E2"/>
    </a:accent6>
    <a:hlink>
      <a:srgbClr val="E75194"/>
    </a:hlink>
    <a:folHlink>
      <a:srgbClr val="EA6927"/>
    </a:folHlink>
  </a:clrScheme>
  <a:fontScheme name="ANFH">
    <a:majorFont>
      <a:latin typeface="Futura Hv BT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éthodologie suite ...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éthodologie suite ...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10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11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 w h d _ c 2 3 < / d 2 : V a l u e > < / d 2 : K e y V a l u e O f s t r i n g a n y T y p e > < d 2 : K e y V a l u e O f s t r i n g a n y T y p e > < d 2 : K e y > V a l u e < / d 2 : K e y > < d 2 : V a l u e   i : t y p e = " d 1 : s t r i n g " > S T   T e c h n i c i e n s   e t   a g e n t s   d e   M a � t r i s e 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 w p t _ u 1 _ q 1 3 _ c 2 3 _ b 2 _ x 2 < / d 2 : V a l u e > < / d 2 : K e y V a l u e O f s t r i n g a n y T y p e > < d 2 : K e y V a l u e O f s t r i n g a n y T y p e > < d 2 : K e y > V a l u e < / d 2 : K e y > < d 2 : V a l u e   i : t y p e = " d 1 : s t r i n g " > 1 9 % 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 w p t _ u 1 _ q 1 3 _ c 1 _ b 2 _ x 2 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 w p t _ u 1 _ q 1 3 _ c 1 _ b 2 _ x 2 < / d 2 : V a l u e > < / d 2 : K e y V a l u e O f s t r i n g a n y T y p e > < d 2 : K e y V a l u e O f s t r i n g a n y T y p e > < d 2 : K e y > V a l u e < / d 2 : K e y > < d 2 : V a l u e   i : t y p e = " d 1 : s t r i n g " > 8 7 6 5 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12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1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 w h d _ c 2 4 < / d 2 : V a l u e > < / d 2 : K e y V a l u e O f s t r i n g a n y T y p e > < d 2 : K e y V a l u e O f s t r i n g a n y T y p e > < d 2 : K e y > V a l u e < / d 2 : K e y > < d 2 : V a l u e   i : t y p e = " d 1 : s t r i n g " > S T   C a d r e s 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 w p t _ u 1 _ q 4 _ c 2 4 _ b 2 _ x 2 < / d 2 : V a l u e > < / d 2 : K e y V a l u e O f s t r i n g a n y T y p e > < d 2 : K e y V a l u e O f s t r i n g a n y T y p e > < d 2 : K e y > V a l u e < / d 2 : K e y > < d 2 : V a l u e   i : t y p e = " d 1 : s t r i n g " > 7 % 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 w p t _ u 1 _ q 4 _ c 1 _ b 2 _ x 2 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 w p t _ u 1 _ q 4 _ c 1 _ b 2 _ x 2 < / d 2 : V a l u e > < / d 2 : K e y V a l u e O f s t r i n g a n y T y p e > < d 2 : K e y V a l u e O f s t r i n g a n y T y p e > < d 2 : K e y > V a l u e < / d 2 : K e y > < d 2 : V a l u e   i : t y p e = " d 1 : s t r i n g " > 9 4 9 5 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1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 w h d _ c 1 6 < / d 2 : V a l u e > < / d 2 : K e y V a l u e O f s t r i n g a n y T y p e > < d 2 : K e y V a l u e O f s t r i n g a n y T y p e > < d 2 : K e y > V a l u e < / d 2 : K e y > < d 2 : V a l u e   i : t y p e = " d 1 : s t r i n g " > E n   C D I 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 w h d _ c 1 7 < / d 2 : V a l u e > < / d 2 : K e y V a l u e O f s t r i n g a n y T y p e > < d 2 : K e y V a l u e O f s t r i n g a n y T y p e > < d 2 : K e y > V a l u e < / d 2 : K e y > < d 2 : V a l u e   i : t y p e = " d 1 : s t r i n g " > E n   C D D 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 w h d _ c 1 8 < / d 2 : V a l u e > < / d 2 : K e y V a l u e O f s t r i n g a n y T y p e > < d 2 : K e y V a l u e O f s t r i n g a n y T y p e > < d 2 : K e y > V a l u e < / d 2 : K e y > < d 2 : V a l u e   i : t y p e = " d 1 : s t r i n g " > E n   i n t � r i m 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 w h d _ c 1 9 < / d 2 : V a l u e > < / d 2 : K e y V a l u e O f s t r i n g a n y T y p e > < d 2 : K e y V a l u e O f s t r i n g a n y T y p e > < d 2 : K e y > V a l u e < / d 2 : K e y > < d 2 : V a l u e   i : t y p e = " d 1 : s t r i n g " > E n   r e c h e r c h e   d ' e m p l o i 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< / d 2 : V a l u e > < / d 2 : K e y V a l u e O f s t r i n g a n y T y p e > < d 2 : K e y V a l u e O f s t r i n g a n y T y p e > < d 2 : K e y > V a l u e < / d 2 : K e y > < d 2 : V a l u e   i : t y p e = " d 1 : s t r i n g " > C D I        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 w h d _ b 5 < / d 2 : V a l u e > < / d 2 : K e y V a l u e O f s t r i n g a n y T y p e > < d 2 : K e y V a l u e O f s t r i n g a n y T y p e > < d 2 : K e y > V a l u e < / d 2 : K e y > < d 2 : V a l u e   i : t y p e = " d 1 : s t r i n g " > C D D        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 w h d _ b 6 < / d 2 : V a l u e > < / d 2 : K e y V a l u e O f s t r i n g a n y T y p e > < d 2 : K e y V a l u e O f s t r i n g a n y T y p e > < d 2 : K e y > V a l u e < / d 2 : K e y > < d 2 : V a l u e   i : t y p e = " d 1 : s t r i n g " > I n t e r i m  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 w p t _ u 1 _ q 2 _ c 1 6 _ b 4 _ x 2 < / d 2 : V a l u e > < / d 2 : K e y V a l u e O f s t r i n g a n y T y p e > < d 2 : K e y V a l u e O f s t r i n g a n y T y p e > < d 2 : K e y > V a l u e < / d 2 : K e y > < d 2 : V a l u e   i : t y p e = " d 1 : s t r i n g " > 9 8 % 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 w p t _ u 1 _ q 2 _ c 1 6 _ b 5 _ x 2 < / d 2 : V a l u e > < / d 2 : K e y V a l u e O f s t r i n g a n y T y p e > < d 2 : K e y V a l u e O f s t r i n g a n y T y p e > < d 2 : K e y > V a l u e < / d 2 : K e y > < d 2 : V a l u e   i : t y p e = " d 1 : s t r i n g " > 4 % 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 w p t _ u 1 _ q 2 _ c 1 6 _ b 6 _ x 2 < / d 2 : V a l u e > < / d 2 : K e y V a l u e O f s t r i n g a n y T y p e > < d 2 : K e y V a l u e O f s t r i n g a n y T y p e > < d 2 : K e y > V a l u e < / d 2 : K e y > < d 2 : V a l u e   i : t y p e = " d 1 : s t r i n g " > 1 % 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 w p t _ u 1 _ q 2 _ c 1 7 _ b 4 _ x 2 < / d 2 : V a l u e > < / d 2 : K e y V a l u e O f s t r i n g a n y T y p e > < d 2 : K e y V a l u e O f s t r i n g a n y T y p e > < d 2 : K e y > V a l u e < / d 2 : K e y > < d 2 : V a l u e   i : t y p e = " d 1 : s t r i n g " > 1 % 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 w p t _ u 1 _ q 2 _ c 1 7 _ b 5 _ x 2 < / d 2 : V a l u e > < / d 2 : K e y V a l u e O f s t r i n g a n y T y p e > < d 2 : K e y V a l u e O f s t r i n g a n y T y p e > < d 2 : K e y > V a l u e < / d 2 : K e y > < d 2 : V a l u e   i : t y p e = " d 1 : s t r i n g " > 4 2 % 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 w p t _ u 1 _ q 2 _ c 1 7 _ b 6 _ x 2 < / d 2 : V a l u e > < / d 2 : K e y V a l u e O f s t r i n g a n y T y p e > < d 2 : K e y V a l u e O f s t r i n g a n y T y p e > < d 2 : K e y > V a l u e < / d 2 : K e y > < d 2 : V a l u e   i : t y p e = " d 1 : s t r i n g " > 2 % 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 w p t _ u 1 _ q 2 _ c 1 8 _ b 4 _ x 2 < / d 2 : V a l u e > < / d 2 : K e y V a l u e O f s t r i n g a n y T y p e > < d 2 : K e y V a l u e O f s t r i n g a n y T y p e > < d 2 : K e y > V a l u e < / d 2 : K e y > < d 2 : V a l u e   i : t y p e = " d 1 : s t r i n g " > -  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 w p t _ u 1 _ q 2 _ c 1 8 _ b 5 _ x 2 < / d 2 : V a l u e > < / d 2 : K e y V a l u e O f s t r i n g a n y T y p e > < d 2 : K e y V a l u e O f s t r i n g a n y T y p e > < d 2 : K e y > V a l u e < / d 2 : K e y > < d 2 : V a l u e   i : t y p e = " d 1 : s t r i n g " > 3 % 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 w p t _ u 1 _ q 2 _ c 1 8 _ b 6 _ x 2 < / d 2 : V a l u e > < / d 2 : K e y V a l u e O f s t r i n g a n y T y p e > < d 2 : K e y V a l u e O f s t r i n g a n y T y p e > < d 2 : K e y > V a l u e < / d 2 : K e y > < d 2 : V a l u e   i : t y p e = " d 1 : s t r i n g " > 8 5 % 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 w p t _ u 1 _ q 2 _ c 1 9 _ b 4 _ x 2 < / d 2 : V a l u e > < / d 2 : K e y V a l u e O f s t r i n g a n y T y p e > < d 2 : K e y V a l u e O f s t r i n g a n y T y p e > < d 2 : K e y > V a l u e < / d 2 : K e y > < d 2 : V a l u e   i : t y p e = " d 1 : s t r i n g " > 1 % 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 w p t _ u 1 _ q 2 _ c 1 9 _ b 5 _ x 2 < / d 2 : V a l u e > < / d 2 : K e y V a l u e O f s t r i n g a n y T y p e > < d 2 : K e y V a l u e O f s t r i n g a n y T y p e > < d 2 : K e y > V a l u e < / d 2 : K e y > < d 2 : V a l u e   i : t y p e = " d 1 : s t r i n g " > 5 1 % 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 w p t _ u 1 _ q 2 _ c 1 9 _ b 6 _ x 2 < / d 2 : V a l u e > < / d 2 : K e y V a l u e O f s t r i n g a n y T y p e > < d 2 : K e y V a l u e O f s t r i n g a n y T y p e > < d 2 : K e y > V a l u e < / d 2 : K e y > < d 2 : V a l u e   i : t y p e = " d 1 : s t r i n g " > 1 2 % 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 w p t _ u 1 _ q 2 _ c 1 _ b 4 _ x 2 < / d 2 : V a l u e > < / d 2 : K e y V a l u e O f s t r i n g a n y T y p e > < d 2 : K e y V a l u e O f s t r i n g a n y T y p e > < d 2 : K e y > V a l u e < / d 2 : K e y > < d 2 : V a l u e   i : t y p e = " d 1 : s t r i n g " > 8 0 4 3 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 w p t _ u 1 _ q 2 _ c 1 _ b 5 _ x 2 < / d 2 : V a l u e > < / d 2 : K e y V a l u e O f s t r i n g a n y T y p e > < d 2 : K e y V a l u e O f s t r i n g a n y T y p e > < d 2 : K e y > V a l u e < / d 2 : K e y > < d 2 : V a l u e   i : t y p e = " d 1 : s t r i n g " > 2 0 9 9 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 w p t _ u 1 _ q 2 _ c 1 _ b 6 _ x 2 < / d 2 : V a l u e > < / d 2 : K e y V a l u e O f s t r i n g a n y T y p e > < d 2 : K e y V a l u e O f s t r i n g a n y T y p e > < d 2 : K e y > V a l u e < / d 2 : K e y > < d 2 : V a l u e   i : t y p e = " d 1 : s t r i n g " > 6 0 0 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1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 w h d _ c 2 1 < / d 2 : V a l u e > < / d 2 : K e y V a l u e O f s t r i n g a n y T y p e > < d 2 : K e y V a l u e O f s t r i n g a n y T y p e > < d 2 : K e y > V a l u e < / d 2 : K e y > < d 2 : V a l u e   i : t y p e = " d 1 : s t r i n g " > S T   O u v r i e r s 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 w h d _ c 2 2 < / d 2 : V a l u e > < / d 2 : K e y V a l u e O f s t r i n g a n y T y p e > < d 2 : K e y V a l u e O f s t r i n g a n y T y p e > < d 2 : K e y > V a l u e < / d 2 : K e y > < d 2 : V a l u e   i : t y p e = " d 1 : s t r i n g " > S T   E m p l o y � s 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 w h d _ c 2 3 < / d 2 : V a l u e > < / d 2 : K e y V a l u e O f s t r i n g a n y T y p e > < d 2 : K e y V a l u e O f s t r i n g a n y T y p e > < d 2 : K e y > V a l u e < / d 2 : K e y > < d 2 : V a l u e   i : t y p e = " d 1 : s t r i n g " > S T   T e c h n i c i e n s   e t   a g e n t s   d e   M a � t r i s e 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 w h d _ c 5 9 < / d 2 : V a l u e > < / d 2 : K e y V a l u e O f s t r i n g a n y T y p e > < d 2 : K e y V a l u e O f s t r i n g a n y T y p e > < d 2 : K e y > V a l u e < / d 2 : K e y > < d 2 : V a l u e   i : t y p e = " d 1 : s t r i n g " > S T   C a d r e s   e t   i n d � p e n d a n t s 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< / d 2 : V a l u e > < / d 2 : K e y V a l u e O f s t r i n g a n y T y p e > < d 2 : K e y V a l u e O f s t r i n g a n y T y p e > < d 2 : K e y > V a l u e < / d 2 : K e y > < d 2 : V a l u e   i : t y p e = " d 1 : s t r i n g " > C D I        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 w h d _ b 5 < / d 2 : V a l u e > < / d 2 : K e y V a l u e O f s t r i n g a n y T y p e > < d 2 : K e y V a l u e O f s t r i n g a n y T y p e > < d 2 : K e y > V a l u e < / d 2 : K e y > < d 2 : V a l u e   i : t y p e = " d 1 : s t r i n g " > C D D        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 w h d _ b 6 < / d 2 : V a l u e > < / d 2 : K e y V a l u e O f s t r i n g a n y T y p e > < d 2 : K e y V a l u e O f s t r i n g a n y T y p e > < d 2 : K e y > V a l u e < / d 2 : K e y > < d 2 : V a l u e   i : t y p e = " d 1 : s t r i n g " > I n t e r i m  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 w p t _ u 1 _ q 1 3 _ c 2 1 _ b 4 _ x 2 < / d 2 : V a l u e > < / d 2 : K e y V a l u e O f s t r i n g a n y T y p e > < d 2 : K e y V a l u e O f s t r i n g a n y T y p e > < d 2 : K e y > V a l u e < / d 2 : K e y > < d 2 : V a l u e   i : t y p e = " d 1 : s t r i n g " > 3 1 % 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 w p t _ u 1 _ q 1 3 _ c 2 1 _ b 5 _ x 2 < / d 2 : V a l u e > < / d 2 : K e y V a l u e O f s t r i n g a n y T y p e > < d 2 : K e y V a l u e O f s t r i n g a n y T y p e > < d 2 : K e y > V a l u e < / d 2 : K e y > < d 2 : V a l u e   i : t y p e = " d 1 : s t r i n g " > 3 7 % 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 w p t _ u 1 _ q 1 3 _ c 2 1 _ b 6 _ x 2 < / d 2 : V a l u e > < / d 2 : K e y V a l u e O f s t r i n g a n y T y p e > < d 2 : K e y V a l u e O f s t r i n g a n y T y p e > < d 2 : K e y > V a l u e < / d 2 : K e y > < d 2 : V a l u e   i : t y p e = " d 1 : s t r i n g " > 6 8 % 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 w p t _ u 1 _ q 1 3 _ c 2 2 _ b 4 _ x 2 < / d 2 : V a l u e > < / d 2 : K e y V a l u e O f s t r i n g a n y T y p e > < d 2 : K e y V a l u e O f s t r i n g a n y T y p e > < d 2 : K e y > V a l u e < / d 2 : K e y > < d 2 : V a l u e   i : t y p e = " d 1 : s t r i n g " > 3 0 % 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 w p t _ u 1 _ q 1 3 _ c 2 2 _ b 5 _ x 2 < / d 2 : V a l u e > < / d 2 : K e y V a l u e O f s t r i n g a n y T y p e > < d 2 : K e y V a l u e O f s t r i n g a n y T y p e > < d 2 : K e y > V a l u e < / d 2 : K e y > < d 2 : V a l u e   i : t y p e = " d 1 : s t r i n g " > 2 7 % 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 w p t _ u 1 _ q 1 3 _ c 2 2 _ b 6 _ x 2 < / d 2 : V a l u e > < / d 2 : K e y V a l u e O f s t r i n g a n y T y p e > < d 2 : K e y V a l u e O f s t r i n g a n y T y p e > < d 2 : K e y > V a l u e < / d 2 : K e y > < d 2 : V a l u e   i : t y p e = " d 1 : s t r i n g " > 1 1 % 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 w p t _ u 1 _ q 1 3 _ c 2 3 _ b 4 _ x 2 < / d 2 : V a l u e > < / d 2 : K e y V a l u e O f s t r i n g a n y T y p e > < d 2 : K e y V a l u e O f s t r i n g a n y T y p e > < d 2 : K e y > V a l u e < / d 2 : K e y > < d 2 : V a l u e   i : t y p e = " d 1 : s t r i n g " > 1 9 % 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 w p t _ u 1 _ q 1 3 _ c 2 3 _ b 5 _ x 2 < / d 2 : V a l u e > < / d 2 : K e y V a l u e O f s t r i n g a n y T y p e > < d 2 : K e y V a l u e O f s t r i n g a n y T y p e > < d 2 : K e y > V a l u e < / d 2 : K e y > < d 2 : V a l u e   i : t y p e = " d 1 : s t r i n g " > 1 8 % 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 w p t _ u 1 _ q 1 3 _ c 2 3 _ b 6 _ x 2 < / d 2 : V a l u e > < / d 2 : K e y V a l u e O f s t r i n g a n y T y p e > < d 2 : K e y V a l u e O f s t r i n g a n y T y p e > < d 2 : K e y > V a l u e < / d 2 : K e y > < d 2 : V a l u e   i : t y p e = " d 1 : s t r i n g " > 1 4 % 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 w p t _ u 1 _ q 1 3 _ c 5 9 _ b 4 _ x 2 < / d 2 : V a l u e > < / d 2 : K e y V a l u e O f s t r i n g a n y T y p e > < d 2 : K e y V a l u e O f s t r i n g a n y T y p e > < d 2 : K e y > V a l u e < / d 2 : K e y > < d 2 : V a l u e   i : t y p e = " d 1 : s t r i n g " > 1 8 % 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 w p t _ u 1 _ q 1 3 _ c 5 9 _ b 5 _ x 2 < / d 2 : V a l u e > < / d 2 : K e y V a l u e O f s t r i n g a n y T y p e > < d 2 : K e y V a l u e O f s t r i n g a n y T y p e > < d 2 : K e y > V a l u e < / d 2 : K e y > < d 2 : V a l u e   i : t y p e = " d 1 : s t r i n g " > 1 5 % 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 w p t _ u 1 _ q 1 3 _ c 5 9 _ b 6 _ x 2 < / d 2 : V a l u e > < / d 2 : K e y V a l u e O f s t r i n g a n y T y p e > < d 2 : K e y V a l u e O f s t r i n g a n y T y p e > < d 2 : K e y > V a l u e < / d 2 : K e y > < d 2 : V a l u e   i : t y p e = " d 1 : s t r i n g " > 6 % 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 w p t _ u 1 _ q 1 3 _ c 1 _ b 4 _ x 2 < / d 2 : V a l u e > < / d 2 : K e y V a l u e O f s t r i n g a n y T y p e > < d 2 : K e y V a l u e O f s t r i n g a n y T y p e > < d 2 : K e y > V a l u e < / d 2 : K e y > < d 2 : V a l u e   i : t y p e = " d 1 : s t r i n g " > 6 6 9 4 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 w p t _ u 1 _ q 1 3 _ c 1 _ b 5 _ x 2 < / d 2 : V a l u e > < / d 2 : K e y V a l u e O f s t r i n g a n y T y p e > < d 2 : K e y V a l u e O f s t r i n g a n y T y p e > < d 2 : K e y > V a l u e < / d 2 : K e y > < d 2 : V a l u e   i : t y p e = " d 1 : s t r i n g " > 1 5 6 4 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 w p t _ u 1 _ q 1 3 _ c 1 _ b 6 _ x 2 < / d 2 : V a l u e > < / d 2 : K e y V a l u e O f s t r i n g a n y T y p e > < d 2 : K e y V a l u e O f s t r i n g a n y T y p e > < d 2 : K e y > V a l u e < / d 2 : K e y > < d 2 : V a l u e   i : t y p e = " d 1 : s t r i n g " > 5 0 7 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16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 w h d _ c 2 3 < / d 2 : V a l u e > < / d 2 : K e y V a l u e O f s t r i n g a n y T y p e > < d 2 : K e y V a l u e O f s t r i n g a n y T y p e > < d 2 : K e y > V a l u e < / d 2 : K e y > < d 2 : V a l u e   i : t y p e = " d 1 : s t r i n g " > S T   T e c h n i c i e n s   e t   a g e n t s   d e   M a � t r i s e 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 w p t _ u 1 _ q 4 _ c 2 3 _ b 2 _ x 2 < / d 2 : V a l u e > < / d 2 : K e y V a l u e O f s t r i n g a n y T y p e > < d 2 : K e y V a l u e O f s t r i n g a n y T y p e > < d 2 : K e y > V a l u e < / d 2 : K e y > < d 2 : V a l u e   i : t y p e = " d 1 : s t r i n g " > 2 2 % 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 w p t _ u 1 _ q 4 _ c 1 _ b 2 _ x 2 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 w p t _ u 1 _ q 4 _ c 1 _ b 2 _ x 2 < / d 2 : V a l u e > < / d 2 : K e y V a l u e O f s t r i n g a n y T y p e > < d 2 : K e y V a l u e O f s t r i n g a n y T y p e > < d 2 : K e y > V a l u e < / d 2 : K e y > < d 2 : V a l u e   i : t y p e = " d 1 : s t r i n g " > 9 4 9 5 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17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18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 w h d _ c 2 1 < / d 2 : V a l u e > < / d 2 : K e y V a l u e O f s t r i n g a n y T y p e > < d 2 : K e y V a l u e O f s t r i n g a n y T y p e > < d 2 : K e y > V a l u e < / d 2 : K e y > < d 2 : V a l u e   i : t y p e = " d 1 : s t r i n g " > S T   O u v r i e r s 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 w p t _ u 1 _ q 4 _ c 2 1 _ b 2 _ x 2 < / d 2 : V a l u e > < / d 2 : K e y V a l u e O f s t r i n g a n y T y p e > < d 2 : K e y V a l u e O f s t r i n g a n y T y p e > < d 2 : K e y > V a l u e < / d 2 : K e y > < d 2 : V a l u e   i : t y p e = " d 1 : s t r i n g " > 2 0 % 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 w p t _ u 1 _ q 4 _ c 1 _ b 2 _ x 2 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 w p t _ u 1 _ q 4 _ c 1 _ b 2 _ x 2 < / d 2 : V a l u e > < / d 2 : K e y V a l u e O f s t r i n g a n y T y p e > < d 2 : K e y V a l u e O f s t r i n g a n y T y p e > < d 2 : K e y > V a l u e < / d 2 : K e y > < d 2 : V a l u e   i : t y p e = " d 1 : s t r i n g " > 9 4 9 5 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19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 w h d _ c 2 2 < / d 2 : V a l u e > < / d 2 : K e y V a l u e O f s t r i n g a n y T y p e > < d 2 : K e y V a l u e O f s t r i n g a n y T y p e > < d 2 : K e y > V a l u e < / d 2 : K e y > < d 2 : V a l u e   i : t y p e = " d 1 : s t r i n g " > S T   E m p l o y � s 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 w p t _ u 1 _ q 1 3 _ c 2 2 _ b 2 _ x 2 < / d 2 : V a l u e > < / d 2 : K e y V a l u e O f s t r i n g a n y T y p e > < d 2 : K e y V a l u e O f s t r i n g a n y T y p e > < d 2 : K e y > V a l u e < / d 2 : K e y > < d 2 : V a l u e   i : t y p e = " d 1 : s t r i n g " > 2 8 % 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 w p t _ u 1 _ q 1 3 _ c 1 _ b 2 _ x 2 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 w p t _ u 1 _ q 1 3 _ c 1 _ b 2 _ x 2 < / d 2 : V a l u e > < / d 2 : K e y V a l u e O f s t r i n g a n y T y p e > < d 2 : K e y V a l u e O f s t r i n g a n y T y p e > < d 2 : K e y > V a l u e < / d 2 : K e y > < d 2 : V a l u e   i : t y p e = " d 1 : s t r i n g " > 8 7 6 5 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2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 F i l l T a b l e V a l u e s O n l y < / F u n c t i o n N a m e > < P a r a m e t e r s   x m l n s : d 4 p 1 = " h t t p : / / s c h e m a s . m i c r o s o f t . c o m / 2 0 0 3 / 1 0 / S e r i a l i z a t i o n / A r r a y s " / > < / F o r m a t F u n c t i o n > < F o r m a t F u n c t i o n > < F u n c t i o n N a m e > R e s t o r e S h a p e P o s i t i o n < / F u n c t i o n N a m e > < P a r a m e t e r s   x m l n s : d 4 p 1 = " h t t p : / / s c h e m a s . m i c r o s o f t . c o m / 2 0 0 3 / 1 0 / S e r i a l i z a t i o n / A r r a y s " / > < / F o r m a t F u n c t i o n > < / _ i n s e r t F u n c t i o n s > < _ u p d a t e F u n c t i o n s > < F o r m a t F u n c t i o n > < F u n c t i o n N a m e > F i l l T a b l e V a l u e s O n l y < / F u n c t i o n N a m e > < P a r a m e t e r s   x m l n s : d 4 p 1 = " h t t p : / / s c h e m a s . m i c r o s o f t . c o m / 2 0 0 3 / 1 0 / S e r i a l i z a t i o n / A r r a y s " / > < / F o r m a t F u n c t i o n > < / _ u p d a t e F u n c t i o n s > < / F o r m a t F u n c t i o n s > 
</file>

<file path=customXml/item2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 w h d _ c 2 1 < / d 2 : V a l u e > < / d 2 : K e y V a l u e O f s t r i n g a n y T y p e > < d 2 : K e y V a l u e O f s t r i n g a n y T y p e > < d 2 : K e y > V a l u e < / d 2 : K e y > < d 2 : V a l u e   i : t y p e = " d 1 : s t r i n g " > S T   O u v r i e r s 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 w h d _ c 2 2 < / d 2 : V a l u e > < / d 2 : K e y V a l u e O f s t r i n g a n y T y p e > < d 2 : K e y V a l u e O f s t r i n g a n y T y p e > < d 2 : K e y > V a l u e < / d 2 : K e y > < d 2 : V a l u e   i : t y p e = " d 1 : s t r i n g " > S T   E m p l o y � s 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 w h d _ c 2 3 < / d 2 : V a l u e > < / d 2 : K e y V a l u e O f s t r i n g a n y T y p e > < d 2 : K e y V a l u e O f s t r i n g a n y T y p e > < d 2 : K e y > V a l u e < / d 2 : K e y > < d 2 : V a l u e   i : t y p e = " d 1 : s t r i n g " > S T   T e c h n i c i e n s   e t   a g e n t s   d e   M a � t r i s e 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 w h d _ c 2 4 < / d 2 : V a l u e > < / d 2 : K e y V a l u e O f s t r i n g a n y T y p e > < d 2 : K e y V a l u e O f s t r i n g a n y T y p e > < d 2 : K e y > V a l u e < / d 2 : K e y > < d 2 : V a l u e   i : t y p e = " d 1 : s t r i n g " > S T   C a d r e s 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< / d 2 : V a l u e > < / d 2 : K e y V a l u e O f s t r i n g a n y T y p e > < d 2 : K e y V a l u e O f s t r i n g a n y T y p e > < d 2 : K e y > V a l u e < / d 2 : K e y > < d 2 : V a l u e   i : t y p e = " d 1 : s t r i n g " > C D I        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 w h d _ b 5 < / d 2 : V a l u e > < / d 2 : K e y V a l u e O f s t r i n g a n y T y p e > < d 2 : K e y V a l u e O f s t r i n g a n y T y p e > < d 2 : K e y > V a l u e < / d 2 : K e y > < d 2 : V a l u e   i : t y p e = " d 1 : s t r i n g " > C D D        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 w h d _ b 6 < / d 2 : V a l u e > < / d 2 : K e y V a l u e O f s t r i n g a n y T y p e > < d 2 : K e y V a l u e O f s t r i n g a n y T y p e > < d 2 : K e y > V a l u e < / d 2 : K e y > < d 2 : V a l u e   i : t y p e = " d 1 : s t r i n g " > I n t e r i m  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 w p t _ u 1 _ q 4 _ c 2 1 _ b 4 _ x 2 < / d 2 : V a l u e > < / d 2 : K e y V a l u e O f s t r i n g a n y T y p e > < d 2 : K e y V a l u e O f s t r i n g a n y T y p e > < d 2 : K e y > V a l u e < / d 2 : K e y > < d 2 : V a l u e   i : t y p e = " d 1 : s t r i n g " > 1 8 % 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 w p t _ u 1 _ q 4 _ c 2 1 _ b 5 _ x 2 < / d 2 : V a l u e > < / d 2 : K e y V a l u e O f s t r i n g a n y T y p e > < d 2 : K e y V a l u e O f s t r i n g a n y T y p e > < d 2 : K e y > V a l u e < / d 2 : K e y > < d 2 : V a l u e   i : t y p e = " d 1 : s t r i n g " > 1 6 % 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 w p t _ u 1 _ q 4 _ c 2 1 _ b 6 _ x 2 < / d 2 : V a l u e > < / d 2 : K e y V a l u e O f s t r i n g a n y T y p e > < d 2 : K e y V a l u e O f s t r i n g a n y T y p e > < d 2 : K e y > V a l u e < / d 2 : K e y > < d 2 : V a l u e   i : t y p e = " d 1 : s t r i n g " > 5 3 % 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 w p t _ u 1 _ q 4 _ c 2 2 _ b 4 _ x 2 < / d 2 : V a l u e > < / d 2 : K e y V a l u e O f s t r i n g a n y T y p e > < d 2 : K e y V a l u e O f s t r i n g a n y T y p e > < d 2 : K e y > V a l u e < / d 2 : K e y > < d 2 : V a l u e   i : t y p e = " d 1 : s t r i n g " > 4 9 % 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 w p t _ u 1 _ q 4 _ c 2 2 _ b 5 _ x 2 < / d 2 : V a l u e > < / d 2 : K e y V a l u e O f s t r i n g a n y T y p e > < d 2 : K e y V a l u e O f s t r i n g a n y T y p e > < d 2 : K e y > V a l u e < / d 2 : K e y > < d 2 : V a l u e   i : t y p e = " d 1 : s t r i n g " > 5 5 % 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 w p t _ u 1 _ q 4 _ c 2 2 _ b 6 _ x 2 < / d 2 : V a l u e > < / d 2 : K e y V a l u e O f s t r i n g a n y T y p e > < d 2 : K e y V a l u e O f s t r i n g a n y T y p e > < d 2 : K e y > V a l u e < / d 2 : K e y > < d 2 : V a l u e   i : t y p e = " d 1 : s t r i n g " > 3 5 % 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 w p t _ u 1 _ q 4 _ c 2 3 _ b 4 _ x 2 < / d 2 : V a l u e > < / d 2 : K e y V a l u e O f s t r i n g a n y T y p e > < d 2 : K e y V a l u e O f s t r i n g a n y T y p e > < d 2 : K e y > V a l u e < / d 2 : K e y > < d 2 : V a l u e   i : t y p e = " d 1 : s t r i n g " > 2 4 % 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 w p t _ u 1 _ q 4 _ c 2 3 _ b 5 _ x 2 < / d 2 : V a l u e > < / d 2 : K e y V a l u e O f s t r i n g a n y T y p e > < d 2 : K e y V a l u e O f s t r i n g a n y T y p e > < d 2 : K e y > V a l u e < / d 2 : K e y > < d 2 : V a l u e   i : t y p e = " d 1 : s t r i n g " > 2 0 % 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 w p t _ u 1 _ q 4 _ c 2 3 _ b 6 _ x 2 < / d 2 : V a l u e > < / d 2 : K e y V a l u e O f s t r i n g a n y T y p e > < d 2 : K e y V a l u e O f s t r i n g a n y T y p e > < d 2 : K e y > V a l u e < / d 2 : K e y > < d 2 : V a l u e   i : t y p e = " d 1 : s t r i n g " > 1 1 % 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 w p t _ u 1 _ q 4 _ c 2 4 _ b 4 _ x 2 < / d 2 : V a l u e > < / d 2 : K e y V a l u e O f s t r i n g a n y T y p e > < d 2 : K e y V a l u e O f s t r i n g a n y T y p e > < d 2 : K e y > V a l u e < / d 2 : K e y > < d 2 : V a l u e   i : t y p e = " d 1 : s t r i n g " > 7 % 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 w p t _ u 1 _ q 4 _ c 1 _ b 4 _ x 2 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 w p t _ u 1 _ q 4 _ c 2 4 _ b 5 _ x 2 < / d 2 : V a l u e > < / d 2 : K e y V a l u e O f s t r i n g a n y T y p e > < d 2 : K e y V a l u e O f s t r i n g a n y T y p e > < d 2 : K e y > V a l u e < / d 2 : K e y > < d 2 : V a l u e   i : t y p e = " d 1 : s t r i n g " > 6 % 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 w p t _ u 1 _ q 4 _ c 1 _ b 5 _ x 2 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 w p t _ u 1 _ q 4 _ c 2 4 _ b 6 _ x 2 < / d 2 : V a l u e > < / d 2 : K e y V a l u e O f s t r i n g a n y T y p e > < d 2 : K e y V a l u e O f s t r i n g a n y T y p e > < d 2 : K e y > V a l u e < / d 2 : K e y > < d 2 : V a l u e   i : t y p e = " d 1 : s t r i n g " > 1 % 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 w p t _ u 1 _ q 4 _ c 1 _ b 6 _ x 2 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 w p t _ u 1 _ q 4 _ c 1 _ b 4 _ x 2 < / d 2 : V a l u e > < / d 2 : K e y V a l u e O f s t r i n g a n y T y p e > < d 2 : K e y V a l u e O f s t r i n g a n y T y p e > < d 2 : K e y > V a l u e < / d 2 : K e y > < d 2 : V a l u e   i : t y p e = " d 1 : s t r i n g " > 7 9 4 2 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 w p t _ u 1 _ q 4 _ c 1 _ b 5 _ x 2 < / d 2 : V a l u e > < / d 2 : K e y V a l u e O f s t r i n g a n y T y p e > < d 2 : K e y V a l u e O f s t r i n g a n y T y p e > < d 2 : K e y > V a l u e < / d 2 : K e y > < d 2 : V a l u e   i : t y p e = " d 1 : s t r i n g " > 1 0 2 8 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 w p t _ u 1 _ q 4 _ c 1 _ b 6 _ x 2 < / d 2 : V a l u e > < / d 2 : K e y V a l u e O f s t r i n g a n y T y p e > < d 2 : K e y V a l u e O f s t r i n g a n y T y p e > < d 2 : K e y > V a l u e < / d 2 : K e y > < d 2 : V a l u e   i : t y p e = " d 1 : s t r i n g " > 5 2 4 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21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 w h d _ c 1 5 < / d 2 : V a l u e > < / d 2 : K e y V a l u e O f s t r i n g a n y T y p e > < d 2 : K e y V a l u e O f s t r i n g a n y T y p e > < d 2 : K e y > V a l u e < / d 2 : K e y > < d 2 : V a l u e   i : t y p e = " d 1 : s t r i n g " > S T   E n   e m p l o i 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 w p t _ u 1 _ q 2 _ c 1 5 _ b 2 _ x 2 < / d 2 : V a l u e > < / d 2 : K e y V a l u e O f s t r i n g a n y T y p e > < d 2 : K e y V a l u e O f s t r i n g a n y T y p e > < d 2 : K e y > V a l u e < / d 2 : K e y > < d 2 : V a l u e   i : t y p e = " d 1 : s t r i n g " > 8 8 % 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 w p t _ u 1 _ q 2 _ c 1 _ b 2 _ x 2 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 w p t _ u 1 _ q 2 _ c 1 _ b 2 _ x 2 < / d 2 : V a l u e > < / d 2 : K e y V a l u e O f s t r i n g a n y T y p e > < d 2 : K e y V a l u e O f s t r i n g a n y T y p e > < d 2 : K e y > V a l u e < / d 2 : K e y > < d 2 : V a l u e   i : t y p e = " d 1 : s t r i n g " > 1 0 7 4 2 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2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 w h d _ c 5 9 < / d 2 : V a l u e > < / d 2 : K e y V a l u e O f s t r i n g a n y T y p e > < d 2 : K e y V a l u e O f s t r i n g a n y T y p e > < d 2 : K e y > V a l u e < / d 2 : K e y > < d 2 : V a l u e   i : t y p e = " d 1 : s t r i n g " > S T   C a d r e s   e t   i n d � p e n d a n t s 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 w p t _ u 1 _ q 1 3 _ c 5 9 _ b 2 _ x 2 < / d 2 : V a l u e > < / d 2 : K e y V a l u e O f s t r i n g a n y T y p e > < d 2 : K e y V a l u e O f s t r i n g a n y T y p e > < d 2 : K e y > V a l u e < / d 2 : K e y > < d 2 : V a l u e   i : t y p e = " d 1 : s t r i n g " > 1 7 % 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 w p t _ u 1 _ q 1 3 _ c 1 _ b 2 _ x 2 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 w p t _ u 1 _ q 1 3 _ c 1 _ b 2 _ x 2 < / d 2 : V a l u e > < / d 2 : K e y V a l u e O f s t r i n g a n y T y p e > < d 2 : K e y V a l u e O f s t r i n g a n y T y p e > < d 2 : K e y > V a l u e < / d 2 : K e y > < d 2 : V a l u e   i : t y p e = " d 1 : s t r i n g " > 8 7 6 5 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23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2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 w h d _ c 3 8 < / d 2 : V a l u e > < / d 2 : K e y V a l u e O f s t r i n g a n y T y p e > < d 2 : K e y V a l u e O f s t r i n g a n y T y p e > < d 2 : K e y > V a l u e < / d 2 : K e y > < d 2 : V a l u e   i : t y p e = " d 1 : s t r i n g " > S T   A   t e m p s   p a r t i e l 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 w p t _ u 1 _ q 5 _ c 3 8 _ b 2 _ x 2 < / d 2 : V a l u e > < / d 2 : K e y V a l u e O f s t r i n g a n y T y p e > < d 2 : K e y V a l u e O f s t r i n g a n y T y p e > < d 2 : K e y > V a l u e < / d 2 : K e y > < d 2 : V a l u e   i : t y p e = " d 1 : s t r i n g " > 1 4 % 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 w p t _ u 1 _ q 5 _ c 1 _ b 2 _ x 2 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 w p t _ u 1 _ q 5 _ c 1 _ b 2 _ x 2 < / d 2 : V a l u e > < / d 2 : K e y V a l u e O f s t r i n g a n y T y p e > < d 2 : K e y V a l u e O f s t r i n g a n y T y p e > < d 2 : K e y > V a l u e < / d 2 : K e y > < d 2 : V a l u e   i : t y p e = " d 1 : s t r i n g " > 9 4 9 5 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2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 w h d _ c 2 1 < / d 2 : V a l u e > < / d 2 : K e y V a l u e O f s t r i n g a n y T y p e > < d 2 : K e y V a l u e O f s t r i n g a n y T y p e > < d 2 : K e y > V a l u e < / d 2 : K e y > < d 2 : V a l u e   i : t y p e = " d 1 : s t r i n g " > S T   O u v r i e r s 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 w p t _ u 1 _ q 1 3 _ c 2 1 _ b 2 _ x 2 < / d 2 : V a l u e > < / d 2 : K e y V a l u e O f s t r i n g a n y T y p e > < d 2 : K e y V a l u e O f s t r i n g a n y T y p e > < d 2 : K e y > V a l u e < / d 2 : K e y > < d 2 : V a l u e   i : t y p e = " d 1 : s t r i n g " > 3 4 % 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 w p t _ u 1 _ q 1 3 _ c 1 _ b 2 _ x 2 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 w p t _ u 1 _ q 1 3 _ c 1 _ b 2 _ x 2 < / d 2 : V a l u e > < / d 2 : K e y V a l u e O f s t r i n g a n y T y p e > < d 2 : K e y V a l u e O f s t r i n g a n y T y p e > < d 2 : K e y > V a l u e < / d 2 : K e y > < d 2 : V a l u e   i : t y p e = " d 1 : s t r i n g " > 8 7 6 5 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26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27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28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3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4.xml>��< ? x m l   v e r s i o n = " 1 . 0 "   e n c o d i n g = " u t f - 1 6 " ? > < W i p i M o d e l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z : I d = " i 1 "   x m l n s : z = " h t t p : / / s c h e m a s . m i c r o s o f t . c o m / 2 0 0 3 / 1 0 / S e r i a l i z a t i o n / "   x m l n s = " h t t p : / / s c h e m a s . d a t a c o n t r a c t . o r g / 2 0 0 4 / 0 7 / W i P i " > < A s s e m b l y V e r s i o n V a l u e > 1 . 4 . 0 . 0 < / A s s e m b l y V e r s i o n V a l u e > < C u b e M e d i a t o r   z : I d = " i 2 "   x m l n s : d 1 p 1 = " h t t p : / / s c h e m a s . d a t a c o n t r a c t . o r g / 2 0 0 4 / 0 7 / W i P i . C u b e "   i : t y p e = " d 1 p 1 : C u b e M e d i a t o r " > < d 1 p 1 : V e r s i o n > 7 < / d 1 p 1 : V e r s i o n > < d 1 p 1 : _ l a s t I d s > < d 2 : K e y V a l u e O f s t r i n g i n t > < d 2 : K e y > U n i v e r s e s < / d 2 : K e y > < d 2 : V a l u e > 1 < / d 2 : V a l u e > < / d 2 : K e y V a l u e O f s t r i n g i n t > < d 2 : K e y V a l u e O f s t r i n g i n t > < d 2 : K e y > Q u e s t i o n s < / d 2 : K e y > < d 2 : V a l u e > 9 1 < / d 2 : V a l u e > < / d 2 : K e y V a l u e O f s t r i n g i n t > < d 2 : K e y V a l u e O f s t r i n g i n t > < d 2 : K e y > C a t e g o r i e s < / d 2 : K e y > < d 2 : V a l u e > 3 9 6 < / d 2 : V a l u e > < / d 2 : K e y V a l u e O f s t r i n g i n t > < d 2 : K e y V a l u e O f s t r i n g i n t > < d 2 : K e y > B r e a k s < / d 2 : K e y > < d 2 : V a l u e > 3 1 3 < / d 2 : V a l u e > < / d 2 : K e y V a l u e O f s t r i n g i n t > < d 2 : K e y V a l u e O f s t r i n g i n t > < d 2 : K e y > C a l c u l a t i o n s < / d 2 : K e y > < d 2 : V a l u e > 3 < / d 2 : V a l u e > < / d 2 : K e y V a l u e O f s t r i n g i n t > < / d 1 p 1 : _ l a s t I d s > < d 1 p 1 : _ w i p i C u b e E l e m e n t I d s > < d 1 p 1 : C u b e E l e m e n t I d > < d 1 p 1 : C u b e E l e m e n t L a b e l > T C < / d 1 p 1 : C u b e E l e m e n t L a b e l > < d 1 p 1 : C u b e E l e m e n t N a m e > T C < / d 1 p 1 : C u b e E l e m e n t N a m e > < d 1 p 1 : D i m e n s i o n N a m e > U n i v e r s e s < / d 1 p 1 : D i m e n s i o n N a m e > < d 1 p 1 : I d > u 1 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  A u   m o m e n t   d e   v o t r e   d e m a n d e   d e   C I F ,   q u e l   � t a i t   l e   d i p l � m e   l e   p l u s   � l e v �   q u e   v o u s   a v i e z   o b t e n u   ? < / d 1 p 1 : C u b e E l e m e n t L a b e l > < d 1 p 1 : C u b e E l e m e n t N a m e > q 1 & a m p ; 3 2 ; A u & a m p ; 3 2 ; m o m e n t & a m p ; 3 2 ; d e & a m p ; 3 2 ; v o t r e & a m p ; 3 2 ; d e m a n d e & a m p ; 3 2 ; d e & a m p ; 3 2 ; C I F & a m p ; 4 4 ; & a m p ; 3 2 ; q u e l & a m p ; 3 2 ; & a m p ; 2 3 3 ; t a i t & a m p ; 3 2 ; l e & a m p ; 3 2 ; d i p l & a m p ; 2 4 4 ; m e & a m p ; 3 2 ; l e & a m p ; 3 2 ; p l u s & a m p ; 3 2 ; & a m p ; 2 3 3 ; l e v & a m p ; 2 3 3 ; & a m p ; 3 2 ; q u e & a m p ; 3 2 ; v o u s & a m p ; 3 2 ; a v i e z & a m p ; 3 2 ; o b t e n u & a m p ; 3 2 ; & a m p ; 6 3 ; < / d 1 p 1 : C u b e E l e m e n t N a m e > < d 1 p 1 : D i m e n s i o n N a m e > Q u e s t i o n s < / d 1 p 1 : D i m e n s i o n N a m e > < d 1 p 1 : I d > q 1 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  T o u j o u r s   a u   m o m e n t   d e   v o t r e   d e m a n d e   d e   C I F ,   q u e l l e   � t a i t   v o t r e   s i t u a t i o n   p r o f e s s i o n n e l l e   ? < / d 1 p 1 : C u b e E l e m e n t L a b e l > < d 1 p 1 : C u b e E l e m e n t N a m e > q 2 & a m p ; 3 2 ; T o u j o u r s & a m p ; 3 2 ; a u & a m p ; 3 2 ; m o m e n t & a m p ; 3 2 ; d e & a m p ; 3 2 ; v o t r e & a m p ; 3 2 ; d e m a n d e & a m p ; 3 2 ; d e & a m p ; 3 2 ; C I F & a m p ; 4 4 ; & a m p ; 3 2 ; q u e l l e & a m p ; 3 2 ; & a m p ; 2 3 3 ; t a i t & a m p ; 3 2 ; v o t r e & a m p ; 3 2 ; s i t u a t i o n & a m p ; 3 2 ; p r o f e s s i o n n e l l e & a m p ; 3 2 ; & a m p ; 6 3 ; < / d 1 p 1 : C u b e E l e m e n t N a m e > < d 1 p 1 : D i m e n s i o n N a m e > Q u e s t i o n s < / d 1 p 1 : D i m e n s i o n N a m e > < d 1 p 1 : I d > q 2 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 q 3   E t   q u e l l e   � t a i t   v o t r e   p r o f e s s i o n   ? < / d 1 p 1 : C u b e E l e m e n t L a b e l > < d 1 p 1 : C u b e E l e m e n t N a m e > q 3 & a m p ; 3 2 ; E t & a m p ; 3 2 ; q u e l l e & a m p ; 3 2 ; & a m p ; 2 3 3 ; t a i t & a m p ; 3 2 ; v o t r e & a m p ; 3 2 ; p r o f e s s i o n & a m p ; 3 2 ; & a m p ; 6 3 ; < / d 1 p 1 : C u b e E l e m e n t N a m e > < d 1 p 1 : D i m e n s i o n N a m e > Q u e s t i o n s < / d 1 p 1 : D i m e n s i o n N a m e > < d 1 p 1 : I d > q 3 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 q 4   Q u e l   � t a i t   v o t r e   s t a t u t   ? < / d 1 p 1 : C u b e E l e m e n t L a b e l > < d 1 p 1 : C u b e E l e m e n t N a m e > q 4 & a m p ; 3 2 ; Q u e l & a m p ; 3 2 ; & a m p ; 2 3 3 ; t a i t & a m p ; 3 2 ; v o t r e & a m p ; 3 2 ; s t a t u t & a m p ; 3 2 ; & a m p ; 6 3 ; < / d 1 p 1 : C u b e E l e m e n t N a m e > < d 1 p 1 : D i m e n s i o n N a m e > Q u e s t i o n s < / d 1 p 1 : D i m e n s i o n N a m e > < d 1 p 1 : I d > q 4 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 q 5   D a n s   c e t   e m p l o i ,   v o u s   � t i e z . . . < / d 1 p 1 : C u b e E l e m e n t L a b e l > < d 1 p 1 : C u b e E l e m e n t N a m e > q 5 & a m p ; 3 2 ; D a n s & a m p ; 3 2 ; c e t & a m p ; 3 2 ; e m p l o i & a m p ; 4 4 ; & a m p ; 3 2 ; v o u s & a m p ; 3 2 ; & a m p ; 2 3 3 ; t i e z & a m p ; 4 6 ; & a m p ; 4 6 ; & a m p ; 4 6 ; < / d 1 p 1 : C u b e E l e m e n t N a m e > < d 1 p 1 : D i m e n s i o n N a m e > Q u e s t i o n s < / d 1 p 1 : D i m e n s i o n N a m e > < d 1 p 1 : I d > q 5 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 q 6   V o t r e   f o r m a t i o n   a - t - e l l e   f a i t   l ' o b j e t   d ' u n   e x a m e n   ( d i p l � m e ,   t i t r e ,   c e r t i f i c a t ,   e t c . )   ? < / d 1 p 1 : C u b e E l e m e n t L a b e l > < d 1 p 1 : C u b e E l e m e n t N a m e > q 6 & a m p ; 3 2 ; V o t r e & a m p ; 3 2 ; f o r m a t i o n & a m p ; 3 2 ; a & a m p ; 4 5 ; t & a m p ; 4 5 ; e l l e & a m p ; 3 2 ; f a i t & a m p ; 3 2 ; l & a m p ; 3 9 ; o b j e t & a m p ; 3 2 ; d & a m p ; 3 9 ; u n & a m p ; 3 2 ; e x a m e n & a m p ; 3 2 ; & a m p ; 4 0 ; d i p l & a m p ; 2 4 4 ; m e & a m p ; 4 4 ; & a m p ; 3 2 ; t i t r e & a m p ; 4 4 ; & a m p ; 3 2 ; c e r t i f i c a t & a m p ; 4 4 ; & a m p ; 3 2 ; e t c & a m p ; 4 6 ; & a m p ; 4 1 ; & a m p ; 3 2 ; & a m p ; 6 3 ; < / d 1 p 1 : C u b e E l e m e n t N a m e > < d 1 p 1 : D i m e n s i o n N a m e > Q u e s t i o n s < / d 1 p 1 : D i m e n s i o n N a m e > < d 1 p 1 : I d > q 6 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 q 7   V o u s   � t e s - v o u s   p r � s e n t �   �   l ' e x a m e n   ? < / d 1 p 1 : C u b e E l e m e n t L a b e l > < d 1 p 1 : C u b e E l e m e n t N a m e > q 7 & a m p ; 3 2 ; V o u s & a m p ; 3 2 ; & a m p ; 2 3 4 ; t e s & a m p ; 4 5 ; v o u s & a m p ; 3 2 ; p r & a m p ; 2 3 3 ; s e n t & a m p ; 2 3 3 ; & a m p ; 3 2 ; & a m p ; 2 2 4 ; & a m p ; 3 2 ; l & a m p ; 3 9 ; e x a m e n & a m p ; 3 2 ; & a m p ; 6 3 ; < / d 1 p 1 : C u b e E l e m e n t N a m e > < d 1 p 1 : D i m e n s i o n N a m e > Q u e s t i o n s < / d 1 p 1 : D i m e n s i o n N a m e > < d 1 p 1 : I d > q 7 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 q 8   A v e z - v o u s   r � u s s i   c e t   e x a m e n   ? < / d 1 p 1 : C u b e E l e m e n t L a b e l > < d 1 p 1 : C u b e E l e m e n t N a m e > q 8 & a m p ; 3 2 ; A v e z & a m p ; 4 5 ; v o u s & a m p ; 3 2 ; r & a m p ; 2 3 3 ; u s s i & a m p ; 3 2 ; c e t & a m p ; 3 2 ; e x a m e n & a m p ; 3 2 ; & a m p ; 6 3 ; < / d 1 p 1 : C u b e E l e m e n t N a m e > < d 1 p 1 : D i m e n s i o n N a m e > Q u e s t i o n s < / d 1 p 1 : D i m e n s i o n N a m e > < d 1 p 1 : I d > q 8 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 C O N S T R U C T I O N   Q 6   /   Q 7   /   Q 8 < / d 1 p 1 : C u b e E l e m e n t L a b e l > < d 1 p 1 : C u b e E l e m e n t N a m e > C O N S T R U C T I O N & a m p ; 3 2 ; Q 6 & a m p ; 3 2 ; & a m p ; 4 7 ; & a m p ; 3 2 ; Q 7 & a m p ; 3 2 ; & a m p ; 4 7 ; & a m p ; 3 2 ; Q 8 < / d 1 p 1 : C u b e E l e m e n t N a m e > < d 1 p 1 : D i m e n s i o n N a m e > Q u e s t i o n s < / d 1 p 1 : D i m e n s i o n N a m e > < d 1 p 1 : I d > q 9 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 q 9   Q u e l l e   � t a i t   v o t r e   s i t u a t i o n   p r o f e s s i o n n e l l e   P R I N C I P A L E ,   1 2   m o i s   a p r � s   l a   f i n   d e   v o t r e   C I F   c ' e s t - � - d i r e   a u   m o i s   d e     ? < / d 1 p 1 : C u b e E l e m e n t L a b e l > < d 1 p 1 : C u b e E l e m e n t N a m e > q 9 & a m p ; 3 2 ; Q u e l l e & a m p ; 3 2 ; & a m p ; 2 3 3 ; t a i t & a m p ; 3 2 ; v o t r e & a m p ; 3 2 ; s i t u a t i o n & a m p ; 3 2 ; p r o f e s s i o n n e l l e & a m p ; 3 2 ; P R I N C I P A L E & a m p ; 4 4 ; & a m p ; 3 2 ; 1 2 & a m p ; 3 2 ; m o i s & a m p ; 3 2 ; a p r & a m p ; 2 3 2 ; s & a m p ; 3 2 ; l a & a m p ; 3 2 ; f i n & a m p ; 3 2 ; d e & a m p ; 3 2 ; v o t r e & a m p ; 3 2 ; C I F & a m p ; 3 2 ; c & a m p ; 3 9 ; e s t & a m p ; 4 5 ; & a m p ; 2 2 4 ; & a m p ; 4 5 ; d i r e & a m p ; 3 2 ; a u & a m p ; 3 2 ; m o i s & a m p ; 3 2 ; d e & a m p ; 3 2 ; & a m p ; 3 2 ; & a m p ; 6 3 ; < / d 1 p 1 : C u b e E l e m e n t N a m e > < d 1 p 1 : D i m e n s i o n N a m e > Q u e s t i o n s < / d 1 p 1 : D i m e n s i o n N a m e > < d 1 p 1 : I d > q 1 0 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 q 1 0   T o u j o u r s   a u   m o i s   d e   ,   a v i e z - v o u s   u n e   a c t i v i t �   p r o f e s s i o n n e l l e   s e c o n d a i r e   ? < / d 1 p 1 : C u b e E l e m e n t L a b e l > < d 1 p 1 : C u b e E l e m e n t N a m e > q 1 0 & a m p ; 3 2 ; T o u j o u r s & a m p ; 3 2 ; a u & a m p ; 3 2 ; m o i s & a m p ; 3 2 ; d e & a m p ; 3 2 ; & a m p ; 4 4 ; & a m p ; 3 2 ; a v i e z & a m p ; 4 5 ; v o u s & a m p ; 3 2 ; u n e & a m p ; 3 2 ; a c t i v i t & a m p ; 2 3 3 ; & a m p ; 3 2 ; p r o f e s s i o n n e l l e & a m p ; 3 2 ; s e c o n d a i r e & a m p ; 3 2 ; & a m p ; 6 3 ; < / d 1 p 1 : C u b e E l e m e n t N a m e > < d 1 p 1 : D i m e n s i o n N a m e > Q u e s t i o n s < / d 1 p 1 : D i m e n s i o n N a m e > < d 1 p 1 : I d > q 1 1 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 q 1 1     T o u j o u r s   �   c e t t e   d a t e ,   q u e l l e   e s t   ( � t a i t )   v o t r e   p r o f e s s i o n   ? < / d 1 p 1 : C u b e E l e m e n t L a b e l > < d 1 p 1 : C u b e E l e m e n t N a m e > q 1 1 & a m p ; 3 2 ; & a m p ; 3 2 ; T o u j o u r s & a m p ; 3 2 ; & a m p ; 2 2 4 ; & a m p ; 3 2 ; c e t t e & a m p ; 3 2 ; d a t e & a m p ; 4 4 ; & a m p ; 3 2 ; q u e l l e & a m p ; 3 2 ; e s t & a m p ; 3 2 ; & a m p ; 4 0 ; & a m p ; 2 3 3 ; t a i t & a m p ; 4 1 ; & a m p ; 3 2 ; v o t r e & a m p ; 3 2 ; p r o f e s s i o n & a m p ; 3 2 ; & a m p ; 6 3 ; < / d 1 p 1 : C u b e E l e m e n t N a m e > < d 1 p 1 : D i m e n s i o n N a m e > Q u e s t i o n s < / d 1 p 1 : D i m e n s i o n N a m e > < d 1 p 1 : I d > q 1 2 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 q 1 2   E t   q u e l   e s t   ( � t a i t )   v o t r e   s t a t u t   ? < / d 1 p 1 : C u b e E l e m e n t L a b e l > < d 1 p 1 : C u b e E l e m e n t N a m e > q 1 2 & a m p ; 3 2 ; E t & a m p ; 3 2 ; q u e l & a m p ; 3 2 ; e s t & a m p ; 3 2 ; & a m p ; 4 0 ; & a m p ; 2 3 3 ; t a i t & a m p ; 4 1 ; & a m p ; 3 2 ; v o t r e & a m p ; 3 2 ; s t a t u t & a m p ; 3 2 ; & a m p ; 6 3 ; < / d 1 p 1 : C u b e E l e m e n t N a m e > < d 1 p 1 : D i m e n s i o n N a m e > Q u e s t i o n s < / d 1 p 1 : D i m e n s i o n N a m e > < d 1 p 1 : I d > q 1 3 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 C O N S T R U C T I O N   Q 1 2   /   Q 4 < / d 1 p 1 : C u b e E l e m e n t L a b e l > < d 1 p 1 : C u b e E l e m e n t N a m e > C O N S T R U C T I O N & a m p ; 3 2 ; Q 1 2 & a m p ; 3 2 ; & a m p ; 4 7 ; & a m p ; 3 2 ; Q 4 < / d 1 p 1 : C u b e E l e m e n t N a m e > < d 1 p 1 : D i m e n s i o n N a m e > Q u e s t i o n s < / d 1 p 1 : D i m e n s i o n N a m e > < d 1 p 1 : I d > q 1 4 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 q 1 3   D a n s   c e t   e m p l o i ,   v o u s   � t e s   ( � t i e z ) . . . < / d 1 p 1 : C u b e E l e m e n t L a b e l > < d 1 p 1 : C u b e E l e m e n t N a m e > q 1 3 & a m p ; 3 2 ; D a n s & a m p ; 3 2 ; c e t & a m p ; 3 2 ; e m p l o i & a m p ; 4 4 ; & a m p ; 3 2 ; v o u s & a m p ; 3 2 ; & a m p ; 2 3 4 ; t e s & a m p ; 3 2 ; & a m p ; 4 0 ; & a m p ; 2 3 3 ; t i e z & a m p ; 4 1 ; & a m p ; 4 6 ; & a m p ; 4 6 ; & a m p ; 4 6 ; < / d 1 p 1 : C u b e E l e m e n t N a m e > < d 1 p 1 : D i m e n s i o n N a m e > Q u e s t i o n s < / d 1 p 1 : D i m e n s i o n N a m e > < d 1 p 1 : I d > q 1 5 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 q 1 4   Q u e l l e   e s t   ( � t a i t )   l a   t a i l l e   d e   l ' e n t r e p r i s e   d a n s   l a q u e l l e   v o u s   t r a v a i l l ( i ) e z   ? < / d 1 p 1 : C u b e E l e m e n t L a b e l > < d 1 p 1 : C u b e E l e m e n t N a m e > q 1 4 & a m p ; 3 2 ; Q u e l l e & a m p ; 3 2 ; e s t & a m p ; 3 2 ; & a m p ; 4 0 ; & a m p ; 2 3 3 ; t a i t & a m p ; 4 1 ; & a m p ; 3 2 ; l a & a m p ; 3 2 ; t a i l l e & a m p ; 3 2 ; d e & a m p ; 3 2 ; l & a m p ; 3 9 ; e n t r e p r i s e & a m p ; 3 2 ; d a n s & a m p ; 3 2 ; l a q u e l l e & a m p ; 3 2 ; v o u s & a m p ; 3 2 ; t r a v a i l l & a m p ; 4 0 ; i & a m p ; 4 1 ; e z & a m p ; 3 2 ; & a m p ; 6 3 ; < / d 1 p 1 : C u b e E l e m e n t N a m e > < d 1 p 1 : D i m e n s i o n N a m e > Q u e s t i o n s < / d 1 p 1 : D i m e n s i o n N a m e > < d 1 p 1 : I d > q 1 6 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 q 1 5   Q u e l   e s t   ( � t a i t )   l e   d � p a r t e m e n t   d e   v o t r e   l i e u   d e   t r a v a i l   ? < / d 1 p 1 : C u b e E l e m e n t L a b e l > < d 1 p 1 : C u b e E l e m e n t N a m e > q 1 5 & a m p ; 3 2 ; Q u e l & a m p ; 3 2 ; e s t & a m p ; 3 2 ; & a m p ; 4 0 ; & a m p ; 2 3 3 ; t a i t & a m p ; 4 1 ; & a m p ; 3 2 ; l e & a m p ; 3 2 ; d & a m p ; 2 3 3 ; p a r t e m e n t & a m p ; 3 2 ; d e & a m p ; 3 2 ; v o t r e & a m p ; 3 2 ; l i e u & a m p ; 3 2 ; d e & a m p ; 3 2 ; t r a v a i l & a m p ; 3 2 ; & a m p ; 6 3 ; < / d 1 p 1 : C u b e E l e m e n t N a m e > < d 1 p 1 : D i m e n s i o n N a m e > Q u e s t i o n s < / d 1 p 1 : D i m e n s i o n N a m e > < d 1 p 1 : I d > q 1 7 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 C O N S T R U C T I O N   Q 1 5   /   I N F O   F I C H I E R   C .   P o s t a l < / d 1 p 1 : C u b e E l e m e n t L a b e l > < d 1 p 1 : C u b e E l e m e n t N a m e > C O N S T R U C T I O N & a m p ; 3 2 ; Q 1 5 & a m p ; 3 2 ; & a m p ; 4 7 ; & a m p ; 3 2 ; I N F O & a m p ; 3 2 ; F I C H I E R & a m p ; 3 2 ; C & a m p ; 4 6 ; & a m p ; 3 2 ; P o s t a l < / d 1 p 1 : C u b e E l e m e n t N a m e > < d 1 p 1 : D i m e n s i o n N a m e > Q u e s t i o n s < / d 1 p 1 : D i m e n s i o n N a m e > < d 1 p 1 : I d > q 1 8 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 q 1 6   Q u e l   e s t   ( � t a i t )   l e   s e c t e u r   d ' a c t i v i t �   p r i n c i p a l   d e   v o t r e   e n t r e p r i s e   ? < / d 1 p 1 : C u b e E l e m e n t L a b e l > < d 1 p 1 : C u b e E l e m e n t N a m e > q 1 6 & a m p ; 3 2 ; Q u e l & a m p ; 3 2 ; e s t & a m p ; 3 2 ; & a m p ; 4 0 ; & a m p ; 2 3 3 ; t a i t & a m p ; 4 1 ; & a m p ; 3 2 ; l e & a m p ; 3 2 ; s e c t e u r & a m p ; 3 2 ; d & a m p ; 3 9 ; a c t i v i t & a m p ; 2 3 3 ; & a m p ; 3 2 ; p r i n c i p a l & a m p ; 3 2 ; d e & a m p ; 3 2 ; v o t r e & a m p ; 3 2 ; e n t r e p r i s e & a m p ; 3 2 ; & a m p ; 6 3 ; < / d 1 p 1 : C u b e E l e m e n t N a m e > < d 1 p 1 : D i m e n s i o n N a m e > Q u e s t i o n s < / d 1 p 1 : D i m e n s i o n N a m e > < d 1 p 1 : I d > q 1 9 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 q 1 7   C e t   e m p l o i   e s t   ( � t a i t ) - i l   e n   l i e n   a v e c   v o t r e   C I F   ? < / d 1 p 1 : C u b e E l e m e n t L a b e l > < d 1 p 1 : C u b e E l e m e n t N a m e > q 1 7 & a m p ; 3 2 ; C e t & a m p ; 3 2 ; e m p l o i & a m p ; 3 2 ; e s t & a m p ; 3 2 ; & a m p ; 4 0 ; & a m p ; 2 3 3 ; t a i t & a m p ; 4 1 ; & a m p ; 4 5 ; i l & a m p ; 3 2 ; e n & a m p ; 3 2 ; l i e n & a m p ; 3 2 ; a v e c & a m p ; 3 2 ; v o t r e & a m p ; 3 2 ; C I F & a m p ; 3 2 ; & a m p ; 6 3 ; < / d 1 p 1 : C u b e E l e m e n t N a m e > < d 1 p 1 : D i m e n s i o n N a m e > Q u e s t i o n s < / d 1 p 1 : D i m e n s i o n N a m e > < d 1 p 1 : I d > q 2 0 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 Q 1 8 _ I 1   A p r � s   l a   f i n   d e   v o t r e   C I F ,   v o t r e   s i t u a t i o n   a - t - e l l e   c h a n g �   s u r   c h a c u n   d e s   a s p e c t s   s u i v a n t s   ?   -   V o t r e   p r o f e s s i o n < / d 1 p 1 : C u b e E l e m e n t L a b e l > < d 1 p 1 : C u b e E l e m e n t N a m e > Q 1 8 _ I 1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p r o f e s s i o n < / d 1 p 1 : C u b e E l e m e n t N a m e > < d 1 p 1 : D i m e n s i o n N a m e > Q u e s t i o n s < / d 1 p 1 : D i m e n s i o n N a m e > < d 1 p 1 : I d > q 2 1 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 Q 1 8 _ I 2   A p r � s   l a   f i n   d e   v o t r e   C I F ,   v o t r e   s i t u a t i o n   a - t - e l l e   c h a n g �   s u r   c h a c u n   d e s   a s p e c t s   s u i v a n t s   ?   -   L ' e n t r e p r i s e   o u   l e   G r o u p e   q u i   v o u s   e m p l o i e < / d 1 p 1 : C u b e E l e m e n t L a b e l > < d 1 p 1 : C u b e E l e m e n t N a m e > Q 1 8 _ I 2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L & a m p ; 3 9 ; e n t r e p r i s e & a m p ; 3 2 ; o u & a m p ; 3 2 ; l e & a m p ; 3 2 ; G r o u p e & a m p ; 3 2 ; q u i & a m p ; 3 2 ; v o u s & a m p ; 3 2 ; e m p l o i e < / d 1 p 1 : C u b e E l e m e n t N a m e > < d 1 p 1 : D i m e n s i o n N a m e > Q u e s t i o n s < / d 1 p 1 : D i m e n s i o n N a m e > < d 1 p 1 : I d > q 2 2 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 Q 1 8 _ I 3   A p r � s   l a   f i n   d e   v o t r e   C I F ,   v o t r e   s i t u a t i o n   a - t - e l l e   c h a n g �   s u r   c h a c u n   d e s   a s p e c t s   s u i v a n t s   ?   -   V o t r e   s e c t e u r   d ' a c t i v i t �   ( e x .   :   i n d u s t r i e ,   c o n s t r u c t i o n ,   c o m m e r c e ,   t r a n s p o r t ,   b a n q u e ,   s a n t � ,   e t c . ) < / d 1 p 1 : C u b e E l e m e n t L a b e l > < d 1 p 1 : C u b e E l e m e n t N a m e > Q 1 8 _ I 3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s e c t e u r & a m p ; 3 2 ; d & a m p ; 3 9 ; a c t i v i t & a m p ; 2 3 3 ; & a m p ; 3 2 ; & a m p ; 4 0 ; e x & a m p ; 4 6 ; & a m p ; 3 2 ; & a m p ; 5 8 ; & a m p ; 3 2 ; i n d u s t r i e & a m p ; 4 4 ; & a m p ; 3 2 ; c o n s t r u c t i o n & a m p ; 4 4 ; & a m p ; 3 2 ; c o m m e r c e & a m p ; 4 4 ; & a m p ; 3 2 ; t r a n s p o r t & a m p ; 4 4 ; & a m p ; 3 2 ; b a n q u e & a m p ; 4 4 ; & a m p ; 3 2 ; s a n t & a m p ; 2 3 3 ; & a m p ; 4 4 ; & a m p ; 3 2 ; e t c & a m p ; 4 6 ; & a m p ; 4 1 ; < / d 1 p 1 : C u b e E l e m e n t N a m e > < d 1 p 1 : D i m e n s i o n N a m e > Q u e s t i o n s < / d 1 p 1 : D i m e n s i o n N a m e > < d 1 p 1 : I d > q 2 3 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 Q 1 8 _ I 4   A p r � s   l a   f i n   d e   v o t r e   C I F ,   v o t r e   s i t u a t i o n   a - t - e l l e   c h a n g �   s u r   c h a c u n   d e s   a s p e c t s   s u i v a n t s   ?   -   V o t r e   c a t � g o r i e   s o c i o p r o f e s s i o n n e l l e   ( e x .   :   o u v r i e r   n o n   q u a l i f i � ,   o u v r i e r   q u a l i f i � ,   e m p l o y � ( e ) ,   t e c h n i c i e n ,   a g e n t   d e   m a � t r i s e ,   c a d r e ) < / d 1 p 1 : C u b e E l e m e n t L a b e l > < d 1 p 1 : C u b e E l e m e n t N a m e > Q 1 8 _ I 4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c a t & a m p ; 2 3 3 ; g o r i e & a m p ; 3 2 ; s o c i o p r o f e s s i o n n e l l e & a m p ; 3 2 ; & a m p ; 4 0 ; e x & a m p ; 4 6 ; & a m p ; 3 2 ; & a m p ; 5 8 ; & a m p ; 3 2 ; o u v r i e r & a m p ; 3 2 ; n o n & a m p ; 3 2 ; q u a l i f i & a m p ; 2 3 3 ; & a m p ; 4 4 ; & a m p ; 3 2 ; o u v r i e r & a m p ; 3 2 ; q u a l i f i & a m p ; 2 3 3 ; & a m p ; 4 4 ; & a m p ; 3 2 ; e m p l o y & a m p ; 2 3 3 ; & a m p ; 4 0 ; e & a m p ; 4 1 ; & a m p ; 4 4 ; & a m p ; 3 2 ; t e c h n i c i e n & a m p ; 4 4 ; & a m p ; 3 2 ; a g e n t & a m p ; 3 2 ; d e & a m p ; 3 2 ; m a & a m p ; 2 3 8 ; t r i s e & a m p ; 4 4 ; & a m p ; 3 2 ; c a d r e & a m p ; 4 1 ; < / d 1 p 1 : C u b e E l e m e n t N a m e > < d 1 p 1 : D i m e n s i o n N a m e > Q u e s t i o n s < / d 1 p 1 : D i m e n s i o n N a m e > < d 1 p 1 : I d > q 2 4 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 Q 1 8 _ I 5   A p r � s   l a   f i n   d e   v o t r e   C I F ,   v o t r e   s i t u a t i o n   a - t - e l l e   c h a n g �   s u r   c h a c u n   d e s   a s p e c t s   s u i v a n t s   ?   -   V o t r e   p o s t e   a u   s e i n   d e   l ' e n t r e p r i s e < / d 1 p 1 : C u b e E l e m e n t L a b e l > < d 1 p 1 : C u b e E l e m e n t N a m e > Q 1 8 _ I 5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p o s t e & a m p ; 3 2 ; a u & a m p ; 3 2 ; s e i n & a m p ; 3 2 ; d e & a m p ; 3 2 ; l & a m p ; 3 9 ; e n t r e p r i s e < / d 1 p 1 : C u b e E l e m e n t N a m e > < d 1 p 1 : D i m e n s i o n N a m e > Q u e s t i o n s < / d 1 p 1 : D i m e n s i o n N a m e > < d 1 p 1 : I d > q 2 5 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 Q 1 8 _ I 6   A p r � s   l a   f i n   d e   v o t r e   C I F ,   v o t r e   s i t u a t i o n   a - t - e l l e   c h a n g �   s u r   c h a c u n   d e s   a s p e c t s   s u i v a n t s   ?   -   V o s   r e s p o n s a b i l i t � s   ( a u t o n o m i e ,   d i v e r s i t �   d e s   m i s s i o n s ,   e n c a d r e m e n t ,   e t c . ) < / d 1 p 1 : C u b e E l e m e n t L a b e l > < d 1 p 1 : C u b e E l e m e n t N a m e > Q 1 8 _ I 6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s & a m p ; 3 2 ; r e s p o n s a b i l i t & a m p ; 2 3 3 ; s & a m p ; 3 2 ; & a m p ; 4 0 ; a u t o n o m i e & a m p ; 4 4 ; & a m p ; 3 2 ; d i v e r s i t & a m p ; 2 3 3 ; & a m p ; 3 2 ; d e s & a m p ; 3 2 ; m i s s i o n s & a m p ; 4 4 ; & a m p ; 3 2 ; e n c a d r e m e n t & a m p ; 4 4 ; & a m p ; 3 2 ; e t c & a m p ; 4 6 ; & a m p ; 4 1 ; < / d 1 p 1 : C u b e E l e m e n t N a m e > < d 1 p 1 : D i m e n s i o n N a m e > Q u e s t i o n s < / d 1 p 1 : D i m e n s i o n N a m e > < d 1 p 1 : I d > q 2 6 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 Q 1 8 _ I 7   A p r � s   l a   f i n   d e   v o t r e   C I F ,   v o t r e   s i t u a t i o n   a - t - e l l e   c h a n g �   s u r   c h a c u n   d e s   a s p e c t s   s u i v a n t s   ?   -   V o t r e   r � m u n � r a t i o n < / d 1 p 1 : C u b e E l e m e n t L a b e l > < d 1 p 1 : C u b e E l e m e n t N a m e > Q 1 8 _ I 7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r & a m p ; 2 3 3 ; m u n & a m p ; 2 3 3 ; r a t i o n < / d 1 p 1 : C u b e E l e m e n t N a m e > < d 1 p 1 : D i m e n s i o n N a m e > Q u e s t i o n s < / d 1 p 1 : D i m e n s i o n N a m e > < d 1 p 1 : I d > q 2 7 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 Q 1 8 _ I 8   A p r � s   l a   f i n   d e   v o t r e   C I F ,   v o t r e   s i t u a t i o n   a - t - e l l e   c h a n g �   s u r   c h a c u n   d e s   a s p e c t s   s u i v a n t s   ?   -   V o t r e   t e m p s   d e   t r a v a i l   ( t e m p s   c o m p l e t   o u   t e m p s   p a r t i e l ) < / d 1 p 1 : C u b e E l e m e n t L a b e l > < d 1 p 1 : C u b e E l e m e n t N a m e > Q 1 8 _ I 8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t e m p s & a m p ; 3 2 ; d e & a m p ; 3 2 ; t r a v a i l & a m p ; 3 2 ; & a m p ; 4 0 ; t e m p s & a m p ; 3 2 ; c o m p l e t & a m p ; 3 2 ; o u & a m p ; 3 2 ; t e m p s & a m p ; 3 2 ; p a r t i e l & a m p ; 4 1 ; < / d 1 p 1 : C u b e E l e m e n t N a m e > < d 1 p 1 : D i m e n s i o n N a m e > Q u e s t i o n s < / d 1 p 1 : D i m e n s i o n N a m e > < d 1 p 1 : I d > q 2 8 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 Q 1 8 _ I 1   A p r � s   l a   f i n   d e   v o t r e   C I F ,   v o t r e   s i t u a t i o n   a - t - e l l e   c h a n g �   s u r   c h a c u n   d e s   a s p e c t s   s u i v a n t s   ?   -   B a s e   d � c l a r a n t   u n   c h a n g e m e n t   -   V o t r e   p r o f e s s i o n < / d 1 p 1 : C u b e E l e m e n t L a b e l > < d 1 p 1 : C u b e E l e m e n t N a m e > Q 1 8 _ I 1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p r o f e s s i o n < / d 1 p 1 : C u b e E l e m e n t N a m e > < d 1 p 1 : D i m e n s i o n N a m e > Q u e s t i o n s < / d 1 p 1 : D i m e n s i o n N a m e > < d 1 p 1 : I d > q 2 9 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 Q 1 8 _ I 2   A p r � s   l a   f i n   d e   v o t r e   C I F ,   v o t r e   s i t u a t i o n   a - t - e l l e   c h a n g �   s u r   c h a c u n   d e s   a s p e c t s   s u i v a n t s   ?   -   B a s e   d � c l a r a n t   u n   c h a n g e m e n t   -   L ' e n t r e p r i s e   o u   l e   G r o u p e   q u i   v o u s   e m p l o i e < / d 1 p 1 : C u b e E l e m e n t L a b e l > < d 1 p 1 : C u b e E l e m e n t N a m e > Q 1 8 _ I 2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L & a m p ; 3 9 ; e n t r e p r i s e & a m p ; 3 2 ; o u & a m p ; 3 2 ; l e & a m p ; 3 2 ; G r o u p e & a m p ; 3 2 ; q u i & a m p ; 3 2 ; v o u s & a m p ; 3 2 ; e m p l o i e < / d 1 p 1 : C u b e E l e m e n t N a m e > < d 1 p 1 : D i m e n s i o n N a m e > Q u e s t i o n s < / d 1 p 1 : D i m e n s i o n N a m e > < d 1 p 1 : I d > q 3 0 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 Q 1 8 _ I 3   A p r � s   l a   f i n   d e   v o t r e   C I F ,   v o t r e   s i t u a t i o n   a - t - e l l e   c h a n g �   s u r   c h a c u n   d e s   a s p e c t s   s u i v a n t s   ?   -   B a s e   d � c l a r a n t   u n   c h a n g e m e n t   -   V o t r e   s e c t e u r   d ' a c t i v i t �   ( e x .   :   i n d u s t r i e ,   c o n s t r u c t i o n ,   c o m m e r c e ,   t r a n s p o r t ,   b a n q u e ,   s a n t � ,   e t c . ) < / d 1 p 1 : C u b e E l e m e n t L a b e l > < d 1 p 1 : C u b e E l e m e n t N a m e > Q 1 8 _ I 3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s e c t e u r & a m p ; 3 2 ; d & a m p ; 3 9 ; a c t i v i t & a m p ; 2 3 3 ; & a m p ; 3 2 ; & a m p ; 4 0 ; e x & a m p ; 4 6 ; & a m p ; 3 2 ; & a m p ; 5 8 ; & a m p ; 3 2 ; i n d u s t r i e & a m p ; 4 4 ; & a m p ; 3 2 ; c o n s t r u c t i o n & a m p ; 4 4 ; & a m p ; 3 2 ; c o m m e r c e & a m p ; 4 4 ; & a m p ; 3 2 ; t r a n s p o r t & a m p ; 4 4 ; & a m p ; 3 2 ; b a n q u e & a m p ; 4 4 ; & a m p ; 3 2 ; s a n t & a m p ; 2 3 3 ; & a m p ; 4 4 ; & a m p ; 3 2 ; e t c & a m p ; 4 6 ; & a m p ; 4 1 ; < / d 1 p 1 : C u b e E l e m e n t N a m e > < d 1 p 1 : D i m e n s i o n N a m e > Q u e s t i o n s < / d 1 p 1 : D i m e n s i o n N a m e > < d 1 p 1 : I d > q 3 1 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 Q 1 8 _ I 4   A p r � s   l a   f i n   d e   v o t r e   C I F ,   v o t r e   s i t u a t i o n   a - t - e l l e   c h a n g �   s u r   c h a c u n   d e s   a s p e c t s   s u i v a n t s   ?   -   B a s e   d � c l a r a n t   u n   c h a n g e m e n t   -   V o t r e   c a t � g o r i e   s o c i o p r o f e s s i o n n e l l e   ( e x .   :   o u v r i e r   n o n   q u a l i f i � ,   o u v r i e r   q u a l i f i � ,   e m p l o y � ( e ) ,   t e c h n i c i e n ,   a g e n t   d e   m a � t r i s e ,   c a d r e ) < / d 1 p 1 : C u b e E l e m e n t L a b e l > < d 1 p 1 : C u b e E l e m e n t N a m e > Q 1 8 _ I 4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c a t & a m p ; 2 3 3 ; g o r i e & a m p ; 3 2 ; s o c i o p r o f e s s i o n n e l l e & a m p ; 3 2 ; & a m p ; 4 0 ; e x & a m p ; 4 6 ; & a m p ; 3 2 ; & a m p ; 5 8 ; & a m p ; 3 2 ; o u v r i e r & a m p ; 3 2 ; n o n & a m p ; 3 2 ; q u a l i f i & a m p ; 2 3 3 ; & a m p ; 4 4 ; & a m p ; 3 2 ; o u v r i e r & a m p ; 3 2 ; q u a l i f i & a m p ; 2 3 3 ; & a m p ; 4 4 ; & a m p ; 3 2 ; e m p l o y & a m p ; 2 3 3 ; & a m p ; 4 0 ; e & a m p ; 4 1 ; & a m p ; 4 4 ; & a m p ; 3 2 ; t e c h n i c i e n & a m p ; 4 4 ; & a m p ; 3 2 ; a g e n t & a m p ; 3 2 ; d e & a m p ; 3 2 ; m a & a m p ; 2 3 8 ; t r i s e & a m p ; 4 4 ; & a m p ; 3 2 ; c a d r e & a m p ; 4 1 ; < / d 1 p 1 : C u b e E l e m e n t N a m e > < d 1 p 1 : D i m e n s i o n N a m e > Q u e s t i o n s < / d 1 p 1 : D i m e n s i o n N a m e > < d 1 p 1 : I d > q 3 2 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 Q 1 8 _ I 5   A p r � s   l a   f i n   d e   v o t r e   C I F ,   v o t r e   s i t u a t i o n   a - t - e l l e   c h a n g �   s u r   c h a c u n   d e s   a s p e c t s   s u i v a n t s   ?   -   B a s e   d � c l a r a n t   u n   c h a n g e m e n t   -   V o t r e   p o s t e   a u   s e i n   d e   l ' e n t r e p r i s e < / d 1 p 1 : C u b e E l e m e n t L a b e l > < d 1 p 1 : C u b e E l e m e n t N a m e > Q 1 8 _ I 5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p o s t e & a m p ; 3 2 ; a u & a m p ; 3 2 ; s e i n & a m p ; 3 2 ; d e & a m p ; 3 2 ; l & a m p ; 3 9 ; e n t r e p r i s e < / d 1 p 1 : C u b e E l e m e n t N a m e > < d 1 p 1 : D i m e n s i o n N a m e > Q u e s t i o n s < / d 1 p 1 : D i m e n s i o n N a m e > < d 1 p 1 : I d > q 3 3 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 Q 1 8 _ I 6   A p r � s   l a   f i n   d e   v o t r e   C I F ,   v o t r e   s i t u a t i o n   a - t - e l l e   c h a n g �   s u r   c h a c u n   d e s   a s p e c t s   s u i v a n t s   ?   -   B a s e   d � c l a r a n t   u n   c h a n g e m e n t   -   V o s   r e s p o n s a b i l i t � s   ( a u t o n o m i e ,   d i v e r s i t �   d e s   m i s s i o n s ,   e n c a d r e m e n t ,   e t c . ) < / d 1 p 1 : C u b e E l e m e n t L a b e l > < d 1 p 1 : C u b e E l e m e n t N a m e > Q 1 8 _ I 6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s & a m p ; 3 2 ; r e s p o n s a b i l i t & a m p ; 2 3 3 ; s & a m p ; 3 2 ; & a m p ; 4 0 ; a u t o n o m i e & a m p ; 4 4 ; & a m p ; 3 2 ; d i v e r s i t & a m p ; 2 3 3 ; & a m p ; 3 2 ; d e s & a m p ; 3 2 ; m i s s i o n s & a m p ; 4 4 ; & a m p ; 3 2 ; e n c a d r e m e n t & a m p ; 4 4 ; & a m p ; 3 2 ; e t c & a m p ; 4 6 ; & a m p ; 4 1 ; < / d 1 p 1 : C u b e E l e m e n t N a m e > < d 1 p 1 : D i m e n s i o n N a m e > Q u e s t i o n s < / d 1 p 1 : D i m e n s i o n N a m e > < d 1 p 1 : I d > q 3 4 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 Q 1 8 _ I 7   A p r � s   l a   f i n   d e   v o t r e   C I F ,   v o t r e   s i t u a t i o n   a - t - e l l e   c h a n g �   s u r   c h a c u n   d e s   a s p e c t s   s u i v a n t s   ?   -   B a s e   d � c l a r a n t   u n   c h a n g e m e n t   -   V o t r e   r � m u n � r a t i o n < / d 1 p 1 : C u b e E l e m e n t L a b e l > < d 1 p 1 : C u b e E l e m e n t N a m e > Q 1 8 _ I 7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r & a m p ; 2 3 3 ; m u n & a m p ; 2 3 3 ; r a t i o n < / d 1 p 1 : C u b e E l e m e n t N a m e > < d 1 p 1 : D i m e n s i o n N a m e > Q u e s t i o n s < / d 1 p 1 : D i m e n s i o n N a m e > < d 1 p 1 : I d > q 3 5 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 Q 1 8 _ I 8   A p r � s   l a   f i n   d e   v o t r e   C I F ,   v o t r e   s i t u a t i o n   a - t - e l l e   c h a n g �   s u r   c h a c u n   d e s   a s p e c t s   s u i v a n t s   ?   -   B a s e   d � c l a r a n t   u n   c h a n g e m e n t   -   V o t r e   t e m p s   d e   t r a v a i l   ( t e m p s   c o m p l e t   o u   t e m p s   p a r t i e l ) < / d 1 p 1 : C u b e E l e m e n t L a b e l > < d 1 p 1 : C u b e E l e m e n t N a m e > Q 1 8 _ I 8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t e m p s & a m p ; 3 2 ; d e & a m p ; 3 2 ; t r a v a i l & a m p ; 3 2 ; & a m p ; 4 0 ; t e m p s & a m p ; 3 2 ; c o m p l e t & a m p ; 3 2 ; o u & a m p ; 3 2 ; t e m p s & a m p ; 3 2 ; p a r t i e l & a m p ; 4 1 ; < / d 1 p 1 : C u b e E l e m e n t N a m e > < d 1 p 1 : D i m e n s i o n N a m e > Q u e s t i o n s < / d 1 p 1 : D i m e n s i o n N a m e > < d 1 p 1 : I d > q 3 6 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 Q 1 9 _ I 1   E t   p e n s e z - v o u s   q u e   c e l a   s o i t   g r � c e   a u   C I F   q u e   c e ( s )   c h a n g e m e n t ( s )   o n t   e u   l i e u   ?   -   V o t r e   p r o f e s s i o n < / d 1 p 1 : C u b e E l e m e n t L a b e l > < d 1 p 1 : C u b e E l e m e n t N a m e > Q 1 9 _ I 1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p r o f e s s i o n < / d 1 p 1 : C u b e E l e m e n t N a m e > < d 1 p 1 : D i m e n s i o n N a m e > Q u e s t i o n s < / d 1 p 1 : D i m e n s i o n N a m e > < d 1 p 1 : I d > q 3 7 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 Q 1 9 _ I 2   E t   p e n s e z - v o u s   q u e   c e l a   s o i t   g r � c e   a u   C I F   q u e   c e ( s )   c h a n g e m e n t ( s )   o n t   e u   l i e u   ?   -   L ' e n t r e p r i s e   o u   l e   G r o u p e   q u i   v o u s   e m p l o i e < / d 1 p 1 : C u b e E l e m e n t L a b e l > < d 1 p 1 : C u b e E l e m e n t N a m e > Q 1 9 _ I 2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L & a m p ; 3 9 ; e n t r e p r i s e & a m p ; 3 2 ; o u & a m p ; 3 2 ; l e & a m p ; 3 2 ; G r o u p e & a m p ; 3 2 ; q u i & a m p ; 3 2 ; v o u s & a m p ; 3 2 ; e m p l o i e < / d 1 p 1 : C u b e E l e m e n t N a m e > < d 1 p 1 : D i m e n s i o n N a m e > Q u e s t i o n s < / d 1 p 1 : D i m e n s i o n N a m e > < d 1 p 1 : I d > q 3 8 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 Q 1 9 _ I 3   E t   p e n s e z - v o u s   q u e   c e l a   s o i t   g r � c e   a u   C I F   q u e   c e ( s )   c h a n g e m e n t ( s )   o n t   e u   l i e u   ?   -   V o t r e   s e c t e u r   d ' a c t i v i t �   ( e x .   :   i n d u s t r i e ,   c o n s t r u c t i o n ,   c o m m e r c e ,   t r a n s p o r t ,   b a n q u e ,   s a n t � ,   e t c . ) < / d 1 p 1 : C u b e E l e m e n t L a b e l > < d 1 p 1 : C u b e E l e m e n t N a m e > Q 1 9 _ I 3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s e c t e u r & a m p ; 3 2 ; d & a m p ; 3 9 ; a c t i v i t & a m p ; 2 3 3 ; & a m p ; 3 2 ; & a m p ; 4 0 ; e x & a m p ; 4 6 ; & a m p ; 3 2 ; & a m p ; 5 8 ; & a m p ; 3 2 ; i n d u s t r i e & a m p ; 4 4 ; & a m p ; 3 2 ; c o n s t r u c t i o n & a m p ; 4 4 ; & a m p ; 3 2 ; c o m m e r c e & a m p ; 4 4 ; & a m p ; 3 2 ; t r a n s p o r t & a m p ; 4 4 ; & a m p ; 3 2 ; b a n q u e & a m p ; 4 4 ; & a m p ; 3 2 ; s a n t & a m p ; 2 3 3 ; & a m p ; 4 4 ; & a m p ; 3 2 ; e t c & a m p ; 4 6 ; & a m p ; 4 1 ; < / d 1 p 1 : C u b e E l e m e n t N a m e > < d 1 p 1 : D i m e n s i o n N a m e > Q u e s t i o n s < / d 1 p 1 : D i m e n s i o n N a m e > < d 1 p 1 : I d > q 3 9 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 Q 1 9 _ I 4   E t   p e n s e z - v o u s   q u e   c e l a   s o i t   g r � c e   a u   C I F   q u e   c e ( s )   c h a n g e m e n t ( s )   o n t   e u   l i e u   ?   -   V o t r e   c a t � g o r i e   s o c i o p r o f e s s i o n n e l l e   ( e x .   :   o u v r i e r   n o n   q u a l i f i � ,   o u v r i e r   q u a l i f i � ,   e m p l o y � ( e ) ,   t e c h n i c i e n ,   a g e n t   d e   m a � t r i s e ,   c a d r e ) < / d 1 p 1 : C u b e E l e m e n t L a b e l > < d 1 p 1 : C u b e E l e m e n t N a m e > Q 1 9 _ I 4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c a t & a m p ; 2 3 3 ; g o r i e & a m p ; 3 2 ; s o c i o p r o f e s s i o n n e l l e & a m p ; 3 2 ; & a m p ; 4 0 ; e x & a m p ; 4 6 ; & a m p ; 3 2 ; & a m p ; 5 8 ; & a m p ; 3 2 ; o u v r i e r & a m p ; 3 2 ; n o n & a m p ; 3 2 ; q u a l i f i & a m p ; 2 3 3 ; & a m p ; 4 4 ; & a m p ; 3 2 ; o u v r i e r & a m p ; 3 2 ; q u a l i f i & a m p ; 2 3 3 ; & a m p ; 4 4 ; & a m p ; 3 2 ; e m p l o y & a m p ; 2 3 3 ; & a m p ; 4 0 ; e & a m p ; 4 1 ; & a m p ; 4 4 ; & a m p ; 3 2 ; t e c h n i c i e n & a m p ; 4 4 ; & a m p ; 3 2 ; a g e n t & a m p ; 3 2 ; d e & a m p ; 3 2 ; m a & a m p ; 2 3 8 ; t r i s e & a m p ; 4 4 ; & a m p ; 3 2 ; c a d r e & a m p ; 4 1 ; < / d 1 p 1 : C u b e E l e m e n t N a m e > < d 1 p 1 : D i m e n s i o n N a m e > Q u e s t i o n s < / d 1 p 1 : D i m e n s i o n N a m e > < d 1 p 1 : I d > q 4 0 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 Q 1 9 _ I 5   E t   p e n s e z - v o u s   q u e   c e l a   s o i t   g r � c e   a u   C I F   q u e   c e ( s )   c h a n g e m e n t ( s )   o n t   e u   l i e u   ?   -   V o t r e   p o s t e   a u   s e i n   d e   l ' e n t r e p r i s e < / d 1 p 1 : C u b e E l e m e n t L a b e l > < d 1 p 1 : C u b e E l e m e n t N a m e > Q 1 9 _ I 5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p o s t e & a m p ; 3 2 ; a u & a m p ; 3 2 ; s e i n & a m p ; 3 2 ; d e & a m p ; 3 2 ; l & a m p ; 3 9 ; e n t r e p r i s e < / d 1 p 1 : C u b e E l e m e n t N a m e > < d 1 p 1 : D i m e n s i o n N a m e > Q u e s t i o n s < / d 1 p 1 : D i m e n s i o n N a m e > < d 1 p 1 : I d > q 4 1 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 Q 1 9 _ I 6   E t   p e n s e z - v o u s   q u e   c e l a   s o i t   g r � c e   a u   C I F   q u e   c e ( s )   c h a n g e m e n t ( s )   o n t   e u   l i e u   ?   -   V o s   r e s p o n s a b i l i t � s   ( a u t o n o m i e ,   d i v e r s i t �   d e s   m i s s i o n s ,   e n c a d r e m e n t ,   e t c . ) < / d 1 p 1 : C u b e E l e m e n t L a b e l > < d 1 p 1 : C u b e E l e m e n t N a m e > Q 1 9 _ I 6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s & a m p ; 3 2 ; r e s p o n s a b i l i t & a m p ; 2 3 3 ; s & a m p ; 3 2 ; & a m p ; 4 0 ; a u t o n o m i e & a m p ; 4 4 ; & a m p ; 3 2 ; d i v e r s i t & a m p ; 2 3 3 ; & a m p ; 3 2 ; d e s & a m p ; 3 2 ; m i s s i o n s & a m p ; 4 4 ; & a m p ; 3 2 ; e n c a d r e m e n t & a m p ; 4 4 ; & a m p ; 3 2 ; e t c & a m p ; 4 6 ; & a m p ; 4 1 ; < / d 1 p 1 : C u b e E l e m e n t N a m e > < d 1 p 1 : D i m e n s i o n N a m e > Q u e s t i o n s < / d 1 p 1 : D i m e n s i o n N a m e > < d 1 p 1 : I d > q 4 2 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 Q 1 9 _ I 7   E t   p e n s e z - v o u s   q u e   c e l a   s o i t   g r � c e   a u   C I F   q u e   c e ( s )   c h a n g e m e n t ( s )   o n t   e u   l i e u   ?   -   V o t r e   r � m u n � r a t i o n < / d 1 p 1 : C u b e E l e m e n t L a b e l > < d 1 p 1 : C u b e E l e m e n t N a m e > Q 1 9 _ I 7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r & a m p ; 2 3 3 ; m u n & a m p ; 2 3 3 ; r a t i o n < / d 1 p 1 : C u b e E l e m e n t N a m e > < d 1 p 1 : D i m e n s i o n N a m e > Q u e s t i o n s < / d 1 p 1 : D i m e n s i o n N a m e > < d 1 p 1 : I d > q 4 3 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 Q 1 9 _ I 8   E t   p e n s e z - v o u s   q u e   c e l a   s o i t   g r � c e   a u   C I F   q u e   c e ( s )   c h a n g e m e n t ( s )   o n t   e u   l i e u   ?   -   V o t r e   t e m p s   d e   t r a v a i l   ( t e m p s   c o m p l e t   o u   t e m p s   p a r t i e l ) < / d 1 p 1 : C u b e E l e m e n t L a b e l > < d 1 p 1 : C u b e E l e m e n t N a m e > Q 1 9 _ I 8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t e m p s & a m p ; 3 2 ; d e & a m p ; 3 2 ; t r a v a i l & a m p ; 3 2 ; & a m p ; 4 0 ; t e m p s & a m p ; 3 2 ; c o m p l e t & a m p ; 3 2 ; o u & a m p ; 3 2 ; t e m p s & a m p ; 3 2 ; p a r t i e l & a m p ; 4 1 ; < / d 1 p 1 : C u b e E l e m e n t N a m e > < d 1 p 1 : D i m e n s i o n N a m e > Q u e s t i o n s < / d 1 p 1 : D i m e n s i o n N a m e > < d 1 p 1 : I d > q 4 4 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 Q 2 0 _ I 1   L e   C I F   v o u s   a - t - i l   p e r m i s   d ' a t t e i n d r e   l e s   o b j e c t i f s   s u i v a n t s   ?   -   P r o g r e s s e r   d a n s   v o t r e   m � t i e r   d ' o r i g i n e < / d 1 p 1 : C u b e E l e m e n t L a b e l > < d 1 p 1 : C u b e E l e m e n t N a m e > Q 2 0 _ I 1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P r o g r e s s e r & a m p ; 3 2 ; d a n s & a m p ; 3 2 ; v o t r e & a m p ; 3 2 ; m & a m p ; 2 3 3 ; t i e r & a m p ; 3 2 ; d & a m p ; 3 9 ; o r i g i n e < / d 1 p 1 : C u b e E l e m e n t N a m e > < d 1 p 1 : D i m e n s i o n N a m e > Q u e s t i o n s < / d 1 p 1 : D i m e n s i o n N a m e > < d 1 p 1 : I d > q 4 5 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 Q 2 0 _ I 2   L e   C I F   v o u s   a - t - i l   p e r m i s   d ' a t t e i n d r e   l e s   o b j e c t i f s   s u i v a n t s   ?   -   C h a n g e r   d ' o r i e n t a t i o n   p r o f e s s i o n n e l l e < / d 1 p 1 : C u b e E l e m e n t L a b e l > < d 1 p 1 : C u b e E l e m e n t N a m e > Q 2 0 _ I 2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C h a n g e r & a m p ; 3 2 ; d & a m p ; 3 9 ; o r i e n t a t i o n & a m p ; 3 2 ; p r o f e s s i o n n e l l e < / d 1 p 1 : C u b e E l e m e n t N a m e > < d 1 p 1 : D i m e n s i o n N a m e > Q u e s t i o n s < / d 1 p 1 : D i m e n s i o n N a m e > < d 1 p 1 : I d > q 4 6 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 Q 2 0 _ I 3   L e   C I F   v o u s   a - t - i l   p e r m i s   d ' a t t e i n d r e   l e s   o b j e c t i f s   s u i v a n t s   ?   -   B � n � f i c i e r   d ' u n e   p r o m o t i o n   s o c i a l e < / d 1 p 1 : C u b e E l e m e n t L a b e l > < d 1 p 1 : C u b e E l e m e n t N a m e > Q 2 0 _ I 3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B & a m p ; 2 3 3 ; n & a m p ; 2 3 3 ; f i c i e r & a m p ; 3 2 ; d & a m p ; 3 9 ; u n e & a m p ; 3 2 ; p r o m o t i o n & a m p ; 3 2 ; s o c i a l e < / d 1 p 1 : C u b e E l e m e n t N a m e > < d 1 p 1 : D i m e n s i o n N a m e > Q u e s t i o n s < / d 1 p 1 : D i m e n s i o n N a m e > < d 1 p 1 : I d > q 4 7 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 Q 2 0 _ I 4   L e   C I F   v o u s   a - t - i l   p e r m i s   d ' a t t e i n d r e   l e s   o b j e c t i f s   s u i v a n t s   ?   -   R � u s s i r   u n   p r o j e t   d e   c r � a t i o n   o u   d e   r e p r i s e   d ' e n t r e p r i s e < / d 1 p 1 : C u b e E l e m e n t L a b e l > < d 1 p 1 : C u b e E l e m e n t N a m e > Q 2 0 _ I 4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R & a m p ; 2 3 3 ; u s s i r & a m p ; 3 2 ; u n & a m p ; 3 2 ; p r o j e t & a m p ; 3 2 ; d e & a m p ; 3 2 ; c r & a m p ; 2 3 3 ; a t i o n & a m p ; 3 2 ; o u & a m p ; 3 2 ; d e & a m p ; 3 2 ; r e p r i s e & a m p ; 3 2 ; d & a m p ; 3 9 ; e n t r e p r i s e < / d 1 p 1 : C u b e E l e m e n t N a m e > < d 1 p 1 : D i m e n s i o n N a m e > Q u e s t i o n s < / d 1 p 1 : D i m e n s i o n N a m e > < d 1 p 1 : I d > q 4 8 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 Q 2 0 _ I 5   L e   C I F   v o u s   a - t - i l   p e r m i s   d ' a t t e i n d r e   l e s   o b j e c t i f s   s u i v a n t s   ?   -   A m � l i o r e r   v o t r e   e m p l o y a b i l i t �   ( a u g m e n t e r   s e s   c h a n c e s   d e   c o n s e r v e r   o u   o b t e n i r   u n   e m p l o i ) < / d 1 p 1 : C u b e E l e m e n t L a b e l > < d 1 p 1 : C u b e E l e m e n t N a m e > Q 2 0 _ I 5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A m & a m p ; 2 3 3 ; l i o r e r & a m p ; 3 2 ; v o t r e & a m p ; 3 2 ; e m p l o y a b i l i t & a m p ; 2 3 3 ; & a m p ; 3 2 ; & a m p ; 4 0 ; a u g m e n t e r & a m p ; 3 2 ; s e s & a m p ; 3 2 ; c h a n c e s & a m p ; 3 2 ; d e & a m p ; 3 2 ; c o n s e r v e r & a m p ; 3 2 ; o u & a m p ; 3 2 ; o b t e n i r & a m p ; 3 2 ; u n & a m p ; 3 2 ; e m p l o i & a m p ; 4 1 ; < / d 1 p 1 : C u b e E l e m e n t N a m e > < d 1 p 1 : D i m e n s i o n N a m e > Q u e s t i o n s < / d 1 p 1 : D i m e n s i o n N a m e > < d 1 p 1 : I d > q 4 9 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 Q 2 0 _ I 6   L e   C I F   v o u s   a - t - i l   p e r m i s   d ' a t t e i n d r e   l e s   o b j e c t i f s   s u i v a n t s   ?   -   O b t e n i r   u n e   r e c o n n a i s s a n c e   p a r   l e   d i p l � m e < / d 1 p 1 : C u b e E l e m e n t L a b e l > < d 1 p 1 : C u b e E l e m e n t N a m e > Q 2 0 _ I 6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O b t e n i r & a m p ; 3 2 ; u n e & a m p ; 3 2 ; r e c o n n a i s s a n c e & a m p ; 3 2 ; p a r & a m p ; 3 2 ; l e & a m p ; 3 2 ; d i p l & a m p ; 2 4 4 ; m e < / d 1 p 1 : C u b e E l e m e n t N a m e > < d 1 p 1 : D i m e n s i o n N a m e > Q u e s t i o n s < / d 1 p 1 : D i m e n s i o n N a m e > < d 1 p 1 : I d > q 5 0 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 q 2 1   D e   m a n i � r e   g � n � r a l e ,   d i r i e z - v o u s   q u e   v o u s   a v e z   a t t e i n t   t o u s   l e s   o b j e c t i f s   q u e   v o u s   v o u s   � t i e z   f i x � s   ? < / d 1 p 1 : C u b e E l e m e n t L a b e l > < d 1 p 1 : C u b e E l e m e n t N a m e > q 2 1 & a m p ; 3 2 ; D e & a m p ; 3 2 ; m a n i & a m p ; 2 3 2 ; r e & a m p ; 3 2 ; g & a m p ; 2 3 3 ; n & a m p ; 2 3 3 ; r a l e & a m p ; 4 4 ; & a m p ; 3 2 ; d i r i e z & a m p ; 4 5 ; v o u s & a m p ; 3 2 ; q u e & a m p ; 3 2 ; v o u s & a m p ; 3 2 ; a v e z & a m p ; 3 2 ; a t t e i n t & a m p ; 3 2 ; t o u s & a m p ; 3 2 ; l e s & a m p ; 3 2 ; o b j e c t i f s & a m p ; 3 2 ; q u e & a m p ; 3 2 ; v o u s & a m p ; 3 2 ; v o u s & a m p ; 3 2 ; & a m p ; 2 3 3 ; t i e z & a m p ; 3 2 ; f i x & a m p ; 2 3 3 ; s & a m p ; 3 2 ; & a m p ; 6 3 ; < / d 1 p 1 : C u b e E l e m e n t N a m e > < d 1 p 1 : D i m e n s i o n N a m e > Q u e s t i o n s < / d 1 p 1 : D i m e n s i o n N a m e > < d 1 p 1 : I d > q 5 1 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 q 2 2   S i   v o u s   n ' a v e z   p a s   a t t e i n t   t o u s   v o s   o b j e c t i f s ,   s e l o n   v o u s ,   q u e l s   e n   s o n t   l e s   P R I N C I P A U X   m o t i f s   ? < / d 1 p 1 : C u b e E l e m e n t L a b e l > < d 1 p 1 : C u b e E l e m e n t N a m e > q 2 2 & a m p ; 3 2 ; S i & a m p ; 3 2 ; v o u s & a m p ; 3 2 ; n & a m p ; 3 9 ; a v e z & a m p ; 3 2 ; p a s & a m p ; 3 2 ; a t t e i n t & a m p ; 3 2 ; t o u s & a m p ; 3 2 ; v o s & a m p ; 3 2 ; o b j e c t i f s & a m p ; 4 4 ; & a m p ; 3 2 ; s e l o n & a m p ; 3 2 ; v o u s & a m p ; 4 4 ; & a m p ; 3 2 ; q u e l s & a m p ; 3 2 ; e n & a m p ; 3 2 ; s o n t & a m p ; 3 2 ; l e s & a m p ; 3 2 ; P R I N C I P A U X & a m p ; 3 2 ; m o t i f s & a m p ; 3 2 ; & a m p ; 6 3 ; < / d 1 p 1 : C u b e E l e m e n t N a m e > < d 1 p 1 : D i m e n s i o n N a m e > Q u e s t i o n s < / d 1 p 1 : D i m e n s i o n N a m e > < d 1 p 1 : I d > q 5 2 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 q 2 3   E t   e s t - c e   q u e . . . < / d 1 p 1 : C u b e E l e m e n t L a b e l > < d 1 p 1 : C u b e E l e m e n t N a m e > q 2 3 & a m p ; 3 2 ; E t & a m p ; 3 2 ; e s t & a m p ; 4 5 ; c e & a m p ; 3 2 ; q u e & a m p ; 4 6 ; & a m p ; 4 6 ; & a m p ; 4 6 ; < / d 1 p 1 : C u b e E l e m e n t N a m e > < d 1 p 1 : D i m e n s i o n N a m e > Q u e s t i o n s < / d 1 p 1 : D i m e n s i o n N a m e > < d 1 p 1 : I d > q 5 3 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 q 2 4   F i n a l e m e n t ,   q u e l   e s t   v o t r e   n i v e a u   d e   s a t i s f a c t i o n   s u r   v o t r e   s i t u a t i o n   p r o f e s s i o n n e l l e   1 2   M O I S   A P R E S   L A   F I N   D E   V O T R E   F O R M A T I O N   C I F   ? < / d 1 p 1 : C u b e E l e m e n t L a b e l > < d 1 p 1 : C u b e E l e m e n t N a m e > q 2 4 & a m p ; 3 2 ; F i n a l e m e n t & a m p ; 4 4 ; & a m p ; 3 2 ; q u e l & a m p ; 3 2 ; e s t & a m p ; 3 2 ; v o t r e & a m p ; 3 2 ; n i v e a u & a m p ; 3 2 ; d e & a m p ; 3 2 ; s a t i s f a c t i o n & a m p ; 3 2 ; s u r & a m p ; 3 2 ; v o t r e & a m p ; 3 2 ; s i t u a t i o n & a m p ; 3 2 ; p r o f e s s i o n n e l l e & a m p ; 3 2 ; 1 2 & a m p ; 3 2 ; M O I S & a m p ; 3 2 ; A P R E S & a m p ; 3 2 ; L A & a m p ; 3 2 ; F I N & a m p ; 3 2 ; D E & a m p ; 3 2 ; V O T R E & a m p ; 3 2 ; F O R M A T I O N & a m p ; 3 2 ; C I F & a m p ; 3 2 ; & a m p ; 6 3 ; < / d 1 p 1 : C u b e E l e m e n t N a m e > < d 1 p 1 : D i m e n s i o n N a m e > Q u e s t i o n s < / d 1 p 1 : D i m e n s i o n N a m e > < d 1 p 1 : I d > q 5 4 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 q 2 5   C o m m e n t   a v e z - v o u s   d � c o u v e r t   l e   F o n g e c i f   l a   p r e m i � r e   f o i s   ? < / d 1 p 1 : C u b e E l e m e n t L a b e l > < d 1 p 1 : C u b e E l e m e n t N a m e > q 2 5 & a m p ; 3 2 ; C o m m e n t & a m p ; 3 2 ; a v e z & a m p ; 4 5 ; v o u s & a m p ; 3 2 ; d & a m p ; 2 3 3 ; c o u v e r t & a m p ; 3 2 ; l e & a m p ; 3 2 ; F o n g e c i f & a m p ; 3 2 ; l a & a m p ; 3 2 ; p r e m i & a m p ; 2 3 2 ; r e & a m p ; 3 2 ; f o i s & a m p ; 3 2 ; & a m p ; 6 3 ; < / d 1 p 1 : C u b e E l e m e n t N a m e > < d 1 p 1 : D i m e n s i o n N a m e > Q u e s t i o n s < / d 1 p 1 : D i m e n s i o n N a m e > < d 1 p 1 : I d > q 5 5 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 Q 2 6 _ I 1   Q u e l   e s t   v o t r e   n i v e a u   d e   s a t i s f a c t i o n   p o u r   c h a c u n   d e s   s e r v i c e s   d u   F o n g e c i f   s u i v a n t s   ?   -   L e   s i t e   I n t e r n e t   ( c l a r t � ,   p r � c i s i o n ,   e x a c t i t u d e . . . ) < / d 1 p 1 : C u b e E l e m e n t L a b e l > < d 1 p 1 : C u b e E l e m e n t N a m e > Q 2 6 _ I 1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e & a m p ; 3 2 ; s i t e & a m p ; 3 2 ; I n t e r n e t & a m p ; 3 2 ; & a m p ; 4 0 ; c l a r t & a m p ; 2 3 3 ; & a m p ; 4 4 ; & a m p ; 3 2 ; p r & a m p ; 2 3 3 ; c i s i o n & a m p ; 4 4 ; & a m p ; 3 2 ; e x a c t i t u d e & a m p ; 4 6 ; & a m p ; 4 6 ; & a m p ; 4 6 ; & a m p ; 4 1 ; < / d 1 p 1 : C u b e E l e m e n t N a m e > < d 1 p 1 : D i m e n s i o n N a m e > Q u e s t i o n s < / d 1 p 1 : D i m e n s i o n N a m e > < d 1 p 1 : I d > q 5 6 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 Q 2 6 _ I 2   Q u e l   e s t   v o t r e   n i v e a u   d e   s a t i s f a c t i o n   p o u r   c h a c u n   d e s   s e r v i c e s   d u   F o n g e c i f   s u i v a n t s   ?   -   L ' a c c u e i l   t � l � p h o n i q u e   ( d i s p o n i b i l i t � ,   a m a b i l i t � ,   e f f i c a c i t � . . . ) < / d 1 p 1 : C u b e E l e m e n t L a b e l > < d 1 p 1 : C u b e E l e m e n t N a m e > Q 2 6 _ I 2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& a m p ; 3 9 ; a c c u e i l & a m p ; 3 2 ; t & a m p ; 2 3 3 ; l & a m p ; 2 3 3 ; p h o n i q u e & a m p ; 3 2 ; & a m p ; 4 0 ; d i s p o n i b i l i t & a m p ; 2 3 3 ; & a m p ; 4 4 ; & a m p ; 3 2 ; a m a b i l i t & a m p ; 2 3 3 ; & a m p ; 4 4 ; & a m p ; 3 2 ; e f f i c a c i t & a m p ; 2 3 3 ; & a m p ; 4 6 ; & a m p ; 4 6 ; & a m p ; 4 6 ; & a m p ; 4 1 ; < / d 1 p 1 : C u b e E l e m e n t N a m e > < d 1 p 1 : D i m e n s i o n N a m e > Q u e s t i o n s < / d 1 p 1 : D i m e n s i o n N a m e > < d 1 p 1 : I d > q 5 7 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 Q 2 6 _ I 3   Q u e l   e s t   v o t r e   n i v e a u   d e   s a t i s f a c t i o n   p o u r   c h a c u n   d e s   s e r v i c e s   d u   F o n g e c i f   s u i v a n t s   ?   -   L ' a c c u e i l   p h y s i q u e   d a n s   l e s   l o c a u x   d u   F o n g e c i f < / d 1 p 1 : C u b e E l e m e n t L a b e l > < d 1 p 1 : C u b e E l e m e n t N a m e > Q 2 6 _ I 3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& a m p ; 3 9 ; a c c u e i l & a m p ; 3 2 ; p h y s i q u e & a m p ; 3 2 ; d a n s & a m p ; 3 2 ; l e s & a m p ; 3 2 ; l o c a u x & a m p ; 3 2 ; d u & a m p ; 3 2 ; F o n g e c i f < / d 1 p 1 : C u b e E l e m e n t N a m e > < d 1 p 1 : D i m e n s i o n N a m e > Q u e s t i o n s < / d 1 p 1 : D i m e n s i o n N a m e > < d 1 p 1 : I d > q 5 8 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 Q 2 6 _ I 4   Q u e l   e s t   v o t r e   n i v e a u   d e   s a t i s f a c t i o n   p o u r   c h a c u n   d e s   s e r v i c e s   d u   F o n g e c i f   s u i v a n t s   ?   -   L a   p a r t i c i p a t i o n   a u x   r � u n i o n s   c o l l e c t i v e s   d ' i n f o r m a t i o n   e t   d ' � c h a n g e < / d 1 p 1 : C u b e E l e m e n t L a b e l > < d 1 p 1 : C u b e E l e m e n t N a m e > Q 2 6 _ I 4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a & a m p ; 3 2 ; p a r t i c i p a t i o n & a m p ; 3 2 ; a u x & a m p ; 3 2 ; r & a m p ; 2 3 3 ; u n i o n s & a m p ; 3 2 ; c o l l e c t i v e s & a m p ; 3 2 ; d & a m p ; 3 9 ; i n f o r m a t i o n & a m p ; 3 2 ; e t & a m p ; 3 2 ; d & a m p ; 3 9 ; & a m p ; 2 3 3 ; c h a n g e < / d 1 p 1 : C u b e E l e m e n t N a m e > < d 1 p 1 : D i m e n s i o n N a m e > Q u e s t i o n s < / d 1 p 1 : D i m e n s i o n N a m e > < d 1 p 1 : I d > q 5 9 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 Q 2 6 _ I 5   Q u e l   e s t   v o t r e   n i v e a u   d e   s a t i s f a c t i o n   p o u r   c h a c u n   d e s   s e r v i c e s   d u   F o n g e c i f   s u i v a n t s   ?   -   L ' e s p a c e   d o c u m e n t a t i o n < / d 1 p 1 : C u b e E l e m e n t L a b e l > < d 1 p 1 : C u b e E l e m e n t N a m e > Q 2 6 _ I 5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& a m p ; 3 9 ; e s p a c e & a m p ; 3 2 ; d o c u m e n t a t i o n < / d 1 p 1 : C u b e E l e m e n t N a m e > < d 1 p 1 : D i m e n s i o n N a m e > Q u e s t i o n s < / d 1 p 1 : D i m e n s i o n N a m e > < d 1 p 1 : I d > q 6 0 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 Q 2 6 _ I 1   Q u e l   e s t   v o t r e   n i v e a u   d e   s a t i s f a c t i o n   p o u r   c h a c u n   d e s   s e r v i c e s   d u   F o n g e c i f   s u i v a n t s   ?   B a s e   C o n c e r n � s   -   L e   s i t e   I n t e r n e t   ( c l a r t � ,   p r � c i s i o n ,   e x a c t i t u d e . . . ) < / d 1 p 1 : C u b e E l e m e n t L a b e l > < d 1 p 1 : C u b e E l e m e n t N a m e > Q 2 6 _ I 1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e & a m p ; 3 2 ; s i t e & a m p ; 3 2 ; I n t e r n e t & a m p ; 3 2 ; & a m p ; 4 0 ; c l a r t & a m p ; 2 3 3 ; & a m p ; 4 4 ; & a m p ; 3 2 ; p r & a m p ; 2 3 3 ; c i s i o n & a m p ; 4 4 ; & a m p ; 3 2 ; e x a c t i t u d e & a m p ; 4 6 ; & a m p ; 4 6 ; & a m p ; 4 6 ; & a m p ; 4 1 ; < / d 1 p 1 : C u b e E l e m e n t N a m e > < d 1 p 1 : D i m e n s i o n N a m e > Q u e s t i o n s < / d 1 p 1 : D i m e n s i o n N a m e > < d 1 p 1 : I d > q 6 1 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 Q 2 6 _ I 2   Q u e l   e s t   v o t r e   n i v e a u   d e   s a t i s f a c t i o n   p o u r   c h a c u n   d e s   s e r v i c e s   d u   F o n g e c i f   s u i v a n t s   ?   B a s e   C o n c e r n � s   -   L ' a c c u e i l   t � l � p h o n i q u e   ( d i s p o n i b i l i t � ,   a m a b i l i t � ,   e f f i c a c i t � . . . ) < / d 1 p 1 : C u b e E l e m e n t L a b e l > < d 1 p 1 : C u b e E l e m e n t N a m e > Q 2 6 _ I 2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& a m p ; 3 9 ; a c c u e i l & a m p ; 3 2 ; t & a m p ; 2 3 3 ; l & a m p ; 2 3 3 ; p h o n i q u e & a m p ; 3 2 ; & a m p ; 4 0 ; d i s p o n i b i l i t & a m p ; 2 3 3 ; & a m p ; 4 4 ; & a m p ; 3 2 ; a m a b i l i t & a m p ; 2 3 3 ; & a m p ; 4 4 ; & a m p ; 3 2 ; e f f i c a c i t & a m p ; 2 3 3 ; & a m p ; 4 6 ; & a m p ; 4 6 ; & a m p ; 4 6 ; & a m p ; 4 1 ; < / d 1 p 1 : C u b e E l e m e n t N a m e > < d 1 p 1 : D i m e n s i o n N a m e > Q u e s t i o n s < / d 1 p 1 : D i m e n s i o n N a m e > < d 1 p 1 : I d > q 6 2 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 Q 2 6 _ I 3   Q u e l   e s t   v o t r e   n i v e a u   d e   s a t i s f a c t i o n   p o u r   c h a c u n   d e s   s e r v i c e s   d u   F o n g e c i f   s u i v a n t s   ?   B a s e   C o n c e r n � s   -   L ' a c c u e i l   p h y s i q u e   d a n s   l e s   l o c a u x   d u   F o n g e c i f < / d 1 p 1 : C u b e E l e m e n t L a b e l > < d 1 p 1 : C u b e E l e m e n t N a m e > Q 2 6 _ I 3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& a m p ; 3 9 ; a c c u e i l & a m p ; 3 2 ; p h y s i q u e & a m p ; 3 2 ; d a n s & a m p ; 3 2 ; l e s & a m p ; 3 2 ; l o c a u x & a m p ; 3 2 ; d u & a m p ; 3 2 ; F o n g e c i f < / d 1 p 1 : C u b e E l e m e n t N a m e > < d 1 p 1 : D i m e n s i o n N a m e > Q u e s t i o n s < / d 1 p 1 : D i m e n s i o n N a m e > < d 1 p 1 : I d > q 6 3 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 Q 2 6 _ I 4   Q u e l   e s t   v o t r e   n i v e a u   d e   s a t i s f a c t i o n   p o u r   c h a c u n   d e s   s e r v i c e s   d u   F o n g e c i f   s u i v a n t s   ?   B a s e   C o n c e r n � s   -   L a   p a r t i c i p a t i o n   a u x   r � u n i o n s   c o l l e c t i v e s   d ' i n f o r m a t i o n   e t   d ' � c h a n g e < / d 1 p 1 : C u b e E l e m e n t L a b e l > < d 1 p 1 : C u b e E l e m e n t N a m e > Q 2 6 _ I 4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a & a m p ; 3 2 ; p a r t i c i p a t i o n & a m p ; 3 2 ; a u x & a m p ; 3 2 ; r & a m p ; 2 3 3 ; u n i o n s & a m p ; 3 2 ; c o l l e c t i v e s & a m p ; 3 2 ; d & a m p ; 3 9 ; i n f o r m a t i o n & a m p ; 3 2 ; e t & a m p ; 3 2 ; d & a m p ; 3 9 ; & a m p ; 2 3 3 ; c h a n g e < / d 1 p 1 : C u b e E l e m e n t N a m e > < d 1 p 1 : D i m e n s i o n N a m e > Q u e s t i o n s < / d 1 p 1 : D i m e n s i o n N a m e > < d 1 p 1 : I d > q 6 4 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 Q 2 6 _ I 5   Q u e l   e s t   v o t r e   n i v e a u   d e   s a t i s f a c t i o n   p o u r   c h a c u n   d e s   s e r v i c e s   d u   F o n g e c i f   s u i v a n t s   ?   B a s e   C o n c e r n � s   -   L ' e s p a c e   d o c u m e n t a t i o n < / d 1 p 1 : C u b e E l e m e n t L a b e l > < d 1 p 1 : C u b e E l e m e n t N a m e > Q 2 6 _ I 5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& a m p ; 3 9 ; e s p a c e & a m p ; 3 2 ; d o c u m e n t a t i o n < / d 1 p 1 : C u b e E l e m e n t N a m e > < d 1 p 1 : D i m e n s i o n N a m e > Q u e s t i o n s < / d 1 p 1 : D i m e n s i o n N a m e > < d 1 p 1 : I d > q 6 5 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 Q 2 7 _ I 1   Q u e l   e s t   v o t r e   n i v e a u   d e   s a t i s f a c t i o n   p o u r   c h a c u n   d e s   s e r v i c e s   d u   F o n g e c i f   s u i v a n t s   ?   -   L e s   a t e l i e r s - p r o j e t   ( p e t i t   g r o u p e   d e   t r a v a i l   a u   s e i n   d u   F o n g e c i f   s u r   l ' � l a b o r a t i o n   d u   p r o j e t   p r o f e s s i o n n e l ) < / d 1 p 1 : C u b e E l e m e n t L a b e l > < d 1 p 1 : C u b e E l e m e n t N a m e > Q 2 7 _ I 1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e s & a m p ; 3 2 ; a t e l i e r s & a m p ; 4 5 ; p r o j e t & a m p ; 3 2 ; & a m p ; 4 0 ; p e t i t & a m p ; 3 2 ; g r o u p e & a m p ; 3 2 ; d e & a m p ; 3 2 ; t r a v a i l & a m p ; 3 2 ; a u & a m p ; 3 2 ; s e i n & a m p ; 3 2 ; d u & a m p ; 3 2 ; F o n g e c i f & a m p ; 3 2 ; s u r & a m p ; 3 2 ; l & a m p ; 3 9 ; & a m p ; 2 3 3 ; l a b o r a t i o n & a m p ; 3 2 ; d u & a m p ; 3 2 ; p r o j e t & a m p ; 3 2 ; p r o f e s s i o n n e l & a m p ; 4 1 ; < / d 1 p 1 : C u b e E l e m e n t N a m e > < d 1 p 1 : D i m e n s i o n N a m e > Q u e s t i o n s < / d 1 p 1 : D i m e n s i o n N a m e > < d 1 p 1 : I d > q 6 6 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 Q 2 7 _ I 2   Q u e l   e s t   v o t r e   n i v e a u   d e   s a t i s f a c t i o n   p o u r   c h a c u n   d e s   s e r v i c e s   d u   F o n g e c i f   s u i v a n t s   ?   -   L e s   e n t r e t i e n s   i n d i v i d u e l s   e n   f a c e - � - f a c e < / d 1 p 1 : C u b e E l e m e n t L a b e l > < d 1 p 1 : C u b e E l e m e n t N a m e > Q 2 7 _ I 2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e s & a m p ; 3 2 ; e n t r e t i e n s & a m p ; 3 2 ; i n d i v i d u e l s & a m p ; 3 2 ; e n & a m p ; 3 2 ; f a c e & a m p ; 4 5 ; & a m p ; 2 2 4 ; & a m p ; 4 5 ; f a c e < / d 1 p 1 : C u b e E l e m e n t N a m e > < d 1 p 1 : D i m e n s i o n N a m e > Q u e s t i o n s < / d 1 p 1 : D i m e n s i o n N a m e > < d 1 p 1 : I d > q 6 7 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 Q 2 7 _ I 3   Q u e l   e s t   v o t r e   n i v e a u   d e   s a t i s f a c t i o n   p o u r   c h a c u n   d e s   s e r v i c e s   d u   F o n g e c i f   s u i v a n t s   ?   -   L e s   e n t r e t i e n s   i n d i v i d u e l s   a u   t � l � p h o n e < / d 1 p 1 : C u b e E l e m e n t L a b e l > < d 1 p 1 : C u b e E l e m e n t N a m e > Q 2 7 _ I 3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e s & a m p ; 3 2 ; e n t r e t i e n s & a m p ; 3 2 ; i n d i v i d u e l s & a m p ; 3 2 ; a u & a m p ; 3 2 ; t & a m p ; 2 3 3 ; l & a m p ; 2 3 3 ; p h o n e < / d 1 p 1 : C u b e E l e m e n t N a m e > < d 1 p 1 : D i m e n s i o n N a m e > Q u e s t i o n s < / d 1 p 1 : D i m e n s i o n N a m e > < d 1 p 1 : I d > q 6 8 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 Q 2 7 _ I 1   Q u e l   e s t   v o t r e   n i v e a u   d e   s a t i s f a c t i o n   p o u r   c h a c u n   d e s   s e r v i c e s   d u   F o n g e c i f   s u i v a n t s   ?   B a s e   c o n c e r n � s   -   L e s   a t e l i e r s - p r o j e t   ( p e t i t   g r o u p e   d e   t r a v a i l   a u   s e i n   d u   F o n g e c i f   s u r   l ' � l a b o r a t i o n   d u   p r o j e t   p r o f e s s i o n n e l ) < / d 1 p 1 : C u b e E l e m e n t L a b e l > < d 1 p 1 : C u b e E l e m e n t N a m e > Q 2 7 _ I 1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e s & a m p ; 3 2 ; a t e l i e r s & a m p ; 4 5 ; p r o j e t & a m p ; 3 2 ; & a m p ; 4 0 ; p e t i t & a m p ; 3 2 ; g r o u p e & a m p ; 3 2 ; d e & a m p ; 3 2 ; t r a v a i l & a m p ; 3 2 ; a u & a m p ; 3 2 ; s e i n & a m p ; 3 2 ; d u & a m p ; 3 2 ; F o n g e c i f & a m p ; 3 2 ; s u r & a m p ; 3 2 ; l & a m p ; 3 9 ; & a m p ; 2 3 3 ; l a b o r a t i o n & a m p ; 3 2 ; d u & a m p ; 3 2 ; p r o j e t & a m p ; 3 2 ; p r o f e s s i o n n e l & a m p ; 4 1 ; < / d 1 p 1 : C u b e E l e m e n t N a m e > < d 1 p 1 : D i m e n s i o n N a m e > Q u e s t i o n s < / d 1 p 1 : D i m e n s i o n N a m e > < d 1 p 1 : I d > q 6 9 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 Q 2 7 _ I 2   Q u e l   e s t   v o t r e   n i v e a u   d e   s a t i s f a c t i o n   p o u r   c h a c u n   d e s   s e r v i c e s   d u   F o n g e c i f   s u i v a n t s   ?   B a s e   c o n c e r n � s   -   L e s   e n t r e t i e n s   i n d i v i d u e l s   e n   f a c e - � - f a c e < / d 1 p 1 : C u b e E l e m e n t L a b e l > < d 1 p 1 : C u b e E l e m e n t N a m e > Q 2 7 _ I 2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e s & a m p ; 3 2 ; e n t r e t i e n s & a m p ; 3 2 ; i n d i v i d u e l s & a m p ; 3 2 ; e n & a m p ; 3 2 ; f a c e & a m p ; 4 5 ; & a m p ; 2 2 4 ; & a m p ; 4 5 ; f a c e < / d 1 p 1 : C u b e E l e m e n t N a m e > < d 1 p 1 : D i m e n s i o n N a m e > Q u e s t i o n s < / d 1 p 1 : D i m e n s i o n N a m e > < d 1 p 1 : I d > q 7 0 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 Q 2 7 _ I 3   Q u e l   e s t   v o t r e   n i v e a u   d e   s a t i s f a c t i o n   p o u r   c h a c u n   d e s   s e r v i c e s   d u   F o n g e c i f   s u i v a n t s   ?   B a s e   c o n c e r n � s   -   L e s   e n t r e t i e n s   i n d i v i d u e l s   a u   t � l � p h o n e < / d 1 p 1 : C u b e E l e m e n t L a b e l > < d 1 p 1 : C u b e E l e m e n t N a m e > Q 2 7 _ I 3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e s & a m p ; 3 2 ; e n t r e t i e n s & a m p ; 3 2 ; i n d i v i d u e l s & a m p ; 3 2 ; a u & a m p ; 3 2 ; t & a m p ; 2 3 3 ; l & a m p ; 2 3 3 ; p h o n e < / d 1 p 1 : C u b e E l e m e n t N a m e > < d 1 p 1 : D i m e n s i o n N a m e > Q u e s t i o n s < / d 1 p 1 : D i m e n s i o n N a m e > < d 1 p 1 : I d > q 7 1 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 Q 2 8 _ I 1   C e   ( o u   c e s )   s e r v i c e ( s )   v o u s   a - t - i l   ( o n t - i l s )   a i d �   � . . .   -   P r o g r e s s e r   d a n s   l a   c o n s t r u c t i o n   d e   v o t r e   p r o j e t   p r o f e s s i o n n e l < / d 1 p 1 : C u b e E l e m e n t L a b e l > < d 1 p 1 : C u b e E l e m e n t N a m e > Q 2 8 _ I 1 & a m p ; 3 2 ; C e & a m p ; 3 2 ; & a m p ; 4 0 ; o u & a m p ; 3 2 ; c e s & a m p ; 4 1 ; & a m p ; 3 2 ; s e r v i c e & a m p ; 4 0 ; s & a m p ; 4 1 ; & a m p ; 3 2 ; v o u s & a m p ; 3 2 ; a & a m p ; 4 5 ; t & a m p ; 4 5 ; i l & a m p ; 3 2 ; & a m p ; 4 0 ; o n t & a m p ; 4 5 ; i l s & a m p ; 4 1 ; & a m p ; 3 2 ; a i d & a m p ; 2 3 3 ; & a m p ; 3 2 ; & a m p ; 2 2 4 ; & a m p ; 4 6 ; & a m p ; 4 6 ; & a m p ; 4 6 ; & a m p ; 3 2 ; & a m p ; 4 5 ; & a m p ; 3 2 ; P r o g r e s s e r & a m p ; 3 2 ; d a n s & a m p ; 3 2 ; l a & a m p ; 3 2 ; c o n s t r u c t i o n & a m p ; 3 2 ; d e & a m p ; 3 2 ; v o t r e & a m p ; 3 2 ; p r o j e t & a m p ; 3 2 ; p r o f e s s i o n n e l < / d 1 p 1 : C u b e E l e m e n t N a m e > < d 1 p 1 : D i m e n s i o n N a m e > Q u e s t i o n s < / d 1 p 1 : D i m e n s i o n N a m e > < d 1 p 1 : I d > q 7 2 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 Q 2 8 _ I 2   C e   ( o u   c e s )   s e r v i c e ( s )   v o u s   a - t - i l   ( o n t - i l s )   a i d �   � . . .   -   C h o i s i r   l a   f o r m a t i o n   l a   p l u s   a d a p t � e < / d 1 p 1 : C u b e E l e m e n t L a b e l > < d 1 p 1 : C u b e E l e m e n t N a m e > Q 2 8 _ I 2 & a m p ; 3 2 ; C e & a m p ; 3 2 ; & a m p ; 4 0 ; o u & a m p ; 3 2 ; c e s & a m p ; 4 1 ; & a m p ; 3 2 ; s e r v i c e & a m p ; 4 0 ; s & a m p ; 4 1 ; & a m p ; 3 2 ; v o u s & a m p ; 3 2 ; a & a m p ; 4 5 ; t & a m p ; 4 5 ; i l & a m p ; 3 2 ; & a m p ; 4 0 ; o n t & a m p ; 4 5 ; i l s & a m p ; 4 1 ; & a m p ; 3 2 ; a i d & a m p ; 2 3 3 ; & a m p ; 3 2 ; & a m p ; 2 2 4 ; & a m p ; 4 6 ; & a m p ; 4 6 ; & a m p ; 4 6 ; & a m p ; 3 2 ; & a m p ; 4 5 ; & a m p ; 3 2 ; C h o i s i r & a m p ; 3 2 ; l a & a m p ; 3 2 ; f o r m a t i o n & a m p ; 3 2 ; l a & a m p ; 3 2 ; p l u s & a m p ; 3 2 ; a d a p t & a m p ; 2 3 3 ; e < / d 1 p 1 : C u b e E l e m e n t N a m e > < d 1 p 1 : D i m e n s i o n N a m e > Q u e s t i o n s < / d 1 p 1 : D i m e n s i o n N a m e > < d 1 p 1 : I d > q 7 3 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 Q 2 8 _ I 3   C e   ( o u   c e s )   s e r v i c e ( s )   v o u s   a - t - i l   ( o n t - i l s )   a i d �   � . . .   -   R e c h e r c h e r   e t   s � l e c t i o n n e r   l e   c e n t r e   d e   f o r m a t i o n   a d � q u a t < / d 1 p 1 : C u b e E l e m e n t L a b e l > < d 1 p 1 : C u b e E l e m e n t N a m e > Q 2 8 _ I 3 & a m p ; 3 2 ; C e & a m p ; 3 2 ; & a m p ; 4 0 ; o u & a m p ; 3 2 ; c e s & a m p ; 4 1 ; & a m p ; 3 2 ; s e r v i c e & a m p ; 4 0 ; s & a m p ; 4 1 ; & a m p ; 3 2 ; v o u s & a m p ; 3 2 ; a & a m p ; 4 5 ; t & a m p ; 4 5 ; i l & a m p ; 3 2 ; & a m p ; 4 0 ; o n t & a m p ; 4 5 ; i l s & a m p ; 4 1 ; & a m p ; 3 2 ; a i d & a m p ; 2 3 3 ; & a m p ; 3 2 ; & a m p ; 2 2 4 ; & a m p ; 4 6 ; & a m p ; 4 6 ; & a m p ; 4 6 ; & a m p ; 3 2 ; & a m p ; 4 5 ; & a m p ; 3 2 ; R e c h e r c h e r & a m p ; 3 2 ; e t & a m p ; 3 2 ; s & a m p ; 2 3 3 ; l e c t i o n n e r & a m p ; 3 2 ; l e & a m p ; 3 2 ; c e n t r e & a m p ; 3 2 ; d e & a m p ; 3 2 ; f o r m a t i o n & a m p ; 3 2 ; a d & a m p ; 2 3 3 ; q u a t < / d 1 p 1 : C u b e E l e m e n t N a m e > < d 1 p 1 : D i m e n s i o n N a m e > Q u e s t i o n s < / d 1 p 1 : D i m e n s i o n N a m e > < d 1 p 1 : I d > q 7 4 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 Q 2 8 _ I 4   C e   ( o u   c e s )   s e r v i c e ( s )   v o u s   a - t - i l   ( o n t - i l s )   a i d �   � . . .   -   M i e u x   g � r e r   v o t r e   p r o j e t   t o u t   a u   l o n g   d e   l a   f o r m a t i o n < / d 1 p 1 : C u b e E l e m e n t L a b e l > < d 1 p 1 : C u b e E l e m e n t N a m e > Q 2 8 _ I 4 & a m p ; 3 2 ; C e & a m p ; 3 2 ; & a m p ; 4 0 ; o u & a m p ; 3 2 ; c e s & a m p ; 4 1 ; & a m p ; 3 2 ; s e r v i c e & a m p ; 4 0 ; s & a m p ; 4 1 ; & a m p ; 3 2 ; v o u s & a m p ; 3 2 ; a & a m p ; 4 5 ; t & a m p ; 4 5 ; i l & a m p ; 3 2 ; & a m p ; 4 0 ; o n t & a m p ; 4 5 ; i l s & a m p ; 4 1 ; & a m p ; 3 2 ; a i d & a m p ; 2 3 3 ; & a m p ; 3 2 ; & a m p ; 2 2 4 ; & a m p ; 4 6 ; & a m p ; 4 6 ; & a m p ; 4 6 ; & a m p ; 3 2 ; & a m p ; 4 5 ; & a m p ; 3 2 ; M i e u x & a m p ; 3 2 ; g & a m p ; 2 3 3 ; r e r & a m p ; 3 2 ; v o t r e & a m p ; 3 2 ; p r o j e t & a m p ; 3 2 ; t o u t & a m p ; 3 2 ; a u & a m p ; 3 2 ; l o n g & a m p ; 3 2 ; d e & a m p ; 3 2 ; l a & a m p ; 3 2 ; f o r m a t i o n < / d 1 p 1 : C u b e E l e m e n t N a m e > < d 1 p 1 : D i m e n s i o n N a m e > Q u e s t i o n s < / d 1 p 1 : D i m e n s i o n N a m e > < d 1 p 1 : I d > q 7 5 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 q 2 9   S i   v o u s   n ' a v e z   u t i l i s �   a u c u n   d e s   s e r v i c e s   d e   C O N S E I L   E T   D E   S U I V I   d u   F o n g e c i f ,   p o u r   q u e l l e ( s )   r a i s o n ( s )   ? < / d 1 p 1 : C u b e E l e m e n t L a b e l > < d 1 p 1 : C u b e E l e m e n t N a m e > q 2 9 & a m p ; 3 2 ; S i & a m p ; 3 2 ; v o u s & a m p ; 3 2 ; n & a m p ; 3 9 ; a v e z & a m p ; 3 2 ; u t i l i s & a m p ; 2 3 3 ; & a m p ; 3 2 ; a u c u n & a m p ; 3 2 ; d e s & a m p ; 3 2 ; s e r v i c e s & a m p ; 3 2 ; d e & a m p ; 3 2 ; C O N S E I L & a m p ; 3 2 ; E T & a m p ; 3 2 ; D E & a m p ; 3 2 ; S U I V I & a m p ; 3 2 ; d u & a m p ; 3 2 ; F o n g e c i f & a m p ; 4 4 ; & a m p ; 3 2 ; p o u r & a m p ; 3 2 ; q u e l l e & a m p ; 4 0 ; s & a m p ; 4 1 ; & a m p ; 3 2 ; r a i s o n & a m p ; 4 0 ; s & a m p ; 4 1 ; & a m p ; 3 2 ; & a m p ; 6 3 ; < / d 1 p 1 : C u b e E l e m e n t N a m e > < d 1 p 1 : D i m e n s i o n N a m e > Q u e s t i o n s < / d 1 p 1 : D i m e n s i o n N a m e > < d 1 p 1 : I d > q 7 6 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 Q 3 0 _ I 1   Q u e l   e s t   v o t r e   n i v e a u   d e   s a t i s f a c t i o n   p o u r   c h a c u n   d e s   s e r v i c e s   d u   F o n g e c i f   s u i v a n t   s u i v a n t s   ?   -   L a   c l a r t �   d e s   d o c u m e n t s   a d m i n i s t r a t i f s < / d 1 p 1 : C u b e E l e m e n t L a b e l > < d 1 p 1 : C u b e E l e m e n t N a m e > Q 3 0 _ I 1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& a m p ; 3 2 ; s u i v a n t s & a m p ; 3 2 ; & a m p ; 6 3 ; & a m p ; 3 2 ; & a m p ; 4 5 ; & a m p ; 3 2 ; L a & a m p ; 3 2 ; c l a r t & a m p ; 2 3 3 ; & a m p ; 3 2 ; d e s & a m p ; 3 2 ; d o c u m e n t s & a m p ; 3 2 ; a d m i n i s t r a t i f s < / d 1 p 1 : C u b e E l e m e n t N a m e > < d 1 p 1 : D i m e n s i o n N a m e > Q u e s t i o n s < / d 1 p 1 : D i m e n s i o n N a m e > < d 1 p 1 : I d > q 7 7 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 Q 3 0 _ I 2   Q u e l   e s t   v o t r e   n i v e a u   d e   s a t i s f a c t i o n   p o u r   c h a c u n   d e s   s e r v i c e s   d u   F o n g e c i f   s u i v a n t   s u i v a n t s   ?   -   L a   q u a l i t �   d e s   i n f o r m a t i o n s   d o n n � e s   s u r   v o t r e   d o s s i e r   p a r   l a   F o n g e c i f < / d 1 p 1 : C u b e E l e m e n t L a b e l > < d 1 p 1 : C u b e E l e m e n t N a m e > Q 3 0 _ I 2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& a m p ; 3 2 ; s u i v a n t s & a m p ; 3 2 ; & a m p ; 6 3 ; & a m p ; 3 2 ; & a m p ; 4 5 ; & a m p ; 3 2 ; L a & a m p ; 3 2 ; q u a l i t & a m p ; 2 3 3 ; & a m p ; 3 2 ; d e s & a m p ; 3 2 ; i n f o r m a t i o n s & a m p ; 3 2 ; d o n n & a m p ; 2 3 3 ; e s & a m p ; 3 2 ; s u r & a m p ; 3 2 ; v o t r e & a m p ; 3 2 ; d o s s i e r & a m p ; 3 2 ; p a r & a m p ; 3 2 ; l a & a m p ; 3 2 ; F o n g e c i f < / d 1 p 1 : C u b e E l e m e n t N a m e > < d 1 p 1 : D i m e n s i o n N a m e > Q u e s t i o n s < / d 1 p 1 : D i m e n s i o n N a m e > < d 1 p 1 : I d > q 7 8 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 Q 3 0 _ I 3   Q u e l   e s t   v o t r e   n i v e a u   d e   s a t i s f a c t i o n   p o u r   c h a c u n   d e s   s e r v i c e s   d u   F o n g e c i f   s u i v a n t   s u i v a n t s   ?   -   L a   f i a b i l i t �   d e s   s e r v i c e s   a d m i n i s t r a t i f s < / d 1 p 1 : C u b e E l e m e n t L a b e l > < d 1 p 1 : C u b e E l e m e n t N a m e > Q 3 0 _ I 3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& a m p ; 3 2 ; s u i v a n t s & a m p ; 3 2 ; & a m p ; 6 3 ; & a m p ; 3 2 ; & a m p ; 4 5 ; & a m p ; 3 2 ; L a & a m p ; 3 2 ; f i a b i l i t & a m p ; 2 3 3 ; & a m p ; 3 2 ; d e s & a m p ; 3 2 ; s e r v i c e s & a m p ; 3 2 ; a d m i n i s t r a t i f s < / d 1 p 1 : C u b e E l e m e n t N a m e > < d 1 p 1 : D i m e n s i o n N a m e > Q u e s t i o n s < / d 1 p 1 : D i m e n s i o n N a m e > < d 1 p 1 : I d > q 7 9 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 q 3 1   G l o b a l e m e n t ,   � t e s - v o u s   s a t i s f a i t ( e )   d e   l ' a i d e   q u i   v o u s   a   � t �   a p p o r t � e   p a r   v o t r e   F o n g e c i f   p o u r   r � a l i s e r   v o t r e   p r o j e t   ? < / d 1 p 1 : C u b e E l e m e n t L a b e l > < d 1 p 1 : C u b e E l e m e n t N a m e > q 3 1 & a m p ; 3 2 ; G l o b a l e m e n t & a m p ; 4 4 ; & a m p ; 3 2 ; & a m p ; 2 3 4 ; t e s & a m p ; 4 5 ; v o u s & a m p ; 3 2 ; s a t i s f a i t & a m p ; 4 0 ; e & a m p ; 4 1 ; & a m p ; 3 2 ; d e & a m p ; 3 2 ; l & a m p ; 3 9 ; a i d e & a m p ; 3 2 ; q u i & a m p ; 3 2 ; v o u s & a m p ; 3 2 ; a & a m p ; 3 2 ; & a m p ; 2 3 3 ; t & a m p ; 2 3 3 ; & a m p ; 3 2 ; a p p o r t & a m p ; 2 3 3 ; e & a m p ; 3 2 ; p a r & a m p ; 3 2 ; v o t r e & a m p ; 3 2 ; F o n g e c i f & a m p ; 3 2 ; p o u r & a m p ; 3 2 ; r & a m p ; 2 3 3 ; a l i s e r & a m p ; 3 2 ; v o t r e & a m p ; 3 2 ; p r o j e t & a m p ; 3 2 ; & a m p ; 6 3 ; < / d 1 p 1 : C u b e E l e m e n t N a m e > < d 1 p 1 : D i m e n s i o n N a m e > Q u e s t i o n s < / d 1 p 1 : D i m e n s i o n N a m e > < d 1 p 1 : I d > q 8 0 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< / d 1 p 1 : C u b e E l e m e n t L a b e l > < d 1 p 1 : C u b e E l e m e n t N a m e > _ v i d e _ < / d 1 p 1 : C u b e E l e m e n t N a m e > < d 1 p 1 : D i m e n s i o n N a m e > Q u e s t i o n s < / d 1 p 1 : D i m e n s i o n N a m e > < d 1 p 1 : I d > q 8 1 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 B A S E < / d 1 p 1 : C u b e E l e m e n t L a b e l > < d 1 p 1 : C u b e E l e m e n t N a m e > B A S E < / d 1 p 1 : C u b e E l e m e n t N a m e > < d 1 p 1 : D i m e n s i o n N a m e > C a t e g o r i e s < / d 1 p 1 : D i m e n s i o n N a m e > < d 1 p 1 : I d > c 1 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 N i v e a u   I   e t   I I < / d 1 p 1 : C u b e E l e m e n t L a b e l > < d 1 p 1 : C u b e E l e m e n t N a m e > S T & a m p ; 3 2 ; N i v e a u & a m p ; 3 2 ; I & a m p ; 3 2 ; e t & a m p ; 3 2 ; I I < / d 1 p 1 : C u b e E l e m e n t N a m e > < d 1 p 1 : D i m e n s i o n N a m e > C a t e g o r i e s < / d 1 p 1 : D i m e n s i o n N a m e > < d 1 p 1 : I d > c 2 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 N i v e a u   I I I < / d 1 p 1 : C u b e E l e m e n t L a b e l > < d 1 p 1 : C u b e E l e m e n t N a m e > S T & a m p ; 3 2 ; N i v e a u & a m p ; 3 2 ; I I I < / d 1 p 1 : C u b e E l e m e n t N a m e > < d 1 p 1 : D i m e n s i o n N a m e > C a t e g o r i e s < / d 1 p 1 : D i m e n s i o n N a m e > < d 1 p 1 : I d > c 3 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 N i v e a u   I V < / d 1 p 1 : C u b e E l e m e n t L a b e l > < d 1 p 1 : C u b e E l e m e n t N a m e > S T & a m p ; 3 2 ; N i v e a u & a m p ; 3 2 ; I V < / d 1 p 1 : C u b e E l e m e n t N a m e > < d 1 p 1 : D i m e n s i o n N a m e > C a t e g o r i e s < / d 1 p 1 : D i m e n s i o n N a m e > < d 1 p 1 : I d > c 4 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 N i v e a u   V < / d 1 p 1 : C u b e E l e m e n t L a b e l > < d 1 p 1 : C u b e E l e m e n t N a m e > S T & a m p ; 3 2 ; N i v e a u & a m p ; 3 2 ; V < / d 1 p 1 : C u b e E l e m e n t N a m e > < d 1 p 1 : D i m e n s i o n N a m e > C a t e g o r i e s < / d 1 p 1 : D i m e n s i o n N a m e > < d 1 p 1 : I d > c 5 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 N i v e a u   V I < / d 1 p 1 : C u b e E l e m e n t L a b e l > < d 1 p 1 : C u b e E l e m e n t N a m e > S T & a m p ; 3 2 ; N i v e a u & a m p ; 3 2 ; V I < / d 1 p 1 : C u b e E l e m e n t N a m e > < d 1 p 1 : D i m e n s i o n N a m e > C a t e g o r i e s < / d 1 p 1 : D i m e n s i o n N a m e > < d 1 p 1 : I d > c 6 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 A u c u n   d i p l � m e < / d 1 p 1 : C u b e E l e m e n t L a b e l > < d 1 p 1 : C u b e E l e m e n t N a m e > A u c u n & a m p ; 3 2 ; d i p l & a m p ; 2 4 4 ; m e < / d 1 p 1 : C u b e E l e m e n t N a m e > < d 1 p 1 : D i m e n s i o n N a m e > C a t e g o r i e s < / d 1 p 1 : D i m e n s i o n N a m e > < d 1 p 1 : I d > c 7 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 C e r t i f i c a t   d ' E t u d e s   P r i m a i r e s < / d 1 p 1 : C u b e E l e m e n t L a b e l > < d 1 p 1 : C u b e E l e m e n t N a m e > C e r t i f i c a t & a m p ; 3 2 ; d & a m p ; 3 9 ; E t u d e s & a m p ; 3 2 ; P r i m a i r e s < / d 1 p 1 : C u b e E l e m e n t N a m e > < d 1 p 1 : D i m e n s i o n N a m e > C a t e g o r i e s < / d 1 p 1 : D i m e n s i o n N a m e > < d 1 p 1 : I d > c 8 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 B E P C - B r e v e t   d e s   C o l l � g e s < / d 1 p 1 : C u b e E l e m e n t L a b e l > < d 1 p 1 : C u b e E l e m e n t N a m e > B E P C & a m p ; 4 5 ; B r e v e t & a m p ; 3 2 ; d e s & a m p ; 3 2 ; C o l l & a m p ; 2 3 2 ; g e s < / d 1 p 1 : C u b e E l e m e n t N a m e > < d 1 p 1 : D i m e n s i o n N a m e > C a t e g o r i e s < / d 1 p 1 : D i m e n s i o n N a m e > < d 1 p 1 : I d > c 9 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 C A P - B E P   /   C e r t i f i c a t   d e   F o r m a t i o n   G � n � r a l e   ( C F G )   /   M e n t i o n   c o m p l � m e n t a i r e   ( M C )   o u   T i t r e   d e   n i v e a u   V < / d 1 p 1 : C u b e E l e m e n t L a b e l > < d 1 p 1 : C u b e E l e m e n t N a m e > C A P & a m p ; 4 5 ; B E P & a m p ; 3 2 ; & a m p ; 4 7 ; & a m p ; 3 2 ; C e r t i f i c a t & a m p ; 3 2 ; d e & a m p ; 3 2 ; F o r m a t i o n & a m p ; 3 2 ; G & a m p ; 2 3 3 ; n & a m p ; 2 3 3 ; r a l e & a m p ; 3 2 ; & a m p ; 4 0 ; C F G & a m p ; 4 1 ; & a m p ; 3 2 ; & a m p ; 4 7 ; & a m p ; 3 2 ; M e n t i o n & a m p ; 3 2 ; c o m p l & a m p ; 2 3 3 ; m e n t a i r e & a m p ; 3 2 ; & a m p ; 4 0 ; M C & a m p ; 4 1 ; & a m p ; 3 2 ; o u & a m p ; 3 2 ; T i t r e & a m p ; 3 2 ; d e & a m p ; 3 2 ; n i v e a u & a m p ; 3 2 ; V < / d 1 p 1 : C u b e E l e m e n t N a m e > < d 1 p 1 : D i m e n s i o n N a m e > C a t e g o r i e s < / d 1 p 1 : D i m e n s i o n N a m e > < d 1 p 1 : I d > c 1 0 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 B a c   ( g � n � r a l ,   t e c h n o l o g i q u e   o u   p r o f e s s i o n n e l )   /   B r e v e t   P r o f e s s i o n n e l   ( B P )   /   B r e v e t   d e   T e c h n i c i e n   ( B T )   /   B r e v e t   d e s   M � t i e r s   ( B M )   /   M e n t i o n   c o m p l � m e n t a i r e   ( M C )   o u   T i t r e   d e   n i v e a u   I V < / d 1 p 1 : C u b e E l e m e n t L a b e l > < d 1 p 1 : C u b e E l e m e n t N a m e > B a c & a m p ; 3 2 ; & a m p ; 4 0 ; g & a m p ; 2 3 3 ; n & a m p ; 2 3 3 ; r a l & a m p ; 4 4 ; & a m p ; 3 2 ; t e c h n o l o g i q u e & a m p ; 3 2 ; o u & a m p ; 3 2 ; p r o f e s s i o n n e l & a m p ; 4 1 ; & a m p ; 3 2 ; & a m p ; 4 7 ; & a m p ; 3 2 ; B r e v e t & a m p ; 3 2 ; P r o f e s s i o n n e l & a m p ; 3 2 ; & a m p ; 4 0 ; B P & a m p ; 4 1 ; & a m p ; 3 2 ; & a m p ; 4 7 ; & a m p ; 3 2 ; B r e v e t & a m p ; 3 2 ; d e & a m p ; 3 2 ; T e c h n i c i e n & a m p ; 3 2 ; & a m p ; 4 0 ; B T & a m p ; 4 1 ; & a m p ; 3 2 ; & a m p ; 4 7 ; & a m p ; 3 2 ; B r e v e t & a m p ; 3 2 ; d e s & a m p ; 3 2 ; M & a m p ; 2 3 3 ; t i e r s & a m p ; 3 2 ; & a m p ; 4 0 ; B M & a m p ; 4 1 ; & a m p ; 3 2 ; & a m p ; 4 7 ; & a m p ; 3 2 ; M e n t i o n & a m p ; 3 2 ; c o m p l & a m p ; 2 3 3 ; m e n t a i r e & a m p ; 3 2 ; & a m p ; 4 0 ; M C & a m p ; 4 1 ; & a m p ; 3 2 ; o u & a m p ; 3 2 ; T i t r e & a m p ; 3 2 ; d e & a m p ; 3 2 ; n i v e a u & a m p ; 3 2 ; I V < / d 1 p 1 : C u b e E l e m e n t N a m e > < d 1 p 1 : D i m e n s i o n N a m e > C a t e g o r i e s < / d 1 p 1 : D i m e n s i o n N a m e > < d 1 p 1 : I d > c 1 1 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 D E U G ,   B T S ,   D U T   /   T i t r e   d e   n i v e a u   I I I < / d 1 p 1 : C u b e E l e m e n t L a b e l > < d 1 p 1 : C u b e E l e m e n t N a m e > D E U G & a m p ; 4 4 ; & a m p ; 3 2 ; B T S & a m p ; 4 4 ; & a m p ; 3 2 ; D U T & a m p ; 3 2 ; & a m p ; 4 7 ; & a m p ; 3 2 ; T i t r e & a m p ; 3 2 ; d e & a m p ; 3 2 ; n i v e a u & a m p ; 3 2 ; I I I < / d 1 p 1 : C u b e E l e m e n t N a m e > < d 1 p 1 : D i m e n s i o n N a m e > C a t e g o r i e s < / d 1 p 1 : D i m e n s i o n N a m e > < d 1 p 1 : I d > c 1 2 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 L i c e n c e ,   M a s t e r ,   I n g � n i e u r ,   D o c t o r a t   /   T i t r e   d e   n i v e a u   I   o u   I I < / d 1 p 1 : C u b e E l e m e n t L a b e l > < d 1 p 1 : C u b e E l e m e n t N a m e > L i c e n c e & a m p ; 4 4 ; & a m p ; 3 2 ; M a s t e r & a m p ; 4 4 ; & a m p ; 3 2 ; I n g & a m p ; 2 3 3 ; n i e u r & a m p ; 4 4 ; & a m p ; 3 2 ; D o c t o r a t & a m p ; 3 2 ; & a m p ; 4 7 ; & a m p ; 3 2 ; T i t r e & a m p ; 3 2 ; d e & a m p ; 3 2 ; n i v e a u & a m p ; 3 2 ; I & a m p ; 3 2 ; o u & a m p ; 3 2 ; I I < / d 1 p 1 : C u b e E l e m e n t N a m e > < d 1 p 1 : D i m e n s i o n N a m e > C a t e g o r i e s < / d 1 p 1 : D i m e n s i o n N a m e > < d 1 p 1 : I d > c 1 3 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 N o   r e p . < / d 1 p 1 : C u b e E l e m e n t L a b e l > < d 1 p 1 : C u b e E l e m e n t N a m e > N o & a m p ; 3 2 ; r e p & a m p ; 4 6 ; < / d 1 p 1 : C u b e E l e m e n t N a m e > < d 1 p 1 : D i m e n s i o n N a m e > C a t e g o r i e s < / d 1 p 1 : D i m e n s i o n N a m e > < d 1 p 1 : I d > c 1 4 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 E n   e m p l o i < / d 1 p 1 : C u b e E l e m e n t L a b e l > < d 1 p 1 : C u b e E l e m e n t N a m e > S T & a m p ; 3 2 ; E n & a m p ; 3 2 ; e m p l o i < / d 1 p 1 : C u b e E l e m e n t N a m e > < d 1 p 1 : D i m e n s i o n N a m e > C a t e g o r i e s < / d 1 p 1 : D i m e n s i o n N a m e > < d 1 p 1 : I d > c 1 5 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 C D I < / d 1 p 1 : C u b e E l e m e n t L a b e l > < d 1 p 1 : C u b e E l e m e n t N a m e > E n & a m p ; 3 2 ; C D I < / d 1 p 1 : C u b e E l e m e n t N a m e > < d 1 p 1 : D i m e n s i o n N a m e > C a t e g o r i e s < / d 1 p 1 : D i m e n s i o n N a m e > < d 1 p 1 : I d > c 1 6 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 C D D < / d 1 p 1 : C u b e E l e m e n t L a b e l > < d 1 p 1 : C u b e E l e m e n t N a m e > E n & a m p ; 3 2 ; C D D < / d 1 p 1 : C u b e E l e m e n t N a m e > < d 1 p 1 : D i m e n s i o n N a m e > C a t e g o r i e s < / d 1 p 1 : D i m e n s i o n N a m e > < d 1 p 1 : I d > c 1 7 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 i n t � r i m < / d 1 p 1 : C u b e E l e m e n t L a b e l > < d 1 p 1 : C u b e E l e m e n t N a m e > E n & a m p ; 3 2 ; i n t & a m p ; 2 3 3 ; r i m < / d 1 p 1 : C u b e E l e m e n t N a m e > < d 1 p 1 : D i m e n s i o n N a m e > C a t e g o r i e s < / d 1 p 1 : D i m e n s i o n N a m e > < d 1 p 1 : I d > c 1 8 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 r e c h e r c h e   d ' e m p l o i < / d 1 p 1 : C u b e E l e m e n t L a b e l > < d 1 p 1 : C u b e E l e m e n t N a m e > E n & a m p ; 3 2 ; r e c h e r c h e & a m p ; 3 2 ; d & a m p ; 3 9 ; e m p l o i < / d 1 p 1 : C u b e E l e m e n t N a m e > < d 1 p 1 : D i m e n s i o n N a m e > C a t e g o r i e s < / d 1 p 1 : D i m e n s i o n N a m e > < d 1 p 1 : I d > c 1 9 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 E m p l o y � s   e t   O u v r i e r s < / d 1 p 1 : C u b e E l e m e n t L a b e l > < d 1 p 1 : C u b e E l e m e n t N a m e > S T & a m p ; 3 2 ; E m p l o y & a m p ; 2 3 3 ; s & a m p ; 3 2 ; e t & a m p ; 3 2 ; O u v r i e r s < / d 1 p 1 : C u b e E l e m e n t N a m e > < d 1 p 1 : D i m e n s i o n N a m e > C a t e g o r i e s < / d 1 p 1 : D i m e n s i o n N a m e > < d 1 p 1 : I d > c 2 0 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 O u v r i e r s < / d 1 p 1 : C u b e E l e m e n t L a b e l > < d 1 p 1 : C u b e E l e m e n t N a m e > S T & a m p ; 3 2 ; O u v r i e r s < / d 1 p 1 : C u b e E l e m e n t N a m e > < d 1 p 1 : D i m e n s i o n N a m e > C a t e g o r i e s < / d 1 p 1 : D i m e n s i o n N a m e > < d 1 p 1 : I d > c 2 1 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 E m p l o y � s < / d 1 p 1 : C u b e E l e m e n t L a b e l > < d 1 p 1 : C u b e E l e m e n t N a m e > S T & a m p ; 3 2 ; E m p l o y & a m p ; 2 3 3 ; s < / d 1 p 1 : C u b e E l e m e n t N a m e > < d 1 p 1 : D i m e n s i o n N a m e > C a t e g o r i e s < / d 1 p 1 : D i m e n s i o n N a m e > < d 1 p 1 : I d > c 2 2 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 T e c h n i c i e n s   e t   a g e n t s   d e   M a � t r i s e < / d 1 p 1 : C u b e E l e m e n t L a b e l > < d 1 p 1 : C u b e E l e m e n t N a m e > S T & a m p ; 3 2 ; T e c h n i c i e n s & a m p ; 3 2 ; e t & a m p ; 3 2 ; a g e n t s & a m p ; 3 2 ; d e & a m p ; 3 2 ; M a & a m p ; 2 3 8 ; t r i s e < / d 1 p 1 : C u b e E l e m e n t N a m e > < d 1 p 1 : D i m e n s i o n N a m e > C a t e g o r i e s < / d 1 p 1 : D i m e n s i o n N a m e > < d 1 p 1 : I d > c 2 3 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 C a d r e s < / d 1 p 1 : C u b e E l e m e n t L a b e l > < d 1 p 1 : C u b e E l e m e n t N a m e > S T & a m p ; 3 2 ; C a d r e s < / d 1 p 1 : C u b e E l e m e n t N a m e > < d 1 p 1 : D i m e n s i o n N a m e > C a t e g o r i e s < / d 1 p 1 : D i m e n s i o n N a m e > < d 1 p 1 : I d > c 2 4 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 O u v r i e r   a g r i c o l e < / d 1 p 1 : C u b e E l e m e n t L a b e l > < d 1 p 1 : C u b e E l e m e n t N a m e > O u v r i e r & a m p ; 3 2 ; a g r i c o l e < / d 1 p 1 : C u b e E l e m e n t N a m e > < d 1 p 1 : D i m e n s i o n N a m e > C a t e g o r i e s < / d 1 p 1 : D i m e n s i o n N a m e > < d 1 p 1 : I d > c 2 5 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 O u v r i e r   n o n   q u a l i f i � < / d 1 p 1 : C u b e E l e m e n t L a b e l > < d 1 p 1 : C u b e E l e m e n t N a m e > O u v r i e r & a m p ; 3 2 ; n o n & a m p ; 3 2 ; q u a l i f i & a m p ; 2 3 3 ; < / d 1 p 1 : C u b e E l e m e n t N a m e > < d 1 p 1 : D i m e n s i o n N a m e > C a t e g o r i e s < / d 1 p 1 : D i m e n s i o n N a m e > < d 1 p 1 : I d > c 2 6 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 O u v r i e r   q u a l i f i � < / d 1 p 1 : C u b e E l e m e n t L a b e l > < d 1 p 1 : C u b e E l e m e n t N a m e > O u v r i e r & a m p ; 3 2 ; q u a l i f i & a m p ; 2 3 3 ; < / d 1 p 1 : C u b e E l e m e n t N a m e > < d 1 p 1 : D i m e n s i o n N a m e > C a t e g o r i e s < / d 1 p 1 : D i m e n s i o n N a m e > < d 1 p 1 : I d > c 2 7 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 P e r s o n n e l s   d e s   s e r v i c e s   d i r e c t s   a u x   p a r t i c u l i e r s   ( s e r v i c e s   d o m e s t i q u e s   d e s t i n � s   a u x   p a r t i c u l i e r s ) < / d 1 p 1 : C u b e E l e m e n t L a b e l > < d 1 p 1 : C u b e E l e m e n t N a m e > P e r s o n n e l s & a m p ; 3 2 ; d e s & a m p ; 3 2 ; s e r v i c e s & a m p ; 3 2 ; d i r e c t s & a m p ; 3 2 ; a u x & a m p ; 3 2 ; p a r t i c u l i e r s & a m p ; 3 2 ; & a m p ; 4 0 ; s e r v i c e s & a m p ; 3 2 ; d o m e s t i q u e s & a m p ; 3 2 ; d e s t i n & a m p ; 2 3 3 ; s & a m p ; 3 2 ; a u x & a m p ; 3 2 ; p a r t i c u l i e r s & a m p ; 4 1 ; < / d 1 p 1 : C u b e E l e m e n t N a m e > < d 1 p 1 : D i m e n s i o n N a m e > C a t e g o r i e s < / d 1 p 1 : D i m e n s i o n N a m e > < d 1 p 1 : I d > c 2 8 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 E m p l o y �   d e   c o m m e r c e < / d 1 p 1 : C u b e E l e m e n t L a b e l > < d 1 p 1 : C u b e E l e m e n t N a m e > E m p l o y & a m p ; 2 3 3 ; & a m p ; 3 2 ; d e & a m p ; 3 2 ; c o m m e r c e < / d 1 p 1 : C u b e E l e m e n t N a m e > < d 1 p 1 : D i m e n s i o n N a m e > C a t e g o r i e s < / d 1 p 1 : D i m e n s i o n N a m e > < d 1 p 1 : I d > c 2 9 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 E m p l o y �   a d m i n i s t r a t i f   d ' e n t r e p r i s e < / d 1 p 1 : C u b e E l e m e n t L a b e l > < d 1 p 1 : C u b e E l e m e n t N a m e > E m p l o y & a m p ; 2 3 3 ; & a m p ; 3 2 ; a d m i n i s t r a t i f & a m p ; 3 2 ; d & a m p ; 3 9 ; e n t r e p r i s e < / d 1 p 1 : C u b e E l e m e n t N a m e > < d 1 p 1 : D i m e n s i o n N a m e > C a t e g o r i e s < / d 1 p 1 : D i m e n s i o n N a m e > < d 1 p 1 : I d > c 3 0 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 C o n t r e m a � t r e s ,   a g e n t   d e   m a � t r i s e < / d 1 p 1 : C u b e E l e m e n t L a b e l > < d 1 p 1 : C u b e E l e m e n t N a m e > C o n t r e m a & a m p ; 2 3 8 ; t r e s & a m p ; 4 4 ; & a m p ; 3 2 ; a g e n t & a m p ; 3 2 ; d e & a m p ; 3 2 ; m a & a m p ; 2 3 8 ; t r i s e < / d 1 p 1 : C u b e E l e m e n t N a m e > < d 1 p 1 : D i m e n s i o n N a m e > C a t e g o r i e s < / d 1 p 1 : D i m e n s i o n N a m e > < d 1 p 1 : I d > c 3 1 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 T e c h n i c i e n < / d 1 p 1 : C u b e E l e m e n t L a b e l > < d 1 p 1 : C u b e E l e m e n t N a m e > T e c h n i c i e n < / d 1 p 1 : C u b e E l e m e n t N a m e > < d 1 p 1 : D i m e n s i o n N a m e > C a t e g o r i e s < / d 1 p 1 : D i m e n s i o n N a m e > < d 1 p 1 : I d > c 3 2 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 P r o f e s s i o n   i n t e r m � d i a i r e   a d m i n i s t r a t i v e   e t   c o m m e r c i a l e   d e s   e n t r e p r i s e s < / d 1 p 1 : C u b e E l e m e n t L a b e l > < d 1 p 1 : C u b e E l e m e n t N a m e > P r o f e s s i o n & a m p ; 3 2 ; i n t e r m & a m p ; 2 3 3 ; d i a i r e & a m p ; 3 2 ; a d m i n i s t r a t i v e & a m p ; 3 2 ; e t & a m p ; 3 2 ; c o m m e r c i a l e & a m p ; 3 2 ; d e s & a m p ; 3 2 ; e n t r e p r i s e s < / d 1 p 1 : C u b e E l e m e n t N a m e > < d 1 p 1 : D i m e n s i o n N a m e > C a t e g o r i e s < / d 1 p 1 : D i m e n s i o n N a m e > < d 1 p 1 : I d > c 3 3 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 P r o f e s s i o n   i n t e r m � d i a i r e   d e   l ' e n s e i g n e m e n t ,   d e   l a   s a n t � ,   d e   l a   F o n c t i o n   p u b l i q u e   e t   a s s i m i l � < / d 1 p 1 : C u b e E l e m e n t L a b e l > < d 1 p 1 : C u b e E l e m e n t N a m e > P r o f e s s i o n & a m p ; 3 2 ; i n t e r m & a m p ; 2 3 3 ; d i a i r e & a m p ; 3 2 ; d e & a m p ; 3 2 ; l & a m p ; 3 9 ; e n s e i g n e m e n t & a m p ; 4 4 ; & a m p ; 3 2 ; d e & a m p ; 3 2 ; l a & a m p ; 3 2 ; s a n t & a m p ; 2 3 3 ; & a m p ; 4 4 ; & a m p ; 3 2 ; d e & a m p ; 3 2 ; l a & a m p ; 3 2 ; F o n c t i o n & a m p ; 3 2 ; p u b l i q u e & a m p ; 3 2 ; e t & a m p ; 3 2 ; a s s i m i l & a m p ; 2 3 3 ; < / d 1 p 1 : C u b e E l e m e n t N a m e > < d 1 p 1 : D i m e n s i o n N a m e > C a t e g o r i e s < / d 1 p 1 : D i m e n s i o n N a m e > < d 1 p 1 : I d > c 3 4 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 C a d r e   d ' e n t r e p r i s e < / d 1 p 1 : C u b e E l e m e n t L a b e l > < d 1 p 1 : C u b e E l e m e n t N a m e > C a d r e & a m p ; 3 2 ; d & a m p ; 3 9 ; e n t r e p r i s e < / d 1 p 1 : C u b e E l e m e n t N a m e > < d 1 p 1 : D i m e n s i o n N a m e > C a t e g o r i e s < / d 1 p 1 : D i m e n s i o n N a m e > < d 1 p 1 : I d > c 3 5 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 C a d r e   d e   l a   F o n c t i o n   p u b l i q u e ,   p r o f e s s i o n s   i n t e l l e c t u e l l e s   e t   a r t i s t i q u e s < / d 1 p 1 : C u b e E l e m e n t L a b e l > < d 1 p 1 : C u b e E l e m e n t N a m e > C a d r e & a m p ; 3 2 ; d e & a m p ; 3 2 ; l a & a m p ; 3 2 ; F o n c t i o n & a m p ; 3 2 ; p u b l i q u e & a m p ; 4 4 ; & a m p ; 3 2 ; p r o f e s s i o n s & a m p ; 3 2 ; i n t e l l e c t u e l l e s & a m p ; 3 2 ; e t & a m p ; 3 2 ; a r t i s t i q u e s < / d 1 p 1 : C u b e E l e m e n t N a m e > < d 1 p 1 : D i m e n s i o n N a m e > C a t e g o r i e s < / d 1 p 1 : D i m e n s i o n N a m e > < d 1 p 1 : I d > c 3 6 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 A   t e m p s   p l e i n < / d 1 p 1 : C u b e E l e m e n t L a b e l > < d 1 p 1 : C u b e E l e m e n t N a m e > S T & a m p ; 3 2 ; A & a m p ; 3 2 ; t e m p s & a m p ; 3 2 ; p l e i n < / d 1 p 1 : C u b e E l e m e n t N a m e > < d 1 p 1 : D i m e n s i o n N a m e > C a t e g o r i e s < / d 1 p 1 : D i m e n s i o n N a m e > < d 1 p 1 : I d > c 3 7 < / d 1 p 1 : I d > < d 1 p 1 : V e r s i o n s > < d 2 : i n t > 1 < / d 2 : i n t > < d 2 : i n t > 2 < / d 2 : i n t > < / d 1 p 1 : V e r s i o n s > < / d 1 p 1 : C u b e E l e m e n t I d > < d 1 p 1 : C u b e E l e m e n t I d > < d 1 p 1 : C u b e E l e m e n t L a b e l > S T   A   t e m p s   p a r t i e l < / d 1 p 1 : C u b e E l e m e n t L a b e l > < d 1 p 1 : C u b e E l e m e n t N a m e > S T & a m p ; 3 2 ; A & a m p ; 3 2 ; t e m p s & a m p ; 3 2 ; p a r t i e l < / d 1 p 1 : C u b e E l e m e n t N a m e > < d 1 p 1 : D i m e n s i o n N a m e > C a t e g o r i e s < / d 1 p 1 : D i m e n s i o n N a m e > < d 1 p 1 : I d > c 3 8 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  t e m p s   p l e i n < / d 1 p 1 : C u b e E l e m e n t L a b e l > < d 1 p 1 : C u b e E l e m e n t N a m e > A & a m p ; 3 2 ; t e m p s & a m p ; 3 2 ; p l e i n < / d 1 p 1 : C u b e E l e m e n t N a m e > < d 1 p 1 : D i m e n s i o n N a m e > C a t e g o r i e s < / d 1 p 1 : D i m e n s i o n N a m e > < d 1 p 1 : I d > c 3 9 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  t e m p s   p a r t i e l   e t   c ' e s t   c e   q u e   v o u s   s o u h a i t i e z < / d 1 p 1 : C u b e E l e m e n t L a b e l > < d 1 p 1 : C u b e E l e m e n t N a m e > A & a m p ; 3 2 ; t e m p s & a m p ; 3 2 ; p a r t i e l & a m p ; 3 2 ; e t & a m p ; 3 2 ; c & a m p ; 3 9 ; e s t & a m p ; 3 2 ; c e & a m p ; 3 2 ; q u e & a m p ; 3 2 ; v o u s & a m p ; 3 2 ; s o u h a i t i e z < / d 1 p 1 : C u b e E l e m e n t N a m e > < d 1 p 1 : D i m e n s i o n N a m e > C a t e g o r i e s < / d 1 p 1 : D i m e n s i o n N a m e > < d 1 p 1 : I d > c 4 0 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  t e m p s   p a r t i e l   m a i s   v o u s   a u r i e z   a i m �   t r a v a i l l e r   �   p l e i n   t e m p s < / d 1 p 1 : C u b e E l e m e n t L a b e l > < d 1 p 1 : C u b e E l e m e n t N a m e > A & a m p ; 3 2 ; t e m p s & a m p ; 3 2 ; p a r t i e l & a m p ; 3 2 ; m a i s & a m p ; 3 2 ; v o u s & a m p ; 3 2 ; a u r i e z & a m p ; 3 2 ; a i m & a m p ; 2 3 3 ; & a m p ; 3 2 ; t r a v a i l l e r & a m p ; 3 2 ; & a m p ; 2 2 4 ; & a m p ; 3 2 ; p l e i n & a m p ; 3 2 ; t e m p s < / d 1 p 1 : C u b e E l e m e n t N a m e > < d 1 p 1 : D i m e n s i o n N a m e > C a t e g o r i e s < / d 1 p 1 : D i m e n s i o n N a m e > < d 1 p 1 : I d > c 4 1 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 O u i < / d 1 p 1 : C u b e E l e m e n t L a b e l > < d 1 p 1 : C u b e E l e m e n t N a m e > O u i < / d 1 p 1 : C u b e E l e m e n t N a m e > < d 1 p 1 : D i m e n s i o n N a m e > C a t e g o r i e s < / d 1 p 1 : D i m e n s i o n N a m e > < d 1 p 1 : I d > c 4 2 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 N o n < / d 1 p 1 : C u b e E l e m e n t L a b e l > < d 1 p 1 : C u b e E l e m e n t N a m e > N o n < / d 1 p 1 : C u b e E l e m e n t N a m e > < d 1 p 1 : D i m e n s i o n N a m e > C a t e g o r i e s < / d 1 p 1 : D i m e n s i o n N a m e > < d 1 p 1 : I d > c 4 3 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 R � u s s i t e < / d 1 p 1 : C u b e E l e m e n t L a b e l > < d 1 p 1 : C u b e E l e m e n t N a m e > R & a m p ; 2 3 3 ; u s s i t e < / d 1 p 1 : C u b e E l e m e n t N a m e > < d 1 p 1 : D i m e n s i o n N a m e > C a t e g o r i e s < / d 1 p 1 : D i m e n s i o n N a m e > < d 1 p 1 : I d > c 4 4 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 E c h e c < / d 1 p 1 : C u b e E l e m e n t L a b e l > < d 1 p 1 : C u b e E l e m e n t N a m e > E c h e c < / d 1 p 1 : C u b e E l e m e n t N a m e > < d 1 p 1 : D i m e n s i o n N a m e > C a t e g o r i e s < / d 1 p 1 : D i m e n s i o n N a m e > < d 1 p 1 : I d > c 4 5 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 f o r m a t i o n < / d 1 p 1 : C u b e E l e m e n t L a b e l > < d 1 p 1 : C u b e E l e m e n t N a m e > E n & a m p ; 3 2 ; f o r m a t i o n < / d 1 p 1 : C u b e E l e m e n t N a m e > < d 1 p 1 : D i m e n s i o n N a m e > C a t e g o r i e s < / d 1 p 1 : D i m e n s i o n N a m e > < d 1 p 1 : I d > c 4 6 < / d 1 p 1 : I d > < d 1 p 1 : V e r s i o n s > < d 2 : i n t > 1 < / d 2 : i n t > < d 2 : i n t > 2 < / d 2 : i n t > < / d 1 p 1 : V e r s i o n s > < / d 1 p 1 : C u b e E l e m e n t I d > < d 1 p 1 : C u b e E l e m e n t I d > < d 1 p 1 : C u b e E l e m e n t L a b e l > S T   I n a c t i f s   o u   a u t r e s   s i t u a t i o n s < / d 1 p 1 : C u b e E l e m e n t L a b e l > < d 1 p 1 : C u b e E l e m e n t N a m e > S T & a m p ; 3 2 ; I n a c t i f s & a m p ; 3 2 ; o u & a m p ; 3 2 ; a u t r e s & a m p ; 3 2 ; s i t u a t i o n s < / d 1 p 1 : C u b e E l e m e n t N a m e > < d 1 p 1 : D i m e n s i o n N a m e > C a t e g o r i e s < / d 1 p 1 : D i m e n s i o n N a m e > < d 1 p 1 : I d > c 4 7 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 S o r t i e s   P o s i t i v e s < / d 1 p 1 : C u b e E l e m e n t L a b e l > < d 1 p 1 : C u b e E l e m e n t N a m e > S T & a m p ; 3 2 ; S o r t i e s & a m p ; 3 2 ; P o s i t i v e s < / d 1 p 1 : C u b e E l e m e n t N a m e > < d 1 p 1 : D i m e n s i o n N a m e > C a t e g o r i e s < / d 1 p 1 : D i m e n s i o n N a m e > < d 1 p 1 : I d > c 4 8 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 E m p l o i   p r � c a i r e < / d 1 p 1 : C u b e E l e m e n t L a b e l > < d 1 p 1 : C u b e E l e m e n t N a m e > S T & a m p ; 3 2 ; E m p l o i & a m p ; 3 2 ; p r & a m p ; 2 3 3 ; c a i r e < / d 1 p 1 : C u b e E l e m e n t N a m e > < d 1 p 1 : D i m e n s i o n N a m e > C a t e g o r i e s < / d 1 p 1 : D i m e n s i o n N a m e > < d 1 p 1 : I d > c 4 9 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 C D D   ( h o r s   s a i s o n n i e r ) < / d 1 p 1 : C u b e E l e m e n t L a b e l > < d 1 p 1 : C u b e E l e m e n t N a m e > E n & a m p ; 3 2 ; C D D & a m p ; 3 2 ; & a m p ; 4 0 ; h o r s & a m p ; 3 2 ; s a i s o n n i e r & a m p ; 4 1 ; < / d 1 p 1 : C u b e E l e m e n t N a m e > < d 1 p 1 : D i m e n s i o n N a m e > C a t e g o r i e s < / d 1 p 1 : D i m e n s i o n N a m e > < d 1 p 1 : I d > c 5 0 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 C D D   t r a v a i l l e u r   s a i s o n n i e r < / d 1 p 1 : C u b e E l e m e n t L a b e l > < d 1 p 1 : C u b e E l e m e n t N a m e > E n & a m p ; 3 2 ; C D D & a m p ; 3 2 ; t r a v a i l l e u r & a m p ; 3 2 ; s a i s o n n i e r < / d 1 p 1 : C u b e E l e m e n t N a m e > < d 1 p 1 : D i m e n s i o n N a m e > C a t e g o r i e s < / d 1 p 1 : D i m e n s i o n N a m e > < d 1 p 1 : I d > c 5 1 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 c o n t r a t   a i d �   ( C o n t r a t   d ' A v e n i r ,   C U I ,   C T P ,   C N E ,   e t c . ) < / d 1 p 1 : C u b e E l e m e n t L a b e l > < d 1 p 1 : C u b e E l e m e n t N a m e > E n & a m p ; 3 2 ; c o n t r a t & a m p ; 3 2 ; a i d & a m p ; 2 3 3 ; & a m p ; 3 2 ; & a m p ; 4 0 ; C o n t r a t & a m p ; 3 2 ; d & a m p ; 3 9 ; A v e n i r & a m p ; 4 4 ; & a m p ; 3 2 ; C U I & a m p ; 4 4 ; & a m p ; 3 2 ; C T P & a m p ; 4 4 ; & a m p ; 3 2 ; C N E & a m p ; 4 4 ; & a m p ; 3 2 ; e t c & a m p ; 4 6 ; & a m p ; 4 1 ; < / d 1 p 1 : C u b e E l e m e n t N a m e > < d 1 p 1 : D i m e n s i o n N a m e > C a t e g o r i e s < / d 1 p 1 : D i m e n s i o n N a m e > < d 1 p 1 : I d > c 5 2 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 f o r m a t i o n   ( d o n t   a l t e r n a n c e ) < / d 1 p 1 : C u b e E l e m e n t L a b e l > < d 1 p 1 : C u b e E l e m e n t N a m e > E n & a m p ; 3 2 ; f o r m a t i o n & a m p ; 3 2 ; & a m p ; 4 0 ; d o n t & a m p ; 3 2 ; a l t e r n a n c e & a m p ; 4 1 ; < / d 1 p 1 : C u b e E l e m e n t N a m e > < d 1 p 1 : D i m e n s i o n N a m e > C a t e g o r i e s < / d 1 p 1 : D i m e n s i o n N a m e > < d 1 p 1 : I d > c 5 3 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 r e c h e r c h e   d ' e m p l o i   s u i t e   �   u n e   d � m i s s i o n < / d 1 p 1 : C u b e E l e m e n t L a b e l > < d 1 p 1 : C u b e E l e m e n t N a m e > E n & a m p ; 3 2 ; r e c h e r c h e & a m p ; 3 2 ; d & a m p ; 3 9 ; e m p l o i & a m p ; 3 2 ; s u i t e & a m p ; 3 2 ; & a m p ; 2 2 4 ; & a m p ; 3 2 ; u n e & a m p ; 3 2 ; d & a m p ; 2 3 3 ; m i s s i o n < / d 1 p 1 : C u b e E l e m e n t N a m e > < d 1 p 1 : D i m e n s i o n N a m e > C a t e g o r i e s < / d 1 p 1 : D i m e n s i o n N a m e > < d 1 p 1 : I d > c 5 4 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 r e c h e r c h e   d ' e m p l o i   s u i t e   �   u n   l i c e n c i e m e n t ,   o u   f i n   d e   c o n t r a t   o u   d e   m i s s i o n < / d 1 p 1 : C u b e E l e m e n t L a b e l > < d 1 p 1 : C u b e E l e m e n t N a m e > E n & a m p ; 3 2 ; r e c h e r c h e & a m p ; 3 2 ; d & a m p ; 3 9 ; e m p l o i & a m p ; 3 2 ; s u i t e & a m p ; 3 2 ; & a m p ; 2 2 4 ; & a m p ; 3 2 ; u n & a m p ; 3 2 ; l i c e n c i e m e n t & a m p ; 4 4 ; & a m p ; 3 2 ; o u & a m p ; 3 2 ; f i n & a m p ; 3 2 ; d e & a m p ; 3 2 ; c o n t r a t & a m p ; 3 2 ; o u & a m p ; 3 2 ; d e & a m p ; 3 2 ; m i s s i o n < / d 1 p 1 : C u b e E l e m e n t N a m e > < d 1 p 1 : D i m e n s i o n N a m e > C a t e g o r i e s < / d 1 p 1 : D i m e n s i o n N a m e > < d 1 p 1 : I d > c 5 5 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 I n d � p e n d a n t ,   c h e f   d ' e n t r e p r i s e ,   e n   c r � a t i o n   d ' e n t r e p r i s e < / d 1 p 1 : C u b e E l e m e n t L a b e l > < d 1 p 1 : C u b e E l e m e n t N a m e > I n d & a m p ; 2 3 3 ; p e n d a n t & a m p ; 4 4 ; & a m p ; 3 2 ; c h e f & a m p ; 3 2 ; d & a m p ; 3 9 ; e n t r e p r i s e & a m p ; 4 4 ; & a m p ; 3 2 ; e n & a m p ; 3 2 ; c r & a m p ; 2 3 3 ; a t i o n & a m p ; 3 2 ; d & a m p ; 3 9 ; e n t r e p r i s e < / d 1 p 1 : C u b e E l e m e n t N a m e > < d 1 p 1 : D i m e n s i o n N a m e > C a t e g o r i e s < / d 1 p 1 : D i m e n s i o n N a m e > < d 1 p 1 : I d > c 5 6 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  c o n g �   l o n g u e   d u r � e   ( m a t e r n i t � ,   e t c . ) < / d 1 p 1 : C u b e E l e m e n t L a b e l > < d 1 p 1 : C u b e E l e m e n t N a m e > E n & a m p ; 3 2 ; c o n g & a m p ; 2 3 3 ; & a m p ; 3 2 ; l o n g u e & a m p ; 3 2 ; d u r & a m p ; 2 3 3 ; e & a m p ; 3 2 ; & a m p ; 4 0 ; m a t e r n i t & a m p ; 2 3 3 ; & a m p ; 4 4 ; & a m p ; 3 2 ; e t c & a m p ; 4 6 ; & a m p ; 4 1 ; < / d 1 p 1 : C u b e E l e m e n t N a m e > < d 1 p 1 : D i m e n s i o n N a m e > C a t e g o r i e s < / d 1 p 1 : D i m e n s i o n N a m e > < d 1 p 1 : I d > c 5 7 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 A u t r e < / d 1 p 1 : C u b e E l e m e n t L a b e l > < d 1 p 1 : C u b e E l e m e n t N a m e > A u t r e < / d 1 p 1 : C u b e E l e m e n t N a m e > < d 1 p 1 : D i m e n s i o n N a m e > C a t e g o r i e s < / d 1 p 1 : D i m e n s i o n N a m e > < d 1 p 1 : I d > c 5 8 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 C a d r e s   e t   i n d � p e n d a n t s < / d 1 p 1 : C u b e E l e m e n t L a b e l > < d 1 p 1 : C u b e E l e m e n t N a m e > S T & a m p ; 3 2 ; C a d r e s & a m p ; 3 2 ; e t & a m p ; 3 2 ; i n d & a m p ; 2 3 3 ; p e n d a n t s < / d 1 p 1 : C u b e E l e m e n t N a m e > < d 1 p 1 : D i m e n s i o n N a m e > C a t e g o r i e s < / d 1 p 1 : D i m e n s i o n N a m e > < d 1 p 1 : I d > c 5 9 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 P e r s o n n e l s   d e s   s e r v i c e s   d i r e c t s   a u x   p a r t i c u l i e r s < / d 1 p 1 : C u b e E l e m e n t L a b e l > < d 1 p 1 : C u b e E l e m e n t N a m e > P e r s o n n e l s & a m p ; 3 2 ; d e s & a m p ; 3 2 ; s e r v i c e s & a m p ; 3 2 ; d i r e c t s & a m p ; 3 2 ; a u x & a m p ; 3 2 ; p a r t i c u l i e r s < / d 1 p 1 : C u b e E l e m e n t N a m e > < d 1 p 1 : D i m e n s i o n N a m e > C a t e g o r i e s < / d 1 p 1 : D i m e n s i o n N a m e > < d 1 p 1 : I d > c 6 0 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 E m p l o y �   d e   l a   F o n c t i o n   p u b l i q u e < / d 1 p 1 : C u b e E l e m e n t L a b e l > < d 1 p 1 : C u b e E l e m e n t N a m e > E m p l o y & a m p ; 2 3 3 ; & a m p ; 3 2 ; d e & a m p ; 3 2 ; l a & a m p ; 3 2 ; F o n c t i o n & a m p ; 3 2 ; p u b l i q u e < / d 1 p 1 : C u b e E l e m e n t N a m e > < d 1 p 1 : D i m e n s i o n N a m e > C a t e g o r i e s < / d 1 p 1 : D i m e n s i o n N a m e > < d 1 p 1 : I d > c 6 1 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 I n d � p e n d a n t   /   C h e f   d ' e n t r e p r i s e < / d 1 p 1 : C u b e E l e m e n t L a b e l > < d 1 p 1 : C u b e E l e m e n t N a m e > I n d & a m p ; 2 3 3 ; p e n d a n t & a m p ; 3 2 ; & a m p ; 4 7 ; & a m p ; 3 2 ; C h e f & a m p ; 3 2 ; d & a m p ; 3 9 ; e n t r e p r i s e < / d 1 p 1 : C u b e E l e m e n t N a m e > < d 1 p 1 : D i m e n s i o n N a m e > C a t e g o r i e s < / d 1 p 1 : D i m e n s i o n N a m e > < d 1 p 1 : I d > c 6 2 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 E v o l u t i o n   d e   s t a t u t < / d 1 p 1 : C u b e E l e m e n t L a b e l > < d 1 p 1 : C u b e E l e m e n t N a m e > S T & a m p ; 3 2 ; E v o l u t i o n & a m p ; 3 2 ; d e & a m p ; 3 2 ; s t a t u t < / d 1 p 1 : C u b e E l e m e n t N a m e > < d 1 p 1 : D i m e n s i o n N a m e > C a t e g o r i e s < / d 1 p 1 : D i m e n s i o n N a m e > < d 1 p 1 : I d > c 6 3 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 P a s   d ' � v o l u t i o n   d e   s t a t u t < / d 1 p 1 : C u b e E l e m e n t L a b e l > < d 1 p 1 : C u b e E l e m e n t N a m e > S T & a m p ; 3 2 ; P a s & a m p ; 3 2 ; d & a m p ; 3 9 ; & a m p ; 2 3 3 ; v o l u t i o n & a m p ; 3 2 ; d e & a m p ; 3 2 ; s t a t u t < / d 1 p 1 : C u b e E l e m e n t N a m e > < d 1 p 1 : D i m e n s i o n N a m e > C a t e g o r i e s < / d 1 p 1 : D i m e n s i o n N a m e > < d 1 p 1 : I d > c 6 4 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 A u c u n   s a l a r i � < / d 1 p 1 : C u b e E l e m e n t L a b e l > < d 1 p 1 : C u b e E l e m e n t N a m e > S T & a m p ; 3 2 ; A u c u n & a m p ; 3 2 ; s a l a r i & a m p ; 2 3 3 ; < / d 1 p 1 : C u b e E l e m e n t N a m e > < d 1 p 1 : D i m e n s i o n N a m e > C a t e g o r i e s < / d 1 p 1 : D i m e n s i o n N a m e > < d 1 p 1 : I d > c 6 5 < / d 1 p 1 : I d > < d 1 p 1 : V e r s i o n s > < d 2 : i n t > 1 < / d 2 : i n t > < d 2 : i n t > 2 < / d 2 : i n t > < / d 1 p 1 : V e r s i o n s > < / d 1 p 1 : C u b e E l e m e n t I d > < d 1 p 1 : C u b e E l e m e n t I d > < d 1 p 1 : C u b e E l e m e n t L a b e l > S T   1   �   9   s a l a r i � s < / d 1 p 1 : C u b e E l e m e n t L a b e l > < d 1 p 1 : C u b e E l e m e n t N a m e > S T & a m p ; 3 2 ; 1 & a m p ; 3 2 ; & a m p ; 2 2 4 ; & a m p ; 3 2 ; 9 & a m p ; 3 2 ; s a l a r i & a m p ; 2 3 3 ; s < / d 1 p 1 : C u b e E l e m e n t N a m e > < d 1 p 1 : D i m e n s i o n N a m e > C a t e g o r i e s < / d 1 p 1 : D i m e n s i o n N a m e > < d 1 p 1 : I d > c 6 6 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 1 0   �   4 9   s a l a r i � s < / d 1 p 1 : C u b e E l e m e n t L a b e l > < d 1 p 1 : C u b e E l e m e n t N a m e > S T & a m p ; 3 2 ; 1 0 & a m p ; 3 2 ; & a m p ; 2 2 4 ; & a m p ; 3 2 ; 4 9 & a m p ; 3 2 ; s a l a r i & a m p ; 2 3 3 ; s < / d 1 p 1 : C u b e E l e m e n t N a m e > < d 1 p 1 : D i m e n s i o n N a m e > C a t e g o r i e s < / d 1 p 1 : D i m e n s i o n N a m e > < d 1 p 1 : I d > c 6 7 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 5 0   �   1 9 9   s a l a r i � s < / d 1 p 1 : C u b e E l e m e n t L a b e l > < d 1 p 1 : C u b e E l e m e n t N a m e > S T & a m p ; 3 2 ; 5 0 & a m p ; 3 2 ; & a m p ; 2 2 4 ; & a m p ; 3 2 ; 1 9 9 & a m p ; 3 2 ; s a l a r i & a m p ; 2 3 3 ; s < / d 1 p 1 : C u b e E l e m e n t N a m e > < d 1 p 1 : D i m e n s i o n N a m e > C a t e g o r i e s < / d 1 p 1 : D i m e n s i o n N a m e > < d 1 p 1 : I d > c 6 8 < / d 1 p 1 : I d > < d 1 p 1 : V e r s i o n s > < d 2 : i n t > 1 < / d 2 : i n t > < d 2 : i n t > 2 < / d 2 : i n t > < / d 1 p 1 : V e r s i o n s > < / d 1 p 1 : C u b e E l e m e n t I d > < d 1 p 1 : C u b e E l e m e n t I d > < d 1 p 1 : C u b e E l e m e n t L a b e l > S T   2 0 0   s a l a r i � s   e t   p l u s < / d 1 p 1 : C u b e E l e m e n t L a b e l > < d 1 p 1 : C u b e E l e m e n t N a m e > S T & a m p ; 3 2 ; 2 0 0 & a m p ; 3 2 ; s a l a r i & a m p ; 2 3 3 ; s & a m p ; 3 2 ; e t & a m p ; 3 2 ; p l u s < / d 1 p 1 : C u b e E l e m e n t N a m e > < d 1 p 1 : D i m e n s i o n N a m e > C a t e g o r i e s < / d 1 p 1 : D i m e n s i o n N a m e > < d 1 p 1 : I d > c 6 9 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 A u c u n   s a l a r i � < / d 1 p 1 : C u b e E l e m e n t L a b e l > < d 1 p 1 : C u b e E l e m e n t N a m e > A u c u n & a m p ; 3 2 ; s a l a r i & a m p ; 2 3 3 ; < / d 1 p 1 : C u b e E l e m e n t N a m e > < d 1 p 1 : D i m e n s i o n N a m e > C a t e g o r i e s < / d 1 p 1 : D i m e n s i o n N a m e > < d 1 p 1 : I d > c 7 0 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 1   o u   2   s a l a r i � ( s ) < / d 1 p 1 : C u b e E l e m e n t L a b e l > < d 1 p 1 : C u b e E l e m e n t N a m e > _ 1 & a m p ; 3 2 ; o u & a m p ; 3 2 ; 2 & a m p ; 3 2 ; s a l a r i & a m p ; 2 3 3 ; & a m p ; 4 0 ; s & a m p ; 4 1 ; < / d 1 p 1 : C u b e E l e m e n t N a m e > < d 1 p 1 : D i m e n s i o n N a m e > C a t e g o r i e s < / d 1 p 1 : D i m e n s i o n N a m e > < d 1 p 1 : I d > c 7 1 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 3   �   9   s a l a r i � s < / d 1 p 1 : C u b e E l e m e n t L a b e l > < d 1 p 1 : C u b e E l e m e n t N a m e > _ 3 & a m p ; 3 2 ; & a m p ; 2 2 4 ; & a m p ; 3 2 ; 9 & a m p ; 3 2 ; s a l a r i & a m p ; 2 3 3 ; s < / d 1 p 1 : C u b e E l e m e n t N a m e > < d 1 p 1 : D i m e n s i o n N a m e > C a t e g o r i e s < / d 1 p 1 : D i m e n s i o n N a m e > < d 1 p 1 : I d > c 7 2 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 1 0   �   1 9   s a l a r i � s < / d 1 p 1 : C u b e E l e m e n t L a b e l > < d 1 p 1 : C u b e E l e m e n t N a m e > _ 1 0 & a m p ; 3 2 ; & a m p ; 2 2 4 ; & a m p ; 3 2 ; 1 9 & a m p ; 3 2 ; s a l a r i & a m p ; 2 3 3 ; s < / d 1 p 1 : C u b e E l e m e n t N a m e > < d 1 p 1 : D i m e n s i o n N a m e > C a t e g o r i e s < / d 1 p 1 : D i m e n s i o n N a m e > < d 1 p 1 : I d > c 7 3 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 2 0   �   4 9   s a l a r i � s < / d 1 p 1 : C u b e E l e m e n t L a b e l > < d 1 p 1 : C u b e E l e m e n t N a m e > _ 2 0 & a m p ; 3 2 ; & a m p ; 2 2 4 ; & a m p ; 3 2 ; 4 9 & a m p ; 3 2 ; s a l a r i & a m p ; 2 3 3 ; s < / d 1 p 1 : C u b e E l e m e n t N a m e > < d 1 p 1 : D i m e n s i o n N a m e > C a t e g o r i e s < / d 1 p 1 : D i m e n s i o n N a m e > < d 1 p 1 : I d > c 7 4 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 5 0   �   1 9 9   s a l a r i � s < / d 1 p 1 : C u b e E l e m e n t L a b e l > < d 1 p 1 : C u b e E l e m e n t N a m e > _ 5 0 & a m p ; 3 2 ; & a m p ; 2 2 4 ; & a m p ; 3 2 ; 1 9 9 & a m p ; 3 2 ; s a l a r i & a m p ; 2 3 3 ; s < / d 1 p 1 : C u b e E l e m e n t N a m e > < d 1 p 1 : D i m e n s i o n N a m e > C a t e g o r i e s < / d 1 p 1 : D i m e n s i o n N a m e > < d 1 p 1 : I d > c 7 5 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 2 0 0   �   4 9 9   s a l a r i � s < / d 1 p 1 : C u b e E l e m e n t L a b e l > < d 1 p 1 : C u b e E l e m e n t N a m e > _ 2 0 0 & a m p ; 3 2 ; & a m p ; 2 2 4 ; & a m p ; 3 2 ; 4 9 9 & a m p ; 3 2 ; s a l a r i & a m p ; 2 3 3 ; s < / d 1 p 1 : C u b e E l e m e n t N a m e > < d 1 p 1 : D i m e n s i o n N a m e > C a t e g o r i e s < / d 1 p 1 : D i m e n s i o n N a m e > < d 1 p 1 : I d > c 7 6 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 5 0 0   �   1   9 9 9   s a l a r i � s < / d 1 p 1 : C u b e E l e m e n t L a b e l > < d 1 p 1 : C u b e E l e m e n t N a m e > _ 5 0 0 & a m p ; 3 2 ; & a m p ; 2 2 4 ; & a m p ; 3 2 ; 1 & a m p ; 3 2 ; 9 9 9 & a m p ; 3 2 ; s a l a r i & a m p ; 2 3 3 ; s < / d 1 p 1 : C u b e E l e m e n t N a m e > < d 1 p 1 : D i m e n s i o n N a m e > C a t e g o r i e s < / d 1 p 1 : D i m e n s i o n N a m e > < d 1 p 1 : I d > c 7 7 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 2   0 0 0   s a l a r i � s   e t   p l u s < / d 1 p 1 : C u b e E l e m e n t L a b e l > < d 1 p 1 : C u b e E l e m e n t N a m e > _ 2 & a m p ; 3 2 ; 0 0 0 & a m p ; 3 2 ; s a l a r i & a m p ; 2 3 3 ; s & a m p ; 3 2 ; e t & a m p ; 3 2 ; p l u s < / d 1 p 1 : C u b e E l e m e n t N a m e > < d 1 p 1 : D i m e n s i o n N a m e > C a t e g o r i e s < / d 1 p 1 : D i m e n s i o n N a m e > < d 1 p 1 : I d > c 7 8 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 A i n < / d 1 p 1 : C u b e E l e m e n t L a b e l > < d 1 p 1 : C u b e E l e m e n t N a m e > A i n < / d 1 p 1 : C u b e E l e m e n t N a m e > < d 1 p 1 : D i m e n s i o n N a m e > C a t e g o r i e s < / d 1 p 1 : D i m e n s i o n N a m e > < d 1 p 1 : I d > c 7 9 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 A i s n e < / d 1 p 1 : C u b e E l e m e n t L a b e l > < d 1 p 1 : C u b e E l e m e n t N a m e > A i s n e < / d 1 p 1 : C u b e E l e m e n t N a m e > < d 1 p 1 : D i m e n s i o n N a m e > C a t e g o r i e s < / d 1 p 1 : D i m e n s i o n N a m e > < d 1 p 1 : I d > c 8 0 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 A l l i e r < / d 1 p 1 : C u b e E l e m e n t L a b e l > < d 1 p 1 : C u b e E l e m e n t N a m e > A l l i e r < / d 1 p 1 : C u b e E l e m e n t N a m e > < d 1 p 1 : D i m e n s i o n N a m e > C a t e g o r i e s < / d 1 p 1 : D i m e n s i o n N a m e > < d 1 p 1 : I d > c 8 1 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 A l p e s - d e - H a u t e - P r o v e n c e < / d 1 p 1 : C u b e E l e m e n t L a b e l > < d 1 p 1 : C u b e E l e m e n t N a m e > A l p e s & a m p ; 4 5 ; d e & a m p ; 4 5 ; H a u t e & a m p ; 4 5 ; P r o v e n c e < / d 1 p 1 : C u b e E l e m e n t N a m e > < d 1 p 1 : D i m e n s i o n N a m e > C a t e g o r i e s < / d 1 p 1 : D i m e n s i o n N a m e > < d 1 p 1 : I d > c 8 2 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 H a u t e s - A l p e s < / d 1 p 1 : C u b e E l e m e n t L a b e l > < d 1 p 1 : C u b e E l e m e n t N a m e > H a u t e s & a m p ; 4 5 ; A l p e s < / d 1 p 1 : C u b e E l e m e n t N a m e > < d 1 p 1 : D i m e n s i o n N a m e > C a t e g o r i e s < / d 1 p 1 : D i m e n s i o n N a m e > < d 1 p 1 : I d > c 8 3 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 A l p e s - M a r i t i m e s < / d 1 p 1 : C u b e E l e m e n t L a b e l > < d 1 p 1 : C u b e E l e m e n t N a m e > A l p e s & a m p ; 4 5 ; M a r i t i m e s < / d 1 p 1 : C u b e E l e m e n t N a m e > < d 1 p 1 : D i m e n s i o n N a m e > C a t e g o r i e s < / d 1 p 1 : D i m e n s i o n N a m e > < d 1 p 1 : I d > c 8 4 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 A r d � c h e < / d 1 p 1 : C u b e E l e m e n t L a b e l > < d 1 p 1 : C u b e E l e m e n t N a m e > A r d & a m p ; 2 3 2 ; c h e < / d 1 p 1 : C u b e E l e m e n t N a m e > < d 1 p 1 : D i m e n s i o n N a m e > C a t e g o r i e s < / d 1 p 1 : D i m e n s i o n N a m e > < d 1 p 1 : I d > c 8 5 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 A r d e n n e s < / d 1 p 1 : C u b e E l e m e n t L a b e l > < d 1 p 1 : C u b e E l e m e n t N a m e > A r d e n n e s < / d 1 p 1 : C u b e E l e m e n t N a m e > < d 1 p 1 : D i m e n s i o n N a m e > C a t e g o r i e s < / d 1 p 1 : D i m e n s i o n N a m e > < d 1 p 1 : I d > c 8 6 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 A r i � g e < / d 1 p 1 : C u b e E l e m e n t L a b e l > < d 1 p 1 : C u b e E l e m e n t N a m e > A r i & a m p ; 2 3 2 ; g e < / d 1 p 1 : C u b e E l e m e n t N a m e > < d 1 p 1 : D i m e n s i o n N a m e > C a t e g o r i e s < / d 1 p 1 : D i m e n s i o n N a m e > < d 1 p 1 : I d > c 8 7 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 A u b e < / d 1 p 1 : C u b e E l e m e n t L a b e l > < d 1 p 1 : C u b e E l e m e n t N a m e > A u b e < / d 1 p 1 : C u b e E l e m e n t N a m e > < d 1 p 1 : D i m e n s i o n N a m e > C a t e g o r i e s < / d 1 p 1 : D i m e n s i o n N a m e > < d 1 p 1 : I d > c 8 8 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 A u d e < / d 1 p 1 : C u b e E l e m e n t L a b e l > < d 1 p 1 : C u b e E l e m e n t N a m e > A u d e < / d 1 p 1 : C u b e E l e m e n t N a m e > < d 1 p 1 : D i m e n s i o n N a m e > C a t e g o r i e s < / d 1 p 1 : D i m e n s i o n N a m e > < d 1 p 1 : I d > c 8 9 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 A v e y r o n < / d 1 p 1 : C u b e E l e m e n t L a b e l > < d 1 p 1 : C u b e E l e m e n t N a m e > A v e y r o n < / d 1 p 1 : C u b e E l e m e n t N a m e > < d 1 p 1 : D i m e n s i o n N a m e > C a t e g o r i e s < / d 1 p 1 : D i m e n s i o n N a m e > < d 1 p 1 : I d > c 9 0 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 B o u c h e s - d u - R h � n e < / d 1 p 1 : C u b e E l e m e n t L a b e l > < d 1 p 1 : C u b e E l e m e n t N a m e > B o u c h e s & a m p ; 4 5 ; d u & a m p ; 4 5 ; R h & a m p ; 2 4 4 ; n e < / d 1 p 1 : C u b e E l e m e n t N a m e > < d 1 p 1 : D i m e n s i o n N a m e > C a t e g o r i e s < / d 1 p 1 : D i m e n s i o n N a m e > < d 1 p 1 : I d > c 9 1 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 C a l v a d o s < / d 1 p 1 : C u b e E l e m e n t L a b e l > < d 1 p 1 : C u b e E l e m e n t N a m e > C a l v a d o s < / d 1 p 1 : C u b e E l e m e n t N a m e > < d 1 p 1 : D i m e n s i o n N a m e > C a t e g o r i e s < / d 1 p 1 : D i m e n s i o n N a m e > < d 1 p 1 : I d > c 9 2 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 C a n t a l < / d 1 p 1 : C u b e E l e m e n t L a b e l > < d 1 p 1 : C u b e E l e m e n t N a m e > C a n t a l < / d 1 p 1 : C u b e E l e m e n t N a m e > < d 1 p 1 : D i m e n s i o n N a m e > C a t e g o r i e s < / d 1 p 1 : D i m e n s i o n N a m e > < d 1 p 1 : I d > c 9 3 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 C h a r e n t e < / d 1 p 1 : C u b e E l e m e n t L a b e l > < d 1 p 1 : C u b e E l e m e n t N a m e > C h a r e n t e < / d 1 p 1 : C u b e E l e m e n t N a m e > < d 1 p 1 : D i m e n s i o n N a m e > C a t e g o r i e s < / d 1 p 1 : D i m e n s i o n N a m e > < d 1 p 1 : I d > c 9 4 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 C h a r e n t e - M a r i t i m e < / d 1 p 1 : C u b e E l e m e n t L a b e l > < d 1 p 1 : C u b e E l e m e n t N a m e > C h a r e n t e & a m p ; 4 5 ; M a r i t i m e < / d 1 p 1 : C u b e E l e m e n t N a m e > < d 1 p 1 : D i m e n s i o n N a m e > C a t e g o r i e s < / d 1 p 1 : D i m e n s i o n N a m e > < d 1 p 1 : I d > c 9 5 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 C h e r < / d 1 p 1 : C u b e E l e m e n t L a b e l > < d 1 p 1 : C u b e E l e m e n t N a m e > C h e r < / d 1 p 1 : C u b e E l e m e n t N a m e > < d 1 p 1 : D i m e n s i o n N a m e > C a t e g o r i e s < / d 1 p 1 : D i m e n s i o n N a m e > < d 1 p 1 : I d > c 9 6 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 C o r r � z e < / d 1 p 1 : C u b e E l e m e n t L a b e l > < d 1 p 1 : C u b e E l e m e n t N a m e > C o r r & a m p ; 2 3 2 ; z e < / d 1 p 1 : C u b e E l e m e n t N a m e > < d 1 p 1 : D i m e n s i o n N a m e > C a t e g o r i e s < / d 1 p 1 : D i m e n s i o n N a m e > < d 1 p 1 : I d > c 9 7 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 C o r s e < / d 1 p 1 : C u b e E l e m e n t L a b e l > < d 1 p 1 : C u b e E l e m e n t N a m e > C o r s e < / d 1 p 1 : C u b e E l e m e n t N a m e > < d 1 p 1 : D i m e n s i o n N a m e > C a t e g o r i e s < / d 1 p 1 : D i m e n s i o n N a m e > < d 1 p 1 : I d > c 9 8 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 C � t e - d ' O r < / d 1 p 1 : C u b e E l e m e n t L a b e l > < d 1 p 1 : C u b e E l e m e n t N a m e > C & a m p ; 2 4 4 ; t e & a m p ; 4 5 ; d & a m p ; 3 9 ; O r < / d 1 p 1 : C u b e E l e m e n t N a m e > < d 1 p 1 : D i m e n s i o n N a m e > C a t e g o r i e s < / d 1 p 1 : D i m e n s i o n N a m e > < d 1 p 1 : I d > c 9 9 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 C � t e s - d ' A r m o r < / d 1 p 1 : C u b e E l e m e n t L a b e l > < d 1 p 1 : C u b e E l e m e n t N a m e > C & a m p ; 2 4 4 ; t e s & a m p ; 4 5 ; d & a m p ; 3 9 ; A r m o r < / d 1 p 1 : C u b e E l e m e n t N a m e > < d 1 p 1 : D i m e n s i o n N a m e > C a t e g o r i e s < / d 1 p 1 : D i m e n s i o n N a m e > < d 1 p 1 : I d > c 1 0 0 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 C r e u s e < / d 1 p 1 : C u b e E l e m e n t L a b e l > < d 1 p 1 : C u b e E l e m e n t N a m e > C r e u s e < / d 1 p 1 : C u b e E l e m e n t N a m e > < d 1 p 1 : D i m e n s i o n N a m e > C a t e g o r i e s < / d 1 p 1 : D i m e n s i o n N a m e > < d 1 p 1 : I d > c 1 0 1 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 D o r d o g n e < / d 1 p 1 : C u b e E l e m e n t L a b e l > < d 1 p 1 : C u b e E l e m e n t N a m e > D o r d o g n e < / d 1 p 1 : C u b e E l e m e n t N a m e > < d 1 p 1 : D i m e n s i o n N a m e > C a t e g o r i e s < / d 1 p 1 : D i m e n s i o n N a m e > < d 1 p 1 : I d > c 1 0 2 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 D o u b s < / d 1 p 1 : C u b e E l e m e n t L a b e l > < d 1 p 1 : C u b e E l e m e n t N a m e > D o u b s < / d 1 p 1 : C u b e E l e m e n t N a m e > < d 1 p 1 : D i m e n s i o n N a m e > C a t e g o r i e s < / d 1 p 1 : D i m e n s i o n N a m e > < d 1 p 1 : I d > c 1 0 3 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 D r � m e < / d 1 p 1 : C u b e E l e m e n t L a b e l > < d 1 p 1 : C u b e E l e m e n t N a m e > D r & a m p ; 2 4 4 ; m e < / d 1 p 1 : C u b e E l e m e n t N a m e > < d 1 p 1 : D i m e n s i o n N a m e > C a t e g o r i e s < / d 1 p 1 : D i m e n s i o n N a m e > < d 1 p 1 : I d > c 1 0 4 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 E u r e < / d 1 p 1 : C u b e E l e m e n t L a b e l > < d 1 p 1 : C u b e E l e m e n t N a m e > E u r e < / d 1 p 1 : C u b e E l e m e n t N a m e > < d 1 p 1 : D i m e n s i o n N a m e > C a t e g o r i e s < / d 1 p 1 : D i m e n s i o n N a m e > < d 1 p 1 : I d > c 1 0 5 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 E u r e - e t - L o i r < / d 1 p 1 : C u b e E l e m e n t L a b e l > < d 1 p 1 : C u b e E l e m e n t N a m e > E u r e & a m p ; 4 5 ; e t & a m p ; 4 5 ; L o i r < / d 1 p 1 : C u b e E l e m e n t N a m e > < d 1 p 1 : D i m e n s i o n N a m e > C a t e g o r i e s < / d 1 p 1 : D i m e n s i o n N a m e > < d 1 p 1 : I d > c 1 0 6 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 F i n i s t � r e < / d 1 p 1 : C u b e E l e m e n t L a b e l > < d 1 p 1 : C u b e E l e m e n t N a m e > F i n i s t & a m p ; 2 3 2 ; r e < / d 1 p 1 : C u b e E l e m e n t N a m e > < d 1 p 1 : D i m e n s i o n N a m e > C a t e g o r i e s < / d 1 p 1 : D i m e n s i o n N a m e > < d 1 p 1 : I d > c 1 0 7 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 G a r d < / d 1 p 1 : C u b e E l e m e n t L a b e l > < d 1 p 1 : C u b e E l e m e n t N a m e > G a r d < / d 1 p 1 : C u b e E l e m e n t N a m e > < d 1 p 1 : D i m e n s i o n N a m e > C a t e g o r i e s < / d 1 p 1 : D i m e n s i o n N a m e > < d 1 p 1 : I d > c 1 0 8 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 H a u t e - G a r o n n e < / d 1 p 1 : C u b e E l e m e n t L a b e l > < d 1 p 1 : C u b e E l e m e n t N a m e > H a u t e & a m p ; 4 5 ; G a r o n n e < / d 1 p 1 : C u b e E l e m e n t N a m e > < d 1 p 1 : D i m e n s i o n N a m e > C a t e g o r i e s < / d 1 p 1 : D i m e n s i o n N a m e > < d 1 p 1 : I d > c 1 0 9 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 G e r s < / d 1 p 1 : C u b e E l e m e n t L a b e l > < d 1 p 1 : C u b e E l e m e n t N a m e > G e r s < / d 1 p 1 : C u b e E l e m e n t N a m e > < d 1 p 1 : D i m e n s i o n N a m e > C a t e g o r i e s < / d 1 p 1 : D i m e n s i o n N a m e > < d 1 p 1 : I d > c 1 1 0 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 G i r o n d e < / d 1 p 1 : C u b e E l e m e n t L a b e l > < d 1 p 1 : C u b e E l e m e n t N a m e > G i r o n d e < / d 1 p 1 : C u b e E l e m e n t N a m e > < d 1 p 1 : D i m e n s i o n N a m e > C a t e g o r i e s < / d 1 p 1 : D i m e n s i o n N a m e > < d 1 p 1 : I d > c 1 1 1 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 H � r a u l t < / d 1 p 1 : C u b e E l e m e n t L a b e l > < d 1 p 1 : C u b e E l e m e n t N a m e > H & a m p ; 2 3 3 ; r a u l t < / d 1 p 1 : C u b e E l e m e n t N a m e > < d 1 p 1 : D i m e n s i o n N a m e > C a t e g o r i e s < / d 1 p 1 : D i m e n s i o n N a m e > < d 1 p 1 : I d > c 1 1 2 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 I l l e - e t - V i l a i n e < / d 1 p 1 : C u b e E l e m e n t L a b e l > < d 1 p 1 : C u b e E l e m e n t N a m e > I l l e & a m p ; 4 5 ; e t & a m p ; 4 5 ; V i l a i n e < / d 1 p 1 : C u b e E l e m e n t N a m e > < d 1 p 1 : D i m e n s i o n N a m e > C a t e g o r i e s < / d 1 p 1 : D i m e n s i o n N a m e > < d 1 p 1 : I d > c 1 1 3 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 I n d r e < / d 1 p 1 : C u b e E l e m e n t L a b e l > < d 1 p 1 : C u b e E l e m e n t N a m e > I n d r e < / d 1 p 1 : C u b e E l e m e n t N a m e > < d 1 p 1 : D i m e n s i o n N a m e > C a t e g o r i e s < / d 1 p 1 : D i m e n s i o n N a m e > < d 1 p 1 : I d > c 1 1 4 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 I n d r e - e t - L o i r e < / d 1 p 1 : C u b e E l e m e n t L a b e l > < d 1 p 1 : C u b e E l e m e n t N a m e > I n d r e & a m p ; 4 5 ; e t & a m p ; 4 5 ; L o i r e < / d 1 p 1 : C u b e E l e m e n t N a m e > < d 1 p 1 : D i m e n s i o n N a m e > C a t e g o r i e s < / d 1 p 1 : D i m e n s i o n N a m e > < d 1 p 1 : I d > c 1 1 5 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 I s � r e < / d 1 p 1 : C u b e E l e m e n t L a b e l > < d 1 p 1 : C u b e E l e m e n t N a m e > I s & a m p ; 2 3 2 ; r e < / d 1 p 1 : C u b e E l e m e n t N a m e > < d 1 p 1 : D i m e n s i o n N a m e > C a t e g o r i e s < / d 1 p 1 : D i m e n s i o n N a m e > < d 1 p 1 : I d > c 1 1 6 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 J u r a < / d 1 p 1 : C u b e E l e m e n t L a b e l > < d 1 p 1 : C u b e E l e m e n t N a m e > J u r a < / d 1 p 1 : C u b e E l e m e n t N a m e > < d 1 p 1 : D i m e n s i o n N a m e > C a t e g o r i e s < / d 1 p 1 : D i m e n s i o n N a m e > < d 1 p 1 : I d > c 1 1 7 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 L a n d e s < / d 1 p 1 : C u b e E l e m e n t L a b e l > < d 1 p 1 : C u b e E l e m e n t N a m e > L a n d e s < / d 1 p 1 : C u b e E l e m e n t N a m e > < d 1 p 1 : D i m e n s i o n N a m e > C a t e g o r i e s < / d 1 p 1 : D i m e n s i o n N a m e > < d 1 p 1 : I d > c 1 1 8 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 L o i r - e t - C h e r < / d 1 p 1 : C u b e E l e m e n t L a b e l > < d 1 p 1 : C u b e E l e m e n t N a m e > L o i r & a m p ; 4 5 ; e t & a m p ; 4 5 ; C h e r < / d 1 p 1 : C u b e E l e m e n t N a m e > < d 1 p 1 : D i m e n s i o n N a m e > C a t e g o r i e s < / d 1 p 1 : D i m e n s i o n N a m e > < d 1 p 1 : I d > c 1 1 9 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 L o i r e < / d 1 p 1 : C u b e E l e m e n t L a b e l > < d 1 p 1 : C u b e E l e m e n t N a m e > L o i r e < / d 1 p 1 : C u b e E l e m e n t N a m e > < d 1 p 1 : D i m e n s i o n N a m e > C a t e g o r i e s < / d 1 p 1 : D i m e n s i o n N a m e > < d 1 p 1 : I d > c 1 2 0 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 H a u t e - L o i r e < / d 1 p 1 : C u b e E l e m e n t L a b e l > < d 1 p 1 : C u b e E l e m e n t N a m e > H a u t e & a m p ; 4 5 ; L o i r e < / d 1 p 1 : C u b e E l e m e n t N a m e > < d 1 p 1 : D i m e n s i o n N a m e > C a t e g o r i e s < / d 1 p 1 : D i m e n s i o n N a m e > < d 1 p 1 : I d > c 1 2 1 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 L o i r e - A t l a n t i q u e < / d 1 p 1 : C u b e E l e m e n t L a b e l > < d 1 p 1 : C u b e E l e m e n t N a m e > L o i r e & a m p ; 4 5 ; A t l a n t i q u e < / d 1 p 1 : C u b e E l e m e n t N a m e > < d 1 p 1 : D i m e n s i o n N a m e > C a t e g o r i e s < / d 1 p 1 : D i m e n s i o n N a m e > < d 1 p 1 : I d > c 1 2 2 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 L o i r e t < / d 1 p 1 : C u b e E l e m e n t L a b e l > < d 1 p 1 : C u b e E l e m e n t N a m e > L o i r e t < / d 1 p 1 : C u b e E l e m e n t N a m e > < d 1 p 1 : D i m e n s i o n N a m e > C a t e g o r i e s < / d 1 p 1 : D i m e n s i o n N a m e > < d 1 p 1 : I d > c 1 2 3 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 L o t < / d 1 p 1 : C u b e E l e m e n t L a b e l > < d 1 p 1 : C u b e E l e m e n t N a m e > L o t < / d 1 p 1 : C u b e E l e m e n t N a m e > < d 1 p 1 : D i m e n s i o n N a m e > C a t e g o r i e s < / d 1 p 1 : D i m e n s i o n N a m e > < d 1 p 1 : I d > c 1 2 4 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 L o t - e t - G a r o n n e < / d 1 p 1 : C u b e E l e m e n t L a b e l > < d 1 p 1 : C u b e E l e m e n t N a m e > L o t & a m p ; 4 5 ; e t & a m p ; 4 5 ; G a r o n n e < / d 1 p 1 : C u b e E l e m e n t N a m e > < d 1 p 1 : D i m e n s i o n N a m e > C a t e g o r i e s < / d 1 p 1 : D i m e n s i o n N a m e > < d 1 p 1 : I d > c 1 2 5 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 L o z � r e < / d 1 p 1 : C u b e E l e m e n t L a b e l > < d 1 p 1 : C u b e E l e m e n t N a m e > L o z & a m p ; 2 3 2 ; r e < / d 1 p 1 : C u b e E l e m e n t N a m e > < d 1 p 1 : D i m e n s i o n N a m e > C a t e g o r i e s < / d 1 p 1 : D i m e n s i o n N a m e > < d 1 p 1 : I d > c 1 2 6 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 M a i n e - e t - L o i r e < / d 1 p 1 : C u b e E l e m e n t L a b e l > < d 1 p 1 : C u b e E l e m e n t N a m e > M a i n e & a m p ; 4 5 ; e t & a m p ; 4 5 ; L o i r e < / d 1 p 1 : C u b e E l e m e n t N a m e > < d 1 p 1 : D i m e n s i o n N a m e > C a t e g o r i e s < / d 1 p 1 : D i m e n s i o n N a m e > < d 1 p 1 : I d > c 1 2 7 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 M a n c h e < / d 1 p 1 : C u b e E l e m e n t L a b e l > < d 1 p 1 : C u b e E l e m e n t N a m e > M a n c h e < / d 1 p 1 : C u b e E l e m e n t N a m e > < d 1 p 1 : D i m e n s i o n N a m e > C a t e g o r i e s < / d 1 p 1 : D i m e n s i o n N a m e > < d 1 p 1 : I d > c 1 2 8 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 M a r n e < / d 1 p 1 : C u b e E l e m e n t L a b e l > < d 1 p 1 : C u b e E l e m e n t N a m e > M a r n e < / d 1 p 1 : C u b e E l e m e n t N a m e > < d 1 p 1 : D i m e n s i o n N a m e > C a t e g o r i e s < / d 1 p 1 : D i m e n s i o n N a m e > < d 1 p 1 : I d > c 1 2 9 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 H a u t e - M a r n e < / d 1 p 1 : C u b e E l e m e n t L a b e l > < d 1 p 1 : C u b e E l e m e n t N a m e > H a u t e & a m p ; 4 5 ; M a r n e < / d 1 p 1 : C u b e E l e m e n t N a m e > < d 1 p 1 : D i m e n s i o n N a m e > C a t e g o r i e s < / d 1 p 1 : D i m e n s i o n N a m e > < d 1 p 1 : I d > c 1 3 0 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 M a y e n n e < / d 1 p 1 : C u b e E l e m e n t L a b e l > < d 1 p 1 : C u b e E l e m e n t N a m e > M a y e n n e < / d 1 p 1 : C u b e E l e m e n t N a m e > < d 1 p 1 : D i m e n s i o n N a m e > C a t e g o r i e s < / d 1 p 1 : D i m e n s i o n N a m e > < d 1 p 1 : I d > c 1 3 1 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 M e u r t h e - e t - M o s e l l e < / d 1 p 1 : C u b e E l e m e n t L a b e l > < d 1 p 1 : C u b e E l e m e n t N a m e > M e u r t h e & a m p ; 4 5 ; e t & a m p ; 4 5 ; M o s e l l e < / d 1 p 1 : C u b e E l e m e n t N a m e > < d 1 p 1 : D i m e n s i o n N a m e > C a t e g o r i e s < / d 1 p 1 : D i m e n s i o n N a m e > < d 1 p 1 : I d > c 1 3 2 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 M e u s e < / d 1 p 1 : C u b e E l e m e n t L a b e l > < d 1 p 1 : C u b e E l e m e n t N a m e > M e u s e < / d 1 p 1 : C u b e E l e m e n t N a m e > < d 1 p 1 : D i m e n s i o n N a m e > C a t e g o r i e s < / d 1 p 1 : D i m e n s i o n N a m e > < d 1 p 1 : I d > c 1 3 3 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 M o r b i h a n < / d 1 p 1 : C u b e E l e m e n t L a b e l > < d 1 p 1 : C u b e E l e m e n t N a m e > M o r b i h a n < / d 1 p 1 : C u b e E l e m e n t N a m e > < d 1 p 1 : D i m e n s i o n N a m e > C a t e g o r i e s < / d 1 p 1 : D i m e n s i o n N a m e > < d 1 p 1 : I d > c 1 3 4 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 M o s e l l e < / d 1 p 1 : C u b e E l e m e n t L a b e l > < d 1 p 1 : C u b e E l e m e n t N a m e > M o s e l l e < / d 1 p 1 : C u b e E l e m e n t N a m e > < d 1 p 1 : D i m e n s i o n N a m e > C a t e g o r i e s < / d 1 p 1 : D i m e n s i o n N a m e > < d 1 p 1 : I d > c 1 3 5 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 N i � v r e < / d 1 p 1 : C u b e E l e m e n t L a b e l > < d 1 p 1 : C u b e E l e m e n t N a m e > N i & a m p ; 2 3 2 ; v r e < / d 1 p 1 : C u b e E l e m e n t N a m e > < d 1 p 1 : D i m e n s i o n N a m e > C a t e g o r i e s < / d 1 p 1 : D i m e n s i o n N a m e > < d 1 p 1 : I d > c 1 3 6 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 N o r d < / d 1 p 1 : C u b e E l e m e n t L a b e l > < d 1 p 1 : C u b e E l e m e n t N a m e > N o r d < / d 1 p 1 : C u b e E l e m e n t N a m e > < d 1 p 1 : D i m e n s i o n N a m e > C a t e g o r i e s < / d 1 p 1 : D i m e n s i o n N a m e > < d 1 p 1 : I d > c 1 3 7 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 O i s e < / d 1 p 1 : C u b e E l e m e n t L a b e l > < d 1 p 1 : C u b e E l e m e n t N a m e > O i s e < / d 1 p 1 : C u b e E l e m e n t N a m e > < d 1 p 1 : D i m e n s i o n N a m e > C a t e g o r i e s < / d 1 p 1 : D i m e n s i o n N a m e > < d 1 p 1 : I d > c 1 3 8 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 O r n e < / d 1 p 1 : C u b e E l e m e n t L a b e l > < d 1 p 1 : C u b e E l e m e n t N a m e > O r n e < / d 1 p 1 : C u b e E l e m e n t N a m e > < d 1 p 1 : D i m e n s i o n N a m e > C a t e g o r i e s < / d 1 p 1 : D i m e n s i o n N a m e > < d 1 p 1 : I d > c 1 3 9 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 P a s - d e - C a l a i s < / d 1 p 1 : C u b e E l e m e n t L a b e l > < d 1 p 1 : C u b e E l e m e n t N a m e > P a s & a m p ; 4 5 ; d e & a m p ; 4 5 ; C a l a i s < / d 1 p 1 : C u b e E l e m e n t N a m e > < d 1 p 1 : D i m e n s i o n N a m e > C a t e g o r i e s < / d 1 p 1 : D i m e n s i o n N a m e > < d 1 p 1 : I d > c 1 4 0 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 P u y - d e - D � m e < / d 1 p 1 : C u b e E l e m e n t L a b e l > < d 1 p 1 : C u b e E l e m e n t N a m e > P u y & a m p ; 4 5 ; d e & a m p ; 4 5 ; D & a m p ; 2 4 4 ; m e < / d 1 p 1 : C u b e E l e m e n t N a m e > < d 1 p 1 : D i m e n s i o n N a m e > C a t e g o r i e s < / d 1 p 1 : D i m e n s i o n N a m e > < d 1 p 1 : I d > c 1 4 1 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 P y r � n � e s - A t l a n t i q u e s < / d 1 p 1 : C u b e E l e m e n t L a b e l > < d 1 p 1 : C u b e E l e m e n t N a m e > P y r & a m p ; 2 3 3 ; n & a m p ; 2 3 3 ; e s & a m p ; 4 5 ; A t l a n t i q u e s < / d 1 p 1 : C u b e E l e m e n t N a m e > < d 1 p 1 : D i m e n s i o n N a m e > C a t e g o r i e s < / d 1 p 1 : D i m e n s i o n N a m e > < d 1 p 1 : I d > c 1 4 2 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 H a u t e s - P y r � n � e s < / d 1 p 1 : C u b e E l e m e n t L a b e l > < d 1 p 1 : C u b e E l e m e n t N a m e > H a u t e s & a m p ; 4 5 ; P y r & a m p ; 2 3 3 ; n & a m p ; 2 3 3 ; e s < / d 1 p 1 : C u b e E l e m e n t N a m e > < d 1 p 1 : D i m e n s i o n N a m e > C a t e g o r i e s < / d 1 p 1 : D i m e n s i o n N a m e > < d 1 p 1 : I d > c 1 4 3 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 P y r � n � e s - O r i e n t a l e s < / d 1 p 1 : C u b e E l e m e n t L a b e l > < d 1 p 1 : C u b e E l e m e n t N a m e > P y r & a m p ; 2 3 3 ; n & a m p ; 2 3 3 ; e s & a m p ; 4 5 ; O r i e n t a l e s < / d 1 p 1 : C u b e E l e m e n t N a m e > < d 1 p 1 : D i m e n s i o n N a m e > C a t e g o r i e s < / d 1 p 1 : D i m e n s i o n N a m e > < d 1 p 1 : I d > c 1 4 4 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 B a s - R h i n < / d 1 p 1 : C u b e E l e m e n t L a b e l > < d 1 p 1 : C u b e E l e m e n t N a m e > B a s & a m p ; 4 5 ; R h i n < / d 1 p 1 : C u b e E l e m e n t N a m e > < d 1 p 1 : D i m e n s i o n N a m e > C a t e g o r i e s < / d 1 p 1 : D i m e n s i o n N a m e > < d 1 p 1 : I d > c 1 4 5 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 H a u t - R h i n < / d 1 p 1 : C u b e E l e m e n t L a b e l > < d 1 p 1 : C u b e E l e m e n t N a m e > H a u t & a m p ; 4 5 ; R h i n < / d 1 p 1 : C u b e E l e m e n t N a m e > < d 1 p 1 : D i m e n s i o n N a m e > C a t e g o r i e s < / d 1 p 1 : D i m e n s i o n N a m e > < d 1 p 1 : I d > c 1 4 6 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 R h � n e < / d 1 p 1 : C u b e E l e m e n t L a b e l > < d 1 p 1 : C u b e E l e m e n t N a m e > R h & a m p ; 2 4 4 ; n e < / d 1 p 1 : C u b e E l e m e n t N a m e > < d 1 p 1 : D i m e n s i o n N a m e > C a t e g o r i e s < / d 1 p 1 : D i m e n s i o n N a m e > < d 1 p 1 : I d > c 1 4 7 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 H a u t e - S a � n e < / d 1 p 1 : C u b e E l e m e n t L a b e l > < d 1 p 1 : C u b e E l e m e n t N a m e > H a u t e & a m p ; 4 5 ; S a & a m p ; 2 4 4 ; n e < / d 1 p 1 : C u b e E l e m e n t N a m e > < d 1 p 1 : D i m e n s i o n N a m e > C a t e g o r i e s < / d 1 p 1 : D i m e n s i o n N a m e > < d 1 p 1 : I d > c 1 4 8 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 S a � n e - e t - L o i r e < / d 1 p 1 : C u b e E l e m e n t L a b e l > < d 1 p 1 : C u b e E l e m e n t N a m e > S a & a m p ; 2 4 4 ; n e & a m p ; 4 5 ; e t & a m p ; 4 5 ; L o i r e < / d 1 p 1 : C u b e E l e m e n t N a m e > < d 1 p 1 : D i m e n s i o n N a m e > C a t e g o r i e s < / d 1 p 1 : D i m e n s i o n N a m e > < d 1 p 1 : I d > c 1 4 9 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 S a r t h e < / d 1 p 1 : C u b e E l e m e n t L a b e l > < d 1 p 1 : C u b e E l e m e n t N a m e > S a r t h e < / d 1 p 1 : C u b e E l e m e n t N a m e > < d 1 p 1 : D i m e n s i o n N a m e > C a t e g o r i e s < / d 1 p 1 : D i m e n s i o n N a m e > < d 1 p 1 : I d > c 1 5 0 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 S a v o i e < / d 1 p 1 : C u b e E l e m e n t L a b e l > < d 1 p 1 : C u b e E l e m e n t N a m e > S a v o i e < / d 1 p 1 : C u b e E l e m e n t N a m e > < d 1 p 1 : D i m e n s i o n N a m e > C a t e g o r i e s < / d 1 p 1 : D i m e n s i o n N a m e > < d 1 p 1 : I d > c 1 5 1 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 H a u t e - S a v o i e < / d 1 p 1 : C u b e E l e m e n t L a b e l > < d 1 p 1 : C u b e E l e m e n t N a m e > H a u t e & a m p ; 4 5 ; S a v o i e < / d 1 p 1 : C u b e E l e m e n t N a m e > < d 1 p 1 : D i m e n s i o n N a m e > C a t e g o r i e s < / d 1 p 1 : D i m e n s i o n N a m e > < d 1 p 1 : I d > c 1 5 2 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 P a r i s < / d 1 p 1 : C u b e E l e m e n t L a b e l > < d 1 p 1 : C u b e E l e m e n t N a m e > P a r i s < / d 1 p 1 : C u b e E l e m e n t N a m e > < d 1 p 1 : D i m e n s i o n N a m e > C a t e g o r i e s < / d 1 p 1 : D i m e n s i o n N a m e > < d 1 p 1 : I d > c 1 5 3 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 S e i n e - M a r i t i m e < / d 1 p 1 : C u b e E l e m e n t L a b e l > < d 1 p 1 : C u b e E l e m e n t N a m e > S e i n e & a m p ; 4 5 ; M a r i t i m e < / d 1 p 1 : C u b e E l e m e n t N a m e > < d 1 p 1 : D i m e n s i o n N a m e > C a t e g o r i e s < / d 1 p 1 : D i m e n s i o n N a m e > < d 1 p 1 : I d > c 1 5 4 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 S e i n e - e t - M a r n e < / d 1 p 1 : C u b e E l e m e n t L a b e l > < d 1 p 1 : C u b e E l e m e n t N a m e > S e i n e & a m p ; 4 5 ; e t & a m p ; 4 5 ; M a r n e < / d 1 p 1 : C u b e E l e m e n t N a m e > < d 1 p 1 : D i m e n s i o n N a m e > C a t e g o r i e s < / d 1 p 1 : D i m e n s i o n N a m e > < d 1 p 1 : I d > c 1 5 5 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 Y v e l i n e s < / d 1 p 1 : C u b e E l e m e n t L a b e l > < d 1 p 1 : C u b e E l e m e n t N a m e > Y v e l i n e s < / d 1 p 1 : C u b e E l e m e n t N a m e > < d 1 p 1 : D i m e n s i o n N a m e > C a t e g o r i e s < / d 1 p 1 : D i m e n s i o n N a m e > < d 1 p 1 : I d > c 1 5 6 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 D e u x - S � v r e s < / d 1 p 1 : C u b e E l e m e n t L a b e l > < d 1 p 1 : C u b e E l e m e n t N a m e > D e u x & a m p ; 4 5 ; S & a m p ; 2 3 2 ; v r e s < / d 1 p 1 : C u b e E l e m e n t N a m e > < d 1 p 1 : D i m e n s i o n N a m e > C a t e g o r i e s < / d 1 p 1 : D i m e n s i o n N a m e > < d 1 p 1 : I d > c 1 5 7 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 S o m m e < / d 1 p 1 : C u b e E l e m e n t L a b e l > < d 1 p 1 : C u b e E l e m e n t N a m e > S o m m e < / d 1 p 1 : C u b e E l e m e n t N a m e > < d 1 p 1 : D i m e n s i o n N a m e > C a t e g o r i e s < / d 1 p 1 : D i m e n s i o n N a m e > < d 1 p 1 : I d > c 1 5 8 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 T a r n < / d 1 p 1 : C u b e E l e m e n t L a b e l > < d 1 p 1 : C u b e E l e m e n t N a m e > T a r n < / d 1 p 1 : C u b e E l e m e n t N a m e > < d 1 p 1 : D i m e n s i o n N a m e > C a t e g o r i e s < / d 1 p 1 : D i m e n s i o n N a m e > < d 1 p 1 : I d > c 1 5 9 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 T a r n - e t - G a r o n n e < / d 1 p 1 : C u b e E l e m e n t L a b e l > < d 1 p 1 : C u b e E l e m e n t N a m e > T a r n & a m p ; 4 5 ; e t & a m p ; 4 5 ; G a r o n n e < / d 1 p 1 : C u b e E l e m e n t N a m e > < d 1 p 1 : D i m e n s i o n N a m e > C a t e g o r i e s < / d 1 p 1 : D i m e n s i o n N a m e > < d 1 p 1 : I d > c 1 6 0 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 V a r < / d 1 p 1 : C u b e E l e m e n t L a b e l > < d 1 p 1 : C u b e E l e m e n t N a m e > V a r < / d 1 p 1 : C u b e E l e m e n t N a m e > < d 1 p 1 : D i m e n s i o n N a m e > C a t e g o r i e s < / d 1 p 1 : D i m e n s i o n N a m e > < d 1 p 1 : I d > c 1 6 1 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 V a u c l u s e < / d 1 p 1 : C u b e E l e m e n t L a b e l > < d 1 p 1 : C u b e E l e m e n t N a m e > V a u c l u s e < / d 1 p 1 : C u b e E l e m e n t N a m e > < d 1 p 1 : D i m e n s i o n N a m e > C a t e g o r i e s < / d 1 p 1 : D i m e n s i o n N a m e > < d 1 p 1 : I d > c 1 6 2 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 V e n d � e < / d 1 p 1 : C u b e E l e m e n t L a b e l > < d 1 p 1 : C u b e E l e m e n t N a m e > V e n d & a m p ; 2 3 3 ; e < / d 1 p 1 : C u b e E l e m e n t N a m e > < d 1 p 1 : D i m e n s i o n N a m e > C a t e g o r i e s < / d 1 p 1 : D i m e n s i o n N a m e > < d 1 p 1 : I d > c 1 6 3 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 V i e n n e < / d 1 p 1 : C u b e E l e m e n t L a b e l > < d 1 p 1 : C u b e E l e m e n t N a m e > V i e n n e < / d 1 p 1 : C u b e E l e m e n t N a m e > < d 1 p 1 : D i m e n s i o n N a m e > C a t e g o r i e s < / d 1 p 1 : D i m e n s i o n N a m e > < d 1 p 1 : I d > c 1 6 4 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 H a u t e - V i e n n e < / d 1 p 1 : C u b e E l e m e n t L a b e l > < d 1 p 1 : C u b e E l e m e n t N a m e > H a u t e & a m p ; 4 5 ; V i e n n e < / d 1 p 1 : C u b e E l e m e n t N a m e > < d 1 p 1 : D i m e n s i o n N a m e > C a t e g o r i e s < / d 1 p 1 : D i m e n s i o n N a m e > < d 1 p 1 : I d > c 1 6 5 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 V o s g e s < / d 1 p 1 : C u b e E l e m e n t L a b e l > < d 1 p 1 : C u b e E l e m e n t N a m e > V o s g e s < / d 1 p 1 : C u b e E l e m e n t N a m e > < d 1 p 1 : D i m e n s i o n N a m e > C a t e g o r i e s < / d 1 p 1 : D i m e n s i o n N a m e > < d 1 p 1 : I d > c 1 6 6 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 Y o n n e < / d 1 p 1 : C u b e E l e m e n t L a b e l > < d 1 p 1 : C u b e E l e m e n t N a m e > Y o n n e < / d 1 p 1 : C u b e E l e m e n t N a m e > < d 1 p 1 : D i m e n s i o n N a m e > C a t e g o r i e s < / d 1 p 1 : D i m e n s i o n N a m e > < d 1 p 1 : I d > c 1 6 7 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 T e r r i t o i r e   d e   B e l f o r t < / d 1 p 1 : C u b e E l e m e n t L a b e l > < d 1 p 1 : C u b e E l e m e n t N a m e > T e r r i t o i r e & a m p ; 3 2 ; d e & a m p ; 3 2 ; B e l f o r t < / d 1 p 1 : C u b e E l e m e n t N a m e > < d 1 p 1 : D i m e n s i o n N a m e > C a t e g o r i e s < / d 1 p 1 : D i m e n s i o n N a m e > < d 1 p 1 : I d > c 1 6 8 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 E s s o n n e < / d 1 p 1 : C u b e E l e m e n t L a b e l > < d 1 p 1 : C u b e E l e m e n t N a m e > E s s o n n e < / d 1 p 1 : C u b e E l e m e n t N a m e > < d 1 p 1 : D i m e n s i o n N a m e > C a t e g o r i e s < / d 1 p 1 : D i m e n s i o n N a m e > < d 1 p 1 : I d > c 1 6 9 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 H a u t s - d e - S e i n e < / d 1 p 1 : C u b e E l e m e n t L a b e l > < d 1 p 1 : C u b e E l e m e n t N a m e > H a u t s & a m p ; 4 5 ; d e & a m p ; 4 5 ; S e i n e < / d 1 p 1 : C u b e E l e m e n t N a m e > < d 1 p 1 : D i m e n s i o n N a m e > C a t e g o r i e s < / d 1 p 1 : D i m e n s i o n N a m e > < d 1 p 1 : I d > c 1 7 0 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 S e i n e - S a i n t - D e n i s < / d 1 p 1 : C u b e E l e m e n t L a b e l > < d 1 p 1 : C u b e E l e m e n t N a m e > S e i n e & a m p ; 4 5 ; S a i n t & a m p ; 4 5 ; D e n i s < / d 1 p 1 : C u b e E l e m e n t N a m e > < d 1 p 1 : D i m e n s i o n N a m e > C a t e g o r i e s < / d 1 p 1 : D i m e n s i o n N a m e > < d 1 p 1 : I d > c 1 7 1 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 V a l - d e - M a r n e < / d 1 p 1 : C u b e E l e m e n t L a b e l > < d 1 p 1 : C u b e E l e m e n t N a m e > V a l & a m p ; 4 5 ; d e & a m p ; 4 5 ; M a r n e < / d 1 p 1 : C u b e E l e m e n t N a m e > < d 1 p 1 : D i m e n s i o n N a m e > C a t e g o r i e s < / d 1 p 1 : D i m e n s i o n N a m e > < d 1 p 1 : I d > c 1 7 2 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 V a l - d ' O i s e < / d 1 p 1 : C u b e E l e m e n t L a b e l > < d 1 p 1 : C u b e E l e m e n t N a m e > V a l & a m p ; 4 5 ; d & a m p ; 3 9 ; O i s e < / d 1 p 1 : C u b e E l e m e n t N a m e > < d 1 p 1 : D i m e n s i o n N a m e > C a t e g o r i e s < / d 1 p 1 : D i m e n s i o n N a m e > < d 1 p 1 : I d > c 1 7 3 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 D O M - T O M < / d 1 p 1 : C u b e E l e m e n t L a b e l > < d 1 p 1 : C u b e E l e m e n t N a m e > D O M & a m p ; 4 5 ; T O M < / d 1 p 1 : C u b e E l e m e n t N a m e > < d 1 p 1 : D i m e n s i o n N a m e > C a t e g o r i e s < / d 1 p 1 : D i m e n s i o n N a m e > < d 1 p 1 : I d > c 1 7 4 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 A l s a c e < / d 1 p 1 : C u b e E l e m e n t L a b e l > < d 1 p 1 : C u b e E l e m e n t N a m e > A l s a c e < / d 1 p 1 : C u b e E l e m e n t N a m e > < d 1 p 1 : D i m e n s i o n N a m e > C a t e g o r i e s < / d 1 p 1 : D i m e n s i o n N a m e > < d 1 p 1 : I d > c 1 7 5 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 A q u i t a i n e < / d 1 p 1 : C u b e E l e m e n t L a b e l > < d 1 p 1 : C u b e E l e m e n t N a m e > A q u i t a i n e < / d 1 p 1 : C u b e E l e m e n t N a m e > < d 1 p 1 : D i m e n s i o n N a m e > C a t e g o r i e s < / d 1 p 1 : D i m e n s i o n N a m e > < d 1 p 1 : I d > c 1 7 6 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 A u v e r g n e < / d 1 p 1 : C u b e E l e m e n t L a b e l > < d 1 p 1 : C u b e E l e m e n t N a m e > A u v e r g n e < / d 1 p 1 : C u b e E l e m e n t N a m e > < d 1 p 1 : D i m e n s i o n N a m e > C a t e g o r i e s < / d 1 p 1 : D i m e n s i o n N a m e > < d 1 p 1 : I d > c 1 7 7 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 B a s s e   -   N o r m a n d i e < / d 1 p 1 : C u b e E l e m e n t L a b e l > < d 1 p 1 : C u b e E l e m e n t N a m e > B a s s e & a m p ; 3 2 ; & a m p ; 4 5 ; & a m p ; 3 2 ; N o r m a n d i e < / d 1 p 1 : C u b e E l e m e n t N a m e > < d 1 p 1 : D i m e n s i o n N a m e > C a t e g o r i e s < / d 1 p 1 : D i m e n s i o n N a m e > < d 1 p 1 : I d > c 1 7 8 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 B o u r g o g n e < / d 1 p 1 : C u b e E l e m e n t L a b e l > < d 1 p 1 : C u b e E l e m e n t N a m e > B o u r g o g n e < / d 1 p 1 : C u b e E l e m e n t N a m e > < d 1 p 1 : D i m e n s i o n N a m e > C a t e g o r i e s < / d 1 p 1 : D i m e n s i o n N a m e > < d 1 p 1 : I d > c 1 7 9 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 B r e t a g n e < / d 1 p 1 : C u b e E l e m e n t L a b e l > < d 1 p 1 : C u b e E l e m e n t N a m e > B r e t a g n e < / d 1 p 1 : C u b e E l e m e n t N a m e > < d 1 p 1 : D i m e n s i o n N a m e > C a t e g o r i e s < / d 1 p 1 : D i m e n s i o n N a m e > < d 1 p 1 : I d > c 1 8 0 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 C e n t r e < / d 1 p 1 : C u b e E l e m e n t L a b e l > < d 1 p 1 : C u b e E l e m e n t N a m e > C e n t r e < / d 1 p 1 : C u b e E l e m e n t N a m e > < d 1 p 1 : D i m e n s i o n N a m e > C a t e g o r i e s < / d 1 p 1 : D i m e n s i o n N a m e > < d 1 p 1 : I d > c 1 8 1 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 C h a m p a g n e   -   A r d e n n e s < / d 1 p 1 : C u b e E l e m e n t L a b e l > < d 1 p 1 : C u b e E l e m e n t N a m e > C h a m p a g n e & a m p ; 3 2 ; & a m p ; 4 5 ; & a m p ; 3 2 ; A r d e n n e s < / d 1 p 1 : C u b e E l e m e n t N a m e > < d 1 p 1 : D i m e n s i o n N a m e > C a t e g o r i e s < / d 1 p 1 : D i m e n s i o n N a m e > < d 1 p 1 : I d > c 1 8 2 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 F r a n c h e   -   C o m t � < / d 1 p 1 : C u b e E l e m e n t L a b e l > < d 1 p 1 : C u b e E l e m e n t N a m e > F r a n c h e & a m p ; 3 2 ; & a m p ; 4 5 ; & a m p ; 3 2 ; C o m t & a m p ; 2 3 3 ; < / d 1 p 1 : C u b e E l e m e n t N a m e > < d 1 p 1 : D i m e n s i o n N a m e > C a t e g o r i e s < / d 1 p 1 : D i m e n s i o n N a m e > < d 1 p 1 : I d > c 1 8 3 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 H a u t e   -   N o r m a n d i e < / d 1 p 1 : C u b e E l e m e n t L a b e l > < d 1 p 1 : C u b e E l e m e n t N a m e > H a u t e & a m p ; 3 2 ; & a m p ; 4 5 ; & a m p ; 3 2 ; N o r m a n d i e < / d 1 p 1 : C u b e E l e m e n t N a m e > < d 1 p 1 : D i m e n s i o n N a m e > C a t e g o r i e s < / d 1 p 1 : D i m e n s i o n N a m e > < d 1 p 1 : I d > c 1 8 4 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 I l e   d e   F r a n c e < / d 1 p 1 : C u b e E l e m e n t L a b e l > < d 1 p 1 : C u b e E l e m e n t N a m e > I l e & a m p ; 3 2 ; d e & a m p ; 3 2 ; F r a n c e < / d 1 p 1 : C u b e E l e m e n t N a m e > < d 1 p 1 : D i m e n s i o n N a m e > C a t e g o r i e s < / d 1 p 1 : D i m e n s i o n N a m e > < d 1 p 1 : I d > c 1 8 5 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 L a n g u e d o c   -   R o u s s i l l o n < / d 1 p 1 : C u b e E l e m e n t L a b e l > < d 1 p 1 : C u b e E l e m e n t N a m e > L a n g u e d o c & a m p ; 3 2 ; & a m p ; 4 5 ; & a m p ; 3 2 ; R o u s s i l l o n < / d 1 p 1 : C u b e E l e m e n t N a m e > < d 1 p 1 : D i m e n s i o n N a m e > C a t e g o r i e s < / d 1 p 1 : D i m e n s i o n N a m e > < d 1 p 1 : I d > c 1 8 6 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 L i m o u s i n < / d 1 p 1 : C u b e E l e m e n t L a b e l > < d 1 p 1 : C u b e E l e m e n t N a m e > L i m o u s i n < / d 1 p 1 : C u b e E l e m e n t N a m e > < d 1 p 1 : D i m e n s i o n N a m e > C a t e g o r i e s < / d 1 p 1 : D i m e n s i o n N a m e > < d 1 p 1 : I d > c 1 8 7 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 L o r r a i n e < / d 1 p 1 : C u b e E l e m e n t L a b e l > < d 1 p 1 : C u b e E l e m e n t N a m e > L o r r a i n e < / d 1 p 1 : C u b e E l e m e n t N a m e > < d 1 p 1 : D i m e n s i o n N a m e > C a t e g o r i e s < / d 1 p 1 : D i m e n s i o n N a m e > < d 1 p 1 : I d > c 1 8 8 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 M i d i   -   P y r � n � e s < / d 1 p 1 : C u b e E l e m e n t L a b e l > < d 1 p 1 : C u b e E l e m e n t N a m e > M i d i & a m p ; 3 2 ; & a m p ; 4 5 ; & a m p ; 3 2 ; P y r & a m p ; 2 3 3 ; n & a m p ; 2 3 3 ; e s < / d 1 p 1 : C u b e E l e m e n t N a m e > < d 1 p 1 : D i m e n s i o n N a m e > C a t e g o r i e s < / d 1 p 1 : D i m e n s i o n N a m e > < d 1 p 1 : I d > c 1 8 9 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 N o r d   -   P a s   d e   C a l a i s < / d 1 p 1 : C u b e E l e m e n t L a b e l > < d 1 p 1 : C u b e E l e m e n t N a m e > N o r d & a m p ; 3 2 ; & a m p ; 4 5 ; & a m p ; 3 2 ; P a s & a m p ; 3 2 ; d e & a m p ; 3 2 ; C a l a i s < / d 1 p 1 : C u b e E l e m e n t N a m e > < d 1 p 1 : D i m e n s i o n N a m e > C a t e g o r i e s < / d 1 p 1 : D i m e n s i o n N a m e > < d 1 p 1 : I d > c 1 9 0 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 P a y s   d e   l a   L o i r e < / d 1 p 1 : C u b e E l e m e n t L a b e l > < d 1 p 1 : C u b e E l e m e n t N a m e > P a y s & a m p ; 3 2 ; d e & a m p ; 3 2 ; l a & a m p ; 3 2 ; L o i r e < / d 1 p 1 : C u b e E l e m e n t N a m e > < d 1 p 1 : D i m e n s i o n N a m e > C a t e g o r i e s < / d 1 p 1 : D i m e n s i o n N a m e > < d 1 p 1 : I d > c 1 9 1 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 P i c a r d i e < / d 1 p 1 : C u b e E l e m e n t L a b e l > < d 1 p 1 : C u b e E l e m e n t N a m e > P i c a r d i e < / d 1 p 1 : C u b e E l e m e n t N a m e > < d 1 p 1 : D i m e n s i o n N a m e > C a t e g o r i e s < / d 1 p 1 : D i m e n s i o n N a m e > < d 1 p 1 : I d > c 1 9 2 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 P o i t o u   -   C h a r e n t e < / d 1 p 1 : C u b e E l e m e n t L a b e l > < d 1 p 1 : C u b e E l e m e n t N a m e > P o i t o u & a m p ; 3 2 ; & a m p ; 4 5 ; & a m p ; 3 2 ; C h a r e n t e < / d 1 p 1 : C u b e E l e m e n t N a m e > < d 1 p 1 : D i m e n s i o n N a m e > C a t e g o r i e s < / d 1 p 1 : D i m e n s i o n N a m e > < d 1 p 1 : I d > c 1 9 3 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 P r o v e n c e   -   A l p e s   -   C � t e   d ' A z u r < / d 1 p 1 : C u b e E l e m e n t L a b e l > < d 1 p 1 : C u b e E l e m e n t N a m e > P r o v e n c e & a m p ; 3 2 ; & a m p ; 4 5 ; & a m p ; 3 2 ; A l p e s & a m p ; 3 2 ; & a m p ; 4 5 ; & a m p ; 3 2 ; C & a m p ; 2 4 4 ; t e & a m p ; 3 2 ; d & a m p ; 3 9 ; A z u r < / d 1 p 1 : C u b e E l e m e n t N a m e > < d 1 p 1 : D i m e n s i o n N a m e > C a t e g o r i e s < / d 1 p 1 : D i m e n s i o n N a m e > < d 1 p 1 : I d > c 1 9 4 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 R h � n e   -   A l p e s < / d 1 p 1 : C u b e E l e m e n t L a b e l > < d 1 p 1 : C u b e E l e m e n t N a m e > R h & a m p ; 2 4 4 ; n e & a m p ; 3 2 ; & a m p ; 4 5 ; & a m p ; 3 2 ; A l p e s < / d 1 p 1 : C u b e E l e m e n t N a m e > < d 1 p 1 : D i m e n s i o n N a m e > C a t e g o r i e s < / d 1 p 1 : D i m e n s i o n N a m e > < d 1 p 1 : I d > c 1 9 5 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 R e g i o n   P a r i s i e n n e < / d 1 p 1 : C u b e E l e m e n t L a b e l > < d 1 p 1 : C u b e E l e m e n t N a m e > R e g i o n & a m p ; 3 2 ; P a r i s i e n n e < / d 1 p 1 : C u b e E l e m e n t N a m e > < d 1 p 1 : D i m e n s i o n N a m e > C a t e g o r i e s < / d 1 p 1 : D i m e n s i o n N a m e > < d 1 p 1 : I d > c 1 9 6 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 N o r d   O u e s t < / d 1 p 1 : C u b e E l e m e n t L a b e l > < d 1 p 1 : C u b e E l e m e n t N a m e > N o r d & a m p ; 3 2 ; O u e s t < / d 1 p 1 : C u b e E l e m e n t N a m e > < d 1 p 1 : D i m e n s i o n N a m e > C a t e g o r i e s < / d 1 p 1 : D i m e n s i o n N a m e > < d 1 p 1 : I d > c 1 9 7 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 N o r d   E s t < / d 1 p 1 : C u b e E l e m e n t L a b e l > < d 1 p 1 : C u b e E l e m e n t N a m e > N o r d & a m p ; 3 2 ; E s t < / d 1 p 1 : C u b e E l e m e n t N a m e > < d 1 p 1 : D i m e n s i o n N a m e > C a t e g o r i e s < / d 1 p 1 : D i m e n s i o n N a m e > < d 1 p 1 : I d > c 1 9 8 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 S u d   O u e s t < / d 1 p 1 : C u b e E l e m e n t L a b e l > < d 1 p 1 : C u b e E l e m e n t N a m e > S u d & a m p ; 3 2 ; O u e s t < / d 1 p 1 : C u b e E l e m e n t N a m e > < d 1 p 1 : D i m e n s i o n N a m e > C a t e g o r i e s < / d 1 p 1 : D i m e n s i o n N a m e > < d 1 p 1 : I d > c 1 9 9 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 S u d   E s t < / d 1 p 1 : C u b e E l e m e n t L a b e l > < d 1 p 1 : C u b e E l e m e n t N a m e > S u d & a m p ; 3 2 ; E s t < / d 1 p 1 : C u b e E l e m e n t N a m e > < d 1 p 1 : D i m e n s i o n N a m e > C a t e g o r i e s < / d 1 p 1 : D i m e n s i o n N a m e > < d 1 p 1 : I d > c 2 0 0 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 H o r s   d e   F r a n c e   m � t r o p o l e   e t   h o r s   D O M - T O M < / d 1 p 1 : C u b e E l e m e n t L a b e l > < d 1 p 1 : C u b e E l e m e n t N a m e > H o r s & a m p ; 3 2 ; d e & a m p ; 3 2 ; F r a n c e & a m p ; 3 2 ; m & a m p ; 2 3 3 ; t r o p o l e & a m p ; 3 2 ; e t & a m p ; 3 2 ; h o r s & a m p ; 3 2 ; D O M & a m p ; 4 5 ; T O M < / d 1 p 1 : C u b e E l e m e n t N a m e > < d 1 p 1 : D i m e n s i o n N a m e > C a t e g o r i e s < / d 1 p 1 : D i m e n s i o n N a m e > < d 1 p 1 : I d > c 2 0 1 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 M o b i l i t �   g � o g r a p h i q u e < / d 1 p 1 : C u b e E l e m e n t L a b e l > < d 1 p 1 : C u b e E l e m e n t N a m e > S T & a m p ; 3 2 ; M o b i l i t & a m p ; 2 3 3 ; & a m p ; 3 2 ; g & a m p ; 2 3 3 ; o g r a p h i q u e < / d 1 p 1 : C u b e E l e m e n t N a m e > < d 1 p 1 : D i m e n s i o n N a m e > C a t e g o r i e s < / d 1 p 1 : D i m e n s i o n N a m e > < d 1 p 1 : I d > c 2 0 2 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 M � m e   D � p a r t e m e n t < / d 1 p 1 : C u b e E l e m e n t L a b e l > < d 1 p 1 : C u b e E l e m e n t N a m e > S T & a m p ; 3 2 ; M & a m p ; 2 3 4 ; m e & a m p ; 3 2 ; D & a m p ; 2 3 3 ; p a r t e m e n t < / d 1 p 1 : C u b e E l e m e n t N a m e > < d 1 p 1 : D i m e n s i o n N a m e > C a t e g o r i e s < / d 1 p 1 : D i m e n s i o n N a m e > < d 1 p 1 : I d > c 2 0 3 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 A g r i c u l t u r e < / d 1 p 1 : C u b e E l e m e n t L a b e l > < d 1 p 1 : C u b e E l e m e n t N a m e > S T & a m p ; 3 2 ; A g r i c u l t u r e < / d 1 p 1 : C u b e E l e m e n t N a m e > < d 1 p 1 : D i m e n s i o n N a m e > C a t e g o r i e s < / d 1 p 1 : D i m e n s i o n N a m e > < d 1 p 1 : I d > c 2 0 4 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 I n d u s t r i e < / d 1 p 1 : C u b e E l e m e n t L a b e l > < d 1 p 1 : C u b e E l e m e n t N a m e > S T & a m p ; 3 2 ; I n d u s t r i e < / d 1 p 1 : C u b e E l e m e n t N a m e > < d 1 p 1 : D i m e n s i o n N a m e > C a t e g o r i e s < / d 1 p 1 : D i m e n s i o n N a m e > < d 1 p 1 : I d > c 2 0 5 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 B T P   C o n s t r u c t i o n < / d 1 p 1 : C u b e E l e m e n t L a b e l > < d 1 p 1 : C u b e E l e m e n t N a m e > S T & a m p ; 3 2 ; B T P & a m p ; 3 2 ; C o n s t r u c t i o n < / d 1 p 1 : C u b e E l e m e n t N a m e > < d 1 p 1 : D i m e n s i o n N a m e > C a t e g o r i e s < / d 1 p 1 : D i m e n s i o n N a m e > < d 1 p 1 : I d > c 2 0 6 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 C o m m e r c e   h � t e l l e r i e < / d 1 p 1 : C u b e E l e m e n t L a b e l > < d 1 p 1 : C u b e E l e m e n t N a m e > S T & a m p ; 3 2 ; C o m m e r c e & a m p ; 3 2 ; h & a m p ; 2 4 4 ; t e l l e r i e < / d 1 p 1 : C u b e E l e m e n t N a m e > < d 1 p 1 : D i m e n s i o n N a m e > C a t e g o r i e s < / d 1 p 1 : D i m e n s i o n N a m e > < d 1 p 1 : I d > c 2 0 7 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 S e r v i c e < / d 1 p 1 : C u b e E l e m e n t L a b e l > < d 1 p 1 : C u b e E l e m e n t N a m e > S T & a m p ; 3 2 ; S e r v i c e < / d 1 p 1 : C u b e E l e m e n t N a m e > < d 1 p 1 : D i m e n s i o n N a m e > C a t e g o r i e s < / d 1 p 1 : D i m e n s i o n N a m e > < d 1 p 1 : I d > c 2 0 8 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 A g r i c u l t u r e ,   s y l v i c u l t u r e   e t   p � c h e < / d 1 p 1 : C u b e E l e m e n t L a b e l > < d 1 p 1 : C u b e E l e m e n t N a m e > A g r i c u l t u r e & a m p ; 4 4 ; & a m p ; 3 2 ; s y l v i c u l t u r e & a m p ; 3 2 ; e t & a m p ; 3 2 ; p & a m p ; 2 3 4 ; c h e < / d 1 p 1 : C u b e E l e m e n t N a m e > < d 1 p 1 : D i m e n s i o n N a m e > C a t e g o r i e s < / d 1 p 1 : D i m e n s i o n N a m e > < d 1 p 1 : I d > c 2 0 9 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 I n d u s t r i e   e x t r a c t i v e   ( m i n e r a i s ,   h y d r o c a r b u r e s ,   e t c . ) < / d 1 p 1 : C u b e E l e m e n t L a b e l > < d 1 p 1 : C u b e E l e m e n t N a m e > I n d u s t r i e & a m p ; 3 2 ; e x t r a c t i v e & a m p ; 3 2 ; & a m p ; 4 0 ; m i n e r a i s & a m p ; 4 4 ; & a m p ; 3 2 ; h y d r o c a r b u r e s & a m p ; 4 4 ; & a m p ; 3 2 ; e t c & a m p ; 4 6 ; & a m p ; 4 1 ; < / d 1 p 1 : C u b e E l e m e n t N a m e > < d 1 p 1 : D i m e n s i o n N a m e > C a t e g o r i e s < / d 1 p 1 : D i m e n s i o n N a m e > < d 1 p 1 : I d > c 2 1 0 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 I n d u s t r i e s   a l i m e n t a i r e s ,   b o i s s o n ,   t a b a c < / d 1 p 1 : C u b e E l e m e n t L a b e l > < d 1 p 1 : C u b e E l e m e n t N a m e > I n d u s t r i e s & a m p ; 3 2 ; a l i m e n t a i r e s & a m p ; 4 4 ; & a m p ; 3 2 ; b o i s s o n & a m p ; 4 4 ; & a m p ; 3 2 ; t a b a c < / d 1 p 1 : C u b e E l e m e n t N a m e > < d 1 p 1 : D i m e n s i o n N a m e > C a t e g o r i e s < / d 1 p 1 : D i m e n s i o n N a m e > < d 1 p 1 : I d > c 2 1 1 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 I n d u s t r i e s   t e x t i l e ,   h a b i l l e m e n t ,   c u i r < / d 1 p 1 : C u b e E l e m e n t L a b e l > < d 1 p 1 : C u b e E l e m e n t N a m e > I n d u s t r i e s & a m p ; 3 2 ; t e x t i l e & a m p ; 4 4 ; & a m p ; 3 2 ; h a b i l l e m e n t & a m p ; 4 4 ; & a m p ; 3 2 ; c u i r < / d 1 p 1 : C u b e E l e m e n t N a m e > < d 1 p 1 : D i m e n s i o n N a m e > C a t e g o r i e s < / d 1 p 1 : D i m e n s i o n N a m e > < d 1 p 1 : I d > c 2 1 2 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 I n d u s t r i e s   -   A m e u b l e m e n t   e t   b o i s < / d 1 p 1 : C u b e E l e m e n t L a b e l > < d 1 p 1 : C u b e E l e m e n t N a m e > I n d u s t r i e s & a m p ; 3 2 ; & a m p ; 4 5 ; & a m p ; 3 2 ; A m e u b l e m e n t & a m p ; 3 2 ; e t & a m p ; 3 2 ; b o i s < / d 1 p 1 : C u b e E l e m e n t N a m e > < d 1 p 1 : D i m e n s i o n N a m e > C a t e g o r i e s < / d 1 p 1 : D i m e n s i o n N a m e > < d 1 p 1 : I d > c 2 1 3 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 I n d u s t r i e   p a p i e r   c a r t o n < / d 1 p 1 : C u b e E l e m e n t L a b e l > < d 1 p 1 : C u b e E l e m e n t N a m e > I n d u s t r i e & a m p ; 3 2 ; p a p i e r & a m p ; 3 2 ; c a r t o n < / d 1 p 1 : C u b e E l e m e n t N a m e > < d 1 p 1 : D i m e n s i o n N a m e > C a t e g o r i e s < / d 1 p 1 : D i m e n s i o n N a m e > < d 1 p 1 : I d > c 2 1 4 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 I n d u s t r i e s   c h i m i q u e s ,   p h a r m a c e u t i q u e s ,   c o k � f a c t i o n ,   r a f f i n a g e ,   f a b r i c a t i o n   d e   p r o d u i t s   e n   c a o u t c h o u c   e t   p l a s t i q u e s < / d 1 p 1 : C u b e E l e m e n t L a b e l > < d 1 p 1 : C u b e E l e m e n t N a m e > I n d u s t r i e s & a m p ; 3 2 ; c h i m i q u e s & a m p ; 4 4 ; & a m p ; 3 2 ; p h a r m a c e u t i q u e s & a m p ; 4 4 ; & a m p ; 3 2 ; c o k & a m p ; 2 3 3 ; f a c t i o n & a m p ; 4 4 ; & a m p ; 3 2 ; r a f f i n a g e & a m p ; 4 4 ; & a m p ; 3 2 ; f a b r i c a t i o n & a m p ; 3 2 ; d e & a m p ; 3 2 ; p r o d u i t s & a m p ; 3 2 ; e n & a m p ; 3 2 ; c a o u t c h o u c & a m p ; 3 2 ; e t & a m p ; 3 2 ; p l a s t i q u e s < / d 1 p 1 : C u b e E l e m e n t N a m e > < d 1 p 1 : D i m e n s i o n N a m e > C a t e g o r i e s < / d 1 p 1 : D i m e n s i o n N a m e > < d 1 p 1 : I d > c 2 1 5 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 I n d u s t r i e s   v e r r e ,   c � r a m i q u e ,   b r i q u e   e t   p r o d u i t s   d e   c o n s t r u c t i o n < / d 1 p 1 : C u b e E l e m e n t L a b e l > < d 1 p 1 : C u b e E l e m e n t N a m e > I n d u s t r i e s & a m p ; 3 2 ; v e r r e & a m p ; 4 4 ; & a m p ; 3 2 ; c & a m p ; 2 3 3 ; r a m i q u e & a m p ; 4 4 ; & a m p ; 3 2 ; b r i q u e & a m p ; 3 2 ; e t & a m p ; 3 2 ; p r o d u i t s & a m p ; 3 2 ; d e & a m p ; 3 2 ; c o n s t r u c t i o n < / d 1 p 1 : C u b e E l e m e n t N a m e > < d 1 p 1 : D i m e n s i o n N a m e > C a t e g o r i e s < / d 1 p 1 : D i m e n s i o n N a m e > < d 1 p 1 : I d > c 2 1 6 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 I n d u s t r i e   -   M � t a l l u r g i e ,   t r a v a i l   d e s   m � t a u x < / d 1 p 1 : C u b e E l e m e n t L a b e l > < d 1 p 1 : C u b e E l e m e n t N a m e > I n d u s t r i e & a m p ; 3 2 ; & a m p ; 4 5 ; & a m p ; 3 2 ; M & a m p ; 2 3 3 ; t a l l u r g i e & a m p ; 4 4 ; & a m p ; 3 2 ; t r a v a i l & a m p ; 3 2 ; d e s & a m p ; 3 2 ; m & a m p ; 2 3 3 ; t a u x < / d 1 p 1 : C u b e E l e m e n t N a m e > < d 1 p 1 : D i m e n s i o n N a m e > C a t e g o r i e s < / d 1 p 1 : D i m e n s i o n N a m e > < d 1 p 1 : I d > c 2 1 7 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 I n d u s t r i e s   -   f a b r i c a t i o n   d ' � q u i p e m e n t s   � l e c t r o n i q u e s ,   � l e c t r i q u e s   e t   i n f o r m a t i q u e s < / d 1 p 1 : C u b e E l e m e n t L a b e l > < d 1 p 1 : C u b e E l e m e n t N a m e > I n d u s t r i e s & a m p ; 3 2 ; & a m p ; 4 5 ; & a m p ; 3 2 ; f a b r i c a t i o n & a m p ; 3 2 ; d & a m p ; 3 9 ; & a m p ; 2 3 3 ; q u i p e m e n t s & a m p ; 3 2 ; & a m p ; 2 3 3 ; l e c t r o n i q u e s & a m p ; 4 4 ; & a m p ; 3 2 ; & a m p ; 2 3 3 ; l e c t r i q u e s & a m p ; 3 2 ; e t & a m p ; 3 2 ; i n f o r m a t i q u e s < / d 1 p 1 : C u b e E l e m e n t N a m e > < d 1 p 1 : D i m e n s i o n N a m e > C a t e g o r i e s < / d 1 p 1 : D i m e n s i o n N a m e > < d 1 p 1 : I d > c 2 1 8 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 I n d u s t r i e   -   f a b r i c a t i o n   d e   m a t � r i e l s   d e   t r a n s p o r t s   ( a u t o m o b i l e ,   a � r o n a u t i q u e ,   f e r r o v i a i r e . . . ) < / d 1 p 1 : C u b e E l e m e n t L a b e l > < d 1 p 1 : C u b e E l e m e n t N a m e > I n d u s t r i e & a m p ; 3 2 ; & a m p ; 4 5 ; & a m p ; 3 2 ; f a b r i c a t i o n & a m p ; 3 2 ; d e & a m p ; 3 2 ; m a t & a m p ; 2 3 3 ; r i e l s & a m p ; 3 2 ; d e & a m p ; 3 2 ; t r a n s p o r t s & a m p ; 3 2 ; & a m p ; 4 0 ; a u t o m o b i l e & a m p ; 4 4 ; & a m p ; 3 2 ; a & a m p ; 2 3 3 ; r o n a u t i q u e & a m p ; 4 4 ; & a m p ; 3 2 ; f e r r o v i a i r e & a m p ; 4 6 ; & a m p ; 4 6 ; & a m p ; 4 6 ; & a m p ; 4 1 ; < / d 1 p 1 : C u b e E l e m e n t N a m e > < d 1 p 1 : D i m e n s i o n N a m e > C a t e g o r i e s < / d 1 p 1 : D i m e n s i o n N a m e > < d 1 p 1 : I d > c 2 1 9 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 P r o d u c t i o n   e t   d i s t r i b u t i o n   d ' � l e c t r i c i t � ,   d e   g a z . . . < / d 1 p 1 : C u b e E l e m e n t L a b e l > < d 1 p 1 : C u b e E l e m e n t N a m e > P r o d u c t i o n & a m p ; 3 2 ; e t & a m p ; 3 2 ; d i s t r i b u t i o n & a m p ; 3 2 ; d & a m p ; 3 9 ; & a m p ; 2 3 3 ; l e c t r i c i t & a m p ; 2 3 3 ; & a m p ; 4 4 ; & a m p ; 3 2 ; d e & a m p ; 3 2 ; g a z & a m p ; 4 6 ; & a m p ; 4 6 ; & a m p ; 4 6 ; < / d 1 p 1 : C u b e E l e m e n t N a m e > < d 1 p 1 : D i m e n s i o n N a m e > C a t e g o r i e s < / d 1 p 1 : D i m e n s i o n N a m e > < d 1 p 1 : I d > c 2 2 0 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 P r o d u c t i o n   e t   d i s t r i b u t i o n   d ' e a u ,   a s s a i n i s s e m e n t ,   g e s t i o n   d e s   d � c h e t s < / d 1 p 1 : C u b e E l e m e n t L a b e l > < d 1 p 1 : C u b e E l e m e n t N a m e > P r o d u c t i o n & a m p ; 3 2 ; e t & a m p ; 3 2 ; d i s t r i b u t i o n & a m p ; 3 2 ; d & a m p ; 3 9 ; e a u & a m p ; 4 4 ; & a m p ; 3 2 ; a s s a i n i s s e m e n t & a m p ; 4 4 ; & a m p ; 3 2 ; g e s t i o n & a m p ; 3 2 ; d e s & a m p ; 3 2 ; d & a m p ; 2 3 3 ; c h e t s < / d 1 p 1 : C u b e E l e m e n t N a m e > < d 1 p 1 : D i m e n s i o n N a m e > C a t e g o r i e s < / d 1 p 1 : D i m e n s i o n N a m e > < d 1 p 1 : I d > c 2 2 1 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 B � t i m e n t   e t   T r a v a u x   P u b l i c s < / d 1 p 1 : C u b e E l e m e n t L a b e l > < d 1 p 1 : C u b e E l e m e n t N a m e > B & a m p ; 2 2 6 ; t i m e n t & a m p ; 3 2 ; e t & a m p ; 3 2 ; T r a v a u x & a m p ; 3 2 ; P u b l i c s < / d 1 p 1 : C u b e E l e m e n t N a m e > < d 1 p 1 : D i m e n s i o n N a m e > C a t e g o r i e s < / d 1 p 1 : D i m e n s i o n N a m e > < d 1 p 1 : I d > c 2 2 2 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 C o m m e r c e   e t   r � p a r a t i o n   d ' a u t o m o b i l e s   e t   d e   m o t o c y c l e s < / d 1 p 1 : C u b e E l e m e n t L a b e l > < d 1 p 1 : C u b e E l e m e n t N a m e > C o m m e r c e & a m p ; 3 2 ; e t & a m p ; 3 2 ; r & a m p ; 2 3 3 ; p a r a t i o n & a m p ; 3 2 ; d & a m p ; 3 9 ; a u t o m o b i l e s & a m p ; 3 2 ; e t & a m p ; 3 2 ; d e & a m p ; 3 2 ; m o t o c y c l e s < / d 1 p 1 : C u b e E l e m e n t N a m e > < d 1 p 1 : D i m e n s i o n N a m e > C a t e g o r i e s < / d 1 p 1 : D i m e n s i o n N a m e > < d 1 p 1 : I d > c 2 2 3 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 C o m m e r c e   d e   g r o s < / d 1 p 1 : C u b e E l e m e n t L a b e l > < d 1 p 1 : C u b e E l e m e n t N a m e > C o m m e r c e & a m p ; 3 2 ; d e & a m p ; 3 2 ; g r o s < / d 1 p 1 : C u b e E l e m e n t N a m e > < d 1 p 1 : D i m e n s i o n N a m e > C a t e g o r i e s < / d 1 p 1 : D i m e n s i o n N a m e > < d 1 p 1 : I d > c 2 2 4 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 C o m m e r c e   d e   d � t a i l < / d 1 p 1 : C u b e E l e m e n t L a b e l > < d 1 p 1 : C u b e E l e m e n t N a m e > C o m m e r c e & a m p ; 3 2 ; d e & a m p ; 3 2 ; d & a m p ; 2 3 3 ; t a i l < / d 1 p 1 : C u b e E l e m e n t N a m e > < d 1 p 1 : D i m e n s i o n N a m e > C a t e g o r i e s < / d 1 p 1 : D i m e n s i o n N a m e > < d 1 p 1 : I d > c 2 2 5 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 T r a n s p o r t s   e t   l o g i s t i q u e < / d 1 p 1 : C u b e E l e m e n t L a b e l > < d 1 p 1 : C u b e E l e m e n t N a m e > T r a n s p o r t s & a m p ; 3 2 ; e t & a m p ; 3 2 ; l o g i s t i q u e < / d 1 p 1 : C u b e E l e m e n t N a m e > < d 1 p 1 : D i m e n s i o n N a m e > C a t e g o r i e s < / d 1 p 1 : D i m e n s i o n N a m e > < d 1 p 1 : I d > c 2 2 6 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 H � t e l l e r i e   e t   r e s t a u r a t i o n < / d 1 p 1 : C u b e E l e m e n t L a b e l > < d 1 p 1 : C u b e E l e m e n t N a m e > H & a m p ; 2 4 4 ; t e l l e r i e & a m p ; 3 2 ; e t & a m p ; 3 2 ; r e s t a u r a t i o n < / d 1 p 1 : C u b e E l e m e n t N a m e > < d 1 p 1 : D i m e n s i o n N a m e > C a t e g o r i e s < / d 1 p 1 : D i m e n s i o n N a m e > < d 1 p 1 : I d > c 2 2 7 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 I n f o r m a t i o n   e t   c o m m u n i c a t i o n   ( � d i t i o n ,   f i l m s ,   t � l � c o m m u n i c a t i o n s ,   i n f o r m a t i q u e ) < / d 1 p 1 : C u b e E l e m e n t L a b e l > < d 1 p 1 : C u b e E l e m e n t N a m e > I n f o r m a t i o n & a m p ; 3 2 ; e t & a m p ; 3 2 ; c o m m u n i c a t i o n & a m p ; 3 2 ; & a m p ; 4 0 ; & a m p ; 2 3 3 ; d i t i o n & a m p ; 4 4 ; & a m p ; 3 2 ; f i l m s & a m p ; 4 4 ; & a m p ; 3 2 ; t & a m p ; 2 3 3 ; l & a m p ; 2 3 3 ; c o m m u n i c a t i o n s & a m p ; 4 4 ; & a m p ; 3 2 ; i n f o r m a t i q u e & a m p ; 4 1 ; < / d 1 p 1 : C u b e E l e m e n t N a m e > < d 1 p 1 : D i m e n s i o n N a m e > C a t e g o r i e s < / d 1 p 1 : D i m e n s i o n N a m e > < d 1 p 1 : I d > c 2 2 8 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 A c t i v i t � s   f i n a n c i � r e s   e t   d ' a s s u r a n c e < / d 1 p 1 : C u b e E l e m e n t L a b e l > < d 1 p 1 : C u b e E l e m e n t N a m e > A c t i v i t & a m p ; 2 3 3 ; s & a m p ; 3 2 ; f i n a n c i & a m p ; 2 3 2 ; r e s & a m p ; 3 2 ; e t & a m p ; 3 2 ; d & a m p ; 3 9 ; a s s u r a n c e < / d 1 p 1 : C u b e E l e m e n t N a m e > < d 1 p 1 : D i m e n s i o n N a m e > C a t e g o r i e s < / d 1 p 1 : D i m e n s i o n N a m e > < d 1 p 1 : I d > c 2 2 9 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 A c t i v i t � s   i m m o b i l i � r e s < / d 1 p 1 : C u b e E l e m e n t L a b e l > < d 1 p 1 : C u b e E l e m e n t N a m e > A c t i v i t & a m p ; 2 3 3 ; s & a m p ; 3 2 ; i m m o b i l i & a m p ; 2 3 2 ; r e s < / d 1 p 1 : C u b e E l e m e n t N a m e > < d 1 p 1 : D i m e n s i o n N a m e > C a t e g o r i e s < / d 1 p 1 : D i m e n s i o n N a m e > < d 1 p 1 : I d > c 2 3 0 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 A c t i v i t � s   s p � c i a l i s � e s ,   s c i e n t i f i q u e s   e t   t e c h n i q u e s   ( a c t i v i t � s   j u r i d i q u e s ,   c o m p t a b l e s ,   c o n s e i l ,   a r c h i t e c t u r e ,   i n g � n i e r i e ,   � t u d e s   d e   m a r c h � ,   p u b l i c i t � ,   v � t � r i n a i r e s ) < / d 1 p 1 : C u b e E l e m e n t L a b e l > < d 1 p 1 : C u b e E l e m e n t N a m e > A c t i v i t & a m p ; 2 3 3 ; s & a m p ; 3 2 ; s p & a m p ; 2 3 3 ; c i a l i s & a m p ; 2 3 3 ; e s & a m p ; 4 4 ; & a m p ; 3 2 ; s c i e n t i f i q u e s & a m p ; 3 2 ; e t & a m p ; 3 2 ; t e c h n i q u e s & a m p ; 3 2 ; & a m p ; 4 0 ; a c t i v i t & a m p ; 2 3 3 ; s & a m p ; 3 2 ; j u r i d i q u e s & a m p ; 4 4 ; & a m p ; 3 2 ; c o m p t a b l e s & a m p ; 4 4 ; & a m p ; 3 2 ; c o n s e i l & a m p ; 4 4 ; & a m p ; 3 2 ; a r c h i t e c t u r e & a m p ; 4 4 ; & a m p ; 3 2 ; i n g & a m p ; 2 3 3 ; n i e r i e & a m p ; 4 4 ; & a m p ; 3 2 ; & a m p ; 2 3 3 ; t u d e s & a m p ; 3 2 ; d e & a m p ; 3 2 ; m a r c h & a m p ; 2 3 3 ; & a m p ; 4 4 ; & a m p ; 3 2 ; p u b l i c i t & a m p ; 2 3 3 ; & a m p ; 4 4 ; & a m p ; 3 2 ; v & a m p ; 2 3 3 ; t & a m p ; 2 3 3 ; r i n a i r e s & a m p ; 4 1 ; < / d 1 p 1 : C u b e E l e m e n t N a m e > < d 1 p 1 : D i m e n s i o n N a m e > C a t e g o r i e s < / d 1 p 1 : D i m e n s i o n N a m e > < d 1 p 1 : I d > c 2 3 1 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 A c t i v i t � s   d e   s e r v i c e s   a d m i n i s t r a t i f s   e t   d e   s o u t i e n   ( a g e n c e   d e   v o y a g e s ,   d ' i n t � r i m ,   d e   s � c u r i t � ,   a m � n a g e m e n t s ,   p a y s a g e r s ,   c e n t r e s   d ' a p p e l s ,   o r g a n i s m e   p a r a p u b l i q u e ,   e t c . ) < / d 1 p 1 : C u b e E l e m e n t L a b e l > < d 1 p 1 : C u b e E l e m e n t N a m e > A c t i v i t & a m p ; 2 3 3 ; s & a m p ; 3 2 ; d e & a m p ; 3 2 ; s e r v i c e s & a m p ; 3 2 ; a d m i n i s t r a t i f s & a m p ; 3 2 ; e t & a m p ; 3 2 ; d e & a m p ; 3 2 ; s o u t i e n & a m p ; 3 2 ; & a m p ; 4 0 ; a g e n c e & a m p ; 3 2 ; d e & a m p ; 3 2 ; v o y a g e s & a m p ; 4 4 ; & a m p ; 3 2 ; d & a m p ; 3 9 ; i n t & a m p ; 2 3 3 ; r i m & a m p ; 4 4 ; & a m p ; 3 2 ; d e & a m p ; 3 2 ; s & a m p ; 2 3 3 ; c u r i t & a m p ; 2 3 3 ; & a m p ; 4 4 ; & a m p ; 3 2 ; a m & a m p ; 2 3 3 ; n a g e m e n t s & a m p ; 4 4 ; & a m p ; 3 2 ; p a y s a g e r s & a m p ; 4 4 ; & a m p ; 3 2 ; c e n t r e s & a m p ; 3 2 ; d & a m p ; 3 9 ; a p p e l s & a m p ; 4 4 ; & a m p ; 3 2 ; o r g a n i s m e & a m p ; 3 2 ; p a r a p u b l i q u e & a m p ; 4 4 ; & a m p ; 3 2 ; e t c & a m p ; 4 6 ; & a m p ; 4 1 ; < / d 1 p 1 : C u b e E l e m e n t N a m e > < d 1 p 1 : D i m e n s i o n N a m e > C a t e g o r i e s < / d 1 p 1 : D i m e n s i o n N a m e > < d 1 p 1 : I d > c 2 3 2 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 A d m i n i s t r a t i o n   p u b l i q u e < / d 1 p 1 : C u b e E l e m e n t L a b e l > < d 1 p 1 : C u b e E l e m e n t N a m e > A d m i n i s t r a t i o n & a m p ; 3 2 ; p u b l i q u e < / d 1 p 1 : C u b e E l e m e n t N a m e > < d 1 p 1 : D i m e n s i o n N a m e > C a t e g o r i e s < / d 1 p 1 : D i m e n s i o n N a m e > < d 1 p 1 : I d > c 2 3 3 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 E n s e i g n e m e n t < / d 1 p 1 : C u b e E l e m e n t L a b e l > < d 1 p 1 : C u b e E l e m e n t N a m e > E n s e i g n e m e n t < / d 1 p 1 : C u b e E l e m e n t N a m e > < d 1 p 1 : D i m e n s i o n N a m e > C a t e g o r i e s < / d 1 p 1 : D i m e n s i o n N a m e > < d 1 p 1 : I d > c 2 3 4 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 S a n t �   h u m a i n e   e t   a c t i o n   s o c i a l e < / d 1 p 1 : C u b e E l e m e n t L a b e l > < d 1 p 1 : C u b e E l e m e n t N a m e > S a n t & a m p ; 2 3 3 ; & a m p ; 3 2 ; h u m a i n e & a m p ; 3 2 ; e t & a m p ; 3 2 ; a c t i o n & a m p ; 3 2 ; s o c i a l e < / d 1 p 1 : C u b e E l e m e n t N a m e > < d 1 p 1 : D i m e n s i o n N a m e > C a t e g o r i e s < / d 1 p 1 : D i m e n s i o n N a m e > < d 1 p 1 : I d > c 2 3 5 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 A r t s ,   s p e c t a c l e s   e t   a c t i v i t � s   r � c r � a t i v e s < / d 1 p 1 : C u b e E l e m e n t L a b e l > < d 1 p 1 : C u b e E l e m e n t N a m e > A r t s & a m p ; 4 4 ; & a m p ; 3 2 ; s p e c t a c l e s & a m p ; 3 2 ; e t & a m p ; 3 2 ; a c t i v i t & a m p ; 2 3 3 ; s & a m p ; 3 2 ; r & a m p ; 2 3 3 ; c r & a m p ; 2 3 3 ; a t i v e s < / d 1 p 1 : C u b e E l e m e n t N a m e > < d 1 p 1 : D i m e n s i o n N a m e > C a t e g o r i e s < / d 1 p 1 : D i m e n s i o n N a m e > < d 1 p 1 : I d > c 2 3 6 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 A u t r e s   a c t i v i t � s   d e   s e r v i c e s   ( a s s o c i a t i o n ,   c o i f f u r e ,   s o i n s   c o r p o r e l s   e t   b e a u t � ,   b l a n c h i s s e r i e - t e i n t u r e r i e ,   s e r v i c e s   f u n � r a i r e s ,   e t c . ) < / d 1 p 1 : C u b e E l e m e n t L a b e l > < d 1 p 1 : C u b e E l e m e n t N a m e > A u t r e s & a m p ; 3 2 ; a c t i v i t & a m p ; 2 3 3 ; s & a m p ; 3 2 ; d e & a m p ; 3 2 ; s e r v i c e s & a m p ; 3 2 ; & a m p ; 4 0 ; a s s o c i a t i o n & a m p ; 4 4 ; & a m p ; 3 2 ; c o i f f u r e & a m p ; 4 4 ; & a m p ; 3 2 ; s o i n s & a m p ; 3 2 ; c o r p o r e l s & a m p ; 3 2 ; e t & a m p ; 3 2 ; b e a u t & a m p ; 2 3 3 ; & a m p ; 4 4 ; & a m p ; 3 2 ; b l a n c h i s s e r i e & a m p ; 4 5 ; t e i n t u r e r i e & a m p ; 4 4 ; & a m p ; 3 2 ; s e r v i c e s & a m p ; 3 2 ; f u n & a m p ; 2 3 3 ; r a i r e s & a m p ; 4 4 ; & a m p ; 3 2 ; e t c & a m p ; 4 6 ; & a m p ; 4 1 ; < / d 1 p 1 : C u b e E l e m e n t N a m e > < d 1 p 1 : D i m e n s i o n N a m e > C a t e g o r i e s < / d 1 p 1 : D i m e n s i o n N a m e > < d 1 p 1 : I d > c 2 3 7 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 O u i < / d 1 p 1 : C u b e E l e m e n t L a b e l > < d 1 p 1 : C u b e E l e m e n t N a m e > S T & a m p ; 3 2 ; O u i < / d 1 p 1 : C u b e E l e m e n t N a m e > < d 1 p 1 : D i m e n s i o n N a m e > C a t e g o r i e s < / d 1 p 1 : D i m e n s i o n N a m e > < d 1 p 1 : I d > c 2 3 8 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 N o n < / d 1 p 1 : C u b e E l e m e n t L a b e l > < d 1 p 1 : C u b e E l e m e n t N a m e > S T & a m p ; 3 2 ; N o n < / d 1 p 1 : C u b e E l e m e n t N a m e > < d 1 p 1 : D i m e n s i o n N a m e > C a t e g o r i e s < / d 1 p 1 : D i m e n s i o n N a m e > < d 1 p 1 : I d > c 2 3 9 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 O u i ,   t o u t   �   f a i t < / d 1 p 1 : C u b e E l e m e n t L a b e l > < d 1 p 1 : C u b e E l e m e n t N a m e > O u i & a m p ; 4 4 ; & a m p ; 3 2 ; t o u t & a m p ; 3 2 ; & a m p ; 2 2 4 ; & a m p ; 3 2 ; f a i t < / d 1 p 1 : C u b e E l e m e n t N a m e > < d 1 p 1 : D i m e n s i o n N a m e > C a t e g o r i e s < / d 1 p 1 : D i m e n s i o n N a m e > < d 1 p 1 : I d > c 2 4 0 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 O u i ,   p l u t � t < / d 1 p 1 : C u b e E l e m e n t L a b e l > < d 1 p 1 : C u b e E l e m e n t N a m e > O u i & a m p ; 4 4 ; & a m p ; 3 2 ; p l u t & a m p ; 2 4 4 ; t < / d 1 p 1 : C u b e E l e m e n t N a m e > < d 1 p 1 : D i m e n s i o n N a m e > C a t e g o r i e s < / d 1 p 1 : D i m e n s i o n N a m e > < d 1 p 1 : I d > c 2 4 1 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 N o n ,   p a s   v r a i m e n t < / d 1 p 1 : C u b e E l e m e n t L a b e l > < d 1 p 1 : C u b e E l e m e n t N a m e > N o n & a m p ; 4 4 ; & a m p ; 3 2 ; p a s & a m p ; 3 2 ; v r a i m e n t < / d 1 p 1 : C u b e E l e m e n t N a m e > < d 1 p 1 : D i m e n s i o n N a m e > C a t e g o r i e s < / d 1 p 1 : D i m e n s i o n N a m e > < d 1 p 1 : I d > c 2 4 2 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 N o n ,   p a s   d u   t o u t < / d 1 p 1 : C u b e E l e m e n t L a b e l > < d 1 p 1 : C u b e E l e m e n t N a m e > N o n & a m p ; 4 4 ; & a m p ; 3 2 ; p a s & a m p ; 3 2 ; d u & a m p ; 3 2 ; t o u t < / d 1 p 1 : C u b e E l e m e n t N a m e > < d 1 p 1 : D i m e n s i o n N a m e > C a t e g o r i e s < / d 1 p 1 : D i m e n s i o n N a m e > < d 1 p 1 : I d > c 2 4 3 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 C h a n g e m e n t < / d 1 p 1 : C u b e E l e m e n t L a b e l > < d 1 p 1 : C u b e E l e m e n t N a m e > S T & a m p ; 3 2 ; C h a n g e m e n t < / d 1 p 1 : C u b e E l e m e n t N a m e > < d 1 p 1 : D i m e n s i o n N a m e > C a t e g o r i e s < / d 1 p 1 : D i m e n s i o n N a m e > < d 1 p 1 : I d > c 2 4 4 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 O u i ,   e n   m i e u x < / d 1 p 1 : C u b e E l e m e n t L a b e l > < d 1 p 1 : C u b e E l e m e n t N a m e > O u i & a m p ; 4 4 ; & a m p ; 3 2 ; e n & a m p ; 3 2 ; m i e u x < / d 1 p 1 : C u b e E l e m e n t N a m e > < d 1 p 1 : D i m e n s i o n N a m e > C a t e g o r i e s < / d 1 p 1 : D i m e n s i o n N a m e > < d 1 p 1 : I d > c 2 4 5 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 O u i ,   e n   m o i n s   b i e n < / d 1 p 1 : C u b e E l e m e n t L a b e l > < d 1 p 1 : C u b e E l e m e n t N a m e > O u i & a m p ; 4 4 ; & a m p ; 3 2 ; e n & a m p ; 3 2 ; m o i n s & a m p ; 3 2 ; b i e n < / d 1 p 1 : C u b e E l e m e n t N a m e > < d 1 p 1 : D i m e n s i o n N a m e > C a t e g o r i e s < / d 1 p 1 : D i m e n s i o n N a m e > < d 1 p 1 : I d > c 2 4 6 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 O u i ,   n i   e n   m i e u x   n i   e n   m o i n s   b i e n < / d 1 p 1 : C u b e E l e m e n t L a b e l > < d 1 p 1 : C u b e E l e m e n t N a m e > O u i & a m p ; 4 4 ; & a m p ; 3 2 ; n i & a m p ; 3 2 ; e n & a m p ; 3 2 ; m i e u x & a m p ; 3 2 ; n i & a m p ; 3 2 ; e n & a m p ; 3 2 ; m o i n s & a m p ; 3 2 ; b i e n < / d 1 p 1 : C u b e E l e m e n t N a m e > < d 1 p 1 : D i m e n s i o n N a m e > C a t e g o r i e s < / d 1 p 1 : D i m e n s i o n N a m e > < d 1 p 1 : I d > c 2 4 7 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 N o n ,   e l l e   n ' a   p a s   c h a n g � < / d 1 p 1 : C u b e E l e m e n t L a b e l > < d 1 p 1 : C u b e E l e m e n t N a m e > N o n & a m p ; 4 4 ; & a m p ; 3 2 ; e l l e & a m p ; 3 2 ; n & a m p ; 3 9 ; a & a m p ; 3 2 ; p a s & a m p ; 3 2 ; c h a n g & a m p ; 2 3 3 ; < / d 1 p 1 : C u b e E l e m e n t N a m e > < d 1 p 1 : D i m e n s i o n N a m e > C a t e g o r i e s < / d 1 p 1 : D i m e n s i o n N a m e > < d 1 p 1 : I d > c 2 4 8 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 N e   s a i t   p a s < / d 1 p 1 : C u b e E l e m e n t L a b e l > < d 1 p 1 : C u b e E l e m e n t N a m e > N e & a m p ; 3 2 ; s a i t & a m p ; 3 2 ; p a s < / d 1 p 1 : C u b e E l e m e n t N a m e > < d 1 p 1 : D i m e n s i o n N a m e > C a t e g o r i e s < / d 1 p 1 : D i m e n s i o n N a m e > < d 1 p 1 : I d > c 2 4 9 < / d 1 p 1 : I d > < d 1 p 1 : V e r s i o n s > < d 2 : i n t > 1 < / d 2 : i n t > < d 2 : i n t > 2 < / d 2 : i n t > < / d 1 p 1 : V e r s i o n s > < / d 1 p 1 : C u b e E l e m e n t I d > < d 1 p 1 : C u b e E l e m e n t I d > < d 1 p 1 : C u b e E l e m e n t L a b e l > O u i ,   e n   t o t a l i t � < / d 1 p 1 : C u b e E l e m e n t L a b e l > < d 1 p 1 : C u b e E l e m e n t N a m e > O u i & a m p ; 4 4 ; & a m p ; 3 2 ; e n & a m p ; 3 2 ; t o t a l i t & a m p ; 2 3 3 ; < / d 1 p 1 : C u b e E l e m e n t N a m e > < d 1 p 1 : D i m e n s i o n N a m e > C a t e g o r i e s < / d 1 p 1 : D i m e n s i o n N a m e > < d 1 p 1 : I d > c 2 5 0 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 O u i ,   p a r t i e l l e m e n t < / d 1 p 1 : C u b e E l e m e n t L a b e l > < d 1 p 1 : C u b e E l e m e n t N a m e > O u i & a m p ; 4 4 ; & a m p ; 3 2 ; p a r t i e l l e m e n t < / d 1 p 1 : C u b e E l e m e n t N a m e > < d 1 p 1 : D i m e n s i o n N a m e > C a t e g o r i e s < / d 1 p 1 : D i m e n s i o n N a m e > < d 1 p 1 : I d > c 2 5 1 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 R e c h e r c h e   d ' e m p l o i   n o n   a b o u t i e < / d 1 p 1 : C u b e E l e m e n t L a b e l > < d 1 p 1 : C u b e E l e m e n t N a m e > R e c h e r c h e & a m p ; 3 2 ; d & a m p ; 3 9 ; e m p l o i & a m p ; 3 2 ; n o n & a m p ; 3 2 ; a b o u t i e < / d 1 p 1 : C u b e E l e m e n t N a m e > < d 1 p 1 : D i m e n s i o n N a m e > C a t e g o r i e s < / d 1 p 1 : D i m e n s i o n N a m e > < d 1 p 1 : I d > c 2 5 2 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 A b s e n c e   d ' e m p l o i   r e c h e r c h �   d a n s   l a   z o n e   d e   p r o x i m i t � < / d 1 p 1 : C u b e E l e m e n t L a b e l > < d 1 p 1 : C u b e E l e m e n t N a m e > A b s e n c e & a m p ; 3 2 ; d & a m p ; 3 9 ; e m p l o i & a m p ; 3 2 ; r e c h e r c h & a m p ; 2 3 3 ; & a m p ; 3 2 ; d a n s & a m p ; 3 2 ; l a & a m p ; 3 2 ; z o n e & a m p ; 3 2 ; d e & a m p ; 3 2 ; p r o x i m i t & a m p ; 2 3 3 ; < / d 1 p 1 : C u b e E l e m e n t N a m e > < d 1 p 1 : D i m e n s i o n N a m e > C a t e g o r i e s < / d 1 p 1 : D i m e n s i o n N a m e > < d 1 p 1 : I d > c 2 5 3 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 P a s   d e   p o s s i b i l i t �   d ' � v o l u t i o n   i n t e r n e < / d 1 p 1 : C u b e E l e m e n t L a b e l > < d 1 p 1 : C u b e E l e m e n t N a m e > P a s & a m p ; 3 2 ; d e & a m p ; 3 2 ; p o s s i b i l i t & a m p ; 2 3 3 ; & a m p ; 3 2 ; d & a m p ; 3 9 ; & a m p ; 2 3 3 ; v o l u t i o n & a m p ; 3 2 ; i n t e r n e < / d 1 p 1 : C u b e E l e m e n t N a m e > < d 1 p 1 : D i m e n s i o n N a m e > C a t e g o r i e s < / d 1 p 1 : D i m e n s i o n N a m e > < d 1 p 1 : I d > c 2 5 4 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 M a n q u e   d e   s o u t i e n ,   d ' a c c o m p a g n e m e n t < / d 1 p 1 : C u b e E l e m e n t L a b e l > < d 1 p 1 : C u b e E l e m e n t N a m e > M a n q u e & a m p ; 3 2 ; d e & a m p ; 3 2 ; s o u t i e n & a m p ; 4 4 ; & a m p ; 3 2 ; d & a m p ; 3 9 ; a c c o m p a g n e m e n t < / d 1 p 1 : C u b e E l e m e n t N a m e > < d 1 p 1 : D i m e n s i o n N a m e > C a t e g o r i e s < / d 1 p 1 : D i m e n s i o n N a m e > < d 1 p 1 : I d > c 2 5 5 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 P r o b l � m e s   f i n a n c i e r s < / d 1 p 1 : C u b e E l e m e n t L a b e l > < d 1 p 1 : C u b e E l e m e n t N a m e > P r o b l & a m p ; 2 3 2 ; m e s & a m p ; 3 2 ; f i n a n c i e r s < / d 1 p 1 : C u b e E l e m e n t N a m e > < d 1 p 1 : D i m e n s i o n N a m e > C a t e g o r i e s < / d 1 p 1 : D i m e n s i o n N a m e > < d 1 p 1 : I d > c 2 5 6 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 C h a n g e m e n t   d e   s i t u a t i o n   p e r s o n n e l l e < / d 1 p 1 : C u b e E l e m e n t L a b e l > < d 1 p 1 : C u b e E l e m e n t N a m e > C h a n g e m e n t & a m p ; 3 2 ; d e & a m p ; 3 2 ; s i t u a t i o n & a m p ; 3 2 ; p e r s o n n e l l e < / d 1 p 1 : C u b e E l e m e n t N a m e > < d 1 p 1 : D i m e n s i o n N a m e > C a t e g o r i e s < / d 1 p 1 : D i m e n s i o n N a m e > < d 1 p 1 : I d > c 2 5 7 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 D i f f i c u l t �   d e s   d � m a r c h e s   d e   c r � a t i o n   d ' e n t r e p r i s e < / d 1 p 1 : C u b e E l e m e n t L a b e l > < d 1 p 1 : C u b e E l e m e n t N a m e > D i f f i c u l t & a m p ; 2 3 3 ; & a m p ; 3 2 ; d e s & a m p ; 3 2 ; d & a m p ; 2 3 3 ; m a r c h e s & a m p ; 3 2 ; d e & a m p ; 3 2 ; c r & a m p ; 2 3 3 ; a t i o n & a m p ; 3 2 ; d & a m p ; 3 9 ; e n t r e p r i s e < / d 1 p 1 : C u b e E l e m e n t N a m e > < d 1 p 1 : D i m e n s i o n N a m e > C a t e g o r i e s < / d 1 p 1 : D i m e n s i o n N a m e > < d 1 p 1 : I d > c 2 5 8 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 M a n q u e   d ' i n f o r m a t i o n s   s u r   l e s   c o n d i t i o n s   d ' a c c � s   a u   m � t i e r < / d 1 p 1 : C u b e E l e m e n t L a b e l > < d 1 p 1 : C u b e E l e m e n t N a m e > M a n q u e & a m p ; 3 2 ; d & a m p ; 3 9 ; i n f o r m a t i o n s & a m p ; 3 2 ; s u r & a m p ; 3 2 ; l e s & a m p ; 3 2 ; c o n d i t i o n s & a m p ; 3 2 ; d & a m p ; 3 9 ; a c c & a m p ; 2 3 2 ; s & a m p ; 3 2 ; a u & a m p ; 3 2 ; m & a m p ; 2 3 3 ; t i e r < / d 1 p 1 : C u b e E l e m e n t N a m e > < d 1 p 1 : D i m e n s i o n N a m e > C a t e g o r i e s < / d 1 p 1 : D i m e n s i o n N a m e > < d 1 p 1 : I d > c 2 5 9 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 E r r e u r   d a n s   l e   c h o i x   d u   p r o j e t   p r o f e s s i o n n e l < / d 1 p 1 : C u b e E l e m e n t L a b e l > < d 1 p 1 : C u b e E l e m e n t N a m e > E r r e u r & a m p ; 3 2 ; d a n s & a m p ; 3 2 ; l e & a m p ; 3 2 ; c h o i x & a m p ; 3 2 ; d u & a m p ; 3 2 ; p r o j e t & a m p ; 3 2 ; p r o f e s s i o n n e l < / d 1 p 1 : C u b e E l e m e n t N a m e > < d 1 p 1 : D i m e n s i o n N a m e > C a t e g o r i e s < / d 1 p 1 : D i m e n s i o n N a m e > < d 1 p 1 : I d > c 2 6 0 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 V o u s   c h e r c h e z   t o u j o u r s   a c t i v e m e n t   �   l e s   a t t e i n d r e < / d 1 p 1 : C u b e E l e m e n t L a b e l > < d 1 p 1 : C u b e E l e m e n t N a m e > V o u s & a m p ; 3 2 ; c h e r c h e z & a m p ; 3 2 ; t o u j o u r s & a m p ; 3 2 ; a c t i v e m e n t & a m p ; 3 2 ; & a m p ; 2 2 4 ; & a m p ; 3 2 ; l e s & a m p ; 3 2 ; a t t e i n d r e < / d 1 p 1 : C u b e E l e m e n t N a m e > < d 1 p 1 : D i m e n s i o n N a m e > C a t e g o r i e s < / d 1 p 1 : D i m e n s i o n N a m e > < d 1 p 1 : I d > c 2 6 1 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 V o u s   y   a v e z   r e n o n c �   p o u r   l e   m o m e n t < / d 1 p 1 : C u b e E l e m e n t L a b e l > < d 1 p 1 : C u b e E l e m e n t N a m e > V o u s & a m p ; 3 2 ; y & a m p ; 3 2 ; a v e z & a m p ; 3 2 ; r e n o n c & a m p ; 2 3 3 ; & a m p ; 3 2 ; p o u r & a m p ; 3 2 ; l e & a m p ; 3 2 ; m o m e n t < / d 1 p 1 : C u b e E l e m e n t N a m e > < d 1 p 1 : D i m e n s i o n N a m e > C a t e g o r i e s < / d 1 p 1 : D i m e n s i o n N a m e > < d 1 p 1 : I d > c 2 6 2 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 P l u s   s a t i s f a i s a n t e < / d 1 p 1 : C u b e E l e m e n t L a b e l > < d 1 p 1 : C u b e E l e m e n t N a m e > S T & a m p ; 3 2 ; P l u s & a m p ; 3 2 ; s a t i s f a i s a n t e < / d 1 p 1 : C u b e E l e m e n t N a m e > < d 1 p 1 : D i m e n s i o n N a m e > C a t e g o r i e s < / d 1 p 1 : D i m e n s i o n N a m e > < d 1 p 1 : I d > c 2 6 3 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 I n c h a n g � e < / d 1 p 1 : C u b e E l e m e n t L a b e l > < d 1 p 1 : C u b e E l e m e n t N a m e > S T & a m p ; 3 2 ; I n c h a n g & a m p ; 2 3 3 ; e < / d 1 p 1 : C u b e E l e m e n t N a m e > < d 1 p 1 : D i m e n s i o n N a m e > C a t e g o r i e s < / d 1 p 1 : D i m e n s i o n N a m e > < d 1 p 1 : I d > c 2 6 4 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 M o i n s   s a t i s f a i s a n t e < / d 1 p 1 : C u b e E l e m e n t L a b e l > < d 1 p 1 : C u b e E l e m e n t N a m e > S T & a m p ; 3 2 ; M o i n s & a m p ; 3 2 ; s a t i s f a i s a n t e < / d 1 p 1 : C u b e E l e m e n t N a m e > < d 1 p 1 : D i m e n s i o n N a m e > C a t e g o r i e s < / d 1 p 1 : D i m e n s i o n N a m e > < d 1 p 1 : I d > c 2 6 5 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 N e t t e m e n t   p l u s   s a t i s f a i s a n t e   q u ' a v a n t   l a   f o r m a t i o n < / d 1 p 1 : C u b e E l e m e n t L a b e l > < d 1 p 1 : C u b e E l e m e n t N a m e > N e t t e m e n t & a m p ; 3 2 ; p l u s & a m p ; 3 2 ; s a t i s f a i s a n t e & a m p ; 3 2 ; q u & a m p ; 3 9 ; a v a n t & a m p ; 3 2 ; l a & a m p ; 3 2 ; f o r m a t i o n < / d 1 p 1 : C u b e E l e m e n t N a m e > < d 1 p 1 : D i m e n s i o n N a m e > C a t e g o r i e s < / d 1 p 1 : D i m e n s i o n N a m e > < d 1 p 1 : I d > c 2 6 6 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 P l u t � t   p l u s   s a t i s f a i s a n t e < / d 1 p 1 : C u b e E l e m e n t L a b e l > < d 1 p 1 : C u b e E l e m e n t N a m e > P l u t & a m p ; 2 4 4 ; t & a m p ; 3 2 ; p l u s & a m p ; 3 2 ; s a t i s f a i s a n t e < / d 1 p 1 : C u b e E l e m e n t N a m e > < d 1 p 1 : D i m e n s i o n N a m e > C a t e g o r i e s < / d 1 p 1 : D i m e n s i o n N a m e > < d 1 p 1 : I d > c 2 6 7 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 I n c h a n g � e   o u   c o m p a r a b l e < / d 1 p 1 : C u b e E l e m e n t L a b e l > < d 1 p 1 : C u b e E l e m e n t N a m e > I n c h a n g & a m p ; 2 3 3 ; e & a m p ; 3 2 ; o u & a m p ; 3 2 ; c o m p a r a b l e < / d 1 p 1 : C u b e E l e m e n t N a m e > < d 1 p 1 : D i m e n s i o n N a m e > C a t e g o r i e s < / d 1 p 1 : D i m e n s i o n N a m e > < d 1 p 1 : I d > c 2 6 8 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 P l u t � t   m o i n s   s a t i s f a i s a n t e < / d 1 p 1 : C u b e E l e m e n t L a b e l > < d 1 p 1 : C u b e E l e m e n t N a m e > P l u t & a m p ; 2 4 4 ; t & a m p ; 3 2 ; m o i n s & a m p ; 3 2 ; s a t i s f a i s a n t e < / d 1 p 1 : C u b e E l e m e n t N a m e > < d 1 p 1 : D i m e n s i o n N a m e > C a t e g o r i e s < / d 1 p 1 : D i m e n s i o n N a m e > < d 1 p 1 : I d > c 2 6 9 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 N e t t e m e n t   m o i n s   s a t i s f a i s a n t e   q u ' a v a n t   l a   f o r m a t i o n < / d 1 p 1 : C u b e E l e m e n t L a b e l > < d 1 p 1 : C u b e E l e m e n t N a m e > N e t t e m e n t & a m p ; 3 2 ; m o i n s & a m p ; 3 2 ; s a t i s f a i s a n t e & a m p ; 3 2 ; q u & a m p ; 3 9 ; a v a n t & a m p ; 3 2 ; l a & a m p ; 3 2 ; f o r m a t i o n < / d 1 p 1 : C u b e E l e m e n t N a m e > < d 1 p 1 : D i m e n s i o n N a m e > C a t e g o r i e s < / d 1 p 1 : D i m e n s i o n N a m e > < d 1 p 1 : I d > c 2 7 0 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 A m i s ,   p r o c h e s < / d 1 p 1 : C u b e E l e m e n t L a b e l > < d 1 p 1 : C u b e E l e m e n t N a m e > A m i s & a m p ; 4 4 ; & a m p ; 3 2 ; p r o c h e s < / d 1 p 1 : C u b e E l e m e n t N a m e > < d 1 p 1 : D i m e n s i o n N a m e > C a t e g o r i e s < / d 1 p 1 : D i m e n s i o n N a m e > < d 1 p 1 : I d > c 2 7 1 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 C o l l � g u e ( s )   d e   t r a v a i l < / d 1 p 1 : C u b e E l e m e n t L a b e l > < d 1 p 1 : C u b e E l e m e n t N a m e > C o l l & a m p ; 2 3 2 ; g u e & a m p ; 4 0 ; s & a m p ; 4 1 ; & a m p ; 3 2 ; d e & a m p ; 3 2 ; t r a v a i l < / d 1 p 1 : C u b e E l e m e n t N a m e > < d 1 p 1 : D i m e n s i o n N a m e > C a t e g o r i e s < / d 1 p 1 : D i m e n s i o n N a m e > < d 1 p 1 : I d > c 2 7 2 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 E m p l o y e u r < / d 1 p 1 : C u b e E l e m e n t L a b e l > < d 1 p 1 : C u b e E l e m e n t N a m e > E m p l o y e u r < / d 1 p 1 : C u b e E l e m e n t N a m e > < d 1 p 1 : D i m e n s i o n N a m e > C a t e g o r i e s < / d 1 p 1 : D i m e n s i o n N a m e > < d 1 p 1 : I d > c 2 7 3 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 R e p r � s e n t a n t s   s y n d i c a u x < / d 1 p 1 : C u b e E l e m e n t L a b e l > < d 1 p 1 : C u b e E l e m e n t N a m e > R e p r & a m p ; 2 3 3 ; s e n t a n t s & a m p ; 3 2 ; s y n d i c a u x < / d 1 p 1 : C u b e E l e m e n t N a m e > < d 1 p 1 : D i m e n s i o n N a m e > C a t e g o r i e s < / d 1 p 1 : D i m e n s i o n N a m e > < d 1 p 1 : I d > c 2 7 4 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 O r g a n i s m e s   d e   f o r m a t i o n < / d 1 p 1 : C u b e E l e m e n t L a b e l > < d 1 p 1 : C u b e E l e m e n t N a m e > O r g a n i s m e s & a m p ; 3 2 ; d e & a m p ; 3 2 ; f o r m a t i o n < / d 1 p 1 : C u b e E l e m e n t N a m e > < d 1 p 1 : D i m e n s i o n N a m e > C a t e g o r i e s < / d 1 p 1 : D i m e n s i o n N a m e > < d 1 p 1 : I d > c 2 7 5 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 P � l e   e m p l o i   o u   u n   a u t r e   p r e s c r i p t e u r   d e   l ' e m p l o i < / d 1 p 1 : C u b e E l e m e n t L a b e l > < d 1 p 1 : C u b e E l e m e n t N a m e > P & a m p ; 2 4 4 ; l e & a m p ; 3 2 ; e m p l o i & a m p ; 3 2 ; o u & a m p ; 3 2 ; u n & a m p ; 3 2 ; a u t r e & a m p ; 3 2 ; p r e s c r i p t e u r & a m p ; 3 2 ; d e & a m p ; 3 2 ; l & a m p ; 3 9 ; e m p l o i < / d 1 p 1 : C u b e E l e m e n t N a m e > < d 1 p 1 : D i m e n s i o n N a m e > C a t e g o r i e s < / d 1 p 1 : D i m e n s i o n N a m e > < d 1 p 1 : I d > c 2 7 6 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 I n t e r n e t < / d 1 p 1 : C u b e E l e m e n t L a b e l > < d 1 p 1 : C u b e E l e m e n t N a m e > I n t e r n e t < / d 1 p 1 : C u b e E l e m e n t N a m e > < d 1 p 1 : D i m e n s i o n N a m e > C a t e g o r i e s < / d 1 p 1 : D i m e n s i o n N a m e > < d 1 p 1 : I d > c 2 7 7 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 P u b l i c i t � ,   p r e s s e   b r o c h u r e ,   a f f i c h a g e . . . < / d 1 p 1 : C u b e E l e m e n t L a b e l > < d 1 p 1 : C u b e E l e m e n t N a m e > P u b l i c i t & a m p ; 2 3 3 ; & a m p ; 4 4 ; & a m p ; 3 2 ; p r e s s e & a m p ; 3 2 ; b r o c h u r e & a m p ; 4 4 ; & a m p ; 3 2 ; a f f i c h a g e & a m p ; 4 6 ; & a m p ; 4 6 ; & a m p ; 4 6 ; < / d 1 p 1 : C u b e E l e m e n t N a m e > < d 1 p 1 : D i m e n s i o n N a m e > C a t e g o r i e s < / d 1 p 1 : D i m e n s i o n N a m e > < d 1 p 1 : I d > c 2 7 8 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 S a t i s f a i t < / d 1 p 1 : C u b e E l e m e n t L a b e l > < d 1 p 1 : C u b e E l e m e n t N a m e > S T & a m p ; 3 2 ; S a t i s f a i t < / d 1 p 1 : C u b e E l e m e n t N a m e > < d 1 p 1 : D i m e n s i o n N a m e > C a t e g o r i e s < / d 1 p 1 : D i m e n s i o n N a m e > < d 1 p 1 : I d > c 2 7 9 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 P a s   s a t i s f a i t < / d 1 p 1 : C u b e E l e m e n t L a b e l > < d 1 p 1 : C u b e E l e m e n t N a m e > S T & a m p ; 3 2 ; P a s & a m p ; 3 2 ; s a t i s f a i t < / d 1 p 1 : C u b e E l e m e n t N a m e > < d 1 p 1 : D i m e n s i o n N a m e > C a t e g o r i e s < / d 1 p 1 : D i m e n s i o n N a m e > < d 1 p 1 : I d > c 2 8 0 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 T o u t   �   f a i t   s a t i s f a i t < / d 1 p 1 : C u b e E l e m e n t L a b e l > < d 1 p 1 : C u b e E l e m e n t N a m e > T o u t & a m p ; 3 2 ; & a m p ; 2 2 4 ; & a m p ; 3 2 ; f a i t & a m p ; 3 2 ; s a t i s f a i t < / d 1 p 1 : C u b e E l e m e n t N a m e > < d 1 p 1 : D i m e n s i o n N a m e > C a t e g o r i e s < / d 1 p 1 : D i m e n s i o n N a m e > < d 1 p 1 : I d > c 2 8 1 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 P l u t � t   s a t i s f a i t < / d 1 p 1 : C u b e E l e m e n t L a b e l > < d 1 p 1 : C u b e E l e m e n t N a m e > P l u t & a m p ; 2 4 4 ; t & a m p ; 3 2 ; s a t i s f a i t < / d 1 p 1 : C u b e E l e m e n t N a m e > < d 1 p 1 : D i m e n s i o n N a m e > C a t e g o r i e s < / d 1 p 1 : D i m e n s i o n N a m e > < d 1 p 1 : I d > c 2 8 2 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 P a s   v r a i m e n t   s a t i s f a i t < / d 1 p 1 : C u b e E l e m e n t L a b e l > < d 1 p 1 : C u b e E l e m e n t N a m e > P a s & a m p ; 3 2 ; v r a i m e n t & a m p ; 3 2 ; s a t i s f a i t < / d 1 p 1 : C u b e E l e m e n t N a m e > < d 1 p 1 : D i m e n s i o n N a m e > C a t e g o r i e s < / d 1 p 1 : D i m e n s i o n N a m e > < d 1 p 1 : I d > c 2 8 3 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 P a s   s a t i s f a i t   d u   t o u t < / d 1 p 1 : C u b e E l e m e n t L a b e l > < d 1 p 1 : C u b e E l e m e n t N a m e > P a s & a m p ; 3 2 ; s a t i s f a i t & a m p ; 3 2 ; d u & a m p ; 3 2 ; t o u t < / d 1 p 1 : C u b e E l e m e n t N a m e > < d 1 p 1 : D i m e n s i o n N a m e > C a t e g o r i e s < / d 1 p 1 : D i m e n s i o n N a m e > < d 1 p 1 : I d > c 2 8 4 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 V o u s   n ' a v e z   p a s   u t i l i s �   c e   s e r v i c e < / d 1 p 1 : C u b e E l e m e n t L a b e l > < d 1 p 1 : C u b e E l e m e n t N a m e > V o u s & a m p ; 3 2 ; n & a m p ; 3 9 ; a v e z & a m p ; 3 2 ; p a s & a m p ; 3 2 ; u t i l i s & a m p ; 2 3 3 ; & a m p ; 3 2 ; c e & a m p ; 3 2 ; s e r v i c e < / d 1 p 1 : C u b e E l e m e n t N a m e > < d 1 p 1 : D i m e n s i o n N a m e > C a t e g o r i e s < / d 1 p 1 : D i m e n s i o n N a m e > < d 1 p 1 : I d > c 2 8 5 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 V o u s   v o u s   � t e s   d � b r o u i l l � ( e )   t o u t ( e )   s e u l ( e ) < / d 1 p 1 : C u b e E l e m e n t L a b e l > < d 1 p 1 : C u b e E l e m e n t N a m e > V o u s & a m p ; 3 2 ; v o u s & a m p ; 3 2 ; & a m p ; 2 3 4 ; t e s & a m p ; 3 2 ; d & a m p ; 2 3 3 ; b r o u i l l & a m p ; 2 3 3 ; & a m p ; 4 0 ; e & a m p ; 4 1 ; & a m p ; 3 2 ; t o u t & a m p ; 4 0 ; e & a m p ; 4 1 ; & a m p ; 3 2 ; s e u l & a m p ; 4 0 ; e & a m p ; 4 1 ; < / d 1 p 1 : C u b e E l e m e n t N a m e > < d 1 p 1 : D i m e n s i o n N a m e > C a t e g o r i e s < / d 1 p 1 : D i m e n s i o n N a m e > < d 1 p 1 : I d > c 2 8 6 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 O n   n e   v o u s   a   p a s   p r o p o s �   c e s   s e r v i c e s < / d 1 p 1 : C u b e E l e m e n t L a b e l > < d 1 p 1 : C u b e E l e m e n t N a m e > O n & a m p ; 3 2 ; n e & a m p ; 3 2 ; v o u s & a m p ; 3 2 ; a & a m p ; 3 2 ; p a s & a m p ; 3 2 ; p r o p o s & a m p ; 2 3 3 ; & a m p ; 3 2 ; c e s & a m p ; 3 2 ; s e r v i c e s < / d 1 p 1 : C u b e E l e m e n t N a m e > < d 1 p 1 : D i m e n s i o n N a m e > C a t e g o r i e s < / d 1 p 1 : D i m e n s i o n N a m e > < d 1 p 1 : I d > c 2 8 7 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 V o u s   n ' � t i e z   p a s   a u   c o u r a n t   d e   l ' e x i s t e n c e   d e   c e s   s e r v i c e s < / d 1 p 1 : C u b e E l e m e n t L a b e l > < d 1 p 1 : C u b e E l e m e n t N a m e > V o u s & a m p ; 3 2 ; n & a m p ; 3 9 ; & a m p ; 2 3 3 ; t i e z & a m p ; 3 2 ; p a s & a m p ; 3 2 ; a u & a m p ; 3 2 ; c o u r a n t & a m p ; 3 2 ; d e & a m p ; 3 2 ; l & a m p ; 3 9 ; e x i s t e n c e & a m p ; 3 2 ; d e & a m p ; 3 2 ; c e s & a m p ; 3 2 ; s e r v i c e s < / d 1 p 1 : C u b e E l e m e n t N a m e > < d 1 p 1 : D i m e n s i o n N a m e > C a t e g o r i e s < / d 1 p 1 : D i m e n s i o n N a m e > < d 1 p 1 : I d > c 2 8 8 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 V o u s   a v e z   u t i l i s �   d ' a u t r e s   m o y e n s   ( c o u r r i e r ,   m a i l . . . ) < / d 1 p 1 : C u b e E l e m e n t L a b e l > < d 1 p 1 : C u b e E l e m e n t N a m e > V o u s & a m p ; 3 2 ; a v e z & a m p ; 3 2 ; u t i l i s & a m p ; 2 3 3 ; & a m p ; 3 2 ; d & a m p ; 3 9 ; a u t r e s & a m p ; 3 2 ; m o y e n s & a m p ; 3 2 ; & a m p ; 4 0 ; c o u r r i e r & a m p ; 4 4 ; & a m p ; 3 2 ; m a i l & a m p ; 4 6 ; & a m p ; 4 6 ; & a m p ; 4 6 ; & a m p ; 4 1 ; < / d 1 p 1 : C u b e E l e m e n t N a m e > < d 1 p 1 : D i m e n s i o n N a m e > C a t e g o r i e s < / d 1 p 1 : D i m e n s i o n N a m e > < d 1 p 1 : I d > c 2 8 9 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 V o u s   n ' a v i e z   p a s   l e   t e m p s ,   p a s   d e   d i s p o n i b i l i t � < / d 1 p 1 : C u b e E l e m e n t L a b e l > < d 1 p 1 : C u b e E l e m e n t N a m e > V o u s & a m p ; 3 2 ; n & a m p ; 3 9 ; a v i e z & a m p ; 3 2 ; p a s & a m p ; 3 2 ; l e & a m p ; 3 2 ; t e m p s & a m p ; 4 4 ; & a m p ; 3 2 ; p a s & a m p ; 3 2 ; d e & a m p ; 3 2 ; d i s p o n i b i l i t & a m p ; 2 3 3 ; < / d 1 p 1 : C u b e E l e m e n t N a m e > < d 1 p 1 : D i m e n s i o n N a m e > C a t e g o r i e s < / d 1 p 1 : D i m e n s i o n N a m e > < d 1 p 1 : I d > c 2 9 0 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 L e s   s e r v i c e s   p r o p o s � s   n ' � t a i e n t   p a s   a d a p t � s   �   v o s   b e s o i n s   o u   v o t r e   s i t u a t i o n < / d 1 p 1 : C u b e E l e m e n t L a b e l > < d 1 p 1 : C u b e E l e m e n t N a m e > L e s & a m p ; 3 2 ; s e r v i c e s & a m p ; 3 2 ; p r o p o s & a m p ; 2 3 3 ; s & a m p ; 3 2 ; n & a m p ; 3 9 ; & a m p ; 2 3 3 ; t a i e n t & a m p ; 3 2 ; p a s & a m p ; 3 2 ; a d a p t & a m p ; 2 3 3 ; s & a m p ; 3 2 ; & a m p ; 2 2 4 ; & a m p ; 3 2 ; v o s & a m p ; 3 2 ; b e s o i n s & a m p ; 3 2 ; o u & a m p ; 3 2 ; v o t r e & a m p ; 3 2 ; s i t u a t i o n < / d 1 p 1 : C u b e E l e m e n t N a m e > < d 1 p 1 : D i m e n s i o n N a m e > C a t e g o r i e s < / d 1 p 1 : D i m e n s i o n N a m e > < d 1 p 1 : I d > c 2 9 1 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 V o u s   a v e z   d e m a n d �   c o n s e i l   a u p r � s   d ' u n   a u t r e   o r g a n i s m e < / d 1 p 1 : C u b e E l e m e n t L a b e l > < d 1 p 1 : C u b e E l e m e n t N a m e > V o u s & a m p ; 3 2 ; a v e z & a m p ; 3 2 ; d e m a n d & a m p ; 2 3 3 ; & a m p ; 3 2 ; c o n s e i l & a m p ; 3 2 ; a u p r & a m p ; 2 3 2 ; s & a m p ; 3 2 ; d & a m p ; 3 9 ; u n & a m p ; 3 2 ; a u t r e & a m p ; 3 2 ; o r g a n i s m e < / d 1 p 1 : C u b e E l e m e n t N a m e > < d 1 p 1 : D i m e n s i o n N a m e > C a t e g o r i e s < / d 1 p 1 : D i m e n s i o n N a m e > < d 1 p 1 : I d > c 2 9 2 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 A u t r e   r a i s o n < / d 1 p 1 : C u b e E l e m e n t L a b e l > < d 1 p 1 : C u b e E l e m e n t N a m e > A u t r e & a m p ; 3 2 ; r a i s o n < / d 1 p 1 : C u b e E l e m e n t N a m e > < d 1 p 1 : D i m e n s i o n N a m e > C a t e g o r i e s < / d 1 p 1 : D i m e n s i o n N a m e > < d 1 p 1 : I d > c 2 9 3 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 T O T A L < / d 1 p 1 : C u b e E l e m e n t L a b e l > < d 1 p 1 : C u b e E l e m e n t N a m e > T O T A L < / d 1 p 1 : C u b e E l e m e n t N a m e > < d 1 p 1 : D i m e n s i o n N a m e > C a t e g o r i e s < / d 1 p 1 : D i m e n s i o n N a m e > < d 1 p 1 : I d > c 2 9 4 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< / d 1 p 1 : C u b e E l e m e n t L a b e l > < d 1 p 1 : C u b e E l e m e n t N a m e > _ v i d e _ _ 1 < / d 1 p 1 : C u b e E l e m e n t N a m e > < d 1 p 1 : D i m e n s i o n N a m e > C a t e g o r i e s < / d 1 p 1 : D i m e n s i o n N a m e > < d 1 p 1 : I d > c 2 9 5 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< / d 1 p 1 : C u b e E l e m e n t L a b e l > < d 1 p 1 : C u b e E l e m e n t N a m e > T y p e & a m p ; 3 2 ; d e & a m p ; 3 2 ; C o n t r a t < / d 1 p 1 : C u b e E l e m e n t N a m e > < d 1 p 1 : D i m e n s i o n N a m e > C a t e g o r i e s < / d 1 p 1 : D i m e n s i o n N a m e > < d 1 p 1 : I d > c 2 9 6 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  -   C D I         < / d 1 p 1 : C u b e E l e m e n t L a b e l > < d 1 p 1 : C u b e E l e m e n t N a m e > T y p e & a m p ; 3 2 ; d e & a m p ; 3 2 ; C o n t r a t & a m p ; 3 2 ; & a m p ; 4 5 ; & a m p ; 3 2 ; C D I & a m p ; 3 2 ; & a m p ; 3 2 ; & a m p ; 3 2 ; & a m p ; 3 2 ; < / d 1 p 1 : C u b e E l e m e n t N a m e > < d 1 p 1 : D i m e n s i o n N a m e > C a t e g o r i e s < / d 1 p 1 : D i m e n s i o n N a m e > < d 1 p 1 : I d > c 2 9 7 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  -   C D D         < / d 1 p 1 : C u b e E l e m e n t L a b e l > < d 1 p 1 : C u b e E l e m e n t N a m e > T y p e & a m p ; 3 2 ; d e & a m p ; 3 2 ; C o n t r a t & a m p ; 3 2 ; & a m p ; 4 5 ; & a m p ; 3 2 ; C D D & a m p ; 3 2 ; & a m p ; 3 2 ; & a m p ; 3 2 ; & a m p ; 3 2 ; < / d 1 p 1 : C u b e E l e m e n t N a m e > < d 1 p 1 : D i m e n s i o n N a m e > C a t e g o r i e s < / d 1 p 1 : D i m e n s i o n N a m e > < d 1 p 1 : I d > c 2 9 8 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  -   I n t e r i m   < / d 1 p 1 : C u b e E l e m e n t L a b e l > < d 1 p 1 : C u b e E l e m e n t N a m e > T y p e & a m p ; 3 2 ; d e & a m p ; 3 2 ; C o n t r a t & a m p ; 3 2 ; & a m p ; 4 5 ; & a m p ; 3 2 ; I n t e r i m & a m p ; 3 2 ; < / d 1 p 1 : C u b e E l e m e n t N a m e > < d 1 p 1 : D i m e n s i o n N a m e > C a t e g o r i e s < / d 1 p 1 : D i m e n s i o n N a m e > < d 1 p 1 : I d > c 2 9 9 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< / d 1 p 1 : C u b e E l e m e n t L a b e l > < d 1 p 1 : C u b e E l e m e n t N a m e > N I V E A U & a m p ; 3 2 ; D I P L & a m p ; 2 0 0 ; M E & a m p ; 3 2 ; S O R T I E < / d 1 p 1 : C u b e E l e m e n t N a m e > < d 1 p 1 : D i m e n s i o n N a m e > C a t e g o r i e s < / d 1 p 1 : D i m e n s i o n N a m e > < d 1 p 1 : I d > c 3 0 0 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 I   e t   I I < / d 1 p 1 : C u b e E l e m e n t L a b e l > < d 1 p 1 : C u b e E l e m e n t N a m e > N I V E A U & a m p ; 3 2 ; D I P L & a m p ; 2 0 0 ; M E & a m p ; 3 2 ; S O R T I E & a m p ; 3 2 ; & a m p ; 4 5 ; & a m p ; 3 2 ; N i v e a u & a m p ; 3 2 ; I & a m p ; 3 2 ; e t & a m p ; 3 2 ; I I < / d 1 p 1 : C u b e E l e m e n t N a m e > < d 1 p 1 : D i m e n s i o n N a m e > C a t e g o r i e s < / d 1 p 1 : D i m e n s i o n N a m e > < d 1 p 1 : I d > c 3 0 1 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 I I I < / d 1 p 1 : C u b e E l e m e n t L a b e l > < d 1 p 1 : C u b e E l e m e n t N a m e > N I V E A U & a m p ; 3 2 ; D I P L & a m p ; 2 0 0 ; M E & a m p ; 3 2 ; S O R T I E & a m p ; 3 2 ; & a m p ; 4 5 ; & a m p ; 3 2 ; N i v e a u & a m p ; 3 2 ; I I I < / d 1 p 1 : C u b e E l e m e n t N a m e > < d 1 p 1 : D i m e n s i o n N a m e > C a t e g o r i e s < / d 1 p 1 : D i m e n s i o n N a m e > < d 1 p 1 : I d > c 3 0 2 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 I V < / d 1 p 1 : C u b e E l e m e n t L a b e l > < d 1 p 1 : C u b e E l e m e n t N a m e > N I V E A U & a m p ; 3 2 ; D I P L & a m p ; 2 0 0 ; M E & a m p ; 3 2 ; S O R T I E & a m p ; 3 2 ; & a m p ; 4 5 ; & a m p ; 3 2 ; N i v e a u & a m p ; 3 2 ; I V < / d 1 p 1 : C u b e E l e m e n t N a m e > < d 1 p 1 : D i m e n s i o n N a m e > C a t e g o r i e s < / d 1 p 1 : D i m e n s i o n N a m e > < d 1 p 1 : I d > c 3 0 3 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 V < / d 1 p 1 : C u b e E l e m e n t L a b e l > < d 1 p 1 : C u b e E l e m e n t N a m e > N I V E A U & a m p ; 3 2 ; D I P L & a m p ; 2 0 0 ; M E & a m p ; 3 2 ; S O R T I E & a m p ; 3 2 ; & a m p ; 4 5 ; & a m p ; 3 2 ; N i v e a u & a m p ; 3 2 ; V < / d 1 p 1 : C u b e E l e m e n t N a m e > < d 1 p 1 : D i m e n s i o n N a m e > C a t e g o r i e s < / d 1 p 1 : D i m e n s i o n N a m e > < d 1 p 1 : I d > c 3 0 4 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 V I < / d 1 p 1 : C u b e E l e m e n t L a b e l > < d 1 p 1 : C u b e E l e m e n t N a m e > N I V E A U & a m p ; 3 2 ; D I P L & a m p ; 2 0 0 ; M E & a m p ; 3 2 ; S O R T I E & a m p ; 3 2 ; & a m p ; 4 5 ; & a m p ; 3 2 ; N i v e a u & a m p ; 3 2 ; V I < / d 1 p 1 : C u b e E l e m e n t N a m e > < d 1 p 1 : D i m e n s i o n N a m e > C a t e g o r i e s < / d 1 p 1 : D i m e n s i o n N a m e > < d 1 p 1 : I d > c 3 0 5 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 d e   f o r m a t i o n   i n d � f i n i < / d 1 p 1 : C u b e E l e m e n t L a b e l > < d 1 p 1 : C u b e E l e m e n t N a m e > N I V E A U & a m p ; 3 2 ; D I P L & a m p ; 2 0 0 ; M E & a m p ; 3 2 ; S O R T I E & a m p ; 3 2 ; & a m p ; 4 5 ; & a m p ; 3 2 ; N i v e a u & a m p ; 3 2 ; d e & a m p ; 3 2 ; f o r m a t i o n & a m p ; 3 2 ; i n d & a m p ; 2 3 3 ; f i n i < / d 1 p 1 : C u b e E l e m e n t N a m e > < d 1 p 1 : D i m e n s i o n N a m e > C a t e g o r i e s < / d 1 p 1 : D i m e n s i o n N a m e > < d 1 p 1 : I d > c 3 0 6 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 S e x e < / d 1 p 1 : C u b e E l e m e n t L a b e l > < d 1 p 1 : C u b e E l e m e n t N a m e > S e x e < / d 1 p 1 : C u b e E l e m e n t N a m e > < d 1 p 1 : D i m e n s i o n N a m e > C a t e g o r i e s < / d 1 p 1 : D i m e n s i o n N a m e > < d 1 p 1 : I d > c 3 0 7 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 S e x e   -   H o m m e < / d 1 p 1 : C u b e E l e m e n t L a b e l > < d 1 p 1 : C u b e E l e m e n t N a m e > S e x e & a m p ; 3 2 ; & a m p ; 4 5 ; & a m p ; 3 2 ; H o m m e < / d 1 p 1 : C u b e E l e m e n t N a m e > < d 1 p 1 : D i m e n s i o n N a m e > C a t e g o r i e s < / d 1 p 1 : D i m e n s i o n N a m e > < d 1 p 1 : I d > c 3 0 8 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 S e x e   -   F e m m e < / d 1 p 1 : C u b e E l e m e n t L a b e l > < d 1 p 1 : C u b e E l e m e n t N a m e > S e x e & a m p ; 3 2 ; & a m p ; 4 5 ; & a m p ; 3 2 ; F e m m e < / d 1 p 1 : C u b e E l e m e n t N a m e > < d 1 p 1 : D i m e n s i o n N a m e > C a t e g o r i e s < / d 1 p 1 : D i m e n s i o n N a m e > < d 1 p 1 : I d > c 3 0 9 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 A g e < / d 1 p 1 : C u b e E l e m e n t L a b e l > < d 1 p 1 : C u b e E l e m e n t N a m e > A g e < / d 1 p 1 : C u b e E l e m e n t N a m e > < d 1 p 1 : D i m e n s i o n N a m e > C a t e g o r i e s < / d 1 p 1 : D i m e n s i o n N a m e > < d 1 p 1 : I d > c 3 1 0 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 M o i n s   d e   3 5   a n s < / d 1 p 1 : C u b e E l e m e n t L a b e l > < d 1 p 1 : C u b e E l e m e n t N a m e > S T & a m p ; 3 2 ; M o i n s & a m p ; 3 2 ; d e & a m p ; 3 2 ; 3 5 & a m p ; 3 2 ; a n s < / d 1 p 1 : C u b e E l e m e n t N a m e > < d 1 p 1 : D i m e n s i o n N a m e > C a t e g o r i e s < / d 1 p 1 : D i m e n s i o n N a m e > < d 1 p 1 : I d > c 3 1 1 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 M o i n s   d e   3 5   a n s   -   M o i n s   d e   2 5   a n s   < / d 1 p 1 : C u b e E l e m e n t L a b e l > < d 1 p 1 : C u b e E l e m e n t N a m e > S T & a m p ; 3 2 ; M o i n s & a m p ; 3 2 ; d e & a m p ; 3 2 ; 3 5 & a m p ; 3 2 ; a n s & a m p ; 3 2 ; & a m p ; 4 5 ; & a m p ; 3 2 ; M o i n s & a m p ; 3 2 ; d e & a m p ; 3 2 ; 2 5 & a m p ; 3 2 ; a n s & a m p ; 3 2 ; < / d 1 p 1 : C u b e E l e m e n t N a m e > < d 1 p 1 : D i m e n s i o n N a m e > C a t e g o r i e s < / d 1 p 1 : D i m e n s i o n N a m e > < d 1 p 1 : I d > c 3 1 2 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 M o i n s   d e   3 5   a n s   -   E n t r e   2 5   e t   3 4   a n s < / d 1 p 1 : C u b e E l e m e n t L a b e l > < d 1 p 1 : C u b e E l e m e n t N a m e > S T & a m p ; 3 2 ; M o i n s & a m p ; 3 2 ; d e & a m p ; 3 2 ; 3 5 & a m p ; 3 2 ; a n s & a m p ; 3 2 ; & a m p ; 4 5 ; & a m p ; 3 2 ; E n t r e & a m p ; 3 2 ; 2 5 & a m p ; 3 2 ; e t & a m p ; 3 2 ; 3 4 & a m p ; 3 2 ; a n s < / d 1 p 1 : C u b e E l e m e n t N a m e > < d 1 p 1 : D i m e n s i o n N a m e > C a t e g o r i e s < / d 1 p 1 : D i m e n s i o n N a m e > < d 1 p 1 : I d > c 3 1 3 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 M o i n s   d e   3 5   a n s   -   E n t r e   3 5   e t   4 4   a n s < / d 1 p 1 : C u b e E l e m e n t L a b e l > < d 1 p 1 : C u b e E l e m e n t N a m e > S T & a m p ; 3 2 ; M o i n s & a m p ; 3 2 ; d e & a m p ; 3 2 ; 3 5 & a m p ; 3 2 ; a n s & a m p ; 3 2 ; & a m p ; 4 5 ; & a m p ; 3 2 ; E n t r e & a m p ; 3 2 ; 3 5 & a m p ; 3 2 ; e t & a m p ; 3 2 ; 4 4 & a m p ; 3 2 ; a n s < / d 1 p 1 : C u b e E l e m e n t N a m e > < d 1 p 1 : D i m e n s i o n N a m e > C a t e g o r i e s < / d 1 p 1 : D i m e n s i o n N a m e > < d 1 p 1 : I d > c 3 1 4 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 4 5   a n s   e t   p l u s   < / d 1 p 1 : C u b e E l e m e n t L a b e l > < d 1 p 1 : C u b e E l e m e n t N a m e > S T & a m p ; 3 2 ; 4 5 & a m p ; 3 2 ; a n s & a m p ; 3 2 ; e t & a m p ; 3 2 ; p l u s & a m p ; 3 2 ; < / d 1 p 1 : C u b e E l e m e n t N a m e > < d 1 p 1 : D i m e n s i o n N a m e > C a t e g o r i e s < / d 1 p 1 : D i m e n s i o n N a m e > < d 1 p 1 : I d > c 3 1 5 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 4 5   a n s   e t   p l u s     -   E n t r e   4 5   e t   5 4   a n s   < / d 1 p 1 : C u b e E l e m e n t L a b e l > < d 1 p 1 : C u b e E l e m e n t N a m e > S T & a m p ; 3 2 ; 4 5 & a m p ; 3 2 ; a n s & a m p ; 3 2 ; e t & a m p ; 3 2 ; p l u s & a m p ; 3 2 ; & a m p ; 3 2 ; & a m p ; 4 5 ; & a m p ; 3 2 ; E n t r e & a m p ; 3 2 ; 4 5 & a m p ; 3 2 ; e t & a m p ; 3 2 ; 5 4 & a m p ; 3 2 ; a n s & a m p ; 3 2 ; < / d 1 p 1 : C u b e E l e m e n t N a m e > < d 1 p 1 : D i m e n s i o n N a m e > C a t e g o r i e s < / d 1 p 1 : D i m e n s i o n N a m e > < d 1 p 1 : I d > c 3 1 6 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 4 5   a n s   e t   p l u s     -   5 5   a n s   e t   p l u s   < / d 1 p 1 : C u b e E l e m e n t L a b e l > < d 1 p 1 : C u b e E l e m e n t N a m e > S T & a m p ; 3 2 ; 4 5 & a m p ; 3 2 ; a n s & a m p ; 3 2 ; e t & a m p ; 3 2 ; p l u s & a m p ; 3 2 ; & a m p ; 3 2 ; & a m p ; 4 5 ; & a m p ; 3 2 ; 5 5 & a m p ; 3 2 ; a n s & a m p ; 3 2 ; e t & a m p ; 3 2 ; p l u s & a m p ; 3 2 ; < / d 1 p 1 : C u b e E l e m e n t N a m e > < d 1 p 1 : D i m e n s i o n N a m e > C a t e g o r i e s < / d 1 p 1 : D i m e n s i o n N a m e > < d 1 p 1 : I d > c 3 1 7 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< / d 1 p 1 : C u b e E l e m e n t L a b e l > < d 1 p 1 : C u b e E l e m e n t N a m e > C S P < / d 1 p 1 : C u b e E l e m e n t N a m e > < d 1 p 1 : D i m e n s i o n N a m e > C a t e g o r i e s < / d 1 p 1 : D i m e n s i o n N a m e > < d 1 p 1 : I d > c 3 1 8 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 O u v r i e r s < / d 1 p 1 : C u b e E l e m e n t L a b e l > < d 1 p 1 : C u b e E l e m e n t N a m e > C S P & a m p ; 3 2 ; & a m p ; 4 5 ; & a m p ; 3 2 ; O u v r i e r s < / d 1 p 1 : C u b e E l e m e n t N a m e > < d 1 p 1 : D i m e n s i o n N a m e > C a t e g o r i e s < / d 1 p 1 : D i m e n s i o n N a m e > < d 1 p 1 : I d > c 3 1 9 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 E m p l o y � s < / d 1 p 1 : C u b e E l e m e n t L a b e l > < d 1 p 1 : C u b e E l e m e n t N a m e > C S P & a m p ; 3 2 ; & a m p ; 4 5 ; & a m p ; 3 2 ; E m p l o y & a m p ; 2 3 3 ; s < / d 1 p 1 : C u b e E l e m e n t N a m e > < d 1 p 1 : D i m e n s i o n N a m e > C a t e g o r i e s < / d 1 p 1 : D i m e n s i o n N a m e > < d 1 p 1 : I d > c 3 2 0 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 A g e n t   d e   m a � t r i s e ,   t e c h n i c i e n s   e t   a u t r e s   p r o f e s s i o n s   i n t e r m � d i a i r e s < / d 1 p 1 : C u b e E l e m e n t L a b e l > < d 1 p 1 : C u b e E l e m e n t N a m e > C S P & a m p ; 3 2 ; & a m p ; 4 5 ; & a m p ; 3 2 ; A g e n t & a m p ; 3 2 ; d e & a m p ; 3 2 ; m a & a m p ; 2 3 8 ; t r i s e & a m p ; 4 4 ; & a m p ; 3 2 ; t e c h n i c i e n s & a m p ; 3 2 ; e t & a m p ; 3 2 ; a u t r e s & a m p ; 3 2 ; p r o f e s s i o n s & a m p ; 3 2 ; i n t e r m & a m p ; 2 3 3 ; d i a i r e s < / d 1 p 1 : C u b e E l e m e n t N a m e > < d 1 p 1 : D i m e n s i o n N a m e > C a t e g o r i e s < / d 1 p 1 : D i m e n s i o n N a m e > < d 1 p 1 : I d > c 3 2 1 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 I n g � n i e u r s   e t   c a d r e s < / d 1 p 1 : C u b e E l e m e n t L a b e l > < d 1 p 1 : C u b e E l e m e n t N a m e > C S P & a m p ; 3 2 ; & a m p ; 4 5 ; & a m p ; 3 2 ; I n g & a m p ; 2 3 3 ; n i e u r s & a m p ; 3 2 ; e t & a m p ; 3 2 ; c a d r e s < / d 1 p 1 : C u b e E l e m e n t N a m e > < d 1 p 1 : D i m e n s i o n N a m e > C a t e g o r i e s < / d 1 p 1 : D i m e n s i o n N a m e > < d 1 p 1 : I d > c 3 2 2 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< / d 1 p 1 : C u b e E l e m e n t L a b e l > < d 1 p 1 : C u b e E l e m e n t N a m e > F O N G E C I F & a m p ; 3 2 ; & a m p ; 4 5 ; & a m p ; 3 2 ; F A F & a m p ; 4 5 ; T T < / d 1 p 1 : C u b e E l e m e n t N a m e > < d 1 p 1 : D i m e n s i o n N a m e > C a t e g o r i e s < / d 1 p 1 : D i m e n s i o n N a m e > < d 1 p 1 : I d > c 3 2 3 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 A l s a c e   < / d 1 p 1 : C u b e E l e m e n t L a b e l > < d 1 p 1 : C u b e E l e m e n t N a m e > F O N G E C I F & a m p ; 3 2 ; & a m p ; 4 5 ; & a m p ; 3 2 ; F A F & a m p ; 4 5 ; T T & a m p ; 3 2 ; & a m p ; 4 5 ; & a m p ; 3 2 ; A l s a c e & a m p ; 3 2 ; < / d 1 p 1 : C u b e E l e m e n t N a m e > < d 1 p 1 : D i m e n s i o n N a m e > C a t e g o r i e s < / d 1 p 1 : D i m e n s i o n N a m e > < d 1 p 1 : I d > c 3 2 4 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 A q u i t a i n e   < / d 1 p 1 : C u b e E l e m e n t L a b e l > < d 1 p 1 : C u b e E l e m e n t N a m e > F O N G E C I F & a m p ; 3 2 ; & a m p ; 4 5 ; & a m p ; 3 2 ; F A F & a m p ; 4 5 ; T T & a m p ; 3 2 ; & a m p ; 4 5 ; & a m p ; 3 2 ; A q u i t a i n e & a m p ; 3 2 ; < / d 1 p 1 : C u b e E l e m e n t N a m e > < d 1 p 1 : D i m e n s i o n N a m e > C a t e g o r i e s < / d 1 p 1 : D i m e n s i o n N a m e > < d 1 p 1 : I d > c 3 2 5 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 A u v e r g n e   < / d 1 p 1 : C u b e E l e m e n t L a b e l > < d 1 p 1 : C u b e E l e m e n t N a m e > F O N G E C I F & a m p ; 3 2 ; & a m p ; 4 5 ; & a m p ; 3 2 ; F A F & a m p ; 4 5 ; T T & a m p ; 3 2 ; & a m p ; 4 5 ; & a m p ; 3 2 ; A u v e r g n e & a m p ; 3 2 ; < / d 1 p 1 : C u b e E l e m e n t N a m e > < d 1 p 1 : D i m e n s i o n N a m e > C a t e g o r i e s < / d 1 p 1 : D i m e n s i o n N a m e > < d 1 p 1 : I d > c 3 2 6 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 B a s s e - N o r m a n d i e   < / d 1 p 1 : C u b e E l e m e n t L a b e l > < d 1 p 1 : C u b e E l e m e n t N a m e > F O N G E C I F & a m p ; 3 2 ; & a m p ; 4 5 ; & a m p ; 3 2 ; F A F & a m p ; 4 5 ; T T & a m p ; 3 2 ; & a m p ; 4 5 ; & a m p ; 3 2 ; B a s s e & a m p ; 4 5 ; N o r m a n d i e & a m p ; 3 2 ; < / d 1 p 1 : C u b e E l e m e n t N a m e > < d 1 p 1 : D i m e n s i o n N a m e > C a t e g o r i e s < / d 1 p 1 : D i m e n s i o n N a m e > < d 1 p 1 : I d > c 3 2 7 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 B o u r g o g n e   < / d 1 p 1 : C u b e E l e m e n t L a b e l > < d 1 p 1 : C u b e E l e m e n t N a m e > F O N G E C I F & a m p ; 3 2 ; & a m p ; 4 5 ; & a m p ; 3 2 ; F A F & a m p ; 4 5 ; T T & a m p ; 3 2 ; & a m p ; 4 5 ; & a m p ; 3 2 ; B o u r g o g n e & a m p ; 3 2 ; < / d 1 p 1 : C u b e E l e m e n t N a m e > < d 1 p 1 : D i m e n s i o n N a m e > C a t e g o r i e s < / d 1 p 1 : D i m e n s i o n N a m e > < d 1 p 1 : I d > c 3 2 8 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 B r e t a g n e   < / d 1 p 1 : C u b e E l e m e n t L a b e l > < d 1 p 1 : C u b e E l e m e n t N a m e > F O N G E C I F & a m p ; 3 2 ; & a m p ; 4 5 ; & a m p ; 3 2 ; F A F & a m p ; 4 5 ; T T & a m p ; 3 2 ; & a m p ; 4 5 ; & a m p ; 3 2 ; B r e t a g n e & a m p ; 3 2 ; < / d 1 p 1 : C u b e E l e m e n t N a m e > < d 1 p 1 : D i m e n s i o n N a m e > C a t e g o r i e s < / d 1 p 1 : D i m e n s i o n N a m e > < d 1 p 1 : I d > c 3 2 9 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 C e n t r e   < / d 1 p 1 : C u b e E l e m e n t L a b e l > < d 1 p 1 : C u b e E l e m e n t N a m e > F O N G E C I F & a m p ; 3 2 ; & a m p ; 4 5 ; & a m p ; 3 2 ; F A F & a m p ; 4 5 ; T T & a m p ; 3 2 ; & a m p ; 4 5 ; & a m p ; 3 2 ; C e n t r e & a m p ; 3 2 ; < / d 1 p 1 : C u b e E l e m e n t N a m e > < d 1 p 1 : D i m e n s i o n N a m e > C a t e g o r i e s < / d 1 p 1 : D i m e n s i o n N a m e > < d 1 p 1 : I d > c 3 3 0 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 C h a m p a g n e - A r d e n n e   < / d 1 p 1 : C u b e E l e m e n t L a b e l > < d 1 p 1 : C u b e E l e m e n t N a m e > F O N G E C I F & a m p ; 3 2 ; & a m p ; 4 5 ; & a m p ; 3 2 ; F A F & a m p ; 4 5 ; T T & a m p ; 3 2 ; & a m p ; 4 5 ; & a m p ; 3 2 ; C h a m p a g n e & a m p ; 4 5 ; A r d e n n e & a m p ; 3 2 ; < / d 1 p 1 : C u b e E l e m e n t N a m e > < d 1 p 1 : D i m e n s i o n N a m e > C a t e g o r i e s < / d 1 p 1 : D i m e n s i o n N a m e > < d 1 p 1 : I d > c 3 3 1 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 C o r s e   < / d 1 p 1 : C u b e E l e m e n t L a b e l > < d 1 p 1 : C u b e E l e m e n t N a m e > F O N G E C I F & a m p ; 3 2 ; & a m p ; 4 5 ; & a m p ; 3 2 ; F A F & a m p ; 4 5 ; T T & a m p ; 3 2 ; & a m p ; 4 5 ; & a m p ; 3 2 ; C o r s e & a m p ; 3 2 ; < / d 1 p 1 : C u b e E l e m e n t N a m e > < d 1 p 1 : D i m e n s i o n N a m e > C a t e g o r i e s < / d 1 p 1 : D i m e n s i o n N a m e > < d 1 p 1 : I d > c 3 3 2 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 F A F - T T   < / d 1 p 1 : C u b e E l e m e n t L a b e l > < d 1 p 1 : C u b e E l e m e n t N a m e > F O N G E C I F & a m p ; 3 2 ; & a m p ; 4 5 ; & a m p ; 3 2 ; F A F & a m p ; 4 5 ; T T & a m p ; 3 2 ; & a m p ; 4 5 ; & a m p ; 3 2 ; F A F & a m p ; 4 5 ; T T & a m p ; 3 2 ; < / d 1 p 1 : C u b e E l e m e n t N a m e > < d 1 p 1 : D i m e n s i o n N a m e > C a t e g o r i e s < / d 1 p 1 : D i m e n s i o n N a m e > < d 1 p 1 : I d > c 3 3 3 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 F r a n c h e - C o m t �   < / d 1 p 1 : C u b e E l e m e n t L a b e l > < d 1 p 1 : C u b e E l e m e n t N a m e > F O N G E C I F & a m p ; 3 2 ; & a m p ; 4 5 ; & a m p ; 3 2 ; F A F & a m p ; 4 5 ; T T & a m p ; 3 2 ; & a m p ; 4 5 ; & a m p ; 3 2 ; F r a n c h e & a m p ; 4 5 ; C o m t & a m p ; 2 3 3 ; & a m p ; 3 2 ; < / d 1 p 1 : C u b e E l e m e n t N a m e > < d 1 p 1 : D i m e n s i o n N a m e > C a t e g o r i e s < / d 1 p 1 : D i m e n s i o n N a m e > < d 1 p 1 : I d > c 3 3 4 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 G u a d e l o u p e   < / d 1 p 1 : C u b e E l e m e n t L a b e l > < d 1 p 1 : C u b e E l e m e n t N a m e > F O N G E C I F & a m p ; 3 2 ; & a m p ; 4 5 ; & a m p ; 3 2 ; F A F & a m p ; 4 5 ; T T & a m p ; 3 2 ; & a m p ; 4 5 ; & a m p ; 3 2 ; G u a d e l o u p e & a m p ; 3 2 ; < / d 1 p 1 : C u b e E l e m e n t N a m e > < d 1 p 1 : D i m e n s i o n N a m e > C a t e g o r i e s < / d 1 p 1 : D i m e n s i o n N a m e > < d 1 p 1 : I d > c 3 3 5 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 G u y a n e   < / d 1 p 1 : C u b e E l e m e n t L a b e l > < d 1 p 1 : C u b e E l e m e n t N a m e > F O N G E C I F & a m p ; 3 2 ; & a m p ; 4 5 ; & a m p ; 3 2 ; F A F & a m p ; 4 5 ; T T & a m p ; 3 2 ; & a m p ; 4 5 ; & a m p ; 3 2 ; G u y a n e & a m p ; 3 2 ; < / d 1 p 1 : C u b e E l e m e n t N a m e > < d 1 p 1 : D i m e n s i o n N a m e > C a t e g o r i e s < / d 1 p 1 : D i m e n s i o n N a m e > < d 1 p 1 : I d > c 3 3 6 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 H a u t e - N o r m a n d i e     < / d 1 p 1 : C u b e E l e m e n t L a b e l > < d 1 p 1 : C u b e E l e m e n t N a m e > F O N G E C I F & a m p ; 3 2 ; & a m p ; 4 5 ; & a m p ; 3 2 ; F A F & a m p ; 4 5 ; T T & a m p ; 3 2 ; & a m p ; 4 5 ; & a m p ; 3 2 ; H a u t e & a m p ; 4 5 ; N o r m a n d i e & a m p ; 3 2 ; & a m p ; 3 2 ; < / d 1 p 1 : C u b e E l e m e n t N a m e > < d 1 p 1 : D i m e n s i o n N a m e > C a t e g o r i e s < / d 1 p 1 : D i m e n s i o n N a m e > < d 1 p 1 : I d > c 3 3 7 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 I l e - d e - F r a n c e   < / d 1 p 1 : C u b e E l e m e n t L a b e l > < d 1 p 1 : C u b e E l e m e n t N a m e > F O N G E C I F & a m p ; 3 2 ; & a m p ; 4 5 ; & a m p ; 3 2 ; F A F & a m p ; 4 5 ; T T & a m p ; 3 2 ; & a m p ; 4 5 ; & a m p ; 3 2 ; I l e & a m p ; 4 5 ; d e & a m p ; 4 5 ; F r a n c e & a m p ; 3 2 ; < / d 1 p 1 : C u b e E l e m e n t N a m e > < d 1 p 1 : D i m e n s i o n N a m e > C a t e g o r i e s < / d 1 p 1 : D i m e n s i o n N a m e > < d 1 p 1 : I d > c 3 3 8 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 L a   R � u n i o n   < / d 1 p 1 : C u b e E l e m e n t L a b e l > < d 1 p 1 : C u b e E l e m e n t N a m e > F O N G E C I F & a m p ; 3 2 ; & a m p ; 4 5 ; & a m p ; 3 2 ; F A F & a m p ; 4 5 ; T T & a m p ; 3 2 ; & a m p ; 4 5 ; & a m p ; 3 2 ; L a & a m p ; 3 2 ; R & a m p ; 2 3 3 ; u n i o n & a m p ; 3 2 ; < / d 1 p 1 : C u b e E l e m e n t N a m e > < d 1 p 1 : D i m e n s i o n N a m e > C a t e g o r i e s < / d 1 p 1 : D i m e n s i o n N a m e > < d 1 p 1 : I d > c 3 3 9 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 L a n g u e d o c - R o u s s i l l o n   < / d 1 p 1 : C u b e E l e m e n t L a b e l > < d 1 p 1 : C u b e E l e m e n t N a m e > F O N G E C I F & a m p ; 3 2 ; & a m p ; 4 5 ; & a m p ; 3 2 ; F A F & a m p ; 4 5 ; T T & a m p ; 3 2 ; & a m p ; 4 5 ; & a m p ; 3 2 ; L a n g u e d o c & a m p ; 4 5 ; R o u s s i l l o n & a m p ; 3 2 ; < / d 1 p 1 : C u b e E l e m e n t N a m e > < d 1 p 1 : D i m e n s i o n N a m e > C a t e g o r i e s < / d 1 p 1 : D i m e n s i o n N a m e > < d 1 p 1 : I d > c 3 4 0 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 L i m o u s i n   < / d 1 p 1 : C u b e E l e m e n t L a b e l > < d 1 p 1 : C u b e E l e m e n t N a m e > F O N G E C I F & a m p ; 3 2 ; & a m p ; 4 5 ; & a m p ; 3 2 ; F A F & a m p ; 4 5 ; T T & a m p ; 3 2 ; & a m p ; 4 5 ; & a m p ; 3 2 ; L i m o u s i n & a m p ; 3 2 ; < / d 1 p 1 : C u b e E l e m e n t N a m e > < d 1 p 1 : D i m e n s i o n N a m e > C a t e g o r i e s < / d 1 p 1 : D i m e n s i o n N a m e > < d 1 p 1 : I d > c 3 4 1 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 L o r r a i n e   < / d 1 p 1 : C u b e E l e m e n t L a b e l > < d 1 p 1 : C u b e E l e m e n t N a m e > F O N G E C I F & a m p ; 3 2 ; & a m p ; 4 5 ; & a m p ; 3 2 ; F A F & a m p ; 4 5 ; T T & a m p ; 3 2 ; & a m p ; 4 5 ; & a m p ; 3 2 ; L o r r a i n e & a m p ; 3 2 ; < / d 1 p 1 : C u b e E l e m e n t N a m e > < d 1 p 1 : D i m e n s i o n N a m e > C a t e g o r i e s < / d 1 p 1 : D i m e n s i o n N a m e > < d 1 p 1 : I d > c 3 4 2 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 M a r t i n i q u e   < / d 1 p 1 : C u b e E l e m e n t L a b e l > < d 1 p 1 : C u b e E l e m e n t N a m e > F O N G E C I F & a m p ; 3 2 ; & a m p ; 4 5 ; & a m p ; 3 2 ; F A F & a m p ; 4 5 ; T T & a m p ; 3 2 ; & a m p ; 4 5 ; & a m p ; 3 2 ; M a r t i n i q u e & a m p ; 3 2 ; < / d 1 p 1 : C u b e E l e m e n t N a m e > < d 1 p 1 : D i m e n s i o n N a m e > C a t e g o r i e s < / d 1 p 1 : D i m e n s i o n N a m e > < d 1 p 1 : I d > c 3 4 3 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 M i d i - P y r � n � e s   < / d 1 p 1 : C u b e E l e m e n t L a b e l > < d 1 p 1 : C u b e E l e m e n t N a m e > F O N G E C I F & a m p ; 3 2 ; & a m p ; 4 5 ; & a m p ; 3 2 ; F A F & a m p ; 4 5 ; T T & a m p ; 3 2 ; & a m p ; 4 5 ; & a m p ; 3 2 ; M i d i & a m p ; 4 5 ; P y r & a m p ; 2 3 3 ; n & a m p ; 2 3 3 ; e s & a m p ; 3 2 ; < / d 1 p 1 : C u b e E l e m e n t N a m e > < d 1 p 1 : D i m e n s i o n N a m e > C a t e g o r i e s < / d 1 p 1 : D i m e n s i o n N a m e > < d 1 p 1 : I d > c 3 4 4 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 N o r d - P a s   d e   C a l a i s   < / d 1 p 1 : C u b e E l e m e n t L a b e l > < d 1 p 1 : C u b e E l e m e n t N a m e > F O N G E C I F & a m p ; 3 2 ; & a m p ; 4 5 ; & a m p ; 3 2 ; F A F & a m p ; 4 5 ; T T & a m p ; 3 2 ; & a m p ; 4 5 ; & a m p ; 3 2 ; N o r d & a m p ; 4 5 ; P a s & a m p ; 3 2 ; d e & a m p ; 3 2 ; C a l a i s & a m p ; 3 2 ; < / d 1 p 1 : C u b e E l e m e n t N a m e > < d 1 p 1 : D i m e n s i o n N a m e > C a t e g o r i e s < / d 1 p 1 : D i m e n s i o n N a m e > < d 1 p 1 : I d > c 3 4 5 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 P a y s   d e   l a   L o i r e   < / d 1 p 1 : C u b e E l e m e n t L a b e l > < d 1 p 1 : C u b e E l e m e n t N a m e > F O N G E C I F & a m p ; 3 2 ; & a m p ; 4 5 ; & a m p ; 3 2 ; F A F & a m p ; 4 5 ; T T & a m p ; 3 2 ; & a m p ; 4 5 ; & a m p ; 3 2 ; P a y s & a m p ; 3 2 ; d e & a m p ; 3 2 ; l a & a m p ; 3 2 ; L o i r e & a m p ; 3 2 ; < / d 1 p 1 : C u b e E l e m e n t N a m e > < d 1 p 1 : D i m e n s i o n N a m e > C a t e g o r i e s < / d 1 p 1 : D i m e n s i o n N a m e > < d 1 p 1 : I d > c 3 4 6 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 P i c a r d i e   < / d 1 p 1 : C u b e E l e m e n t L a b e l > < d 1 p 1 : C u b e E l e m e n t N a m e > F O N G E C I F & a m p ; 3 2 ; & a m p ; 4 5 ; & a m p ; 3 2 ; F A F & a m p ; 4 5 ; T T & a m p ; 3 2 ; & a m p ; 4 5 ; & a m p ; 3 2 ; P i c a r d i e & a m p ; 3 2 ; < / d 1 p 1 : C u b e E l e m e n t N a m e > < d 1 p 1 : D i m e n s i o n N a m e > C a t e g o r i e s < / d 1 p 1 : D i m e n s i o n N a m e > < d 1 p 1 : I d > c 3 4 7 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 P o i t o u - C h a r e n t e s   < / d 1 p 1 : C u b e E l e m e n t L a b e l > < d 1 p 1 : C u b e E l e m e n t N a m e > F O N G E C I F & a m p ; 3 2 ; & a m p ; 4 5 ; & a m p ; 3 2 ; F A F & a m p ; 4 5 ; T T & a m p ; 3 2 ; & a m p ; 4 5 ; & a m p ; 3 2 ; P o i t o u & a m p ; 4 5 ; C h a r e n t e s & a m p ; 3 2 ; < / d 1 p 1 : C u b e E l e m e n t N a m e > < d 1 p 1 : D i m e n s i o n N a m e > C a t e g o r i e s < / d 1 p 1 : D i m e n s i o n N a m e > < d 1 p 1 : I d > c 3 4 8 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 P r o v e n c e - A l p e s - C � t e   d ' A z u r     < / d 1 p 1 : C u b e E l e m e n t L a b e l > < d 1 p 1 : C u b e E l e m e n t N a m e > F O N G E C I F & a m p ; 3 2 ; & a m p ; 4 5 ; & a m p ; 3 2 ; F A F & a m p ; 4 5 ; T T & a m p ; 3 2 ; & a m p ; 4 5 ; & a m p ; 3 2 ; P r o v e n c e & a m p ; 4 5 ; A l p e s & a m p ; 4 5 ; C & a m p ; 2 4 4 ; t e & a m p ; 3 2 ; d & a m p ; 3 9 ; A z u r & a m p ; 3 2 ; & a m p ; 3 2 ; < / d 1 p 1 : C u b e E l e m e n t N a m e > < d 1 p 1 : D i m e n s i o n N a m e > C a t e g o r i e s < / d 1 p 1 : D i m e n s i o n N a m e > < d 1 p 1 : I d > c 3 4 9 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 R h � n e - A l p e s   < / d 1 p 1 : C u b e E l e m e n t L a b e l > < d 1 p 1 : C u b e E l e m e n t N a m e > F O N G E C I F & a m p ; 3 2 ; & a m p ; 4 5 ; & a m p ; 3 2 ; F A F & a m p ; 4 5 ; T T & a m p ; 3 2 ; & a m p ; 4 5 ; & a m p ; 3 2 ; R h & a m p ; 2 4 4 ; n e & a m p ; 4 5 ; A l p e s & a m p ; 3 2 ; < / d 1 p 1 : C u b e E l e m e n t N a m e > < d 1 p 1 : D i m e n s i o n N a m e > C a t e g o r i e s < / d 1 p 1 : D i m e n s i o n N a m e > < d 1 p 1 : I d > c 3 5 0 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< / d 1 p 1 : C u b e E l e m e n t L a b e l > < d 1 p 1 : C u b e E l e m e n t N a m e > _ v i d e _ _ 2 < / d 1 p 1 : C u b e E l e m e n t N a m e > < d 1 p 1 : D i m e n s i o n N a m e > C a t e g o r i e s < / d 1 p 1 : D i m e n s i o n N a m e > < d 1 p 1 : I d > c 3 5 1 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< / d 1 p 1 : C u b e E l e m e n t L a b e l > < d 1 p 1 : C u b e E l e m e n t N a m e > _ v i d e _ _ 3 < / d 1 p 1 : C u b e E l e m e n t N a m e > < d 1 p 1 : D i m e n s i o n N a m e > C a t e g o r i e s < / d 1 p 1 : D i m e n s i o n N a m e > < d 1 p 1 : I d > c 3 5 2 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< / d 1 p 1 : C u b e E l e m e n t L a b e l > < d 1 p 1 : C u b e E l e m e n t N a m e > _ v i d e _ _ 4 < / d 1 p 1 : C u b e E l e m e n t N a m e > < d 1 p 1 : D i m e n s i o n N a m e > C a t e g o r i e s < / d 1 p 1 : D i m e n s i o n N a m e > < d 1 p 1 : I d > c 3 5 3 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 T O T A L < / d 1 p 1 : C u b e E l e m e n t L a b e l > < d 1 p 1 : C u b e E l e m e n t N a m e > T O T A L < / d 1 p 1 : C u b e E l e m e n t N a m e > < d 1 p 1 : D i m e n s i o n N a m e > B r e a k s < / d 1 p 1 : D i m e n s i o n N a m e > < d 1 p 1 : I d > b 1 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 T O T A L < / d 1 p 1 : C u b e E l e m e n t L a b e l > < d 1 p 1 : C u b e E l e m e n t N a m e > T O T A L & a m p ; 3 2 ; & a m p ; 4 5 ; & a m p ; 3 2 ; T O T A L < / d 1 p 1 : C u b e E l e m e n t N a m e > < d 1 p 1 : D i m e n s i o n N a m e > B r e a k s < / d 1 p 1 : D i m e n s i o n N a m e > < d 1 p 1 : I d > b 2 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< / d 1 p 1 : C u b e E l e m e n t L a b e l > < d 1 p 1 : C u b e E l e m e n t N a m e > T y p e & a m p ; 3 2 ; d e & a m p ; 3 2 ; C o n t r a t < / d 1 p 1 : C u b e E l e m e n t N a m e > < d 1 p 1 : D i m e n s i o n N a m e > B r e a k s < / d 1 p 1 : D i m e n s i o n N a m e > < d 1 p 1 : I d > b 3 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  -   C D I         < / d 1 p 1 : C u b e E l e m e n t L a b e l > < d 1 p 1 : C u b e E l e m e n t N a m e > T y p e & a m p ; 3 2 ; d e & a m p ; 3 2 ; C o n t r a t & a m p ; 3 2 ; & a m p ; 4 5 ; & a m p ; 3 2 ; T y p e & a m p ; 3 2 ; d e & a m p ; 3 2 ; C o n t r a t & a m p ; 3 2 ; & a m p ; 4 5 ; & a m p ; 3 2 ; C D I & a m p ; 3 2 ; & a m p ; 3 2 ; & a m p ; 3 2 ; & a m p ; 3 2 ; < / d 1 p 1 : C u b e E l e m e n t N a m e > < d 1 p 1 : D i m e n s i o n N a m e > B r e a k s < / d 1 p 1 : D i m e n s i o n N a m e > < d 1 p 1 : I d > b 4 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  -   C D D         < / d 1 p 1 : C u b e E l e m e n t L a b e l > < d 1 p 1 : C u b e E l e m e n t N a m e > T y p e & a m p ; 3 2 ; d e & a m p ; 3 2 ; C o n t r a t & a m p ; 3 2 ; & a m p ; 4 5 ; & a m p ; 3 2 ; T y p e & a m p ; 3 2 ; d e & a m p ; 3 2 ; C o n t r a t & a m p ; 3 2 ; & a m p ; 4 5 ; & a m p ; 3 2 ; C D D & a m p ; 3 2 ; & a m p ; 3 2 ; & a m p ; 3 2 ; & a m p ; 3 2 ; < / d 1 p 1 : C u b e E l e m e n t N a m e > < d 1 p 1 : D i m e n s i o n N a m e > B r e a k s < / d 1 p 1 : D i m e n s i o n N a m e > < d 1 p 1 : I d > b 5 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  -   I n t e r i m   < / d 1 p 1 : C u b e E l e m e n t L a b e l > < d 1 p 1 : C u b e E l e m e n t N a m e > T y p e & a m p ; 3 2 ; d e & a m p ; 3 2 ; C o n t r a t & a m p ; 3 2 ; & a m p ; 4 5 ; & a m p ; 3 2 ; T y p e & a m p ; 3 2 ; d e & a m p ; 3 2 ; C o n t r a t & a m p ; 3 2 ; & a m p ; 4 5 ; & a m p ; 3 2 ; I n t e r i m & a m p ; 3 2 ; < / d 1 p 1 : C u b e E l e m e n t N a m e > < d 1 p 1 : D i m e n s i o n N a m e > B r e a k s < / d 1 p 1 : D i m e n s i o n N a m e > < d 1 p 1 : I d > b 6 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< / d 1 p 1 : C u b e E l e m e n t L a b e l > < d 1 p 1 : C u b e E l e m e n t N a m e > N I V E A U & a m p ; 3 2 ; D I P L & a m p ; 2 0 0 ; M E & a m p ; 3 2 ; S O R T I E < / d 1 p 1 : C u b e E l e m e n t N a m e > < d 1 p 1 : D i m e n s i o n N a m e > B r e a k s < / d 1 p 1 : D i m e n s i o n N a m e > < d 1 p 1 : I d > b 7 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 I   e t   I I < / d 1 p 1 : C u b e E l e m e n t L a b e l > < d 1 p 1 : C u b e E l e m e n t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I & a m p ; 3 2 ; e t & a m p ; 3 2 ; I I < / d 1 p 1 : C u b e E l e m e n t N a m e > < d 1 p 1 : D i m e n s i o n N a m e > B r e a k s < / d 1 p 1 : D i m e n s i o n N a m e > < d 1 p 1 : I d > b 8 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 I I I < / d 1 p 1 : C u b e E l e m e n t L a b e l > < d 1 p 1 : C u b e E l e m e n t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I I I < / d 1 p 1 : C u b e E l e m e n t N a m e > < d 1 p 1 : D i m e n s i o n N a m e > B r e a k s < / d 1 p 1 : D i m e n s i o n N a m e > < d 1 p 1 : I d > b 9 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 I V < / d 1 p 1 : C u b e E l e m e n t L a b e l > < d 1 p 1 : C u b e E l e m e n t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I V < / d 1 p 1 : C u b e E l e m e n t N a m e > < d 1 p 1 : D i m e n s i o n N a m e > B r e a k s < / d 1 p 1 : D i m e n s i o n N a m e > < d 1 p 1 : I d > b 1 0 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 V < / d 1 p 1 : C u b e E l e m e n t L a b e l > < d 1 p 1 : C u b e E l e m e n t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V < / d 1 p 1 : C u b e E l e m e n t N a m e > < d 1 p 1 : D i m e n s i o n N a m e > B r e a k s < / d 1 p 1 : D i m e n s i o n N a m e > < d 1 p 1 : I d > b 1 1 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 V I < / d 1 p 1 : C u b e E l e m e n t L a b e l > < d 1 p 1 : C u b e E l e m e n t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V I < / d 1 p 1 : C u b e E l e m e n t N a m e > < d 1 p 1 : D i m e n s i o n N a m e > B r e a k s < / d 1 p 1 : D i m e n s i o n N a m e > < d 1 p 1 : I d > b 1 2 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 d e   f o r m a t i o n   i n d � f i n i < / d 1 p 1 : C u b e E l e m e n t L a b e l > < d 1 p 1 : C u b e E l e m e n t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d e & a m p ; 3 2 ; f o r m a t i o n & a m p ; 3 2 ; i n d & a m p ; 2 3 3 ; f i n i < / d 1 p 1 : C u b e E l e m e n t N a m e > < d 1 p 1 : D i m e n s i o n N a m e > B r e a k s < / d 1 p 1 : D i m e n s i o n N a m e > < d 1 p 1 : I d > b 1 3 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 S e x e < / d 1 p 1 : C u b e E l e m e n t L a b e l > < d 1 p 1 : C u b e E l e m e n t N a m e > S e x e < / d 1 p 1 : C u b e E l e m e n t N a m e > < d 1 p 1 : D i m e n s i o n N a m e > B r e a k s < / d 1 p 1 : D i m e n s i o n N a m e > < d 1 p 1 : I d > b 1 4 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 S e x e   -   H o m m e < / d 1 p 1 : C u b e E l e m e n t L a b e l > < d 1 p 1 : C u b e E l e m e n t N a m e > S e x e & a m p ; 3 2 ; & a m p ; 4 5 ; & a m p ; 3 2 ; S e x e & a m p ; 3 2 ; & a m p ; 4 5 ; & a m p ; 3 2 ; H o m m e < / d 1 p 1 : C u b e E l e m e n t N a m e > < d 1 p 1 : D i m e n s i o n N a m e > B r e a k s < / d 1 p 1 : D i m e n s i o n N a m e > < d 1 p 1 : I d > b 1 5 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 S e x e   -   F e m m e < / d 1 p 1 : C u b e E l e m e n t L a b e l > < d 1 p 1 : C u b e E l e m e n t N a m e > S e x e & a m p ; 3 2 ; & a m p ; 4 5 ; & a m p ; 3 2 ; S e x e & a m p ; 3 2 ; & a m p ; 4 5 ; & a m p ; 3 2 ; F e m m e < / d 1 p 1 : C u b e E l e m e n t N a m e > < d 1 p 1 : D i m e n s i o n N a m e > B r e a k s < / d 1 p 1 : D i m e n s i o n N a m e > < d 1 p 1 : I d > b 1 6 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 A g e < / d 1 p 1 : C u b e E l e m e n t L a b e l > < d 1 p 1 : C u b e E l e m e n t N a m e > A g e < / d 1 p 1 : C u b e E l e m e n t N a m e > < d 1 p 1 : D i m e n s i o n N a m e > B r e a k s < / d 1 p 1 : D i m e n s i o n N a m e > < d 1 p 1 : I d > b 1 7 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 M o i n s   d e   3 5   a n s < / d 1 p 1 : C u b e E l e m e n t L a b e l > < d 1 p 1 : C u b e E l e m e n t N a m e > S T & a m p ; 3 2 ; M o i n s & a m p ; 3 2 ; d e & a m p ; 3 2 ; 3 5 & a m p ; 3 2 ; a n s < / d 1 p 1 : C u b e E l e m e n t N a m e > < d 1 p 1 : D i m e n s i o n N a m e > B r e a k s < / d 1 p 1 : D i m e n s i o n N a m e > < d 1 p 1 : I d > b 1 8 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 M o i n s   d e   3 5   a n s   -   M o i n s   d e   2 5   a n s   < / d 1 p 1 : C u b e E l e m e n t L a b e l > < d 1 p 1 : C u b e E l e m e n t N a m e > S T & a m p ; 3 2 ; M o i n s & a m p ; 3 2 ; d e & a m p ; 3 2 ; 3 5 & a m p ; 3 2 ; a n s & a m p ; 3 2 ; & a m p ; 4 5 ; & a m p ; 3 2 ; S T & a m p ; 3 2 ; M o i n s & a m p ; 3 2 ; d e & a m p ; 3 2 ; 3 5 & a m p ; 3 2 ; a n s & a m p ; 3 2 ; & a m p ; 4 5 ; & a m p ; 3 2 ; M o i n s & a m p ; 3 2 ; d e & a m p ; 3 2 ; 2 5 & a m p ; 3 2 ; a n s & a m p ; 3 2 ; < / d 1 p 1 : C u b e E l e m e n t N a m e > < d 1 p 1 : D i m e n s i o n N a m e > B r e a k s < / d 1 p 1 : D i m e n s i o n N a m e > < d 1 p 1 : I d > b 1 9 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 M o i n s   d e   3 5   a n s   -   E n t r e   2 5   e t   3 4   a n s < / d 1 p 1 : C u b e E l e m e n t L a b e l > < d 1 p 1 : C u b e E l e m e n t N a m e > S T & a m p ; 3 2 ; M o i n s & a m p ; 3 2 ; d e & a m p ; 3 2 ; 3 5 & a m p ; 3 2 ; a n s & a m p ; 3 2 ; & a m p ; 4 5 ; & a m p ; 3 2 ; S T & a m p ; 3 2 ; M o i n s & a m p ; 3 2 ; d e & a m p ; 3 2 ; 3 5 & a m p ; 3 2 ; a n s & a m p ; 3 2 ; & a m p ; 4 5 ; & a m p ; 3 2 ; E n t r e & a m p ; 3 2 ; 2 5 & a m p ; 3 2 ; e t & a m p ; 3 2 ; 3 4 & a m p ; 3 2 ; a n s < / d 1 p 1 : C u b e E l e m e n t N a m e > < d 1 p 1 : D i m e n s i o n N a m e > B r e a k s < / d 1 p 1 : D i m e n s i o n N a m e > < d 1 p 1 : I d > b 2 0 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 M o i n s   d e   3 5   a n s   -   E n t r e   3 5   e t   4 4   a n s < / d 1 p 1 : C u b e E l e m e n t L a b e l > < d 1 p 1 : C u b e E l e m e n t N a m e > S T & a m p ; 3 2 ; M o i n s & a m p ; 3 2 ; d e & a m p ; 3 2 ; 3 5 & a m p ; 3 2 ; a n s & a m p ; 3 2 ; & a m p ; 4 5 ; & a m p ; 3 2 ; S T & a m p ; 3 2 ; M o i n s & a m p ; 3 2 ; d e & a m p ; 3 2 ; 3 5 & a m p ; 3 2 ; a n s & a m p ; 3 2 ; & a m p ; 4 5 ; & a m p ; 3 2 ; E n t r e & a m p ; 3 2 ; 3 5 & a m p ; 3 2 ; e t & a m p ; 3 2 ; 4 4 & a m p ; 3 2 ; a n s < / d 1 p 1 : C u b e E l e m e n t N a m e > < d 1 p 1 : D i m e n s i o n N a m e > B r e a k s < / d 1 p 1 : D i m e n s i o n N a m e > < d 1 p 1 : I d > b 2 1 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 4 5   a n s   e t   p l u s   < / d 1 p 1 : C u b e E l e m e n t L a b e l > < d 1 p 1 : C u b e E l e m e n t N a m e > S T & a m p ; 3 2 ; 4 5 & a m p ; 3 2 ; a n s & a m p ; 3 2 ; e t & a m p ; 3 2 ; p l u s & a m p ; 3 2 ; < / d 1 p 1 : C u b e E l e m e n t N a m e > < d 1 p 1 : D i m e n s i o n N a m e > B r e a k s < / d 1 p 1 : D i m e n s i o n N a m e > < d 1 p 1 : I d > b 2 2 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 4 5   a n s   e t   p l u s     -   E n t r e   4 5   e t   5 4   a n s   < / d 1 p 1 : C u b e E l e m e n t L a b e l > < d 1 p 1 : C u b e E l e m e n t N a m e > S T & a m p ; 3 2 ; 4 5 & a m p ; 3 2 ; a n s & a m p ; 3 2 ; e t & a m p ; 3 2 ; p l u s & a m p ; 3 2 ; & a m p ; 3 2 ; & a m p ; 4 5 ; & a m p ; 3 2 ; S T & a m p ; 3 2 ; 4 5 & a m p ; 3 2 ; a n s & a m p ; 3 2 ; e t & a m p ; 3 2 ; p l u s & a m p ; 3 2 ; & a m p ; 3 2 ; & a m p ; 4 5 ; & a m p ; 3 2 ; E n t r e & a m p ; 3 2 ; 4 5 & a m p ; 3 2 ; e t & a m p ; 3 2 ; 5 4 & a m p ; 3 2 ; a n s & a m p ; 3 2 ; < / d 1 p 1 : C u b e E l e m e n t N a m e > < d 1 p 1 : D i m e n s i o n N a m e > B r e a k s < / d 1 p 1 : D i m e n s i o n N a m e > < d 1 p 1 : I d > b 2 3 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  4 5   a n s   e t   p l u s     -   5 5   a n s   e t   p l u s   < / d 1 p 1 : C u b e E l e m e n t L a b e l > < d 1 p 1 : C u b e E l e m e n t N a m e > S T & a m p ; 3 2 ; 4 5 & a m p ; 3 2 ; a n s & a m p ; 3 2 ; e t & a m p ; 3 2 ; p l u s & a m p ; 3 2 ; & a m p ; 3 2 ; & a m p ; 4 5 ; & a m p ; 3 2 ; S T & a m p ; 3 2 ; 4 5 & a m p ; 3 2 ; a n s & a m p ; 3 2 ; e t & a m p ; 3 2 ; p l u s & a m p ; 3 2 ; & a m p ; 3 2 ; & a m p ; 4 5 ; & a m p ; 3 2 ; 5 5 & a m p ; 3 2 ; a n s & a m p ; 3 2 ; e t & a m p ; 3 2 ; p l u s & a m p ; 3 2 ; < / d 1 p 1 : C u b e E l e m e n t N a m e > < d 1 p 1 : D i m e n s i o n N a m e > B r e a k s < / d 1 p 1 : D i m e n s i o n N a m e > < d 1 p 1 : I d > b 2 4 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< / d 1 p 1 : C u b e E l e m e n t L a b e l > < d 1 p 1 : C u b e E l e m e n t N a m e > C S P < / d 1 p 1 : C u b e E l e m e n t N a m e > < d 1 p 1 : D i m e n s i o n N a m e > B r e a k s < / d 1 p 1 : D i m e n s i o n N a m e > < d 1 p 1 : I d > b 2 5 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 O u v r i e r s < / d 1 p 1 : C u b e E l e m e n t L a b e l > < d 1 p 1 : C u b e E l e m e n t N a m e > C S P & a m p ; 3 2 ; & a m p ; 4 5 ; & a m p ; 3 2 ; C S P & a m p ; 3 2 ; & a m p ; 4 5 ; & a m p ; 3 2 ; O u v r i e r s < / d 1 p 1 : C u b e E l e m e n t N a m e > < d 1 p 1 : D i m e n s i o n N a m e > B r e a k s < / d 1 p 1 : D i m e n s i o n N a m e > < d 1 p 1 : I d > b 2 6 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 E m p l o y � s < / d 1 p 1 : C u b e E l e m e n t L a b e l > < d 1 p 1 : C u b e E l e m e n t N a m e > C S P & a m p ; 3 2 ; & a m p ; 4 5 ; & a m p ; 3 2 ; C S P & a m p ; 3 2 ; & a m p ; 4 5 ; & a m p ; 3 2 ; E m p l o y & a m p ; 2 3 3 ; s < / d 1 p 1 : C u b e E l e m e n t N a m e > < d 1 p 1 : D i m e n s i o n N a m e > B r e a k s < / d 1 p 1 : D i m e n s i o n N a m e > < d 1 p 1 : I d > b 2 7 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 A g e n t   d e   m a � t r i s e ,   t e c h n i c i e n s   e t   a u t r e s   p r o f e s s i o n s   i n t e r m � d i a i r e s < / d 1 p 1 : C u b e E l e m e n t L a b e l > < d 1 p 1 : C u b e E l e m e n t N a m e > C S P & a m p ; 3 2 ; & a m p ; 4 5 ; & a m p ; 3 2 ; C S P & a m p ; 3 2 ; & a m p ; 4 5 ; & a m p ; 3 2 ; A g e n t & a m p ; 3 2 ; d e & a m p ; 3 2 ; m a & a m p ; 2 3 8 ; t r i s e & a m p ; 4 4 ; & a m p ; 3 2 ; t e c h n i c i e n s & a m p ; 3 2 ; e t & a m p ; 3 2 ; a u t r e s & a m p ; 3 2 ; p r o f e s s i o n s & a m p ; 3 2 ; i n t e r m & a m p ; 2 3 3 ; d i a i r e s < / d 1 p 1 : C u b e E l e m e n t N a m e > < d 1 p 1 : D i m e n s i o n N a m e > B r e a k s < / d 1 p 1 : D i m e n s i o n N a m e > < d 1 p 1 : I d > b 2 8 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 I n g � n i e u r s   e t   c a d r e s < / d 1 p 1 : C u b e E l e m e n t L a b e l > < d 1 p 1 : C u b e E l e m e n t N a m e > C S P & a m p ; 3 2 ; & a m p ; 4 5 ; & a m p ; 3 2 ; C S P & a m p ; 3 2 ; & a m p ; 4 5 ; & a m p ; 3 2 ; I n g & a m p ; 2 3 3 ; n i e u r s & a m p ; 3 2 ; e t & a m p ; 3 2 ; c a d r e s < / d 1 p 1 : C u b e E l e m e n t N a m e > < d 1 p 1 : D i m e n s i o n N a m e > B r e a k s < / d 1 p 1 : D i m e n s i o n N a m e > < d 1 p 1 : I d > b 2 9 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< / d 1 p 1 : C u b e E l e m e n t L a b e l > < d 1 p 1 : C u b e E l e m e n t N a m e > F O N G E C I F & a m p ; 3 2 ; & a m p ; 4 5 ; & a m p ; 3 2 ; F A F & a m p ; 4 5 ; T T < / d 1 p 1 : C u b e E l e m e n t N a m e > < d 1 p 1 : D i m e n s i o n N a m e > B r e a k s < / d 1 p 1 : D i m e n s i o n N a m e > < d 1 p 1 : I d > b 3 0 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 A l s a c e 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A l s a c e & a m p ; 3 2 ; < / d 1 p 1 : C u b e E l e m e n t N a m e > < d 1 p 1 : D i m e n s i o n N a m e > B r e a k s < / d 1 p 1 : D i m e n s i o n N a m e > < d 1 p 1 : I d > b 3 1 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 A q u i t a i n e 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A q u i t a i n e & a m p ; 3 2 ; < / d 1 p 1 : C u b e E l e m e n t N a m e > < d 1 p 1 : D i m e n s i o n N a m e > B r e a k s < / d 1 p 1 : D i m e n s i o n N a m e > < d 1 p 1 : I d > b 3 2 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 A u v e r g n e 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A u v e r g n e & a m p ; 3 2 ; < / d 1 p 1 : C u b e E l e m e n t N a m e > < d 1 p 1 : D i m e n s i o n N a m e > B r e a k s < / d 1 p 1 : D i m e n s i o n N a m e > < d 1 p 1 : I d > b 3 3 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 B a s s e - N o r m a n d i e 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B a s s e & a m p ; 4 5 ; N o r m a n d i e & a m p ; 3 2 ; < / d 1 p 1 : C u b e E l e m e n t N a m e > < d 1 p 1 : D i m e n s i o n N a m e > B r e a k s < / d 1 p 1 : D i m e n s i o n N a m e > < d 1 p 1 : I d > b 3 4 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 B o u r g o g n e 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B o u r g o g n e & a m p ; 3 2 ; < / d 1 p 1 : C u b e E l e m e n t N a m e > < d 1 p 1 : D i m e n s i o n N a m e > B r e a k s < / d 1 p 1 : D i m e n s i o n N a m e > < d 1 p 1 : I d > b 3 5 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 B r e t a g n e 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B r e t a g n e & a m p ; 3 2 ; < / d 1 p 1 : C u b e E l e m e n t N a m e > < d 1 p 1 : D i m e n s i o n N a m e > B r e a k s < / d 1 p 1 : D i m e n s i o n N a m e > < d 1 p 1 : I d > b 3 6 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 C e n t r e 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C e n t r e & a m p ; 3 2 ; < / d 1 p 1 : C u b e E l e m e n t N a m e > < d 1 p 1 : D i m e n s i o n N a m e > B r e a k s < / d 1 p 1 : D i m e n s i o n N a m e > < d 1 p 1 : I d > b 3 7 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 C h a m p a g n e - A r d e n n e 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C h a m p a g n e & a m p ; 4 5 ; A r d e n n e & a m p ; 3 2 ; < / d 1 p 1 : C u b e E l e m e n t N a m e > < d 1 p 1 : D i m e n s i o n N a m e > B r e a k s < / d 1 p 1 : D i m e n s i o n N a m e > < d 1 p 1 : I d > b 3 8 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 C o r s e 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C o r s e & a m p ; 3 2 ; < / d 1 p 1 : C u b e E l e m e n t N a m e > < d 1 p 1 : D i m e n s i o n N a m e > B r e a k s < / d 1 p 1 : D i m e n s i o n N a m e > < d 1 p 1 : I d > b 3 9 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 F A F - T T 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F A F & a m p ; 4 5 ; T T & a m p ; 3 2 ; < / d 1 p 1 : C u b e E l e m e n t N a m e > < d 1 p 1 : D i m e n s i o n N a m e > B r e a k s < / d 1 p 1 : D i m e n s i o n N a m e > < d 1 p 1 : I d > b 4 0 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 F r a n c h e - C o m t � 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F r a n c h e & a m p ; 4 5 ; C o m t & a m p ; 2 3 3 ; & a m p ; 3 2 ; < / d 1 p 1 : C u b e E l e m e n t N a m e > < d 1 p 1 : D i m e n s i o n N a m e > B r e a k s < / d 1 p 1 : D i m e n s i o n N a m e > < d 1 p 1 : I d > b 4 1 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 G u a d e l o u p e 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G u a d e l o u p e & a m p ; 3 2 ; < / d 1 p 1 : C u b e E l e m e n t N a m e > < d 1 p 1 : D i m e n s i o n N a m e > B r e a k s < / d 1 p 1 : D i m e n s i o n N a m e > < d 1 p 1 : I d > b 4 2 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 G u y a n e 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G u y a n e & a m p ; 3 2 ; < / d 1 p 1 : C u b e E l e m e n t N a m e > < d 1 p 1 : D i m e n s i o n N a m e > B r e a k s < / d 1 p 1 : D i m e n s i o n N a m e > < d 1 p 1 : I d > b 4 3 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 H a u t e - N o r m a n d i e  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H a u t e & a m p ; 4 5 ; N o r m a n d i e & a m p ; 3 2 ; & a m p ; 3 2 ; < / d 1 p 1 : C u b e E l e m e n t N a m e > < d 1 p 1 : D i m e n s i o n N a m e > B r e a k s < / d 1 p 1 : D i m e n s i o n N a m e > < d 1 p 1 : I d > b 4 4 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 I l e - d e - F r a n c e 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I l e & a m p ; 4 5 ; d e & a m p ; 4 5 ; F r a n c e & a m p ; 3 2 ; < / d 1 p 1 : C u b e E l e m e n t N a m e > < d 1 p 1 : D i m e n s i o n N a m e > B r e a k s < / d 1 p 1 : D i m e n s i o n N a m e > < d 1 p 1 : I d > b 4 5 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 L a   R � u n i o n 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L a & a m p ; 3 2 ; R & a m p ; 2 3 3 ; u n i o n & a m p ; 3 2 ; < / d 1 p 1 : C u b e E l e m e n t N a m e > < d 1 p 1 : D i m e n s i o n N a m e > B r e a k s < / d 1 p 1 : D i m e n s i o n N a m e > < d 1 p 1 : I d > b 4 6 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 L a n g u e d o c - R o u s s i l l o n 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L a n g u e d o c & a m p ; 4 5 ; R o u s s i l l o n & a m p ; 3 2 ; < / d 1 p 1 : C u b e E l e m e n t N a m e > < d 1 p 1 : D i m e n s i o n N a m e > B r e a k s < / d 1 p 1 : D i m e n s i o n N a m e > < d 1 p 1 : I d > b 4 7 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 L i m o u s i n 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L i m o u s i n & a m p ; 3 2 ; < / d 1 p 1 : C u b e E l e m e n t N a m e > < d 1 p 1 : D i m e n s i o n N a m e > B r e a k s < / d 1 p 1 : D i m e n s i o n N a m e > < d 1 p 1 : I d > b 4 8 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 L o r r a i n e 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L o r r a i n e & a m p ; 3 2 ; < / d 1 p 1 : C u b e E l e m e n t N a m e > < d 1 p 1 : D i m e n s i o n N a m e > B r e a k s < / d 1 p 1 : D i m e n s i o n N a m e > < d 1 p 1 : I d > b 4 9 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 M a r t i n i q u e 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M a r t i n i q u e & a m p ; 3 2 ; < / d 1 p 1 : C u b e E l e m e n t N a m e > < d 1 p 1 : D i m e n s i o n N a m e > B r e a k s < / d 1 p 1 : D i m e n s i o n N a m e > < d 1 p 1 : I d > b 5 0 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 M i d i - P y r � n � e s 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M i d i & a m p ; 4 5 ; P y r & a m p ; 2 3 3 ; n & a m p ; 2 3 3 ; e s & a m p ; 3 2 ; < / d 1 p 1 : C u b e E l e m e n t N a m e > < d 1 p 1 : D i m e n s i o n N a m e > B r e a k s < / d 1 p 1 : D i m e n s i o n N a m e > < d 1 p 1 : I d > b 5 1 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 N o r d - P a s   d e   C a l a i s 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N o r d & a m p ; 4 5 ; P a s & a m p ; 3 2 ; d e & a m p ; 3 2 ; C a l a i s & a m p ; 3 2 ; < / d 1 p 1 : C u b e E l e m e n t N a m e > < d 1 p 1 : D i m e n s i o n N a m e > B r e a k s < / d 1 p 1 : D i m e n s i o n N a m e > < d 1 p 1 : I d > b 5 2 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 P a y s   d e   l a   L o i r e 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P a y s & a m p ; 3 2 ; d e & a m p ; 3 2 ; l a & a m p ; 3 2 ; L o i r e & a m p ; 3 2 ; < / d 1 p 1 : C u b e E l e m e n t N a m e > < d 1 p 1 : D i m e n s i o n N a m e > B r e a k s < / d 1 p 1 : D i m e n s i o n N a m e > < d 1 p 1 : I d > b 5 3 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 P i c a r d i e 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P i c a r d i e & a m p ; 3 2 ; < / d 1 p 1 : C u b e E l e m e n t N a m e > < d 1 p 1 : D i m e n s i o n N a m e > B r e a k s < / d 1 p 1 : D i m e n s i o n N a m e > < d 1 p 1 : I d > b 5 4 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 P o i t o u - C h a r e n t e s 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P o i t o u & a m p ; 4 5 ; C h a r e n t e s & a m p ; 3 2 ; < / d 1 p 1 : C u b e E l e m e n t N a m e > < d 1 p 1 : D i m e n s i o n N a m e > B r e a k s < / d 1 p 1 : D i m e n s i o n N a m e > < d 1 p 1 : I d > b 5 5 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 P r o v e n c e - A l p e s - C � t e   d ' A z u r  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P r o v e n c e & a m p ; 4 5 ; A l p e s & a m p ; 4 5 ; C & a m p ; 2 4 4 ; t e & a m p ; 3 2 ; d & a m p ; 3 9 ; A z u r & a m p ; 3 2 ; & a m p ; 3 2 ; < / d 1 p 1 : C u b e E l e m e n t N a m e > < d 1 p 1 : D i m e n s i o n N a m e > B r e a k s < / d 1 p 1 : D i m e n s i o n N a m e > < d 1 p 1 : I d > b 5 6 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 R h � n e - A l p e s   < / d 1 p 1 : C u b e E l e m e n t L a b e l > < d 1 p 1 : C u b e E l e m e n t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R h & a m p ; 2 4 4 ; n e & a m p ; 4 5 ; A l p e s & a m p ; 3 2 ; < / d 1 p 1 : C u b e E l e m e n t N a m e > < d 1 p 1 : D i m e n s i o n N a m e > B r e a k s < / d 1 p 1 : D i m e n s i o n N a m e > < d 1 p 1 : I d > b 5 7 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 N i v e a u   I   o u   I I 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N i v e a u & a m p ; 3 2 ; I & a m p ; 3 2 ; o u & a m p ; 3 2 ; I I < / d 1 p 1 : C u b e E l e m e n t N a m e > < d 1 p 1 : D i m e n s i o n N a m e > B r e a k s < / d 1 p 1 : D i m e n s i o n N a m e > < d 1 p 1 : I d > b 5 8 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 N i v e a u   I I I 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 D i p l & a m p ; 2 4 4 ; m e & a m p ; 3 2 ; a u & a m p ; 3 2 ; m o m e n t & a m p ; 3 2 ; d e & a m p ; 3 2 ; l a & a m p ; 3 2 ; d e m a n d e & a m p ; 3 2 ; d e & a m p ; 3 2 ; C I F & a m p ; 3 2 ; & a m p ; 4 5 ; & a m p ; 3 2 ; N i v e a u & a m p ; 3 2 ; I I I < / d 1 p 1 : C u b e E l e m e n t N a m e > < d 1 p 1 : D i m e n s i o n N a m e > B r e a k s < / d 1 p 1 : D i m e n s i o n N a m e > < d 1 p 1 : I d > b 5 9 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 N i v e a u   I V 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 D i p l & a m p ; 2 4 4 ; m e & a m p ; 3 2 ; a u & a m p ; 3 2 ; m o m e n t & a m p ; 3 2 ; d e & a m p ; 3 2 ; l a & a m p ; 3 2 ; d e m a n d e & a m p ; 3 2 ; d e & a m p ; 3 2 ; C I F & a m p ; 3 2 ; & a m p ; 4 5 ; & a m p ; 3 2 ; N i v e a u & a m p ; 3 2 ; I V < / d 1 p 1 : C u b e E l e m e n t N a m e > < d 1 p 1 : D i m e n s i o n N a m e > B r e a k s < / d 1 p 1 : D i m e n s i o n N a m e > < d 1 p 1 : I d > b 6 0 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 N i v e a u   V 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 D i p l & a m p ; 2 4 4 ; m e & a m p ; 3 2 ; a u & a m p ; 3 2 ; m o m e n t & a m p ; 3 2 ; d e & a m p ; 3 2 ; l a & a m p ; 3 2 ; d e m a n d e & a m p ; 3 2 ; d e & a m p ; 3 2 ; C I F & a m p ; 3 2 ; & a m p ; 4 5 ; & a m p ; 3 2 ; N i v e a u & a m p ; 3 2 ; V < / d 1 p 1 : C u b e E l e m e n t N a m e > < d 1 p 1 : D i m e n s i o n N a m e > B r e a k s < / d 1 p 1 : D i m e n s i o n N a m e > < d 1 p 1 : I d > b 6 1 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 N i v e a u   V I 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 D i p l & a m p ; 2 4 4 ; m e & a m p ; 3 2 ; a u & a m p ; 3 2 ; m o m e n t & a m p ; 3 2 ; d e & a m p ; 3 2 ; l a & a m p ; 3 2 ; d e m a n d e & a m p ; 3 2 ; d e & a m p ; 3 2 ; C I F & a m p ; 3 2 ; & a m p ; 4 5 ; & a m p ; 3 2 ; N i v e a u & a m p ; 3 2 ; V I < / d 1 p 1 : C u b e E l e m e n t N a m e > < d 1 p 1 : D i m e n s i o n N a m e > B r e a k s < / d 1 p 1 : D i m e n s i o n N a m e > < d 1 p 1 : I d > b 6 2 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 S T   I n f � r i e u r   a u   B a c 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S T & a m p ; 3 2 ; I n f & a m p ; 2 3 3 ; r i e u r & a m p ; 3 2 ; a u & a m p ; 3 2 ; B a c < / d 1 p 1 : C u b e E l e m e n t N a m e > < d 1 p 1 : D i m e n s i o n N a m e > B r e a k s < / d 1 p 1 : D i m e n s i o n N a m e > < d 1 p 1 : I d > b 6 3 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 S T   N i v e a u   B a c 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S T & a m p ; 3 2 ; N i v e a u & a m p ; 3 2 ; B a c < / d 1 p 1 : C u b e E l e m e n t N a m e > < d 1 p 1 : D i m e n s i o n N a m e > B r e a k s < / d 1 p 1 : D i m e n s i o n N a m e > < d 1 p 1 : I d > b 6 4 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 S T   S u p � r i e u r   a u   B a c 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S T & a m p ; 3 2 ; S u p & a m p ; 2 3 3 ; r i e u r & a m p ; 3 2 ; a u & a m p ; 3 2 ; B a c < / d 1 p 1 : C u b e E l e m e n t N a m e > < d 1 p 1 : D i m e n s i o n N a m e > B r e a k s < / d 1 p 1 : D i m e n s i o n N a m e > < d 1 p 1 : I d > b 6 5 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 A u c u n   d i p l � m e 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A u c u n & a m p ; 3 2 ; d i p l & a m p ; 2 4 4 ; m e < / d 1 p 1 : C u b e E l e m e n t N a m e > < d 1 p 1 : D i m e n s i o n N a m e > B r e a k s < / d 1 p 1 : D i m e n s i o n N a m e > < d 1 p 1 : I d > b 6 6 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 C e r t i f i c a t   d ' E t u d e s   P r i m a i r e s 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C e r t i f i c a t & a m p ; 3 2 ; d & a m p ; 3 9 ; E t u d e s & a m p ; 3 2 ; P r i m a i r e s < / d 1 p 1 : C u b e E l e m e n t N a m e > < d 1 p 1 : D i m e n s i o n N a m e > B r e a k s < / d 1 p 1 : D i m e n s i o n N a m e > < d 1 p 1 : I d > b 6 7 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 B E P C - B r e v e t   d e s   c o l l � g e s 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B E P C & a m p ; 4 5 ; B r e v e t & a m p ; 3 2 ; d e s & a m p ; 3 2 ; c o l l & a m p ; 2 3 2 ; g e s < / d 1 p 1 : C u b e E l e m e n t N a m e > < d 1 p 1 : D i m e n s i o n N a m e > B r e a k s < / d 1 p 1 : D i m e n s i o n N a m e > < d 1 p 1 : I d > b 6 8 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 C A P - B E P   /   C e r t i f i c a t   d e   F o r m a t i o n   G � n � r a l e   ( C F G )   /   M C 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C A P & a m p ; 4 5 ; B E P & a m p ; 3 2 ; & a m p ; 4 7 ; & a m p ; 3 2 ; C e r t i f i c a t & a m p ; 3 2 ; d e & a m p ; 3 2 ; F o r m a t i o n & a m p ; 3 2 ; G & a m p ; 2 3 3 ; n & a m p ; 2 3 3 ; r a l e & a m p ; 3 2 ; & a m p ; 4 0 ; C F G & a m p ; 4 1 ; & a m p ; 3 2 ; & a m p ; 4 7 ; & a m p ; 3 2 ; M C < / d 1 p 1 : C u b e E l e m e n t N a m e > < d 1 p 1 : D i m e n s i o n N a m e > B r e a k s < / d 1 p 1 : D i m e n s i o n N a m e > < d 1 p 1 : I d > b 6 9 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 B a c   /   B r e v e t   P r o f e s s i o n n e l   ( B P )   /   B r e v e t   d e   T e c h n i c i e n   ( B T ) 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B a c & a m p ; 3 2 ; & a m p ; 4 7 ; & a m p ; 3 2 ; B r e v e t & a m p ; 3 2 ; P r o f e s s i o n n e l & a m p ; 3 2 ; & a m p ; 4 0 ; B P & a m p ; 4 1 ; & a m p ; 3 2 ; & a m p ; 4 7 ; & a m p ; 3 2 ; B r e v e t & a m p ; 3 2 ; d e & a m p ; 3 2 ; T e c h n i c i e n & a m p ; 3 2 ; & a m p ; 4 0 ; B T & a m p ; 4 1 ; < / d 1 p 1 : C u b e E l e m e n t N a m e > < d 1 p 1 : D i m e n s i o n N a m e > B r e a k s < / d 1 p 1 : D i m e n s i o n N a m e > < d 1 p 1 : I d > b 7 0 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 D E U G ,   B T S ,   D U T 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D E U G & a m p ; 4 4 ; & a m p ; 3 2 ; B T S & a m p ; 4 4 ; & a m p ; 3 2 ; D U T < / d 1 p 1 : C u b e E l e m e n t N a m e > < d 1 p 1 : D i m e n s i o n N a m e > B r e a k s < / d 1 p 1 : D i m e n s i o n N a m e > < d 1 p 1 : I d > b 7 1 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 D i p l � m e   a u   m o m e n t   d e   l a   d e m a n d e   d e   C I F   -   L i c e n c e ,   M a s t e r ,   I n g � n i e u r ,   D o c t o r a t < / d 1 p 1 : C u b e E l e m e n t L a b e l > < d 1 p 1 : C u b e E l e m e n t N a m e > D i p l & a m p ; 2 4 4 ; m e & a m p ; 3 2 ; a u & a m p ; 3 2 ; m o m e n t & a m p ; 3 2 ; d e & a m p ; 3 2 ; l a & a m p ; 3 2 ; d e m a n d e & a m p ; 3 2 ; d e & a m p ; 3 2 ; C I F & a m p ; 3 2 ; & a m p ; 4 5 ; & a m p ; 3 2 ; L i c e n c e & a m p ; 4 4 ; & a m p ; 3 2 ; M a s t e r & a m p ; 4 4 ; & a m p ; 3 2 ; I n g & a m p ; 2 3 3 ; n i e u r & a m p ; 4 4 ; & a m p ; 3 2 ; D o c t o r a t < / d 1 p 1 : C u b e E l e m e n t N a m e > < d 1 p 1 : D i m e n s i o n N a m e > B r e a k s < / d 1 p 1 : D i m e n s i o n N a m e > < d 1 p 1 : I d > b 7 2 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 a u   m o m e n t   d e   l a   d e m a n d e   d e   C I F   -   S T   E n   e m p l o i < / d 1 p 1 : C u b e E l e m e n t L a b e l > < d 1 p 1 : C u b e E l e m e n t N a m e > S i t u a t i o n & a m p ; 3 2 ; p r o f e s s i o n n e l l e & a m p ; 3 2 ; a u & a m p ; 3 2 ; m o m e n t & a m p ; 3 2 ; d e & a m p ; 3 2 ; l a & a m p ; 3 2 ; d e m a n d e & a m p ; 3 2 ; d e & a m p ; 3 2 ; C I F & a m p ; 3 2 ; & a m p ; 4 5 ; & a m p ; 3 2 ; S T & a m p ; 3 2 ; E n & a m p ; 3 2 ; e m p l o i < / d 1 p 1 : C u b e E l e m e n t N a m e > < d 1 p 1 : D i m e n s i o n N a m e > B r e a k s < / d 1 p 1 : D i m e n s i o n N a m e > < d 1 p 1 : I d > b 7 3 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 a u   m o m e n t   d e   l a   d e m a n d e   d e   C I F   -   E n   C D I < / d 1 p 1 : C u b e E l e m e n t L a b e l > < d 1 p 1 : C u b e E l e m e n t N a m e > S i t u a t i o n & a m p ; 3 2 ; p r o f e s s i o n n e l l e & a m p ; 3 2 ; a u & a m p ; 3 2 ; m o m e n t & a m p ; 3 2 ; d e & a m p ; 3 2 ; l a & a m p ; 3 2 ; d e m a n d e & a m p ; 3 2 ; d e & a m p ; 3 2 ; C I F & a m p ; 3 2 ; & a m p ; 4 5 ; & a m p ; 3 2 ; E n & a m p ; 3 2 ; C D I < / d 1 p 1 : C u b e E l e m e n t N a m e > < d 1 p 1 : D i m e n s i o n N a m e > B r e a k s < / d 1 p 1 : D i m e n s i o n N a m e > < d 1 p 1 : I d > b 7 4 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 a u   m o m e n t   d e   l a   d e m a n d e   d e   C I F   -   E n   C D D < / d 1 p 1 : C u b e E l e m e n t L a b e l > < d 1 p 1 : C u b e E l e m e n t N a m e > S i t u a t i o n & a m p ; 3 2 ; p r o f e s s i o n n e l l e & a m p ; 3 2 ; a u & a m p ; 3 2 ; m o m e n t & a m p ; 3 2 ; d e & a m p ; 3 2 ; l a & a m p ; 3 2 ; d e m a n d e & a m p ; 3 2 ; d e & a m p ; 3 2 ; C I F & a m p ; 3 2 ; & a m p ; 4 5 ; & a m p ; 3 2 ; E n & a m p ; 3 2 ; C D D < / d 1 p 1 : C u b e E l e m e n t N a m e > < d 1 p 1 : D i m e n s i o n N a m e > B r e a k s < / d 1 p 1 : D i m e n s i o n N a m e > < d 1 p 1 : I d > b 7 5 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 a u   m o m e n t   d e   l a   d e m a n d e   d e   C I F   -   E n   i n t � r i m < / d 1 p 1 : C u b e E l e m e n t L a b e l > < d 1 p 1 : C u b e E l e m e n t N a m e > S i t u a t i o n & a m p ; 3 2 ; p r o f e s s i o n n e l l e & a m p ; 3 2 ; a u & a m p ; 3 2 ; m o m e n t & a m p ; 3 2 ; d e & a m p ; 3 2 ; l a & a m p ; 3 2 ; d e m a n d e & a m p ; 3 2 ; d e & a m p ; 3 2 ; C I F & a m p ; 3 2 ; & a m p ; 4 5 ; & a m p ; 3 2 ; E n & a m p ; 3 2 ; i n t & a m p ; 2 3 3 ; r i m < / d 1 p 1 : C u b e E l e m e n t N a m e > < d 1 p 1 : D i m e n s i o n N a m e > B r e a k s < / d 1 p 1 : D i m e n s i o n N a m e > < d 1 p 1 : I d > b 7 6 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 a u   m o m e n t   d e   l a   d e m a n d e   d e   C I F   -   E n   r e c h e r c h e   d ' e m p l o i < / d 1 p 1 : C u b e E l e m e n t L a b e l > < d 1 p 1 : C u b e E l e m e n t N a m e > S i t u a t i o n & a m p ; 3 2 ; p r o f e s s i o n n e l l e & a m p ; 3 2 ; a u & a m p ; 3 2 ; m o m e n t & a m p ; 3 2 ; d e & a m p ; 3 2 ; l a & a m p ; 3 2 ; d e m a n d e & a m p ; 3 2 ; d e & a m p ; 3 2 ; C I F & a m p ; 3 2 ; & a m p ; 4 5 ; & a m p ; 3 2 ; E n & a m p ; 3 2 ; r e c h e r c h e & a m p ; 3 2 ; d & a m p ; 3 9 ; e m p l o i < / d 1 p 1 : C u b e E l e m e n t N a m e > < d 1 p 1 : D i m e n s i o n N a m e > B r e a k s < / d 1 p 1 : D i m e n s i o n N a m e > < d 1 p 1 : I d > b 7 7 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 S T   E m p l o y � s   e t   O u v r i e r s 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S T & a m p ; 3 2 ; E m p l o y & a m p ; 2 3 3 ; s & a m p ; 3 2 ; e t & a m p ; 3 2 ; O u v r i e r s < / d 1 p 1 : C u b e E l e m e n t N a m e > < d 1 p 1 : D i m e n s i o n N a m e > B r e a k s < / d 1 p 1 : D i m e n s i o n N a m e > < d 1 p 1 : I d > b 7 8 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 . . .   d o n t   S T   O u v r i e r s 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& a m p ; 4 6 ; & a m p ; 4 6 ; & a m p ; 4 6 ; & a m p ; 3 2 ; d o n t & a m p ; 3 2 ; S T & a m p ; 3 2 ; O u v r i e r s < / d 1 p 1 : C u b e E l e m e n t N a m e > < d 1 p 1 : D i m e n s i o n N a m e > B r e a k s < / d 1 p 1 : D i m e n s i o n N a m e > < d 1 p 1 : I d > b 7 9 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 . . .   d o n t   S T   E m p l o y � s 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& a m p ; 4 6 ; & a m p ; 4 6 ; & a m p ; 4 6 ; & a m p ; 3 2 ; d o n t & a m p ; 3 2 ; S T & a m p ; 3 2 ; E m p l o y & a m p ; 2 3 3 ; s < / d 1 p 1 : C u b e E l e m e n t N a m e > < d 1 p 1 : D i m e n s i o n N a m e > B r e a k s < / d 1 p 1 : D i m e n s i o n N a m e > < d 1 p 1 : I d > b 8 0 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 S T   T e c h n i c i e n s   e t   a g e n t s   d e   M a � t r i s e 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S T & a m p ; 3 2 ; T e c h n i c i e n s & a m p ; 3 2 ; e t & a m p ; 3 2 ; a g e n t s & a m p ; 3 2 ; d e & a m p ; 3 2 ; M a & a m p ; 2 3 8 ; t r i s e < / d 1 p 1 : C u b e E l e m e n t N a m e > < d 1 p 1 : D i m e n s i o n N a m e > B r e a k s < / d 1 p 1 : D i m e n s i o n N a m e > < d 1 p 1 : I d > b 8 1 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 S T   C a d r e s 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 S t a t u t & a m p ; 3 2 ; a u & a m p ; 3 2 ; m o m e n t & a m p ; 3 2 ; d e & a m p ; 3 2 ; l a & a m p ; 3 2 ; d e m a n d e & a m p ; 3 2 ; d e & a m p ; 3 2 ; C I F & a m p ; 3 2 ; & a m p ; 4 5 ; & a m p ; 3 2 ; S T & a m p ; 3 2 ; C a d r e s < / d 1 p 1 : C u b e E l e m e n t N a m e > < d 1 p 1 : D i m e n s i o n N a m e > B r e a k s < / d 1 p 1 : D i m e n s i o n N a m e > < d 1 p 1 : I d > b 8 2 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 O u v r i e r   a g r i c o l e 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 S t a t u t & a m p ; 3 2 ; a u & a m p ; 3 2 ; m o m e n t & a m p ; 3 2 ; d e & a m p ; 3 2 ; l a & a m p ; 3 2 ; d e m a n d e & a m p ; 3 2 ; d e & a m p ; 3 2 ; C I F & a m p ; 3 2 ; & a m p ; 4 5 ; & a m p ; 3 2 ; O u v r i e r & a m p ; 3 2 ; a g r i c o l e < / d 1 p 1 : C u b e E l e m e n t N a m e > < d 1 p 1 : D i m e n s i o n N a m e > B r e a k s < / d 1 p 1 : D i m e n s i o n N a m e > < d 1 p 1 : I d > b 8 3 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 O u v r i e r   n o n   q u a l i f i � 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O u v r i e r & a m p ; 3 2 ; n o n & a m p ; 3 2 ; q u a l i f i & a m p ; 2 3 3 ; < / d 1 p 1 : C u b e E l e m e n t N a m e > < d 1 p 1 : D i m e n s i o n N a m e > B r e a k s < / d 1 p 1 : D i m e n s i o n N a m e > < d 1 p 1 : I d > b 8 4 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 O u v r i e r   q u a l i f i � 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O u v r i e r & a m p ; 3 2 ; q u a l i f i & a m p ; 2 3 3 ; < / d 1 p 1 : C u b e E l e m e n t N a m e > < d 1 p 1 : D i m e n s i o n N a m e > B r e a k s < / d 1 p 1 : D i m e n s i o n N a m e > < d 1 p 1 : I d > b 8 5 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 P e r s o n n e l s   d e s   s e r v i c e s   d i r e c t s   a u x   p a r t i c u l i e r s 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P e r s o n n e l s & a m p ; 3 2 ; d e s & a m p ; 3 2 ; s e r v i c e s & a m p ; 3 2 ; d i r e c t s & a m p ; 3 2 ; a u x & a m p ; 3 2 ; p a r t i c u l i e r s < / d 1 p 1 : C u b e E l e m e n t N a m e > < d 1 p 1 : D i m e n s i o n N a m e > B r e a k s < / d 1 p 1 : D i m e n s i o n N a m e > < d 1 p 1 : I d > b 8 6 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 E m p l o y �   d e   c o m m e r c e 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E m p l o y & a m p ; 2 3 3 ; & a m p ; 3 2 ; d e & a m p ; 3 2 ; c o m m e r c e < / d 1 p 1 : C u b e E l e m e n t N a m e > < d 1 p 1 : D i m e n s i o n N a m e > B r e a k s < / d 1 p 1 : D i m e n s i o n N a m e > < d 1 p 1 : I d > b 8 7 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 E m p l o y �   a d m i n i s t r a t i f   d ' e n t r e p r i s e 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E m p l o y & a m p ; 2 3 3 ; & a m p ; 3 2 ; a d m i n i s t r a t i f & a m p ; 3 2 ; d & a m p ; 3 9 ; e n t r e p r i s e < / d 1 p 1 : C u b e E l e m e n t N a m e > < d 1 p 1 : D i m e n s i o n N a m e > B r e a k s < / d 1 p 1 : D i m e n s i o n N a m e > < d 1 p 1 : I d > b 8 8 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 C o n t r e m a � t r e s ,   a g e n t   d e   m a � t r i s e 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C o n t r e m a & a m p ; 2 3 8 ; t r e s & a m p ; 4 4 ; & a m p ; 3 2 ; a g e n t & a m p ; 3 2 ; d e & a m p ; 3 2 ; m a & a m p ; 2 3 8 ; t r i s e < / d 1 p 1 : C u b e E l e m e n t N a m e > < d 1 p 1 : D i m e n s i o n N a m e > B r e a k s < / d 1 p 1 : D i m e n s i o n N a m e > < d 1 p 1 : I d > b 8 9 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 T e c h n i c i e n 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 S t a t u t & a m p ; 3 2 ; a u & a m p ; 3 2 ; m o m e n t & a m p ; 3 2 ; d e & a m p ; 3 2 ; l a & a m p ; 3 2 ; d e m a n d e & a m p ; 3 2 ; d e & a m p ; 3 2 ; C I F & a m p ; 3 2 ; & a m p ; 4 5 ; & a m p ; 3 2 ; T e c h n i c i e n < / d 1 p 1 : C u b e E l e m e n t N a m e > < d 1 p 1 : D i m e n s i o n N a m e > B r e a k s < / d 1 p 1 : D i m e n s i o n N a m e > < d 1 p 1 : I d > b 9 0 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 P r o f e s s i o n   i n t e r m � d i a i r e   a d m i n i s t r a t i v e   e t   c o m m e r c i a l e   d e s   e n t r e p r i s e s 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P r o f e s s i o n & a m p ; 3 2 ; i n t e r m & a m p ; 2 3 3 ; d i a i r e & a m p ; 3 2 ; a d m i n i s t r a t i v e & a m p ; 3 2 ; e t & a m p ; 3 2 ; c o m m e r c i a l e & a m p ; 3 2 ; d e s & a m p ; 3 2 ; e n t r e p r i s e s < / d 1 p 1 : C u b e E l e m e n t N a m e > < d 1 p 1 : D i m e n s i o n N a m e > B r e a k s < / d 1 p 1 : D i m e n s i o n N a m e > < d 1 p 1 : I d > b 9 1 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 P r o f e s s i o n   i n t e r m � d i a i r e   d e   l ' e n s e i g n e m e n t ,   d e   l a   s a n t � ,   d e   l a   F o n c t i o n   p u b l i q u e   e t   a s s i m i l � 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P r o f e s s i o n & a m p ; 3 2 ; i n t e r m & a m p ; 2 3 3 ; d i a i r e & a m p ; 3 2 ; d e & a m p ; 3 2 ; l & a m p ; 3 9 ; e n s e i g n e m e n t & a m p ; 4 4 ; & a m p ; 3 2 ; d e & a m p ; 3 2 ; l a & a m p ; 3 2 ; s a n t & a m p ; 2 3 3 ; & a m p ; 4 4 ; & a m p ; 3 2 ; d e & a m p ; 3 2 ; l a & a m p ; 3 2 ; F o n c t i o n & a m p ; 3 2 ; p u b l i q u e & a m p ; 3 2 ; e t & a m p ; 3 2 ; a s s i m i l & a m p ; 2 3 3 ; < / d 1 p 1 : C u b e E l e m e n t N a m e > < d 1 p 1 : D i m e n s i o n N a m e > B r e a k s < / d 1 p 1 : D i m e n s i o n N a m e > < d 1 p 1 : I d > b 9 2 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 C a d r e   d ' e n t r e p r i s e 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C a d r e & a m p ; 3 2 ; d & a m p ; 3 9 ; e n t r e p r i s e < / d 1 p 1 : C u b e E l e m e n t N a m e > < d 1 p 1 : D i m e n s i o n N a m e > B r e a k s < / d 1 p 1 : D i m e n s i o n N a m e > < d 1 p 1 : I d > b 9 3 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 a u   m o m e n t   d e   l a   d e m a n d e   d e   C I F   -   C a d r e   d e   l a   F o n c t i o n   p u b l i q u e ,   p r o f e s s i o n   i n t e l l e c t u e l l e s   e t   a r t i s t i q u e s < / d 1 p 1 : C u b e E l e m e n t L a b e l > < d 1 p 1 : C u b e E l e m e n t N a m e > S t a t u t & a m p ; 3 2 ; a u & a m p ; 3 2 ; m o m e n t & a m p ; 3 2 ; d e & a m p ; 3 2 ; l a & a m p ; 3 2 ; d e m a n d e & a m p ; 3 2 ; d e & a m p ; 3 2 ; C I F & a m p ; 3 2 ; & a m p ; 4 5 ; & a m p ; 3 2 ; C a d r e & a m p ; 3 2 ; d e & a m p ; 3 2 ; l a & a m p ; 3 2 ; F o n c t i o n & a m p ; 3 2 ; p u b l i q u e & a m p ; 4 4 ; & a m p ; 3 2 ; p r o f e s s i o n & a m p ; 3 2 ; i n t e l l e c t u e l l e s & a m p ; 3 2 ; e t & a m p ; 3 2 ; a r t i s t i q u e s < / d 1 p 1 : C u b e E l e m e n t N a m e > < d 1 p 1 : D i m e n s i o n N a m e > B r e a k s < / d 1 p 1 : D i m e n s i o n N a m e > < d 1 p 1 : I d > b 9 4 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 E t a i t   d a n s   u n   c o n t r a t   d e   t r a v a i l   -   S T   A   t e m p s   p l e i n < / d 1 p 1 : C u b e E l e m e n t L a b e l > < d 1 p 1 : C u b e E l e m e n t N a m e > E t a i t & a m p ; 3 2 ; d a n s & a m p ; 3 2 ; u n & a m p ; 3 2 ; c o n t r a t & a m p ; 3 2 ; d e & a m p ; 3 2 ; t r a v a i l & a m p ; 3 2 ; & a m p ; 4 5 ; & a m p ; 3 2 ; S T & a m p ; 3 2 ; A & a m p ; 3 2 ; t e m p s & a m p ; 3 2 ; p l e i n < / d 1 p 1 : C u b e E l e m e n t N a m e > < d 1 p 1 : D i m e n s i o n N a m e > B r e a k s < / d 1 p 1 : D i m e n s i o n N a m e > < d 1 p 1 : I d > b 9 5 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 E t a i t   d a n s   u n   c o n t r a t   d e   t r a v a i l   -   S T   A   t e m p s   p a r t i e l < / d 1 p 1 : C u b e E l e m e n t L a b e l > < d 1 p 1 : C u b e E l e m e n t N a m e > E t a i t & a m p ; 3 2 ; d a n s & a m p ; 3 2 ; u n & a m p ; 3 2 ; c o n t r a t & a m p ; 3 2 ; d e & a m p ; 3 2 ; t r a v a i l & a m p ; 3 2 ; & a m p ; 4 5 ; & a m p ; 3 2 ; S T & a m p ; 3 2 ; A & a m p ; 3 2 ; t e m p s & a m p ; 3 2 ; p a r t i e l < / d 1 p 1 : C u b e E l e m e n t N a m e > < d 1 p 1 : D i m e n s i o n N a m e > B r e a k s < / d 1 p 1 : D i m e n s i o n N a m e > < d 1 p 1 : I d > b 9 6 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 E t a i t   d a n s   u n   c o n t r a t   d e   t r a v a i l   -   A   t e m p s   p a r t i e l   e t   c ' e s t   c e   q u ' i l s   s o u h a i t a i e n t < / d 1 p 1 : C u b e E l e m e n t L a b e l > < d 1 p 1 : C u b e E l e m e n t N a m e > E t a i t & a m p ; 3 2 ; d a n s & a m p ; 3 2 ; u n & a m p ; 3 2 ; c o n t r a t & a m p ; 3 2 ; d e & a m p ; 3 2 ; t r a v a i l & a m p ; 3 2 ; & a m p ; 4 5 ; & a m p ; 3 2 ; A & a m p ; 3 2 ; t e m p s & a m p ; 3 2 ; p a r t i e l & a m p ; 3 2 ; e t & a m p ; 3 2 ; c & a m p ; 3 9 ; e s t & a m p ; 3 2 ; c e & a m p ; 3 2 ; q u & a m p ; 3 9 ; i l s & a m p ; 3 2 ; s o u h a i t a i e n t < / d 1 p 1 : C u b e E l e m e n t N a m e > < d 1 p 1 : D i m e n s i o n N a m e > B r e a k s < / d 1 p 1 : D i m e n s i o n N a m e > < d 1 p 1 : I d > b 9 7 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 E t a i t   d a n s   u n   c o n t r a t   d e   t r a v a i l   -   A   t e m p s   p a r t i e l   m a i s   i l s   a u r a i e n t   a i m �   t r a v a i l l e r   �   p l e i n   t e m p s < / d 1 p 1 : C u b e E l e m e n t L a b e l > < d 1 p 1 : C u b e E l e m e n t N a m e > E t a i t & a m p ; 3 2 ; d a n s & a m p ; 3 2 ; u n & a m p ; 3 2 ; c o n t r a t & a m p ; 3 2 ; d e & a m p ; 3 2 ; t r a v a i l & a m p ; 3 2 ; & a m p ; 4 5 ; & a m p ; 3 2 ; A & a m p ; 3 2 ; t e m p s & a m p ; 3 2 ; p a r t i e l & a m p ; 3 2 ; m a i s & a m p ; 3 2 ; i l s & a m p ; 3 2 ; a u r a i e n t & a m p ; 3 2 ; a i m & a m p ; 2 3 3 ; & a m p ; 3 2 ; t r a v a i l l e r & a m p ; 3 2 ; & a m p ; 2 2 4 ; & a m p ; 3 2 ; p l e i n & a m p ; 3 2 ; t e m p s < / d 1 p 1 : C u b e E l e m e n t N a m e > < d 1 p 1 : D i m e n s i o n N a m e > B r e a k s < / d 1 p 1 : D i m e n s i o n N a m e > < d 1 p 1 : I d > b 9 8 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 O n t   s u i v i   u n e   f o r m a t i o n   a v e c   u n   e x a m e n   -   O u i < / d 1 p 1 : C u b e E l e m e n t L a b e l > < d 1 p 1 : C u b e E l e m e n t N a m e > O n t & a m p ; 3 2 ; s u i v i & a m p ; 3 2 ; u n e & a m p ; 3 2 ; f o r m a t i o n & a m p ; 3 2 ; a v e c & a m p ; 3 2 ; u n & a m p ; 3 2 ; e x a m e n & a m p ; 3 2 ; & a m p ; 4 5 ; & a m p ; 3 2 ; O u i < / d 1 p 1 : C u b e E l e m e n t N a m e > < d 1 p 1 : D i m e n s i o n N a m e > B r e a k s < / d 1 p 1 : D i m e n s i o n N a m e > < d 1 p 1 : I d > b 9 9 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 O n t   s u i v i   u n e   f o r m a t i o n   a v e c   u n   e x a m e n   -   N o n < / d 1 p 1 : C u b e E l e m e n t L a b e l > < d 1 p 1 : C u b e E l e m e n t N a m e > O n t & a m p ; 3 2 ; s u i v i & a m p ; 3 2 ; u n e & a m p ; 3 2 ; f o r m a t i o n & a m p ; 3 2 ; a v e c & a m p ; 3 2 ; u n & a m p ; 3 2 ; e x a m e n & a m p ; 3 2 ; & a m p ; 4 5 ; & a m p ; 3 2 ; N o n < / d 1 p 1 : C u b e E l e m e n t N a m e > < d 1 p 1 : D i m e n s i o n N a m e > B r e a k s < / d 1 p 1 : D i m e n s i o n N a m e > < d 1 p 1 : I d > b 1 0 0 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  s o n t   p r � s e n t � s   �   l ' e x a m e n   -   O u i < / d 1 p 1 : C u b e E l e m e n t L a b e l > < d 1 p 1 : C u b e E l e m e n t N a m e > S e & a m p ; 3 2 ; s o n t & a m p ; 3 2 ; p r & a m p ; 2 3 3 ; s e n t & a m p ; 2 3 3 ; s & a m p ; 3 2 ; & a m p ; 2 2 4 ; & a m p ; 3 2 ; l & a m p ; 3 9 ; e x a m e n & a m p ; 3 2 ; & a m p ; 4 5 ; & a m p ; 3 2 ; O u i < / d 1 p 1 : C u b e E l e m e n t N a m e > < d 1 p 1 : D i m e n s i o n N a m e > B r e a k s < / d 1 p 1 : D i m e n s i o n N a m e > < d 1 p 1 : I d > b 1 0 1 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  s o n t   p r � s e n t � s   �   l ' e x a m e n   -   N o n < / d 1 p 1 : C u b e E l e m e n t L a b e l > < d 1 p 1 : C u b e E l e m e n t N a m e > S e & a m p ; 3 2 ; s o n t & a m p ; 3 2 ; p r & a m p ; 2 3 3 ; s e n t & a m p ; 2 3 3 ; s & a m p ; 3 2 ; & a m p ; 2 2 4 ; & a m p ; 3 2 ; l & a m p ; 3 9 ; e x a m e n & a m p ; 3 2 ; & a m p ; 4 5 ; & a m p ; 3 2 ; N o n < / d 1 p 1 : C u b e E l e m e n t N a m e > < d 1 p 1 : D i m e n s i o n N a m e > B r e a k s < / d 1 p 1 : D i m e n s i o n N a m e > < d 1 p 1 : I d > b 1 0 2 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 R � u s s i t e   �   l ' e x a m e n   -   O u i < / d 1 p 1 : C u b e E l e m e n t L a b e l > < d 1 p 1 : C u b e E l e m e n t N a m e > R & a m p ; 2 3 3 ; u s s i t e & a m p ; 3 2 ; & a m p ; 2 2 4 ; & a m p ; 3 2 ; l & a m p ; 3 9 ; e x a m e n & a m p ; 3 2 ; & a m p ; 4 5 ; & a m p ; 3 2 ; O u i < / d 1 p 1 : C u b e E l e m e n t N a m e > < d 1 p 1 : D i m e n s i o n N a m e > B r e a k s < / d 1 p 1 : D i m e n s i o n N a m e > < d 1 p 1 : I d > b 1 0 3 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 R � u s s i t e   �   l ' e x a m e n   -   N o n < / d 1 p 1 : C u b e E l e m e n t L a b e l > < d 1 p 1 : C u b e E l e m e n t N a m e > R & a m p ; 2 3 3 ; u s s i t e & a m p ; 3 2 ; & a m p ; 2 2 4 ; & a m p ; 3 2 ; l & a m p ; 3 9 ; e x a m e n & a m p ; 3 2 ; & a m p ; 4 5 ; & a m p ; 3 2 ; N o n < / d 1 p 1 : C u b e E l e m e n t N a m e > < d 1 p 1 : D i m e n s i o n N a m e > B r e a k s < / d 1 p 1 : D i m e n s i o n N a m e > < d 1 p 1 : I d > b 1 0 4 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 S T   E n   E m p l o i 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S T & a m p ; 3 2 ; E n & a m p ; 3 2 ; E m p l o i < / d 1 p 1 : C u b e E l e m e n t N a m e > < d 1 p 1 : D i m e n s i o n N a m e > B r e a k s < / d 1 p 1 : D i m e n s i o n N a m e > < d 1 p 1 : I d > b 1 0 5 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 E n   F o r m a t i o n 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F o r m a t i o n < / d 1 p 1 : C u b e E l e m e n t N a m e > < d 1 p 1 : D i m e n s i o n N a m e > B r e a k s < / d 1 p 1 : D i m e n s i o n N a m e > < d 1 p 1 : I d > b 1 0 6 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 S T   I n a c t i f s   o u   a u t r e s   s i t u a t i o n s 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S T & a m p ; 3 2 ; I n a c t i f s & a m p ; 3 2 ; o u & a m p ; 3 2 ; a u t r e s & a m p ; 3 2 ; s i t u a t i o n s < / d 1 p 1 : C u b e E l e m e n t N a m e > < d 1 p 1 : D i m e n s i o n N a m e > B r e a k s < / d 1 p 1 : D i m e n s i o n N a m e > < d 1 p 1 : I d > b 1 0 7 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 S T   S o r t i e s   P o s i t i v e s 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S T & a m p ; 3 2 ; S o r t i e s & a m p ; 3 2 ; P o s i t i v e s < / d 1 p 1 : C u b e E l e m e n t N a m e > < d 1 p 1 : D i m e n s i o n N a m e > B r e a k s < / d 1 p 1 : D i m e n s i o n N a m e > < d 1 p 1 : I d > b 1 0 8 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 S T   E m p l o i   P r � c a i r e 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S T & a m p ; 3 2 ; E m p l o i & a m p ; 3 2 ; P r & a m p ; 2 3 3 ; c a i r e < / d 1 p 1 : C u b e E l e m e n t N a m e > < d 1 p 1 : D i m e n s i o n N a m e > B r e a k s < / d 1 p 1 : D i m e n s i o n N a m e > < d 1 p 1 : I d > b 1 0 9 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 E n   C D I 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C D I < / d 1 p 1 : C u b e E l e m e n t N a m e > < d 1 p 1 : D i m e n s i o n N a m e > B r e a k s < / d 1 p 1 : D i m e n s i o n N a m e > < d 1 p 1 : I d > b 1 1 0 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 E n   C D D   ( h o r s   s a i s o n n i e r ) 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C D D & a m p ; 3 2 ; & a m p ; 4 0 ; h o r s & a m p ; 3 2 ; s a i s o n n i e r & a m p ; 4 1 ; < / d 1 p 1 : C u b e E l e m e n t N a m e > < d 1 p 1 : D i m e n s i o n N a m e > B r e a k s < / d 1 p 1 : D i m e n s i o n N a m e > < d 1 p 1 : I d > b 1 1 1 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 E n   C D D   t r a v a i l l e u r   s a i s o n n i e r 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C D D & a m p ; 3 2 ; t r a v a i l l e u r & a m p ; 3 2 ; s a i s o n n i e r < / d 1 p 1 : C u b e E l e m e n t N a m e > < d 1 p 1 : D i m e n s i o n N a m e > B r e a k s < / d 1 p 1 : D i m e n s i o n N a m e > < d 1 p 1 : I d > b 1 1 2 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 E n   i n t � r i m 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i n t & a m p ; 2 3 3 ; r i m < / d 1 p 1 : C u b e E l e m e n t N a m e > < d 1 p 1 : D i m e n s i o n N a m e > B r e a k s < / d 1 p 1 : D i m e n s i o n N a m e > < d 1 p 1 : I d > b 1 1 3 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 E n   c o n t r a t   a i d �   ( C o n t r a t   d ' A v e n i r ,   C U I ,   C T P ,   C N E ,   e t c . ) 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c o n t r a t & a m p ; 3 2 ; a i d & a m p ; 2 3 3 ; & a m p ; 3 2 ; & a m p ; 4 0 ; C o n t r a t & a m p ; 3 2 ; d & a m p ; 3 9 ; A v e n i r & a m p ; 4 4 ; & a m p ; 3 2 ; C U I & a m p ; 4 4 ; & a m p ; 3 2 ; C T P & a m p ; 4 4 ; & a m p ; 3 2 ; C N E & a m p ; 4 4 ; & a m p ; 3 2 ; e t c & a m p ; 4 6 ; & a m p ; 4 1 ; < / d 1 p 1 : C u b e E l e m e n t N a m e > < d 1 p 1 : D i m e n s i o n N a m e > B r e a k s < / d 1 p 1 : D i m e n s i o n N a m e > < d 1 p 1 : I d > b 1 1 4 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 E n   f o r m a t i o n   ( d o n t   a l t e r n a n c e ) 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f o r m a t i o n & a m p ; 3 2 ; & a m p ; 4 0 ; d o n t & a m p ; 3 2 ; a l t e r n a n c e & a m p ; 4 1 ; < / d 1 p 1 : C u b e E l e m e n t N a m e > < d 1 p 1 : D i m e n s i o n N a m e > B r e a k s < / d 1 p 1 : D i m e n s i o n N a m e > < d 1 p 1 : I d > b 1 1 5 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 E n   r e c h e r c h e   d ' e m p l o i   s u i t e   �   u n e   d � m i s s i o n 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r e c h e r c h e & a m p ; 3 2 ; d & a m p ; 3 9 ; e m p l o i & a m p ; 3 2 ; s u i t e & a m p ; 3 2 ; & a m p ; 2 2 4 ; & a m p ; 3 2 ; u n e & a m p ; 3 2 ; d & a m p ; 2 3 3 ; m i s s i o n < / d 1 p 1 : C u b e E l e m e n t N a m e > < d 1 p 1 : D i m e n s i o n N a m e > B r e a k s < / d 1 p 1 : D i m e n s i o n N a m e > < d 1 p 1 : I d > b 1 1 6 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 E n   r e c h e r c h e   d ' e m p l o i   s u i t e   �   u n   l i c e n c i e m e n t ,   o u   f i n   d e   c i n t r a t   o u   d e   m i s s i o n 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r e c h e r c h e & a m p ; 3 2 ; d & a m p ; 3 9 ; e m p l o i & a m p ; 3 2 ; s u i t e & a m p ; 3 2 ; & a m p ; 2 2 4 ; & a m p ; 3 2 ; u n & a m p ; 3 2 ; l i c e n c i e m e n t & a m p ; 4 4 ; & a m p ; 3 2 ; o u & a m p ; 3 2 ; f i n & a m p ; 3 2 ; d e & a m p ; 3 2 ; c i n t r a t & a m p ; 3 2 ; o u & a m p ; 3 2 ; d e & a m p ; 3 2 ; m i s s i o n < / d 1 p 1 : C u b e E l e m e n t N a m e > < d 1 p 1 : D i m e n s i o n N a m e > B r e a k s < / d 1 p 1 : D i m e n s i o n N a m e > < d 1 p 1 : I d > b 1 1 7 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 I n d � p e n d a n t ,   c h e f   d ' e n t r e p r i s e ,   e n   c r � a t i o n   d ' e n t r e p r i s e 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I n d & a m p ; 2 3 3 ; p e n d a n t & a m p ; 4 4 ; & a m p ; 3 2 ; c h e f & a m p ; 3 2 ; d & a m p ; 3 9 ; e n t r e p r i s e & a m p ; 4 4 ; & a m p ; 3 2 ; e n & a m p ; 3 2 ; c r & a m p ; 2 3 3 ; a t i o n & a m p ; 3 2 ; d & a m p ; 3 9 ; e n t r e p r i s e < / d 1 p 1 : C u b e E l e m e n t N a m e > < d 1 p 1 : D i m e n s i o n N a m e > B r e a k s < / d 1 p 1 : D i m e n s i o n N a m e > < d 1 p 1 : I d > b 1 1 8 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 E n   c o n g �   l o n g u e   d u r � e   ( m a t e r n i t � , e t c ) 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c o n g & a m p ; 2 3 3 ; & a m p ; 3 2 ; l o n g u e & a m p ; 3 2 ; d u r & a m p ; 2 3 3 ; e & a m p ; 3 2 ; & a m p ; 4 0 ; m a t e r n i t & a m p ; 2 3 3 ; & a m p ; 4 4 ; e t c & a m p ; 4 1 ; < / d 1 p 1 : C u b e E l e m e n t N a m e > < d 1 p 1 : D i m e n s i o n N a m e > B r e a k s < / d 1 p 1 : D i m e n s i o n N a m e > < d 1 p 1 : I d > b 1 1 9 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 S i t u a t i o n   p r o f e s s i o n n e l l e   1 2   m o i s   a p r � s   l a   f i n   d u   C I F   -   A u t r e < / d 1 p 1 : C u b e E l e m e n t L a b e l > < d 1 p 1 : C u b e E l e m e n t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A u t r e < / d 1 p 1 : C u b e E l e m e n t N a m e > < d 1 p 1 : D i m e n s i o n N a m e > B r e a k s < / d 1 p 1 : D i m e n s i o n N a m e > < d 1 p 1 : I d > b 1 2 0 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 A v a i e n t   u n e   a c t i v i t �   s e c o n d a i r e   1 2   m o i s   a p r � s   l e   C I F   -   O u i < / d 1 p 1 : C u b e E l e m e n t L a b e l > < d 1 p 1 : C u b e E l e m e n t N a m e > A v a i e n t & a m p ; 3 2 ; u n e & a m p ; 3 2 ; a c t i v i t & a m p ; 2 3 3 ; & a m p ; 3 2 ; s e c o n d a i r e & a m p ; 3 2 ; 1 2 & a m p ; 3 2 ; m o i s & a m p ; 3 2 ; a p r & a m p ; 2 3 2 ; s & a m p ; 3 2 ; l e & a m p ; 3 2 ; C I F & a m p ; 3 2 ; & a m p ; 4 5 ; & a m p ; 3 2 ; O u i < / d 1 p 1 : C u b e E l e m e n t N a m e > < d 1 p 1 : D i m e n s i o n N a m e > B r e a k s < / d 1 p 1 : D i m e n s i o n N a m e > < d 1 p 1 : I d > b 1 2 1 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 A v a i e n t   u n e   a c t i v i t �   s e c o n d a i r e   1 2   m o i s   a p r � s   l e   C I F   -   N o n < / d 1 p 1 : C u b e E l e m e n t L a b e l > < d 1 p 1 : C u b e E l e m e n t N a m e > A v a i e n t & a m p ; 3 2 ; u n e & a m p ; 3 2 ; a c t i v i t & a m p ; 2 3 3 ; & a m p ; 3 2 ; s e c o n d a i r e & a m p ; 3 2 ; 1 2 & a m p ; 3 2 ; m o i s & a m p ; 3 2 ; a p r & a m p ; 2 3 2 ; s & a m p ; 3 2 ; l e & a m p ; 3 2 ; C I F & a m p ; 3 2 ; & a m p ; 4 5 ; & a m p ; 3 2 ; N o n < / d 1 p 1 : C u b e E l e m e n t N a m e > < d 1 p 1 : D i m e n s i o n N a m e > B r e a k s < / d 1 p 1 : D i m e n s i o n N a m e > < d 1 p 1 : I d > b 1 2 2 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 S T   E m p l o y � s   e t   O u v r i e r s 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S T & a m p ; 3 2 ; E m p l o y & a m p ; 2 3 3 ; s & a m p ; 3 2 ; e t & a m p ; 3 2 ; O u v r i e r s < / d 1 p 1 : C u b e E l e m e n t N a m e > < d 1 p 1 : D i m e n s i o n N a m e > B r e a k s < / d 1 p 1 : D i m e n s i o n N a m e > < d 1 p 1 : I d > b 1 2 3 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 . .   d o n t   S T   O u v r i e r s 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& a m p ; 4 6 ; & a m p ; 4 6 ; & a m p ; 3 2 ; d o n t & a m p ; 3 2 ; S T & a m p ; 3 2 ; O u v r i e r s < / d 1 p 1 : C u b e E l e m e n t N a m e > < d 1 p 1 : D i m e n s i o n N a m e > B r e a k s < / d 1 p 1 : D i m e n s i o n N a m e > < d 1 p 1 : I d > b 1 2 4 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 . .   d o n t   S T   E m p l o y � s 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& a m p ; 4 6 ; & a m p ; 4 6 ; & a m p ; 3 2 ; d o n t & a m p ; 3 2 ; S T & a m p ; 3 2 ; E m p l o y & a m p ; 2 3 3 ; s < / d 1 p 1 : C u b e E l e m e n t N a m e > < d 1 p 1 : D i m e n s i o n N a m e > B r e a k s < / d 1 p 1 : D i m e n s i o n N a m e > < d 1 p 1 : I d > b 1 2 5 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< / d 1 p 1 : C u b e E l e m e n t L a b e l > < d 1 p 1 : C u b e E l e m e n t N a m e > F 3 _ 1 < / d 1 p 1 : C u b e E l e m e n t N a m e > < d 1 p 1 : D i m e n s i o n N a m e > B r e a k s < / d 1 p 1 : D i m e n s i o n N a m e > < d 1 p 1 : I d > b 1 2 6 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 S T   T e c h n i c i e n s   e t   a g e n t s   d e   M a � t r i s e 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S T & a m p ; 3 2 ; T e c h n i c i e n s & a m p ; 3 2 ; e t & a m p ; 3 2 ; a g e n t s & a m p ; 3 2 ; d e & a m p ; 3 2 ; M a & a m p ; 2 3 8 ; t r i s e < / d 1 p 1 : C u b e E l e m e n t N a m e > < d 1 p 1 : D i m e n s i o n N a m e > B r e a k s < / d 1 p 1 : D i m e n s i o n N a m e > < d 1 p 1 : I d > b 1 2 7 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 S T   C a d r e s 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 S t a t u t & a m p ; 3 2 ; 1 2 & a m p ; 3 2 ; m o i s & a m p ; 3 2 ; a p r & a m p ; 2 3 2 ; s & a m p ; 3 2 ; l e & a m p ; 3 2 ; C I F & a m p ; 3 2 ; & a m p ; 4 5 ; & a m p ; 3 2 ; S T & a m p ; 3 2 ; C a d r e s < / d 1 p 1 : C u b e E l e m e n t N a m e > < d 1 p 1 : D i m e n s i o n N a m e > B r e a k s < / d 1 p 1 : D i m e n s i o n N a m e > < d 1 p 1 : I d > b 1 2 8 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 O u v r i e r   a g r i c o l e 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 S t a t u t & a m p ; 3 2 ; 1 2 & a m p ; 3 2 ; m o i s & a m p ; 3 2 ; a p r & a m p ; 2 3 2 ; s & a m p ; 3 2 ; l e & a m p ; 3 2 ; C I F & a m p ; 3 2 ; & a m p ; 4 5 ; & a m p ; 3 2 ; O u v r i e r & a m p ; 3 2 ; a g r i c o l e < / d 1 p 1 : C u b e E l e m e n t N a m e > < d 1 p 1 : D i m e n s i o n N a m e > B r e a k s < / d 1 p 1 : D i m e n s i o n N a m e > < d 1 p 1 : I d > b 1 2 9 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 O u v r i e r   a g r i c o l e 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 S t a t u t & a m p ; 3 2 ; 1 2 & a m p ; 3 2 ; m o i s & a m p ; 3 2 ; a p r & a m p ; 2 3 2 ; s & a m p ; 3 2 ; l e & a m p ; 3 2 ; C I F & a m p ; 3 2 ; & a m p ; 4 5 ; & a m p ; 3 2 ; O u v r i e r & a m p ; 3 2 ; a g r i c o l e _ 2 < / d 1 p 1 : C u b e E l e m e n t N a m e > < d 1 p 1 : D i m e n s i o n N a m e > B r e a k s < / d 1 p 1 : D i m e n s i o n N a m e > < d 1 p 1 : I d > b 1 3 0 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 O u v r i e r   n o n   q u a l i f i � 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 S t a t u t & a m p ; 3 2 ; 1 2 & a m p ; 3 2 ; m o i s & a m p ; 3 2 ; a p r & a m p ; 2 3 2 ; s & a m p ; 3 2 ; l e & a m p ; 3 2 ; C I F & a m p ; 3 2 ; & a m p ; 4 5 ; & a m p ; 3 2 ; O u v r i e r & a m p ; 3 2 ; n o n & a m p ; 3 2 ; q u a l i f i & a m p ; 2 3 3 ; < / d 1 p 1 : C u b e E l e m e n t N a m e > < d 1 p 1 : D i m e n s i o n N a m e > B r e a k s < / d 1 p 1 : D i m e n s i o n N a m e > < d 1 p 1 : I d > b 1 3 1 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 O u v r i e r   q u a l i f i � 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 S t a t u t & a m p ; 3 2 ; 1 2 & a m p ; 3 2 ; m o i s & a m p ; 3 2 ; a p r & a m p ; 2 3 2 ; s & a m p ; 3 2 ; l e & a m p ; 3 2 ; C I F & a m p ; 3 2 ; & a m p ; 4 5 ; & a m p ; 3 2 ; O u v r i e r & a m p ; 3 2 ; q u a l i f i & a m p ; 2 3 3 ; < / d 1 p 1 : C u b e E l e m e n t N a m e > < d 1 p 1 : D i m e n s i o n N a m e > B r e a k s < / d 1 p 1 : D i m e n s i o n N a m e > < d 1 p 1 : I d > b 1 3 2 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 P e r s o n n e l s   d e s   s e r v i c e s   d i r e c t s   a u x   p a r t i c u l i e r s 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P e r s o n n e l s & a m p ; 3 2 ; d e s & a m p ; 3 2 ; s e r v i c e s & a m p ; 3 2 ; d i r e c t s & a m p ; 3 2 ; a u x & a m p ; 3 2 ; p a r t i c u l i e r s < / d 1 p 1 : C u b e E l e m e n t N a m e > < d 1 p 1 : D i m e n s i o n N a m e > B r e a k s < / d 1 p 1 : D i m e n s i o n N a m e > < d 1 p 1 : I d > b 1 3 3 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 E m p l o y �   d e   c o m m e r c e 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 S t a t u t & a m p ; 3 2 ; 1 2 & a m p ; 3 2 ; m o i s & a m p ; 3 2 ; a p r & a m p ; 2 3 2 ; s & a m p ; 3 2 ; l e & a m p ; 3 2 ; C I F & a m p ; 3 2 ; & a m p ; 4 5 ; & a m p ; 3 2 ; E m p l o y & a m p ; 2 3 3 ; & a m p ; 3 2 ; d e & a m p ; 3 2 ; c o m m e r c e < / d 1 p 1 : C u b e E l e m e n t N a m e > < d 1 p 1 : D i m e n s i o n N a m e > B r e a k s < / d 1 p 1 : D i m e n s i o n N a m e > < d 1 p 1 : I d > b 1 3 4 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 E m p l o y �   a d m i n i s t r a t i f   d ' e n t r e p r i s e 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E m p l o y & a m p ; 2 3 3 ; & a m p ; 3 2 ; a d m i n i s t r a t i f & a m p ; 3 2 ; d & a m p ; 3 9 ; e n t r e p r i s e < / d 1 p 1 : C u b e E l e m e n t N a m e > < d 1 p 1 : D i m e n s i o n N a m e > B r e a k s < / d 1 p 1 : D i m e n s i o n N a m e > < d 1 p 1 : I d > b 1 3 5 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 E m p l o y �   d e   l a   f o n c t i o n   p u b l i q u e 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E m p l o y & a m p ; 2 3 3 ; & a m p ; 3 2 ; d e & a m p ; 3 2 ; l a & a m p ; 3 2 ; f o n c t i o n & a m p ; 3 2 ; p u b l i q u e < / d 1 p 1 : C u b e E l e m e n t N a m e > < d 1 p 1 : D i m e n s i o n N a m e > B r e a k s < / d 1 p 1 : D i m e n s i o n N a m e > < d 1 p 1 : I d > b 1 3 6 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 T e c h n i c i e n 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 S t a t u t & a m p ; 3 2 ; 1 2 & a m p ; 3 2 ; m o i s & a m p ; 3 2 ; a p r & a m p ; 2 3 2 ; s & a m p ; 3 2 ; l e & a m p ; 3 2 ; C I F & a m p ; 3 2 ; & a m p ; 4 5 ; & a m p ; 3 2 ; T e c h n i c i e n < / d 1 p 1 : C u b e E l e m e n t N a m e > < d 1 p 1 : D i m e n s i o n N a m e > B r e a k s < / d 1 p 1 : D i m e n s i o n N a m e > < d 1 p 1 : I d > b 1 3 7 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 P r o f e s s i o n   i n t e r m � d i a i r e   a d m i n i s t r a t i v e   e t   c o m m e r c i a l e   d e s   e n t r e p r i s e s 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P r o f e s s i o n & a m p ; 3 2 ; i n t e r m & a m p ; 2 3 3 ; d i a i r e & a m p ; 3 2 ; a d m i n i s t r a t i v e & a m p ; 3 2 ; e t & a m p ; 3 2 ; c o m m e r c i a l e & a m p ; 3 2 ; d e s & a m p ; 3 2 ; e n t r e p r i s e s < / d 1 p 1 : C u b e E l e m e n t N a m e > < d 1 p 1 : D i m e n s i o n N a m e > B r e a k s < / d 1 p 1 : D i m e n s i o n N a m e > < d 1 p 1 : I d > b 1 3 8 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 P r o f e s s i o n   i n t e r m � d i a i r e   d e   l ' e n s e i g n e m e n t ,   d e   l a   s a n t � ,   d e   l a   F o n c t i o n   p u b l i q u e   e t   a s s i m i l � 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P r o f e s s i o n & a m p ; 3 2 ; i n t e r m & a m p ; 2 3 3 ; d i a i r e & a m p ; 3 2 ; d e & a m p ; 3 2 ; l & a m p ; 3 9 ; e n s e i g n e m e n t & a m p ; 4 4 ; & a m p ; 3 2 ; d e & a m p ; 3 2 ; l a & a m p ; 3 2 ; s a n t & a m p ; 2 3 3 ; & a m p ; 4 4 ; & a m p ; 3 2 ; d e & a m p ; 3 2 ; l a & a m p ; 3 2 ; F o n c t i o n & a m p ; 3 2 ; p u b l i q u e & a m p ; 3 2 ; e t & a m p ; 3 2 ; a s s i m i l & a m p ; 2 3 3 ; < / d 1 p 1 : C u b e E l e m e n t N a m e > < d 1 p 1 : D i m e n s i o n N a m e > B r e a k s < / d 1 p 1 : D i m e n s i o n N a m e > < d 1 p 1 : I d > b 1 3 9 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 C a d r e   d ' e n t r e p r i s e 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 S t a t u t & a m p ; 3 2 ; 1 2 & a m p ; 3 2 ; m o i s & a m p ; 3 2 ; a p r & a m p ; 2 3 2 ; s & a m p ; 3 2 ; l e & a m p ; 3 2 ; C I F & a m p ; 3 2 ; & a m p ; 4 5 ; & a m p ; 3 2 ; C a d r e & a m p ; 3 2 ; d & a m p ; 3 9 ; e n t r e p r i s e < / d 1 p 1 : C u b e E l e m e n t N a m e > < d 1 p 1 : D i m e n s i o n N a m e > B r e a k s < / d 1 p 1 : D i m e n s i o n N a m e > < d 1 p 1 : I d > b 1 4 0 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 C a d r e   d e   l a   F o n c t i o n   p u b l i q u e ,   p r o f e s s i o n   i n t e l l e c t u e l l e s   e t   a r t i s t i q u e s 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C a d r e & a m p ; 3 2 ; d e & a m p ; 3 2 ; l a & a m p ; 3 2 ; F o n c t i o n & a m p ; 3 2 ; p u b l i q u e & a m p ; 4 4 ; & a m p ; 3 2 ; p r o f e s s i o n & a m p ; 3 2 ; i n t e l l e c t u e l l e s & a m p ; 3 2 ; e t & a m p ; 3 2 ; a r t i s t i q u e s < / d 1 p 1 : C u b e E l e m e n t N a m e > < d 1 p 1 : D i m e n s i o n N a m e > B r e a k s < / d 1 p 1 : D i m e n s i o n N a m e > < d 1 p 1 : I d > b 1 4 1 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 S t a t u t   1 2   m o i s   a p r � s   l e   C I F   -   I n d � p e n d a n t   /   C h e f   d ' e n t r e p r i s e < / d 1 p 1 : C u b e E l e m e n t L a b e l > < d 1 p 1 : C u b e E l e m e n t N a m e > S t a t u t & a m p ; 3 2 ; 1 2 & a m p ; 3 2 ; m o i s & a m p ; 3 2 ; a p r & a m p ; 2 3 2 ; s & a m p ; 3 2 ; l e & a m p ; 3 2 ; C I F & a m p ; 3 2 ; & a m p ; 4 5 ; & a m p ; 3 2 ; I n d & a m p ; 2 3 3 ; p e n d a n t & a m p ; 3 2 ; & a m p ; 4 7 ; & a m p ; 3 2 ; C h e f & a m p ; 3 2 ; d & a m p ; 3 9 ; e n t r e p r i s e < / d 1 p 1 : C u b e E l e m e n t N a m e > < d 1 p 1 : D i m e n s i o n N a m e > B r e a k s < / d 1 p 1 : D i m e n s i o n N a m e > < d 1 p 1 : I d > b 1 4 2 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 C o n t r a t   d e   t r a v a i l   1 2   m o i s   a p r � s   l e   C I F   -   S T   A   t e m p s   p l e i n < / d 1 p 1 : C u b e E l e m e n t L a b e l > < d 1 p 1 : C u b e E l e m e n t N a m e > C o n t r a t & a m p ; 3 2 ; d e & a m p ; 3 2 ; t r a v a i l & a m p ; 3 2 ; 1 2 & a m p ; 3 2 ; m o i s & a m p ; 3 2 ; a p r & a m p ; 2 3 2 ; s & a m p ; 3 2 ; l e & a m p ; 3 2 ; C I F & a m p ; 3 2 ; & a m p ; 4 5 ; & a m p ; 3 2 ; S T & a m p ; 3 2 ; A & a m p ; 3 2 ; t e m p s & a m p ; 3 2 ; p l e i n < / d 1 p 1 : C u b e E l e m e n t N a m e > < d 1 p 1 : D i m e n s i o n N a m e > B r e a k s < / d 1 p 1 : D i m e n s i o n N a m e > < d 1 p 1 : I d > b 1 4 3 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 C o n t r a t   d e   t r a v a i l   1 2   m o i s   a p r � s   l e   C I F   -   S T   A   t e m p s   p a r t i e l < / d 1 p 1 : C u b e E l e m e n t L a b e l > < d 1 p 1 : C u b e E l e m e n t N a m e > C o n t r a t & a m p ; 3 2 ; d e & a m p ; 3 2 ; t r a v a i l & a m p ; 3 2 ; 1 2 & a m p ; 3 2 ; m o i s & a m p ; 3 2 ; a p r & a m p ; 2 3 2 ; s & a m p ; 3 2 ; l e & a m p ; 3 2 ; C I F & a m p ; 3 2 ; & a m p ; 4 5 ; & a m p ; 3 2 ; S T & a m p ; 3 2 ; A & a m p ; 3 2 ; t e m p s & a m p ; 3 2 ; p a r t i e l < / d 1 p 1 : C u b e E l e m e n t N a m e > < d 1 p 1 : D i m e n s i o n N a m e > B r e a k s < / d 1 p 1 : D i m e n s i o n N a m e > < d 1 p 1 : I d > b 1 4 4 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 C o n t r a t   d e   t r a v a i l   1 2   m o i s   a p r � s   l e   C I F   -   A   t e m p s   p a r t i e l   e t   c ' e s t   c e   q u ' i l s   s o u h a i t a i e n t < / d 1 p 1 : C u b e E l e m e n t L a b e l > < d 1 p 1 : C u b e E l e m e n t N a m e > C o n t r a t & a m p ; 3 2 ; d e & a m p ; 3 2 ; t r a v a i l & a m p ; 3 2 ; 1 2 & a m p ; 3 2 ; m o i s & a m p ; 3 2 ; a p r & a m p ; 2 3 2 ; s & a m p ; 3 2 ; l e & a m p ; 3 2 ; C I F & a m p ; 3 2 ; & a m p ; 4 5 ; & a m p ; 3 2 ; A & a m p ; 3 2 ; t e m p s & a m p ; 3 2 ; p a r t i e l & a m p ; 3 2 ; e t & a m p ; 3 2 ; c & a m p ; 3 9 ; e s t & a m p ; 3 2 ; c e & a m p ; 3 2 ; q u & a m p ; 3 9 ; i l s & a m p ; 3 2 ; s o u h a i t a i e n t < / d 1 p 1 : C u b e E l e m e n t N a m e > < d 1 p 1 : D i m e n s i o n N a m e > B r e a k s < / d 1 p 1 : D i m e n s i o n N a m e > < d 1 p 1 : I d > b 1 4 5 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 C o n t r a t   d e   t r a v a i l   1 2   m o i s   a p r � s   l e   C I F   -   A   t e m p s   p a r t i e l   m a i s   i l s   a u r a i e n t   a i m �   t r a v a i l l e r   �   p l e i n   t e m p s < / d 1 p 1 : C u b e E l e m e n t L a b e l > < d 1 p 1 : C u b e E l e m e n t N a m e > C o n t r a t & a m p ; 3 2 ; d e & a m p ; 3 2 ; t r a v a i l & a m p ; 3 2 ; 1 2 & a m p ; 3 2 ; m o i s & a m p ; 3 2 ; a p r & a m p ; 2 3 2 ; s & a m p ; 3 2 ; l e & a m p ; 3 2 ; C I F & a m p ; 3 2 ; & a m p ; 4 5 ; & a m p ; 3 2 ; A & a m p ; 3 2 ; t e m p s & a m p ; 3 2 ; p a r t i e l & a m p ; 3 2 ; m a i s & a m p ; 3 2 ; i l s & a m p ; 3 2 ; a u r a i e n t & a m p ; 3 2 ; a i m & a m p ; 2 3 3 ; & a m p ; 3 2 ; t r a v a i l l e r & a m p ; 3 2 ; & a m p ; 2 2 4 ; & a m p ; 3 2 ; p l e i n & a m p ; 3 2 ; t e m p s < / d 1 p 1 : C u b e E l e m e n t N a m e > < d 1 p 1 : D i m e n s i o n N a m e > B r e a k s < / d 1 p 1 : D i m e n s i o n N a m e > < d 1 p 1 : I d > b 1 4 6 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 S T   A u c u n   s a l a r i � 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S T & a m p ; 3 2 ; A u c u n & a m p ; 3 2 ; s a l a r i & a m p ; 2 3 3 ; < / d 1 p 1 : C u b e E l e m e n t N a m e > < d 1 p 1 : D i m e n s i o n N a m e > B r e a k s < / d 1 p 1 : D i m e n s i o n N a m e > < d 1 p 1 : I d > b 1 4 7 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 S T   1   �   9   s a l a r i � s 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S T & a m p ; 3 2 ; 1 & a m p ; 3 2 ; & a m p ; 2 2 4 ; & a m p ; 3 2 ; 9 & a m p ; 3 2 ; s a l a r i & a m p ; 2 3 3 ; s < / d 1 p 1 : C u b e E l e m e n t N a m e > < d 1 p 1 : D i m e n s i o n N a m e > B r e a k s < / d 1 p 1 : D i m e n s i o n N a m e > < d 1 p 1 : I d > b 1 4 8 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 S T   1 0   �   4 9   s a l a r i � s 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S T & a m p ; 3 2 ; 1 0 & a m p ; 3 2 ; & a m p ; 2 2 4 ; & a m p ; 3 2 ; 4 9 & a m p ; 3 2 ; s a l a r i & a m p ; 2 3 3 ; s < / d 1 p 1 : C u b e E l e m e n t N a m e > < d 1 p 1 : D i m e n s i o n N a m e > B r e a k s < / d 1 p 1 : D i m e n s i o n N a m e > < d 1 p 1 : I d > b 1 4 9 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 S T   5 0   �   1 9 9   s a l a r i � s 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S T & a m p ; 3 2 ; 5 0 & a m p ; 3 2 ; & a m p ; 2 2 4 ; & a m p ; 3 2 ; 1 9 9 & a m p ; 3 2 ; s a l a r i & a m p ; 2 3 3 ; s < / d 1 p 1 : C u b e E l e m e n t N a m e > < d 1 p 1 : D i m e n s i o n N a m e > B r e a k s < / d 1 p 1 : D i m e n s i o n N a m e > < d 1 p 1 : I d > b 1 5 0 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 S T   2 0 0   s a l a r i � s   e t   p l u s 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S T & a m p ; 3 2 ; 2 0 0 & a m p ; 3 2 ; s a l a r i & a m p ; 2 3 3 ; s & a m p ; 3 2 ; e t & a m p ; 3 2 ; p l u s < / d 1 p 1 : C u b e E l e m e n t N a m e > < d 1 p 1 : D i m e n s i o n N a m e > B r e a k s < / d 1 p 1 : D i m e n s i o n N a m e > < d 1 p 1 : I d > b 1 5 1 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 A u c u n   s a l a r i � 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A u c u n & a m p ; 3 2 ; s a l a r i & a m p ; 2 3 3 ; < / d 1 p 1 : C u b e E l e m e n t N a m e > < d 1 p 1 : D i m e n s i o n N a m e > B r e a k s < / d 1 p 1 : D i m e n s i o n N a m e > < d 1 p 1 : I d > b 1 5 2 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 1   o u   2   s a l a r i �   ( s ) 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1 & a m p ; 3 2 ; o u & a m p ; 3 2 ; 2 & a m p ; 3 2 ; s a l a r i & a m p ; 2 3 3 ; & a m p ; 3 2 ; & a m p ; 4 0 ; s & a m p ; 4 1 ; < / d 1 p 1 : C u b e E l e m e n t N a m e > < d 1 p 1 : D i m e n s i o n N a m e > B r e a k s < / d 1 p 1 : D i m e n s i o n N a m e > < d 1 p 1 : I d > b 1 5 3 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 3   �   9   s a l a r i � s 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3 & a m p ; 3 2 ; & a m p ; 2 2 4 ; & a m p ; 3 2 ; 9 & a m p ; 3 2 ; s a l a r i & a m p ; 2 3 3 ; s < / d 1 p 1 : C u b e E l e m e n t N a m e > < d 1 p 1 : D i m e n s i o n N a m e > B r e a k s < / d 1 p 1 : D i m e n s i o n N a m e > < d 1 p 1 : I d > b 1 5 4 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 1 0   �   1 9   s a l a r i � s 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1 0 & a m p ; 3 2 ; & a m p ; 2 2 4 ; & a m p ; 3 2 ; 1 9 & a m p ; 3 2 ; s a l a r i & a m p ; 2 3 3 ; s < / d 1 p 1 : C u b e E l e m e n t N a m e > < d 1 p 1 : D i m e n s i o n N a m e > B r e a k s < / d 1 p 1 : D i m e n s i o n N a m e > < d 1 p 1 : I d > b 1 5 5 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 2 0   �   4 9   s a l a r i � s 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2 0 & a m p ; 3 2 ; & a m p ; 2 2 4 ; & a m p ; 3 2 ; 4 9 & a m p ; 3 2 ; s a l a r i & a m p ; 2 3 3 ; s < / d 1 p 1 : C u b e E l e m e n t N a m e > < d 1 p 1 : D i m e n s i o n N a m e > B r e a k s < / d 1 p 1 : D i m e n s i o n N a m e > < d 1 p 1 : I d > b 1 5 6 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 5 0   �   1 9 9   s a l a r i � s 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5 0 & a m p ; 3 2 ; & a m p ; 2 2 4 ; & a m p ; 3 2 ; 1 9 9 & a m p ; 3 2 ; s a l a r i & a m p ; 2 3 3 ; s < / d 1 p 1 : C u b e E l e m e n t N a m e > < d 1 p 1 : D i m e n s i o n N a m e > B r e a k s < / d 1 p 1 : D i m e n s i o n N a m e > < d 1 p 1 : I d > b 1 5 7 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 2 0 0   �   4 9 9   s a l a r i � s 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2 0 0 & a m p ; 3 2 ; & a m p ; 2 2 4 ; & a m p ; 3 2 ; 4 9 9 & a m p ; 3 2 ; s a l a r i & a m p ; 2 3 3 ; s < / d 1 p 1 : C u b e E l e m e n t N a m e > < d 1 p 1 : D i m e n s i o n N a m e > B r e a k s < / d 1 p 1 : D i m e n s i o n N a m e > < d 1 p 1 : I d > b 1 5 8 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 5 0 0   �   1 9 9 9   s a l a r i � s 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5 0 0 & a m p ; 3 2 ; & a m p ; 2 2 4 ; & a m p ; 3 2 ; 1 9 9 9 & a m p ; 3 2 ; s a l a r i & a m p ; 2 3 3 ; s < / d 1 p 1 : C u b e E l e m e n t N a m e > < d 1 p 1 : D i m e n s i o n N a m e > B r e a k s < / d 1 p 1 : D i m e n s i o n N a m e > < d 1 p 1 : I d > b 1 5 9 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 T a i l l e   d e   l ' e n t r e p r i s e   o �   i l s   t r a v a i l l a i e n t   1 2   m o i s   a p r � s   l e   C I F   -   2 0 0 0   s a l a r i � s   e t   p l u s < / d 1 p 1 : C u b e E l e m e n t L a b e l > < d 1 p 1 : C u b e E l e m e n t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2 0 0 0 & a m p ; 3 2 ; s a l a r i & a m p ; 2 3 3 ; s & a m p ; 3 2 ; e t & a m p ; 3 2 ; p l u s < / d 1 p 1 : C u b e E l e m e n t N a m e > < d 1 p 1 : D i m e n s i o n N a m e > B r e a k s < / d 1 p 1 : D i m e n s i o n N a m e > < d 1 p 1 : I d > b 1 6 0 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 D � p a r t e m e n t   d e   t r a v a i l   1 2   m o i s   a p r � s   l e   C I F   -   R e g i o n   P a r i s i e n n e < / d 1 p 1 : C u b e E l e m e n t L a b e l > < d 1 p 1 : C u b e E l e m e n t N a m e > D & a m p ; 2 3 3 ; p a r t e m e n t & a m p ; 3 2 ; d e & a m p ; 3 2 ; t r a v a i l & a m p ; 3 2 ; 1 2 & a m p ; 3 2 ; m o i s & a m p ; 3 2 ; a p r & a m p ; 2 3 2 ; s & a m p ; 3 2 ; l e & a m p ; 3 2 ; C I F & a m p ; 3 2 ; & a m p ; 4 5 ; & a m p ; 3 2 ; R e g i o n & a m p ; 3 2 ; P a r i s i e n n e < / d 1 p 1 : C u b e E l e m e n t N a m e > < d 1 p 1 : D i m e n s i o n N a m e > B r e a k s < / d 1 p 1 : D i m e n s i o n N a m e > < d 1 p 1 : I d > b 1 6 1 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 D � p a r t e m e n t   d e   t r a v a i l   1 2   m o i s   a p r � s   l e   C I F   -   N o r d   O u e s t < / d 1 p 1 : C u b e E l e m e n t L a b e l > < d 1 p 1 : C u b e E l e m e n t N a m e > D & a m p ; 2 3 3 ; p a r t e m e n t & a m p ; 3 2 ; d e & a m p ; 3 2 ; t r a v a i l & a m p ; 3 2 ; 1 2 & a m p ; 3 2 ; m o i s & a m p ; 3 2 ; a p r & a m p ; 2 3 2 ; s & a m p ; 3 2 ; l e & a m p ; 3 2 ; C I F & a m p ; 3 2 ; & a m p ; 4 5 ; & a m p ; 3 2 ; N o r d & a m p ; 3 2 ; O u e s t < / d 1 p 1 : C u b e E l e m e n t N a m e > < d 1 p 1 : D i m e n s i o n N a m e > B r e a k s < / d 1 p 1 : D i m e n s i o n N a m e > < d 1 p 1 : I d > b 1 6 2 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 D � p a r t e m e n t   d e   t r a v a i l   1 2   m o i s   a p r � s   l e   C I F   -   N o r d   E s t < / d 1 p 1 : C u b e E l e m e n t L a b e l > < d 1 p 1 : C u b e E l e m e n t N a m e > D & a m p ; 2 3 3 ; p a r t e m e n t & a m p ; 3 2 ; d e & a m p ; 3 2 ; t r a v a i l & a m p ; 3 2 ; 1 2 & a m p ; 3 2 ; m o i s & a m p ; 3 2 ; a p r & a m p ; 2 3 2 ; s & a m p ; 3 2 ; l e & a m p ; 3 2 ; C I F & a m p ; 3 2 ; & a m p ; 4 5 ; & a m p ; 3 2 ; N o r d & a m p ; 3 2 ; E s t < / d 1 p 1 : C u b e E l e m e n t N a m e > < d 1 p 1 : D i m e n s i o n N a m e > B r e a k s < / d 1 p 1 : D i m e n s i o n N a m e > < d 1 p 1 : I d > b 1 6 3 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 D � p a r t e m e n t   d e   t r a v a i l   1 2   m o i s   a p r � s   l e   C I F   -   S u d   O u e s t < / d 1 p 1 : C u b e E l e m e n t L a b e l > < d 1 p 1 : C u b e E l e m e n t N a m e > D & a m p ; 2 3 3 ; p a r t e m e n t & a m p ; 3 2 ; d e & a m p ; 3 2 ; t r a v a i l & a m p ; 3 2 ; 1 2 & a m p ; 3 2 ; m o i s & a m p ; 3 2 ; a p r & a m p ; 2 3 2 ; s & a m p ; 3 2 ; l e & a m p ; 3 2 ; C I F & a m p ; 3 2 ; & a m p ; 4 5 ; & a m p ; 3 2 ; S u d & a m p ; 3 2 ; O u e s t < / d 1 p 1 : C u b e E l e m e n t N a m e > < d 1 p 1 : D i m e n s i o n N a m e > B r e a k s < / d 1 p 1 : D i m e n s i o n N a m e > < d 1 p 1 : I d > b 1 6 4 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 D � p a r t e m e n t   d e   t r a v a i l   1 2   m o i s   a p r � s   l e   C I F   -   S u d   E s t < / d 1 p 1 : C u b e E l e m e n t L a b e l > < d 1 p 1 : C u b e E l e m e n t N a m e > D & a m p ; 2 3 3 ; p a r t e m e n t & a m p ; 3 2 ; d e & a m p ; 3 2 ; t r a v a i l & a m p ; 3 2 ; 1 2 & a m p ; 3 2 ; m o i s & a m p ; 3 2 ; a p r & a m p ; 2 3 2 ; s & a m p ; 3 2 ; l e & a m p ; 3 2 ; C I F & a m p ; 3 2 ; & a m p ; 4 5 ; & a m p ; 3 2 ; S u d & a m p ; 3 2 ; E s t < / d 1 p 1 : C u b e E l e m e n t N a m e > < d 1 p 1 : D i m e n s i o n N a m e > B r e a k s < / d 1 p 1 : D i m e n s i o n N a m e > < d 1 p 1 : I d > b 1 6 5 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 S T   A g r i c u l t u r e 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S T & a m p ; 3 2 ; A g r i c u l t u r e < / d 1 p 1 : C u b e E l e m e n t N a m e > < d 1 p 1 : D i m e n s i o n N a m e > B r e a k s < / d 1 p 1 : D i m e n s i o n N a m e > < d 1 p 1 : I d > b 1 6 6 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 S T   I n d u s t r i e 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S T & a m p ; 3 2 ; I n d u s t r i e < / d 1 p 1 : C u b e E l e m e n t N a m e > < d 1 p 1 : D i m e n s i o n N a m e > B r e a k s < / d 1 p 1 : D i m e n s i o n N a m e > < d 1 p 1 : I d > b 1 6 7 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 S T   B T P 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S T & a m p ; 3 2 ; B T P < / d 1 p 1 : C u b e E l e m e n t N a m e > < d 1 p 1 : D i m e n s i o n N a m e > B r e a k s < / d 1 p 1 : D i m e n s i o n N a m e > < d 1 p 1 : I d > b 1 6 8 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 S T   C o m m e r c e   /   H � t e l l e r i e 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S T & a m p ; 3 2 ; C o m m e r c e & a m p ; 3 2 ; & a m p ; 4 7 ; & a m p ; 3 2 ; H & a m p ; 2 4 4 ; t e l l e r i e < / d 1 p 1 : C u b e E l e m e n t N a m e > < d 1 p 1 : D i m e n s i o n N a m e > B r e a k s < / d 1 p 1 : D i m e n s i o n N a m e > < d 1 p 1 : I d > b 1 6 9 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 S T   S e r v i c e s 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S T & a m p ; 3 2 ; S e r v i c e s < / d 1 p 1 : C u b e E l e m e n t N a m e > < d 1 p 1 : D i m e n s i o n N a m e > B r e a k s < / d 1 p 1 : D i m e n s i o n N a m e > < d 1 p 1 : I d > b 1 7 0 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 A g r i c u l t u r e ,   s y l v i c u l t u r e   e t   p � c h e 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A g r i c u l t u r e & a m p ; 4 4 ; & a m p ; 3 2 ; s y l v i c u l t u r e & a m p ; 3 2 ; e t & a m p ; 3 2 ; p & a m p ; 2 3 4 ; c h e < / d 1 p 1 : C u b e E l e m e n t N a m e > < d 1 p 1 : D i m e n s i o n N a m e > B r e a k s < / d 1 p 1 : D i m e n s i o n N a m e > < d 1 p 1 : I d > b 1 7 1 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 I n d u s t r i e   e x t r a c t i v e   ( m i n e r a i s ,   h y d r o c a r b u r e s ,   e t c . ) 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& a m p ; 3 2 ; e x t r a c t i v e & a m p ; 3 2 ; & a m p ; 4 0 ; m i n e r a i s & a m p ; 4 4 ; & a m p ; 3 2 ; h y d r o c a r b u r e s & a m p ; 4 4 ; & a m p ; 3 2 ; e t c & a m p ; 4 6 ; & a m p ; 4 1 ; < / d 1 p 1 : C u b e E l e m e n t N a m e > < d 1 p 1 : D i m e n s i o n N a m e > B r e a k s < / d 1 p 1 : D i m e n s i o n N a m e > < d 1 p 1 : I d > b 1 7 2 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 I n d u s t r i e s   a l i m e n t a i r e s ,   b o i s s o n ,   t a b a c 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a l i m e n t a i r e s & a m p ; 4 4 ; & a m p ; 3 2 ; b o i s s o n & a m p ; 4 4 ; & a m p ; 3 2 ; t a b a c < / d 1 p 1 : C u b e E l e m e n t N a m e > < d 1 p 1 : D i m e n s i o n N a m e > B r e a k s < / d 1 p 1 : D i m e n s i o n N a m e > < d 1 p 1 : I d > b 1 7 3 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 I n d u s t r i e s   t e x t i l e ,   h a b i l l e m e n t ,   c u i r 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t e x t i l e & a m p ; 4 4 ; & a m p ; 3 2 ; h a b i l l e m e n t & a m p ; 4 4 ; & a m p ; 3 2 ; c u i r < / d 1 p 1 : C u b e E l e m e n t N a m e > < d 1 p 1 : D i m e n s i o n N a m e > B r e a k s < / d 1 p 1 : D i m e n s i o n N a m e > < d 1 p 1 : I d > b 1 7 4 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 I n d u s t r i e s   -   A m e u b l e m e n t   e t   b o i s 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& a m p ; 4 5 ; & a m p ; 3 2 ; A m e u b l e m e n t & a m p ; 3 2 ; e t & a m p ; 3 2 ; b o i s < / d 1 p 1 : C u b e E l e m e n t N a m e > < d 1 p 1 : D i m e n s i o n N a m e > B r e a k s < / d 1 p 1 : D i m e n s i o n N a m e > < d 1 p 1 : I d > b 1 7 5 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 I n d u s t r i e   p a p i e r   c a r t o n 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& a m p ; 3 2 ; p a p i e r & a m p ; 3 2 ; c a r t o n < / d 1 p 1 : C u b e E l e m e n t N a m e > < d 1 p 1 : D i m e n s i o n N a m e > B r e a k s < / d 1 p 1 : D i m e n s i o n N a m e > < d 1 p 1 : I d > b 1 7 6 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 I n d u s t r i e s   c h i m i q u e s ,   p h a r m a c e u t i q u e s ,   c o k � f a c t i o n ,   r a f f i n a g e ,   f a b r i c a t i o n   d e   p r o d u i t s   e n   c a o u t c h o u c   e t   p l a s t i q u e s 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c h i m i q u e s & a m p ; 4 4 ; & a m p ; 3 2 ; p h a r m a c e u t i q u e s & a m p ; 4 4 ; & a m p ; 3 2 ; c o k & a m p ; 2 3 3 ; f a c t i o n & a m p ; 4 4 ; & a m p ; 3 2 ; r a f f i n a g e & a m p ; 4 4 ; & a m p ; 3 2 ; f a b r i c a t i o n & a m p ; 3 2 ; d e & a m p ; 3 2 ; p r o d u i t s & a m p ; 3 2 ; e n & a m p ; 3 2 ; c a o u t c h o u c & a m p ; 3 2 ; e t & a m p ; 3 2 ; p l a s t i q u e s < / d 1 p 1 : C u b e E l e m e n t N a m e > < d 1 p 1 : D i m e n s i o n N a m e > B r e a k s < / d 1 p 1 : D i m e n s i o n N a m e > < d 1 p 1 : I d > b 1 7 7 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 I n d u s t r i e s   v e r r e ,   c � r a m i q u e ,   b r i q u e   e t   p r o d u i t s   d e   c o n s t r u c t i o n 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v e r r e & a m p ; 4 4 ; & a m p ; 3 2 ; c & a m p ; 2 3 3 ; r a m i q u e & a m p ; 4 4 ; & a m p ; 3 2 ; b r i q u e & a m p ; 3 2 ; e t & a m p ; 3 2 ; p r o d u i t s & a m p ; 3 2 ; d e & a m p ; 3 2 ; c o n s t r u c t i o n < / d 1 p 1 : C u b e E l e m e n t N a m e > < d 1 p 1 : D i m e n s i o n N a m e > B r e a k s < / d 1 p 1 : D i m e n s i o n N a m e > < d 1 p 1 : I d > b 1 7 8 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 I n d u s t r i e   -   M � t a l l u r g i e ,   t r a v a i l   d e s   m � t a u x 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& a m p ; 3 2 ; & a m p ; 4 5 ; & a m p ; 3 2 ; M & a m p ; 2 3 3 ; t a l l u r g i e & a m p ; 4 4 ; & a m p ; 3 2 ; t r a v a i l & a m p ; 3 2 ; d e s & a m p ; 3 2 ; m & a m p ; 2 3 3 ; t a u x < / d 1 p 1 : C u b e E l e m e n t N a m e > < d 1 p 1 : D i m e n s i o n N a m e > B r e a k s < / d 1 p 1 : D i m e n s i o n N a m e > < d 1 p 1 : I d > b 1 7 9 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 I n d u s t r i e s   -   f a b r i c a t i o n   d ' � q u i p e m e n t s   � l e c t r o n i q u e s ,   � l e c t r i q u e s   e t   i n f o r m a t i q u e s 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& a m p ; 4 5 ; & a m p ; 3 2 ; f a b r i c a t i o n & a m p ; 3 2 ; d & a m p ; 3 9 ; & a m p ; 2 3 3 ; q u i p e m e n t s & a m p ; 3 2 ; & a m p ; 2 3 3 ; l e c t r o n i q u e s & a m p ; 4 4 ; & a m p ; 3 2 ; & a m p ; 2 3 3 ; l e c t r i q u e s & a m p ; 3 2 ; e t & a m p ; 3 2 ; i n f o r m a t i q u e s < / d 1 p 1 : C u b e E l e m e n t N a m e > < d 1 p 1 : D i m e n s i o n N a m e > B r e a k s < / d 1 p 1 : D i m e n s i o n N a m e > < d 1 p 1 : I d > b 1 8 0 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 I n d u s t r i e   -   f a b r i c a t i o n   d e   m a t � r i e l s   d e   t r a n s p o r t s 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& a m p ; 3 2 ; & a m p ; 4 5 ; & a m p ; 3 2 ; f a b r i c a t i o n & a m p ; 3 2 ; d e & a m p ; 3 2 ; m a t & a m p ; 2 3 3 ; r i e l s & a m p ; 3 2 ; d e & a m p ; 3 2 ; t r a n s p o r t s < / d 1 p 1 : C u b e E l e m e n t N a m e > < d 1 p 1 : D i m e n s i o n N a m e > B r e a k s < / d 1 p 1 : D i m e n s i o n N a m e > < d 1 p 1 : I d > b 1 8 1 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 P r o d u c t i o n   e t   d i s t r i b u t i o n   d ' � l e c t r i c i t � ,   d e   g a z . . . 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P r o d u c t i o n & a m p ; 3 2 ; e t & a m p ; 3 2 ; d i s t r i b u t i o n & a m p ; 3 2 ; d & a m p ; 3 9 ; & a m p ; 2 3 3 ; l e c t r i c i t & a m p ; 2 3 3 ; & a m p ; 4 4 ; & a m p ; 3 2 ; d e & a m p ; 3 2 ; g a z & a m p ; 4 6 ; & a m p ; 4 6 ; & a m p ; 4 6 ; < / d 1 p 1 : C u b e E l e m e n t N a m e > < d 1 p 1 : D i m e n s i o n N a m e > B r e a k s < / d 1 p 1 : D i m e n s i o n N a m e > < d 1 p 1 : I d > b 1 8 2 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 P r o d u c t i o n   e t   d i s t r i b u t i o n   d ' e a u ,   a s s a i n i s s e m e n t ,   g e s t i o n   d e s   d � c h e t s 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P r o d u c t i o n & a m p ; 3 2 ; e t & a m p ; 3 2 ; d i s t r i b u t i o n & a m p ; 3 2 ; d & a m p ; 3 9 ; e a u & a m p ; 4 4 ; & a m p ; 3 2 ; a s s a i n i s s e m e n t & a m p ; 4 4 ; & a m p ; 3 2 ; g e s t i o n & a m p ; 3 2 ; d e s & a m p ; 3 2 ; d & a m p ; 2 3 3 ; c h e t s < / d 1 p 1 : C u b e E l e m e n t N a m e > < d 1 p 1 : D i m e n s i o n N a m e > B r e a k s < / d 1 p 1 : D i m e n s i o n N a m e > < d 1 p 1 : I d > b 1 8 3 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 B � t i m e n t   e t   T r a v a u x   P u b l i c s 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B & a m p ; 2 2 6 ; t i m e n t & a m p ; 3 2 ; e t & a m p ; 3 2 ; T r a v a u x & a m p ; 3 2 ; P u b l i c s < / d 1 p 1 : C u b e E l e m e n t N a m e > < d 1 p 1 : D i m e n s i o n N a m e > B r e a k s < / d 1 p 1 : D i m e n s i o n N a m e > < d 1 p 1 : I d > b 1 8 4 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 C o m m e r c e   e t   r � p a r a t i o n   d ' a u t o m o b i l e s   e t   d e   m o t o c y c l e s 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C o m m e r c e & a m p ; 3 2 ; e t & a m p ; 3 2 ; r & a m p ; 2 3 3 ; p a r a t i o n & a m p ; 3 2 ; d & a m p ; 3 9 ; a u t o m o b i l e s & a m p ; 3 2 ; e t & a m p ; 3 2 ; d e & a m p ; 3 2 ; m o t o c y c l e s < / d 1 p 1 : C u b e E l e m e n t N a m e > < d 1 p 1 : D i m e n s i o n N a m e > B r e a k s < / d 1 p 1 : D i m e n s i o n N a m e > < d 1 p 1 : I d > b 1 8 5 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 C o m m e r c e   d e   g r o s 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C o m m e r c e & a m p ; 3 2 ; d e & a m p ; 3 2 ; g r o s < / d 1 p 1 : C u b e E l e m e n t N a m e > < d 1 p 1 : D i m e n s i o n N a m e > B r e a k s < / d 1 p 1 : D i m e n s i o n N a m e > < d 1 p 1 : I d > b 1 8 6 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 C o m m e r c e   d e   d � t a i l 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C o m m e r c e & a m p ; 3 2 ; d e & a m p ; 3 2 ; d & a m p ; 2 3 3 ; t a i l < / d 1 p 1 : C u b e E l e m e n t N a m e > < d 1 p 1 : D i m e n s i o n N a m e > B r e a k s < / d 1 p 1 : D i m e n s i o n N a m e > < d 1 p 1 : I d > b 1 8 7 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 T r a n s p o r t s   e t   l o g i s t i q u e 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T r a n s p o r t s & a m p ; 3 2 ; e t & a m p ; 3 2 ; l o g i s t i q u e < / d 1 p 1 : C u b e E l e m e n t N a m e > < d 1 p 1 : D i m e n s i o n N a m e > B r e a k s < / d 1 p 1 : D i m e n s i o n N a m e > < d 1 p 1 : I d > b 1 8 8 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 H � t e l l e r i e   e t   r e s t a u r a t i o n 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H & a m p ; 2 4 4 ; t e l l e r i e & a m p ; 3 2 ; e t & a m p ; 3 2 ; r e s t a u r a t i o n < / d 1 p 1 : C u b e E l e m e n t N a m e > < d 1 p 1 : D i m e n s i o n N a m e > B r e a k s < / d 1 p 1 : D i m e n s i o n N a m e > < d 1 p 1 : I d > b 1 8 9 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 I n f o r m a t i o n   e t   c o m m u n i c a t i o n 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I n f o r m a t i o n & a m p ; 3 2 ; e t & a m p ; 3 2 ; c o m m u n i c a t i o n < / d 1 p 1 : C u b e E l e m e n t N a m e > < d 1 p 1 : D i m e n s i o n N a m e > B r e a k s < / d 1 p 1 : D i m e n s i o n N a m e > < d 1 p 1 : I d > b 1 9 0 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 A c t i v i t � s   f i n a n c i � r e s   e t   d ' a s s u r a n c e 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A c t i v i t & a m p ; 2 3 3 ; s & a m p ; 3 2 ; f i n a n c i & a m p ; 2 3 2 ; r e s & a m p ; 3 2 ; e t & a m p ; 3 2 ; d & a m p ; 3 9 ; a s s u r a n c e < / d 1 p 1 : C u b e E l e m e n t N a m e > < d 1 p 1 : D i m e n s i o n N a m e > B r e a k s < / d 1 p 1 : D i m e n s i o n N a m e > < d 1 p 1 : I d > b 1 9 1 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 A c t i v i t � s   i m m o b i l i � r e s 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A c t i v i t & a m p ; 2 3 3 ; s & a m p ; 3 2 ; i m m o b i l i & a m p ; 2 3 2 ; r e s < / d 1 p 1 : C u b e E l e m e n t N a m e > < d 1 p 1 : D i m e n s i o n N a m e > B r e a k s < / d 1 p 1 : D i m e n s i o n N a m e > < d 1 p 1 : I d > b 1 9 2 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 A c t i v i t � s   s p � c i a l i s � e s ,   s c i e n t i f i q u e s   e t   t e c h n i q u e s 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A c t i v i t & a m p ; 2 3 3 ; s & a m p ; 3 2 ; s p & a m p ; 2 3 3 ; c i a l i s & a m p ; 2 3 3 ; e s & a m p ; 4 4 ; & a m p ; 3 2 ; s c i e n t i f i q u e s & a m p ; 3 2 ; e t & a m p ; 3 2 ; t e c h n i q u e s < / d 1 p 1 : C u b e E l e m e n t N a m e > < d 1 p 1 : D i m e n s i o n N a m e > B r e a k s < / d 1 p 1 : D i m e n s i o n N a m e > < d 1 p 1 : I d > b 1 9 3 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 A c t i v i t � s   d e   s e r v i c e s   a d m i n i s t r a t i f s   e t   d e   s o u t i e n 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A c t i v i t & a m p ; 2 3 3 ; s & a m p ; 3 2 ; d e & a m p ; 3 2 ; s e r v i c e s & a m p ; 3 2 ; a d m i n i s t r a t i f s & a m p ; 3 2 ; e t & a m p ; 3 2 ; d e & a m p ; 3 2 ; s o u t i e n < / d 1 p 1 : C u b e E l e m e n t N a m e > < d 1 p 1 : D i m e n s i o n N a m e > B r e a k s < / d 1 p 1 : D i m e n s i o n N a m e > < d 1 p 1 : I d > b 1 9 4 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< / d 1 p 1 : C u b e E l e m e n t L a b e l > < d 1 p 1 : C u b e E l e m e n t N a m e > F 4 _ 1 < / d 1 p 1 : C u b e E l e m e n t N a m e > < d 1 p 1 : D i m e n s i o n N a m e > B r e a k s < / d 1 p 1 : D i m e n s i o n N a m e > < d 1 p 1 : I d > b 1 9 5 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 A d m i n i s t r a t i o n   p u b l i q u e 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A d m i n i s t r a t i o n & a m p ; 3 2 ; p u b l i q u e < / d 1 p 1 : C u b e E l e m e n t N a m e > < d 1 p 1 : D i m e n s i o n N a m e > B r e a k s < / d 1 p 1 : D i m e n s i o n N a m e > < d 1 p 1 : I d > b 1 9 6 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 E n s e i g n e m e n t 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E n s e i g n e m e n t < / d 1 p 1 : C u b e E l e m e n t N a m e > < d 1 p 1 : D i m e n s i o n N a m e > B r e a k s < / d 1 p 1 : D i m e n s i o n N a m e > < d 1 p 1 : I d > b 1 9 7 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 S a n t �   h u m a i n e   e t   a c t i o n   s o c i a l e 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S a n t & a m p ; 2 3 3 ; & a m p ; 3 2 ; h u m a i n e & a m p ; 3 2 ; e t & a m p ; 3 2 ; a c t i o n & a m p ; 3 2 ; s o c i a l e < / d 1 p 1 : C u b e E l e m e n t N a m e > < d 1 p 1 : D i m e n s i o n N a m e > B r e a k s < / d 1 p 1 : D i m e n s i o n N a m e > < d 1 p 1 : I d > b 1 9 8 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 A r t s ,   s p e c t a c l e s   e t   a c t i v i t � s   r � c r � a t i v e s 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A r t s & a m p ; 4 4 ; & a m p ; 3 2 ; s p e c t a c l e s & a m p ; 3 2 ; e t & a m p ; 3 2 ; a c t i v i t & a m p ; 2 3 3 ; s & a m p ; 3 2 ; r & a m p ; 2 3 3 ; c r & a m p ; 2 3 3 ; a t i v e s < / d 1 p 1 : C u b e E l e m e n t N a m e > < d 1 p 1 : D i m e n s i o n N a m e > B r e a k s < / d 1 p 1 : D i m e n s i o n N a m e > < d 1 p 1 : I d > b 1 9 9 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 S e c t e u r   d ' a c t i v i t �   1 2   m o i s   a p r � s   l e   C I F   -   A u t r e s   a c t i v i t � s   d e   s e r v i c e s < / d 1 p 1 : C u b e E l e m e n t L a b e l > < d 1 p 1 : C u b e E l e m e n t N a m e > S e c t e u r & a m p ; 3 2 ; d & a m p ; 3 9 ; a c t i v i t & a m p ; 2 3 3 ; & a m p ; 3 2 ; 1 2 & a m p ; 3 2 ; m o i s & a m p ; 3 2 ; a p r & a m p ; 2 3 2 ; s & a m p ; 3 2 ; l e & a m p ; 3 2 ; C I F & a m p ; 3 2 ; & a m p ; 4 5 ; & a m p ; 3 2 ; A u t r e s & a m p ; 3 2 ; a c t i v i t & a m p ; 2 3 3 ; s & a m p ; 3 2 ; d e & a m p ; 3 2 ; s e r v i c e s < / d 1 p 1 : C u b e E l e m e n t N a m e > < d 1 p 1 : D i m e n s i o n N a m e > B r e a k s < / d 1 p 1 : D i m e n s i o n N a m e > < d 1 p 1 : I d > b 2 0 0 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 O n t   e u   u n   e m p l o i   e n   l i e n   a v e c   l e   C I F   1 2   m o s   a p r � s   l e u r   f o r m a t i o n   -   S T   O u i < / d 1 p 1 : C u b e E l e m e n t L a b e l > < d 1 p 1 : C u b e E l e m e n t N a m e > O n t & a m p ; 3 2 ; e u & a m p ; 3 2 ; u n & a m p ; 3 2 ; e m p l o i & a m p ; 3 2 ; e n & a m p ; 3 2 ; l i e n & a m p ; 3 2 ; a v e c & a m p ; 3 2 ; l e & a m p ; 3 2 ; C I F & a m p ; 3 2 ; 1 2 & a m p ; 3 2 ; m o s & a m p ; 3 2 ; a p r & a m p ; 2 3 2 ; s & a m p ; 3 2 ; l e u r & a m p ; 3 2 ; f o r m a t i o n & a m p ; 3 2 ; & a m p ; 4 5 ; & a m p ; 3 2 ; S T & a m p ; 3 2 ; O u i < / d 1 p 1 : C u b e E l e m e n t N a m e > < d 1 p 1 : D i m e n s i o n N a m e > B r e a k s < / d 1 p 1 : D i m e n s i o n N a m e > < d 1 p 1 : I d > b 2 0 1 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 O n t   e u   u n   e m p l o i   e n   l i e n   a v e c   l e   C I F   1 2   m o s   a p r � s   l e u r   f o r m a t i o n   -   O u i ,   t o u t   �   f a i t < / d 1 p 1 : C u b e E l e m e n t L a b e l > < d 1 p 1 : C u b e E l e m e n t N a m e > O n t & a m p ; 3 2 ; e u & a m p ; 3 2 ; u n & a m p ; 3 2 ; e m p l o i & a m p ; 3 2 ; e n & a m p ; 3 2 ; l i e n & a m p ; 3 2 ; a v e c & a m p ; 3 2 ; l e & a m p ; 3 2 ; C I F & a m p ; 3 2 ; 1 2 & a m p ; 3 2 ; m o s & a m p ; 3 2 ; a p r & a m p ; 2 3 2 ; s & a m p ; 3 2 ; l e u r & a m p ; 3 2 ; f o r m a t i o n & a m p ; 3 2 ; & a m p ; 4 5 ; & a m p ; 3 2 ; O u i & a m p ; 4 4 ; & a m p ; 3 2 ; t o u t & a m p ; 3 2 ; & a m p ; 2 2 4 ; & a m p ; 3 2 ; f a i t < / d 1 p 1 : C u b e E l e m e n t N a m e > < d 1 p 1 : D i m e n s i o n N a m e > B r e a k s < / d 1 p 1 : D i m e n s i o n N a m e > < d 1 p 1 : I d > b 2 0 2 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 O n t   e u   u n   e m p l o i   e n   l i e n   a v e c   l e   C I F   1 2   m o s   a p r � s   l e u r   f o r m a t i o n   -   O u i ,   p l u t � t < / d 1 p 1 : C u b e E l e m e n t L a b e l > < d 1 p 1 : C u b e E l e m e n t N a m e > O n t & a m p ; 3 2 ; e u & a m p ; 3 2 ; u n & a m p ; 3 2 ; e m p l o i & a m p ; 3 2 ; e n & a m p ; 3 2 ; l i e n & a m p ; 3 2 ; a v e c & a m p ; 3 2 ; l e & a m p ; 3 2 ; C I F & a m p ; 3 2 ; 1 2 & a m p ; 3 2 ; m o s & a m p ; 3 2 ; a p r & a m p ; 2 3 2 ; s & a m p ; 3 2 ; l e u r & a m p ; 3 2 ; f o r m a t i o n & a m p ; 3 2 ; & a m p ; 4 5 ; & a m p ; 3 2 ; O u i & a m p ; 4 4 ; & a m p ; 3 2 ; p l u t & a m p ; 2 4 4 ; t < / d 1 p 1 : C u b e E l e m e n t N a m e > < d 1 p 1 : D i m e n s i o n N a m e > B r e a k s < / d 1 p 1 : D i m e n s i o n N a m e > < d 1 p 1 : I d > b 2 0 3 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 O n t   e u   u n   e m p l o i   e n   l i e n   a v e c   l e   C I F   1 2   m o s   a p r � s   l e u r   f o r m a t i o n   -   S T   N o n < / d 1 p 1 : C u b e E l e m e n t L a b e l > < d 1 p 1 : C u b e E l e m e n t N a m e > O n t & a m p ; 3 2 ; e u & a m p ; 3 2 ; u n & a m p ; 3 2 ; e m p l o i & a m p ; 3 2 ; e n & a m p ; 3 2 ; l i e n & a m p ; 3 2 ; a v e c & a m p ; 3 2 ; l e & a m p ; 3 2 ; C I F & a m p ; 3 2 ; 1 2 & a m p ; 3 2 ; m o s & a m p ; 3 2 ; a p r & a m p ; 2 3 2 ; s & a m p ; 3 2 ; l e u r & a m p ; 3 2 ; f o r m a t i o n & a m p ; 3 2 ; & a m p ; 4 5 ; & a m p ; 3 2 ; S T & a m p ; 3 2 ; N o n < / d 1 p 1 : C u b e E l e m e n t N a m e > < d 1 p 1 : D i m e n s i o n N a m e > B r e a k s < / d 1 p 1 : D i m e n s i o n N a m e > < d 1 p 1 : I d > b 2 0 4 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 P e n s e n t   a v o i r   a t t e i n t   l e u r   o b j e c t i f s   -   S T   O u i < / d 1 p 1 : C u b e E l e m e n t L a b e l > < d 1 p 1 : C u b e E l e m e n t N a m e > P e n s e n t & a m p ; 3 2 ; a v o i r & a m p ; 3 2 ; a t t e i n t & a m p ; 3 2 ; l e u r & a m p ; 3 2 ; o b j e c t i f s & a m p ; 3 2 ; & a m p ; 4 5 ; & a m p ; 3 2 ; S T & a m p ; 3 2 ; O u i < / d 1 p 1 : C u b e E l e m e n t N a m e > < d 1 p 1 : D i m e n s i o n N a m e > B r e a k s < / d 1 p 1 : D i m e n s i o n N a m e > < d 1 p 1 : I d > b 2 0 5 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 P e n s e n t   a v o i r   a t t e i n t   l e u r   o b j e c t i f s   -   O u i ,   e n   t o t a l i t � < / d 1 p 1 : C u b e E l e m e n t L a b e l > < d 1 p 1 : C u b e E l e m e n t N a m e > P e n s e n t & a m p ; 3 2 ; a v o i r & a m p ; 3 2 ; a t t e i n t & a m p ; 3 2 ; l e u r & a m p ; 3 2 ; o b j e c t i f s & a m p ; 3 2 ; & a m p ; 4 5 ; & a m p ; 3 2 ; O u i & a m p ; 4 4 ; & a m p ; 3 2 ; e n & a m p ; 3 2 ; t o t a l i t & a m p ; 2 3 3 ; < / d 1 p 1 : C u b e E l e m e n t N a m e > < d 1 p 1 : D i m e n s i o n N a m e > B r e a k s < / d 1 p 1 : D i m e n s i o n N a m e > < d 1 p 1 : I d > b 2 0 6 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 P e n s e n t   a v o i r   a t t e i n t   l e u r   o b j e c t i f s   -   O u i ,   p a r t i e l l e m e n t < / d 1 p 1 : C u b e E l e m e n t L a b e l > < d 1 p 1 : C u b e E l e m e n t N a m e > P e n s e n t & a m p ; 3 2 ; a v o i r & a m p ; 3 2 ; a t t e i n t & a m p ; 3 2 ; l e u r & a m p ; 3 2 ; o b j e c t i f s & a m p ; 3 2 ; & a m p ; 4 5 ; & a m p ; 3 2 ; O u i & a m p ; 4 4 ; & a m p ; 3 2 ; p a r t i e l l e m e n t < / d 1 p 1 : C u b e E l e m e n t N a m e > < d 1 p 1 : D i m e n s i o n N a m e > B r e a k s < / d 1 p 1 : D i m e n s i o n N a m e > < d 1 p 1 : I d > b 2 0 7 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 P e n s e n t   a v o i r   a t t e i n t   l e u r   o b j e c t i f s   -   S T   N o n < / d 1 p 1 : C u b e E l e m e n t L a b e l > < d 1 p 1 : C u b e E l e m e n t N a m e > P e n s e n t & a m p ; 3 2 ; a v o i r & a m p ; 3 2 ; a t t e i n t & a m p ; 3 2 ; l e u r & a m p ; 3 2 ; o b j e c t i f s & a m p ; 3 2 ; & a m p ; 4 5 ; & a m p ; 3 2 ; S T & a m p ; 3 2 ; N o n < / d 1 p 1 : C u b e E l e m e n t N a m e > < d 1 p 1 : D i m e n s i o n N a m e > B r e a k s < / d 1 p 1 : D i m e n s i o n N a m e > < d 1 p 1 : I d > b 2 0 8 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 s i t u a t i o n   p r o f e s s i o n n e l l e   1 2   m o i s   a p r � s   l e   C I F   -   S T   P l u s   s a t i s f a i s a n t e < / d 1 p 1 : C u b e E l e m e n t L a b e l > < d 1 p 1 : C u b e E l e m e n t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S T & a m p ; 3 2 ; P l u s & a m p ; 3 2 ; s a t i s f a i s a n t e < / d 1 p 1 : C u b e E l e m e n t N a m e > < d 1 p 1 : D i m e n s i o n N a m e > B r e a k s < / d 1 p 1 : D i m e n s i o n N a m e > < d 1 p 1 : I d > b 2 0 9 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 s i t u a t i o n   p r o f e s s i o n n e l l e   1 2   m o i s   a p r � s   l e   C I F   -   S T   I n c h a n g � e < / d 1 p 1 : C u b e E l e m e n t L a b e l > < d 1 p 1 : C u b e E l e m e n t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S T & a m p ; 3 2 ; I n c h a n g & a m p ; 2 3 3 ; e < / d 1 p 1 : C u b e E l e m e n t N a m e > < d 1 p 1 : D i m e n s i o n N a m e > B r e a k s < / d 1 p 1 : D i m e n s i o n N a m e > < d 1 p 1 : I d > b 2 1 0 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 s i t u a t i o n   p r o f e s s i o n n e l l e   1 2   m o i s   a p r � s   l e   C I F   -   S T   M o i n s   s a t i s f a i s a n t e < / d 1 p 1 : C u b e E l e m e n t L a b e l > < d 1 p 1 : C u b e E l e m e n t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S T & a m p ; 3 2 ; M o i n s & a m p ; 3 2 ; s a t i s f a i s a n t e < / d 1 p 1 : C u b e E l e m e n t N a m e > < d 1 p 1 : D i m e n s i o n N a m e > B r e a k s < / d 1 p 1 : D i m e n s i o n N a m e > < d 1 p 1 : I d > b 2 1 1 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 s i t u a t i o n   p r o f e s s i o n n e l l e   1 2   m o i s   a p r � s   l e   C I F   -   N e t t e m e n t   p l u s   s a t i s f a i s a n t e   q u ' a v a n t   l a   f o r m a t i o n < / d 1 p 1 : C u b e E l e m e n t L a b e l > < d 1 p 1 : C u b e E l e m e n t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N e t t e m e n t & a m p ; 3 2 ; p l u s & a m p ; 3 2 ; s a t i s f a i s a n t e & a m p ; 3 2 ; q u & a m p ; 3 9 ; a v a n t & a m p ; 3 2 ; l a & a m p ; 3 2 ; f o r m a t i o n < / d 1 p 1 : C u b e E l e m e n t N a m e > < d 1 p 1 : D i m e n s i o n N a m e > B r e a k s < / d 1 p 1 : D i m e n s i o n N a m e > < d 1 p 1 : I d > b 2 1 2 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 s i t u a t i o n   p r o f e s s i o n n e l l e   1 2   m o i s   a p r � s   l e   C I F   -   P l u t � t   p l u s   s a t i s f a i s a n t e < / d 1 p 1 : C u b e E l e m e n t L a b e l > < d 1 p 1 : C u b e E l e m e n t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P l u t & a m p ; 2 4 4 ; t & a m p ; 3 2 ; p l u s & a m p ; 3 2 ; s a t i s f a i s a n t e < / d 1 p 1 : C u b e E l e m e n t N a m e > < d 1 p 1 : D i m e n s i o n N a m e > B r e a k s < / d 1 p 1 : D i m e n s i o n N a m e > < d 1 p 1 : I d > b 2 1 3 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 s i t u a t i o n   p r o f e s s i o n n e l l e   1 2   m o i s   a p r � s   l e   C I F   -   I n c h a n g � e   o u   c o m p a r a b l e < / d 1 p 1 : C u b e E l e m e n t L a b e l > < d 1 p 1 : C u b e E l e m e n t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I n c h a n g & a m p ; 2 3 3 ; e & a m p ; 3 2 ; o u & a m p ; 3 2 ; c o m p a r a b l e < / d 1 p 1 : C u b e E l e m e n t N a m e > < d 1 p 1 : D i m e n s i o n N a m e > B r e a k s < / d 1 p 1 : D i m e n s i o n N a m e > < d 1 p 1 : I d > b 2 1 4 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 s i t u a t i o n   p r o f e s s i o n n e l l e   1 2   m o i s   a p r � s   l e   C I F   -   P l u t � t   m o i n s   s a t i s f a i s a n t e < / d 1 p 1 : C u b e E l e m e n t L a b e l > < d 1 p 1 : C u b e E l e m e n t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P l u t & a m p ; 2 4 4 ; t & a m p ; 3 2 ; m o i n s & a m p ; 3 2 ; s a t i s f a i s a n t e < / d 1 p 1 : C u b e E l e m e n t N a m e > < d 1 p 1 : D i m e n s i o n N a m e > B r e a k s < / d 1 p 1 : D i m e n s i o n N a m e > < d 1 p 1 : I d > b 2 1 5 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 s i t u a t i o n   p r o f e s s i o n n e l l e   1 2   m o i s   a p r � s   l e   C I F   -   N e t t e m e n t   m o i n s   s a t i s f a i s a n t e   q u ' a v a n t   l a   f o r m a t i o n < / d 1 p 1 : C u b e E l e m e n t L a b e l > < d 1 p 1 : C u b e E l e m e n t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N e t t e m e n t & a m p ; 3 2 ; m o i n s & a m p ; 3 2 ; s a t i s f a i s a n t e & a m p ; 3 2 ; q u & a m p ; 3 9 ; a v a n t & a m p ; 3 2 ; l a & a m p ; 3 2 ; f o r m a t i o n < / d 1 p 1 : C u b e E l e m e n t N a m e > < d 1 p 1 : D i m e n s i o n N a m e > B r e a k s < / d 1 p 1 : D i m e n s i o n N a m e > < d 1 p 1 : I d > b 2 1 6 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 �   l ' � g a r d   d e   l ' a i d e   d e   v o t r e   F o n g e c i f   -   S T   O u i < / d 1 p 1 : C u b e E l e m e n t L a b e l > < d 1 p 1 : C u b e E l e m e n t N a m e > S a t i s f a c t i o n & a m p ; 3 2 ; & a m p ; 2 2 4 ; & a m p ; 3 2 ; l & a m p ; 3 9 ; & a m p ; 2 3 3 ; g a r d & a m p ; 3 2 ; d e & a m p ; 3 2 ; l & a m p ; 3 9 ; a i d e & a m p ; 3 2 ; d e & a m p ; 3 2 ; v o t r e & a m p ; 3 2 ; F o n g e c i f & a m p ; 3 2 ; & a m p ; 4 5 ; & a m p ; 3 2 ; S T & a m p ; 3 2 ; O u i < / d 1 p 1 : C u b e E l e m e n t N a m e > < d 1 p 1 : D i m e n s i o n N a m e > B r e a k s < / d 1 p 1 : D i m e n s i o n N a m e > < d 1 p 1 : I d > b 2 1 7 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 �   l ' � g a r d   d e   l ' a i d e   d e   v o t r e   F o n g e c i f   -   O u i ,   t o u t   �   f a i t < / d 1 p 1 : C u b e E l e m e n t L a b e l > < d 1 p 1 : C u b e E l e m e n t N a m e > S a t i s f a c t i o n & a m p ; 3 2 ; & a m p ; 2 2 4 ; & a m p ; 3 2 ; l & a m p ; 3 9 ; & a m p ; 2 3 3 ; g a r d & a m p ; 3 2 ; d e & a m p ; 3 2 ; l & a m p ; 3 9 ; a i d e & a m p ; 3 2 ; d e & a m p ; 3 2 ; v o t r e & a m p ; 3 2 ; F o n g e c i f & a m p ; 3 2 ; & a m p ; 4 5 ; & a m p ; 3 2 ; O u i & a m p ; 4 4 ; & a m p ; 3 2 ; t o u t & a m p ; 3 2 ; & a m p ; 2 2 4 ; & a m p ; 3 2 ; f a i t < / d 1 p 1 : C u b e E l e m e n t N a m e > < d 1 p 1 : D i m e n s i o n N a m e > B r e a k s < / d 1 p 1 : D i m e n s i o n N a m e > < d 1 p 1 : I d > b 2 1 8 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 �   l ' � g a r d   d e   l ' a i d e   d e   v o t r e   F o n g e c i f   -   O u i ,   p l u t � t < / d 1 p 1 : C u b e E l e m e n t L a b e l > < d 1 p 1 : C u b e E l e m e n t N a m e > S a t i s f a c t i o n & a m p ; 3 2 ; & a m p ; 2 2 4 ; & a m p ; 3 2 ; l & a m p ; 3 9 ; & a m p ; 2 3 3 ; g a r d & a m p ; 3 2 ; d e & a m p ; 3 2 ; l & a m p ; 3 9 ; a i d e & a m p ; 3 2 ; d e & a m p ; 3 2 ; v o t r e & a m p ; 3 2 ; F o n g e c i f & a m p ; 3 2 ; & a m p ; 4 5 ; & a m p ; 3 2 ; O u i & a m p ; 4 4 ; & a m p ; 3 2 ; p l u t & a m p ; 2 4 4 ; t < / d 1 p 1 : C u b e E l e m e n t N a m e > < d 1 p 1 : D i m e n s i o n N a m e > B r e a k s < / d 1 p 1 : D i m e n s i o n N a m e > < d 1 p 1 : I d > b 2 1 9 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 S a t i s f a c t i o n   �   l ' � g a r d   d e   l ' a i d e   d e   v o t r e   F o n g e c i f   -   S T   N o n < / d 1 p 1 : C u b e E l e m e n t L a b e l > < d 1 p 1 : C u b e E l e m e n t N a m e > S a t i s f a c t i o n & a m p ; 3 2 ; & a m p ; 2 2 4 ; & a m p ; 3 2 ; l & a m p ; 3 9 ; & a m p ; 2 3 3 ; g a r d & a m p ; 3 2 ; d e & a m p ; 3 2 ; l & a m p ; 3 9 ; a i d e & a m p ; 3 2 ; d e & a m p ; 3 2 ; v o t r e & a m p ; 3 2 ; F o n g e c i f & a m p ; 3 2 ; & a m p ; 4 5 ; & a m p ; 3 2 ; S T & a m p ; 3 2 ; N o n < / d 1 p 1 : C u b e E l e m e n t N a m e > < d 1 p 1 : D i m e n s i o n N a m e > B r e a k s < / d 1 p 1 : D i m e n s i o n N a m e > < d 1 p 1 : I d > b 2 2 0 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  -   C D I < / d 1 p 1 : C u b e E l e m e n t L a b e l > < d 1 p 1 : C u b e E l e m e n t N a m e > T y p e & a m p ; 3 2 ; d e & a m p ; 3 2 ; C o n t r a t & a m p ; 3 2 ; & a m p ; 4 5 ; & a m p ; 3 2 ; C D I < / d 1 p 1 : C u b e E l e m e n t N a m e > < d 1 p 1 : D i m e n s i o n N a m e > B r e a k s < / d 1 p 1 : D i m e n s i o n N a m e > < d 1 p 1 : I d > b 2 2 1 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  -   C D D < / d 1 p 1 : C u b e E l e m e n t L a b e l > < d 1 p 1 : C u b e E l e m e n t N a m e > T y p e & a m p ; 3 2 ; d e & a m p ; 3 2 ; C o n t r a t & a m p ; 3 2 ; & a m p ; 4 5 ; & a m p ; 3 2 ; C D D < / d 1 p 1 : C u b e E l e m e n t N a m e > < d 1 p 1 : D i m e n s i o n N a m e > B r e a k s < / d 1 p 1 : D i m e n s i o n N a m e > < d 1 p 1 : I d > b 2 2 2 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 T y p e   d e   C o n t r a t   -   I n t e r i m < / d 1 p 1 : C u b e E l e m e n t L a b e l > < d 1 p 1 : C u b e E l e m e n t N a m e > T y p e & a m p ; 3 2 ; d e & a m p ; 3 2 ; C o n t r a t & a m p ; 3 2 ; & a m p ; 4 5 ; & a m p ; 3 2 ; I n t e r i m < / d 1 p 1 : C u b e E l e m e n t N a m e > < d 1 p 1 : D i m e n s i o n N a m e > B r e a k s < / d 1 p 1 : D i m e n s i o n N a m e > < d 1 p 1 : I d > b 2 2 3 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 I   e t   I I < / d 1 p 1 : C u b e E l e m e n t L a b e l > < d 1 p 1 : C u b e E l e m e n t N a m e > N I V E A U & a m p ; 3 2 ; D I P L & a m p ; 2 0 0 ; M E & a m p ; 3 2 ; S O R T I E & a m p ; 3 2 ; & a m p ; 4 5 ; & a m p ; 3 2 ; N i v e a u & a m p ; 3 2 ; I & a m p ; 3 2 ; e t & a m p ; 3 2 ; I I < / d 1 p 1 : C u b e E l e m e n t N a m e > < d 1 p 1 : D i m e n s i o n N a m e > B r e a k s < / d 1 p 1 : D i m e n s i o n N a m e > < d 1 p 1 : I d > b 2 2 4 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 I I I < / d 1 p 1 : C u b e E l e m e n t L a b e l > < d 1 p 1 : C u b e E l e m e n t N a m e > N I V E A U & a m p ; 3 2 ; D I P L & a m p ; 2 0 0 ; M E & a m p ; 3 2 ; S O R T I E & a m p ; 3 2 ; & a m p ; 4 5 ; & a m p ; 3 2 ; N i v e a u & a m p ; 3 2 ; I I I < / d 1 p 1 : C u b e E l e m e n t N a m e > < d 1 p 1 : D i m e n s i o n N a m e > B r e a k s < / d 1 p 1 : D i m e n s i o n N a m e > < d 1 p 1 : I d > b 2 2 5 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 I V < / d 1 p 1 : C u b e E l e m e n t L a b e l > < d 1 p 1 : C u b e E l e m e n t N a m e > N I V E A U & a m p ; 3 2 ; D I P L & a m p ; 2 0 0 ; M E & a m p ; 3 2 ; S O R T I E & a m p ; 3 2 ; & a m p ; 4 5 ; & a m p ; 3 2 ; N i v e a u & a m p ; 3 2 ; I V < / d 1 p 1 : C u b e E l e m e n t N a m e > < d 1 p 1 : D i m e n s i o n N a m e > B r e a k s < / d 1 p 1 : D i m e n s i o n N a m e > < d 1 p 1 : I d > b 2 2 6 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 V < / d 1 p 1 : C u b e E l e m e n t L a b e l > < d 1 p 1 : C u b e E l e m e n t N a m e > N I V E A U & a m p ; 3 2 ; D I P L & a m p ; 2 0 0 ; M E & a m p ; 3 2 ; S O R T I E & a m p ; 3 2 ; & a m p ; 4 5 ; & a m p ; 3 2 ; N i v e a u & a m p ; 3 2 ; V < / d 1 p 1 : C u b e E l e m e n t N a m e > < d 1 p 1 : D i m e n s i o n N a m e > B r e a k s < / d 1 p 1 : D i m e n s i o n N a m e > < d 1 p 1 : I d > b 2 2 7 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 V I < / d 1 p 1 : C u b e E l e m e n t L a b e l > < d 1 p 1 : C u b e E l e m e n t N a m e > N I V E A U & a m p ; 3 2 ; D I P L & a m p ; 2 0 0 ; M E & a m p ; 3 2 ; S O R T I E & a m p ; 3 2 ; & a m p ; 4 5 ; & a m p ; 3 2 ; N i v e a u & a m p ; 3 2 ; V I < / d 1 p 1 : C u b e E l e m e n t N a m e > < d 1 p 1 : D i m e n s i o n N a m e > B r e a k s < / d 1 p 1 : D i m e n s i o n N a m e > < d 1 p 1 : I d > b 2 2 8 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 N I V E A U   D I P L � M E   S O R T I E   -   N i v e a u   d e   f o r m a t i o n   i n d � f i n i < / d 1 p 1 : C u b e E l e m e n t L a b e l > < d 1 p 1 : C u b e E l e m e n t N a m e > N I V E A U & a m p ; 3 2 ; D I P L & a m p ; 2 0 0 ; M E & a m p ; 3 2 ; S O R T I E & a m p ; 3 2 ; & a m p ; 4 5 ; & a m p ; 3 2 ; N i v e a u & a m p ; 3 2 ; d e & a m p ; 3 2 ; f o r m a t i o n & a m p ; 3 2 ; i n d & a m p ; 2 3 3 ; f i n i < / d 1 p 1 : C u b e E l e m e n t N a m e > < d 1 p 1 : D i m e n s i o n N a m e > B r e a k s < / d 1 p 1 : D i m e n s i o n N a m e > < d 1 p 1 : I d > b 2 2 9 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 S e x e   -   H o m m e < / d 1 p 1 : C u b e E l e m e n t L a b e l > < d 1 p 1 : C u b e E l e m e n t N a m e > S e x e & a m p ; 3 2 ; & a m p ; 4 5 ; & a m p ; 3 2 ; H o m m e < / d 1 p 1 : C u b e E l e m e n t N a m e > < d 1 p 1 : D i m e n s i o n N a m e > B r e a k s < / d 1 p 1 : D i m e n s i o n N a m e > < d 1 p 1 : I d > b 2 3 0 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 S e x e   -   F e m m e < / d 1 p 1 : C u b e E l e m e n t L a b e l > < d 1 p 1 : C u b e E l e m e n t N a m e > S e x e & a m p ; 3 2 ; & a m p ; 4 5 ; & a m p ; 3 2 ; F e m m e < / d 1 p 1 : C u b e E l e m e n t N a m e > < d 1 p 1 : D i m e n s i o n N a m e > B r e a k s < / d 1 p 1 : D i m e n s i o n N a m e > < d 1 p 1 : I d > b 2 3 1 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 A g e   -   S T   M o i n s   d e   3 5   a n s < / d 1 p 1 : C u b e E l e m e n t L a b e l > < d 1 p 1 : C u b e E l e m e n t N a m e > A g e & a m p ; 3 2 ; & a m p ; 4 5 ; & a m p ; 3 2 ; S T & a m p ; 3 2 ; M o i n s & a m p ; 3 2 ; d e & a m p ; 3 2 ; 3 5 & a m p ; 3 2 ; a n s < / d 1 p 1 : C u b e E l e m e n t N a m e > < d 1 p 1 : D i m e n s i o n N a m e > B r e a k s < / d 1 p 1 : D i m e n s i o n N a m e > < d 1 p 1 : I d > b 2 3 2 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 A g e   -   M o i n s   d e   2 5   a n s < / d 1 p 1 : C u b e E l e m e n t L a b e l > < d 1 p 1 : C u b e E l e m e n t N a m e > A g e & a m p ; 3 2 ; & a m p ; 4 5 ; & a m p ; 3 2 ; M o i n s & a m p ; 3 2 ; d e & a m p ; 3 2 ; 2 5 & a m p ; 3 2 ; a n s < / d 1 p 1 : C u b e E l e m e n t N a m e > < d 1 p 1 : D i m e n s i o n N a m e > B r e a k s < / d 1 p 1 : D i m e n s i o n N a m e > < d 1 p 1 : I d > b 2 3 3 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 A g e   -   E n t r e   2 5   e t   3 4   a n s < / d 1 p 1 : C u b e E l e m e n t L a b e l > < d 1 p 1 : C u b e E l e m e n t N a m e > A g e & a m p ; 3 2 ; & a m p ; 4 5 ; & a m p ; 3 2 ; E n t r e & a m p ; 3 2 ; 2 5 & a m p ; 3 2 ; e t & a m p ; 3 2 ; 3 4 & a m p ; 3 2 ; a n s < / d 1 p 1 : C u b e E l e m e n t N a m e > < d 1 p 1 : D i m e n s i o n N a m e > B r e a k s < / d 1 p 1 : D i m e n s i o n N a m e > < d 1 p 1 : I d > b 2 3 4 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 A g e   -   E n t r e   3 5   e t   4 4   a n s < / d 1 p 1 : C u b e E l e m e n t L a b e l > < d 1 p 1 : C u b e E l e m e n t N a m e > A g e & a m p ; 3 2 ; & a m p ; 4 5 ; & a m p ; 3 2 ; E n t r e & a m p ; 3 2 ; 3 5 & a m p ; 3 2 ; e t & a m p ; 3 2 ; 4 4 & a m p ; 3 2 ; a n s < / d 1 p 1 : C u b e E l e m e n t N a m e > < d 1 p 1 : D i m e n s i o n N a m e > B r e a k s < / d 1 p 1 : D i m e n s i o n N a m e > < d 1 p 1 : I d > b 2 3 5 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 A g e   -   S T   4 5   a n s   e t   p l u s < / d 1 p 1 : C u b e E l e m e n t L a b e l > < d 1 p 1 : C u b e E l e m e n t N a m e > A g e & a m p ; 3 2 ; & a m p ; 4 5 ; & a m p ; 3 2 ; S T & a m p ; 3 2 ; 4 5 & a m p ; 3 2 ; a n s & a m p ; 3 2 ; e t & a m p ; 3 2 ; p l u s < / d 1 p 1 : C u b e E l e m e n t N a m e > < d 1 p 1 : D i m e n s i o n N a m e > B r e a k s < / d 1 p 1 : D i m e n s i o n N a m e > < d 1 p 1 : I d > b 2 3 6 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 A g e   -   E n t r e   4 5   e t   5 4   a n s < / d 1 p 1 : C u b e E l e m e n t L a b e l > < d 1 p 1 : C u b e E l e m e n t N a m e > A g e & a m p ; 3 2 ; & a m p ; 4 5 ; & a m p ; 3 2 ; E n t r e & a m p ; 3 2 ; 4 5 & a m p ; 3 2 ; e t & a m p ; 3 2 ; 5 4 & a m p ; 3 2 ; a n s < / d 1 p 1 : C u b e E l e m e n t N a m e > < d 1 p 1 : D i m e n s i o n N a m e > B r e a k s < / d 1 p 1 : D i m e n s i o n N a m e > < d 1 p 1 : I d > b 2 3 7 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 A g e   -   5 5   a n s   e t   p l u s < / d 1 p 1 : C u b e E l e m e n t L a b e l > < d 1 p 1 : C u b e E l e m e n t N a m e > A g e & a m p ; 3 2 ; & a m p ; 4 5 ; & a m p ; 3 2 ; 5 5 & a m p ; 3 2 ; a n s & a m p ; 3 2 ; e t & a m p ; 3 2 ; p l u s < / d 1 p 1 : C u b e E l e m e n t N a m e > < d 1 p 1 : D i m e n s i o n N a m e > B r e a k s < / d 1 p 1 : D i m e n s i o n N a m e > < d 1 p 1 : I d > b 2 3 8 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 O u v r i e r s < / d 1 p 1 : C u b e E l e m e n t L a b e l > < d 1 p 1 : C u b e E l e m e n t N a m e > C S P & a m p ; 3 2 ; & a m p ; 4 5 ; & a m p ; 3 2 ; O u v r i e r s < / d 1 p 1 : C u b e E l e m e n t N a m e > < d 1 p 1 : D i m e n s i o n N a m e > B r e a k s < / d 1 p 1 : D i m e n s i o n N a m e > < d 1 p 1 : I d > b 2 3 9 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 E m p l o y � s < / d 1 p 1 : C u b e E l e m e n t L a b e l > < d 1 p 1 : C u b e E l e m e n t N a m e > C S P & a m p ; 3 2 ; & a m p ; 4 5 ; & a m p ; 3 2 ; E m p l o y & a m p ; 2 3 3 ; s < / d 1 p 1 : C u b e E l e m e n t N a m e > < d 1 p 1 : D i m e n s i o n N a m e > B r e a k s < / d 1 p 1 : D i m e n s i o n N a m e > < d 1 p 1 : I d > b 2 4 0 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 A g e n t   d e   m a � t r i s e ,   t e c h n i c i e n s   e t   a u t r e s   p r o f e s s i o n s   i n t e r m � d i a i r e s < / d 1 p 1 : C u b e E l e m e n t L a b e l > < d 1 p 1 : C u b e E l e m e n t N a m e > C S P & a m p ; 3 2 ; & a m p ; 4 5 ; & a m p ; 3 2 ; A g e n t & a m p ; 3 2 ; d e & a m p ; 3 2 ; m a & a m p ; 2 3 8 ; t r i s e & a m p ; 4 4 ; & a m p ; 3 2 ; t e c h n i c i e n s & a m p ; 3 2 ; e t & a m p ; 3 2 ; a u t r e s & a m p ; 3 2 ; p r o f e s s i o n s & a m p ; 3 2 ; i n t e r m & a m p ; 2 3 3 ; d i a i r e s < / d 1 p 1 : C u b e E l e m e n t N a m e > < d 1 p 1 : D i m e n s i o n N a m e > B r e a k s < / d 1 p 1 : D i m e n s i o n N a m e > < d 1 p 1 : I d > b 2 4 1 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 C S P   -   I n g � n i e u r s   e t   c a d r e s < / d 1 p 1 : C u b e E l e m e n t L a b e l > < d 1 p 1 : C u b e E l e m e n t N a m e > C S P & a m p ; 3 2 ; & a m p ; 4 5 ; & a m p ; 3 2 ; I n g & a m p ; 2 3 3 ; n i e u r s & a m p ; 3 2 ; e t & a m p ; 3 2 ; c a d r e s < / d 1 p 1 : C u b e E l e m e n t N a m e > < d 1 p 1 : D i m e n s i o n N a m e > B r e a k s < / d 1 p 1 : D i m e n s i o n N a m e > < d 1 p 1 : I d > b 2 4 2 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 A l s a c e < / d 1 p 1 : C u b e E l e m e n t L a b e l > < d 1 p 1 : C u b e E l e m e n t N a m e > F O N G E C I F & a m p ; 3 2 ; & a m p ; 4 5 ; & a m p ; 3 2 ; F A F & a m p ; 4 5 ; T T & a m p ; 3 2 ; & a m p ; 4 5 ; & a m p ; 3 2 ; A l s a c e < / d 1 p 1 : C u b e E l e m e n t N a m e > < d 1 p 1 : D i m e n s i o n N a m e > B r e a k s < / d 1 p 1 : D i m e n s i o n N a m e > < d 1 p 1 : I d > b 2 4 3 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 A q u i t a i n e < / d 1 p 1 : C u b e E l e m e n t L a b e l > < d 1 p 1 : C u b e E l e m e n t N a m e > F O N G E C I F & a m p ; 3 2 ; & a m p ; 4 5 ; & a m p ; 3 2 ; F A F & a m p ; 4 5 ; T T & a m p ; 3 2 ; & a m p ; 4 5 ; & a m p ; 3 2 ; A q u i t a i n e < / d 1 p 1 : C u b e E l e m e n t N a m e > < d 1 p 1 : D i m e n s i o n N a m e > B r e a k s < / d 1 p 1 : D i m e n s i o n N a m e > < d 1 p 1 : I d > b 2 4 4 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 A u v e r g n e < / d 1 p 1 : C u b e E l e m e n t L a b e l > < d 1 p 1 : C u b e E l e m e n t N a m e > F O N G E C I F & a m p ; 3 2 ; & a m p ; 4 5 ; & a m p ; 3 2 ; F A F & a m p ; 4 5 ; T T & a m p ; 3 2 ; & a m p ; 4 5 ; & a m p ; 3 2 ; A u v e r g n e < / d 1 p 1 : C u b e E l e m e n t N a m e > < d 1 p 1 : D i m e n s i o n N a m e > B r e a k s < / d 1 p 1 : D i m e n s i o n N a m e > < d 1 p 1 : I d > b 2 4 5 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 B a s s e - N o r m a n d i e < / d 1 p 1 : C u b e E l e m e n t L a b e l > < d 1 p 1 : C u b e E l e m e n t N a m e > F O N G E C I F & a m p ; 3 2 ; & a m p ; 4 5 ; & a m p ; 3 2 ; F A F & a m p ; 4 5 ; T T & a m p ; 3 2 ; & a m p ; 4 5 ; & a m p ; 3 2 ; B a s s e & a m p ; 4 5 ; N o r m a n d i e < / d 1 p 1 : C u b e E l e m e n t N a m e > < d 1 p 1 : D i m e n s i o n N a m e > B r e a k s < / d 1 p 1 : D i m e n s i o n N a m e > < d 1 p 1 : I d > b 2 4 6 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 B o u r g o g n e < / d 1 p 1 : C u b e E l e m e n t L a b e l > < d 1 p 1 : C u b e E l e m e n t N a m e > F O N G E C I F & a m p ; 3 2 ; & a m p ; 4 5 ; & a m p ; 3 2 ; F A F & a m p ; 4 5 ; T T & a m p ; 3 2 ; & a m p ; 4 5 ; & a m p ; 3 2 ; B o u r g o g n e < / d 1 p 1 : C u b e E l e m e n t N a m e > < d 1 p 1 : D i m e n s i o n N a m e > B r e a k s < / d 1 p 1 : D i m e n s i o n N a m e > < d 1 p 1 : I d > b 2 4 7 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 B r e t a g n e < / d 1 p 1 : C u b e E l e m e n t L a b e l > < d 1 p 1 : C u b e E l e m e n t N a m e > F O N G E C I F & a m p ; 3 2 ; & a m p ; 4 5 ; & a m p ; 3 2 ; F A F & a m p ; 4 5 ; T T & a m p ; 3 2 ; & a m p ; 4 5 ; & a m p ; 3 2 ; B r e t a g n e < / d 1 p 1 : C u b e E l e m e n t N a m e > < d 1 p 1 : D i m e n s i o n N a m e > B r e a k s < / d 1 p 1 : D i m e n s i o n N a m e > < d 1 p 1 : I d > b 2 4 8 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 C e n t r e < / d 1 p 1 : C u b e E l e m e n t L a b e l > < d 1 p 1 : C u b e E l e m e n t N a m e > F O N G E C I F & a m p ; 3 2 ; & a m p ; 4 5 ; & a m p ; 3 2 ; F A F & a m p ; 4 5 ; T T & a m p ; 3 2 ; & a m p ; 4 5 ; & a m p ; 3 2 ; C e n t r e < / d 1 p 1 : C u b e E l e m e n t N a m e > < d 1 p 1 : D i m e n s i o n N a m e > B r e a k s < / d 1 p 1 : D i m e n s i o n N a m e > < d 1 p 1 : I d > b 2 4 9 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 C h a m p a g n e - A r d e n n e < / d 1 p 1 : C u b e E l e m e n t L a b e l > < d 1 p 1 : C u b e E l e m e n t N a m e > F O N G E C I F & a m p ; 3 2 ; & a m p ; 4 5 ; & a m p ; 3 2 ; F A F & a m p ; 4 5 ; T T & a m p ; 3 2 ; & a m p ; 4 5 ; & a m p ; 3 2 ; C h a m p a g n e & a m p ; 4 5 ; A r d e n n e < / d 1 p 1 : C u b e E l e m e n t N a m e > < d 1 p 1 : D i m e n s i o n N a m e > B r e a k s < / d 1 p 1 : D i m e n s i o n N a m e > < d 1 p 1 : I d > b 2 5 0 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 C o r s e < / d 1 p 1 : C u b e E l e m e n t L a b e l > < d 1 p 1 : C u b e E l e m e n t N a m e > F O N G E C I F & a m p ; 3 2 ; & a m p ; 4 5 ; & a m p ; 3 2 ; F A F & a m p ; 4 5 ; T T & a m p ; 3 2 ; & a m p ; 4 5 ; & a m p ; 3 2 ; C o r s e < / d 1 p 1 : C u b e E l e m e n t N a m e > < d 1 p 1 : D i m e n s i o n N a m e > B r e a k s < / d 1 p 1 : D i m e n s i o n N a m e > < d 1 p 1 : I d > b 2 5 1 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 F A F - T T < / d 1 p 1 : C u b e E l e m e n t L a b e l > < d 1 p 1 : C u b e E l e m e n t N a m e > F O N G E C I F & a m p ; 3 2 ; & a m p ; 4 5 ; & a m p ; 3 2 ; F A F & a m p ; 4 5 ; T T & a m p ; 3 2 ; & a m p ; 4 5 ; & a m p ; 3 2 ; F A F & a m p ; 4 5 ; T T < / d 1 p 1 : C u b e E l e m e n t N a m e > < d 1 p 1 : D i m e n s i o n N a m e > B r e a k s < / d 1 p 1 : D i m e n s i o n N a m e > < d 1 p 1 : I d > b 2 5 2 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 F r a n c h e - C o m t � < / d 1 p 1 : C u b e E l e m e n t L a b e l > < d 1 p 1 : C u b e E l e m e n t N a m e > F O N G E C I F & a m p ; 3 2 ; & a m p ; 4 5 ; & a m p ; 3 2 ; F A F & a m p ; 4 5 ; T T & a m p ; 3 2 ; & a m p ; 4 5 ; & a m p ; 3 2 ; F r a n c h e & a m p ; 4 5 ; C o m t & a m p ; 2 3 3 ; < / d 1 p 1 : C u b e E l e m e n t N a m e > < d 1 p 1 : D i m e n s i o n N a m e > B r e a k s < / d 1 p 1 : D i m e n s i o n N a m e > < d 1 p 1 : I d > b 2 5 3 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 G u a d e l o u p e < / d 1 p 1 : C u b e E l e m e n t L a b e l > < d 1 p 1 : C u b e E l e m e n t N a m e > F O N G E C I F & a m p ; 3 2 ; & a m p ; 4 5 ; & a m p ; 3 2 ; F A F & a m p ; 4 5 ; T T & a m p ; 3 2 ; & a m p ; 4 5 ; & a m p ; 3 2 ; G u a d e l o u p e < / d 1 p 1 : C u b e E l e m e n t N a m e > < d 1 p 1 : D i m e n s i o n N a m e > B r e a k s < / d 1 p 1 : D i m e n s i o n N a m e > < d 1 p 1 : I d > b 2 5 4 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 G u y a n e < / d 1 p 1 : C u b e E l e m e n t L a b e l > < d 1 p 1 : C u b e E l e m e n t N a m e > F O N G E C I F & a m p ; 3 2 ; & a m p ; 4 5 ; & a m p ; 3 2 ; F A F & a m p ; 4 5 ; T T & a m p ; 3 2 ; & a m p ; 4 5 ; & a m p ; 3 2 ; G u y a n e < / d 1 p 1 : C u b e E l e m e n t N a m e > < d 1 p 1 : D i m e n s i o n N a m e > B r e a k s < / d 1 p 1 : D i m e n s i o n N a m e > < d 1 p 1 : I d > b 2 5 5 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 H a u t e - N o r m a n d i e < / d 1 p 1 : C u b e E l e m e n t L a b e l > < d 1 p 1 : C u b e E l e m e n t N a m e > F O N G E C I F & a m p ; 3 2 ; & a m p ; 4 5 ; & a m p ; 3 2 ; F A F & a m p ; 4 5 ; T T & a m p ; 3 2 ; & a m p ; 4 5 ; & a m p ; 3 2 ; H a u t e & a m p ; 4 5 ; N o r m a n d i e < / d 1 p 1 : C u b e E l e m e n t N a m e > < d 1 p 1 : D i m e n s i o n N a m e > B r e a k s < / d 1 p 1 : D i m e n s i o n N a m e > < d 1 p 1 : I d > b 2 5 6 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 I l e - d e - F r a n c e < / d 1 p 1 : C u b e E l e m e n t L a b e l > < d 1 p 1 : C u b e E l e m e n t N a m e > F O N G E C I F & a m p ; 3 2 ; & a m p ; 4 5 ; & a m p ; 3 2 ; F A F & a m p ; 4 5 ; T T & a m p ; 3 2 ; & a m p ; 4 5 ; & a m p ; 3 2 ; I l e & a m p ; 4 5 ; d e & a m p ; 4 5 ; F r a n c e < / d 1 p 1 : C u b e E l e m e n t N a m e > < d 1 p 1 : D i m e n s i o n N a m e > B r e a k s < / d 1 p 1 : D i m e n s i o n N a m e > < d 1 p 1 : I d > b 2 5 7 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 L a   R � u n i o n < / d 1 p 1 : C u b e E l e m e n t L a b e l > < d 1 p 1 : C u b e E l e m e n t N a m e > F O N G E C I F & a m p ; 3 2 ; & a m p ; 4 5 ; & a m p ; 3 2 ; F A F & a m p ; 4 5 ; T T & a m p ; 3 2 ; & a m p ; 4 5 ; & a m p ; 3 2 ; L a & a m p ; 3 2 ; R & a m p ; 2 3 3 ; u n i o n < / d 1 p 1 : C u b e E l e m e n t N a m e > < d 1 p 1 : D i m e n s i o n N a m e > B r e a k s < / d 1 p 1 : D i m e n s i o n N a m e > < d 1 p 1 : I d > b 2 5 8 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 L a n g u e d o c - R o u s s i l l o n < / d 1 p 1 : C u b e E l e m e n t L a b e l > < d 1 p 1 : C u b e E l e m e n t N a m e > F O N G E C I F & a m p ; 3 2 ; & a m p ; 4 5 ; & a m p ; 3 2 ; F A F & a m p ; 4 5 ; T T & a m p ; 3 2 ; & a m p ; 4 5 ; & a m p ; 3 2 ; L a n g u e d o c & a m p ; 4 5 ; R o u s s i l l o n < / d 1 p 1 : C u b e E l e m e n t N a m e > < d 1 p 1 : D i m e n s i o n N a m e > B r e a k s < / d 1 p 1 : D i m e n s i o n N a m e > < d 1 p 1 : I d > b 2 5 9 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 L i m o u s i n < / d 1 p 1 : C u b e E l e m e n t L a b e l > < d 1 p 1 : C u b e E l e m e n t N a m e > F O N G E C I F & a m p ; 3 2 ; & a m p ; 4 5 ; & a m p ; 3 2 ; F A F & a m p ; 4 5 ; T T & a m p ; 3 2 ; & a m p ; 4 5 ; & a m p ; 3 2 ; L i m o u s i n < / d 1 p 1 : C u b e E l e m e n t N a m e > < d 1 p 1 : D i m e n s i o n N a m e > B r e a k s < / d 1 p 1 : D i m e n s i o n N a m e > < d 1 p 1 : I d > b 2 6 0 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 L o r r a i n e < / d 1 p 1 : C u b e E l e m e n t L a b e l > < d 1 p 1 : C u b e E l e m e n t N a m e > F O N G E C I F & a m p ; 3 2 ; & a m p ; 4 5 ; & a m p ; 3 2 ; F A F & a m p ; 4 5 ; T T & a m p ; 3 2 ; & a m p ; 4 5 ; & a m p ; 3 2 ; L o r r a i n e < / d 1 p 1 : C u b e E l e m e n t N a m e > < d 1 p 1 : D i m e n s i o n N a m e > B r e a k s < / d 1 p 1 : D i m e n s i o n N a m e > < d 1 p 1 : I d > b 2 6 1 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 M a r t i n i q u e < / d 1 p 1 : C u b e E l e m e n t L a b e l > < d 1 p 1 : C u b e E l e m e n t N a m e > F O N G E C I F & a m p ; 3 2 ; & a m p ; 4 5 ; & a m p ; 3 2 ; F A F & a m p ; 4 5 ; T T & a m p ; 3 2 ; & a m p ; 4 5 ; & a m p ; 3 2 ; M a r t i n i q u e < / d 1 p 1 : C u b e E l e m e n t N a m e > < d 1 p 1 : D i m e n s i o n N a m e > B r e a k s < / d 1 p 1 : D i m e n s i o n N a m e > < d 1 p 1 : I d > b 2 6 2 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 M i d i - P y r � n � e s < / d 1 p 1 : C u b e E l e m e n t L a b e l > < d 1 p 1 : C u b e E l e m e n t N a m e > F O N G E C I F & a m p ; 3 2 ; & a m p ; 4 5 ; & a m p ; 3 2 ; F A F & a m p ; 4 5 ; T T & a m p ; 3 2 ; & a m p ; 4 5 ; & a m p ; 3 2 ; M i d i & a m p ; 4 5 ; P y r & a m p ; 2 3 3 ; n & a m p ; 2 3 3 ; e s < / d 1 p 1 : C u b e E l e m e n t N a m e > < d 1 p 1 : D i m e n s i o n N a m e > B r e a k s < / d 1 p 1 : D i m e n s i o n N a m e > < d 1 p 1 : I d > b 2 6 3 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 N o r d - P a s   d e   C a l a i s < / d 1 p 1 : C u b e E l e m e n t L a b e l > < d 1 p 1 : C u b e E l e m e n t N a m e > F O N G E C I F & a m p ; 3 2 ; & a m p ; 4 5 ; & a m p ; 3 2 ; F A F & a m p ; 4 5 ; T T & a m p ; 3 2 ; & a m p ; 4 5 ; & a m p ; 3 2 ; N o r d & a m p ; 4 5 ; P a s & a m p ; 3 2 ; d e & a m p ; 3 2 ; C a l a i s < / d 1 p 1 : C u b e E l e m e n t N a m e > < d 1 p 1 : D i m e n s i o n N a m e > B r e a k s < / d 1 p 1 : D i m e n s i o n N a m e > < d 1 p 1 : I d > b 2 6 4 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 P a y s   d e   l a   L o i r e < / d 1 p 1 : C u b e E l e m e n t L a b e l > < d 1 p 1 : C u b e E l e m e n t N a m e > F O N G E C I F & a m p ; 3 2 ; & a m p ; 4 5 ; & a m p ; 3 2 ; F A F & a m p ; 4 5 ; T T & a m p ; 3 2 ; & a m p ; 4 5 ; & a m p ; 3 2 ; P a y s & a m p ; 3 2 ; d e & a m p ; 3 2 ; l a & a m p ; 3 2 ; L o i r e < / d 1 p 1 : C u b e E l e m e n t N a m e > < d 1 p 1 : D i m e n s i o n N a m e > B r e a k s < / d 1 p 1 : D i m e n s i o n N a m e > < d 1 p 1 : I d > b 2 6 5 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 P i c a r d i e < / d 1 p 1 : C u b e E l e m e n t L a b e l > < d 1 p 1 : C u b e E l e m e n t N a m e > F O N G E C I F & a m p ; 3 2 ; & a m p ; 4 5 ; & a m p ; 3 2 ; F A F & a m p ; 4 5 ; T T & a m p ; 3 2 ; & a m p ; 4 5 ; & a m p ; 3 2 ; P i c a r d i e < / d 1 p 1 : C u b e E l e m e n t N a m e > < d 1 p 1 : D i m e n s i o n N a m e > B r e a k s < / d 1 p 1 : D i m e n s i o n N a m e > < d 1 p 1 : I d > b 2 6 6 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 P o i t o u - C h a r e n t e s < / d 1 p 1 : C u b e E l e m e n t L a b e l > < d 1 p 1 : C u b e E l e m e n t N a m e > F O N G E C I F & a m p ; 3 2 ; & a m p ; 4 5 ; & a m p ; 3 2 ; F A F & a m p ; 4 5 ; T T & a m p ; 3 2 ; & a m p ; 4 5 ; & a m p ; 3 2 ; P o i t o u & a m p ; 4 5 ; C h a r e n t e s < / d 1 p 1 : C u b e E l e m e n t N a m e > < d 1 p 1 : D i m e n s i o n N a m e > B r e a k s < / d 1 p 1 : D i m e n s i o n N a m e > < d 1 p 1 : I d > b 2 6 7 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 P r o v e n c e - A l p e s - C � t e   d ' A z u r < / d 1 p 1 : C u b e E l e m e n t L a b e l > < d 1 p 1 : C u b e E l e m e n t N a m e > F O N G E C I F & a m p ; 3 2 ; & a m p ; 4 5 ; & a m p ; 3 2 ; F A F & a m p ; 4 5 ; T T & a m p ; 3 2 ; & a m p ; 4 5 ; & a m p ; 3 2 ; P r o v e n c e & a m p ; 4 5 ; A l p e s & a m p ; 4 5 ; C & a m p ; 2 4 4 ; t e & a m p ; 3 2 ; d & a m p ; 3 9 ; A z u r < / d 1 p 1 : C u b e E l e m e n t N a m e > < d 1 p 1 : D i m e n s i o n N a m e > B r e a k s < / d 1 p 1 : D i m e n s i o n N a m e > < d 1 p 1 : I d > b 2 6 8 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 F O N G E C I F   -   F A F - T T   -   R h � n e - A l p e s < / d 1 p 1 : C u b e E l e m e n t L a b e l > < d 1 p 1 : C u b e E l e m e n t N a m e > F O N G E C I F & a m p ; 3 2 ; & a m p ; 4 5 ; & a m p ; 3 2 ; F A F & a m p ; 4 5 ; T T & a m p ; 3 2 ; & a m p ; 4 5 ; & a m p ; 3 2 ; R h & a m p ; 2 4 4 ; n e & a m p ; 4 5 ; A l p e s < / d 1 p 1 : C u b e E l e m e n t N a m e > < d 1 p 1 : D i m e n s i o n N a m e > B r e a k s < / d 1 p 1 : D i m e n s i o n N a m e > < d 1 p 1 : I d > b 2 6 9 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 E f f e c t i f s   b r u t s < / d 1 p 1 : C u b e E l e m e n t L a b e l > < d 1 p 1 : C u b e E l e m e n t N a m e > E f f e c t i f s   b r u t s < / d 1 p 1 : C u b e E l e m e n t N a m e > < d 1 p 1 : D i m e n s i o n N a m e > C a l c u l a t i o n s < / d 1 p 1 : D i m e n s i o n N a m e > < d 1 p 1 : I d > x 1 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 P o u r c e n t a g e s < / d 1 p 1 : C u b e E l e m e n t L a b e l > < d 1 p 1 : C u b e E l e m e n t N a m e > P o u r c e n t a g e s < / d 1 p 1 : C u b e E l e m e n t N a m e > < d 1 p 1 : D i m e n s i o n N a m e > C a l c u l a t i o n s < / d 1 p 1 : D i m e n s i o n N a m e > < d 1 p 1 : I d > x 2 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 T e s t s < / d 1 p 1 : C u b e E l e m e n t L a b e l > < d 1 p 1 : C u b e E l e m e n t N a m e > T e s t s < / d 1 p 1 : C u b e E l e m e n t N a m e > < d 1 p 1 : D i m e n s i o n N a m e > C a l c u l a t i o n s < / d 1 p 1 : D i m e n s i o n N a m e > < d 1 p 1 : I d > x 3 < / d 1 p 1 : I d > < d 1 p 1 : V e r s i o n s > < d 2 : i n t > 1 < / d 2 : i n t > < d 2 : i n t > 2 < / d 2 : i n t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 Q 1 9 _ I 1   E t   p e n s e z - v o u s   q u e   c e l a   s o i t   g r � c e   a u   C I F   q u e   c e ( s )   c h a n g e m e n t ( s )   o n t   e u   l i e u   ?   B a s e   O u i   c ' e s t   m i e u x   e n   Q 1 8   -   V o t r e   p r o f e s s i o n < / d 1 p 1 : C u b e E l e m e n t L a b e l > < d 1 p 1 : C u b e E l e m e n t N a m e > Q 1 9 _ I 1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p r o f e s s i o n < / d 1 p 1 : C u b e E l e m e n t N a m e > < d 1 p 1 : D i m e n s i o n N a m e > Q u e s t i o n s < / d 1 p 1 : D i m e n s i o n N a m e > < d 1 p 1 : I d > q 8 2 < / d 1 p 1 : I d > < d 1 p 1 : V e r s i o n s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 Q 1 9 _ I 2   E t   p e n s e z - v o u s   q u e   c e l a   s o i t   g r � c e   a u   C I F   q u e   c e ( s )   c h a n g e m e n t ( s )   o n t   e u   l i e u   ?   B a s e   O u i   c ' e s t   m i e u x   e n   Q 1 8   -   L ' e n t r e p r i s e   o u   l e   G r o u p e   q u i   v o u s   e m p l o i e < / d 1 p 1 : C u b e E l e m e n t L a b e l > < d 1 p 1 : C u b e E l e m e n t N a m e > Q 1 9 _ I 2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L & a m p ; 3 9 ; e n t r e p r i s e & a m p ; 3 2 ; o u & a m p ; 3 2 ; l e & a m p ; 3 2 ; G r o u p e & a m p ; 3 2 ; q u i & a m p ; 3 2 ; v o u s & a m p ; 3 2 ; e m p l o i e < / d 1 p 1 : C u b e E l e m e n t N a m e > < d 1 p 1 : D i m e n s i o n N a m e > Q u e s t i o n s < / d 1 p 1 : D i m e n s i o n N a m e > < d 1 p 1 : I d > q 8 3 < / d 1 p 1 : I d > < d 1 p 1 : V e r s i o n s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 Q 1 9 _ I 3   E t   p e n s e z - v o u s   q u e   c e l a   s o i t   g r � c e   a u   C I F   q u e   c e ( s )   c h a n g e m e n t ( s )   o n t   e u   l i e u   ?   B a s e   O u i   c ' e s t   m i e u x   e n   Q 1 8   -   V o t r e   s e c t e u r   d ' a c t i v i t �   ( e x .   :   i n d u s t r i e ,   c o n s t r u c t i o n ,   c o m m e r c e ,   t r a n s p o r t ,   b a n q u e ,   s a n t � ,   e t c . ) < / d 1 p 1 : C u b e E l e m e n t L a b e l > < d 1 p 1 : C u b e E l e m e n t N a m e > Q 1 9 _ I 3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s e c t e u r & a m p ; 3 2 ; d & a m p ; 3 9 ; a c t i v i t & a m p ; 2 3 3 ; & a m p ; 3 2 ; & a m p ; 4 0 ; e x & a m p ; 4 6 ; & a m p ; 3 2 ; & a m p ; 5 8 ; & a m p ; 3 2 ; i n d u s t r i e & a m p ; 4 4 ; & a m p ; 3 2 ; c o n s t r u c t i o n & a m p ; 4 4 ; & a m p ; 3 2 ; c o m m e r c e & a m p ; 4 4 ; & a m p ; 3 2 ; t r a n s p o r t & a m p ; 4 4 ; & a m p ; 3 2 ; b a n q u e & a m p ; 4 4 ; & a m p ; 3 2 ; s a n t & a m p ; 2 3 3 ; & a m p ; 4 4 ; & a m p ; 3 2 ; e t c & a m p ; 4 6 ; & a m p ; 4 1 ; < / d 1 p 1 : C u b e E l e m e n t N a m e > < d 1 p 1 : D i m e n s i o n N a m e > Q u e s t i o n s < / d 1 p 1 : D i m e n s i o n N a m e > < d 1 p 1 : I d > q 8 4 < / d 1 p 1 : I d > < d 1 p 1 : V e r s i o n s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 Q 1 9 _ I 4   E t   p e n s e z - v o u s   q u e   c e l a   s o i t   g r � c e   a u   C I F   q u e   c e ( s )   c h a n g e m e n t ( s )   o n t   e u   l i e u   ?   B a s e   O u i   c ' e s t   m i e u x   e n   Q 1 8   -   V o t r e   c a t � g o r i e   s o c i o p r o f e s s i o n n e l l e   ( e x .   :   o u v r i e r   n o n   q u a l i f i � ,   o u v r i e r   q u a l i f i � ,   e m p l o y � ( e ) ,   t e c h n i c i e n ,   a g e n t   d e   m a � t r i s e ,   c a d r e ) < / d 1 p 1 : C u b e E l e m e n t L a b e l > < d 1 p 1 : C u b e E l e m e n t N a m e > Q 1 9 _ I 4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c a t & a m p ; 2 3 3 ; g o r i e & a m p ; 3 2 ; s o c i o p r o f e s s i o n n e l l e & a m p ; 3 2 ; & a m p ; 4 0 ; e x & a m p ; 4 6 ; & a m p ; 3 2 ; & a m p ; 5 8 ; & a m p ; 3 2 ; o u v r i e r & a m p ; 3 2 ; n o n & a m p ; 3 2 ; q u a l i f i & a m p ; 2 3 3 ; & a m p ; 4 4 ; & a m p ; 3 2 ; o u v r i e r & a m p ; 3 2 ; q u a l i f i & a m p ; 2 3 3 ; & a m p ; 4 4 ; & a m p ; 3 2 ; e m p l o y & a m p ; 2 3 3 ; & a m p ; 4 0 ; e & a m p ; 4 1 ; & a m p ; 4 4 ; & a m p ; 3 2 ; t e c h n i c i e n & a m p ; 4 4 ; & a m p ; 3 2 ; a g e n t & a m p ; 3 2 ; d e & a m p ; 3 2 ; m a & a m p ; 2 3 8 ; t r i s e & a m p ; 4 4 ; & a m p ; 3 2 ; c a d r e & a m p ; 4 1 ; < / d 1 p 1 : C u b e E l e m e n t N a m e > < d 1 p 1 : D i m e n s i o n N a m e > Q u e s t i o n s < / d 1 p 1 : D i m e n s i o n N a m e > < d 1 p 1 : I d > q 8 5 < / d 1 p 1 : I d > < d 1 p 1 : V e r s i o n s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 Q 1 9 _ I 5   E t   p e n s e z - v o u s   q u e   c e l a   s o i t   g r � c e   a u   C I F   q u e   c e ( s )   c h a n g e m e n t ( s )   o n t   e u   l i e u   ?   B a s e   O u i   c ' e s t   m i e u x   e n   Q 1 8   -   V o t r e   p o s t e   a u   s e i n   d e   l ' e n t r e p r i s e < / d 1 p 1 : C u b e E l e m e n t L a b e l > < d 1 p 1 : C u b e E l e m e n t N a m e > Q 1 9 _ I 5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p o s t e & a m p ; 3 2 ; a u & a m p ; 3 2 ; s e i n & a m p ; 3 2 ; d e & a m p ; 3 2 ; l & a m p ; 3 9 ; e n t r e p r i s e < / d 1 p 1 : C u b e E l e m e n t N a m e > < d 1 p 1 : D i m e n s i o n N a m e > Q u e s t i o n s < / d 1 p 1 : D i m e n s i o n N a m e > < d 1 p 1 : I d > q 8 6 < / d 1 p 1 : I d > < d 1 p 1 : V e r s i o n s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 Q 1 9 _ I 6   E t   p e n s e z - v o u s   q u e   c e l a   s o i t   g r � c e   a u   C I F   q u e   c e ( s )   c h a n g e m e n t ( s )   o n t   e u   l i e u   ?   B a s e   O u i   c ' e s t   m i e u x   e n   Q 1 8   -   V o s   r e s p o n s a b i l i t � s   ( a u t o n o m i e ,   d i v e r s i t �   d e s   m i s s i o n s ,   e n c a d r e m e n t ,   e t c . ) < / d 1 p 1 : C u b e E l e m e n t L a b e l > < d 1 p 1 : C u b e E l e m e n t N a m e > Q 1 9 _ I 6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s & a m p ; 3 2 ; r e s p o n s a b i l i t & a m p ; 2 3 3 ; s & a m p ; 3 2 ; & a m p ; 4 0 ; a u t o n o m i e & a m p ; 4 4 ; & a m p ; 3 2 ; d i v e r s i t & a m p ; 2 3 3 ; & a m p ; 3 2 ; d e s & a m p ; 3 2 ; m i s s i o n s & a m p ; 4 4 ; & a m p ; 3 2 ; e n c a d r e m e n t & a m p ; 4 4 ; & a m p ; 3 2 ; e t c & a m p ; 4 6 ; & a m p ; 4 1 ; < / d 1 p 1 : C u b e E l e m e n t N a m e > < d 1 p 1 : D i m e n s i o n N a m e > Q u e s t i o n s < / d 1 p 1 : D i m e n s i o n N a m e > < d 1 p 1 : I d > q 8 7 < / d 1 p 1 : I d > < d 1 p 1 : V e r s i o n s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 Q 1 9 _ I 7   E t   p e n s e z - v o u s   q u e   c e l a   s o i t   g r � c e   a u   C I F   q u e   c e ( s )   c h a n g e m e n t ( s )   o n t   e u   l i e u   ?   B a s e   O u i   c ' e s t   m i e u x   e n   Q 1 8   -   V o t r e   r � m u n � r a t i o n < / d 1 p 1 : C u b e E l e m e n t L a b e l > < d 1 p 1 : C u b e E l e m e n t N a m e > Q 1 9 _ I 7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r & a m p ; 2 3 3 ; m u n & a m p ; 2 3 3 ; r a t i o n < / d 1 p 1 : C u b e E l e m e n t N a m e > < d 1 p 1 : D i m e n s i o n N a m e > Q u e s t i o n s < / d 1 p 1 : D i m e n s i o n N a m e > < d 1 p 1 : I d > q 8 8 < / d 1 p 1 : I d > < d 1 p 1 : V e r s i o n s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 Q 1 9 _ I 8   E t   p e n s e z - v o u s   q u e   c e l a   s o i t   g r � c e   a u   C I F   q u e   c e ( s )   c h a n g e m e n t ( s )   o n t   e u   l i e u   ?   B a s e   O u i   c ' e s t   m i e u x   e n   Q 1 8   -   V o t r e   t e m p s   d e   t r a v a i l   ( t e m p s   c o m p l e t   o u   t e m p s   p a r t i e l ) < / d 1 p 1 : C u b e E l e m e n t L a b e l > < d 1 p 1 : C u b e E l e m e n t N a m e > Q 1 9 _ I 8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t e m p s & a m p ; 3 2 ; d e & a m p ; 3 2 ; t r a v a i l & a m p ; 3 2 ; & a m p ; 4 0 ; t e m p s & a m p ; 3 2 ; c o m p l e t & a m p ; 3 2 ; o u & a m p ; 3 2 ; t e m p s & a m p ; 3 2 ; p a r t i e l & a m p ; 4 1 ; < / d 1 p 1 : C u b e E l e m e n t N a m e > < d 1 p 1 : D i m e n s i o n N a m e > Q u e s t i o n s < / d 1 p 1 : D i m e n s i o n N a m e > < d 1 p 1 : I d > q 8 9 < / d 1 p 1 : I d > < d 1 p 1 : V e r s i o n s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 N o   r e p . / N e   s a i t   p a s < / d 1 p 1 : C u b e E l e m e n t L a b e l > < d 1 p 1 : C u b e E l e m e n t N a m e > N o & a m p ; 3 2 ; r e p & a m p ; 4 6 ; & a m p ; 4 7 ; N e & a m p ; 3 2 ; s a i t & a m p ; 3 2 ; p a s < / d 1 p 1 : C u b e E l e m e n t N a m e > < d 1 p 1 : D i m e n s i o n N a m e > C a t e g o r i e s < / d 1 p 1 : D i m e n s i o n N a m e > < d 1 p 1 : I d > c 3 5 4 < / d 1 p 1 : I d > < d 1 p 1 : V e r s i o n s > < d 2 : i n t > 3 < / d 2 : i n t > < d 2 : i n t > 4 < / d 2 : i n t > < d 2 : i n t > 5 < / d 2 : i n t > < d 2 : i n t > 6 < / d 2 : i n t > < d 2 : i n t > 7 < / d 2 : i n t > < / d 1 p 1 : V e r s i o n s > < / d 1 p 1 : C u b e E l e m e n t I d > < d 1 p 1 : C u b e E l e m e n t I d > < d 1 p 1 : C u b e E l e m e n t L a b e l > Q 2 7   Q u e l   e s t   v o t r e   n i v e a u   d e   s a t i s f a c t i o n   p o u r   c h a c u n   d e s   s e r v i c e s   d u   F o n g e c i f   s u i v a n t s   ?   -   R E C O D E < / d 1 p 1 : C u b e E l e m e n t L a b e l > < d 1 p 1 : C u b e E l e m e n t N a m e > Q 2 7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R E C O D E < / d 1 p 1 : C u b e E l e m e n t N a m e > < d 1 p 1 : D i m e n s i o n N a m e > Q u e s t i o n s < / d 1 p 1 : D i m e n s i o n N a m e > < d 1 p 1 : I d > q 9 0 < / d 1 p 1 : I d > < d 1 p 1 : V e r s i o n s > < d 2 : i n t > 6 < / d 2 : i n t > < d 2 : i n t > 7 < / d 2 : i n t > < / d 1 p 1 : V e r s i o n s > < / d 1 p 1 : C u b e E l e m e n t I d > < d 1 p 1 : C u b e E l e m e n t I d > < d 1 p 1 : C u b e E l e m e n t L a b e l > S T   U t i l i s �   a u   m o i n s   u n   d e s   t r o i s   s e r v i c e s < / d 1 p 1 : C u b e E l e m e n t L a b e l > < d 1 p 1 : C u b e E l e m e n t N a m e > S T & a m p ; 3 2 ; U t i l i s & a m p ; 2 3 3 ; & a m p ; 3 2 ; a u & a m p ; 3 2 ; m o i n s & a m p ; 3 2 ; u n & a m p ; 3 2 ; d e s & a m p ; 3 2 ; t r o i s & a m p ; 3 2 ; s e r v i c e s < / d 1 p 1 : C u b e E l e m e n t N a m e > < d 1 p 1 : D i m e n s i o n N a m e > C a t e g o r i e s < / d 1 p 1 : D i m e n s i o n N a m e > < d 1 p 1 : I d > c 3 5 5 < / d 1 p 1 : I d > < d 1 p 1 : V e r s i o n s > < d 2 : i n t > 6 < / d 2 : i n t > < d 2 : i n t > 7 < / d 2 : i n t > < / d 1 p 1 : V e r s i o n s > < / d 1 p 1 : C u b e E l e m e n t I d > < d 1 p 1 : C u b e E l e m e n t I d > < d 1 p 1 : C u b e E l e m e n t L a b e l > S T   F a i t   a p p e l   �   a u c u n   d e   c e s   3   s e r v i c e s < / d 1 p 1 : C u b e E l e m e n t L a b e l > < d 1 p 1 : C u b e E l e m e n t N a m e > S T & a m p ; 3 2 ; F a i t & a m p ; 3 2 ; a p p e l & a m p ; 3 2 ; & a m p ; 2 2 4 ; & a m p ; 3 2 ; a u c u n & a m p ; 3 2 ; d e & a m p ; 3 2 ; c e s & a m p ; 3 2 ; 3 & a m p ; 3 2 ; s e r v i c e s < / d 1 p 1 : C u b e E l e m e n t N a m e > < d 1 p 1 : D i m e n s i o n N a m e > C a t e g o r i e s < / d 1 p 1 : D i m e n s i o n N a m e > < d 1 p 1 : I d > c 3 5 6 < / d 1 p 1 : I d > < d 1 p 1 : V e r s i o n s > < d 2 : i n t > 6 < / d 2 : i n t > < d 2 : i n t > 7 < / d 2 : i n t > < / d 1 p 1 : V e r s i o n s > < / d 1 p 1 : C u b e E l e m e n t I d > < d 1 p 1 : C u b e E l e m e n t I d > < d 1 p 1 : C u b e E l e m e n t L a b e l > N I V E A U   S P E C I A L I T E   F O R M A T I O N < / d 1 p 1 : C u b e E l e m e n t L a b e l > < d 1 p 1 : C u b e E l e m e n t N a m e > N I V E A U & a m p ; 3 2 ; S P E C I A L I T E & a m p ; 3 2 ; F O R M A T I O N < / d 1 p 1 : C u b e E l e m e n t N a m e > < d 1 p 1 : D i m e n s i o n N a m e > Q u e s t i o n s < / d 1 p 1 : D i m e n s i o n N a m e > < d 1 p 1 : I d > q 9 1 < / d 1 p 1 : I d > < d 1 p 1 : V e r s i o n s > < d 2 : i n t > 7 < / d 2 : i n t > < / d 1 p 1 : V e r s i o n s > < / d 1 p 1 : C u b e E l e m e n t I d > < d 1 p 1 : C u b e E l e m e n t I d > < d 1 p 1 : C u b e E l e m e n t L a b e l > S T   D o m a i n e s   d i s c i p l i n a i r e s < / d 1 p 1 : C u b e E l e m e n t L a b e l > < d 1 p 1 : C u b e E l e m e n t N a m e > S T & a m p ; 3 2 ; D o m a i n e s & a m p ; 3 2 ; d i s c i p l i n a i r e s < / d 1 p 1 : C u b e E l e m e n t N a m e > < d 1 p 1 : D i m e n s i o n N a m e > C a t e g o r i e s < / d 1 p 1 : D i m e n s i o n N a m e > < d 1 p 1 : I d > c 3 5 7 < / d 1 p 1 : I d > < d 1 p 1 : V e r s i o n s > < d 2 : i n t > 7 < / d 2 : i n t > < / d 1 p 1 : V e r s i o n s > < / d 1 p 1 : C u b e E l e m e n t I d > < d 1 p 1 : C u b e E l e m e n t I d > < d 1 p 1 : C u b e E l e m e n t L a b e l > F o r m a t i o n s   g � n � r a l e s < / d 1 p 1 : C u b e E l e m e n t L a b e l > < d 1 p 1 : C u b e E l e m e n t N a m e > F o r m a t i o n s & a m p ; 3 2 ; g & a m p ; 2 3 3 ; n & a m p ; 2 3 3 ; r a l e s < / d 1 p 1 : C u b e E l e m e n t N a m e > < d 1 p 1 : D i m e n s i o n N a m e > C a t e g o r i e s < / d 1 p 1 : D i m e n s i o n N a m e > < d 1 p 1 : I d > c 3 5 8 < / d 1 p 1 : I d > < d 1 p 1 : V e r s i o n s > < d 2 : i n t > 7 < / d 2 : i n t > < / d 1 p 1 : V e r s i o n s > < / d 1 p 1 : C u b e E l e m e n t I d > < d 1 p 1 : C u b e E l e m e n t I d > < d 1 p 1 : C u b e E l e m e n t L a b e l > M a t h � m a t i q u e s   e t   s c i e n c e s < / d 1 p 1 : C u b e E l e m e n t L a b e l > < d 1 p 1 : C u b e E l e m e n t N a m e > M a t h & a m p ; 2 3 3 ; m a t i q u e s & a m p ; 3 2 ; e t & a m p ; 3 2 ; s c i e n c e s < / d 1 p 1 : C u b e E l e m e n t N a m e > < d 1 p 1 : D i m e n s i o n N a m e > C a t e g o r i e s < / d 1 p 1 : D i m e n s i o n N a m e > < d 1 p 1 : I d > c 3 5 9 < / d 1 p 1 : I d > < d 1 p 1 : V e r s i o n s > < d 2 : i n t > 7 < / d 2 : i n t > < / d 1 p 1 : V e r s i o n s > < / d 1 p 1 : C u b e E l e m e n t I d > < d 1 p 1 : C u b e E l e m e n t I d > < d 1 p 1 : C u b e E l e m e n t L a b e l > S c i e n c e s   h u m a i n e s   e t   d r o i t < / d 1 p 1 : C u b e E l e m e n t L a b e l > < d 1 p 1 : C u b e E l e m e n t N a m e > S c i e n c e s & a m p ; 3 2 ; h u m a i n e s & a m p ; 3 2 ; e t & a m p ; 3 2 ; d r o i t < / d 1 p 1 : C u b e E l e m e n t N a m e > < d 1 p 1 : D i m e n s i o n N a m e > C a t e g o r i e s < / d 1 p 1 : D i m e n s i o n N a m e > < d 1 p 1 : I d > c 3 6 0 < / d 1 p 1 : I d > < d 1 p 1 : V e r s i o n s > < d 2 : i n t > 7 < / d 2 : i n t > < / d 1 p 1 : V e r s i o n s > < / d 1 p 1 : C u b e E l e m e n t I d > < d 1 p 1 : C u b e E l e m e n t I d > < d 1 p 1 : C u b e E l e m e n t L a b e l > L e t t r e s   e t   a r t s < / d 1 p 1 : C u b e E l e m e n t L a b e l > < d 1 p 1 : C u b e E l e m e n t N a m e > L e t t r e s & a m p ; 3 2 ; e t & a m p ; 3 2 ; a r t s < / d 1 p 1 : C u b e E l e m e n t N a m e > < d 1 p 1 : D i m e n s i o n N a m e > C a t e g o r i e s < / d 1 p 1 : D i m e n s i o n N a m e > < d 1 p 1 : I d > c 3 6 1 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< / d 1 p 1 : C u b e E l e m e n t N a m e > < d 1 p 1 : D i m e n s i o n N a m e > C a t e g o r i e s < / d 1 p 1 : D i m e n s i o n N a m e > < d 1 p 1 : I d > c 3 6 2 < / d 1 p 1 : I d > < d 1 p 1 : V e r s i o n s > < d 2 : i n t > 7 < / d 2 : i n t > < / d 1 p 1 : V e r s i o n s > < / d 1 p 1 : C u b e E l e m e n t I d > < d 1 p 1 : C u b e E l e m e n t I d > < d 1 p 1 : C u b e E l e m e n t L a b e l > S p � c i a l i t � s   p l u r i - t e c h n o l o g i q u e s   d e   l a   p r o d u c t i o n < / d 1 p 1 : C u b e E l e m e n t L a b e l > < d 1 p 1 : C u b e E l e m e n t N a m e > S p & a m p ; 2 3 3 ; c i a l i t & a m p ; 2 3 3 ; s & a m p ; 3 2 ; p l u r i & a m p ; 4 5 ; t e c h n o l o g i q u e s & a m p ; 3 2 ; d e & a m p ; 3 2 ; l a & a m p ; 3 2 ; p r o d u c t i o n < / d 1 p 1 : C u b e E l e m e n t N a m e > < d 1 p 1 : D i m e n s i o n N a m e > C a t e g o r i e s < / d 1 p 1 : D i m e n s i o n N a m e > < d 1 p 1 : I d > c 3 6 3 < / d 1 p 1 : I d > < d 1 p 1 : V e r s i o n s > < d 2 : i n t > 7 < / d 2 : i n t > < / d 1 p 1 : V e r s i o n s > < / d 1 p 1 : C u b e E l e m e n t I d > < d 1 p 1 : C u b e E l e m e n t I d > < d 1 p 1 : C u b e E l e m e n t L a b e l > A g r i c u l t u r e ,   p � c h e ,   f o r � t s   e t   e s p a c e s   v e r t s < / d 1 p 1 : C u b e E l e m e n t L a b e l > < d 1 p 1 : C u b e E l e m e n t N a m e > A g r i c u l t u r e & a m p ; 4 4 ; & a m p ; 3 2 ; p & a m p ; 2 3 4 ; c h e & a m p ; 4 4 ; & a m p ; 3 2 ; f o r & a m p ; 2 3 4 ; t s & a m p ; 3 2 ; e t & a m p ; 3 2 ; e s p a c e s & a m p ; 3 2 ; v e r t s < / d 1 p 1 : C u b e E l e m e n t N a m e > < d 1 p 1 : D i m e n s i o n N a m e > C a t e g o r i e s < / d 1 p 1 : D i m e n s i o n N a m e > < d 1 p 1 : I d > c 3 6 4 < / d 1 p 1 : I d > < d 1 p 1 : V e r s i o n s > < d 2 : i n t > 7 < / d 2 : i n t > < / d 1 p 1 : V e r s i o n s > < / d 1 p 1 : C u b e E l e m e n t I d > < d 1 p 1 : C u b e E l e m e n t I d > < d 1 p 1 : C u b e E l e m e n t L a b e l > T r a n s f o r m a t i o n s < / d 1 p 1 : C u b e E l e m e n t L a b e l > < d 1 p 1 : C u b e E l e m e n t N a m e > T r a n s f o r m a t i o n s < / d 1 p 1 : C u b e E l e m e n t N a m e > < d 1 p 1 : D i m e n s i o n N a m e > C a t e g o r i e s < / d 1 p 1 : D i m e n s i o n N a m e > < d 1 p 1 : I d > c 3 6 5 < / d 1 p 1 : I d > < d 1 p 1 : V e r s i o n s > < d 2 : i n t > 7 < / d 2 : i n t > < / d 1 p 1 : V e r s i o n s > < / d 1 p 1 : C u b e E l e m e n t I d > < d 1 p 1 : C u b e E l e m e n t I d > < d 1 p 1 : C u b e E l e m e n t L a b e l > G � n i e   c i v i l ,   c o n s t r u c t i o n   e t   b o i s < / d 1 p 1 : C u b e E l e m e n t L a b e l > < d 1 p 1 : C u b e E l e m e n t N a m e > G & a m p ; 2 3 3 ; n i e & a m p ; 3 2 ; c i v i l & a m p ; 4 4 ; & a m p ; 3 2 ; c o n s t r u c t i o n & a m p ; 3 2 ; e t & a m p ; 3 2 ; b o i s < / d 1 p 1 : C u b e E l e m e n t N a m e > < d 1 p 1 : D i m e n s i o n N a m e > C a t e g o r i e s < / d 1 p 1 : D i m e n s i o n N a m e > < d 1 p 1 : I d > c 3 6 6 < / d 1 p 1 : I d > < d 1 p 1 : V e r s i o n s > < d 2 : i n t > 7 < / d 2 : i n t > < / d 1 p 1 : V e r s i o n s > < / d 1 p 1 : C u b e E l e m e n t I d > < d 1 p 1 : C u b e E l e m e n t I d > < d 1 p 1 : C u b e E l e m e n t L a b e l > M a t � r i a u x   s o u p l e s < / d 1 p 1 : C u b e E l e m e n t L a b e l > < d 1 p 1 : C u b e E l e m e n t N a m e > M a t & a m p ; 2 3 3 ; r i a u x & a m p ; 3 2 ; s o u p l e s < / d 1 p 1 : C u b e E l e m e n t N a m e > < d 1 p 1 : D i m e n s i o n N a m e > C a t e g o r i e s < / d 1 p 1 : D i m e n s i o n N a m e > < d 1 p 1 : I d > c 3 6 7 < / d 1 p 1 : I d > < d 1 p 1 : V e r s i o n s > < d 2 : i n t > 7 < / d 2 : i n t > < / d 1 p 1 : V e r s i o n s > < / d 1 p 1 : C u b e E l e m e n t I d > < d 1 p 1 : C u b e E l e m e n t I d > < d 1 p 1 : C u b e E l e m e n t L a b e l > M � c a n i q u e ,   � l e c t r i c i t � ,   � l e c t r o n i q u e < / d 1 p 1 : C u b e E l e m e n t L a b e l > < d 1 p 1 : C u b e E l e m e n t N a m e > M & a m p ; 2 3 3 ; c a n i q u e & a m p ; 4 4 ; & a m p ; 3 2 ; & a m p ; 2 3 3 ; l e c t r i c i t & a m p ; 2 3 3 ; & a m p ; 4 4 ; & a m p ; 3 2 ; & a m p ; 2 3 3 ; l e c t r o n i q u e < / d 1 p 1 : C u b e E l e m e n t N a m e > < d 1 p 1 : D i m e n s i o n N a m e > C a t e g o r i e s < / d 1 p 1 : D i m e n s i o n N a m e > < d 1 p 1 : I d > c 3 6 8 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< / d 1 p 1 : C u b e E l e m e n t L a b e l > < d 1 p 1 : C u b e E l e m e n t N a m e > S T & a m p ; 3 2 ; D o m a i n e s & a m p ; 3 2 ; t e c h n i c o & a m p ; 4 5 ; p r o f e s s i o n n e l s & a m p ; 3 2 ; d e s & a m p ; 3 2 ; s e r v i c e s < / d 1 p 1 : C u b e E l e m e n t N a m e > < d 1 p 1 : D i m e n s i o n N a m e > C a t e g o r i e s < / d 1 p 1 : D i m e n s i o n N a m e > < d 1 p 1 : I d > c 3 6 9 < / d 1 p 1 : I d > < d 1 p 1 : V e r s i o n s > < d 2 : i n t > 7 < / d 2 : i n t > < / d 1 p 1 : V e r s i o n s > < / d 1 p 1 : C u b e E l e m e n t I d > < d 1 p 1 : C u b e E l e m e n t I d > < d 1 p 1 : C u b e E l e m e n t L a b e l > S p � c i a l i t � s   p l u r i v a l e n t e s   d e s   s e r v i c e s < / d 1 p 1 : C u b e E l e m e n t L a b e l > < d 1 p 1 : C u b e E l e m e n t N a m e > S p & a m p ; 2 3 3 ; c i a l i t & a m p ; 2 3 3 ; s & a m p ; 3 2 ; p l u r i v a l e n t e s & a m p ; 3 2 ; d e s & a m p ; 3 2 ; s e r v i c e s < / d 1 p 1 : C u b e E l e m e n t N a m e > < d 1 p 1 : D i m e n s i o n N a m e > C a t e g o r i e s < / d 1 p 1 : D i m e n s i o n N a m e > < d 1 p 1 : I d > c 3 7 0 < / d 1 p 1 : I d > < d 1 p 1 : V e r s i o n s > < d 2 : i n t > 7 < / d 2 : i n t > < / d 1 p 1 : V e r s i o n s > < / d 1 p 1 : C u b e E l e m e n t I d > < d 1 p 1 : C u b e E l e m e n t I d > < d 1 p 1 : C u b e E l e m e n t L a b e l > E c h a n g e s   e t   g e s t i o n < / d 1 p 1 : C u b e E l e m e n t L a b e l > < d 1 p 1 : C u b e E l e m e n t N a m e > E c h a n g e s & a m p ; 3 2 ; e t & a m p ; 3 2 ; g e s t i o n < / d 1 p 1 : C u b e E l e m e n t N a m e > < d 1 p 1 : D i m e n s i o n N a m e > C a t e g o r i e s < / d 1 p 1 : D i m e n s i o n N a m e > < d 1 p 1 : I d > c 3 7 1 < / d 1 p 1 : I d > < d 1 p 1 : V e r s i o n s > < d 2 : i n t > 7 < / d 2 : i n t > < / d 1 p 1 : V e r s i o n s > < / d 1 p 1 : C u b e E l e m e n t I d > < d 1 p 1 : C u b e E l e m e n t I d > < d 1 p 1 : C u b e E l e m e n t L a b e l > C o m m u n i c a t i o n   e t   i n f o r m a t i o n < / d 1 p 1 : C u b e E l e m e n t L a b e l > < d 1 p 1 : C u b e E l e m e n t N a m e > C o m m u n i c a t i o n & a m p ; 3 2 ; e t & a m p ; 3 2 ; i n f o r m a t i o n < / d 1 p 1 : C u b e E l e m e n t N a m e > < d 1 p 1 : D i m e n s i o n N a m e > C a t e g o r i e s < / d 1 p 1 : D i m e n s i o n N a m e > < d 1 p 1 : I d > c 3 7 2 < / d 1 p 1 : I d > < d 1 p 1 : V e r s i o n s > < d 2 : i n t > 7 < / d 2 : i n t > < / d 1 p 1 : V e r s i o n s > < / d 1 p 1 : C u b e E l e m e n t I d > < d 1 p 1 : C u b e E l e m e n t I d > < d 1 p 1 : C u b e E l e m e n t L a b e l > S e r v i c e s   a u x   p e r s o n n e s < / d 1 p 1 : C u b e E l e m e n t L a b e l > < d 1 p 1 : C u b e E l e m e n t N a m e > S e r v i c e s & a m p ; 3 2 ; a u x & a m p ; 3 2 ; p e r s o n n e s < / d 1 p 1 : C u b e E l e m e n t N a m e > < d 1 p 1 : D i m e n s i o n N a m e > C a t e g o r i e s < / d 1 p 1 : D i m e n s i o n N a m e > < d 1 p 1 : I d > c 3 7 3 < / d 1 p 1 : I d > < d 1 p 1 : V e r s i o n s > < d 2 : i n t > 7 < / d 2 : i n t > < / d 1 p 1 : V e r s i o n s > < / d 1 p 1 : C u b e E l e m e n t I d > < d 1 p 1 : C u b e E l e m e n t I d > < d 1 p 1 : C u b e E l e m e n t L a b e l > S e r v i c e s   �   l a   c o l l e c t i v i t � < / d 1 p 1 : C u b e E l e m e n t L a b e l > < d 1 p 1 : C u b e E l e m e n t N a m e > S e r v i c e s & a m p ; 3 2 ; & a m p ; 2 2 4 ; & a m p ; 3 2 ; l a & a m p ; 3 2 ; c o l l e c t i v i t & a m p ; 2 3 3 ; < / d 1 p 1 : C u b e E l e m e n t N a m e > < d 1 p 1 : D i m e n s i o n N a m e > C a t e g o r i e s < / d 1 p 1 : D i m e n s i o n N a m e > < d 1 p 1 : I d > c 3 7 4 < / d 1 p 1 : I d > < d 1 p 1 : V e r s i o n s > < d 2 : i n t > 7 < / d 2 : i n t > < / d 1 p 1 : V e r s i o n s > < / d 1 p 1 : C u b e E l e m e n t I d > < d 1 p 1 : C u b e E l e m e n t I d > < d 1 p 1 : C u b e E l e m e n t L a b e l > S T   D o m a i n e s   d u   d � v e l o p p e m e n t   p e r s o n n e l < / d 1 p 1 : C u b e E l e m e n t L a b e l > < d 1 p 1 : C u b e E l e m e n t N a m e > S T & a m p ; 3 2 ; D o m a i n e s & a m p ; 3 2 ; d u & a m p ; 3 2 ; d & a m p ; 2 3 3 ; v e l o p p e m e n t & a m p ; 3 2 ; p e r s o n n e l < / d 1 p 1 : C u b e E l e m e n t N a m e > < d 1 p 1 : D i m e n s i o n N a m e > C a t e g o r i e s < / d 1 p 1 : D i m e n s i o n N a m e > < d 1 p 1 : I d > c 3 7 5 < / d 1 p 1 : I d > < d 1 p 1 : V e r s i o n s > < d 2 : i n t > 7 < / d 2 : i n t > < / d 1 p 1 : V e r s i o n s > < / d 1 p 1 : C u b e E l e m e n t I d > < d 1 p 1 : C u b e E l e m e n t I d > < d 1 p 1 : C u b e E l e m e n t L a b e l > D o m a i n e s   d e s   c a p a c i t � s   i n d i v i d u e l l e s < / d 1 p 1 : C u b e E l e m e n t L a b e l > < d 1 p 1 : C u b e E l e m e n t N a m e > D o m a i n e s & a m p ; 3 2 ; d e s & a m p ; 3 2 ; c a p a c i t & a m p ; 2 3 3 ; s & a m p ; 3 2 ; i n d i v i d u e l l e s < / d 1 p 1 : C u b e E l e m e n t N a m e > < d 1 p 1 : D i m e n s i o n N a m e > C a t e g o r i e s < / d 1 p 1 : D i m e n s i o n N a m e > < d 1 p 1 : I d > c 3 7 6 < / d 1 p 1 : I d > < d 1 p 1 : V e r s i o n s > < d 2 : i n t > 7 < / d 2 : i n t > < / d 1 p 1 : V e r s i o n s > < / d 1 p 1 : C u b e E l e m e n t I d > < d 1 p 1 : C u b e E l e m e n t I d > < d 1 p 1 : C u b e E l e m e n t L a b e l > D o m a i n e s   d e s   a c t i v i t � s   q u o t i d i e n n e s   e t   d e   l o i s i r s < / d 1 p 1 : C u b e E l e m e n t L a b e l > < d 1 p 1 : C u b e E l e m e n t N a m e > D o m a i n e s & a m p ; 3 2 ; d e s & a m p ; 3 2 ; a c t i v i t & a m p ; 2 3 3 ; s & a m p ; 3 2 ; q u o t i d i e n n e s & a m p ; 3 2 ; e t & a m p ; 3 2 ; d e & a m p ; 3 2 ; l o i s i r s < / d 1 p 1 : C u b e E l e m e n t N a m e > < d 1 p 1 : D i m e n s i o n N a m e > C a t e g o r i e s < / d 1 p 1 : D i m e n s i o n N a m e > < d 1 p 1 : I d > c 3 7 7 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< / d 1 p 1 : C u b e E l e m e n t L a b e l > < d 1 p 1 : C u b e E l e m e n t N a m e > N I V E A U & a m p ; 3 2 ; S P E C I A L I T E & a m p ; 3 2 ; F O R M A T I O N < / d 1 p 1 : C u b e E l e m e n t N a m e > < d 1 p 1 : D i m e n s i o n N a m e > C a t e g o r i e s < / d 1 p 1 : D i m e n s i o n N a m e > < d 1 p 1 : I d > c 3 7 8 < / d 1 p 1 : I d > < d 1 p 1 : V e r s i o n s > < d 2 : i n t > 7 < / d 2 : i n t > < / d 1 p 1 : V e r s i o n s > < / d 1 p 1 : C u b e E l e m e n t I d > < d 1 p 1 : C u b e E l e m e n t I d > < d 1 p 1 : C u b e E l e m e n t L a b e l > S T   D o m a i n e s   d i s c i p l i n a i r e s   -   F o r m a t i o n s   g � n � r a l e s   < / d 1 p 1 : C u b e E l e m e n t L a b e l > < d 1 p 1 : C u b e E l e m e n t N a m e > S T & a m p ; 3 2 ; D o m a i n e s & a m p ; 3 2 ; d i s c i p l i n a i r e s & a m p ; 3 2 ; & a m p ; 4 5 ; & a m p ; 3 2 ; F o r m a t i o n s & a m p ; 3 2 ; g & a m p ; 2 3 3 ; n & a m p ; 2 3 3 ; r a l e s & a m p ; 3 2 ; < / d 1 p 1 : C u b e E l e m e n t N a m e > < d 1 p 1 : D i m e n s i o n N a m e > C a t e g o r i e s < / d 1 p 1 : D i m e n s i o n N a m e > < d 1 p 1 : I d > c 3 7 9 < / d 1 p 1 : I d > < d 1 p 1 : V e r s i o n s > < d 2 : i n t > 7 < / d 2 : i n t > < / d 1 p 1 : V e r s i o n s > < / d 1 p 1 : C u b e E l e m e n t I d > < d 1 p 1 : C u b e E l e m e n t I d > < d 1 p 1 : C u b e E l e m e n t L a b e l > S T   D o m a i n e s   d i s c i p l i n a i r e s   -   M a t h � m a t i q u e s   e t   s c i e n c e s < / d 1 p 1 : C u b e E l e m e n t L a b e l > < d 1 p 1 : C u b e E l e m e n t N a m e > S T & a m p ; 3 2 ; D o m a i n e s & a m p ; 3 2 ; d i s c i p l i n a i r e s & a m p ; 3 2 ; & a m p ; 4 5 ; & a m p ; 3 2 ; M a t h & a m p ; 2 3 3 ; m a t i q u e s & a m p ; 3 2 ; e t & a m p ; 3 2 ; s c i e n c e s < / d 1 p 1 : C u b e E l e m e n t N a m e > < d 1 p 1 : D i m e n s i o n N a m e > C a t e g o r i e s < / d 1 p 1 : D i m e n s i o n N a m e > < d 1 p 1 : I d > c 3 8 0 < / d 1 p 1 : I d > < d 1 p 1 : V e r s i o n s > < d 2 : i n t > 7 < / d 2 : i n t > < / d 1 p 1 : V e r s i o n s > < / d 1 p 1 : C u b e E l e m e n t I d > < d 1 p 1 : C u b e E l e m e n t I d > < d 1 p 1 : C u b e E l e m e n t L a b e l > S T   D o m a i n e s   d i s c i p l i n a i r e s   -   S c i e n c e s   h u m a i n e s   e t   d r o i t < / d 1 p 1 : C u b e E l e m e n t L a b e l > < d 1 p 1 : C u b e E l e m e n t N a m e > S T & a m p ; 3 2 ; D o m a i n e s & a m p ; 3 2 ; d i s c i p l i n a i r e s & a m p ; 3 2 ; & a m p ; 4 5 ; & a m p ; 3 2 ; S c i e n c e s & a m p ; 3 2 ; h u m a i n e s & a m p ; 3 2 ; e t & a m p ; 3 2 ; d r o i t < / d 1 p 1 : C u b e E l e m e n t N a m e > < d 1 p 1 : D i m e n s i o n N a m e > C a t e g o r i e s < / d 1 p 1 : D i m e n s i o n N a m e > < d 1 p 1 : I d > c 3 8 1 < / d 1 p 1 : I d > < d 1 p 1 : V e r s i o n s > < d 2 : i n t > 7 < / d 2 : i n t > < / d 1 p 1 : V e r s i o n s > < / d 1 p 1 : C u b e E l e m e n t I d > < d 1 p 1 : C u b e E l e m e n t I d > < d 1 p 1 : C u b e E l e m e n t L a b e l > S T   D o m a i n e s   d i s c i p l i n a i r e s   -   L e t t r e s   e t   a r t s   < / d 1 p 1 : C u b e E l e m e n t L a b e l > < d 1 p 1 : C u b e E l e m e n t N a m e > S T & a m p ; 3 2 ; D o m a i n e s & a m p ; 3 2 ; d i s c i p l i n a i r e s & a m p ; 3 2 ; & a m p ; 4 5 ; & a m p ; 3 2 ; L e t t r e s & a m p ; 3 2 ; e t & a m p ; 3 2 ; a r t s & a m p ; 3 2 ; < / d 1 p 1 : C u b e E l e m e n t N a m e > < d 1 p 1 : D i m e n s i o n N a m e > C a t e g o r i e s < / d 1 p 1 : D i m e n s i o n N a m e > < d 1 p 1 : I d > c 3 8 2 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 S p � c i a l i t � s   p l u r i - t e c h n o l o g i q u e s   d e   l a   p r o d u c t i o n  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S p & a m p ; 2 3 3 ; c i a l i t & a m p ; 2 3 3 ; s & a m p ; 3 2 ; p l u r i & a m p ; 4 5 ; t e c h n o l o g i q u e s & a m p ; 3 2 ; d e & a m p ; 3 2 ; l a & a m p ; 3 2 ; p r o d u c t i o n & a m p ; 3 2 ; < / d 1 p 1 : C u b e E l e m e n t N a m e > < d 1 p 1 : D i m e n s i o n N a m e > C a t e g o r i e s < / d 1 p 1 : D i m e n s i o n N a m e > < d 1 p 1 : I d > c 3 8 3 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 A g r i c u l t u r e ,   p � c h e ,   f o r � t s   e t   e s p a c e s   v e r t s 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A g r i c u l t u r e & a m p ; 4 4 ; & a m p ; 3 2 ; p & a m p ; 2 3 4 ; c h e & a m p ; 4 4 ; & a m p ; 3 2 ; f o r & a m p ; 2 3 4 ; t s & a m p ; 3 2 ; e t & a m p ; 3 2 ; e s p a c e s & a m p ; 3 2 ; v e r t s < / d 1 p 1 : C u b e E l e m e n t N a m e > < d 1 p 1 : D i m e n s i o n N a m e > C a t e g o r i e s < / d 1 p 1 : D i m e n s i o n N a m e > < d 1 p 1 : I d > c 3 8 4 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 T r a n s f o r m a t i o n s  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T r a n s f o r m a t i o n s & a m p ; 3 2 ; < / d 1 p 1 : C u b e E l e m e n t N a m e > < d 1 p 1 : D i m e n s i o n N a m e > C a t e g o r i e s < / d 1 p 1 : D i m e n s i o n N a m e > < d 1 p 1 : I d > c 3 8 5 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 G � n i e   c i v i l ,   c o n s t r u c t i o n   e t   b o i s  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G & a m p ; 2 3 3 ; n i e & a m p ; 3 2 ; c i v i l & a m p ; 4 4 ; & a m p ; 3 2 ; c o n s t r u c t i o n & a m p ; 3 2 ; e t & a m p ; 3 2 ; b o i s & a m p ; 3 2 ; < / d 1 p 1 : C u b e E l e m e n t N a m e > < d 1 p 1 : D i m e n s i o n N a m e > C a t e g o r i e s < / d 1 p 1 : D i m e n s i o n N a m e > < d 1 p 1 : I d > c 3 8 6 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 M a t � r i a u x   s o u p l e s  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M a t & a m p ; 2 3 3 ; r i a u x & a m p ; 3 2 ; s o u p l e s & a m p ; 3 2 ; < / d 1 p 1 : C u b e E l e m e n t N a m e > < d 1 p 1 : D i m e n s i o n N a m e > C a t e g o r i e s < / d 1 p 1 : D i m e n s i o n N a m e > < d 1 p 1 : I d > c 3 8 7 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 M � c a n i q u e ,   � l e c t r i c i t � ,   � l e c t r o n i q u e  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M & a m p ; 2 3 3 ; c a n i q u e & a m p ; 4 4 ; & a m p ; 3 2 ; & a m p ; 2 3 3 ; l e c t r i c i t & a m p ; 2 3 3 ; & a m p ; 4 4 ; & a m p ; 3 2 ; & a m p ; 2 3 3 ; l e c t r o n i q u e & a m p ; 3 2 ; < / d 1 p 1 : C u b e E l e m e n t N a m e > < d 1 p 1 : D i m e n s i o n N a m e > C a t e g o r i e s < / d 1 p 1 : D i m e n s i o n N a m e > < d 1 p 1 : I d > c 3 8 8 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  -   S p � c i a l i t � s   p l u r i v a l e n t e s   d e s   s e r v i c e s   < / d 1 p 1 : C u b e E l e m e n t L a b e l > < d 1 p 1 : C u b e E l e m e n t N a m e > S T & a m p ; 3 2 ; D o m a i n e s & a m p ; 3 2 ; t e c h n i c o & a m p ; 4 5 ; p r o f e s s i o n n e l s & a m p ; 3 2 ; d e s & a m p ; 3 2 ; s e r v i c e s & a m p ; 3 2 ; & a m p ; 4 5 ; & a m p ; 3 2 ; S p & a m p ; 2 3 3 ; c i a l i t & a m p ; 2 3 3 ; s & a m p ; 3 2 ; p l u r i v a l e n t e s & a m p ; 3 2 ; d e s & a m p ; 3 2 ; s e r v i c e s & a m p ; 3 2 ; < / d 1 p 1 : C u b e E l e m e n t N a m e > < d 1 p 1 : D i m e n s i o n N a m e > C a t e g o r i e s < / d 1 p 1 : D i m e n s i o n N a m e > < d 1 p 1 : I d > c 3 8 9 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  -   E c h a n g e s   e t   g e s t i o n   < / d 1 p 1 : C u b e E l e m e n t L a b e l > < d 1 p 1 : C u b e E l e m e n t N a m e > S T & a m p ; 3 2 ; D o m a i n e s & a m p ; 3 2 ; t e c h n i c o & a m p ; 4 5 ; p r o f e s s i o n n e l s & a m p ; 3 2 ; d e s & a m p ; 3 2 ; s e r v i c e s & a m p ; 3 2 ; & a m p ; 4 5 ; & a m p ; 3 2 ; E c h a n g e s & a m p ; 3 2 ; e t & a m p ; 3 2 ; g e s t i o n & a m p ; 3 2 ; < / d 1 p 1 : C u b e E l e m e n t N a m e > < d 1 p 1 : D i m e n s i o n N a m e > C a t e g o r i e s < / d 1 p 1 : D i m e n s i o n N a m e > < d 1 p 1 : I d > c 3 9 0 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  -   C o m m u n i c a t i o n   e t   i n f o r m a t i o n   < / d 1 p 1 : C u b e E l e m e n t L a b e l > < d 1 p 1 : C u b e E l e m e n t N a m e > S T & a m p ; 3 2 ; D o m a i n e s & a m p ; 3 2 ; t e c h n i c o & a m p ; 4 5 ; p r o f e s s i o n n e l s & a m p ; 3 2 ; d e s & a m p ; 3 2 ; s e r v i c e s & a m p ; 3 2 ; & a m p ; 4 5 ; & a m p ; 3 2 ; C o m m u n i c a t i o n & a m p ; 3 2 ; e t & a m p ; 3 2 ; i n f o r m a t i o n & a m p ; 3 2 ; < / d 1 p 1 : C u b e E l e m e n t N a m e > < d 1 p 1 : D i m e n s i o n N a m e > C a t e g o r i e s < / d 1 p 1 : D i m e n s i o n N a m e > < d 1 p 1 : I d > c 3 9 1 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  -   S e r v i c e s   a u x   p e r s o n n e s   < / d 1 p 1 : C u b e E l e m e n t L a b e l > < d 1 p 1 : C u b e E l e m e n t N a m e > S T & a m p ; 3 2 ; D o m a i n e s & a m p ; 3 2 ; t e c h n i c o & a m p ; 4 5 ; p r o f e s s i o n n e l s & a m p ; 3 2 ; d e s & a m p ; 3 2 ; s e r v i c e s & a m p ; 3 2 ; & a m p ; 4 5 ; & a m p ; 3 2 ; S e r v i c e s & a m p ; 3 2 ; a u x & a m p ; 3 2 ; p e r s o n n e s & a m p ; 3 2 ; < / d 1 p 1 : C u b e E l e m e n t N a m e > < d 1 p 1 : D i m e n s i o n N a m e > C a t e g o r i e s < / d 1 p 1 : D i m e n s i o n N a m e > < d 1 p 1 : I d > c 3 9 2 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  -   S e r v i c e s   �   l a   c o l l e c t i v i t �   < / d 1 p 1 : C u b e E l e m e n t L a b e l > < d 1 p 1 : C u b e E l e m e n t N a m e > S T & a m p ; 3 2 ; D o m a i n e s & a m p ; 3 2 ; t e c h n i c o & a m p ; 4 5 ; p r o f e s s i o n n e l s & a m p ; 3 2 ; d e s & a m p ; 3 2 ; s e r v i c e s & a m p ; 3 2 ; & a m p ; 4 5 ; & a m p ; 3 2 ; S e r v i c e s & a m p ; 3 2 ; & a m p ; 2 2 4 ; & a m p ; 3 2 ; l a & a m p ; 3 2 ; c o l l e c t i v i t & a m p ; 2 3 3 ; & a m p ; 3 2 ; < / d 1 p 1 : C u b e E l e m e n t N a m e > < d 1 p 1 : D i m e n s i o n N a m e > C a t e g o r i e s < / d 1 p 1 : D i m e n s i o n N a m e > < d 1 p 1 : I d > c 3 9 3 < / d 1 p 1 : I d > < d 1 p 1 : V e r s i o n s > < d 2 : i n t > 7 < / d 2 : i n t > < / d 1 p 1 : V e r s i o n s > < / d 1 p 1 : C u b e E l e m e n t I d > < d 1 p 1 : C u b e E l e m e n t I d > < d 1 p 1 : C u b e E l e m e n t L a b e l > S T   D o m a i n e s   d u   d � v e l o p p e m e n t   p e r s o n n e l   -   D o m a i n e s   d e s   c a p a c i t � s   i n d i v i d u e l l e s   < / d 1 p 1 : C u b e E l e m e n t L a b e l > < d 1 p 1 : C u b e E l e m e n t N a m e > S T & a m p ; 3 2 ; D o m a i n e s & a m p ; 3 2 ; d u & a m p ; 3 2 ; d & a m p ; 2 3 3 ; v e l o p p e m e n t & a m p ; 3 2 ; p e r s o n n e l & a m p ; 3 2 ; & a m p ; 4 5 ; & a m p ; 3 2 ; D o m a i n e s & a m p ; 3 2 ; d e s & a m p ; 3 2 ; c a p a c i t & a m p ; 2 3 3 ; s & a m p ; 3 2 ; i n d i v i d u e l l e s & a m p ; 3 2 ; < / d 1 p 1 : C u b e E l e m e n t N a m e > < d 1 p 1 : D i m e n s i o n N a m e > C a t e g o r i e s < / d 1 p 1 : D i m e n s i o n N a m e > < d 1 p 1 : I d > c 3 9 4 < / d 1 p 1 : I d > < d 1 p 1 : V e r s i o n s > < d 2 : i n t > 7 < / d 2 : i n t > < / d 1 p 1 : V e r s i o n s > < / d 1 p 1 : C u b e E l e m e n t I d > < d 1 p 1 : C u b e E l e m e n t I d > < d 1 p 1 : C u b e E l e m e n t L a b e l > S T   D o m a i n e s   d u   d � v e l o p p e m e n t   p e r s o n n e l   -   D o m a i n e s   d e s   a c t i v i t � s   q u o t i d i e n n e s   e t   d e   l o i s i r s   < / d 1 p 1 : C u b e E l e m e n t L a b e l > < d 1 p 1 : C u b e E l e m e n t N a m e > S T & a m p ; 3 2 ; D o m a i n e s & a m p ; 3 2 ; d u & a m p ; 3 2 ; d & a m p ; 2 3 3 ; v e l o p p e m e n t & a m p ; 3 2 ; p e r s o n n e l & a m p ; 3 2 ; & a m p ; 4 5 ; & a m p ; 3 2 ; D o m a i n e s & a m p ; 3 2 ; d e s & a m p ; 3 2 ; a c t i v i t & a m p ; 2 3 3 ; s & a m p ; 3 2 ; q u o t i d i e n n e s & a m p ; 3 2 ; e t & a m p ; 3 2 ; d e & a m p ; 3 2 ; l o i s i r s & a m p ; 3 2 ; < / d 1 p 1 : C u b e E l e m e n t N a m e > < d 1 p 1 : D i m e n s i o n N a m e > C a t e g o r i e s < / d 1 p 1 : D i m e n s i o n N a m e > < d 1 p 1 : I d > c 3 9 5 < / d 1 p 1 : I d > < d 1 p 1 : V e r s i o n s > < d 2 : i n t > 7 < / d 2 : i n t > < / d 1 p 1 : V e r s i o n s > < / d 1 p 1 : C u b e E l e m e n t I d > < d 1 p 1 : C u b e E l e m e n t I d > < d 1 p 1 : C u b e E l e m e n t L a b e l > < / d 1 p 1 : C u b e E l e m e n t L a b e l > < d 1 p 1 : C u b e E l e m e n t N a m e > _ v i d e _ _ 5 < / d 1 p 1 : C u b e E l e m e n t N a m e > < d 1 p 1 : D i m e n s i o n N a m e > C a t e g o r i e s < / d 1 p 1 : D i m e n s i o n N a m e > < d 1 p 1 : I d > c 3 9 6 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< / d 1 p 1 : C u b e E l e m e n t L a b e l > < d 1 p 1 : C u b e E l e m e n t N a m e > N I V E A U & a m p ; 3 2 ; S P E C I A L I T E & a m p ; 3 2 ; F O R M A T I O N < / d 1 p 1 : C u b e E l e m e n t N a m e > < d 1 p 1 : D i m e n s i o n N a m e > B r e a k s < / d 1 p 1 : D i m e n s i o n N a m e > < d 1 p 1 : I d > b 2 7 0 < / d 1 p 1 : I d > < d 1 p 1 : V e r s i o n s > < d 2 : i n t > 7 < / d 2 : i n t > < / d 1 p 1 : V e r s i o n s > < / d 1 p 1 : C u b e E l e m e n t I d > < d 1 p 1 : C u b e E l e m e n t I d > < d 1 p 1 : C u b e E l e m e n t L a b e l > S T   D o m a i n e s   d i s c i p l i n a i r e s < / d 1 p 1 : C u b e E l e m e n t L a b e l > < d 1 p 1 : C u b e E l e m e n t N a m e > S T & a m p ; 3 2 ; D o m a i n e s & a m p ; 3 2 ; d i s c i p l i n a i r e s < / d 1 p 1 : C u b e E l e m e n t N a m e > < d 1 p 1 : D i m e n s i o n N a m e > B r e a k s < / d 1 p 1 : D i m e n s i o n N a m e > < d 1 p 1 : I d > b 2 7 1 < / d 1 p 1 : I d > < d 1 p 1 : V e r s i o n s > < d 2 : i n t > 7 < / d 2 : i n t > < / d 1 p 1 : V e r s i o n s > < / d 1 p 1 : C u b e E l e m e n t I d > < d 1 p 1 : C u b e E l e m e n t I d > < d 1 p 1 : C u b e E l e m e n t L a b e l > S T   D o m a i n e s   d i s c i p l i n a i r e s   -   F o r m a t i o n s   g � n � r a l e s   < / d 1 p 1 : C u b e E l e m e n t L a b e l > < d 1 p 1 : C u b e E l e m e n t N a m e > S T & a m p ; 3 2 ; D o m a i n e s & a m p ; 3 2 ; d i s c i p l i n a i r e s & a m p ; 3 2 ; & a m p ; 4 5 ; & a m p ; 3 2 ; S T & a m p ; 3 2 ; D o m a i n e s & a m p ; 3 2 ; d i s c i p l i n a i r e s & a m p ; 3 2 ; & a m p ; 4 5 ; & a m p ; 3 2 ; F o r m a t i o n s & a m p ; 3 2 ; g & a m p ; 2 3 3 ; n & a m p ; 2 3 3 ; r a l e s & a m p ; 3 2 ; < / d 1 p 1 : C u b e E l e m e n t N a m e > < d 1 p 1 : D i m e n s i o n N a m e > B r e a k s < / d 1 p 1 : D i m e n s i o n N a m e > < d 1 p 1 : I d > b 2 7 2 < / d 1 p 1 : I d > < d 1 p 1 : V e r s i o n s > < d 2 : i n t > 7 < / d 2 : i n t > < / d 1 p 1 : V e r s i o n s > < / d 1 p 1 : C u b e E l e m e n t I d > < d 1 p 1 : C u b e E l e m e n t I d > < d 1 p 1 : C u b e E l e m e n t L a b e l > S T   D o m a i n e s   d i s c i p l i n a i r e s   -   M a t h � m a t i q u e s   e t   s c i e n c e s < / d 1 p 1 : C u b e E l e m e n t L a b e l > < d 1 p 1 : C u b e E l e m e n t N a m e > S T & a m p ; 3 2 ; D o m a i n e s & a m p ; 3 2 ; d i s c i p l i n a i r e s & a m p ; 3 2 ; & a m p ; 4 5 ; & a m p ; 3 2 ; S T & a m p ; 3 2 ; D o m a i n e s & a m p ; 3 2 ; d i s c i p l i n a i r e s & a m p ; 3 2 ; & a m p ; 4 5 ; & a m p ; 3 2 ; M a t h & a m p ; 2 3 3 ; m a t i q u e s & a m p ; 3 2 ; e t & a m p ; 3 2 ; s c i e n c e s < / d 1 p 1 : C u b e E l e m e n t N a m e > < d 1 p 1 : D i m e n s i o n N a m e > B r e a k s < / d 1 p 1 : D i m e n s i o n N a m e > < d 1 p 1 : I d > b 2 7 3 < / d 1 p 1 : I d > < d 1 p 1 : V e r s i o n s > < d 2 : i n t > 7 < / d 2 : i n t > < / d 1 p 1 : V e r s i o n s > < / d 1 p 1 : C u b e E l e m e n t I d > < d 1 p 1 : C u b e E l e m e n t I d > < d 1 p 1 : C u b e E l e m e n t L a b e l > S T   D o m a i n e s   d i s c i p l i n a i r e s   -   S c i e n c e s   h u m a i n e s   e t   d r o i t < / d 1 p 1 : C u b e E l e m e n t L a b e l > < d 1 p 1 : C u b e E l e m e n t N a m e > S T & a m p ; 3 2 ; D o m a i n e s & a m p ; 3 2 ; d i s c i p l i n a i r e s & a m p ; 3 2 ; & a m p ; 4 5 ; & a m p ; 3 2 ; S T & a m p ; 3 2 ; D o m a i n e s & a m p ; 3 2 ; d i s c i p l i n a i r e s & a m p ; 3 2 ; & a m p ; 4 5 ; & a m p ; 3 2 ; S c i e n c e s & a m p ; 3 2 ; h u m a i n e s & a m p ; 3 2 ; e t & a m p ; 3 2 ; d r o i t < / d 1 p 1 : C u b e E l e m e n t N a m e > < d 1 p 1 : D i m e n s i o n N a m e > B r e a k s < / d 1 p 1 : D i m e n s i o n N a m e > < d 1 p 1 : I d > b 2 7 4 < / d 1 p 1 : I d > < d 1 p 1 : V e r s i o n s > < d 2 : i n t > 7 < / d 2 : i n t > < / d 1 p 1 : V e r s i o n s > < / d 1 p 1 : C u b e E l e m e n t I d > < d 1 p 1 : C u b e E l e m e n t I d > < d 1 p 1 : C u b e E l e m e n t L a b e l > S T   D o m a i n e s   d i s c i p l i n a i r e s   -   L e t t r e s   e t   a r t s   < / d 1 p 1 : C u b e E l e m e n t L a b e l > < d 1 p 1 : C u b e E l e m e n t N a m e > S T & a m p ; 3 2 ; D o m a i n e s & a m p ; 3 2 ; d i s c i p l i n a i r e s & a m p ; 3 2 ; & a m p ; 4 5 ; & a m p ; 3 2 ; S T & a m p ; 3 2 ; D o m a i n e s & a m p ; 3 2 ; d i s c i p l i n a i r e s & a m p ; 3 2 ; & a m p ; 4 5 ; & a m p ; 3 2 ; L e t t r e s & a m p ; 3 2 ; e t & a m p ; 3 2 ; a r t s & a m p ; 3 2 ; < / d 1 p 1 : C u b e E l e m e n t N a m e > < d 1 p 1 : D i m e n s i o n N a m e > B r e a k s < / d 1 p 1 : D i m e n s i o n N a m e > < d 1 p 1 : I d > b 2 7 5 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< / d 1 p 1 : C u b e E l e m e n t N a m e > < d 1 p 1 : D i m e n s i o n N a m e > B r e a k s < / d 1 p 1 : D i m e n s i o n N a m e > < d 1 p 1 : I d > b 2 7 6 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 S p � c i a l i t � s   p l u r i - t e c h n o l o g i q u e s   d e   l a   p r o d u c t i o n  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S p & a m p ; 2 3 3 ; c i a l i t & a m p ; 2 3 3 ; s & a m p ; 3 2 ; p l u r i & a m p ; 4 5 ; t e c h n o l o g i q u e s & a m p ; 3 2 ; d e & a m p ; 3 2 ; l a & a m p ; 3 2 ; p r o d u c t i o n & a m p ; 3 2 ; < / d 1 p 1 : C u b e E l e m e n t N a m e > < d 1 p 1 : D i m e n s i o n N a m e > B r e a k s < / d 1 p 1 : D i m e n s i o n N a m e > < d 1 p 1 : I d > b 2 7 7 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 A g r i c u l t u r e ,   p � c h e ,   f o r � t s   e t   e s p a c e s   v e r t s 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A g r i c u l t u r e & a m p ; 4 4 ; & a m p ; 3 2 ; p & a m p ; 2 3 4 ; c h e & a m p ; 4 4 ; & a m p ; 3 2 ; f o r & a m p ; 2 3 4 ; t s & a m p ; 3 2 ; e t & a m p ; 3 2 ; e s p a c e s & a m p ; 3 2 ; v e r t s < / d 1 p 1 : C u b e E l e m e n t N a m e > < d 1 p 1 : D i m e n s i o n N a m e > B r e a k s < / d 1 p 1 : D i m e n s i o n N a m e > < d 1 p 1 : I d > b 2 7 8 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 T r a n s f o r m a t i o n s  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T r a n s f o r m a t i o n s & a m p ; 3 2 ; < / d 1 p 1 : C u b e E l e m e n t N a m e > < d 1 p 1 : D i m e n s i o n N a m e > B r e a k s < / d 1 p 1 : D i m e n s i o n N a m e > < d 1 p 1 : I d > b 2 7 9 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 G � n i e   c i v i l ,   c o n s t r u c t i o n   e t   b o i s  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G & a m p ; 2 3 3 ; n i e & a m p ; 3 2 ; c i v i l & a m p ; 4 4 ; & a m p ; 3 2 ; c o n s t r u c t i o n & a m p ; 3 2 ; e t & a m p ; 3 2 ; b o i s & a m p ; 3 2 ; < / d 1 p 1 : C u b e E l e m e n t N a m e > < d 1 p 1 : D i m e n s i o n N a m e > B r e a k s < / d 1 p 1 : D i m e n s i o n N a m e > < d 1 p 1 : I d > b 2 8 0 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 M a t � r i a u x   s o u p l e s  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M a t & a m p ; 2 3 3 ; r i a u x & a m p ; 3 2 ; s o u p l e s & a m p ; 3 2 ; < / d 1 p 1 : C u b e E l e m e n t N a m e > < d 1 p 1 : D i m e n s i o n N a m e > B r e a k s < / d 1 p 1 : D i m e n s i o n N a m e > < d 1 p 1 : I d > b 2 8 1 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  l a   p r o d u c t i o n   -   M � c a n i q u e ,   � l e c t r i c i t � ,   � l e c t r o n i q u e   < / d 1 p 1 : C u b e E l e m e n t L a b e l > < d 1 p 1 : C u b e E l e m e n t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M & a m p ; 2 3 3 ; c a n i q u e & a m p ; 4 4 ; & a m p ; 3 2 ; & a m p ; 2 3 3 ; l e c t r i c i t & a m p ; 2 3 3 ; & a m p ; 4 4 ; & a m p ; 3 2 ; & a m p ; 2 3 3 ; l e c t r o n i q u e & a m p ; 3 2 ; < / d 1 p 1 : C u b e E l e m e n t N a m e > < d 1 p 1 : D i m e n s i o n N a m e > B r e a k s < / d 1 p 1 : D i m e n s i o n N a m e > < d 1 p 1 : I d > b 2 8 2 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< / d 1 p 1 : C u b e E l e m e n t L a b e l > < d 1 p 1 : C u b e E l e m e n t N a m e > S T & a m p ; 3 2 ; D o m a i n e s & a m p ; 3 2 ; t e c h n i c o & a m p ; 4 5 ; p r o f e s s i o n n e l s & a m p ; 3 2 ; d e s & a m p ; 3 2 ; s e r v i c e s < / d 1 p 1 : C u b e E l e m e n t N a m e > < d 1 p 1 : D i m e n s i o n N a m e > B r e a k s < / d 1 p 1 : D i m e n s i o n N a m e > < d 1 p 1 : I d > b 2 8 3 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  -   S p � c i a l i t � s   p l u r i v a l e n t e s   d e s   s e r v i c e s   < / d 1 p 1 : C u b e E l e m e n t L a b e l > < d 1 p 1 : C u b e E l e m e n t N a m e > S T & a m p ; 3 2 ; D o m a i n e s & a m p ; 3 2 ; t e c h n i c o & a m p ; 4 5 ; p r o f e s s i o n n e l s & a m p ; 3 2 ; d e s & a m p ; 3 2 ; s e r v i c e s & a m p ; 3 2 ; & a m p ; 4 5 ; & a m p ; 3 2 ; S T & a m p ; 3 2 ; D o m a i n e s & a m p ; 3 2 ; t e c h n i c o & a m p ; 4 5 ; p r o f e s s i o n n e l s & a m p ; 3 2 ; d e s & a m p ; 3 2 ; s e r v i c e s & a m p ; 3 2 ; & a m p ; 4 5 ; & a m p ; 3 2 ; S p & a m p ; 2 3 3 ; c i a l i t & a m p ; 2 3 3 ; s & a m p ; 3 2 ; p l u r i v a l e n t e s & a m p ; 3 2 ; d e s & a m p ; 3 2 ; s e r v i c e s & a m p ; 3 2 ; < / d 1 p 1 : C u b e E l e m e n t N a m e > < d 1 p 1 : D i m e n s i o n N a m e > B r e a k s < / d 1 p 1 : D i m e n s i o n N a m e > < d 1 p 1 : I d > b 2 8 4 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  -   E c h a n g e s   e t   g e s t i o n   < / d 1 p 1 : C u b e E l e m e n t L a b e l > < d 1 p 1 : C u b e E l e m e n t N a m e > S T & a m p ; 3 2 ; D o m a i n e s & a m p ; 3 2 ; t e c h n i c o & a m p ; 4 5 ; p r o f e s s i o n n e l s & a m p ; 3 2 ; d e s & a m p ; 3 2 ; s e r v i c e s & a m p ; 3 2 ; & a m p ; 4 5 ; & a m p ; 3 2 ; S T & a m p ; 3 2 ; D o m a i n e s & a m p ; 3 2 ; t e c h n i c o & a m p ; 4 5 ; p r o f e s s i o n n e l s & a m p ; 3 2 ; d e s & a m p ; 3 2 ; s e r v i c e s & a m p ; 3 2 ; & a m p ; 4 5 ; & a m p ; 3 2 ; E c h a n g e s & a m p ; 3 2 ; e t & a m p ; 3 2 ; g e s t i o n & a m p ; 3 2 ; < / d 1 p 1 : C u b e E l e m e n t N a m e > < d 1 p 1 : D i m e n s i o n N a m e > B r e a k s < / d 1 p 1 : D i m e n s i o n N a m e > < d 1 p 1 : I d > b 2 8 5 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  -   C o m m u n i c a t i o n   e t   i n f o r m a t i o n   < / d 1 p 1 : C u b e E l e m e n t L a b e l > < d 1 p 1 : C u b e E l e m e n t N a m e > S T & a m p ; 3 2 ; D o m a i n e s & a m p ; 3 2 ; t e c h n i c o & a m p ; 4 5 ; p r o f e s s i o n n e l s & a m p ; 3 2 ; d e s & a m p ; 3 2 ; s e r v i c e s & a m p ; 3 2 ; & a m p ; 4 5 ; & a m p ; 3 2 ; S T & a m p ; 3 2 ; D o m a i n e s & a m p ; 3 2 ; t e c h n i c o & a m p ; 4 5 ; p r o f e s s i o n n e l s & a m p ; 3 2 ; d e s & a m p ; 3 2 ; s e r v i c e s & a m p ; 3 2 ; & a m p ; 4 5 ; & a m p ; 3 2 ; C o m m u n i c a t i o n & a m p ; 3 2 ; e t & a m p ; 3 2 ; i n f o r m a t i o n & a m p ; 3 2 ; < / d 1 p 1 : C u b e E l e m e n t N a m e > < d 1 p 1 : D i m e n s i o n N a m e > B r e a k s < / d 1 p 1 : D i m e n s i o n N a m e > < d 1 p 1 : I d > b 2 8 6 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  -   S e r v i c e s   a u x   p e r s o n n e s   < / d 1 p 1 : C u b e E l e m e n t L a b e l > < d 1 p 1 : C u b e E l e m e n t N a m e > S T & a m p ; 3 2 ; D o m a i n e s & a m p ; 3 2 ; t e c h n i c o & a m p ; 4 5 ; p r o f e s s i o n n e l s & a m p ; 3 2 ; d e s & a m p ; 3 2 ; s e r v i c e s & a m p ; 3 2 ; & a m p ; 4 5 ; & a m p ; 3 2 ; S T & a m p ; 3 2 ; D o m a i n e s & a m p ; 3 2 ; t e c h n i c o & a m p ; 4 5 ; p r o f e s s i o n n e l s & a m p ; 3 2 ; d e s & a m p ; 3 2 ; s e r v i c e s & a m p ; 3 2 ; & a m p ; 4 5 ; & a m p ; 3 2 ; S e r v i c e s & a m p ; 3 2 ; a u x & a m p ; 3 2 ; p e r s o n n e s & a m p ; 3 2 ; < / d 1 p 1 : C u b e E l e m e n t N a m e > < d 1 p 1 : D i m e n s i o n N a m e > B r e a k s < / d 1 p 1 : D i m e n s i o n N a m e > < d 1 p 1 : I d > b 2 8 7 < / d 1 p 1 : I d > < d 1 p 1 : V e r s i o n s > < d 2 : i n t > 7 < / d 2 : i n t > < / d 1 p 1 : V e r s i o n s > < / d 1 p 1 : C u b e E l e m e n t I d > < d 1 p 1 : C u b e E l e m e n t I d > < d 1 p 1 : C u b e E l e m e n t L a b e l > S T   D o m a i n e s   t e c h n i c o - p r o f e s s i o n n e l s   d e s   s e r v i c e s   -   S e r v i c e s   �   l a   c o l l e c t i v i t �   < / d 1 p 1 : C u b e E l e m e n t L a b e l > < d 1 p 1 : C u b e E l e m e n t N a m e > S T & a m p ; 3 2 ; D o m a i n e s & a m p ; 3 2 ; t e c h n i c o & a m p ; 4 5 ; p r o f e s s i o n n e l s & a m p ; 3 2 ; d e s & a m p ; 3 2 ; s e r v i c e s & a m p ; 3 2 ; & a m p ; 4 5 ; & a m p ; 3 2 ; S T & a m p ; 3 2 ; D o m a i n e s & a m p ; 3 2 ; t e c h n i c o & a m p ; 4 5 ; p r o f e s s i o n n e l s & a m p ; 3 2 ; d e s & a m p ; 3 2 ; s e r v i c e s & a m p ; 3 2 ; & a m p ; 4 5 ; & a m p ; 3 2 ; S e r v i c e s & a m p ; 3 2 ; & a m p ; 2 2 4 ; & a m p ; 3 2 ; l a & a m p ; 3 2 ; c o l l e c t i v i t & a m p ; 2 3 3 ; & a m p ; 3 2 ; < / d 1 p 1 : C u b e E l e m e n t N a m e > < d 1 p 1 : D i m e n s i o n N a m e > B r e a k s < / d 1 p 1 : D i m e n s i o n N a m e > < d 1 p 1 : I d > b 2 8 8 < / d 1 p 1 : I d > < d 1 p 1 : V e r s i o n s > < d 2 : i n t > 7 < / d 2 : i n t > < / d 1 p 1 : V e r s i o n s > < / d 1 p 1 : C u b e E l e m e n t I d > < d 1 p 1 : C u b e E l e m e n t I d > < d 1 p 1 : C u b e E l e m e n t L a b e l > S T   D o m a i n e s   d u   d � v e l o p p e m e n t   p e r s o n n e l < / d 1 p 1 : C u b e E l e m e n t L a b e l > < d 1 p 1 : C u b e E l e m e n t N a m e > S T & a m p ; 3 2 ; D o m a i n e s & a m p ; 3 2 ; d u & a m p ; 3 2 ; d & a m p ; 2 3 3 ; v e l o p p e m e n t & a m p ; 3 2 ; p e r s o n n e l < / d 1 p 1 : C u b e E l e m e n t N a m e > < d 1 p 1 : D i m e n s i o n N a m e > B r e a k s < / d 1 p 1 : D i m e n s i o n N a m e > < d 1 p 1 : I d > b 2 8 9 < / d 1 p 1 : I d > < d 1 p 1 : V e r s i o n s > < d 2 : i n t > 7 < / d 2 : i n t > < / d 1 p 1 : V e r s i o n s > < / d 1 p 1 : C u b e E l e m e n t I d > < d 1 p 1 : C u b e E l e m e n t I d > < d 1 p 1 : C u b e E l e m e n t L a b e l > S T   D o m a i n e s   d u   d � v e l o p p e m e n t   p e r s o n n e l   -   D o m a i n e s   d e s   c a p a c i t � s   i n d i v i d u e l l e s   < / d 1 p 1 : C u b e E l e m e n t L a b e l > < d 1 p 1 : C u b e E l e m e n t N a m e > S T & a m p ; 3 2 ; D o m a i n e s & a m p ; 3 2 ; d u & a m p ; 3 2 ; d & a m p ; 2 3 3 ; v e l o p p e m e n t & a m p ; 3 2 ; p e r s o n n e l & a m p ; 3 2 ; & a m p ; 4 5 ; & a m p ; 3 2 ; S T & a m p ; 3 2 ; D o m a i n e s & a m p ; 3 2 ; d u & a m p ; 3 2 ; d & a m p ; 2 3 3 ; v e l o p p e m e n t & a m p ; 3 2 ; p e r s o n n e l & a m p ; 3 2 ; & a m p ; 4 5 ; & a m p ; 3 2 ; D o m a i n e s & a m p ; 3 2 ; d e s & a m p ; 3 2 ; c a p a c i t & a m p ; 2 3 3 ; s & a m p ; 3 2 ; i n d i v i d u e l l e s & a m p ; 3 2 ; < / d 1 p 1 : C u b e E l e m e n t N a m e > < d 1 p 1 : D i m e n s i o n N a m e > B r e a k s < / d 1 p 1 : D i m e n s i o n N a m e > < d 1 p 1 : I d > b 2 9 0 < / d 1 p 1 : I d > < d 1 p 1 : V e r s i o n s > < d 2 : i n t > 7 < / d 2 : i n t > < / d 1 p 1 : V e r s i o n s > < / d 1 p 1 : C u b e E l e m e n t I d > < d 1 p 1 : C u b e E l e m e n t I d > < d 1 p 1 : C u b e E l e m e n t L a b e l > S T   D o m a i n e s   d u   d � v e l o p p e m e n t   p e r s o n n e l   -   D o m a i n e s   d e s   a c t i v i t � s   q u o t i d i e n n e s   e t   d e   l o i s i r s   < / d 1 p 1 : C u b e E l e m e n t L a b e l > < d 1 p 1 : C u b e E l e m e n t N a m e > S T & a m p ; 3 2 ; D o m a i n e s & a m p ; 3 2 ; d u & a m p ; 3 2 ; d & a m p ; 2 3 3 ; v e l o p p e m e n t & a m p ; 3 2 ; p e r s o n n e l & a m p ; 3 2 ; & a m p ; 4 5 ; & a m p ; 3 2 ; S T & a m p ; 3 2 ; D o m a i n e s & a m p ; 3 2 ; d u & a m p ; 3 2 ; d & a m p ; 2 3 3 ; v e l o p p e m e n t & a m p ; 3 2 ; p e r s o n n e l & a m p ; 3 2 ; & a m p ; 4 5 ; & a m p ; 3 2 ; D o m a i n e s & a m p ; 3 2 ; d e s & a m p ; 3 2 ; a c t i v i t & a m p ; 2 3 3 ; s & a m p ; 3 2 ; q u o t i d i e n n e s & a m p ; 3 2 ; e t & a m p ; 3 2 ; d e & a m p ; 3 2 ; l o i s i r s & a m p ; 3 2 ; < / d 1 p 1 : C u b e E l e m e n t N a m e > < d 1 p 1 : D i m e n s i o n N a m e > B r e a k s < / d 1 p 1 : D i m e n s i o n N a m e > < d 1 p 1 : I d > b 2 9 1 < / d 1 p 1 : I d > < d 1 p 1 : V e r s i o n s > < d 2 : i n t > 7 < / d 2 : i n t > < / d 1 p 1 : V e r s i o n s > < / d 1 p 1 : C u b e E l e m e n t I d > < d 1 p 1 : C u b e E l e m e n t I d > < d 1 p 1 : C u b e E l e m e n t L a b e l > < / d 1 p 1 : C u b e E l e m e n t L a b e l > < d 1 p 1 : C u b e E l e m e n t N a m e > F 6 _ 1 < / d 1 p 1 : C u b e E l e m e n t N a m e > < d 1 p 1 : D i m e n s i o n N a m e > B r e a k s < / d 1 p 1 : D i m e n s i o n N a m e > < d 1 p 1 : I d > b 2 9 2 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 D o m a i n e s   d e s   c a p a c i t � s   i n d i v i d u e l l e s < / d 1 p 1 : C u b e E l e m e n t L a b e l > < d 1 p 1 : C u b e E l e m e n t N a m e > N I V E A U & a m p ; 3 2 ; S P E C I A L I T E & a m p ; 3 2 ; F O R M A T I O N & a m p ; 3 2 ; & a m p ; 4 5 ; & a m p ; 3 2 ; D o m a i n e s & a m p ; 3 2 ; d e s & a m p ; 3 2 ; c a p a c i t & a m p ; 2 3 3 ; s & a m p ; 3 2 ; i n d i v i d u e l l e s < / d 1 p 1 : C u b e E l e m e n t N a m e > < d 1 p 1 : D i m e n s i o n N a m e > B r e a k s < / d 1 p 1 : D i m e n s i o n N a m e > < d 1 p 1 : I d > b 2 9 3 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 D o m a i n e s   d e s   a c t i v i t � s   q u o t i d i e n n e s   e t   d e   l o i s i r s < / d 1 p 1 : C u b e E l e m e n t L a b e l > < d 1 p 1 : C u b e E l e m e n t N a m e > N I V E A U & a m p ; 3 2 ; S P E C I A L I T E & a m p ; 3 2 ; F O R M A T I O N & a m p ; 3 2 ; & a m p ; 4 5 ; & a m p ; 3 2 ; D o m a i n e s & a m p ; 3 2 ; d e s & a m p ; 3 2 ; a c t i v i t & a m p ; 2 3 3 ; s & a m p ; 3 2 ; q u o t i d i e n n e s & a m p ; 3 2 ; e t & a m p ; 3 2 ; d e & a m p ; 3 2 ; l o i s i r s < / d 1 p 1 : C u b e E l e m e n t N a m e > < d 1 p 1 : D i m e n s i o n N a m e > B r e a k s < / d 1 p 1 : D i m e n s i o n N a m e > < d 1 p 1 : I d > b 2 9 4 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 S T   D o m a i n e s   d i s c i p l i n a i r e s < / d 1 p 1 : C u b e E l e m e n t L a b e l > < d 1 p 1 : C u b e E l e m e n t N a m e > N I V E A U & a m p ; 3 2 ; S P E C I A L I T E & a m p ; 3 2 ; F O R M A T I O N & a m p ; 3 2 ; & a m p ; 4 5 ; & a m p ; 3 2 ; S T & a m p ; 3 2 ; D o m a i n e s & a m p ; 3 2 ; d i s c i p l i n a i r e s < / d 1 p 1 : C u b e E l e m e n t N a m e > < d 1 p 1 : D i m e n s i o n N a m e > B r e a k s < / d 1 p 1 : D i m e n s i o n N a m e > < d 1 p 1 : I d > b 2 9 5 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 F o r m a t i o n s   g � n � r a l e s < / d 1 p 1 : C u b e E l e m e n t L a b e l > < d 1 p 1 : C u b e E l e m e n t N a m e > N I V E A U & a m p ; 3 2 ; S P E C I A L I T E & a m p ; 3 2 ; F O R M A T I O N & a m p ; 3 2 ; & a m p ; 4 5 ; & a m p ; 3 2 ; F o r m a t i o n s & a m p ; 3 2 ; g & a m p ; 2 3 3 ; n & a m p ; 2 3 3 ; r a l e s < / d 1 p 1 : C u b e E l e m e n t N a m e > < d 1 p 1 : D i m e n s i o n N a m e > B r e a k s < / d 1 p 1 : D i m e n s i o n N a m e > < d 1 p 1 : I d > b 2 9 6 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 M a t h � m a t i q u e s   e t   s c i e n c e s < / d 1 p 1 : C u b e E l e m e n t L a b e l > < d 1 p 1 : C u b e E l e m e n t N a m e > N I V E A U & a m p ; 3 2 ; S P E C I A L I T E & a m p ; 3 2 ; F O R M A T I O N & a m p ; 3 2 ; & a m p ; 4 5 ; & a m p ; 3 2 ; M a t h & a m p ; 2 3 3 ; m a t i q u e s & a m p ; 3 2 ; e t & a m p ; 3 2 ; s c i e n c e s < / d 1 p 1 : C u b e E l e m e n t N a m e > < d 1 p 1 : D i m e n s i o n N a m e > B r e a k s < / d 1 p 1 : D i m e n s i o n N a m e > < d 1 p 1 : I d > b 2 9 7 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 S c i e n c e s   h u m a i n e s   e t   d r o i t < / d 1 p 1 : C u b e E l e m e n t L a b e l > < d 1 p 1 : C u b e E l e m e n t N a m e > N I V E A U & a m p ; 3 2 ; S P E C I A L I T E & a m p ; 3 2 ; F O R M A T I O N & a m p ; 3 2 ; & a m p ; 4 5 ; & a m p ; 3 2 ; S c i e n c e s & a m p ; 3 2 ; h u m a i n e s & a m p ; 3 2 ; e t & a m p ; 3 2 ; d r o i t < / d 1 p 1 : C u b e E l e m e n t N a m e > < d 1 p 1 : D i m e n s i o n N a m e > B r e a k s < / d 1 p 1 : D i m e n s i o n N a m e > < d 1 p 1 : I d > b 2 9 8 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 L e t t r e s   e t   a r t s < / d 1 p 1 : C u b e E l e m e n t L a b e l > < d 1 p 1 : C u b e E l e m e n t N a m e > N I V E A U & a m p ; 3 2 ; S P E C I A L I T E & a m p ; 3 2 ; F O R M A T I O N & a m p ; 3 2 ; & a m p ; 4 5 ; & a m p ; 3 2 ; L e t t r e s & a m p ; 3 2 ; e t & a m p ; 3 2 ; a r t s < / d 1 p 1 : C u b e E l e m e n t N a m e > < d 1 p 1 : D i m e n s i o n N a m e > B r e a k s < / d 1 p 1 : D i m e n s i o n N a m e > < d 1 p 1 : I d > b 2 9 9 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 S T   D o m a i n e s   t e c h n i c o - p r o f e s s i o n n e l s   d e   l a   p r o d u c t i o n < / d 1 p 1 : C u b e E l e m e n t L a b e l > < d 1 p 1 : C u b e E l e m e n t N a m e > N I V E A U & a m p ; 3 2 ; S P E C I A L I T E & a m p ; 3 2 ; F O R M A T I O N & a m p ; 3 2 ; & a m p ; 4 5 ; & a m p ; 3 2 ; S T & a m p ; 3 2 ; D o m a i n e s & a m p ; 3 2 ; t e c h n i c o & a m p ; 4 5 ; p r o f e s s i o n n e l s & a m p ; 3 2 ; d e & a m p ; 3 2 ; l a & a m p ; 3 2 ; p r o d u c t i o n < / d 1 p 1 : C u b e E l e m e n t N a m e > < d 1 p 1 : D i m e n s i o n N a m e > B r e a k s < / d 1 p 1 : D i m e n s i o n N a m e > < d 1 p 1 : I d > b 3 0 0 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 S p � c i a l i t � s   p l u r i - t e c h n o l o g i q u e s   d e   l a   p r o d u c t i o n < / d 1 p 1 : C u b e E l e m e n t L a b e l > < d 1 p 1 : C u b e E l e m e n t N a m e > N I V E A U & a m p ; 3 2 ; S P E C I A L I T E & a m p ; 3 2 ; F O R M A T I O N & a m p ; 3 2 ; & a m p ; 4 5 ; & a m p ; 3 2 ; S p & a m p ; 2 3 3 ; c i a l i t & a m p ; 2 3 3 ; s & a m p ; 3 2 ; p l u r i & a m p ; 4 5 ; t e c h n o l o g i q u e s & a m p ; 3 2 ; d e & a m p ; 3 2 ; l a & a m p ; 3 2 ; p r o d u c t i o n < / d 1 p 1 : C u b e E l e m e n t N a m e > < d 1 p 1 : D i m e n s i o n N a m e > B r e a k s < / d 1 p 1 : D i m e n s i o n N a m e > < d 1 p 1 : I d > b 3 0 1 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 A g r i c u l t u r e ,   p � c h e ,   f o r � t s   e t   e s p a c e s   v e r t s < / d 1 p 1 : C u b e E l e m e n t L a b e l > < d 1 p 1 : C u b e E l e m e n t N a m e > N I V E A U & a m p ; 3 2 ; S P E C I A L I T E & a m p ; 3 2 ; F O R M A T I O N & a m p ; 3 2 ; & a m p ; 4 5 ; & a m p ; 3 2 ; A g r i c u l t u r e & a m p ; 4 4 ; & a m p ; 3 2 ; p & a m p ; 2 3 4 ; c h e & a m p ; 4 4 ; & a m p ; 3 2 ; f o r & a m p ; 2 3 4 ; t s & a m p ; 3 2 ; e t & a m p ; 3 2 ; e s p a c e s & a m p ; 3 2 ; v e r t s < / d 1 p 1 : C u b e E l e m e n t N a m e > < d 1 p 1 : D i m e n s i o n N a m e > B r e a k s < / d 1 p 1 : D i m e n s i o n N a m e > < d 1 p 1 : I d > b 3 0 2 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 T r a n s f o r m a t i o n s < / d 1 p 1 : C u b e E l e m e n t L a b e l > < d 1 p 1 : C u b e E l e m e n t N a m e > N I V E A U & a m p ; 3 2 ; S P E C I A L I T E & a m p ; 3 2 ; F O R M A T I O N & a m p ; 3 2 ; & a m p ; 4 5 ; & a m p ; 3 2 ; T r a n s f o r m a t i o n s < / d 1 p 1 : C u b e E l e m e n t N a m e > < d 1 p 1 : D i m e n s i o n N a m e > B r e a k s < / d 1 p 1 : D i m e n s i o n N a m e > < d 1 p 1 : I d > b 3 0 3 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 G � n i e   c i v i l ,   c o n s t r u c t i o n   e t   b o i s < / d 1 p 1 : C u b e E l e m e n t L a b e l > < d 1 p 1 : C u b e E l e m e n t N a m e > N I V E A U & a m p ; 3 2 ; S P E C I A L I T E & a m p ; 3 2 ; F O R M A T I O N & a m p ; 3 2 ; & a m p ; 4 5 ; & a m p ; 3 2 ; G & a m p ; 2 3 3 ; n i e & a m p ; 3 2 ; c i v i l & a m p ; 4 4 ; & a m p ; 3 2 ; c o n s t r u c t i o n & a m p ; 3 2 ; e t & a m p ; 3 2 ; b o i s < / d 1 p 1 : C u b e E l e m e n t N a m e > < d 1 p 1 : D i m e n s i o n N a m e > B r e a k s < / d 1 p 1 : D i m e n s i o n N a m e > < d 1 p 1 : I d > b 3 0 4 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 M a t � r i a u x   s o u p l e s < / d 1 p 1 : C u b e E l e m e n t L a b e l > < d 1 p 1 : C u b e E l e m e n t N a m e > N I V E A U & a m p ; 3 2 ; S P E C I A L I T E & a m p ; 3 2 ; F O R M A T I O N & a m p ; 3 2 ; & a m p ; 4 5 ; & a m p ; 3 2 ; M a t & a m p ; 2 3 3 ; r i a u x & a m p ; 3 2 ; s o u p l e s < / d 1 p 1 : C u b e E l e m e n t N a m e > < d 1 p 1 : D i m e n s i o n N a m e > B r e a k s < / d 1 p 1 : D i m e n s i o n N a m e > < d 1 p 1 : I d > b 3 0 5 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 M � c a n i q u e ,   � l e c t r i c i t � ,   � l e c t r o n i q u e < / d 1 p 1 : C u b e E l e m e n t L a b e l > < d 1 p 1 : C u b e E l e m e n t N a m e > N I V E A U & a m p ; 3 2 ; S P E C I A L I T E & a m p ; 3 2 ; F O R M A T I O N & a m p ; 3 2 ; & a m p ; 4 5 ; & a m p ; 3 2 ; M & a m p ; 2 3 3 ; c a n i q u e & a m p ; 4 4 ; & a m p ; 3 2 ; & a m p ; 2 3 3 ; l e c t r i c i t & a m p ; 2 3 3 ; & a m p ; 4 4 ; & a m p ; 3 2 ; & a m p ; 2 3 3 ; l e c t r o n i q u e < / d 1 p 1 : C u b e E l e m e n t N a m e > < d 1 p 1 : D i m e n s i o n N a m e > B r e a k s < / d 1 p 1 : D i m e n s i o n N a m e > < d 1 p 1 : I d > b 3 0 6 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 S T   D o m a i n e s   t e c h n i c o - p r o f e s s i o n n e l s   d e s   s e r v i c e s < / d 1 p 1 : C u b e E l e m e n t L a b e l > < d 1 p 1 : C u b e E l e m e n t N a m e > N I V E A U & a m p ; 3 2 ; S P E C I A L I T E & a m p ; 3 2 ; F O R M A T I O N & a m p ; 3 2 ; & a m p ; 4 5 ; & a m p ; 3 2 ; S T & a m p ; 3 2 ; D o m a i n e s & a m p ; 3 2 ; t e c h n i c o & a m p ; 4 5 ; p r o f e s s i o n n e l s & a m p ; 3 2 ; d e s & a m p ; 3 2 ; s e r v i c e s < / d 1 p 1 : C u b e E l e m e n t N a m e > < d 1 p 1 : D i m e n s i o n N a m e > B r e a k s < / d 1 p 1 : D i m e n s i o n N a m e > < d 1 p 1 : I d > b 3 0 7 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 S p � c i a l i t � s   p l u r i v a l e n t e s   d e s   s e r v i c e s < / d 1 p 1 : C u b e E l e m e n t L a b e l > < d 1 p 1 : C u b e E l e m e n t N a m e > N I V E A U & a m p ; 3 2 ; S P E C I A L I T E & a m p ; 3 2 ; F O R M A T I O N & a m p ; 3 2 ; & a m p ; 4 5 ; & a m p ; 3 2 ; S p & a m p ; 2 3 3 ; c i a l i t & a m p ; 2 3 3 ; s & a m p ; 3 2 ; p l u r i v a l e n t e s & a m p ; 3 2 ; d e s & a m p ; 3 2 ; s e r v i c e s < / d 1 p 1 : C u b e E l e m e n t N a m e > < d 1 p 1 : D i m e n s i o n N a m e > B r e a k s < / d 1 p 1 : D i m e n s i o n N a m e > < d 1 p 1 : I d > b 3 0 8 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 E c h a n g e s   e t   g e s t i o n < / d 1 p 1 : C u b e E l e m e n t L a b e l > < d 1 p 1 : C u b e E l e m e n t N a m e > N I V E A U & a m p ; 3 2 ; S P E C I A L I T E & a m p ; 3 2 ; F O R M A T I O N & a m p ; 3 2 ; & a m p ; 4 5 ; & a m p ; 3 2 ; E c h a n g e s & a m p ; 3 2 ; e t & a m p ; 3 2 ; g e s t i o n < / d 1 p 1 : C u b e E l e m e n t N a m e > < d 1 p 1 : D i m e n s i o n N a m e > B r e a k s < / d 1 p 1 : D i m e n s i o n N a m e > < d 1 p 1 : I d > b 3 0 9 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 C o m m u n i c a t i o n   e t   i n f o r m a t i o n < / d 1 p 1 : C u b e E l e m e n t L a b e l > < d 1 p 1 : C u b e E l e m e n t N a m e > N I V E A U & a m p ; 3 2 ; S P E C I A L I T E & a m p ; 3 2 ; F O R M A T I O N & a m p ; 3 2 ; & a m p ; 4 5 ; & a m p ; 3 2 ; C o m m u n i c a t i o n & a m p ; 3 2 ; e t & a m p ; 3 2 ; i n f o r m a t i o n < / d 1 p 1 : C u b e E l e m e n t N a m e > < d 1 p 1 : D i m e n s i o n N a m e > B r e a k s < / d 1 p 1 : D i m e n s i o n N a m e > < d 1 p 1 : I d > b 3 1 0 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 S e r v i c e s   a u x   p e r s o n n e s < / d 1 p 1 : C u b e E l e m e n t L a b e l > < d 1 p 1 : C u b e E l e m e n t N a m e > N I V E A U & a m p ; 3 2 ; S P E C I A L I T E & a m p ; 3 2 ; F O R M A T I O N & a m p ; 3 2 ; & a m p ; 4 5 ; & a m p ; 3 2 ; S e r v i c e s & a m p ; 3 2 ; a u x & a m p ; 3 2 ; p e r s o n n e s < / d 1 p 1 : C u b e E l e m e n t N a m e > < d 1 p 1 : D i m e n s i o n N a m e > B r e a k s < / d 1 p 1 : D i m e n s i o n N a m e > < d 1 p 1 : I d > b 3 1 1 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 S e r v i c e s   �   l a   c o l l e c t i v i t � < / d 1 p 1 : C u b e E l e m e n t L a b e l > < d 1 p 1 : C u b e E l e m e n t N a m e > N I V E A U & a m p ; 3 2 ; S P E C I A L I T E & a m p ; 3 2 ; F O R M A T I O N & a m p ; 3 2 ; & a m p ; 4 5 ; & a m p ; 3 2 ; S e r v i c e s & a m p ; 3 2 ; & a m p ; 2 2 4 ; & a m p ; 3 2 ; l a & a m p ; 3 2 ; c o l l e c t i v i t & a m p ; 2 3 3 ; < / d 1 p 1 : C u b e E l e m e n t N a m e > < d 1 p 1 : D i m e n s i o n N a m e > B r e a k s < / d 1 p 1 : D i m e n s i o n N a m e > < d 1 p 1 : I d > b 3 1 2 < / d 1 p 1 : I d > < d 1 p 1 : V e r s i o n s > < d 2 : i n t > 7 < / d 2 : i n t > < / d 1 p 1 : V e r s i o n s > < / d 1 p 1 : C u b e E l e m e n t I d > < d 1 p 1 : C u b e E l e m e n t I d > < d 1 p 1 : C u b e E l e m e n t L a b e l > N I V E A U   S P E C I A L I T E   F O R M A T I O N   -   S T   D o m a i n e s   d u   d � v e l o p p e m e n t   p e r s o n n e l < / d 1 p 1 : C u b e E l e m e n t L a b e l > < d 1 p 1 : C u b e E l e m e n t N a m e > N I V E A U & a m p ; 3 2 ; S P E C I A L I T E & a m p ; 3 2 ; F O R M A T I O N & a m p ; 3 2 ; & a m p ; 4 5 ; & a m p ; 3 2 ; S T & a m p ; 3 2 ; D o m a i n e s & a m p ; 3 2 ; d u & a m p ; 3 2 ; d & a m p ; 2 3 3 ; v e l o p p e m e n t & a m p ; 3 2 ; p e r s o n n e l < / d 1 p 1 : C u b e E l e m e n t N a m e > < d 1 p 1 : D i m e n s i o n N a m e > B r e a k s < / d 1 p 1 : D i m e n s i o n N a m e > < d 1 p 1 : I d > b 3 1 3 < / d 1 p 1 : I d > < d 1 p 1 : V e r s i o n s > < d 2 : i n t > 7 < / d 2 : i n t > < / d 1 p 1 : V e r s i o n s > < / d 1 p 1 : C u b e E l e m e n t I d > < / d 1 p 1 : _ w i p i C u b e E l e m e n t I d s > < / C u b e M e d i a t o r > < F i l e s > < D a t e d F i l e > < F i l e P a t h > \ \ O p i n i o n w a y \ p r o j e t s \ F \ F P S P P \ B J 1 0 5 9 0 - E n q u � t e   P o s t - C I F   2 0 1 4 \ R � s u l t a t s \ T r i s   �   j o u r   c o m p l e t   2 . x l s < / F i l e P a t h > < L a s t W r i t e T i m e > 2 0 / 1 1 / 2 0 1 4   1 4 : 5 0 : 1 8 < / L a s t W r i t e T i m e > < / D a t e d F i l e > < / F i l e s > < O u t p u t s > < _ d i c t i o n a r y > < d 2 : K e y V a l u e O f s t r i n g O u t p u t _ P n y Q U D e G > < d 2 : K e y > 8 e 7 8 d e 7 f - a 0 e 3 - 4 e 1 9 - b 5 c a - e 7 0 e b 1 2 c 8 5 b c < / d 2 : K e y > < d 2 : V a l u e   z : I d = " i 3 " > < C u b e M e d i a t o r   z : R e f = " i 2 " / > < L a b e l > T a b l e a u   /   G r a p h e   :   q 8 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 c 4 2 < / d 2 : s t r i n g > < d 2 : s t r i n g > c 4 3 < / d 2 : s t r i n g > < d 2 : s t r i n g > c 1 4 < / d 2 : s t r i n g > < d 2 : s t r i n g > b 2 < / d 2 : s t r i n g > < d 2 : s t r i n g > x 2 < / d 2 : s t r i n g > < d 2 : s t r i n g > q 8 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 8 e 7 8 d e 7 f - a 0 e 3 - 4 e 1 9 - b 5 c a - e 7 0 e b 1 2 c 8 5 b c < / U U I D > < V e r s i o n > 3 < / V e r s i o n > < / d 2 : V a l u e > < / d 2 : K e y V a l u e O f s t r i n g O u t p u t _ P n y Q U D e G > < d 2 : K e y V a l u e O f s t r i n g O u t p u t _ P n y Q U D e G > < d 2 : K e y > 3 3 3 0 7 0 8 c - 8 a 7 7 - 4 b 5 e - b 0 7 8 - e 0 3 b 4 c 8 0 2 0 7 8 < / d 2 : K e y > < d 2 : V a l u e   z : I d = " i 4 " > < C u b e M e d i a t o r   z : R e f = " i 2 " / > < L a b e l > T a b l e a u   /   G r a p h e   :   q 6 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 c 4 2 < / d 2 : s t r i n g > < d 2 : s t r i n g > c 4 3 < / d 2 : s t r i n g > < d 2 : s t r i n g > b 2 < / d 2 : s t r i n g > < d 2 : s t r i n g > x 2 < / d 2 : s t r i n g > < d 2 : s t r i n g > q 6 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 3 3 3 0 7 0 8 c - 8 a 7 7 - 4 b 5 e - b 0 7 8 - e 0 3 b 4 c 8 0 2 0 7 8 < / U U I D > < V e r s i o n > 3 < / V e r s i o n > < / d 2 : V a l u e > < / d 2 : K e y V a l u e O f s t r i n g O u t p u t _ P n y Q U D e G > < d 2 : K e y V a l u e O f s t r i n g O u t p u t _ P n y Q U D e G > < d 2 : K e y > 5 f 8 b 1 9 5 3 - d 4 2 8 - 4 f 9 f - b f b 1 - 3 1 e 5 5 f 7 b 5 a 1 6 < / d 2 : K e y > < d 2 : V a l u e   z : I d = " i 5 " > < C u b e M e d i a t o r   z : R e f = " i 2 " / > < L a b e l > T a b l e a u   /   G r a p h e   :   q 8 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 c 4 2 < / d 2 : s t r i n g > < d 2 : s t r i n g > b 4 < / d 2 : s t r i n g > < d 2 : s t r i n g > b 5 < / d 2 : s t r i n g > < d 2 : s t r i n g > b 6 < / d 2 : s t r i n g > < d 2 : s t r i n g > x 2 < / d 2 : s t r i n g > < d 2 : s t r i n g > q 8 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 d � g r a d � < / T e m p l a t e N a m e > < U U I D > 5 f 8 b 1 9 5 3 - d 4 2 8 - 4 f 9 f - b f b 1 - 3 1 e 5 5 f 7 b 5 a 1 6 < / U U I D > < V e r s i o n > 3 < / V e r s i o n > < / d 2 : V a l u e > < / d 2 : K e y V a l u e O f s t r i n g O u t p u t _ P n y Q U D e G > < d 2 : K e y V a l u e O f s t r i n g O u t p u t _ P n y Q U D e G > < d 2 : K e y > 9 f a 1 b d 1 a - 6 0 4 9 - 4 c 9 7 - b c 7 d - 8 6 9 f e 1 0 5 d b 4 8 < / d 2 : K e y > < d 2 : V a l u e   z : I d = " i 6 " > < C u b e M e d i a t o r   z : R e f = " i 2 " / > < L a b e l > T a b l e a u   /   G r a p h e   :   q 1 0 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 c 4 2 < / d 2 : s t r i n g > < d 2 : s t r i n g > c 4 3 < / d 2 : s t r i n g > < d 2 : s t r i n g > c 1 4 < / d 2 : s t r i n g > < d 2 : s t r i n g > b 2 < / d 2 : s t r i n g > < d 2 : s t r i n g > x 2 < / d 2 : s t r i n g > < d 2 : s t r i n g > q 1 1 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 9 f a 1 b d 1 a - 6 0 4 9 - 4 c 9 7 - b c 7 d - 8 6 9 f e 1 0 5 d b 4 8 < / U U I D > < V e r s i o n > 1 < / V e r s i o n > < / d 2 : V a l u e > < / d 2 : K e y V a l u e O f s t r i n g O u t p u t _ P n y Q U D e G > < d 2 : K e y V a l u e O f s t r i n g O u t p u t _ P n y Q U D e G > < d 2 : K e y > 6 2 7 8 3 1 1 7 - 0 4 8 5 - 4 a b 4 - a 1 8 f - 7 c 1 a 3 2 f 4 b 0 4 4 < / d 2 : K e y > < d 2 : V a l u e   z : I d = " i 7 " > < C u b e M e d i a t o r   z : R e f = " i 2 " / > < L a b e l > T a b l e a u   /   G r a p h e   :   q 1 0 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 c 4 2 < / d 2 : s t r i n g > < d 2 : s t r i n g > b 4 < / d 2 : s t r i n g > < d 2 : s t r i n g > b 5 < / d 2 : s t r i n g > < d 2 : s t r i n g > b 6 < / d 2 : s t r i n g > < d 2 : s t r i n g > x 2 < / d 2 : s t r i n g > < d 2 : s t r i n g > q 1 1 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 d � g r a d � < / T e m p l a t e N a m e > < U U I D > 6 2 7 8 3 1 1 7 - 0 4 8 5 - 4 a b 4 - a 1 8 f - 7 c 1 a 3 2 f 4 b 0 4 4 < / U U I D > < V e r s i o n > 1 < / V e r s i o n > < / d 2 : V a l u e > < / d 2 : K e y V a l u e O f s t r i n g O u t p u t _ P n y Q U D e G > < d 2 : K e y V a l u e O f s t r i n g O u t p u t _ P n y Q U D e G > < d 2 : K e y > e 9 4 e 8 6 1 0 - 0 6 2 b - 4 e 0 0 - b c e 2 - a 7 3 7 6 c 2 d 4 b f 1 < / d 2 : K e y > < d 2 : V a l u e   z : I d = " i 8 " > < C u b e M e d i a t o r   z : R e f = " i 2 " / > < L a b e l > T a b l e a u   /   G r a p h e   :   q 1 3 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 u 1 < / d 2 : s t r i n g > < d 2 : s t r i n g > c 3 9 < / d 2 : s t r i n g > < d 2 : s t r i n g > c 4 0 < / d 2 : s t r i n g > < d 2 : s t r i n g > c 4 1 < / d 2 : s t r i n g > < d 2 : s t r i n g > c 1 4 < / d 2 : s t r i n g > < d 2 : s t r i n g > x 2 < / d 2 : s t r i n g > < d 2 : s t r i n g > q 1 5 < / d 2 : s t r i n g > < d 2 : s t r i n g > b 2 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 3   p o i n t s      P o s i t i f   & g t ;   N � g a t i f < / T e m p l a t e N a m e > < U U I D > e 9 4 e 8 6 1 0 - 0 6 2 b - 4 e 0 0 - b c e 2 - a 7 3 7 6 c 2 d 4 b f 1 < / U U I D > < V e r s i o n > 2 < / V e r s i o n > < / d 2 : V a l u e > < / d 2 : K e y V a l u e O f s t r i n g O u t p u t _ P n y Q U D e G > < d 2 : K e y V a l u e O f s t r i n g O u t p u t _ P n y Q U D e G > < d 2 : K e y > 8 5 5 4 9 7 7 c - a 7 9 d - 4 c 0 6 - 8 7 4 8 - 7 c c 2 4 d 7 f f 1 5 0 < / d 2 : K e y > < d 2 : V a l u e   z : I d = " i 9 " > < C u b e M e d i a t o r   z : R e f = " i 2 " / > < L a b e l > T a b l e a u   /   G r a p h e   :   q 1 3 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 u 1 < / d 2 : s t r i n g > < d 2 : s t r i n g > c 3 9 < / d 2 : s t r i n g > < d 2 : s t r i n g > c 4 0 < / d 2 : s t r i n g > < d 2 : s t r i n g > c 4 1 < / d 2 : s t r i n g > < d 2 : s t r i n g > c 1 4 < / d 2 : s t r i n g > < d 2 : s t r i n g > b 4 < / d 2 : s t r i n g > < d 2 : s t r i n g > b 5 < / d 2 : s t r i n g > < d 2 : s t r i n g > b 6 < / d 2 : s t r i n g > < d 2 : s t r i n g > x 2 < / d 2 : s t r i n g > < d 2 : s t r i n g > q 1 5 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 3   p o i n t s      P o s i t i f   & g t ;   N � g a t i f < / T e m p l a t e N a m e > < U U I D > 8 5 5 4 9 7 7 c - a 7 9 d - 4 c 0 6 - 8 7 4 8 - 7 c c 2 4 d 7 f f 1 5 0 < / U U I D > < V e r s i o n > 2 < / V e r s i o n > < / d 2 : V a l u e > < / d 2 : K e y V a l u e O f s t r i n g O u t p u t _ P n y Q U D e G > < d 2 : K e y V a l u e O f s t r i n g O u t p u t _ P n y Q U D e G > < d 2 : K e y > b 6 0 9 7 6 4 d - c 4 2 5 - 4 8 d 7 - 8 8 8 6 - 1 8 5 8 5 f 4 f a 5 4 9 < / d 2 : K e y > < d 2 : V a l u e   z : I d = " i 1 0 " > < C u b e M e d i a t o r   z : R e f = " i 2 " / > < L a b e l > T a b l e a u   /   G r a p h e   :   q 1 3 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 u 1 < / d 2 : s t r i n g > < d 2 : s t r i n g > c 3 8 < / d 2 : s t r i n g > < d 2 : s t r i n g > b 4 < / d 2 : s t r i n g > < d 2 : s t r i n g > b 5 < / d 2 : s t r i n g > < d 2 : s t r i n g > b 6 < / d 2 : s t r i n g > < d 2 : s t r i n g > x 2 < / d 2 : s t r i n g > < d 2 : s t r i n g > q 1 5 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 b 6 0 9 7 6 4 d - c 4 2 5 - 4 8 d 7 - 8 8 8 6 - 1 8 5 8 5 f 4 f a 5 4 9 < / U U I D > < V e r s i o n > 2 < / V e r s i o n > < / d 2 : V a l u e > < / d 2 : K e y V a l u e O f s t r i n g O u t p u t _ P n y Q U D e G > < d 2 : K e y V a l u e O f s t r i n g O u t p u t _ P n y Q U D e G > < d 2 : K e y > e 0 a 3 d 3 d 4 - 4 0 3 5 - 4 c 2 c - 8 7 0 5 - d 3 a b 3 1 3 d b 5 8 5 < / d 2 : K e y > < d 2 : V a l u e   z : I d = " i 1 1 " > < C u b e M e d i a t o r   z : R e f = " i 2 " / > < L a b e l > T a b l e a u   /   G r a p h e   :   q 1 3 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 u 1 < / d 2 : s t r i n g > < d 2 : s t r i n g > c 3 8 < / d 2 : s t r i n g > < d 2 : s t r i n g > b 2 < / d 2 : s t r i n g > < d 2 : s t r i n g > x 2 < / d 2 : s t r i n g > < d 2 : s t r i n g > q 1 5 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 e 0 a 3 d 3 d 4 - 4 0 3 5 - 4 c 2 c - 8 7 0 5 - d 3 a b 3 1 3 d b 5 8 5 < / U U I D > < V e r s i o n > 2 < / V e r s i o n > < / d 2 : V a l u e > < / d 2 : K e y V a l u e O f s t r i n g O u t p u t _ P n y Q U D e G > < d 2 : K e y V a l u e O f s t r i n g O u t p u t _ P n y Q U D e G > < d 2 : K e y > b a b a a 9 7 9 - f 0 f d - 4 a 5 7 - 8 5 3 f - 9 0 6 e e 6 b 4 8 2 2 a < / d 2 : K e y > < d 2 : V a l u e   z : I d = " i 1 2 " > < C u b e M e d i a t o r   z : R e f = " i 2 " / > < L a b e l > T a b l e a u   /   G r a p h e   :   q 1 6 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 u 1 < / d 2 : s t r i n g > < d 2 : s t r i n g > c 2 0 4 < / d 2 : s t r i n g > < d 2 : s t r i n g > c 2 0 5 < / d 2 : s t r i n g > < d 2 : s t r i n g > c 2 0 6 < / d 2 : s t r i n g > < d 2 : s t r i n g > c 2 0 7 < / d 2 : s t r i n g > < d 2 : s t r i n g > c 2 0 8 < / d 2 : s t r i n g > < d 2 : s t r i n g > c 1 4 < / d 2 : s t r i n g > < d 2 : s t r i n g > b 2 < / d 2 : s t r i n g > < d 2 : s t r i n g > x 2 < / d 2 : s t r i n g > < d 2 : s t r i n g > q 1 9 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 B l e u < / T e m p l a t e N a m e > < U U I D > b a b a a 9 7 9 - f 0 f d - 4 a 5 7 - 8 5 3 f - 9 0 6 e e 6 b 4 8 2 2 a < / U U I D > < V e r s i o n > 2 < / V e r s i o n > < / d 2 : V a l u e > < / d 2 : K e y V a l u e O f s t r i n g O u t p u t _ P n y Q U D e G > < d 2 : K e y V a l u e O f s t r i n g O u t p u t _ P n y Q U D e G > < d 2 : K e y > 1 d 8 7 a d 0 d - f 1 e 5 - 4 c 7 0 - 9 0 d b - 3 1 e 3 5 4 8 7 f 1 1 f < / d 2 : K e y > < d 2 : V a l u e   z : I d = " i 1 3 " > < C u b e M e d i a t o r   z : R e f = " i 2 " / > < L a b e l > T a b l e a u   /   G r a p h e   :   q 1 6 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 u 1 < / d 2 : s t r i n g > < d 2 : s t r i n g > c 2 0 4 < / d 2 : s t r i n g > < d 2 : s t r i n g > c 2 0 5 < / d 2 : s t r i n g > < d 2 : s t r i n g > c 2 0 6 < / d 2 : s t r i n g > < d 2 : s t r i n g > c 2 0 7 < / d 2 : s t r i n g > < d 2 : s t r i n g > c 2 0 8 < / d 2 : s t r i n g > < d 2 : s t r i n g > b 4 < / d 2 : s t r i n g > < d 2 : s t r i n g > b 5 < / d 2 : s t r i n g > < d 2 : s t r i n g > b 6 < / d 2 : s t r i n g > < d 2 : s t r i n g > x 2 < / d 2 : s t r i n g > < d 2 : s t r i n g > q 1 9 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 1 d 8 7 a d 0 d - f 1 e 5 - 4 c 7 0 - 9 0 d b - 3 1 e 3 5 4 8 7 f 1 1 f < / U U I D > < V e r s i o n > 2 < / V e r s i o n > < / d 2 : V a l u e > < / d 2 : K e y V a l u e O f s t r i n g O u t p u t _ P n y Q U D e G > < d 2 : K e y V a l u e O f s t r i n g O u t p u t _ P n y Q U D e G > < d 2 : K e y > e b c 3 9 2 e 9 - 6 6 d 2 - 4 a 2 e - a 4 8 e - e f a 9 5 4 c 6 b 8 3 7 < / d 2 : K e y > < d 2 : V a l u e   z : I d = " i 1 4 " > < C u b e M e d i a t o r   z : R e f = " i 2 " / > < L a b e l > T a b l e a u   /   G r a p h e   :   q 1 7 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 u 1 < / d 2 : s t r i n g > < d 2 : s t r i n g > c 2 4 0 < / d 2 : s t r i n g > < d 2 : s t r i n g > c 2 4 1 < / d 2 : s t r i n g > < d 2 : s t r i n g > c 2 4 2 < / d 2 : s t r i n g > < d 2 : s t r i n g > c 2 4 3 < / d 2 : s t r i n g > < d 2 : s t r i n g > c 1 4 < / d 2 : s t r i n g > < d 2 : s t r i n g > b 4 < / d 2 : s t r i n g > < d 2 : s t r i n g > b 5 < / d 2 : s t r i n g > < d 2 : s t r i n g > b 6 < / d 2 : s t r i n g > < d 2 : s t r i n g > x 2 < / d 2 : s t r i n g > < d 2 : s t r i n g > q 2 0 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 4   p o i n t s      P o s i t i f   & g t ;   N � g a t i f < / T e m p l a t e N a m e > < U U I D > e b c 3 9 2 e 9 - 6 6 d 2 - 4 a 2 e - a 4 8 e - e f a 9 5 4 c 6 b 8 3 7 < / U U I D > < V e r s i o n > 2 < / V e r s i o n > < / d 2 : V a l u e > < / d 2 : K e y V a l u e O f s t r i n g O u t p u t _ P n y Q U D e G > < d 2 : K e y V a l u e O f s t r i n g O u t p u t _ P n y Q U D e G > < d 2 : K e y > e a c c 4 5 e 6 - 8 9 6 f - 4 5 5 0 - 9 2 8 4 - 2 5 8 d d c f 6 a f 6 b < / d 2 : K e y > < d 2 : V a l u e   z : I d = " i 1 5 " > < C u b e M e d i a t o r   z : R e f = " i 2 " / > < L a b e l > T a b l e a u   /   G r a p h e   :   q 1 7 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 u 1 < / d 2 : s t r i n g > < d 2 : s t r i n g > c 2 3 8 < / d 2 : s t r i n g > < d 2 : s t r i n g > b 2 < / d 2 : s t r i n g > < d 2 : s t r i n g > x 2 < / d 2 : s t r i n g > < d 2 : s t r i n g > q 2 0 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 e a c c 4 5 e 6 - 8 9 6 f - 4 5 5 0 - 9 2 8 4 - 2 5 8 d d c f 6 a f 6 b < / U U I D > < V e r s i o n > 2 < / V e r s i o n > < / d 2 : V a l u e > < / d 2 : K e y V a l u e O f s t r i n g O u t p u t _ P n y Q U D e G > < d 2 : K e y V a l u e O f s t r i n g O u t p u t _ P n y Q U D e G > < d 2 : K e y > 1 9 8 3 6 4 9 7 - 8 b b 1 - 4 5 d d - 8 e f 1 - 4 1 7 b 6 b 0 d 1 c 7 a < / d 2 : K e y > < d 2 : V a l u e   z : I d = " i 1 6 " > < C u b e M e d i a t o r   z : R e f = " i 2 " / > < L a b e l > T a b l e a u   /   G r a p h e   :   q 1 7 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 u 1 < / d 2 : s t r i n g > < d 2 : s t r i n g > b 4 < / d 2 : s t r i n g > < d 2 : s t r i n g > b 5 < / d 2 : s t r i n g > < d 2 : s t r i n g > b 6 < / d 2 : s t r i n g > < d 2 : s t r i n g > x 2 < / d 2 : s t r i n g > < d 2 : s t r i n g > q 2 0 < / d 2 : s t r i n g > < d 2 : s t r i n g > c 2 3 8 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 1 9 8 3 6 4 9 7 - 8 b b 1 - 4 5 d d - 8 e f 1 - 4 1 7 b 6 b 0 d 1 c 7 a < / U U I D > < V e r s i o n > 2 < / V e r s i o n > < / d 2 : V a l u e > < / d 2 : K e y V a l u e O f s t r i n g O u t p u t _ P n y Q U D e G > < d 2 : K e y V a l u e O f s t r i n g O u t p u t _ P n y Q U D e G > < d 2 : K e y > 2 4 d a b 2 a 5 - 4 6 2 2 - 4 1 a 7 - b 1 6 0 - 7 3 e 7 5 c 7 5 0 3 c f < / d 2 : K e y > < d 2 : V a l u e   z : I d = " i 1 7 " > < C u b e M e d i a t o r   z : R e f = " i 2 " / > < L a b e l > T a b l e a u   /   G r a p h e   :   Q 1 8 _ I 1 ,   Q 1 8 _ I 2 ,   Q 1 8 _ I 3 ,   Q 1 8 _ I 4 ,   Q 1 8 _ I 5 ,   Q 1 8 _ I 6 ,   Q 1 8 _ I 7 ,   Q 1 8 _ I 8 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 c 2 4 5 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 c 2 4 5 < / d 2 : s t r i n g > < d 2 : s t r i n g > b 2 < / d 2 : s t r i n g > < d 2 : s t r i n g > b 4 < / d 2 : s t r i n g > < d 2 : s t r i n g > b 5 < / d 2 : s t r i n g > < d 2 : s t r i n g > b 6 < / d 2 : s t r i n g > < d 2 : s t r i n g > x 2 < / d 2 : s t r i n g > < d 2 : s t r i n g > q 2 1 < / d 2 : s t r i n g > < d 2 : s t r i n g > q 2 2 < / d 2 : s t r i n g > < d 2 : s t r i n g > q 2 3 < / d 2 : s t r i n g > < d 2 : s t r i n g > q 2 4 < / d 2 : s t r i n g > < d 2 : s t r i n g > q 2 5 < / d 2 : s t r i n g > < d 2 : s t r i n g > q 2 6 < / d 2 : s t r i n g > < d 2 : s t r i n g > q 2 7 < / d 2 : s t r i n g > < d 2 : s t r i n g > q 2 8 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 C a t e g o r i e s 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 2 4 d a b 2 a 5 - 4 6 2 2 - 4 1 a 7 - b 1 6 0 - 7 3 e 7 5 c 7 5 0 3 c f < / U U I D > < V e r s i o n > 3 < / V e r s i o n > < / d 2 : V a l u e > < / d 2 : K e y V a l u e O f s t r i n g O u t p u t _ P n y Q U D e G > < d 2 : K e y V a l u e O f s t r i n g O u t p u t _ P n y Q U D e G > < d 2 : K e y > f c c 7 0 5 a 5 - e 7 8 e - 4 5 3 c - 8 8 2 2 - 9 c 1 1 d 5 2 6 0 f 4 6 < / d 2 : K e y > < d 2 : V a l u e   z : I d = " i 1 8 " > < C u b e M e d i a t o r   z : R e f = " i 2 " / > < L a b e l > T a b l e a u   /   G r a p h e   :   Q 1 8 _ I 1 ,   Q 1 8 _ I 2 ,   Q 1 8 _ I 3 ,   Q 1 8 _ I 4 ,   Q 1 8 _ I 5 ,   Q 1 8 _ I 6 ,   Q 1 8 _ I 7 ,   Q 1 8 _ I 8 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 c 2 4 5 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 c 2 4 5 < / d 2 : s t r i n g > < d 2 : s t r i n g > b 8 < / d 2 : s t r i n g > < d 2 : s t r i n g > b 9 < / d 2 : s t r i n g > < d 2 : s t r i n g > b 1 0 < / d 2 : s t r i n g > < d 2 : s t r i n g > b 1 1 < / d 2 : s t r i n g > < d 2 : s t r i n g > b 1 2 < / d 2 : s t r i n g > < d 2 : s t r i n g > x 2 < / d 2 : s t r i n g > < d 2 : s t r i n g > q 2 1 < / d 2 : s t r i n g > < d 2 : s t r i n g > q 2 2 < / d 2 : s t r i n g > < d 2 : s t r i n g > q 2 3 < / d 2 : s t r i n g > < d 2 : s t r i n g > q 2 4 < / d 2 : s t r i n g > < d 2 : s t r i n g > q 2 5 < / d 2 : s t r i n g > < d 2 : s t r i n g > q 2 6 < / d 2 : s t r i n g > < d 2 : s t r i n g > q 2 7 < / d 2 : s t r i n g > < d 2 : s t r i n g > q 2 8 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 C a t e g o r i e s 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 f c c 7 0 5 a 5 - e 7 8 e - 4 5 3 c - 8 8 2 2 - 9 c 1 1 d 5 2 6 0 f 4 6 < / U U I D > < V e r s i o n > 3 < / V e r s i o n > < / d 2 : V a l u e > < / d 2 : K e y V a l u e O f s t r i n g O u t p u t _ P n y Q U D e G > < d 2 : K e y V a l u e O f s t r i n g O u t p u t _ P n y Q U D e G > < d 2 : K e y > d d c 5 8 8 6 7 - b a 0 4 - 4 9 7 d - 8 e 0 8 - 4 3 0 f 8 6 e c 9 e 7 f < / d 2 : K e y > < d 2 : V a l u e   z : I d = " i 1 9 " > < C u b e M e d i a t o r   z : R e f = " i 2 " / > < L a b e l > T a b l e a u   /   G r a p h e   :   q 9 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 c 1 6 < / d 2 : s t r i n g > < d 2 : s t r i n g > c 5 0 < / d 2 : s t r i n g > < d 2 : s t r i n g > c 5 1 < / d 2 : s t r i n g > < d 2 : s t r i n g > c 1 8 < / d 2 : s t r i n g > < d 2 : s t r i n g > c 5 2 < / d 2 : s t r i n g > < d 2 : s t r i n g > c 5 3 < / d 2 : s t r i n g > < d 2 : s t r i n g > c 5 4 < / d 2 : s t r i n g > < d 2 : s t r i n g > c 5 5 < / d 2 : s t r i n g > < d 2 : s t r i n g > c 5 6 < / d 2 : s t r i n g > < d 2 : s t r i n g > c 5 7 < / d 2 : s t r i n g > < d 2 : s t r i n g > c 5 8 < / d 2 : s t r i n g > < d 2 : s t r i n g > c 1 4 < / d 2 : s t r i n g > < d 2 : s t r i n g > b 2 < / d 2 : s t r i n g > < d 2 : s t r i n g > x 2 < / d 2 : s t r i n g > < d 2 : s t r i n g > q 1 0 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 d d c 5 8 8 6 7 - b a 0 4 - 4 9 7 d - 8 e 0 8 - 4 3 0 f 8 6 e c 9 e 7 f < / U U I D > < V e r s i o n > 3 < / V e r s i o n > < / d 2 : V a l u e > < / d 2 : K e y V a l u e O f s t r i n g O u t p u t _ P n y Q U D e G > < d 2 : K e y V a l u e O f s t r i n g O u t p u t _ P n y Q U D e G > < d 2 : K e y > 0 7 2 a c f d b - 0 c f a - 4 2 e e - a 4 f 0 - d 5 d b 1 8 e 7 a 3 0 c < / d 2 : K e y > < d 2 : V a l u e   z : I d = " i 2 0 " > < C u b e M e d i a t o r   z : R e f = " i 2 " / > < L a b e l > T a b l e a u   /   G r a p h e   :   q 9 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 c 1 6 < / d 2 : s t r i n g > < d 2 : s t r i n g > c 5 0 < / d 2 : s t r i n g > < d 2 : s t r i n g > c 5 1 < / d 2 : s t r i n g > < d 2 : s t r i n g > c 1 8 < / d 2 : s t r i n g > < d 2 : s t r i n g > c 5 2 < / d 2 : s t r i n g > < d 2 : s t r i n g > c 5 3 < / d 2 : s t r i n g > < d 2 : s t r i n g > c 5 4 < / d 2 : s t r i n g > < d 2 : s t r i n g > c 5 5 < / d 2 : s t r i n g > < d 2 : s t r i n g > c 5 6 < / d 2 : s t r i n g > < d 2 : s t r i n g > c 5 7 < / d 2 : s t r i n g > < d 2 : s t r i n g > c 5 8 < / d 2 : s t r i n g > < d 2 : s t r i n g > b 4 < / d 2 : s t r i n g > < d 2 : s t r i n g > b 5 < / d 2 : s t r i n g > < d 2 : s t r i n g > b 6 < / d 2 : s t r i n g > < d 2 : s t r i n g > x 2 < / d 2 : s t r i n g > < d 2 : s t r i n g > q 1 0 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 0 7 2 a c f d b - 0 c f a - 4 2 e e - a 4 f 0 - d 5 d b 1 8 e 7 a 3 0 c < / U U I D > < V e r s i o n > 3 < / V e r s i o n > < / d 2 : V a l u e > < / d 2 : K e y V a l u e O f s t r i n g O u t p u t _ P n y Q U D e G > < d 2 : K e y V a l u e O f s t r i n g O u t p u t _ P n y Q U D e G > < d 2 : K e y > 1 b d 7 c e 9 2 - c 2 4 6 - 4 e 2 e - 8 d 8 e - c 6 e c c 7 1 b d 3 a 1 < / d 2 : K e y > < d 2 : V a l u e   z : I d = " i 2 1 " > < C u b e M e d i a t o r   z : R e f = " i 2 " / > < L a b e l > T a b l e a u   /   G r a p h e   :   Q 2 0 _ I 1 ,   Q 2 0 _ I 2 ,   Q 2 0 _ I 3 ,   Q 2 0 _ I 4 ,   Q 2 0 _ I 5 ,   Q 2 0 _ I 6 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 b 2 < / d 2 : s t r i n g > < d 2 : s t r i n g > c 2 3 8 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 b 2 < / d 2 : s t r i n g > < d 2 : s t r i n g > c 2 4 0 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 c 2 4 0 < / d 2 : s t r i n g > < d 2 : s t r i n g > c 2 4 1 < / d 2 : s t r i n g > < d 2 : s t r i n g > c 2 4 2 < / d 2 : s t r i n g > < d 2 : s t r i n g > c 2 4 3 < / d 2 : s t r i n g > < d 2 : s t r i n g > c 3 5 4 < / d 2 : s t r i n g > < d 2 : s t r i n g > b 2 < / d 2 : s t r i n g > < d 2 : s t r i n g > x 2 < / d 2 : s t r i n g > < d 2 : s t r i n g > q 4 5 < / d 2 : s t r i n g > < d 2 : s t r i n g > q 4 6 < / d 2 : s t r i n g > < d 2 : s t r i n g > q 4 7 < / d 2 : s t r i n g > < d 2 : s t r i n g > q 4 8 < / d 2 : s t r i n g > < d 2 : s t r i n g > q 4 9 < / d 2 : s t r i n g > < d 2 : s t r i n g > q 5 0 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 B r e a k s 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 4   p o i n t s      P o s i t i f   & g t ;   N � g a t i f < / T e m p l a t e N a m e > < U U I D > 1 b d 7 c e 9 2 - c 2 4 6 - 4 e 2 e - 8 d 8 e - c 6 e c c 7 1 b d 3 a 1 < / U U I D > < V e r s i o n > 3 < / V e r s i o n > < / d 2 : V a l u e > < / d 2 : K e y V a l u e O f s t r i n g O u t p u t _ P n y Q U D e G > < d 2 : K e y V a l u e O f s t r i n g O u t p u t _ P n y Q U D e G > < d 2 : K e y > c a c b 7 5 3 9 - 8 f e b - 4 5 a 4 - 9 7 c e - f e 4 f a 3 5 7 a 2 e d < / d 2 : K e y > < d 2 : V a l u e   z : I d = " i 2 2 " > < C u b e M e d i a t o r   z : R e f = " i 2 " / > < L a b e l > T a b l e a u   /   G r a p h e   :   Q 2 0 _ I 1 ,   Q 2 0 _ I 2 ,   Q 2 0 _ I 3 ,   Q 2 0 _ I 4 ,   Q 2 0 _ I 5 ,   Q 2 0 _ I 6 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 c 2 3 8 < / d 2 : s t r i n g > < d 2 : s t r i n g > b 2 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 c 2 4 0 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 c 2 3 8 < / d 2 : s t r i n g > < d 2 : s t r i n g > b 2 < / d 2 : s t r i n g > < d 2 : s t r i n g > b 4 < / d 2 : s t r i n g > < d 2 : s t r i n g > b 5 < / d 2 : s t r i n g > < d 2 : s t r i n g > b 6 < / d 2 : s t r i n g > < d 2 : s t r i n g > x 2 < / d 2 : s t r i n g > < d 2 : s t r i n g > q 4 5 < / d 2 : s t r i n g > < d 2 : s t r i n g > q 4 6 < / d 2 : s t r i n g > < d 2 : s t r i n g > q 4 7 < / d 2 : s t r i n g > < d 2 : s t r i n g > q 4 8 < / d 2 : s t r i n g > < d 2 : s t r i n g > q 4 9 < / d 2 : s t r i n g > < d 2 : s t r i n g > q 5 0 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 C a t e g o r i e s 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 c a c b 7 5 3 9 - 8 f e b - 4 5 a 4 - 9 7 c e - f e 4 f a 3 5 7 a 2 e d < / U U I D > < V e r s i o n > 3 < / V e r s i o n > < / d 2 : V a l u e > < / d 2 : K e y V a l u e O f s t r i n g O u t p u t _ P n y Q U D e G > < d 2 : K e y V a l u e O f s t r i n g O u t p u t _ P n y Q U D e G > < d 2 : K e y > d 9 6 f 6 e f 8 - 8 4 3 a - 4 4 b c - a 8 e a - 8 3 a 5 a 8 4 2 f e b 8 < / d 2 : K e y > < d 2 : V a l u e   z : I d = " i 2 3 " > < C u b e M e d i a t o r   z : R e f = " i 2 " / > < L a b e l > T a b l e a u   /   G r a p h e   :   Q 2 0 _ I 1 ,   Q 2 0 _ I 2 ,   Q 2 0 _ I 3 ,   Q 2 0 _ I 4 ,   Q 2 0 _ I 5 ,   Q 2 0 _ I 6 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 c 2 3 8 < / d 2 : s t r i n g > < d 2 : s t r i n g > b 2 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 c 2 4 0 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 c 2 3 8 < / d 2 : s t r i n g > < d 2 : s t r i n g > b 8 < / d 2 : s t r i n g > < d 2 : s t r i n g > b 9 < / d 2 : s t r i n g > < d 2 : s t r i n g > b 1 0 < / d 2 : s t r i n g > < d 2 : s t r i n g > b 1 1 < / d 2 : s t r i n g > < d 2 : s t r i n g > b 1 2 < / d 2 : s t r i n g > < d 2 : s t r i n g > x 2 < / d 2 : s t r i n g > < d 2 : s t r i n g > q 4 5 < / d 2 : s t r i n g > < d 2 : s t r i n g > q 4 6 < / d 2 : s t r i n g > < d 2 : s t r i n g > q 4 7 < / d 2 : s t r i n g > < d 2 : s t r i n g > q 4 8 < / d 2 : s t r i n g > < d 2 : s t r i n g > q 4 9 < / d 2 : s t r i n g > < d 2 : s t r i n g > q 5 0 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 C a t e g o r i e s 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 d 9 6 f 6 e f 8 - 8 4 3 a - 4 4 b c - a 8 e a - 8 3 a 5 a 8 4 2 f e b 8 < / U U I D > < V e r s i o n > 3 < / V e r s i o n > < / d 2 : V a l u e > < / d 2 : K e y V a l u e O f s t r i n g O u t p u t _ P n y Q U D e G > < d 2 : K e y V a l u e O f s t r i n g O u t p u t _ P n y Q U D e G > < d 2 : K e y > 6 a b 4 b e 4 8 - 2 b 6 4 - 4 0 6 2 - a 6 6 4 - 1 9 4 a 1 9 b 6 0 a c b < / d 2 : K e y > < d 2 : V a l u e   z : I d = " i 2 4 " > < C u b e M e d i a t o r   z : R e f = " i 2 " / > < L a b e l > T a b l e a u   /   G r a p h e   :   q 2 1 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 c 2 5 0 < / d 2 : s t r i n g > < d 2 : s t r i n g > c 2 5 1 < / d 2 : s t r i n g > < d 2 : s t r i n g > c 4 3 < / d 2 : s t r i n g > < d 2 : s t r i n g > c 1 4 < / d 2 : s t r i n g > < d 2 : s t r i n g > b 2 < / d 2 : s t r i n g > < d 2 : s t r i n g > x 2 < / d 2 : s t r i n g > < d 2 : s t r i n g > q 5 1 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 B r e a k s 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 3   p o i n t s      P o s i t i f   & g t ;   N � g a t i f < / T e m p l a t e N a m e > < U U I D > 6 a b 4 b e 4 8 - 2 b 6 4 - 4 0 6 2 - a 6 6 4 - 1 9 4 a 1 9 b 6 0 a c b < / U U I D > < V e r s i o n > 3 < / V e r s i o n > < / d 2 : V a l u e > < / d 2 : K e y V a l u e O f s t r i n g O u t p u t _ P n y Q U D e G > < d 2 : K e y V a l u e O f s t r i n g O u t p u t _ P n y Q U D e G > < d 2 : K e y > 9 6 7 4 a 3 4 4 - f f 1 3 - 4 c f d - 8 6 4 a - b 4 7 6 4 7 d c 7 6 7 f < / d 2 : K e y > < d 2 : V a l u e   z : I d = " i 2 5 " > < C u b e M e d i a t o r   z : R e f = " i 2 " / > < L a b e l > T a b l e a u   /   G r a p h e   :   q 2 1 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 c 2 5 0 < / d 2 : s t r i n g > < d 2 : s t r i n g > c 2 5 1 < / d 2 : s t r i n g > < d 2 : s t r i n g > c 4 3 < / d 2 : s t r i n g > < d 2 : s t r i n g > c 1 4 < / d 2 : s t r i n g > < d 2 : s t r i n g > b 4 < / d 2 : s t r i n g > < d 2 : s t r i n g > b 5 < / d 2 : s t r i n g > < d 2 : s t r i n g > b 6 < / d 2 : s t r i n g > < d 2 : s t r i n g > x 2 < / d 2 : s t r i n g > < d 2 : s t r i n g > q 5 1 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 3   p o i n t s      P o s i t i f   & g t ;   N � g a t i f < / T e m p l a t e N a m e > < U U I D > 9 6 7 4 a 3 4 4 - f f 1 3 - 4 c f d - 8 6 4 a - b 4 7 6 4 7 d c 7 6 7 f < / U U I D > < V e r s i o n > 3 < / V e r s i o n > < / d 2 : V a l u e > < / d 2 : K e y V a l u e O f s t r i n g O u t p u t _ P n y Q U D e G > < d 2 : K e y V a l u e O f s t r i n g O u t p u t _ P n y Q U D e G > < d 2 : K e y > d 1 5 d 0 0 8 3 - 3 f 1 b - 4 4 0 5 - a e b f - 7 2 b 6 4 0 c 3 a 7 f a < / d 2 : K e y > < d 2 : V a l u e   z : I d = " i 2 6 " > < C u b e M e d i a t o r   z : R e f = " i 2 " / > < L a b e l > T a b l e a u   /   G r a p h e   :   q 2 1 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 c 2 3 8 < / d 2 : s t r i n g > < d 2 : s t r i n g > b 2 < / d 2 : s t r i n g > < d 2 : s t r i n g > x 2 < / d 2 : s t r i n g > < d 2 : s t r i n g > q 5 1 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 d 1 5 d 0 0 8 3 - 3 f 1 b - 4 4 0 5 - a e b f - 7 2 b 6 4 0 c 3 a 7 f a < / U U I D > < V e r s i o n > 3 < / V e r s i o n > < / d 2 : V a l u e > < / d 2 : K e y V a l u e O f s t r i n g O u t p u t _ P n y Q U D e G > < d 2 : K e y V a l u e O f s t r i n g O u t p u t _ P n y Q U D e G > < d 2 : K e y > 8 0 8 0 0 9 d 3 - 7 1 9 7 - 4 9 6 5 - 8 e f 4 - f 2 d e c 8 1 0 0 a c a < / d 2 : K e y > < d 2 : V a l u e   z : I d = " i 2 7 " > < C u b e M e d i a t o r   z : R e f = " i 2 " / > < L a b e l > T a b l e a u   /   G r a p h e   :   q 2 1 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 b 4 < / d 2 : s t r i n g > < d 2 : s t r i n g > b 5 < / d 2 : s t r i n g > < d 2 : s t r i n g > b 6 < / d 2 : s t r i n g > < d 2 : s t r i n g > x 2 < / d 2 : s t r i n g > < d 2 : s t r i n g > q 5 1 < / d 2 : s t r i n g > < d 2 : s t r i n g > c 2 3 8 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 8 0 8 0 0 9 d 3 - 7 1 9 7 - 4 9 6 5 - 8 e f 4 - f 2 d e c 8 1 0 0 a c a < / U U I D > < V e r s i o n > 3 < / V e r s i o n > < / d 2 : V a l u e > < / d 2 : K e y V a l u e O f s t r i n g O u t p u t _ P n y Q U D e G > < d 2 : K e y V a l u e O f s t r i n g O u t p u t _ P n y Q U D e G > < d 2 : K e y > 0 5 f f c 7 a 2 - 3 c b c - 4 7 4 d - a e 3 4 - 8 7 c e 1 7 2 8 f 1 b 0 < / d 2 : K e y > < d 2 : V a l u e   z : I d = " i 2 8 " > < C u b e M e d i a t o r   z : R e f = " i 2 " / > < L a b e l > T a b l e a u   /   G r a p h e   :   q 2 2 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 q 5 2 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 c 2 5 2 < / d 2 : s t r i n g > < d 2 : s t r i n g > c 2 5 3 < / d 2 : s t r i n g > < d 2 : s t r i n g > c 2 5 4 < / d 2 : s t r i n g > < d 2 : s t r i n g > c 2 5 5 < / d 2 : s t r i n g > < d 2 : s t r i n g > c 2 5 6 < / d 2 : s t r i n g > < d 2 : s t r i n g > c 2 5 7 < / d 2 : s t r i n g > < d 2 : s t r i n g > c 2 5 8 < / d 2 : s t r i n g > < d 2 : s t r i n g > c 2 5 9 < / d 2 : s t r i n g > < d 2 : s t r i n g > c 2 6 0 < / d 2 : s t r i n g > < d 2 : s t r i n g > c 5 8 < / d 2 : s t r i n g > < d 2 : s t r i n g > c 1 4 < / d 2 : s t r i n g > < d 2 : s t r i n g > b 2 < / d 2 : s t r i n g > < d 2 : s t r i n g > x 2 < / d 2 : s t r i n g > < d 2 : s t r i n g > q 5 2 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 0 5 f f c 7 a 2 - 3 c b c - 4 7 4 d - a e 3 4 - 8 7 c e 1 7 2 8 f 1 b 0 < / U U I D > < V e r s i o n > 3 < / V e r s i o n > < / d 2 : V a l u e > < / d 2 : K e y V a l u e O f s t r i n g O u t p u t _ P n y Q U D e G > < d 2 : K e y V a l u e O f s t r i n g O u t p u t _ P n y Q U D e G > < d 2 : K e y > e 9 e d c a 2 b - 3 1 5 a - 4 6 e d - a 0 0 5 - 6 e d 2 2 8 a a a 9 e a < / d 2 : K e y > < d 2 : V a l u e   z : I d = " i 2 9 " > < C u b e M e d i a t o r   z : R e f = " i 2 " / > < L a b e l > T a b l e a u   /   G r a p h e   :   q 2 2 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 q 5 2 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 c 2 5 2 < / d 2 : s t r i n g > < d 2 : s t r i n g > c 2 5 3 < / d 2 : s t r i n g > < d 2 : s t r i n g > c 2 5 4 < / d 2 : s t r i n g > < d 2 : s t r i n g > c 2 5 5 < / d 2 : s t r i n g > < d 2 : s t r i n g > c 2 5 6 < / d 2 : s t r i n g > < d 2 : s t r i n g > c 2 5 7 < / d 2 : s t r i n g > < d 2 : s t r i n g > c 2 5 8 < / d 2 : s t r i n g > < d 2 : s t r i n g > c 2 5 9 < / d 2 : s t r i n g > < d 2 : s t r i n g > c 2 6 0 < / d 2 : s t r i n g > < d 2 : s t r i n g > c 5 8 < / d 2 : s t r i n g > < d 2 : s t r i n g > b 4 < / d 2 : s t r i n g > < d 2 : s t r i n g > b 5 < / d 2 : s t r i n g > < d 2 : s t r i n g > b 6 < / d 2 : s t r i n g > < d 2 : s t r i n g > x 2 < / d 2 : s t r i n g > < d 2 : s t r i n g > q 5 2 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 e 9 e d c a 2 b - 3 1 5 a - 4 6 e d - a 0 0 5 - 6 e d 2 2 8 a a a 9 e a < / U U I D > < V e r s i o n > 3 < / V e r s i o n > < / d 2 : V a l u e > < / d 2 : K e y V a l u e O f s t r i n g O u t p u t _ P n y Q U D e G > < d 2 : K e y V a l u e O f s t r i n g O u t p u t _ P n y Q U D e G > < d 2 : K e y > b b 6 4 7 1 b 0 - c d f f - 4 1 2 8 - b 2 0 7 - 0 2 3 d 0 0 d d 5 0 4 6 < / d 2 : K e y > < d 2 : V a l u e   z : I d = " i 3 0 " > < C u b e M e d i a t o r   z : R e f = " i 2 " / > < L a b e l > T a b l e a u   /   G r a p h e   :   q 2 3 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 q 5 2 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 c 2 6 1 < / d 2 : s t r i n g > < d 2 : s t r i n g > b 2 < / d 2 : s t r i n g > < d 2 : s t r i n g > x 2 < / d 2 : s t r i n g > < d 2 : s t r i n g > q 5 3 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 b b 6 4 7 1 b 0 - c d f f - 4 1 2 8 - b 2 0 7 - 0 2 3 d 0 0 d d 5 0 4 6 < / U U I D > < V e r s i o n > 3 < / V e r s i o n > < / d 2 : V a l u e > < / d 2 : K e y V a l u e O f s t r i n g O u t p u t _ P n y Q U D e G > < d 2 : K e y V a l u e O f s t r i n g O u t p u t _ P n y Q U D e G > < d 2 : K e y > 7 c 4 6 e 8 9 8 - d 3 b 5 - 4 9 5 a - 9 c d 3 - 6 4 b 5 a d 1 c b b b 7 < / d 2 : K e y > < d 2 : V a l u e   z : I d = " i 3 1 " > < C u b e M e d i a t o r   z : R e f = " i 2 " / > < L a b e l > T a b l e a u   /   G r a p h e   :   q 2 4 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 c 2 6 6 < / d 2 : s t r i n g > < d 2 : s t r i n g > c 2 6 7 < / d 2 : s t r i n g > < d 2 : s t r i n g > c 2 6 8 < / d 2 : s t r i n g > < d 2 : s t r i n g > c 2 6 9 < / d 2 : s t r i n g > < d 2 : s t r i n g > c 2 7 0 < / d 2 : s t r i n g > < d 2 : s t r i n g > c 1 4 < / d 2 : s t r i n g > < d 2 : s t r i n g > b 2 < / d 2 : s t r i n g > < d 2 : s t r i n g > x 2 < / d 2 : s t r i n g > < d 2 : s t r i n g > q 5 4 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 5   p o i n t s      P o s i t i f   & g t ;   N � g a t i f < / T e m p l a t e N a m e > < U U I D > 7 c 4 6 e 8 9 8 - d 3 b 5 - 4 9 5 a - 9 c d 3 - 6 4 b 5 a d 1 c b b b 7 < / U U I D > < V e r s i o n > 3 < / V e r s i o n > < / d 2 : V a l u e > < / d 2 : K e y V a l u e O f s t r i n g O u t p u t _ P n y Q U D e G > < d 2 : K e y V a l u e O f s t r i n g O u t p u t _ P n y Q U D e G > < d 2 : K e y > b f 3 0 3 d f 7 - f 5 e d - 4 b 2 b - a 4 a 3 - 1 7 d f f a 2 0 e 4 1 f < / d 2 : K e y > < d 2 : V a l u e   z : I d = " i 3 2 " > < C u b e M e d i a t o r   z : R e f = " i 2 " / > < L a b e l > T a b l e a u   /   G r a p h e   :   q 2 4 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 c 2 6 6 < / d 2 : s t r i n g > < d 2 : s t r i n g > c 2 6 7 < / d 2 : s t r i n g > < d 2 : s t r i n g > c 2 6 8 < / d 2 : s t r i n g > < d 2 : s t r i n g > c 2 6 9 < / d 2 : s t r i n g > < d 2 : s t r i n g > c 2 7 0 < / d 2 : s t r i n g > < d 2 : s t r i n g > c 1 4 < / d 2 : s t r i n g > < d 2 : s t r i n g > b 4 < / d 2 : s t r i n g > < d 2 : s t r i n g > b 5 < / d 2 : s t r i n g > < d 2 : s t r i n g > b 6 < / d 2 : s t r i n g > < d 2 : s t r i n g > x 2 < / d 2 : s t r i n g > < d 2 : s t r i n g > q 5 4 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 5   p o i n t s      P o s i t i f   & g t ;   N � g a t i f < / T e m p l a t e N a m e > < U U I D > b f 3 0 3 d f 7 - f 5 e d - 4 b 2 b - a 4 a 3 - 1 7 d f f a 2 0 e 4 1 f < / U U I D > < V e r s i o n > 3 < / V e r s i o n > < / d 2 : V a l u e > < / d 2 : K e y V a l u e O f s t r i n g O u t p u t _ P n y Q U D e G > < d 2 : K e y V a l u e O f s t r i n g O u t p u t _ P n y Q U D e G > < d 2 : K e y > c 2 8 1 e b e 5 - d 2 9 f - 4 e 9 a - 8 6 2 d - e 7 b a 4 2 7 e 2 0 6 3 < / d 2 : K e y > < d 2 : V a l u e   z : I d = " i 3 3 " > < C u b e M e d i a t o r   z : R e f = " i 2 " / > < L a b e l > T a b l e a u   /   G r a p h e   :   q 2 4 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 c 2 6 3 < / d 2 : s t r i n g > < d 2 : s t r i n g > b 2 < / d 2 : s t r i n g > < d 2 : s t r i n g > x 2 < / d 2 : s t r i n g > < d 2 : s t r i n g > q 5 4 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 c 2 8 1 e b e 5 - d 2 9 f - 4 e 9 a - 8 6 2 d - e 7 b a 4 2 7 e 2 0 6 3 < / U U I D > < V e r s i o n > 3 < / V e r s i o n > < / d 2 : V a l u e > < / d 2 : K e y V a l u e O f s t r i n g O u t p u t _ P n y Q U D e G > < d 2 : K e y V a l u e O f s t r i n g O u t p u t _ P n y Q U D e G > < d 2 : K e y > 2 8 8 b 6 f a f - 9 4 2 9 - 4 5 4 f - 8 d 5 8 - b 4 d f f 1 6 b 4 9 e b < / d 2 : K e y > < d 2 : V a l u e   z : I d = " i 3 4 " > < C u b e M e d i a t o r   z : R e f = " i 2 " / > < L a b e l > T a b l e a u   /   G r a p h e   :   q 2 4 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 b 4 < / d 2 : s t r i n g > < d 2 : s t r i n g > b 5 < / d 2 : s t r i n g > < d 2 : s t r i n g > b 6 < / d 2 : s t r i n g > < d 2 : s t r i n g > x 2 < / d 2 : s t r i n g > < d 2 : s t r i n g > q 5 4 < / d 2 : s t r i n g > < d 2 : s t r i n g > c 2 6 3 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 2 8 8 b 6 f a f - 9 4 2 9 - 4 5 4 f - 8 d 5 8 - b 4 d f f 1 6 b 4 9 e b < / U U I D > < V e r s i o n > 3 < / V e r s i o n > < / d 2 : V a l u e > < / d 2 : K e y V a l u e O f s t r i n g O u t p u t _ P n y Q U D e G > < d 2 : K e y V a l u e O f s t r i n g O u t p u t _ P n y Q U D e G > < d 2 : K e y > a 6 0 5 8 e f c - 3 2 1 f - 4 a b 4 - b 2 7 7 - f 4 9 6 c 0 c b 3 2 4 a < / d 2 : K e y > < d 2 : V a l u e   z : I d = " i 3 5 " > < C u b e M e d i a t o r   z : R e f = " i 2 " / > < L a b e l > T a b l e a u   /   G r a p h e   :   q 2 4 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 q 5 4 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 c 2 6 3 < / d 2 : s t r i n g > < d 2 : s t r i n g > c 2 6 6 < / d 2 : s t r i n g > < d 2 : s t r i n g > c 2 6 7 < / d 2 : s t r i n g > < d 2 : s t r i n g > c 2 6 8 < / d 2 : s t r i n g > < d 2 : s t r i n g > c 2 6 9 < / d 2 : s t r i n g > < d 2 : s t r i n g > c 2 7 0 < / d 2 : s t r i n g > < d 2 : s t r i n g > b 2 < / d 2 : s t r i n g > < d 2 : s t r i n g > b 8 < / d 2 : s t r i n g > < d 2 : s t r i n g > b 9 < / d 2 : s t r i n g > < d 2 : s t r i n g > b 1 0 < / d 2 : s t r i n g > < d 2 : s t r i n g > b 1 1 < / d 2 : s t r i n g > < d 2 : s t r i n g > b 1 2 < / d 2 : s t r i n g > < d 2 : s t r i n g > x 2 < / d 2 : s t r i n g > < d 2 : s t r i n g > q 5 4 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 a 6 0 5 8 e f c - 3 2 1 f - 4 a b 4 - b 2 7 7 - f 4 9 6 c 0 c b 3 2 4 a < / U U I D > < V e r s i o n > 3 < / V e r s i o n > < / d 2 : V a l u e > < / d 2 : K e y V a l u e O f s t r i n g O u t p u t _ P n y Q U D e G > < d 2 : K e y V a l u e O f s t r i n g O u t p u t _ P n y Q U D e G > < d 2 : K e y > 1 5 4 f d 3 7 d - 3 7 c e - 4 e 2 6 - b c 7 0 - 1 6 7 7 3 1 f 6 e b 1 d < / d 2 : K e y > < d 2 : V a l u e   z : I d = " i 3 6 " > < C u b e M e d i a t o r   z : R e f = " i 2 " / > < L a b e l > T a b l e a u   /   G r a p h e   :   q 2 4 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 q 5 4 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 c 2 6 3 < / d 2 : s t r i n g > < d 2 : s t r i n g > c 2 6 6 < / d 2 : s t r i n g > < d 2 : s t r i n g > c 2 6 7 < / d 2 : s t r i n g > < d 2 : s t r i n g > c 2 6 8 < / d 2 : s t r i n g > < d 2 : s t r i n g > c 2 6 9 < / d 2 : s t r i n g > < d 2 : s t r i n g > c 2 7 0 < / d 2 : s t r i n g > < d 2 : s t r i n g > b 1 9 < / d 2 : s t r i n g > < d 2 : s t r i n g > b 2 0 < / d 2 : s t r i n g > < d 2 : s t r i n g > b 2 1 < / d 2 : s t r i n g > < d 2 : s t r i n g > b 2 2 < / d 2 : s t r i n g > < d 2 : s t r i n g > x 2 < / d 2 : s t r i n g > < d 2 : s t r i n g > q 5 4 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 1 5 4 f d 3 7 d - 3 7 c e - 4 e 2 6 - b c 7 0 - 1 6 7 7 3 1 f 6 e b 1 d < / U U I D > < V e r s i o n > 3 < / V e r s i o n > < / d 2 : V a l u e > < / d 2 : K e y V a l u e O f s t r i n g O u t p u t _ P n y Q U D e G > < d 2 : K e y V a l u e O f s t r i n g O u t p u t _ P n y Q U D e G > < d 2 : K e y > 6 2 5 c 6 c b 7 - 3 3 c 5 - 4 0 0 e - 9 c b 4 - d 4 6 e e 0 f 0 0 8 7 2 < / d 2 : K e y > < d 2 : V a l u e   z : I d = " i 3 7 " > < C u b e M e d i a t o r   z : R e f = " i 2 " / > < L a b e l > T a b l e a u   /   G r a p h e   :   q 2 5 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 q 5 5 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 c 2 7 1 < / d 2 : s t r i n g > < d 2 : s t r i n g > c 2 7 2 < / d 2 : s t r i n g > < d 2 : s t r i n g > c 2 7 3 < / d 2 : s t r i n g > < d 2 : s t r i n g > c 2 7 4 < / d 2 : s t r i n g > < d 2 : s t r i n g > c 2 7 5 < / d 2 : s t r i n g > < d 2 : s t r i n g > c 2 7 6 < / d 2 : s t r i n g > < d 2 : s t r i n g > c 2 7 7 < / d 2 : s t r i n g > < d 2 : s t r i n g > c 2 7 8 < / d 2 : s t r i n g > < d 2 : s t r i n g > c 5 8 < / d 2 : s t r i n g > < d 2 : s t r i n g > c 1 4 < / d 2 : s t r i n g > < d 2 : s t r i n g > b 2 < / d 2 : s t r i n g > < d 2 : s t r i n g > x 2 < / d 2 : s t r i n g > < d 2 : s t r i n g > q 5 5 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 6 2 5 c 6 c b 7 - 3 3 c 5 - 4 0 0 e - 9 c b 4 - d 4 6 e e 0 f 0 0 8 7 2 < / U U I D > < V e r s i o n > 3 < / V e r s i o n > < / d 2 : V a l u e > < / d 2 : K e y V a l u e O f s t r i n g O u t p u t _ P n y Q U D e G > < d 2 : K e y V a l u e O f s t r i n g O u t p u t _ P n y Q U D e G > < d 2 : K e y > 4 7 c 0 2 4 9 c - d 9 3 b - 4 8 4 a - a 0 f d - b a 5 6 b 6 9 b 6 f 7 8 < / d 2 : K e y > < d 2 : V a l u e   z : I d = " i 3 8 " > < C u b e M e d i a t o r   z : R e f = " i 2 " / > < L a b e l > T a b l e a u   /   G r a p h e   :   q 2 5 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 q 5 5 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 c 2 7 1 < / d 2 : s t r i n g > < d 2 : s t r i n g > c 2 7 2 < / d 2 : s t r i n g > < d 2 : s t r i n g > c 2 7 3 < / d 2 : s t r i n g > < d 2 : s t r i n g > c 2 7 4 < / d 2 : s t r i n g > < d 2 : s t r i n g > c 2 7 5 < / d 2 : s t r i n g > < d 2 : s t r i n g > c 2 7 6 < / d 2 : s t r i n g > < d 2 : s t r i n g > c 2 7 7 < / d 2 : s t r i n g > < d 2 : s t r i n g > c 2 7 8 < / d 2 : s t r i n g > < d 2 : s t r i n g > c 5 8 < / d 2 : s t r i n g > < d 2 : s t r i n g > b 4 < / d 2 : s t r i n g > < d 2 : s t r i n g > b 5 < / d 2 : s t r i n g > < d 2 : s t r i n g > b 6 < / d 2 : s t r i n g > < d 2 : s t r i n g > x 2 < / d 2 : s t r i n g > < d 2 : s t r i n g > q 5 5 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 4 7 c 0 2 4 9 c - d 9 3 b - 4 8 4 a - a 0 f d - b a 5 6 b 6 9 b 6 f 7 8 < / U U I D > < V e r s i o n > 3 < / V e r s i o n > < / d 2 : V a l u e > < / d 2 : K e y V a l u e O f s t r i n g O u t p u t _ P n y Q U D e G > < d 2 : K e y V a l u e O f s t r i n g O u t p u t _ P n y Q U D e G > < d 2 : K e y > 9 b c e 0 9 b 5 - 5 2 f f - 4 c e 9 - a 7 6 c - 9 8 6 9 f f 3 8 4 5 8 d < / d 2 : K e y > < d 2 : V a l u e   z : I d = " i 3 9 " > < C u b e M e d i a t o r   z : R e f = " i 2 " / > < L a b e l > T a b l e a u   /   G r a p h e   :   q 2 5 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 q 5 5 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 c 2 7 1 < / d 2 : s t r i n g > < d 2 : s t r i n g > c 2 7 2 < / d 2 : s t r i n g > < d 2 : s t r i n g > c 2 7 3 < / d 2 : s t r i n g > < d 2 : s t r i n g > c 2 7 4 < / d 2 : s t r i n g > < d 2 : s t r i n g > c 2 7 5 < / d 2 : s t r i n g > < d 2 : s t r i n g > c 2 7 6 < / d 2 : s t r i n g > < d 2 : s t r i n g > c 2 7 7 < / d 2 : s t r i n g > < d 2 : s t r i n g > c 2 7 8 < / d 2 : s t r i n g > < d 2 : s t r i n g > c 5 8 < / d 2 : s t r i n g > < d 2 : s t r i n g > b 2 < / d 2 : s t r i n g > < d 2 : s t r i n g > b 8 < / d 2 : s t r i n g > < d 2 : s t r i n g > b 9 < / d 2 : s t r i n g > < d 2 : s t r i n g > b 1 0 < / d 2 : s t r i n g > < d 2 : s t r i n g > b 1 1 < / d 2 : s t r i n g > < d 2 : s t r i n g > b 1 2 < / d 2 : s t r i n g > < d 2 : s t r i n g > x 2 < / d 2 : s t r i n g > < d 2 : s t r i n g > q 5 5 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 9 b c e 0 9 b 5 - 5 2 f f - 4 c e 9 - a 7 6 c - 9 8 6 9 f f 3 8 4 5 8 d < / U U I D > < V e r s i o n > 3 < / V e r s i o n > < / d 2 : V a l u e > < / d 2 : K e y V a l u e O f s t r i n g O u t p u t _ P n y Q U D e G > < d 2 : K e y V a l u e O f s t r i n g O u t p u t _ P n y Q U D e G > < d 2 : K e y > 0 e 4 5 f 8 f c - 6 2 d e - 4 c 1 f - b e 6 8 - 4 5 2 8 2 9 6 e 5 0 5 c < / d 2 : K e y > < d 2 : V a l u e   z : I d = " i 4 0 " > < C u b e M e d i a t o r   z : R e f = " i 2 " / > < L a b e l > T a b l e a u   /   G r a p h e   :   q 2 5 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 q 5 5 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 c 2 7 1 < / d 2 : s t r i n g > < d 2 : s t r i n g > c 2 7 2 < / d 2 : s t r i n g > < d 2 : s t r i n g > c 2 7 3 < / d 2 : s t r i n g > < d 2 : s t r i n g > c 2 7 4 < / d 2 : s t r i n g > < d 2 : s t r i n g > c 2 7 5 < / d 2 : s t r i n g > < d 2 : s t r i n g > c 2 7 6 < / d 2 : s t r i n g > < d 2 : s t r i n g > c 2 7 7 < / d 2 : s t r i n g > < d 2 : s t r i n g > c 2 7 8 < / d 2 : s t r i n g > < d 2 : s t r i n g > c 5 8 < / d 2 : s t r i n g > < d 2 : s t r i n g > b 2 6 < / d 2 : s t r i n g > < d 2 : s t r i n g > b 2 7 < / d 2 : s t r i n g > < d 2 : s t r i n g > b 2 8 < / d 2 : s t r i n g > < d 2 : s t r i n g > b 2 9 < / d 2 : s t r i n g > < d 2 : s t r i n g > x 2 < / d 2 : s t r i n g > < d 2 : s t r i n g > q 5 5 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 0 e 4 5 f 8 f c - 6 2 d e - 4 c 1 f - b e 6 8 - 4 5 2 8 2 9 6 e 5 0 5 c < / U U I D > < V e r s i o n > 3 < / V e r s i o n > < / d 2 : V a l u e > < / d 2 : K e y V a l u e O f s t r i n g O u t p u t _ P n y Q U D e G > < d 2 : K e y V a l u e O f s t r i n g O u t p u t _ P n y Q U D e G > < d 2 : K e y > 3 e 5 7 7 b 6 6 - 2 3 c 7 - 4 8 2 4 - 9 3 b b - 8 1 1 3 6 d f 8 0 9 2 a < / d 2 : K e y > < d 2 : V a l u e   z : I d = " i 4 1 " > < C u b e M e d i a t o r   z : R e f = " i 2 " / > < L a b e l > T a b l e a u   /   G r a p h e   :   Q 2 6 _ I 1 ,   Q 2 6 _ I 2 ,   Q 2 6 _ I 3 ,   Q 2 6 _ I 4 ,   Q 2 6 _ I 5 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 b 2 < / d 2 : s t r i n g > < d 2 : s t r i n g > c 2 7 9 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 b 2 < / d 2 : s t r i n g > < d 2 : s t r i n g > c 2 8 1 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 c 2 8 1 < / d 2 : s t r i n g > < d 2 : s t r i n g > c 2 8 2 < / d 2 : s t r i n g > < d 2 : s t r i n g > c 2 8 3 < / d 2 : s t r i n g > < d 2 : s t r i n g > c 2 8 4 < / d 2 : s t r i n g > < d 2 : s t r i n g > b 2 < / d 2 : s t r i n g > < d 2 : s t r i n g > x 2 < / d 2 : s t r i n g > < d 2 : s t r i n g > q 6 1 < / d 2 : s t r i n g > < d 2 : s t r i n g > q 6 2 < / d 2 : s t r i n g > < d 2 : s t r i n g > q 6 3 < / d 2 : s t r i n g > < d 2 : s t r i n g > q 6 4 < / d 2 : s t r i n g > < d 2 : s t r i n g > q 6 5 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 B r e a k s 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 4   p o i n t s      P o s i t i f   & g t ;   N � g a t i f < / T e m p l a t e N a m e > < U U I D > 3 e 5 7 7 b 6 6 - 2 3 c 7 - 4 8 2 4 - 9 3 b b - 8 1 1 3 6 d f 8 0 9 2 a < / U U I D > < V e r s i o n > 3 < / V e r s i o n > < / d 2 : V a l u e > < / d 2 : K e y V a l u e O f s t r i n g O u t p u t _ P n y Q U D e G > < d 2 : K e y V a l u e O f s t r i n g O u t p u t _ P n y Q U D e G > < d 2 : K e y > c 0 3 8 b 7 b 1 - c 4 b e - 4 1 e 8 - b c 5 5 - 2 e 6 5 3 4 7 6 2 a b 5 < / d 2 : K e y > < d 2 : V a l u e   z : I d = " i 4 2 " > < C u b e M e d i a t o r   z : R e f = " i 2 " / > < L a b e l > T a b l e a u   /   G r a p h e   :   Q 2 6 _ I 1 ,   Q 2 6 _ I 2 ,   Q 2 6 _ I 3 ,   Q 2 6 _ I 4 ,   Q 2 6 _ I 5 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 q 5 6 < / d 2 : s t r i n g > < d 2 : s t r i n g > c 2 7 9 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 b 2 < / d 2 : s t r i n g > < d 2 : s t r i n g > x 2 < / d 2 : s t r i n g > < d 2 : s t r i n g > q 5 6 < / d 2 : s t r i n g > < d 2 : s t r i n g > q 5 7 < / d 2 : s t r i n g > < d 2 : s t r i n g > q 5 8 < / d 2 : s t r i n g > < d 2 : s t r i n g > q 5 9 < / d 2 : s t r i n g > < d 2 : s t r i n g > q 6 0 < / d 2 : s t r i n g > < d 2 : s t r i n g > c 2 8 5 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 c 0 3 8 b 7 b 1 - c 4 b e - 4 1 e 8 - b c 5 5 - 2 e 6 5 3 4 7 6 2 a b 5 < / U U I D > < V e r s i o n > 3 < / V e r s i o n > < / d 2 : V a l u e > < / d 2 : K e y V a l u e O f s t r i n g O u t p u t _ P n y Q U D e G > < d 2 : K e y V a l u e O f s t r i n g O u t p u t _ P n y Q U D e G > < d 2 : K e y > 7 2 f 2 1 7 e 8 - 6 f 8 0 - 4 9 8 5 - a d 1 0 - 1 a 7 3 8 2 8 9 3 7 4 a < / d 2 : K e y > < d 2 : V a l u e   z : I d = " i 4 3 " > < C u b e M e d i a t o r   z : R e f = " i 2 " / > < L a b e l > T a b l e a u   /   G r a p h e   :   Q 2 7 _ I 1 ,   Q 2 7 _ I 2 ,   Q 2 7 _ I 3 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 b 2 < / d 2 : s t r i n g > < d 2 : s t r i n g > c 2 7 9 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 b 2 < / d 2 : s t r i n g > < d 2 : s t r i n g > c 2 8 1 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 c 2 8 1 < / d 2 : s t r i n g > < d 2 : s t r i n g > c 2 8 2 < / d 2 : s t r i n g > < d 2 : s t r i n g > c 2 8 3 < / d 2 : s t r i n g > < d 2 : s t r i n g > c 2 8 4 < / d 2 : s t r i n g > < d 2 : s t r i n g > b 2 < / d 2 : s t r i n g > < d 2 : s t r i n g > x 2 < / d 2 : s t r i n g > < d 2 : s t r i n g > q 6 9 < / d 2 : s t r i n g > < d 2 : s t r i n g > q 7 0 < / d 2 : s t r i n g > < d 2 : s t r i n g > q 7 1 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 B r e a k s 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 4   p o i n t s      P o s i t i f   & g t ;   N � g a t i f < / T e m p l a t e N a m e > < U U I D > 7 2 f 2 1 7 e 8 - 6 f 8 0 - 4 9 8 5 - a d 1 0 - 1 a 7 3 8 2 8 9 3 7 4 a < / U U I D > < V e r s i o n > 3 < / V e r s i o n > < / d 2 : V a l u e > < / d 2 : K e y V a l u e O f s t r i n g O u t p u t _ P n y Q U D e G > < d 2 : K e y V a l u e O f s t r i n g O u t p u t _ P n y Q U D e G > < d 2 : K e y > d 8 1 0 0 0 5 1 - f 7 c c - 4 f c 2 - b 3 b 0 - 0 0 5 9 0 d a f 0 5 9 8 < / d 2 : K e y > < d 2 : V a l u e   z : I d = " i 4 4 " > < C u b e M e d i a t o r   z : R e f = " i 2 " / > < L a b e l > T a b l e a u   /   G r a p h e   :   Q 2 8 _ I 1 ,   Q 2 8 _ I 2 ,   Q 2 8 _ I 3 ,   Q 2 8 _ I 4 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 b 2 < / d 2 : s t r i n g > < d 2 : s t r i n g > c 2 3 8 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 b 2 < / d 2 : s t r i n g > < d 2 : s t r i n g > c 2 4 0 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 c 2 4 0 < / d 2 : s t r i n g > < d 2 : s t r i n g > c 2 4 1 < / d 2 : s t r i n g > < d 2 : s t r i n g > c 2 4 2 < / d 2 : s t r i n g > < d 2 : s t r i n g > c 2 4 3 < / d 2 : s t r i n g > < d 2 : s t r i n g > c 1 4 < / d 2 : s t r i n g > < d 2 : s t r i n g > b 2 < / d 2 : s t r i n g > < d 2 : s t r i n g > x 2 < / d 2 : s t r i n g > < d 2 : s t r i n g > q 7 2 < / d 2 : s t r i n g > < d 2 : s t r i n g > q 7 3 < / d 2 : s t r i n g > < d 2 : s t r i n g > q 7 4 < / d 2 : s t r i n g > < d 2 : s t r i n g > q 7 5 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 B r e a k s 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 4   p o i n t s      P o s i t i f   & g t ;   N � g a t i f < / T e m p l a t e N a m e > < U U I D > d 8 1 0 0 0 5 1 - f 7 c c - 4 f c 2 - b 3 b 0 - 0 0 5 9 0 d a f 0 5 9 8 < / U U I D > < V e r s i o n > 3 < / V e r s i o n > < / d 2 : V a l u e > < / d 2 : K e y V a l u e O f s t r i n g O u t p u t _ P n y Q U D e G > < d 2 : K e y V a l u e O f s t r i n g O u t p u t _ P n y Q U D e G > < d 2 : K e y > 0 3 9 4 f a d 7 - e 8 9 c - 4 c e f - b 9 b c - 4 2 b f 0 3 2 9 d 7 9 7 < / d 2 : K e y > < d 2 : V a l u e   z : I d = " i 4 5 " > < C u b e M e d i a t o r   z : R e f = " i 2 " / > < L a b e l > T a b l e a u   /   G r a p h e   :   q 2 9 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 q 7 6 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 c 2 8 6 < / d 2 : s t r i n g > < d 2 : s t r i n g > c 2 8 7 < / d 2 : s t r i n g > < d 2 : s t r i n g > c 2 8 8 < / d 2 : s t r i n g > < d 2 : s t r i n g > c 2 8 9 < / d 2 : s t r i n g > < d 2 : s t r i n g > c 2 9 0 < / d 2 : s t r i n g > < d 2 : s t r i n g > c 2 9 1 < / d 2 : s t r i n g > < d 2 : s t r i n g > c 2 9 2 < / d 2 : s t r i n g > < d 2 : s t r i n g > c 2 9 3 < / d 2 : s t r i n g > < d 2 : s t r i n g > c 1 4 < / d 2 : s t r i n g > < d 2 : s t r i n g > b 2 < / d 2 : s t r i n g > < d 2 : s t r i n g > x 2 < / d 2 : s t r i n g > < d 2 : s t r i n g > q 7 6 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 0 3 9 4 f a d 7 - e 8 9 c - 4 c e f - b 9 b c - 4 2 b f 0 3 2 9 d 7 9 7 < / U U I D > < V e r s i o n > 3 < / V e r s i o n > < / d 2 : V a l u e > < / d 2 : K e y V a l u e O f s t r i n g O u t p u t _ P n y Q U D e G > < d 2 : K e y V a l u e O f s t r i n g O u t p u t _ P n y Q U D e G > < d 2 : K e y > 4 7 d c a 5 4 6 - b b 5 5 - 4 a 8 5 - a 4 c 5 - 2 c a e 3 4 c 5 1 0 d 8 < / d 2 : K e y > < d 2 : V a l u e   z : I d = " i 4 6 " > < C u b e M e d i a t o r   z : R e f = " i 2 " / > < L a b e l > T a b l e a u   /   G r a p h e   :   q 2 9 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 q 7 6 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 c 2 8 6 < / d 2 : s t r i n g > < d 2 : s t r i n g > c 2 8 7 < / d 2 : s t r i n g > < d 2 : s t r i n g > c 2 8 8 < / d 2 : s t r i n g > < d 2 : s t r i n g > c 2 8 9 < / d 2 : s t r i n g > < d 2 : s t r i n g > c 2 9 0 < / d 2 : s t r i n g > < d 2 : s t r i n g > c 2 9 1 < / d 2 : s t r i n g > < d 2 : s t r i n g > c 2 9 2 < / d 2 : s t r i n g > < d 2 : s t r i n g > c 2 9 3 < / d 2 : s t r i n g > < d 2 : s t r i n g > b 4 < / d 2 : s t r i n g > < d 2 : s t r i n g > b 5 < / d 2 : s t r i n g > < d 2 : s t r i n g > b 6 < / d 2 : s t r i n g > < d 2 : s t r i n g > x 2 < / d 2 : s t r i n g > < d 2 : s t r i n g > q 7 6 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 4 7 d c a 5 4 6 - b b 5 5 - 4 a 8 5 - a 4 c 5 - 2 c a e 3 4 c 5 1 0 d 8 < / U U I D > < V e r s i o n > 3 < / V e r s i o n > < / d 2 : V a l u e > < / d 2 : K e y V a l u e O f s t r i n g O u t p u t _ P n y Q U D e G > < d 2 : K e y V a l u e O f s t r i n g O u t p u t _ P n y Q U D e G > < d 2 : K e y > 0 6 7 0 2 0 7 0 - 1 d 4 c - 4 0 a 7 - a d 2 0 - e d 5 d 7 2 c c c c 7 0 < / d 2 : K e y > < d 2 : V a l u e   z : I d = " i 4 7 " > < C u b e M e d i a t o r   z : R e f = " i 2 " / > < L a b e l > T a b l e a u   /   G r a p h e   :   Q 3 0 _ I 1 ,   Q 3 0 _ I 2 ,   Q 3 0 _ I 3 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 b 2 < / d 2 : s t r i n g > < d 2 : s t r i n g > c 2 7 9 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 b 2 < / d 2 : s t r i n g > < d 2 : s t r i n g > c 2 8 1 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 c 2 8 1 < / d 2 : s t r i n g > < d 2 : s t r i n g > c 2 8 2 < / d 2 : s t r i n g > < d 2 : s t r i n g > c 2 8 3 < / d 2 : s t r i n g > < d 2 : s t r i n g > c 2 8 4 < / d 2 : s t r i n g > < d 2 : s t r i n g > c 1 4 < / d 2 : s t r i n g > < d 2 : s t r i n g > b 2 < / d 2 : s t r i n g > < d 2 : s t r i n g > x 2 < / d 2 : s t r i n g > < d 2 : s t r i n g > q 7 7 < / d 2 : s t r i n g > < d 2 : s t r i n g > q 7 8 < / d 2 : s t r i n g > < d 2 : s t r i n g > q 7 9 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 B r e a k s 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 4   p o i n t s      P o s i t i f   & g t ;   N � g a t i f < / T e m p l a t e N a m e > < U U I D > 0 6 7 0 2 0 7 0 - 1 d 4 c - 4 0 a 7 - a d 2 0 - e d 5 d 7 2 c c c c 7 0 < / U U I D > < V e r s i o n > 3 < / V e r s i o n > < / d 2 : V a l u e > < / d 2 : K e y V a l u e O f s t r i n g O u t p u t _ P n y Q U D e G > < d 2 : K e y V a l u e O f s t r i n g O u t p u t _ P n y Q U D e G > < d 2 : K e y > 4 d 8 5 c 9 5 c - 6 1 1 c - 4 0 6 a - 8 d 4 c - 3 a d 9 9 e 9 6 7 d c 3 < / d 2 : K e y > < d 2 : V a l u e   z : I d = " i 4 8 " > < C u b e M e d i a t o r   z : R e f = " i 2 " / > < L a b e l > T a b l e a u   /   G r a p h e   :   q 3 1 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 c 2 4 0 < / d 2 : s t r i n g > < d 2 : s t r i n g > c 2 4 1 < / d 2 : s t r i n g > < d 2 : s t r i n g > c 2 4 2 < / d 2 : s t r i n g > < d 2 : s t r i n g > c 2 4 3 < / d 2 : s t r i n g > < d 2 : s t r i n g > c 1 4 < / d 2 : s t r i n g > < d 2 : s t r i n g > b 2 < / d 2 : s t r i n g > < d 2 : s t r i n g > x 2 < / d 2 : s t r i n g > < d 2 : s t r i n g > q 8 0 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 4   p o i n t s      P o s i t i f   & g t ;   N � g a t i f < / T e m p l a t e N a m e > < U U I D > 4 d 8 5 c 9 5 c - 6 1 1 c - 4 0 6 a - 8 d 4 c - 3 a d 9 9 e 9 6 7 d c 3 < / U U I D > < V e r s i o n > 3 < / V e r s i o n > < / d 2 : V a l u e > < / d 2 : K e y V a l u e O f s t r i n g O u t p u t _ P n y Q U D e G > < d 2 : K e y V a l u e O f s t r i n g O u t p u t _ P n y Q U D e G > < d 2 : K e y > a e 2 b 3 9 7 b - 5 d 0 4 - 4 4 7 b - b 7 a 9 - 9 b 2 8 a 3 4 a 8 5 0 2 < / d 2 : K e y > < d 2 : V a l u e   z : I d = " i 4 9 " > < C u b e M e d i a t o r   z : R e f = " i 2 " / > < L a b e l > T a b l e a u   /   G r a p h e   :   q 3 1 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 c 2 4 0 < / d 2 : s t r i n g > < d 2 : s t r i n g > c 2 4 1 < / d 2 : s t r i n g > < d 2 : s t r i n g > c 2 4 2 < / d 2 : s t r i n g > < d 2 : s t r i n g > c 2 4 3 < / d 2 : s t r i n g > < d 2 : s t r i n g > c 1 4 < / d 2 : s t r i n g > < d 2 : s t r i n g > b 4 < / d 2 : s t r i n g > < d 2 : s t r i n g > b 5 < / d 2 : s t r i n g > < d 2 : s t r i n g > b 6 < / d 2 : s t r i n g > < d 2 : s t r i n g > x 2 < / d 2 : s t r i n g > < d 2 : s t r i n g > q 8 0 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 4   p o i n t s      P o s i t i f   & g t ;   N � g a t i f < / T e m p l a t e N a m e > < U U I D > a e 2 b 3 9 7 b - 5 d 0 4 - 4 4 7 b - b 7 a 9 - 9 b 2 8 a 3 4 a 8 5 0 2 < / U U I D > < V e r s i o n > 3 < / V e r s i o n > < / d 2 : V a l u e > < / d 2 : K e y V a l u e O f s t r i n g O u t p u t _ P n y Q U D e G > < d 2 : K e y V a l u e O f s t r i n g O u t p u t _ P n y Q U D e G > < d 2 : K e y > 2 9 f c 7 e 8 5 - 6 4 a c - 4 5 9 d - a f c e - 4 3 9 a 9 9 f b 5 a a 8 < / d 2 : K e y > < d 2 : V a l u e   z : I d = " i 5 0 " > < C u b e M e d i a t o r   z : R e f = " i 2 " / > < L a b e l > T a b l e a u   /   G r a p h e   :   q 3 1 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 c 2 3 8 < / d 2 : s t r i n g > < d 2 : s t r i n g > b 2 < / d 2 : s t r i n g > < d 2 : s t r i n g > x 2 < / d 2 : s t r i n g > < d 2 : s t r i n g > q 8 0 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 2 9 f c 7 e 8 5 - 6 4 a c - 4 5 9 d - a f c e - 4 3 9 a 9 9 f b 5 a a 8 < / U U I D > < V e r s i o n > 3 < / V e r s i o n > < / d 2 : V a l u e > < / d 2 : K e y V a l u e O f s t r i n g O u t p u t _ P n y Q U D e G > < d 2 : K e y V a l u e O f s t r i n g O u t p u t _ P n y Q U D e G > < d 2 : K e y > 8 2 1 0 0 a b 2 - 2 1 b 1 - 4 7 5 e - a 9 3 9 - 5 e 2 c 2 c c 5 6 b 8 5 < / d 2 : K e y > < d 2 : V a l u e   z : I d = " i 5 1 " > < C u b e M e d i a t o r   z : R e f = " i 2 " / > < L a b e l > T a b l e a u   /   G r a p h e   :   q 3 1 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 b 4 < / d 2 : s t r i n g > < d 2 : s t r i n g > b 5 < / d 2 : s t r i n g > < d 2 : s t r i n g > b 6 < / d 2 : s t r i n g > < d 2 : s t r i n g > x 2 < / d 2 : s t r i n g > < d 2 : s t r i n g > q 8 0 < / d 2 : s t r i n g > < d 2 : s t r i n g > c 2 3 8 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 8 2 1 0 0 a b 2 - 2 1 b 1 - 4 7 5 e - a 9 3 9 - 5 e 2 c 2 c c 5 6 b 8 5 < / U U I D > < V e r s i o n > 3 < / V e r s i o n > < / d 2 : V a l u e > < / d 2 : K e y V a l u e O f s t r i n g O u t p u t _ P n y Q U D e G > < d 2 : K e y V a l u e O f s t r i n g O u t p u t _ P n y Q U D e G > < d 2 : K e y > 6 8 9 7 4 f f 3 - 7 5 c f - 4 b 1 0 - b 2 3 a - b f f 8 1 c 7 5 d e 1 3 < / d 2 : K e y > < d 2 : V a l u e   z : I d = " i 5 2 " > < C u b e M e d i a t o r   z : R e f = " i 2 " / > < L a b e l > T a b l e a u   /   G r a p h e   :   Q 1 9 _ I 1 ,   Q 1 9 _ I 2 ,   Q 1 9 _ I 3 ,   Q 1 9 _ I 4 ,   Q 1 9 _ I 5 ,   Q 1 9 _ I 6 ,   Q 1 9 _ I 7 ,   Q 1 9 _ I 8 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 b 2 < / d 2 : s t r i n g > < d 2 : s t r i n g > c 2 3 8 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 b 2 < / d 2 : s t r i n g > < d 2 : s t r i n g > c 2 4 0 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 c 2 4 0 < / d 2 : s t r i n g > < d 2 : s t r i n g > c 2 4 1 < / d 2 : s t r i n g > < d 2 : s t r i n g > c 2 4 2 < / d 2 : s t r i n g > < d 2 : s t r i n g > c 2 4 3 < / d 2 : s t r i n g > < d 2 : s t r i n g > c 3 5 4 < / d 2 : s t r i n g > < d 2 : s t r i n g > b 2 < / d 2 : s t r i n g > < d 2 : s t r i n g > x 2 < / d 2 : s t r i n g > < d 2 : s t r i n g > q 8 2 < / d 2 : s t r i n g > < d 2 : s t r i n g > q 8 3 < / d 2 : s t r i n g > < d 2 : s t r i n g > q 8 4 < / d 2 : s t r i n g > < d 2 : s t r i n g > q 8 5 < / d 2 : s t r i n g > < d 2 : s t r i n g > q 8 6 < / d 2 : s t r i n g > < d 2 : s t r i n g > q 8 7 < / d 2 : s t r i n g > < d 2 : s t r i n g > q 8 8 < / d 2 : s t r i n g > < d 2 : s t r i n g > q 8 9 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 B r e a k s 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 4   p o i n t s      P o s i t i f   & g t ;   N � g a t i f < / T e m p l a t e N a m e > < U U I D > 6 8 9 7 4 f f 3 - 7 5 c f - 4 b 1 0 - b 2 3 a - b f f 8 1 c 7 5 d e 1 3 < / U U I D > < V e r s i o n > 3 < / V e r s i o n > < / d 2 : V a l u e > < / d 2 : K e y V a l u e O f s t r i n g O u t p u t _ P n y Q U D e G > < d 2 : K e y V a l u e O f s t r i n g O u t p u t _ P n y Q U D e G > < d 2 : K e y > 1 d 6 f 2 6 3 4 - 7 3 c 8 - 4 5 8 a - b 4 7 e - 8 a 7 9 4 0 a b 8 1 9 9 < / d 2 : K e y > < d 2 : V a l u e   z : I d = " i 5 3 " > < C u b e M e d i a t o r   z : R e f = " i 2 " / > < L a b e l > T a b l e a u   /   G r a p h e   :   Q 1 9 _ I 1 ,   Q 1 9 _ I 2 ,   Q 1 9 _ I 3 ,   Q 1 9 _ I 4 ,   Q 1 9 _ I 5 ,   Q 1 9 _ I 6 ,   Q 1 9 _ I 7 ,   Q 1 9 _ I 8 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 c 2 3 8 < / d 2 : s t r i n g > < d 2 : s t r i n g > b 2 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 c 2 4 0 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 b 2 < / d 2 : s t r i n g > < d 2 : s t r i n g > b 4 < / d 2 : s t r i n g > < d 2 : s t r i n g > b 5 < / d 2 : s t r i n g > < d 2 : s t r i n g > b 6 < / d 2 : s t r i n g > < d 2 : s t r i n g > x 2 < / d 2 : s t r i n g > < d 2 : s t r i n g > q 8 2 < / d 2 : s t r i n g > < d 2 : s t r i n g > q 8 3 < / d 2 : s t r i n g > < d 2 : s t r i n g > q 8 4 < / d 2 : s t r i n g > < d 2 : s t r i n g > q 8 5 < / d 2 : s t r i n g > < d 2 : s t r i n g > q 8 6 < / d 2 : s t r i n g > < d 2 : s t r i n g > q 8 7 < / d 2 : s t r i n g > < d 2 : s t r i n g > q 8 8 < / d 2 : s t r i n g > < d 2 : s t r i n g > q 8 9 < / d 2 : s t r i n g > < d 2 : s t r i n g > c 2 3 8 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 C a t e g o r i e s 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 1 d 6 f 2 6 3 4 - 7 3 c 8 - 4 5 8 a - b 4 7 e - 8 a 7 9 4 0 a b 8 1 9 9 < / U U I D > < V e r s i o n > 3 < / V e r s i o n > < / d 2 : V a l u e > < / d 2 : K e y V a l u e O f s t r i n g O u t p u t _ P n y Q U D e G > < d 2 : K e y V a l u e O f s t r i n g O u t p u t _ P n y Q U D e G > < d 2 : K e y > 2 6 3 c 1 b 7 2 - d 5 1 1 - 4 4 7 9 - a a 7 a - 7 5 e a 2 1 c 2 b 5 c 9 < / d 2 : K e y > < d 2 : V a l u e   z : I d = " i 5 4 " > < C u b e M e d i a t o r   z : R e f = " i 2 " / > < L a b e l > T a b l e a u   /   G r a p h e   :   Q 1 9 _ I 1 ,   Q 1 9 _ I 2 ,   Q 1 9 _ I 3 ,   Q 1 9 _ I 4 ,   Q 1 9 _ I 5 ,   Q 1 9 _ I 6 ,   Q 1 9 _ I 7 ,   Q 1 9 _ I 8 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 c 2 3 8 < / d 2 : s t r i n g > < d 2 : s t r i n g > b 2 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 c 2 4 0 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 c 2 3 8 < / d 2 : s t r i n g > < d 2 : s t r i n g > b 8 < / d 2 : s t r i n g > < d 2 : s t r i n g > b 9 < / d 2 : s t r i n g > < d 2 : s t r i n g > b 1 0 < / d 2 : s t r i n g > < d 2 : s t r i n g > b 1 1 < / d 2 : s t r i n g > < d 2 : s t r i n g > b 1 2 < / d 2 : s t r i n g > < d 2 : s t r i n g > x 2 < / d 2 : s t r i n g > < d 2 : s t r i n g > q 8 2 < / d 2 : s t r i n g > < d 2 : s t r i n g > q 8 3 < / d 2 : s t r i n g > < d 2 : s t r i n g > q 8 4 < / d 2 : s t r i n g > < d 2 : s t r i n g > q 8 5 < / d 2 : s t r i n g > < d 2 : s t r i n g > q 8 6 < / d 2 : s t r i n g > < d 2 : s t r i n g > q 8 7 < / d 2 : s t r i n g > < d 2 : s t r i n g > q 8 8 < / d 2 : s t r i n g > < d 2 : s t r i n g > q 8 9 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 C a t e g o r i e s 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 2 6 3 c 1 b 7 2 - d 5 1 1 - 4 4 7 9 - a a 7 a - 7 5 e a 2 1 c 2 b 5 c 9 < / U U I D > < V e r s i o n > 3 < / V e r s i o n > < / d 2 : V a l u e > < / d 2 : K e y V a l u e O f s t r i n g O u t p u t _ P n y Q U D e G > < d 2 : K e y V a l u e O f s t r i n g O u t p u t _ P n y Q U D e G > < d 2 : K e y > 5 f a 2 e e 3 a - c 9 3 1 - 4 8 7 b - a 0 4 3 - 3 e 9 1 4 f 9 8 9 4 0 a < / d 2 : K e y > < d 2 : V a l u e   z : I d = " i 5 5 " > < C u b e M e d i a t o r   z : R e f = " i 2 " / > < L a b e l > T a b l e a u   /   G r a p h e   :   Q 1 8 _ I 1 ,   Q 1 8 _ I 2 ,   Q 1 8 _ I 3 ,   Q 1 8 _ I 4 ,   Q 1 8 _ I 5 ,   Q 1 8 _ I 6 ,   Q 1 8 _ I 7 ,   Q 1 8 _ I 8 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 b 2 < / d 2 : s t r i n g > < d 2 : s t r i n g > c 2 4 4 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 b 2 < / d 2 : s t r i n g > < d 2 : s t r i n g > c 2 4 5 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 c 2 4 5 < / d 2 : s t r i n g > < d 2 : s t r i n g > c 2 4 6 < / d 2 : s t r i n g > < d 2 : s t r i n g > c 2 4 7 < / d 2 : s t r i n g > < d 2 : s t r i n g > c 2 4 8 < / d 2 : s t r i n g > < d 2 : s t r i n g > c 1 4 < / d 2 : s t r i n g > < d 2 : s t r i n g > b 2 < / d 2 : s t r i n g > < d 2 : s t r i n g > x 2 < / d 2 : s t r i n g > < d 2 : s t r i n g > q 2 1 < / d 2 : s t r i n g > < d 2 : s t r i n g > q 2 2 < / d 2 : s t r i n g > < d 2 : s t r i n g > q 2 3 < / d 2 : s t r i n g > < d 2 : s t r i n g > q 2 4 < / d 2 : s t r i n g > < d 2 : s t r i n g > q 2 5 < / d 2 : s t r i n g > < d 2 : s t r i n g > q 2 6 < / d 2 : s t r i n g > < d 2 : s t r i n g > q 2 7 < / d 2 : s t r i n g > < d 2 : s t r i n g > q 2 8 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 B r e a k s 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 4   p o i n t s      P o s i t i f   & g t ;   N � g a t i f < / T e m p l a t e N a m e > < U U I D > 5 f a 2 e e 3 a - c 9 3 1 - 4 8 7 b - a 0 4 3 - 3 e 9 1 4 f 9 8 9 4 0 a < / U U I D > < V e r s i o n > 3 < / V e r s i o n > < / d 2 : V a l u e > < / d 2 : K e y V a l u e O f s t r i n g O u t p u t _ P n y Q U D e G > < d 2 : K e y V a l u e O f s t r i n g O u t p u t _ P n y Q U D e G > < d 2 : K e y > 8 4 3 1 b 0 e 3 - 2 9 d 5 - 4 4 0 5 - 8 0 e 3 - a 1 a 7 a b 6 1 c 3 c c < / d 2 : K e y > < d 2 : V a l u e   z : I d = " i 5 6 " > < C u b e M e d i a t o r   z : R e f = " i 2 " / > < L a b e l > T a b l e a u   /   G r a p h e   :   Q 1 8 _ I 1 ,   Q 1 8 _ I 2 ,   Q 1 8 _ I 3 ,   Q 1 8 _ I 4 ,   Q 1 8 _ I 5 ,   Q 1 8 _ I 6 ,   Q 1 8 _ I 7 ,   Q 1 8 _ I 8 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 q 2 1 < / d 2 : s t r i n g > < d 2 : s t r i n g > c 2 4 4 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 b 2 < / d 2 : s t r i n g > < d 2 : s t r i n g > x 2 < / d 2 : s t r i n g > < d 2 : s t r i n g > q 2 1 < / d 2 : s t r i n g > < d 2 : s t r i n g > q 2 2 < / d 2 : s t r i n g > < d 2 : s t r i n g > q 2 3 < / d 2 : s t r i n g > < d 2 : s t r i n g > q 2 4 < / d 2 : s t r i n g > < d 2 : s t r i n g > q 2 5 < / d 2 : s t r i n g > < d 2 : s t r i n g > q 2 6 < / d 2 : s t r i n g > < d 2 : s t r i n g > q 2 7 < / d 2 : s t r i n g > < d 2 : s t r i n g > q 2 8 < / d 2 : s t r i n g > < d 2 : s t r i n g > c 2 4 4 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 8 4 3 1 b 0 e 3 - 2 9 d 5 - 4 4 0 5 - 8 0 e 3 - a 1 a 7 a b 6 1 c 3 c c < / U U I D > < V e r s i o n > 3 < / V e r s i o n > < / d 2 : V a l u e > < / d 2 : K e y V a l u e O f s t r i n g O u t p u t _ P n y Q U D e G > < d 2 : K e y V a l u e O f s t r i n g O u t p u t _ P n y Q U D e G > < d 2 : K e y > c 4 0 4 c d 5 c - 0 b 4 0 - 4 8 d 9 - 9 5 1 5 - b 9 b 4 b 4 4 a 2 d a a < / d 2 : K e y > < d 2 : V a l u e   z : I d = " i 5 7 " > < C u b e M e d i a t o r   z : R e f = " i 2 " / > < L a b e l > T a b l e a u   /   G r a p h e   :   Q 2 6 _ I 1 ,   Q 2 6 _ I 2 ,   Q 2 6 _ I 3 ,   Q 2 6 _ I 4 ,   Q 2 6 _ I 5 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 c 2 7 9 < / d 2 : s t r i n g > < d 2 : s t r i n g > b 2 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 c 2 8 1 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 c 2 8 1 < / d 2 : s t r i n g > < d 2 : s t r i n g > b 2 < / d 2 : s t r i n g > < d 2 : s t r i n g > b 4 < / d 2 : s t r i n g > < d 2 : s t r i n g > b 5 < / d 2 : s t r i n g > < d 2 : s t r i n g > b 6 < / d 2 : s t r i n g > < d 2 : s t r i n g > x 2 < / d 2 : s t r i n g > < d 2 : s t r i n g > q 6 1 < / d 2 : s t r i n g > < d 2 : s t r i n g > q 6 2 < / d 2 : s t r i n g > < d 2 : s t r i n g > q 6 3 < / d 2 : s t r i n g > < d 2 : s t r i n g > q 6 4 < / d 2 : s t r i n g > < d 2 : s t r i n g > q 6 5 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 C a t e g o r i e s 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 c 4 0 4 c d 5 c - 0 b 4 0 - 4 8 d 9 - 9 5 1 5 - b 9 b 4 b 4 4 a 2 d a a < / U U I D > < V e r s i o n > 3 < / V e r s i o n > < / d 2 : V a l u e > < / d 2 : K e y V a l u e O f s t r i n g O u t p u t _ P n y Q U D e G > < d 2 : K e y V a l u e O f s t r i n g O u t p u t _ P n y Q U D e G > < d 2 : K e y > 7 a 9 4 e 4 f c - a c f 6 - 4 d 3 0 - a 0 9 d - 2 c 8 d 0 f a 4 7 8 e 1 < / d 2 : K e y > < d 2 : V a l u e   z : I d = " i 5 8 " > < C u b e M e d i a t o r   z : R e f = " i 2 " / > < L a b e l > T a b l e a u   /   G r a p h e   :   Q 2 7 _ I 1 ,   Q 2 7 _ I 2 ,   Q 2 7 _ I 3 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 c 2 7 9 < / d 2 : s t r i n g > < d 2 : s t r i n g > b 2 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 c 2 8 1 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 c 2 8 1 < / d 2 : s t r i n g > < d 2 : s t r i n g > b 2 < / d 2 : s t r i n g > < d 2 : s t r i n g > b 4 < / d 2 : s t r i n g > < d 2 : s t r i n g > b 5 < / d 2 : s t r i n g > < d 2 : s t r i n g > b 6 < / d 2 : s t r i n g > < d 2 : s t r i n g > x 2 < / d 2 : s t r i n g > < d 2 : s t r i n g > q 6 9 < / d 2 : s t r i n g > < d 2 : s t r i n g > q 7 0 < / d 2 : s t r i n g > < d 2 : s t r i n g > q 7 1 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 C a t e g o r i e s 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 7 a 9 4 e 4 f c - a c f 6 - 4 d 3 0 - a 0 9 d - 2 c 8 d 0 f a 4 7 8 e 1 < / U U I D > < V e r s i o n > 3 < / V e r s i o n > < / d 2 : V a l u e > < / d 2 : K e y V a l u e O f s t r i n g O u t p u t _ P n y Q U D e G > < d 2 : K e y V a l u e O f s t r i n g O u t p u t _ P n y Q U D e G > < d 2 : K e y > 1 5 f e 2 9 8 1 - 6 1 5 0 - 4 6 a 4 - a f a 5 - 6 2 5 4 c 6 e f 3 7 7 3 < / d 2 : K e y > < d 2 : V a l u e   z : I d = " i 5 9 " > < C u b e M e d i a t o r   z : R e f = " i 2 " / > < L a b e l > T a b l e a u   /   G r a p h e   :   Q 2 8 _ I 1 ,   Q 2 8 _ I 2 ,   Q 2 8 _ I 3 ,   Q 2 8 _ I 4 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 c 2 3 8 < / d 2 : s t r i n g > < d 2 : s t r i n g > b 2 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 c 2 4 0 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 c 2 3 8 < / d 2 : s t r i n g > < d 2 : s t r i n g > b 2 < / d 2 : s t r i n g > < d 2 : s t r i n g > b 4 < / d 2 : s t r i n g > < d 2 : s t r i n g > b 5 < / d 2 : s t r i n g > < d 2 : s t r i n g > b 6 < / d 2 : s t r i n g > < d 2 : s t r i n g > x 2 < / d 2 : s t r i n g > < d 2 : s t r i n g > q 7 2 < / d 2 : s t r i n g > < d 2 : s t r i n g > q 7 3 < / d 2 : s t r i n g > < d 2 : s t r i n g > q 7 4 < / d 2 : s t r i n g > < d 2 : s t r i n g > q 7 5 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 C a t e g o r i e s 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 1 5 f e 2 9 8 1 - 6 1 5 0 - 4 6 a 4 - a f a 5 - 6 2 5 4 c 6 e f 3 7 7 3 < / U U I D > < V e r s i o n > 3 < / V e r s i o n > < / d 2 : V a l u e > < / d 2 : K e y V a l u e O f s t r i n g O u t p u t _ P n y Q U D e G > < d 2 : K e y V a l u e O f s t r i n g O u t p u t _ P n y Q U D e G > < d 2 : K e y > 4 d b 3 4 5 b 9 - b 4 3 1 - 4 3 6 4 - b 3 e f - b 4 e 0 4 1 c 5 1 7 6 7 < / d 2 : K e y > < d 2 : V a l u e   z : I d = " i 6 0 " > < C u b e M e d i a t o r   z : R e f = " i 2 " / > < L a b e l > T a b l e a u   /   G r a p h e   :   Q 3 0 _ I 1 ,   Q 3 0 _ I 2 ,   Q 3 0 _ I 3 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 c 2 7 9 < / d 2 : s t r i n g > < d 2 : s t r i n g > b 2 < / d 2 : s t r i n g > < d 2 : s t r i n g > x 2 < / d 2 : s t r i n g > < / K e y s > < O r d e r > D e s c e n d i n g < / O r d e r > < / T a b l e A r e a S o r t L e v e l > < T a b l e A r e a S o r t L e v e l > < K e y s > < d 2 : s t r i n g > u 1 < / d 2 : s t r i n g > < d 2 : s t r i n g > c 2 8 1 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 3 < / V e r s i o n > < _ e l e m e n t s > < d 2 : s t r i n g > u 1 < / d 2 : s t r i n g > < d 2 : s t r i n g > c 2 8 1 < / d 2 : s t r i n g > < d 2 : s t r i n g > b 2 < / d 2 : s t r i n g > < d 2 : s t r i n g > b 4 < / d 2 : s t r i n g > < d 2 : s t r i n g > b 5 < / d 2 : s t r i n g > < d 2 : s t r i n g > b 6 < / d 2 : s t r i n g > < d 2 : s t r i n g > x 2 < / d 2 : s t r i n g > < d 2 : s t r i n g > q 7 7 < / d 2 : s t r i n g > < d 2 : s t r i n g > q 7 8 < / d 2 : s t r i n g > < d 2 : s t r i n g > q 7 9 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 C a t e g o r i e s 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 B a n d e s   h o r i z o n t a l e s      1 2   l i g n e s   x   8   c o l o n n e s < / T e m p l a t e N a m e > < U U I D > 4 d b 3 4 5 b 9 - b 4 3 1 - 4 3 6 4 - b 3 e f - b 4 e 0 4 1 c 5 1 7 6 7 < / U U I D > < V e r s i o n > 3 < / V e r s i o n > < / d 2 : V a l u e > < / d 2 : K e y V a l u e O f s t r i n g O u t p u t _ P n y Q U D e G > < d 2 : K e y V a l u e O f s t r i n g O u t p u t _ P n y Q U D e G > < d 2 : K e y > a f 8 c 5 2 f 6 - f 6 d c - 4 1 0 8 - b 7 e 7 - 1 3 4 b c 1 9 9 a f 4 e < / d 2 : K e y > < d 2 : V a l u e   z : I d = " i 6 1 " > < C u b e M e d i a t o r   z : R e f = " i 2 " / > < L a b e l > T a b l e a u   /   G r a p h e   :   q 1 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 4 < / V e r s i o n > < _ e l e m e n t s > < d 2 : s t r i n g > u 1 < / d 2 : s t r i n g > < d 2 : s t r i n g > c 7 < / d 2 : s t r i n g > < d 2 : s t r i n g > c 8 < / d 2 : s t r i n g > < d 2 : s t r i n g > c 9 < / d 2 : s t r i n g > < d 2 : s t r i n g > c 1 0 < / d 2 : s t r i n g > < d 2 : s t r i n g > c 1 1 < / d 2 : s t r i n g > < d 2 : s t r i n g > c 1 2 < / d 2 : s t r i n g > < d 2 : s t r i n g > c 1 3 < / d 2 : s t r i n g > < d 2 : s t r i n g > c 1 4 < / d 2 : s t r i n g > < d 2 : s t r i n g > b 2 < / d 2 : s t r i n g > < d 2 : s t r i n g > x 2 < / d 2 : s t r i n g > < d 2 : s t r i n g > q 1 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 a f 8 c 5 2 f 6 - f 6 d c - 4 1 0 8 - b 7 e 7 - 1 3 4 b c 1 9 9 a f 4 e < / U U I D > < V e r s i o n > 4 < / V e r s i o n > < / d 2 : V a l u e > < / d 2 : K e y V a l u e O f s t r i n g O u t p u t _ P n y Q U D e G > < d 2 : K e y V a l u e O f s t r i n g O u t p u t _ P n y Q U D e G > < d 2 : K e y > 2 1 3 7 d 4 0 c - 2 d 0 2 - 4 c 9 2 - b 9 4 0 - 3 4 3 1 4 b b 0 2 f d f < / d 2 : K e y > < d 2 : V a l u e   z : I d = " i 6 2 " > < C u b e M e d i a t o r   z : R e f = " i 2 " / > < L a b e l > T a b l e a u   /   G r a p h e   :   q 1 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 4 < / V e r s i o n > < _ e l e m e n t s > < d 2 : s t r i n g > u 1 < / d 2 : s t r i n g > < d 2 : s t r i n g > c 6 < / d 2 : s t r i n g > < d 2 : s t r i n g > b 2 < / d 2 : s t r i n g > < d 2 : s t r i n g > x 2 < / d 2 : s t r i n g > < d 2 : s t r i n g > q 1 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 2 1 3 7 d 4 0 c - 2 d 0 2 - 4 c 9 2 - b 9 4 0 - 3 4 3 1 4 b b 0 2 f d f < / U U I D > < V e r s i o n > 4 < / V e r s i o n > < / d 2 : V a l u e > < / d 2 : K e y V a l u e O f s t r i n g O u t p u t _ P n y Q U D e G > < d 2 : K e y V a l u e O f s t r i n g O u t p u t _ P n y Q U D e G > < d 2 : K e y > 1 b 1 5 4 5 c 5 - a 3 1 5 - 4 2 d 5 - a f 0 8 - 4 b 3 c 5 2 3 0 4 2 3 5 < / d 2 : K e y > < d 2 : V a l u e   z : I d = " i 6 3 " > < C u b e M e d i a t o r   z : R e f = " i 2 " / > < L a b e l > T a b l e a u   /   G r a p h e   :   q 1 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 4 < / V e r s i o n > < _ e l e m e n t s > < d 2 : s t r i n g > u 1 < / d 2 : s t r i n g > < d 2 : s t r i n g > c 5 < / d 2 : s t r i n g > < d 2 : s t r i n g > b 2 < / d 2 : s t r i n g > < d 2 : s t r i n g > x 2 < / d 2 : s t r i n g > < d 2 : s t r i n g > q 1 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 1 b 1 5 4 5 c 5 - a 3 1 5 - 4 2 d 5 - a f 0 8 - 4 b 3 c 5 2 3 0 4 2 3 5 < / U U I D > < V e r s i o n > 4 < / V e r s i o n > < / d 2 : V a l u e > < / d 2 : K e y V a l u e O f s t r i n g O u t p u t _ P n y Q U D e G > < d 2 : K e y V a l u e O f s t r i n g O u t p u t _ P n y Q U D e G > < d 2 : K e y > 6 c 3 e c a 5 2 - 2 b b 5 - 4 f 5 d - b 4 3 c - 2 a b e 5 c 0 1 b 0 3 e < / d 2 : K e y > < d 2 : V a l u e   z : I d = " i 6 4 " > < C u b e M e d i a t o r   z : R e f = " i 2 " / > < L a b e l > T a b l e a u   /   G r a p h e   :   q 1 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 4 < / V e r s i o n > < _ e l e m e n t s > < d 2 : s t r i n g > u 1 < / d 2 : s t r i n g > < d 2 : s t r i n g > c 2 < / d 2 : s t r i n g > < d 2 : s t r i n g > c 3 < / d 2 : s t r i n g > < d 2 : s t r i n g > c 4 < / d 2 : s t r i n g > < d 2 : s t r i n g > c 5 < / d 2 : s t r i n g > < d 2 : s t r i n g > c 6 < / d 2 : s t r i n g > < d 2 : s t r i n g > b 4 < / d 2 : s t r i n g > < d 2 : s t r i n g > b 5 < / d 2 : s t r i n g > < d 2 : s t r i n g > b 6 < / d 2 : s t r i n g > < d 2 : s t r i n g > x 2 < / d 2 : s t r i n g > < d 2 : s t r i n g > q 1 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 6 c 3 e c a 5 2 - 2 b b 5 - 4 f 5 d - b 4 3 c - 2 a b e 5 c 0 1 b 0 3 e < / U U I D > < V e r s i o n > 4 < / V e r s i o n > < / d 2 : V a l u e > < / d 2 : K e y V a l u e O f s t r i n g O u t p u t _ P n y Q U D e G > < d 2 : K e y V a l u e O f s t r i n g O u t p u t _ P n y Q U D e G > < d 2 : K e y > c 8 a 0 8 5 2 3 - 9 e 0 f - 4 f e f - b 0 8 9 - 7 8 9 2 3 1 7 c d 9 7 b < / d 2 : K e y > < d 2 : V a l u e   z : I d = " i 6 5 " > < C u b e M e d i a t o r   z : R e f = " i 2 " / > < L a b e l > T a b l e a u   /   G r a p h e   :   q 2 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 4 < / V e r s i o n > < _ e l e m e n t s > < d 2 : s t r i n g > u 1 < / d 2 : s t r i n g > < d 2 : s t r i n g > c 1 5 < / d 2 : s t r i n g > < d 2 : s t r i n g > b 2 < / d 2 : s t r i n g > < d 2 : s t r i n g > x 2 < / d 2 : s t r i n g > < d 2 : s t r i n g > q 2 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 c 8 a 0 8 5 2 3 - 9 e 0 f - 4 f e f - b 0 8 9 - 7 8 9 2 3 1 7 c d 9 7 b < / U U I D > < V e r s i o n > 4 < / V e r s i o n > < / d 2 : V a l u e > < / d 2 : K e y V a l u e O f s t r i n g O u t p u t _ P n y Q U D e G > < d 2 : K e y V a l u e O f s t r i n g O u t p u t _ P n y Q U D e G > < d 2 : K e y > 0 3 1 b 8 1 b d - 4 d e d - 4 1 9 c - b 6 1 b - 9 3 d d 9 d d a 8 0 0 d < / d 2 : K e y > < d 2 : V a l u e   z : I d = " i 6 6 " > < C u b e M e d i a t o r   z : R e f = " i 2 " / > < L a b e l > T a b l e a u   /   G r a p h e   :   q 9 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 c 1 5 < / d 2 : s t r i n g > < d 2 : s t r i n g > c 4 7 < / d 2 : s t r i n g > < d 2 : s t r i n g > c 5 3 < / d 2 : s t r i n g > < d 2 : s t r i n g > c 1 4 < / d 2 : s t r i n g > < d 2 : s t r i n g > b 2 < / d 2 : s t r i n g > < d 2 : s t r i n g > x 2 < / d 2 : s t r i n g > < d 2 : s t r i n g > q 1 0 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 B r e a k s < / d 2 : K e y > < d 2 : V a l u e > T a b l e < / d 2 : V a l u e > < / d 2 : K e y V a l u e O f W i p i D i m T y p e I T a b l e A r e a A 6 l V I P I T > < d 2 : K e y V a l u e O f W i p i D i m T y p e I T a b l e A r e a A 6 l V I P I T > < d 2 : K e y > Q u e s t i o n s 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 3   p o i n t s      P o s i t i f   & g t ;   N � g a t i f < / T e m p l a t e N a m e > < U U I D > 0 3 1 b 8 1 b d - 4 d e d - 4 1 9 c - b 6 1 b - 9 3 d d 9 d d a 8 0 0 d < / U U I D > < V e r s i o n > 5 < / V e r s i o n > < / d 2 : V a l u e > < / d 2 : K e y V a l u e O f s t r i n g O u t p u t _ P n y Q U D e G > < d 2 : K e y V a l u e O f s t r i n g O u t p u t _ P n y Q U D e G > < d 2 : K e y > e b a 2 f e 6 3 - f 8 7 1 - 4 9 7 3 - b f 5 c - 0 7 8 6 3 d d a 0 d b 7 < / d 2 : K e y > < d 2 : V a l u e   z : I d = " i 6 7 " > < C u b e M e d i a t o r   z : R e f = " i 2 " / > < L a b e l > T a b l e a u   /   G r a p h e   :   q 9 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 c 1 5 < / d 2 : s t r i n g > < d 2 : s t r i n g > c 4 7 < / d 2 : s t r i n g > < d 2 : s t r i n g > c 5 3 < / d 2 : s t r i n g > < d 2 : s t r i n g > c 1 4 < / d 2 : s t r i n g > < d 2 : s t r i n g > b 4 < / d 2 : s t r i n g > < d 2 : s t r i n g > b 5 < / d 2 : s t r i n g > < d 2 : s t r i n g > b 6 < / d 2 : s t r i n g > < d 2 : s t r i n g > x 2 < / d 2 : s t r i n g > < d 2 : s t r i n g > q 1 0 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 3   p o i n t s      P o s i t i f   & g t ;   N � g a t i f < / T e m p l a t e N a m e > < U U I D > e b a 2 f e 6 3 - f 8 7 1 - 4 9 7 3 - b f 5 c - 0 7 8 6 3 d d a 0 d b 7 < / U U I D > < V e r s i o n > 5 < / V e r s i o n > < / d 2 : V a l u e > < / d 2 : K e y V a l u e O f s t r i n g O u t p u t _ P n y Q U D e G > < d 2 : K e y V a l u e O f s t r i n g O u t p u t _ P n y Q U D e G > < d 2 : K e y > 6 4 8 5 b 6 e b - 1 c 9 1 - 4 f 5 7 - b 9 2 2 - 1 a f e 8 d 9 a 1 f f f < / d 2 : K e y > < d 2 : V a l u e   z : I d = " i 6 8 " > < C u b e M e d i a t o r   z : R e f = " i 2 " / > < L a b e l > T a b l e a u   /   G r a p h e   :   q 9 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 c 1 5 < / d 2 : s t r i n g > < d 2 : s t r i n g > b 2 < / d 2 : s t r i n g > < d 2 : s t r i n g > x 2 < / d 2 : s t r i n g > < d 2 : s t r i n g > q 1 0 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 6 4 8 5 b 6 e b - 1 c 9 1 - 4 f 5 7 - b 9 2 2 - 1 a f e 8 d 9 a 1 f f f < / U U I D > < V e r s i o n > 5 < / V e r s i o n > < / d 2 : V a l u e > < / d 2 : K e y V a l u e O f s t r i n g O u t p u t _ P n y Q U D e G > < d 2 : K e y V a l u e O f s t r i n g O u t p u t _ P n y Q U D e G > < d 2 : K e y > 2 8 d 6 c 9 1 e - e 1 f e - 4 1 8 e - 9 7 1 f - b 1 9 7 c f f a a 4 6 4 < / d 2 : K e y > < d 2 : V a l u e   z : I d = " i 6 9 " > < C u b e M e d i a t o r   z : R e f = " i 2 " / > < L a b e l > T a b l e a u   /   G r a p h e   :   q 9 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 b 4 < / d 2 : s t r i n g > < d 2 : s t r i n g > b 5 < / d 2 : s t r i n g > < d 2 : s t r i n g > b 6 < / d 2 : s t r i n g > < d 2 : s t r i n g > x 2 < / d 2 : s t r i n g > < d 2 : s t r i n g > q 1 0 < / d 2 : s t r i n g > < d 2 : s t r i n g > c 1 5 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 2 8 d 6 c 9 1 e - e 1 f e - 4 1 8 e - 9 7 1 f - b 1 9 7 c f f a a 4 6 4 < / U U I D > < V e r s i o n > 5 < / V e r s i o n > < / d 2 : V a l u e > < / d 2 : K e y V a l u e O f s t r i n g O u t p u t _ P n y Q U D e G > < d 2 : K e y V a l u e O f s t r i n g O u t p u t _ P n y Q U D e G > < d 2 : K e y > 9 3 6 5 8 b 0 b - 1 a 8 f - 4 3 f 1 - 9 b 7 f - 5 1 e 0 6 f 1 1 8 3 8 4 < / d 2 : K e y > < d 2 : V a l u e   z : I d = " i 7 0 " > < C u b e M e d i a t o r   z : R e f = " i 2 " / > < L a b e l > T a b l e a u   /   G r a p h e   :   q 5 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 c 3 8 < / d 2 : s t r i n g > < d 2 : s t r i n g > b 2 < / d 2 : s t r i n g > < d 2 : s t r i n g > x 2 < / d 2 : s t r i n g > < d 2 : s t r i n g > q 5 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 9 3 6 5 8 b 0 b - 1 a 8 f - 4 3 f 1 - 9 b 7 f - 5 1 e 0 6 f 1 1 8 3 8 4 < / U U I D > < V e r s i o n > 5 < / V e r s i o n > < / d 2 : V a l u e > < / d 2 : K e y V a l u e O f s t r i n g O u t p u t _ P n y Q U D e G > < d 2 : K e y V a l u e O f s t r i n g O u t p u t _ P n y Q U D e G > < d 2 : K e y > 6 4 f 5 4 8 b b - 7 4 5 3 - 4 c a 2 - 9 3 0 e - 1 1 4 0 9 0 b a 1 1 4 f < / d 2 : K e y > < d 2 : V a l u e   z : I d = " i 7 1 " > < C u b e M e d i a t o r   z : R e f = " i 2 " / > < L a b e l > T a b l e a u   /   G r a p h e   :   q 5 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 c 3 8 < / d 2 : s t r i n g > < d 2 : s t r i n g > b 4 < / d 2 : s t r i n g > < d 2 : s t r i n g > b 5 < / d 2 : s t r i n g > < d 2 : s t r i n g > b 6 < / d 2 : s t r i n g > < d 2 : s t r i n g > x 2 < / d 2 : s t r i n g > < d 2 : s t r i n g > q 5 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 P o w e r P o i n t      S a n s   l i b e l l � s < / T e m p l a t e N a m e > < U U I D > 6 4 f 5 4 8 b b - 7 4 5 3 - 4 c a 2 - 9 3 0 e - 1 1 4 0 9 0 b a 1 1 4 f < / U U I D > < V e r s i o n > 5 < / V e r s i o n > < / d 2 : V a l u e > < / d 2 : K e y V a l u e O f s t r i n g O u t p u t _ P n y Q U D e G > < d 2 : K e y V a l u e O f s t r i n g O u t p u t _ P n y Q U D e G > < d 2 : K e y > c 7 3 5 7 4 a b - 9 f 8 5 - 4 a 1 2 - a f d c - 8 c 8 f a b e 1 9 c 8 4 < / d 2 : K e y > < d 2 : V a l u e   z : I d = " i 7 2 " > < C u b e M e d i a t o r   z : R e f = " i 2 " / > < L a b e l > T a b l e a u   /   G r a p h e   :   q 5 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> < T a b l e A r e a S o r t L e v e l > < K e y s > < d 2 : s t r i n g > u 1 < / d 2 : s t r i n g > < d 2 : s t r i n g > q 5 < / d 2 : s t r i n g > < d 2 : s t r i n g > b 2 < / d 2 : s t r i n g > < d 2 : s t r i n g > x 2 < / d 2 : s t r i n g > < / K e y s > < O r d e r > D e s c e n d i n g < / O r d e r > < / T a b l e A r e a S o r t L e v e l > < / S o r t L e v e l s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 c 3 9 < / d 2 : s t r i n g > < d 2 : s t r i n g > c 4 0 < / d 2 : s t r i n g > < d 2 : s t r i n g > c 4 1 < / d 2 : s t r i n g > < d 2 : s t r i n g > c 1 4 < / d 2 : s t r i n g > < d 2 : s t r i n g > b 2 < / d 2 : s t r i n g > < d 2 : s t r i n g > x 2 < / d 2 : s t r i n g > < d 2 : s t r i n g > q 5 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 3   p o i n t s      P o s i t i f   & g t ;   N � g a t i f < / T e m p l a t e N a m e > < U U I D > c 7 3 5 7 4 a b - 9 f 8 5 - 4 a 1 2 - a f d c - 8 c 8 f a b e 1 9 c 8 4 < / U U I D > < V e r s i o n > 5 < / V e r s i o n > < / d 2 : V a l u e > < / d 2 : K e y V a l u e O f s t r i n g O u t p u t _ P n y Q U D e G > < d 2 : K e y V a l u e O f s t r i n g O u t p u t _ P n y Q U D e G > < d 2 : K e y > e 4 7 b 5 3 e 7 - 0 5 8 b - 4 d f f - b 4 b f - 9 9 9 3 5 e b d 4 f 1 d < / d 2 : K e y > < d 2 : V a l u e   z : I d = " i 7 3 " > < C u b e M e d i a t o r   z : R e f = " i 2 " / > < L a b e l > T a b l e a u   /   G r a p h e   :   q 5 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 c 3 9 < / d 2 : s t r i n g > < d 2 : s t r i n g > c 4 0 < / d 2 : s t r i n g > < d 2 : s t r i n g > c 4 1 < / d 2 : s t r i n g > < d 2 : s t r i n g > c 1 4 < / d 2 : s t r i n g > < d 2 : s t r i n g > b 4 < / d 2 : s t r i n g > < d 2 : s t r i n g > b 5 < / d 2 : s t r i n g > < d 2 : s t r i n g > b 6 < / d 2 : s t r i n g > < d 2 : s t r i n g > x 2 < / d 2 : s t r i n g > < d 2 : s t r i n g > q 5 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 3   p o i n t s      P o s i t i f   & g t ;   N � g a t i f < / T e m p l a t e N a m e > < U U I D > e 4 7 b 5 3 e 7 - 0 5 8 b - 4 d f f - b 4 b f - 9 9 9 3 5 e b d 4 f 1 d < / U U I D > < V e r s i o n > 5 < / V e r s i o n > < / d 2 : V a l u e > < / d 2 : K e y V a l u e O f s t r i n g O u t p u t _ P n y Q U D e G > < d 2 : K e y V a l u e O f s t r i n g O u t p u t _ P n y Q U D e G > < d 2 : K e y > f 6 d 9 4 2 2 d - 0 1 e 4 - 4 4 6 4 - b 5 3 b - e 4 1 4 5 a 0 6 c 7 a 4 < / d 2 : K e y > < d 2 : V a l u e   z : I d = " i 7 4 " > < C u b e M e d i a t o r   z : R e f = " i 2 " / > < L a b e l > T a b l e a u   /   G r a p h e   :   q 1 4 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 c 6 6 < / d 2 : s t r i n g > < d 2 : s t r i n g > c 6 7 < / d 2 : s t r i n g > < d 2 : s t r i n g > c 6 9 < / d 2 : s t r i n g > < d 2 : s t r i n g > c 7 0 < / d 2 : s t r i n g > < d 2 : s t r i n g > c 7 5 < / d 2 : s t r i n g > < d 2 : s t r i n g > c 1 4 < / d 2 : s t r i n g > < d 2 : s t r i n g > b 2 < / d 2 : s t r i n g > < d 2 : s t r i n g > x 2 < / d 2 : s t r i n g > < d 2 : s t r i n g > q 1 6 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 5   p o i n t s      P o s i t i f   & g t ;   N � g a t i f < / T e m p l a t e N a m e > < U U I D > f 6 d 9 4 2 2 d - 0 1 e 4 - 4 4 6 4 - b 5 3 b - e 4 1 4 5 a 0 6 c 7 a 4 < / U U I D > < V e r s i o n > 5 < / V e r s i o n > < / d 2 : V a l u e > < / d 2 : K e y V a l u e O f s t r i n g O u t p u t _ P n y Q U D e G > < d 2 : K e y V a l u e O f s t r i n g O u t p u t _ P n y Q U D e G > < d 2 : K e y > b 6 0 2 e e d 6 - 1 6 8 2 - 4 c 0 f - b c 7 2 - 7 f e d 3 f b 1 a c b b < / d 2 : K e y > < d 2 : V a l u e   z : I d = " i 7 5 " > < C u b e M e d i a t o r   z : R e f = " i 2 " / > < L a b e l > T a b l e a u   /   G r a p h e   :   q 1 4 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 c 6 6 < / d 2 : s t r i n g > < d 2 : s t r i n g > c 6 7 < / d 2 : s t r i n g > < d 2 : s t r i n g > c 6 9 < / d 2 : s t r i n g > < d 2 : s t r i n g > c 7 0 < / d 2 : s t r i n g > < d 2 : s t r i n g > c 7 5 < / d 2 : s t r i n g > < d 2 : s t r i n g > c 1 4 < / d 2 : s t r i n g > < d 2 : s t r i n g > b 4 < / d 2 : s t r i n g > < d 2 : s t r i n g > b 5 < / d 2 : s t r i n g > < d 2 : s t r i n g > b 6 < / d 2 : s t r i n g > < d 2 : s t r i n g > x 2 < / d 2 : s t r i n g > < d 2 : s t r i n g > q 1 6 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 5   p o i n t s      P o s i t i f   & g t ;   N � g a t i f < / T e m p l a t e N a m e > < U U I D > b 6 0 2 e e d 6 - 1 6 8 2 - 4 c 0 f - b c 7 2 - 7 f e d 3 f b 1 a c b b < / U U I D > < V e r s i o n > 5 < / V e r s i o n > < / d 2 : V a l u e > < / d 2 : K e y V a l u e O f s t r i n g O u t p u t _ P n y Q U D e G > < d 2 : K e y V a l u e O f s t r i n g O u t p u t _ P n y Q U D e G > < d 2 : K e y > 1 3 4 8 8 1 a 1 - c d 6 e - 4 8 a e - 8 b 6 e - c b b f c a 7 2 0 d 8 c < / d 2 : K e y > < d 2 : V a l u e   z : I d = " i 7 6 " > < C u b e M e d i a t o r   z : R e f = " i 2 " / > < L a b e l > T a b l e a u   /   G r a p h e   :   q 2 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 5 < / V e r s i o n > < _ e l e m e n t s > < d 2 : s t r i n g > u 1 < / d 2 : s t r i n g > < d 2 : s t r i n g > c 1 6 < / d 2 : s t r i n g > < d 2 : s t r i n g > c 1 7 < / d 2 : s t r i n g > < d 2 : s t r i n g > c 1 8 < / d 2 : s t r i n g > < d 2 : s t r i n g > c 1 9 < / d 2 : s t r i n g > < d 2 : s t r i n g > c 1 4 < / d 2 : s t r i n g > < d 2 : s t r i n g > b 2 < / d 2 : s t r i n g > < d 2 : s t r i n g > x 2 < / d 2 : s t r i n g > < d 2 : s t r i n g > q 2 < / d 2 : s t r i n g > < / _ e l e m e n t s > < / S e r i a l i z a b l e C u b e S e l e c t i o n > < T a b l e L a y o u t > < I s A u t o m a t i c > f a l s e 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 B r e a k s < / d 2 : K e y > < d 2 : V a l u e > R o w < / d 2 : V a l u e > < / d 2 : K e y V a l u e O f W i p i D i m T y p e I T a b l e A r e a A 6 l V I P I T > < d 2 : K e y V a l u e O f W i p i D i m T y p e I T a b l e A r e a A 6 l V I P I T > < d 2 : K e y > C a t e g o r i e s 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 S a t i s f a c t i o n      B a t t e r i e      3   p o i n t s      P o s i t i f   & g t ;   N � g a t i f < / T e m p l a t e N a m e > < U U I D > 1 3 4 8 8 1 a 1 - c d 6 e - 4 8 a e - 8 b 6 e - c b b f c a 7 2 0 d 8 c < / U U I D > < V e r s i o n > 5 < / V e r s i o n > < / d 2 : V a l u e > < / d 2 : K e y V a l u e O f s t r i n g O u t p u t _ P n y Q U D e G > < d 2 : K e y V a l u e O f s t r i n g O u t p u t _ P n y Q U D e G > < d 2 : K e y > 8 f 1 0 b c 3 6 - f d 9 e - 4 8 2 d - a 9 4 d - c 8 b b 7 f a e 1 5 3 9 < / d 2 : K e y > < d 2 : V a l u e   z : I d = " i 7 7 " > < C u b e M e d i a t o r   z : R e f = " i 2 " / > < L a b e l > T a b l e a u   /   G r a p h e   :   q 4 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 c 2 5 < / d 2 : s t r i n g > < d 2 : s t r i n g > c 2 6 < / d 2 : s t r i n g > < d 2 : s t r i n g > c 2 7 < / d 2 : s t r i n g > < d 2 : s t r i n g > c 2 8 < / d 2 : s t r i n g > < d 2 : s t r i n g > c 2 9 < / d 2 : s t r i n g > < d 2 : s t r i n g > c 3 0 < / d 2 : s t r i n g > < d 2 : s t r i n g > c 3 1 < / d 2 : s t r i n g > < d 2 : s t r i n g > c 3 2 < / d 2 : s t r i n g > < d 2 : s t r i n g > c 3 3 < / d 2 : s t r i n g > < d 2 : s t r i n g > c 3 4 < / d 2 : s t r i n g > < d 2 : s t r i n g > c 3 5 < / d 2 : s t r i n g > < d 2 : s t r i n g > c 3 6 < / d 2 : s t r i n g > < d 2 : s t r i n g > c 1 4 < / d 2 : s t r i n g > < d 2 : s t r i n g > b 2 < / d 2 : s t r i n g > < d 2 : s t r i n g > x 2 < / d 2 : s t r i n g > < d 2 : s t r i n g > q 4 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 8 f 1 0 b c 3 6 - f d 9 e - 4 8 2 d - a 9 4 d - c 8 b b 7 f a e 1 5 3 9 < / U U I D > < V e r s i o n > 6 < / V e r s i o n > < / d 2 : V a l u e > < / d 2 : K e y V a l u e O f s t r i n g O u t p u t _ P n y Q U D e G > < d 2 : K e y V a l u e O f s t r i n g O u t p u t _ P n y Q U D e G > < d 2 : K e y > 0 0 3 f 5 5 c 8 - 7 b f 9 - 4 c e 5 - 8 8 8 e - f c 2 0 1 a b 3 c 4 5 2 < / d 2 : K e y > < d 2 : V a l u e   z : I d = " i 7 8 " > < C u b e M e d i a t o r   z : R e f = " i 2 " / > < L a b e l > T a b l e a u   /   G r a p h e   :   q 4 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 c 2 1 < / d 2 : s t r i n g > < d 2 : s t r i n g > b 2 < / d 2 : s t r i n g > < d 2 : s t r i n g > x 2 < / d 2 : s t r i n g > < d 2 : s t r i n g > q 4 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 0 0 3 f 5 5 c 8 - 7 b f 9 - 4 c e 5 - 8 8 8 e - f c 2 0 1 a b 3 c 4 5 2 < / U U I D > < V e r s i o n > 6 < / V e r s i o n > < / d 2 : V a l u e > < / d 2 : K e y V a l u e O f s t r i n g O u t p u t _ P n y Q U D e G > < d 2 : K e y V a l u e O f s t r i n g O u t p u t _ P n y Q U D e G > < d 2 : K e y > 9 b 1 3 1 c a e - 8 0 f f - 4 e f 4 - a 3 1 b - 2 d 7 1 7 1 3 a f b a a < / d 2 : K e y > < d 2 : V a l u e   z : I d = " i 7 9 " > < C u b e M e d i a t o r   z : R e f = " i 2 " / > < L a b e l > T a b l e a u   /   G r a p h e   :   q 4 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 c 2 2 < / d 2 : s t r i n g > < d 2 : s t r i n g > b 2 < / d 2 : s t r i n g > < d 2 : s t r i n g > x 2 < / d 2 : s t r i n g > < d 2 : s t r i n g > q 4 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 9 b 1 3 1 c a e - 8 0 f f - 4 e f 4 - a 3 1 b - 2 d 7 1 7 1 3 a f b a a < / U U I D > < V e r s i o n > 6 < / V e r s i o n > < / d 2 : V a l u e > < / d 2 : K e y V a l u e O f s t r i n g O u t p u t _ P n y Q U D e G > < d 2 : K e y V a l u e O f s t r i n g O u t p u t _ P n y Q U D e G > < d 2 : K e y > 3 f d a a d c 7 - 4 f 8 0 - 4 9 e f - 8 0 0 f - 1 1 8 3 a c 1 e 4 9 9 8 < / d 2 : K e y > < d 2 : V a l u e   z : I d = " i 8 0 " > < C u b e M e d i a t o r   z : R e f = " i 2 " / > < L a b e l > T a b l e a u   /   G r a p h e   :   q 4 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 c 2 3 < / d 2 : s t r i n g > < d 2 : s t r i n g > b 2 < / d 2 : s t r i n g > < d 2 : s t r i n g > x 2 < / d 2 : s t r i n g > < d 2 : s t r i n g > q 4 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 3 f d a a d c 7 - 4 f 8 0 - 4 9 e f - 8 0 0 f - 1 1 8 3 a c 1 e 4 9 9 8 < / U U I D > < V e r s i o n > 6 < / V e r s i o n > < / d 2 : V a l u e > < / d 2 : K e y V a l u e O f s t r i n g O u t p u t _ P n y Q U D e G > < d 2 : K e y V a l u e O f s t r i n g O u t p u t _ P n y Q U D e G > < d 2 : K e y > 0 c 4 b 0 f 6 2 - 1 b 8 b - 4 3 8 e - a 0 7 5 - 7 5 8 7 0 4 f 9 0 7 a d < / d 2 : K e y > < d 2 : V a l u e   z : I d = " i 8 1 " > < C u b e M e d i a t o r   z : R e f = " i 2 " / > < L a b e l > T a b l e a u   /   G r a p h e   :   q 4 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 c 2 4 < / d 2 : s t r i n g > < d 2 : s t r i n g > x 2 < / d 2 : s t r i n g > < d 2 : s t r i n g > q 4 < / d 2 : s t r i n g > < d 2 : s t r i n g > b 2 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 0 c 4 b 0 f 6 2 - 1 b 8 b - 4 3 8 e - a 0 7 5 - 7 5 8 7 0 4 f 9 0 7 a d < / U U I D > < V e r s i o n > 6 < / V e r s i o n > < / d 2 : V a l u e > < / d 2 : K e y V a l u e O f s t r i n g O u t p u t _ P n y Q U D e G > < d 2 : K e y V a l u e O f s t r i n g O u t p u t _ P n y Q U D e G > < d 2 : K e y > 1 6 f 8 d 3 3 f - b 1 9 6 - 4 8 5 1 - 8 4 2 0 - e 2 b a 9 c 2 6 5 6 4 4 < / d 2 : K e y > < d 2 : V a l u e   z : I d = " i 8 2 " > < C u b e M e d i a t o r   z : R e f = " i 2 " / > < L a b e l > T a b l e a u   /   G r a p h e   :   q 4 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 c 2 1 < / d 2 : s t r i n g > < d 2 : s t r i n g > c 2 2 < / d 2 : s t r i n g > < d 2 : s t r i n g > c 2 3 < / d 2 : s t r i n g > < d 2 : s t r i n g > c 2 4 < / d 2 : s t r i n g > < d 2 : s t r i n g > b 4 < / d 2 : s t r i n g > < d 2 : s t r i n g > b 5 < / d 2 : s t r i n g > < d 2 : s t r i n g > b 6 < / d 2 : s t r i n g > < d 2 : s t r i n g > x 2 < / d 2 : s t r i n g > < d 2 : s t r i n g > q 4 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 1 6 f 8 d 3 3 f - b 1 9 6 - 4 8 5 1 - 8 4 2 0 - e 2 b a 9 c 2 6 5 6 4 4 < / U U I D > < V e r s i o n > 6 < / V e r s i o n > < / d 2 : V a l u e > < / d 2 : K e y V a l u e O f s t r i n g O u t p u t _ P n y Q U D e G > < d 2 : K e y V a l u e O f s t r i n g O u t p u t _ P n y Q U D e G > < d 2 : K e y > 1 a 5 1 d f 9 a - a f b c - 4 2 3 6 - b 8 3 f - 0 3 9 3 2 8 1 4 7 1 c f < / d 2 : K e y > < d 2 : V a l u e   z : I d = " i 8 3 " > < C u b e M e d i a t o r   z : R e f = " i 2 " / > < L a b e l > T a b l e a u   /   G r a p h e   :   q 1 2 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 c 2 5 < / d 2 : s t r i n g > < d 2 : s t r i n g > c 2 6 < / d 2 : s t r i n g > < d 2 : s t r i n g > c 2 7 < / d 2 : s t r i n g > < d 2 : s t r i n g > c 6 0 < / d 2 : s t r i n g > < d 2 : s t r i n g > c 2 9 < / d 2 : s t r i n g > < d 2 : s t r i n g > c 3 0 < / d 2 : s t r i n g > < d 2 : s t r i n g > c 6 1 < / d 2 : s t r i n g > < d 2 : s t r i n g > c 3 1 < / d 2 : s t r i n g > < d 2 : s t r i n g > c 3 2 < / d 2 : s t r i n g > < d 2 : s t r i n g > c 3 3 < / d 2 : s t r i n g > < d 2 : s t r i n g > c 3 4 < / d 2 : s t r i n g > < d 2 : s t r i n g > c 3 5 < / d 2 : s t r i n g > < d 2 : s t r i n g > c 3 6 < / d 2 : s t r i n g > < d 2 : s t r i n g > c 6 2 < / d 2 : s t r i n g > < d 2 : s t r i n g > c 1 4 < / d 2 : s t r i n g > < d 2 : s t r i n g > b 2 < / d 2 : s t r i n g > < d 2 : s t r i n g > x 2 < / d 2 : s t r i n g > < d 2 : s t r i n g > q 1 3 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 1 a 5 1 d f 9 a - a f b c - 4 2 3 6 - b 8 3 f - 0 3 9 3 2 8 1 4 7 1 c f < / U U I D > < V e r s i o n > 6 < / V e r s i o n > < / d 2 : V a l u e > < / d 2 : K e y V a l u e O f s t r i n g O u t p u t _ P n y Q U D e G > < d 2 : K e y V a l u e O f s t r i n g O u t p u t _ P n y Q U D e G > < d 2 : K e y > 4 6 1 c e 0 1 5 - 6 f 4 5 - 4 4 8 2 - b e c e - 9 9 6 7 a 1 0 0 9 0 a f < / d 2 : K e y > < d 2 : V a l u e   z : I d = " i 8 4 " > < C u b e M e d i a t o r   z : R e f = " i 2 " / > < L a b e l > T a b l e a u   /   G r a p h e   :   q 1 2 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 c 2 1 < / d 2 : s t r i n g > < d 2 : s t r i n g > b 2 < / d 2 : s t r i n g > < d 2 : s t r i n g > x 2 < / d 2 : s t r i n g > < d 2 : s t r i n g > q 1 3 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 4 6 1 c e 0 1 5 - 6 f 4 5 - 4 4 8 2 - b e c e - 9 9 6 7 a 1 0 0 9 0 a f < / U U I D > < V e r s i o n > 6 < / V e r s i o n > < / d 2 : V a l u e > < / d 2 : K e y V a l u e O f s t r i n g O u t p u t _ P n y Q U D e G > < d 2 : K e y V a l u e O f s t r i n g O u t p u t _ P n y Q U D e G > < d 2 : K e y > 7 a f 3 5 4 c d - 3 5 0 9 - 4 3 f e - 8 9 a 8 - d 2 1 5 f 7 6 9 5 a 8 5 < / d 2 : K e y > < d 2 : V a l u e   z : I d = " i 8 5 " > < C u b e M e d i a t o r   z : R e f = " i 2 " / > < L a b e l > T a b l e a u   /   G r a p h e   :   q 1 2 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 c 2 2 < / d 2 : s t r i n g > < d 2 : s t r i n g > b 2 < / d 2 : s t r i n g > < d 2 : s t r i n g > x 2 < / d 2 : s t r i n g > < d 2 : s t r i n g > q 1 3 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 7 a f 3 5 4 c d - 3 5 0 9 - 4 3 f e - 8 9 a 8 - d 2 1 5 f 7 6 9 5 a 8 5 < / U U I D > < V e r s i o n > 6 < / V e r s i o n > < / d 2 : V a l u e > < / d 2 : K e y V a l u e O f s t r i n g O u t p u t _ P n y Q U D e G > < d 2 : K e y V a l u e O f s t r i n g O u t p u t _ P n y Q U D e G > < d 2 : K e y > 5 1 9 c 2 9 7 8 - 2 5 a 3 - 4 c a 2 - a 3 a b - 6 b 3 b 8 a b 6 6 5 9 9 < / d 2 : K e y > < d 2 : V a l u e   z : I d = " i 8 6 " > < C u b e M e d i a t o r   z : R e f = " i 2 " / > < L a b e l > T a b l e a u   /   G r a p h e   :   q 1 2 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 c 2 3 < / d 2 : s t r i n g > < d 2 : s t r i n g > b 2 < / d 2 : s t r i n g > < d 2 : s t r i n g > x 2 < / d 2 : s t r i n g > < d 2 : s t r i n g > q 1 3 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 5 1 9 c 2 9 7 8 - 2 5 a 3 - 4 c a 2 - a 3 a b - 6 b 3 b 8 a b 6 6 5 9 9 < / U U I D > < V e r s i o n > 6 < / V e r s i o n > < / d 2 : V a l u e > < / d 2 : K e y V a l u e O f s t r i n g O u t p u t _ P n y Q U D e G > < d 2 : K e y V a l u e O f s t r i n g O u t p u t _ P n y Q U D e G > < d 2 : K e y > 2 5 4 2 a f a 8 - 3 7 c b - 4 5 0 e - 9 f 2 3 - b 4 5 d 7 4 8 6 b 6 3 6 < / d 2 : K e y > < d 2 : V a l u e   z : I d = " i 8 7 " > < C u b e M e d i a t o r   z : R e f = " i 2 " / > < L a b e l > T a b l e a u   /   G r a p h e   :   q 1 2 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 c 5 9 < / d 2 : s t r i n g > < d 2 : s t r i n g > b 2 < / d 2 : s t r i n g > < d 2 : s t r i n g > x 2 < / d 2 : s t r i n g > < d 2 : s t r i n g > q 1 3 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 2 5 4 2 a f a 8 - 3 7 c b - 4 5 0 e - 9 f 2 3 - b 4 5 d 7 4 8 6 b 6 3 6 < / U U I D > < V e r s i o n > 6 < / V e r s i o n > < / d 2 : V a l u e > < / d 2 : K e y V a l u e O f s t r i n g O u t p u t _ P n y Q U D e G > < d 2 : K e y V a l u e O f s t r i n g O u t p u t _ P n y Q U D e G > < d 2 : K e y > 3 0 3 f 1 8 7 7 - e c 4 b - 4 1 3 b - a a 3 e - 1 c 9 f 3 2 3 b a b 7 6 < / d 2 : K e y > < d 2 : V a l u e   z : I d = " i 8 8 " > < C u b e M e d i a t o r   z : R e f = " i 2 " / > < L a b e l > T a b l e a u   /   G r a p h e   :   q 1 2 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 6 < / V e r s i o n > < _ e l e m e n t s > < d 2 : s t r i n g > u 1 < / d 2 : s t r i n g > < d 2 : s t r i n g > c 2 1 < / d 2 : s t r i n g > < d 2 : s t r i n g > c 2 2 < / d 2 : s t r i n g > < d 2 : s t r i n g > c 2 3 < / d 2 : s t r i n g > < d 2 : s t r i n g > c 5 9 < / d 2 : s t r i n g > < d 2 : s t r i n g > b 4 < / d 2 : s t r i n g > < d 2 : s t r i n g > b 5 < / d 2 : s t r i n g > < d 2 : s t r i n g > b 6 < / d 2 : s t r i n g > < d 2 : s t r i n g > x 2 < / d 2 : s t r i n g > < d 2 : s t r i n g > q 1 3 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 3 0 3 f 1 8 7 7 - e c 4 b - 4 1 3 b - a a 3 e - 1 c 9 f 3 2 3 b a b 7 6 < / U U I D > < V e r s i o n > 6 < / V e r s i o n > < / d 2 : V a l u e > < / d 2 : K e y V a l u e O f s t r i n g O u t p u t _ P n y Q U D e G > < d 2 : K e y V a l u e O f s t r i n g O u t p u t _ P n y Q U D e G > < d 2 : K e y > b 1 3 3 4 8 d b - c a a a - 4 d 2 5 - 9 1 a 1 - 8 6 1 2 3 2 1 4 2 4 5 0 < / d 2 : K e y > < d 2 : V a l u e   z : I d = " i 8 9 " > < C u b e M e d i a t o r   z : R e f = " i 2 " / > < L a b e l > T a b l e a u   /   G r a p h e   :   N I V E A U 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 7 < / V e r s i o n > < _ e l e m e n t s > < d 2 : s t r i n g > u 1 < / d 2 : s t r i n g > < d 2 : s t r i n g > c 3 5 8 < / d 2 : s t r i n g > < d 2 : s t r i n g > c 3 5 9 < / d 2 : s t r i n g > < d 2 : s t r i n g > c 3 6 0 < / d 2 : s t r i n g > < d 2 : s t r i n g > c 3 6 1 < / d 2 : s t r i n g > < d 2 : s t r i n g > c 3 6 3 < / d 2 : s t r i n g > < d 2 : s t r i n g > c 3 6 4 < / d 2 : s t r i n g > < d 2 : s t r i n g > c 3 6 5 < / d 2 : s t r i n g > < d 2 : s t r i n g > c 3 6 6 < / d 2 : s t r i n g > < d 2 : s t r i n g > c 3 6 7 < / d 2 : s t r i n g > < d 2 : s t r i n g > c 3 6 8 < / d 2 : s t r i n g > < d 2 : s t r i n g > c 3 7 0 < / d 2 : s t r i n g > < d 2 : s t r i n g > c 3 7 1 < / d 2 : s t r i n g > < d 2 : s t r i n g > c 3 7 2 < / d 2 : s t r i n g > < d 2 : s t r i n g > c 3 7 3 < / d 2 : s t r i n g > < d 2 : s t r i n g > c 3 7 4 < / d 2 : s t r i n g > < d 2 : s t r i n g > c 3 7 6 < / d 2 : s t r i n g > < d 2 : s t r i n g > c 3 7 7 < / d 2 : s t r i n g > < d 2 : s t r i n g > c 1 4 < / d 2 : s t r i n g > < d 2 : s t r i n g > b 2 < / d 2 : s t r i n g > < d 2 : s t r i n g > x 2 < / d 2 : s t r i n g > < d 2 : s t r i n g > q 9 1 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 b 1 3 3 4 8 d b - c a a a - 4 d 2 5 - 9 1 a 1 - 8 6 1 2 3 2 1 4 2 4 5 0 < / U U I D > < V e r s i o n > 7 < / V e r s i o n > < / d 2 : V a l u e > < / d 2 : K e y V a l u e O f s t r i n g O u t p u t _ P n y Q U D e G > < d 2 : K e y V a l u e O f s t r i n g O u t p u t _ P n y Q U D e G > < d 2 : K e y > 0 c e 7 e 2 5 9 - 7 b 0 1 - 4 5 b 4 - 8 2 c 0 - d 3 0 2 c 0 0 3 a b 3 d < / d 2 : K e y > < d 2 : V a l u e   z : I d = " i 9 0 " > < C u b e M e d i a t o r   z : R e f = " i 2 " / > < L a b e l > T a b l e a u   /   G r a p h e   :   N I V E A U 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 7 < / V e r s i o n > < _ e l e m e n t s > < d 2 : s t r i n g > u 1 < / d 2 : s t r i n g > < d 2 : s t r i n g > c 3 5 7 < / d 2 : s t r i n g > < d 2 : s t r i n g > b 2 < / d 2 : s t r i n g > < d 2 : s t r i n g > x 2 < / d 2 : s t r i n g > < d 2 : s t r i n g > q 9 1 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 0 c e 7 e 2 5 9 - 7 b 0 1 - 4 5 b 4 - 8 2 c 0 - d 3 0 2 c 0 0 3 a b 3 d < / U U I D > < V e r s i o n > 7 < / V e r s i o n > < / d 2 : V a l u e > < / d 2 : K e y V a l u e O f s t r i n g O u t p u t _ P n y Q U D e G > < d 2 : K e y V a l u e O f s t r i n g O u t p u t _ P n y Q U D e G > < d 2 : K e y > 1 9 2 0 d 4 2 7 - d c d 1 - 4 0 8 b - 8 a c 7 - 4 4 e f 8 a 0 2 6 9 c 8 < / d 2 : K e y > < d 2 : V a l u e   z : I d = " i 9 1 " > < C u b e M e d i a t o r   z : R e f = " i 2 " / > < L a b e l > T a b l e a u   /   G r a p h e   :   N I V E A U 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 7 < / V e r s i o n > < _ e l e m e n t s > < d 2 : s t r i n g > u 1 < / d 2 : s t r i n g > < d 2 : s t r i n g > c 3 6 2 < / d 2 : s t r i n g > < d 2 : s t r i n g > b 2 < / d 2 : s t r i n g > < d 2 : s t r i n g > x 2 < / d 2 : s t r i n g > < d 2 : s t r i n g > q 9 1 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 T a b l e a u   E x c e l      B a n d e s   h o r i z o n t a l e s      1 2   l i g n e s   x   8   c o l o n n e s < / T e m p l a t e N a m e > < U U I D > 1 9 2 0 d 4 2 7 - d c d 1 - 4 0 8 b - 8 a c 7 - 4 4 e f 8 a 0 2 6 9 c 8 < / U U I D > < V e r s i o n > 7 < / V e r s i o n > < / d 2 : V a l u e > < / d 2 : K e y V a l u e O f s t r i n g O u t p u t _ P n y Q U D e G > < d 2 : K e y V a l u e O f s t r i n g O u t p u t _ P n y Q U D e G > < d 2 : K e y > 0 2 0 0 0 2 1 c - 7 8 7 7 - 4 8 a 5 - b 1 d 6 - 0 8 2 c f 4 7 e 4 e 9 9 < / d 2 : K e y > < d 2 : V a l u e   z : I d = " i 9 2 " > < C u b e M e d i a t o r   z : R e f = " i 2 " / > < L a b e l > T a b l e a u   /   G r a p h e   :   N I V E A U 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 7 < / V e r s i o n > < _ e l e m e n t s > < d 2 : s t r i n g > u 1 < / d 2 : s t r i n g > < d 2 : s t r i n g > c 3 6 9 < / d 2 : s t r i n g > < d 2 : s t r i n g > x 2 < / d 2 : s t r i n g > < d 2 : s t r i n g > q 9 1 < / d 2 : s t r i n g > < d 2 : s t r i n g > b 2 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 0 2 0 0 0 2 1 c - 7 8 7 7 - 4 8 a 5 - b 1 d 6 - 0 8 2 c f 4 7 e 4 e 9 9 < / U U I D > < V e r s i o n > 7 < / V e r s i o n > < / d 2 : V a l u e > < / d 2 : K e y V a l u e O f s t r i n g O u t p u t _ P n y Q U D e G > < d 2 : K e y V a l u e O f s t r i n g O u t p u t _ P n y Q U D e G > < d 2 : K e y > 2 c 0 b 7 f 1 3 - 9 7 b 7 - 4 b d d - 9 4 3 1 - e 9 7 7 a a e 0 7 1 7 8 < / d 2 : K e y > < d 2 : V a l u e   z : I d = " i 9 3 " > < C u b e M e d i a t o r   z : R e f = " i 2 " / > < L a b e l > T a b l e a u   /   G r a p h e   :   N I V E A U 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 7 < / V e r s i o n > < _ e l e m e n t s > < d 2 : s t r i n g > u 1 < / d 2 : s t r i n g > < d 2 : s t r i n g > c 3 7 5 < / d 2 : s t r i n g > < d 2 : s t r i n g > x 2 < / d 2 : s t r i n g > < d 2 : s t r i n g > q 9 1 < / d 2 : s t r i n g > < d 2 : s t r i n g > b 2 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 2 c 0 b 7 f 1 3 - 9 7 b 7 - 4 b d d - 9 4 3 1 - e 9 7 7 a a e 0 7 1 7 8 < / U U I D > < V e r s i o n > 7 < / V e r s i o n > < / d 2 : V a l u e > < / d 2 : K e y V a l u e O f s t r i n g O u t p u t _ P n y Q U D e G > < d 2 : K e y V a l u e O f s t r i n g O u t p u t _ P n y Q U D e G > < d 2 : K e y > 1 9 e 0 1 a 0 6 - 5 a c 1 - 4 1 1 a - 9 c e 7 - c d e 8 f 4 f 4 2 7 8 f < / d 2 : K e y > < d 2 : V a l u e   z : I d = " i 9 4 " > < C u b e M e d i a t o r   z : R e f = " i 2 " / > < L a b e l > T a b l e a u   /   G r a p h e   :   N I V E A U < / L a b e l > < O p t i o n s > < C h a r t O n l y > t r u e < / C h a r t O n l y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 7 < / V e r s i o n > < _ e l e m e n t s > < d 2 : s t r i n g > u 1 < / d 2 : s t r i n g > < d 2 : s t r i n g > c 3 5 7 < / d 2 : s t r i n g > < d 2 : s t r i n g > c 3 6 2 < / d 2 : s t r i n g > < d 2 : s t r i n g > c 3 6 9 < / d 2 : s t r i n g > < d 2 : s t r i n g > c 3 7 5 < / d 2 : s t r i n g > < d 2 : s t r i n g > x 2 < / d 2 : s t r i n g > < d 2 : s t r i n g > q 9 1 < / d 2 : s t r i n g > < d 2 : s t r i n g > b 4 < / d 2 : s t r i n g > < d 2 : s t r i n g > b 5 < / d 2 : s t r i n g > < d 2 : s t r i n g > b 6 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 P a s t i l l e < / T e m p l a t e N a m e > < U U I D > 1 9 e 0 1 a 0 6 - 5 a c 1 - 4 1 1 a - 9 c e 7 - c d e 8 f 4 f 4 2 7 8 f < / U U I D > < V e r s i o n > 7 < / V e r s i o n > < / d 2 : V a l u e > < / d 2 : K e y V a l u e O f s t r i n g O u t p u t _ P n y Q U D e G > < / _ d i c t i o n a r y > < _ w i p i D a t a   z : R e f = " i 1 " / > < / O u t p u t s > < P r e s e n t a t i o n O p t i o n s / > < _ d o c u m e n t   z : I d = " i 9 5 "   x m l n s : d 1 p 1 = " h t t p : / / s c h e m a s . d a t a c o n t r a c t . o r g / 2 0 0 4 / 0 7 / D a t a M o d e l L i b I m p l "   i : t y p e = " d 1 p 1 : D o c u m e n t " > < d 1 p 1 : N a m e > _ d o c u m e n t < / d 1 p 1 : N a m e > < d 1 p 1 : O b j e c t T y p e > D o c u m e n t < / d 1 p 1 : O b j e c t T y p e > < d 1 p 1 : U U I D > 0 9 6 1 7 b 5 a - c 3 3 c - 4 7 0 a - 9 b 8 3 - b 5 8 c d 7 a 2 d 2 3 a < / d 1 p 1 : U U I D > < d 1 p 1 : _ p r o p e r t i e s   z : I d = " i 9 6 "   i : t y p e = " d 1 p 1 : M D M P r o p e r t i e s " > < d 1 p 1 : P a r e n t   z : R e f = " i 9 5 " / > < d 1 p 1 : U U I D > b b a c b d a d - 6 8 6 2 - 4 5 e d - 8 1 a f - e 6 c c 1 9 9 b 2 b a 4 < / d 1 p 1 : U U I D > < d 1 p 1 : _ e l e m e n t s > < d 2 : a n y T y p e   z : I d = " i 9 7 "   i : t y p e = " d 1 p 1 : M D M P r o p e r t y " > < d 1 p 1 : N a m e > D a t a M o d e l R e a d e r T y p e < / d 1 p 1 : N a m e > < d 1 p 1 : P a r e n t   z : R e f = " i 9 5 " / > < d 1 p 1 : U U I D > d d a 1 2 e 1 3 - 0 9 c a - 4 0 8 f - b 6 8 0 - d 5 f 6 b 8 0 4 5 d 3 8 < / d 1 p 1 : U U I D > < d 1 p 1 : _ p r o p e r t i e s   z : I d = " i 9 8 "   i : t y p e = " d 1 p 1 : M D M P r o p e r t i e s " > < d 1 p 1 : P a r e n t   z : R e f = " i 9 7 " / > < d 1 p 1 : U U I D > d 0 6 d c 6 f e - 6 4 9 7 - 4 2 f 3 - b 8 5 e - 5 d 0 5 b e 8 1 f a e 4 < / d 1 p 1 : U U I D > < d 1 p 1 : _ e l e m e n t s / > < d 1 p 1 : _ c o n t e x t C o l l e c t i o n s > < d 2 : K e y V a l u e O f a n y T y p e C o m p o n e n t C o l l e c t i o n O f a n y T y p e g W H h t R N j > < d 2 : K e y   z : I d = " i 9 9 "   i : t y p e = " d 1 p 1 : C o n t e x t " > < d 1 p 1 : N a m e > Q u e s t i o n < / d 1 p 1 : N a m e > < d 1 p 1 : P a r e n t   z : R e f = " i 9 5 " / > < d 1 p 1 : U U I D > f 0 f 9 5 e 6 f - 5 9 9 8 - 4 7 1 a - 9 9 4 5 - b a 5 f e 5 2 b b 1 c a < / d 1 p 1 : U U I D > < d 1 p 1 : C o n t a i n e r   z : I d = " i 1 0 0 "   i : t y p e = " d 1 p 1 : C o n t e x t s " > < d 1 p 1 : P a r e n t   z : R e f = " i 9 5 " / > < d 1 p 1 : U U I D > 2 8 5 0 d e f 3 - 6 3 0 9 - 4 7 3 b - a c a f - 8 3 f f b d b a b 7 2 9 < / d 1 p 1 : U U I D > < d 1 p 1 : _ e l e m e n t s > < d 2 : a n y T y p e   z : R e f = " i 9 9 " / > < d 2 : a n y T y p e   z : I d = " i 1 0 1 "   i : t y p e = " d 1 p 1 : C o n t e x t " > < d 1 p 1 : N a m e > A n a l y s i s < / d 1 p 1 : N a m e > < d 1 p 1 : P a r e n t   z : R e f = " i 9 5 " / > < d 1 p 1 : U U I D > a e 6 d c f 4 f - e 5 5 e - 4 d 5 6 - 9 e a 7 - b 2 c f 4 b 2 3 5 3 e 8 < / d 1 p 1 : U U I D > < d 1 p 1 : C o n t a i n e r   z : R e f = " i 1 0 0 " / > < d 1 p 1 : A l t e r n a t i v e s   z : I d = " i 1 0 2 "   i : t y p e = " d 1 p 1 : C o n t e x t A l t e r n a t i v e s " > < d 1 p 1 : P a r e n t   z : R e f = " i 1 0 1 " / > < d 1 p 1 : U U I D > 6 f 5 2 2 7 1 5 - 6 a 2 8 - 4 c 6 9 - 9 a 4 b - f 3 5 a b 7 6 b 7 d 6 d < / d 1 p 1 : U U I D > < d 1 p 1 : _ e l e m e n t s > < d 2 : a n y T y p e   z : R e f = " i 9 9 " / > < / d 1 p 1 : _ e l e m e n t s > < / d 1 p 1 : A l t e r n a t i v e s > < d 1 p 1 : D e s c r i p t i o n > L i b e l l � s   d e   l ' a n a l y s e < / d 1 p 1 : D e s c r i p t i o n > < d 1 p 1 : U s a g e > a n a l y s i s < / d 1 p 1 : U s a g e > < / d 2 : a n y T y p e > < / d 1 p 1 : _ e l e m e n t s > < d 1 p 1 : B a s e   z : R e f = " i 9 9 " / > < d 1 p 1 : C u r r e n t   z : R e f = " i 9 9 " / > < / d 1 p 1 : C o n t a i n e r > < d 1 p 1 : A l t e r n a t i v e s   z : I d = " i 1 0 3 "   i : t y p e = " d 1 p 1 : C o n t e x t A l t e r n a t i v e s " > < d 1 p 1 : P a r e n t   z : R e f = " i 9 9 " / > < d 1 p 1 : U U I D > 1 c c 7 a 8 2 e - c e 3 d - 4 8 3 9 - 8 b 2 c - 4 c 8 7 b e 7 9 8 c f c < / d 1 p 1 : U U I D > < d 1 p 1 : _ e l e m e n t s / > < / d 1 p 1 : A l t e r n a t i v e s > < d 1 p 1 : D e s c r i p t i o n > L i b e l l � s   d u   r e c u e i l < / d 1 p 1 : D e s c r i p t i o n > < d 1 p 1 : U s a g e > q u e s t i o n < / d 1 p 1 : U s a g e > < / d 2 : K e y > < d 2 : V a l u e   z : I d = " i 1 0 4 " > < d 1 p 1 : U U I D > 5 f 3 f 4 0 c 2 - 7 2 d c - 4 e 3 7 - 9 4 4 c - 0 8 4 7 4 6 4 b 7 5 5 e 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" / > < d 1 p 1 : V a l u e   x m l n s : d 5 p 1 = " h t t p : / / s c h e m a s . d a t a c o n t r a c t . o r g / 2 0 0 4 / 0 7 / D a t a M o d e l L i b "   i : t y p e = " d 5 p 1 : D a t a M o d e l R e a d e r T y p e C o n s t a n t s " > M B E x c e l < / d 1 p 1 : V a l u e > < / d 2 : a n y T y p e > < d 2 : a n y T y p e   z : I d = " i 1 0 5 "   i : t y p e = " d 1 p 1 : M D M P r o p e r t y " > < d 1 p 1 : N a m e > C o m p a r i s o n R e s u l t < / d 1 p 1 : N a m e > < d 1 p 1 : P a r e n t   z : R e f = " i 9 5 " / > < d 1 p 1 : U U I D > 6 6 6 e c 2 c 7 - 5 4 9 7 - 4 3 f a - 9 9 f c - 6 8 5 3 3 6 3 5 a d 4 b < / d 1 p 1 : U U I D > < d 1 p 1 : C o n t a i n e r   z : R e f = " i 9 6 " / > < d 1 p 1 : V a l u e   i : t y p e = " d 1 : s t r i n g " > M o d i f i e d < / d 1 p 1 : V a l u e > < / d 2 : a n y T y p e > < d 2 : a n y T y p e   z : I d = " i 1 0 6 "   i : t y p e = " d 1 p 1 : M D M P r o p e r t y " > < d 1 p 1 : N a m e > M o d i f i e d P r o p e r t i e s < / d 1 p 1 : N a m e > < d 1 p 1 : P a r e n t   z : R e f = " i 9 5 " / > < d 1 p 1 : U U I D > 8 2 8 7 d 2 0 7 - b d 3 c - 4 e d 0 - a 3 9 8 - f 5 f 3 f e a e 5 b 6 3 < / d 1 p 1 : U U I D > < d 1 p 1 : C o n t a i n e r   z : R e f = " i 9 6 " / > < d 1 p 1 : V a l u e   i : t y p e = " d 2 : A r r a y O f a n y T y p e " > < d 2 : a n y T y p e   x m l n s : d 6 p 1 = " h t t p : / / s c h e m a s . d a t a c o n t r a c t . o r g / 2 0 0 4 / 0 7 / D a t a M o d e l L i b I m p l . P r o p e r t y A c c e s s o r s "   i : t y p e = " d 6 p 1 : P r o p e r t y I d " > < d 6 p 1 : M D M P r o p e r t y N a m e > F i e l d s < / d 6 p 1 : M D M P r o p e r t y N a m e > < / d 2 : a n y T y p e > < d 2 : a n y T y p e   x m l n s : d 6 p 1 = " h t t p : / / s c h e m a s . d a t a c o n t r a c t . o r g / 2 0 0 4 / 0 7 / D a t a M o d e l L i b I m p l . P r o p e r t y A c c e s s o r s "   i : t y p e = " d 6 p 1 : P r o p e r t y I d " > < d 6 p 1 : M D M P r o p e r t y N a m e > T a b l e D e f i n i t i o n s < / d 6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" > < d 1 p 1 : U U I D > f c d a e a a 7 - b 5 3 2 - 4 7 6 7 - b 2 6 9 - 7 b a e 3 f 3 b 3 1 e 1 < / d 1 p 1 : U U I D > < d 1 p 1 : _ e l e m e n t s > < d 2 : a n y T y p e   z : R e f = " i 9 7 " / > < d 2 : a n y T y p e   z : R e f = " i 1 0 5 " / > < d 2 : a n y T y p e   z : R e f = " i 1 0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F i e l d s   z : I d = " i 1 0 8 "   i : t y p e = " d 1 p 1 : F i e l d s " > < d 1 p 1 : P a r e n t   z : R e f = " i 9 5 " / > < d 1 p 1 : U U I D > e 3 1 5 f 7 c 7 - 4 9 7 a - 4 1 0 1 - 8 1 0 c - 2 6 d b 5 3 5 4 b 7 3 1 < / d 1 p 1 : U U I D > < d 1 p 1 : _ e l e m e n t s > < d 2 : a n y T y p e   z : I d = " i 1 0 9 "   i : t y p e = " d 1 p 1 : V a r i a b l e " > < d 1 p 1 : N a m e > N I V E A U & a m p ; 3 2 ; S P E C I A L I T E & a m p ; 3 2 ; F O R M A T I O N < / d 1 p 1 : N a m e > < d 1 p 1 : O b j e c t T y p e > V a r i a b l e < / d 1 p 1 : O b j e c t T y p e > < d 1 p 1 : P a r e n t   z : R e f = " i 9 5 " / > < d 1 p 1 : U U I D > b f f 8 9 4 c 8 - 0 b b c - 4 8 d b - 8 9 6 e - 7 3 b 0 2 6 1 c a b 7 0 < / d 1 p 1 : U U I D > < d 1 p 1 : _ p r o p e r t i e s   z : I d = " i 1 1 0 "   i : t y p e = " d 1 p 1 : M D M P r o p e r t i e s " > < d 1 p 1 : P a r e n t   z : R e f = " i 1 0 9 " / > < d 1 p 1 : U U I D > 2 5 f 4 a 8 4 e - 7 6 0 c - 4 7 5 1 - 8 2 7 a - e a 2 8 2 6 0 d e c 9 6 < / d 1 p 1 : U U I D > < d 1 p 1 : _ e l e m e n t s > < d 2 : a n y T y p e   z : I d = " i 1 1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0 9 " / > < d 1 p 1 : U U I D > 3 7 3 f 0 6 5 5 - 8 8 3 a - 4 c 1 a - 9 a f 7 - 3 7 9 6 e e a f e 9 f c < / d 1 p 1 : U U I D > < d 1 p 1 : C o n t a i n e r   z : R e f = " i 1 1 0 " / > < d 1 p 1 : V a l u e   i : t y p e = " d 1 : s t r i n g " > ' T 9 1 ' ! 1 : 2 < / d 1 p 1 : V a l u e > < / d 2 : a n y T y p e > < d 2 : a n y T y p e   z : I d = " i 1 1 2 "   i : t y p e = " d 1 p 1 : M D M P r o p e r t y " > < d 1 p 1 : N a m e > C o m p a r i s o n R e s u l t < / d 1 p 1 : N a m e > < d 1 p 1 : P a r e n t   z : R e f = " i 1 0 9 " / > < d 1 p 1 : U U I D > e b 8 8 b e 6 5 - 7 f b f - 4 7 3 a - 8 b 9 1 - 1 3 6 c 1 6 5 5 6 5 4 a < / d 1 p 1 : U U I D > < d 1 p 1 : C o n t a i n e r   z : R e f = " i 1 1 0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" > < d 1 p 1 : U U I D > 9 4 8 8 9 2 a a - a f d f - 4 a e d - 9 6 e a - 3 b 2 4 e c a 9 b a 2 2 < / d 1 p 1 : U U I D > < d 1 p 1 : _ e l e m e n t s > < d 2 : a n y T y p e   z : R e f = " i 1 1 1 " / > < d 2 : a n y T y p e   z : R e f = " i 1 1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4 "   i : t y p e = " d 1 p 1 : L a b e l " > < d 1 p 1 : P a r e n t   z : R e f = " i 1 0 9 " / > < d 1 p 1 : U U I D > 9 b 7 6 e 7 6 a - 0 a c 0 - 4 3 1 6 - 8 5 1 a - 1 5 c f d 4 d d 0 a 5 b < / d 1 p 1 : U U I D > < d 1 p 1 : _ t e x t s > < d 2 : K e y V a l u e O f L a b e l . T e x t K e y s t r i n g _ S R k x G n 9 d > < d 2 : K e y > < d 1 p 1 : C o n t e x t   z : R e f = " i 9 9 " / > < d 1 p 1 : L a n g u a g e   z : I d = " i 1 1 5 "   i : t y p e = " d 1 p 1 : L a n g u a g e " > < d 1 p 1 : N a m e > F R A < / d 1 p 1 : N a m e > < d 1 p 1 : P a r e n t   z : R e f = " i 9 5 " / > < d 1 p 1 : U U I D > 0 f f a 0 2 9 e - f 5 2 5 - 4 f 7 1 - b 9 d f - 5 b 4 4 e 3 0 2 6 0 1 b < / d 1 p 1 : U U I D > < d 1 p 1 : C o n t a i n e r   z : I d = " i 1 1 6 "   i : t y p e = " d 1 p 1 : L a n g u a g e s " > < d 1 p 1 : P a r e n t   z : R e f = " i 9 5 " / > < d 1 p 1 : U U I D > 3 c 3 6 f 5 9 6 - 3 7 c f - 4 6 7 d - a e 6 2 - d d 4 0 8 5 f e b 4 4 4 < / d 1 p 1 : U U I D > < d 1 p 1 : _ e l e m e n t s > < d 2 : a n y T y p e   z : R e f = " i 1 1 5 " /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" > < d 1 p 1 : U U I D > 6 0 2 3 d f 9 8 - f 7 5 0 - 4 c b a - a 3 0 2 - 3 1 7 d 6 7 b 5 b c 3 9 < / d 1 p 1 : U U I D > < d 1 p 1 : _ e l e m e n t s > < d 2 : a n y T y p e   z : R e f = " i 1 1 5 " / > < / d 1 p 1 : _ e l e m e n t s > < / d 2 : V a l u e > < / d 2 : K e y V a l u e O f a n y T y p e C o m p o n e n t C o l l e c t i o n O f a n y T y p e g W H h t R N j > < / d 1 p 1 : _ c o n t e x t C o l l e c t i o n s > < d 1 p 1 : B a s e   z : R e f = " i 1 1 5 " / > < d 1 p 1 : C u r r e n t   z : R e f = " i 1 1 5 " / > < / d 1 p 1 : C o n t a i n e r > < d 1 p 1 : A l t e r n a t i v e s   z : I d = " i 1 1 8 "   i : t y p e = " d 1 p 1 : L a n g u a g e A l t e r n a t i v e s " > < d 1 p 1 : P a r e n t   z : R e f = " i 1 1 5 " / > < d 1 p 1 : U U I D > d d 7 3 0 e 6 3 - 3 d e 1 - 4 7 7 e - b 9 8 1 - 1 7 0 f 8 1 2 9 5 d 1 0 < / d 1 p 1 : U U I D > < d 1 p 1 : _ e l e m e n t s / > < / d 1 p 1 : A l t e r n a t i v e s > < d 1 p 1 : C o u n t r y > F r a n c e < / d 1 p 1 : C o u n t r y > < d 1 p 1 : I s I n s t a l l e d > t r u e < / d 1 p 1 : I s I n s t a l l e d > < d 1 p 1 : L o n g N a m e > f r a n � a i s < / d 1 p 1 : L o n g N a m e > < / d 1 p 1 : L a n g u a g e > < / d 2 : K e y > < d 2 : V a l u e > N I V E A U   S P E C I A L I T E   F O R M A T I O N 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1 1 9 "   i : t y p e = " d 1 p 1 : E l e m e n t s " > < d 1 p 1 : P a r e n t   z : R e f = " i 1 0 9 " / > < d 1 p 1 : U U I D > a 8 0 9 b 5 1 e - 3 a 7 b - 4 3 5 e - 9 2 c 9 - 3 9 6 7 6 3 d 9 a 2 f 8 < / d 1 p 1 : U U I D > < d 1 p 1 : _ e l e m e n t s > < d 2 : a n y T y p e   z : I d = " i 1 2 0 "   i : t y p e = " d 1 p 1 : E l e m e n t " > < d 1 p 1 : N a m e > B A S E < / d 1 p 1 : N a m e > < d 1 p 1 : O b j e c t T y p e > E l e m e n t < / d 1 p 1 : O b j e c t T y p e > < d 1 p 1 : P a r e n t   z : R e f = " i 1 0 9 " / > < d 1 p 1 : U U I D > a 2 4 1 5 3 9 b - 2 a 7 2 - 4 2 f 4 - a 2 2 a - c c b e 9 8 1 1 9 7 4 f < / d 1 p 1 : U U I D > < d 1 p 1 : _ p r o p e r t i e s   z : I d = " i 1 2 1 "   i : t y p e = " d 1 p 1 : M D M P r o p e r t i e s " > < d 1 p 1 : P a r e n t   z : R e f = " i 1 2 0 " / > < d 1 p 1 : U U I D > 8 d b 3 7 b 8 7 - 3 2 9 2 - 4 7 e 8 - a f 5 e - f 6 7 2 d 4 a 4 c e 1 7 < / d 1 p 1 : U U I D > < d 1 p 1 : _ e l e m e n t s > < d 2 : a n y T y p e   z : I d = " i 1 2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2 0 " / > < d 1 p 1 : U U I D > b 2 9 2 b 1 9 d - a 3 c f - 4 4 a b - b 1 c c - 8 2 2 2 a e d 4 e 2 9 1 < / d 1 p 1 : U U I D > < d 1 p 1 : C o n t a i n e r   z : R e f = " i 1 2 1 " / > < d 1 p 1 : V a l u e   i : t y p e = " d 1 : s t r i n g " > ' T 9 1 ' ! B : B 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" > < d 1 p 1 : U U I D > 7 c 3 1 6 a a a - d 0 c c - 4 3 3 a - 9 5 0 e - 3 6 8 f 1 8 5 a a a 3 a < / d 1 p 1 : U U I D > < d 1 p 1 : _ e l e m e n t s > < d 2 : a n y T y p e   z : R e f = " i 1 2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2 4 "   i : t y p e = " d 1 p 1 : L a b e l " > < d 1 p 1 : P a r e n t   z : R e f = " i 1 2 0 " / > < d 1 p 1 : U U I D > 7 0 4 f 1 c f 7 - 2 a e 9 - 4 d 8 9 - b c 3 4 - 8 b 2 2 e c 3 0 d 8 d 9 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"   i : t y p e = " d 1 p 1 : E l e m e n t " > < d 1 p 1 : N a m e > S T & a m p ; 3 2 ; D o m a i n e s & a m p ; 3 2 ; d i s c i p l i n a i r e s < / d 1 p 1 : N a m e > < d 1 p 1 : O b j e c t T y p e > E l e m e n t < / d 1 p 1 : O b j e c t T y p e > < d 1 p 1 : P a r e n t   z : R e f = " i 1 0 9 " / > < d 1 p 1 : U U I D > e 3 e f 4 4 a a - 9 e 6 6 - 4 2 c 5 - a e 8 6 - e 8 7 0 7 d 6 f 3 4 b f < / d 1 p 1 : U U I D > < d 1 p 1 : _ p r o p e r t i e s   z : I d = " i 1 2 6 "   i : t y p e = " d 1 p 1 : M D M P r o p e r t i e s " > < d 1 p 1 : P a r e n t   z : R e f = " i 1 2 5 " / > < d 1 p 1 : U U I D > 3 9 4 a 2 e f 9 - 5 c f a - 4 a 3 5 - 9 7 9 0 - d d b c 1 f d 4 5 1 f e < / d 1 p 1 : U U I D > < d 1 p 1 : _ e l e m e n t s > < d 2 : a n y T y p e   z : I d = " i 1 2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2 5 " / > < d 1 p 1 : U U I D > c 2 a 2 0 7 8 c - 7 3 3 2 - 4 5 c 9 - b 3 6 e - f 9 6 8 8 0 7 0 4 b 7 7 < / d 1 p 1 : U U I D > < d 1 p 1 : C o n t a i n e r   z : R e f = " i 1 2 6 " / > < d 1 p 1 : V a l u e   i : t y p e = " d 1 : s t r i n g " > ' T 9 1 ' ! C : C 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" > < d 1 p 1 : U U I D > 6 4 e 4 e b 6 a - 7 1 8 7 - 4 2 f 7 - 9 6 5 f - a 6 1 9 4 7 8 0 c c 1 1 < / d 1 p 1 : U U I D > < d 1 p 1 : _ e l e m e n t s > < d 2 : a n y T y p e   z : R e f = " i 1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2 9 "   i : t y p e = " d 1 p 1 : L a b e l " > < d 1 p 1 : P a r e n t   z : R e f = " i 1 2 5 " / > < d 1 p 1 : U U I D > d e 2 b 0 f c f - 1 2 4 c - 4 8 8 1 - 9 b b 6 - e d d 7 b 0 a f 4 0 1 4 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3 0 "   i : t y p e = " d 1 p 1 : E l e m e n t " > < d 1 p 1 : N a m e > F o r m a t i o n s & a m p ; 3 2 ; g & a m p ; 2 3 3 ; n & a m p ; 2 3 3 ; r a l e s < / d 1 p 1 : N a m e > < d 1 p 1 : O b j e c t T y p e > E l e m e n t < / d 1 p 1 : O b j e c t T y p e > < d 1 p 1 : P a r e n t   z : R e f = " i 1 0 9 " / > < d 1 p 1 : U U I D > 3 7 8 e b b 1 6 - 4 d 3 f - 4 f 9 d - a e e 6 - 1 9 1 7 e b 1 4 1 d b 1 < / d 1 p 1 : U U I D > < d 1 p 1 : _ p r o p e r t i e s   z : I d = " i 1 3 1 "   i : t y p e = " d 1 p 1 : M D M P r o p e r t i e s " > < d 1 p 1 : P a r e n t   z : R e f = " i 1 3 0 " / > < d 1 p 1 : U U I D > 2 7 8 f 8 9 7 0 - 7 1 c a - 4 f 4 5 - b 6 7 e - 0 d 1 a f 9 5 8 8 c 5 2 < / d 1 p 1 : U U I D > < d 1 p 1 : _ e l e m e n t s > < d 2 : a n y T y p e   z : I d = " i 1 3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3 0 " / > < d 1 p 1 : U U I D > a 8 2 7 1 5 1 9 - e e 1 f - 4 1 f 2 - b 3 2 d - a f d b 8 e 7 d a 0 8 9 < / d 1 p 1 : U U I D > < d 1 p 1 : C o n t a i n e r   z : R e f = " i 1 3 1 " / > < d 1 p 1 : V a l u e   i : t y p e = " d 1 : s t r i n g " > ' T 9 1 ' ! D : D 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" > < d 1 p 1 : U U I D > 6 4 9 f 8 c b 5 - 9 5 8 b - 4 d f e - a e 2 c - 7 5 e a 0 2 4 d 6 f 1 d < / d 1 p 1 : U U I D > < d 1 p 1 : _ e l e m e n t s > < d 2 : a n y T y p e   z : R e f = " i 1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3 4 "   i : t y p e = " d 1 p 1 : L a b e l " > < d 1 p 1 : P a r e n t   z : R e f = " i 1 3 0 " / > < d 1 p 1 : U U I D > a 4 8 6 6 1 3 5 - 9 f 7 4 - 4 3 a 8 - 8 0 4 9 - 6 c e 6 1 a e 5 0 d e b 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 F o r m a t i o n s   g � n � r a l e s 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3 5 "   i : t y p e = " d 1 p 1 : E l e m e n t " > < d 1 p 1 : N a m e > M a t h & a m p ; 2 3 3 ; m a t i q u e s & a m p ; 3 2 ; e t & a m p ; 3 2 ; s c i e n c e s < / d 1 p 1 : N a m e > < d 1 p 1 : O b j e c t T y p e > E l e m e n t < / d 1 p 1 : O b j e c t T y p e > < d 1 p 1 : P a r e n t   z : R e f = " i 1 0 9 " / > < d 1 p 1 : U U I D > 8 e 3 6 8 6 e 9 - d d c 8 - 4 2 4 1 - a f 4 f - a 2 c a 6 2 6 f c f c c < / d 1 p 1 : U U I D > < d 1 p 1 : _ p r o p e r t i e s   z : I d = " i 1 3 6 "   i : t y p e = " d 1 p 1 : M D M P r o p e r t i e s " > < d 1 p 1 : P a r e n t   z : R e f = " i 1 3 5 " / > < d 1 p 1 : U U I D > 2 0 f 7 0 4 e d - 7 0 2 6 - 4 4 4 0 - a 9 3 1 - 5 9 5 3 d 4 e 1 b 6 1 0 < / d 1 p 1 : U U I D > < d 1 p 1 : _ e l e m e n t s > < d 2 : a n y T y p e   z : I d = " i 1 3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3 5 " / > < d 1 p 1 : U U I D > b 0 0 f 3 1 5 9 - 2 5 4 3 - 4 6 8 d - 8 0 3 0 - f 5 a b 6 8 3 d f f 2 b < / d 1 p 1 : U U I D > < d 1 p 1 : C o n t a i n e r   z : R e f = " i 1 3 6 " / > < d 1 p 1 : V a l u e   i : t y p e = " d 1 : s t r i n g " > ' T 9 1 ' ! E : E 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" > < d 1 p 1 : U U I D > 9 a 2 9 2 1 5 c - d d a 2 - 4 5 7 a - a d b 0 - a 3 b 8 8 2 b 5 3 9 6 0 < / d 1 p 1 : U U I D > < d 1 p 1 : _ e l e m e n t s > < d 2 : a n y T y p e   z : R e f = " i 1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3 9 "   i : t y p e = " d 1 p 1 : L a b e l " > < d 1 p 1 : P a r e n t   z : R e f = " i 1 3 5 " / > < d 1 p 1 : U U I D > e 8 c f d 8 e 9 - b 3 0 5 - 4 f 4 3 - a 8 0 8 - 4 7 4 2 a d 6 7 5 0 3 2 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 M a t h � m a t i q u e s   e t   s c i e n c e s 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4 0 "   i : t y p e = " d 1 p 1 : E l e m e n t " > < d 1 p 1 : N a m e > S c i e n c e s & a m p ; 3 2 ; h u m a i n e s & a m p ; 3 2 ; e t & a m p ; 3 2 ; d r o i t < / d 1 p 1 : N a m e > < d 1 p 1 : O b j e c t T y p e > E l e m e n t < / d 1 p 1 : O b j e c t T y p e > < d 1 p 1 : P a r e n t   z : R e f = " i 1 0 9 " / > < d 1 p 1 : U U I D > c f 5 4 7 5 e a - e f 7 8 - 4 c 3 4 - b 7 c 2 - 7 e a f 4 1 f 7 4 2 4 0 < / d 1 p 1 : U U I D > < d 1 p 1 : _ p r o p e r t i e s   z : I d = " i 1 4 1 "   i : t y p e = " d 1 p 1 : M D M P r o p e r t i e s " > < d 1 p 1 : P a r e n t   z : R e f = " i 1 4 0 " / > < d 1 p 1 : U U I D > 9 5 f 7 7 3 7 d - 0 d 8 2 - 4 f b b - a e 8 5 - 6 6 d 0 6 0 4 2 d b 3 d < / d 1 p 1 : U U I D > < d 1 p 1 : _ e l e m e n t s > < d 2 : a n y T y p e   z : I d = " i 1 4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4 0 " / > < d 1 p 1 : U U I D > 5 5 6 0 6 3 d 9 - 9 c 5 3 - 4 b b 8 - 8 c 5 e - 2 7 1 f e e e 3 e 4 f 4 < / d 1 p 1 : U U I D > < d 1 p 1 : C o n t a i n e r   z : R e f = " i 1 4 1 " / > < d 1 p 1 : V a l u e   i : t y p e = " d 1 : s t r i n g " > ' T 9 1 ' ! F : F 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" > < d 1 p 1 : U U I D > 4 b 7 b 7 2 e 4 - c 0 7 a - 4 7 0 f - a 2 e 2 - b 2 a e 7 e 2 0 0 e b c < / d 1 p 1 : U U I D > < d 1 p 1 : _ e l e m e n t s > < d 2 : a n y T y p e   z : R e f = " i 1 4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4 4 "   i : t y p e = " d 1 p 1 : L a b e l " > < d 1 p 1 : P a r e n t   z : R e f = " i 1 4 0 " / > < d 1 p 1 : U U I D > 7 6 4 6 0 c c 8 - b 8 4 7 - 4 6 9 d - 8 2 2 3 - 0 8 f 2 8 3 6 4 7 4 c 9 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 S c i e n c e s   h u m a i n e s   e t   d r o i t 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4 5 "   i : t y p e = " d 1 p 1 : E l e m e n t " > < d 1 p 1 : N a m e > L e t t r e s & a m p ; 3 2 ; e t & a m p ; 3 2 ; a r t s < / d 1 p 1 : N a m e > < d 1 p 1 : O b j e c t T y p e > E l e m e n t < / d 1 p 1 : O b j e c t T y p e > < d 1 p 1 : P a r e n t   z : R e f = " i 1 0 9 " / > < d 1 p 1 : U U I D > 2 1 5 5 c 5 5 7 - 2 5 7 7 - 4 4 8 d - 9 5 4 e - b b 3 d 3 b 4 d e b 3 5 < / d 1 p 1 : U U I D > < d 1 p 1 : _ p r o p e r t i e s   z : I d = " i 1 4 6 "   i : t y p e = " d 1 p 1 : M D M P r o p e r t i e s " > < d 1 p 1 : P a r e n t   z : R e f = " i 1 4 5 " / > < d 1 p 1 : U U I D > 4 4 1 d 9 0 0 2 - c b 3 b - 4 5 9 4 - 8 1 4 d - f 1 b 2 e c c 9 b 2 6 8 < / d 1 p 1 : U U I D > < d 1 p 1 : _ e l e m e n t s > < d 2 : a n y T y p e   z : I d = " i 1 4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4 5 " / > < d 1 p 1 : U U I D > a 9 5 f d 4 d 0 - 3 3 f 0 - 4 6 7 9 - 8 3 6 6 - 7 7 b d f 5 8 2 6 f 0 8 < / d 1 p 1 : U U I D > < d 1 p 1 : C o n t a i n e r   z : R e f = " i 1 4 6 " / > < d 1 p 1 : V a l u e   i : t y p e = " d 1 : s t r i n g " > ' T 9 1 ' ! G : G 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" > < d 1 p 1 : U U I D > e 8 2 b 1 d d 5 - 4 9 8 9 - 4 b d c - 8 9 a d - a 2 4 b 2 a 8 5 5 3 b 3 < / d 1 p 1 : U U I D > < d 1 p 1 : _ e l e m e n t s > < d 2 : a n y T y p e   z : R e f = " i 1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4 9 "   i : t y p e = " d 1 p 1 : L a b e l " > < d 1 p 1 : P a r e n t   z : R e f = " i 1 4 5 " / > < d 1 p 1 : U U I D > 8 1 4 7 e e 3 f - 7 f 1 b - 4 b 6 3 - b 9 b a - 0 3 3 d d b a 2 0 e 5 a 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 L e t t r e s   e t   a r t s 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0 "   i : t y p e = " d 1 p 1 : E l e m e n t " > < d 1 p 1 : N a m e > S T & a m p ; 3 2 ; D o m a i n e s & a m p ; 3 2 ; t e c h n i c o & a m p ; 4 5 ; p r o f e s s i o n n e l s & a m p ; 3 2 ; d e & a m p ; 3 2 ; l a & a m p ; 3 2 ; p r o d u c t i o n < / d 1 p 1 : N a m e > < d 1 p 1 : O b j e c t T y p e > E l e m e n t < / d 1 p 1 : O b j e c t T y p e > < d 1 p 1 : P a r e n t   z : R e f = " i 1 0 9 " / > < d 1 p 1 : U U I D > b 6 c d 1 f 6 9 - 9 e 2 2 - 4 b d 3 - b b 7 3 - 6 3 d 0 0 6 1 e 3 7 2 f < / d 1 p 1 : U U I D > < d 1 p 1 : _ p r o p e r t i e s   z : I d = " i 1 5 1 "   i : t y p e = " d 1 p 1 : M D M P r o p e r t i e s " > < d 1 p 1 : P a r e n t   z : R e f = " i 1 5 0 " / > < d 1 p 1 : U U I D > 9 b 8 5 4 0 7 3 - 0 8 6 1 - 4 3 a 0 - a 0 0 9 - d 3 a 8 a 9 b 9 9 5 5 0 < / d 1 p 1 : U U I D > < d 1 p 1 : _ e l e m e n t s > < d 2 : a n y T y p e   z : I d = " i 1 5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5 0 " / > < d 1 p 1 : U U I D > 2 3 d 1 2 4 d 1 - 9 5 b 7 - 4 f 8 3 - 8 0 a 7 - 7 f 8 0 6 0 d d f 7 e 4 < / d 1 p 1 : U U I D > < d 1 p 1 : C o n t a i n e r   z : R e f = " i 1 5 1 " / > < d 1 p 1 : V a l u e   i : t y p e = " d 1 : s t r i n g " > ' T 9 1 ' ! H : H 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" > < d 1 p 1 : U U I D > f d 8 b 8 1 f c - 8 5 4 1 - 4 8 e 0 - 9 3 9 d - 9 4 3 8 4 9 e 3 1 7 6 d < / d 1 p 1 : U U I D > < d 1 p 1 : _ e l e m e n t s > < d 2 : a n y T y p e   z : R e f = " i 1 5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5 4 "   i : t y p e = " d 1 p 1 : L a b e l " > < d 1 p 1 : P a r e n t   z : R e f = " i 1 5 0 " / > < d 1 p 1 : U U I D > a 7 9 e 9 5 c 0 - 9 a 2 6 - 4 9 2 4 - 9 3 d 1 - 8 3 0 9 a 2 3 8 4 6 7 1 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5 "   i : t y p e = " d 1 p 1 : E l e m e n t " > < d 1 p 1 : N a m e > S p & a m p ; 2 3 3 ; c i a l i t & a m p ; 2 3 3 ; s & a m p ; 3 2 ; p l u r i & a m p ; 4 5 ; t e c h n o l o g i q u e s & a m p ; 3 2 ; d e & a m p ; 3 2 ; l a & a m p ; 3 2 ; p r o d u c t i o n < / d 1 p 1 : N a m e > < d 1 p 1 : O b j e c t T y p e > E l e m e n t < / d 1 p 1 : O b j e c t T y p e > < d 1 p 1 : P a r e n t   z : R e f = " i 1 0 9 " / > < d 1 p 1 : U U I D > 6 7 9 3 e 1 3 0 - 3 7 3 6 - 4 9 f f - 9 9 e 1 - 7 3 5 f b b 4 2 a b 7 c < / d 1 p 1 : U U I D > < d 1 p 1 : _ p r o p e r t i e s   z : I d = " i 1 5 6 "   i : t y p e = " d 1 p 1 : M D M P r o p e r t i e s " > < d 1 p 1 : P a r e n t   z : R e f = " i 1 5 5 " / > < d 1 p 1 : U U I D > e 4 9 7 1 a 7 f - 2 4 6 0 - 4 8 d d - 9 c 3 4 - 4 b a e 8 8 c 0 f c 3 0 < / d 1 p 1 : U U I D > < d 1 p 1 : _ e l e m e n t s > < d 2 : a n y T y p e   z : I d = " i 1 5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5 5 " / > < d 1 p 1 : U U I D > 4 b 1 a f 6 b 4 - 4 9 3 b - 4 b 5 5 - 8 c 5 d - 4 8 1 d 5 7 9 9 6 6 4 9 < / d 1 p 1 : U U I D > < d 1 p 1 : C o n t a i n e r   z : R e f = " i 1 5 6 " / > < d 1 p 1 : V a l u e   i : t y p e = " d 1 : s t r i n g " > ' T 9 1 ' ! I : I 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" > < d 1 p 1 : U U I D > f b a f 8 7 a 6 - 3 a 6 7 - 4 9 f f - 9 5 a 8 - f a 6 e 7 9 b 1 4 c 6 0 < / d 1 p 1 : U U I D > < d 1 p 1 : _ e l e m e n t s > < d 2 : a n y T y p e   z : R e f = " i 1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5 9 "   i : t y p e = " d 1 p 1 : L a b e l " > < d 1 p 1 : P a r e n t   z : R e f = " i 1 5 5 " / > < d 1 p 1 : U U I D > d 0 7 2 7 f e a - 0 a a b - 4 8 f d - b b e e - a d b 8 0 f 5 c 8 0 c 4 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 S p � c i a l i t � s   p l u r i - t e c h n o l o g i q u e s   d e   l a   p r o d u c t i o n 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6 0 "   i : t y p e = " d 1 p 1 : E l e m e n t " > < d 1 p 1 : N a m e > A g r i c u l t u r e & a m p ; 4 4 ; & a m p ; 3 2 ; p & a m p ; 2 3 4 ; c h e & a m p ; 4 4 ; & a m p ; 3 2 ; f o r & a m p ; 2 3 4 ; t s & a m p ; 3 2 ; e t & a m p ; 3 2 ; e s p a c e s & a m p ; 3 2 ; v e r t s < / d 1 p 1 : N a m e > < d 1 p 1 : O b j e c t T y p e > E l e m e n t < / d 1 p 1 : O b j e c t T y p e > < d 1 p 1 : P a r e n t   z : R e f = " i 1 0 9 " / > < d 1 p 1 : U U I D > 5 1 f a 7 8 5 e - 8 1 0 8 - 4 6 5 5 - 9 a 4 f - f 4 2 3 a b 5 4 0 b b 0 < / d 1 p 1 : U U I D > < d 1 p 1 : _ p r o p e r t i e s   z : I d = " i 1 6 1 "   i : t y p e = " d 1 p 1 : M D M P r o p e r t i e s " > < d 1 p 1 : P a r e n t   z : R e f = " i 1 6 0 " / > < d 1 p 1 : U U I D > b 9 5 7 4 b a f - 5 9 5 9 - 4 e 0 d - 9 6 1 e - 5 e 9 0 0 2 1 0 4 0 c 8 < / d 1 p 1 : U U I D > < d 1 p 1 : _ e l e m e n t s > < d 2 : a n y T y p e   z : I d = " i 1 6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6 0 " / > < d 1 p 1 : U U I D > 1 0 3 c c 2 e 9 - a f 4 5 - 4 0 2 a - a 3 c a - 3 8 8 2 7 e 2 3 7 b 4 d < / d 1 p 1 : U U I D > < d 1 p 1 : C o n t a i n e r   z : R e f = " i 1 6 1 " / > < d 1 p 1 : V a l u e   i : t y p e = " d 1 : s t r i n g " > ' T 9 1 ' ! J : J 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" > < d 1 p 1 : U U I D > 5 1 5 3 b 2 3 f - 5 b 1 3 - 4 0 e 0 - 8 d 9 4 - 5 3 e e f c 2 2 2 1 8 8 < / d 1 p 1 : U U I D > < d 1 p 1 : _ e l e m e n t s > < d 2 : a n y T y p e   z : R e f = " i 1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6 4 "   i : t y p e = " d 1 p 1 : L a b e l " > < d 1 p 1 : P a r e n t   z : R e f = " i 1 6 0 " / > < d 1 p 1 : U U I D > 8 9 b 5 a 1 7 5 - 9 1 6 c - 4 2 6 9 - 8 e 7 a - 2 7 5 8 c 9 3 0 9 7 2 8 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 A g r i c u l t u r e ,   p � c h e ,   f o r � t s   e t   e s p a c e s   v e r t s 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6 5 "   i : t y p e = " d 1 p 1 : E l e m e n t " > < d 1 p 1 : N a m e > T r a n s f o r m a t i o n s < / d 1 p 1 : N a m e > < d 1 p 1 : O b j e c t T y p e > E l e m e n t < / d 1 p 1 : O b j e c t T y p e > < d 1 p 1 : P a r e n t   z : R e f = " i 1 0 9 " / > < d 1 p 1 : U U I D > 4 4 a a 9 7 4 8 - 9 4 d 0 - 4 c 7 4 - b b a 5 - 7 9 2 1 0 4 c c 2 6 8 0 < / d 1 p 1 : U U I D > < d 1 p 1 : _ p r o p e r t i e s   z : I d = " i 1 6 6 "   i : t y p e = " d 1 p 1 : M D M P r o p e r t i e s " > < d 1 p 1 : P a r e n t   z : R e f = " i 1 6 5 " / > < d 1 p 1 : U U I D > 8 1 1 f 6 5 e 4 - f 2 2 0 - 4 7 e 7 - a f c c - f 4 5 3 e d 7 6 1 2 a 8 < / d 1 p 1 : U U I D > < d 1 p 1 : _ e l e m e n t s > < d 2 : a n y T y p e   z : I d = " i 1 6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6 5 " / > < d 1 p 1 : U U I D > a f 5 1 c 8 f 3 - 4 7 2 3 - 4 0 d b - 8 4 b d - f 4 d 8 9 c 4 b e 1 8 7 < / d 1 p 1 : U U I D > < d 1 p 1 : C o n t a i n e r   z : R e f = " i 1 6 6 " / > < d 1 p 1 : V a l u e   i : t y p e = " d 1 : s t r i n g " > ' T 9 1 ' ! K : K 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8 " > < d 1 p 1 : U U I D > 3 0 b 2 3 0 2 a - 7 c 6 3 - 4 5 a c - 8 9 8 c - 5 c b d 6 8 5 4 c d 8 6 < / d 1 p 1 : U U I D > < d 1 p 1 : _ e l e m e n t s > < d 2 : a n y T y p e   z : R e f = " i 1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6 9 "   i : t y p e = " d 1 p 1 : L a b e l " > < d 1 p 1 : P a r e n t   z : R e f = " i 1 6 5 " / > < d 1 p 1 : U U I D > 4 6 1 6 2 3 8 7 - c 9 7 d - 4 4 0 f - 8 9 a 2 - f b 0 9 f 1 d 4 f c a 4 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 T r a n s f o r m a t i o n s 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7 0 "   i : t y p e = " d 1 p 1 : E l e m e n t " > < d 1 p 1 : N a m e > G & a m p ; 2 3 3 ; n i e & a m p ; 3 2 ; c i v i l & a m p ; 4 4 ; & a m p ; 3 2 ; c o n s t r u c t i o n & a m p ; 3 2 ; e t & a m p ; 3 2 ; b o i s < / d 1 p 1 : N a m e > < d 1 p 1 : O b j e c t T y p e > E l e m e n t < / d 1 p 1 : O b j e c t T y p e > < d 1 p 1 : P a r e n t   z : R e f = " i 1 0 9 " / > < d 1 p 1 : U U I D > 1 8 8 d d 7 6 6 - 7 3 2 6 - 4 6 c 5 - 8 e c 1 - d 7 d 5 8 0 3 5 7 e b 2 < / d 1 p 1 : U U I D > < d 1 p 1 : _ p r o p e r t i e s   z : I d = " i 1 7 1 "   i : t y p e = " d 1 p 1 : M D M P r o p e r t i e s " > < d 1 p 1 : P a r e n t   z : R e f = " i 1 7 0 " / > < d 1 p 1 : U U I D > f f 4 5 8 a b 4 - 2 2 c 9 - 4 6 7 9 - a 5 0 2 - 5 3 d 7 4 b 0 e f 9 0 8 < / d 1 p 1 : U U I D > < d 1 p 1 : _ e l e m e n t s > < d 2 : a n y T y p e   z : I d = " i 1 7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7 0 " / > < d 1 p 1 : U U I D > 3 7 5 c 6 2 2 a - 7 2 d 8 - 4 e b a - 8 c 9 6 - e 7 2 e 3 c b 0 c 8 f e < / d 1 p 1 : U U I D > < d 1 p 1 : C o n t a i n e r   z : R e f = " i 1 7 1 " / > < d 1 p 1 : V a l u e   i : t y p e = " d 1 : s t r i n g " > ' T 9 1 ' ! L : L 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7 3 " > < d 1 p 1 : U U I D > 8 6 6 2 d 3 6 d - 2 b b 4 - 4 5 1 6 - 9 7 a 0 - 7 9 f 2 d 0 d 2 c c 0 7 < / d 1 p 1 : U U I D > < d 1 p 1 : _ e l e m e n t s > < d 2 : a n y T y p e   z : R e f = " i 1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7 4 "   i : t y p e = " d 1 p 1 : L a b e l " > < d 1 p 1 : P a r e n t   z : R e f = " i 1 7 0 " / > < d 1 p 1 : U U I D > c f 2 9 1 e 2 8 - e 0 c d - 4 4 6 1 - b 5 f e - c 9 4 3 b 6 6 8 f 3 7 e 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 G � n i e   c i v i l ,   c o n s t r u c t i o n   e t   b o i s 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7 5 "   i : t y p e = " d 1 p 1 : E l e m e n t " > < d 1 p 1 : N a m e > M a t & a m p ; 2 3 3 ; r i a u x & a m p ; 3 2 ; s o u p l e s < / d 1 p 1 : N a m e > < d 1 p 1 : O b j e c t T y p e > E l e m e n t < / d 1 p 1 : O b j e c t T y p e > < d 1 p 1 : P a r e n t   z : R e f = " i 1 0 9 " / > < d 1 p 1 : U U I D > 1 a 2 b 2 d 7 a - d d 7 1 - 4 6 c d - a 6 b 3 - a 3 9 2 1 f 9 2 0 a 3 e < / d 1 p 1 : U U I D > < d 1 p 1 : _ p r o p e r t i e s   z : I d = " i 1 7 6 "   i : t y p e = " d 1 p 1 : M D M P r o p e r t i e s " > < d 1 p 1 : P a r e n t   z : R e f = " i 1 7 5 " / > < d 1 p 1 : U U I D > b a d d b c 0 4 - a b 3 d - 4 7 8 f - b d 6 d - 2 1 f b a 4 6 0 f 3 5 d < / d 1 p 1 : U U I D > < d 1 p 1 : _ e l e m e n t s > < d 2 : a n y T y p e   z : I d = " i 1 7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7 5 " / > < d 1 p 1 : U U I D > c 0 9 8 b e f a - c b 6 9 - 4 f 5 0 - 8 a 5 8 - 8 8 8 c 5 0 9 b f d e 3 < / d 1 p 1 : U U I D > < d 1 p 1 : C o n t a i n e r   z : R e f = " i 1 7 6 " / > < d 1 p 1 : V a l u e   i : t y p e = " d 1 : s t r i n g " > ' T 9 1 ' ! M : M 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7 8 " > < d 1 p 1 : U U I D > 9 3 b 5 3 0 6 8 - c 2 4 8 - 4 6 1 4 - 8 5 4 b - 0 5 5 f 8 9 0 e 1 b 6 e < / d 1 p 1 : U U I D > < d 1 p 1 : _ e l e m e n t s > < d 2 : a n y T y p e   z : R e f = " i 1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7 9 "   i : t y p e = " d 1 p 1 : L a b e l " > < d 1 p 1 : P a r e n t   z : R e f = " i 1 7 5 " / > < d 1 p 1 : U U I D > 7 b 5 5 0 8 e a - a f 3 b - 4 c c d - a a d 5 - 2 9 0 0 9 6 8 c 2 7 2 d 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 M a t � r i a u x   s o u p l e s 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8 0 "   i : t y p e = " d 1 p 1 : E l e m e n t " > < d 1 p 1 : N a m e > M & a m p ; 2 3 3 ; c a n i q u e & a m p ; 4 4 ; & a m p ; 3 2 ; & a m p ; 2 3 3 ; l e c t r i c i t & a m p ; 2 3 3 ; & a m p ; 4 4 ; & a m p ; 3 2 ; & a m p ; 2 3 3 ; l e c t r o n i q u e < / d 1 p 1 : N a m e > < d 1 p 1 : O b j e c t T y p e > E l e m e n t < / d 1 p 1 : O b j e c t T y p e > < d 1 p 1 : P a r e n t   z : R e f = " i 1 0 9 " / > < d 1 p 1 : U U I D > 1 c 3 3 3 a 4 e - 3 d 7 8 - 4 b 2 7 - 9 e d 1 - 4 0 6 4 e 6 8 7 9 5 d 3 < / d 1 p 1 : U U I D > < d 1 p 1 : _ p r o p e r t i e s   z : I d = " i 1 8 1 "   i : t y p e = " d 1 p 1 : M D M P r o p e r t i e s " > < d 1 p 1 : P a r e n t   z : R e f = " i 1 8 0 " / > < d 1 p 1 : U U I D > 2 3 a 5 9 7 8 5 - 0 5 f 7 - 4 6 2 0 - a 8 b 5 - 6 b 7 1 4 5 4 f b 9 4 8 < / d 1 p 1 : U U I D > < d 1 p 1 : _ e l e m e n t s > < d 2 : a n y T y p e   z : I d = " i 1 8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8 0 " / > < d 1 p 1 : U U I D > e 2 b a 3 a a 8 - d 9 8 c - 4 3 d a - 8 1 1 7 - 3 1 4 f b 4 c b 8 d 5 3 < / d 1 p 1 : U U I D > < d 1 p 1 : C o n t a i n e r   z : R e f = " i 1 8 1 " / > < d 1 p 1 : V a l u e   i : t y p e = " d 1 : s t r i n g " > ' T 9 1 ' ! N : N 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8 3 " > < d 1 p 1 : U U I D > 7 3 2 2 a 4 0 b - c d 3 9 - 4 6 3 e - a 5 f 1 - 8 e 3 2 e 3 2 e b 2 f c < / d 1 p 1 : U U I D > < d 1 p 1 : _ e l e m e n t s > < d 2 : a n y T y p e   z : R e f = " i 1 8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8 4 "   i : t y p e = " d 1 p 1 : L a b e l " > < d 1 p 1 : P a r e n t   z : R e f = " i 1 8 0 " / > < d 1 p 1 : U U I D > 5 1 9 1 d 7 8 7 - e 1 c 1 - 4 0 1 c - b 4 c 1 - e f f f b 5 5 8 0 a d f 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 M � c a n i q u e ,   � l e c t r i c i t � ,   � l e c t r o n i q u e 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8 5 "   i : t y p e = " d 1 p 1 : E l e m e n t " > < d 1 p 1 : N a m e > S T & a m p ; 3 2 ; D o m a i n e s & a m p ; 3 2 ; t e c h n i c o & a m p ; 4 5 ; p r o f e s s i o n n e l s & a m p ; 3 2 ; d e s & a m p ; 3 2 ; s e r v i c e s < / d 1 p 1 : N a m e > < d 1 p 1 : O b j e c t T y p e > E l e m e n t < / d 1 p 1 : O b j e c t T y p e > < d 1 p 1 : P a r e n t   z : R e f = " i 1 0 9 " / > < d 1 p 1 : U U I D > 7 5 7 b c c 6 1 - 4 a 4 f - 4 c 9 7 - b 0 8 c - 9 1 1 4 3 6 a b b 8 3 f < / d 1 p 1 : U U I D > < d 1 p 1 : _ p r o p e r t i e s   z : I d = " i 1 8 6 "   i : t y p e = " d 1 p 1 : M D M P r o p e r t i e s " > < d 1 p 1 : P a r e n t   z : R e f = " i 1 8 5 " / > < d 1 p 1 : U U I D > c 6 6 8 f c f 3 - a e 8 4 - 4 7 9 0 - 9 a 2 0 - 6 f 9 f 6 7 1 5 e 3 a b < / d 1 p 1 : U U I D > < d 1 p 1 : _ e l e m e n t s > < d 2 : a n y T y p e   z : I d = " i 1 8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8 5 " / > < d 1 p 1 : U U I D > 8 1 7 e 4 1 0 4 - c 9 a 9 - 4 7 3 8 - a f e a - e d 4 7 d 6 2 b 6 4 9 4 < / d 1 p 1 : U U I D > < d 1 p 1 : C o n t a i n e r   z : R e f = " i 1 8 6 " / > < d 1 p 1 : V a l u e   i : t y p e = " d 1 : s t r i n g " > ' T 9 1 ' ! O : O 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8 8 " > < d 1 p 1 : U U I D > 1 6 2 1 c f 2 4 - c c 5 d - 4 e f 3 - a 2 1 e - 4 c 9 d 0 7 d f 2 2 3 c < / d 1 p 1 : U U I D > < d 1 p 1 : _ e l e m e n t s > < d 2 : a n y T y p e   z : R e f = " i 1 8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8 9 "   i : t y p e = " d 1 p 1 : L a b e l " > < d 1 p 1 : P a r e n t   z : R e f = " i 1 8 5 " / > < d 1 p 1 : U U I D > 0 f 5 b 0 8 d 6 - 5 1 2 b - 4 6 8 d - 8 e 0 7 - e 7 1 1 e a 1 f c 8 2 b 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9 0 "   i : t y p e = " d 1 p 1 : E l e m e n t " > < d 1 p 1 : N a m e > S p & a m p ; 2 3 3 ; c i a l i t & a m p ; 2 3 3 ; s & a m p ; 3 2 ; p l u r i v a l e n t e s & a m p ; 3 2 ; d e s & a m p ; 3 2 ; s e r v i c e s < / d 1 p 1 : N a m e > < d 1 p 1 : O b j e c t T y p e > E l e m e n t < / d 1 p 1 : O b j e c t T y p e > < d 1 p 1 : P a r e n t   z : R e f = " i 1 0 9 " / > < d 1 p 1 : U U I D > 0 4 6 2 b c 6 e - 1 c 0 8 - 4 9 1 d - a b 7 5 - 4 e e 6 c d b 2 6 3 d 7 < / d 1 p 1 : U U I D > < d 1 p 1 : _ p r o p e r t i e s   z : I d = " i 1 9 1 "   i : t y p e = " d 1 p 1 : M D M P r o p e r t i e s " > < d 1 p 1 : P a r e n t   z : R e f = " i 1 9 0 " / > < d 1 p 1 : U U I D > f 3 7 a f f 0 d - 3 1 9 f - 4 b 4 e - a 9 a 2 - f 5 4 e b 3 6 7 9 c 6 3 < / d 1 p 1 : U U I D > < d 1 p 1 : _ e l e m e n t s > < d 2 : a n y T y p e   z : I d = " i 1 9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9 0 " / > < d 1 p 1 : U U I D > 1 c 4 e a f a a - 5 c 5 b - 4 2 5 7 - b 6 9 a - 7 4 4 3 5 9 a 9 2 b c 3 < / d 1 p 1 : U U I D > < d 1 p 1 : C o n t a i n e r   z : R e f = " i 1 9 1 " / > < d 1 p 1 : V a l u e   i : t y p e = " d 1 : s t r i n g " > ' T 9 1 ' ! P : P 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9 3 " > < d 1 p 1 : U U I D > b 7 b 5 6 4 8 1 - 5 4 6 a - 4 8 a 3 - 9 9 0 f - e 5 2 5 1 c c f d 9 f a < / d 1 p 1 : U U I D > < d 1 p 1 : _ e l e m e n t s > < d 2 : a n y T y p e   z : R e f = " i 1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9 4 "   i : t y p e = " d 1 p 1 : L a b e l " > < d 1 p 1 : P a r e n t   z : R e f = " i 1 9 0 " / > < d 1 p 1 : U U I D > 0 5 e 5 6 2 2 6 - 0 7 c 9 - 4 8 b 5 - 9 8 a e - 7 5 a b b 6 6 e 3 6 4 4 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 S p � c i a l i t � s   p l u r i v a l e n t e s   d e s   s e r v i c e s 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9 5 "   i : t y p e = " d 1 p 1 : E l e m e n t " > < d 1 p 1 : N a m e > E c h a n g e s & a m p ; 3 2 ; e t & a m p ; 3 2 ; g e s t i o n < / d 1 p 1 : N a m e > < d 1 p 1 : O b j e c t T y p e > E l e m e n t < / d 1 p 1 : O b j e c t T y p e > < d 1 p 1 : P a r e n t   z : R e f = " i 1 0 9 " / > < d 1 p 1 : U U I D > 8 d 7 e e e 0 1 - 1 6 3 b - 4 a 0 e - 9 9 8 9 - 4 8 a b 6 5 c e 1 3 2 a < / d 1 p 1 : U U I D > < d 1 p 1 : _ p r o p e r t i e s   z : I d = " i 1 9 6 "   i : t y p e = " d 1 p 1 : M D M P r o p e r t i e s " > < d 1 p 1 : P a r e n t   z : R e f = " i 1 9 5 " / > < d 1 p 1 : U U I D > b b 6 6 1 a a 2 - f 8 0 6 - 4 3 a 8 - 9 9 3 f - 0 5 c 6 c 2 8 f 3 8 3 d < / d 1 p 1 : U U I D > < d 1 p 1 : _ e l e m e n t s > < d 2 : a n y T y p e   z : I d = " i 1 9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9 5 " / > < d 1 p 1 : U U I D > 0 b b b 2 d 6 e - 2 4 1 a - 4 f 9 6 - 8 a 7 f - 8 8 3 f c b f e b f 6 1 < / d 1 p 1 : U U I D > < d 1 p 1 : C o n t a i n e r   z : R e f = " i 1 9 6 " / > < d 1 p 1 : V a l u e   i : t y p e = " d 1 : s t r i n g " > ' T 9 1 ' ! Q : Q 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9 8 " > < d 1 p 1 : U U I D > 5 7 8 4 9 7 f 5 - a 4 e 3 - 4 c 1 a - 9 f 7 3 - a 4 8 d 7 c e a 5 1 6 3 < / d 1 p 1 : U U I D > < d 1 p 1 : _ e l e m e n t s > < d 2 : a n y T y p e   z : R e f = " i 1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1 9 9 "   i : t y p e = " d 1 p 1 : L a b e l " > < d 1 p 1 : P a r e n t   z : R e f = " i 1 9 5 " / > < d 1 p 1 : U U I D > 6 c c f 7 0 b 8 - 8 9 5 a - 4 f a 1 - 9 4 5 a - f a e 8 c d d 2 a d 2 e 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 E c h a n g e s   e t   g e s t i o n 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2 0 0 "   i : t y p e = " d 1 p 1 : E l e m e n t " > < d 1 p 1 : N a m e > C o m m u n i c a t i o n & a m p ; 3 2 ; e t & a m p ; 3 2 ; i n f o r m a t i o n < / d 1 p 1 : N a m e > < d 1 p 1 : O b j e c t T y p e > E l e m e n t < / d 1 p 1 : O b j e c t T y p e > < d 1 p 1 : P a r e n t   z : R e f = " i 1 0 9 " / > < d 1 p 1 : U U I D > d d d b e c 5 f - e c 0 a - 4 d 6 9 - a b 6 4 - 0 d c 0 5 1 2 7 2 8 9 e < / d 1 p 1 : U U I D > < d 1 p 1 : _ p r o p e r t i e s   z : I d = " i 2 0 1 "   i : t y p e = " d 1 p 1 : M D M P r o p e r t i e s " > < d 1 p 1 : P a r e n t   z : R e f = " i 2 0 0 " / > < d 1 p 1 : U U I D > 7 e 0 8 2 7 9 7 - 7 4 8 4 - 4 2 6 0 - a f 5 4 - 9 8 d 1 d d e a 9 e b a < / d 1 p 1 : U U I D > < d 1 p 1 : _ e l e m e n t s > < d 2 : a n y T y p e   z : I d = " i 2 0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0 0 " / > < d 1 p 1 : U U I D > 9 c f 5 7 b b 1 - b a f 7 - 4 b 9 c - b a 5 7 - b 9 f 4 a 1 f c f f 8 4 < / d 1 p 1 : U U I D > < d 1 p 1 : C o n t a i n e r   z : R e f = " i 2 0 1 " / > < d 1 p 1 : V a l u e   i : t y p e = " d 1 : s t r i n g " > ' T 9 1 ' ! R : R 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0 3 " > < d 1 p 1 : U U I D > a 5 d 8 6 7 0 0 - 1 6 0 5 - 4 d f 6 - b a 3 b - 4 c 0 6 9 e d a 7 f 8 9 < / d 1 p 1 : U U I D > < d 1 p 1 : _ e l e m e n t s > < d 2 : a n y T y p e   z : R e f = " i 2 0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2 0 4 "   i : t y p e = " d 1 p 1 : L a b e l " > < d 1 p 1 : P a r e n t   z : R e f = " i 2 0 0 " / > < d 1 p 1 : U U I D > 0 8 6 f e 4 b b - e b 6 d - 4 1 2 d - 9 a 3 c - 8 f e 9 b 4 3 2 b 6 c 8 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 C o m m u n i c a t i o n   e t  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2 0 5 "   i : t y p e = " d 1 p 1 : E l e m e n t " > < d 1 p 1 : N a m e > S e r v i c e s & a m p ; 3 2 ; a u x & a m p ; 3 2 ; p e r s o n n e s < / d 1 p 1 : N a m e > < d 1 p 1 : O b j e c t T y p e > E l e m e n t < / d 1 p 1 : O b j e c t T y p e > < d 1 p 1 : P a r e n t   z : R e f = " i 1 0 9 " / > < d 1 p 1 : U U I D > 0 8 3 8 e 2 6 1 - 3 7 d 2 - 4 7 1 2 - a 2 a 6 - e f 7 6 d c c 1 e a 9 c < / d 1 p 1 : U U I D > < d 1 p 1 : _ p r o p e r t i e s   z : I d = " i 2 0 6 "   i : t y p e = " d 1 p 1 : M D M P r o p e r t i e s " > < d 1 p 1 : P a r e n t   z : R e f = " i 2 0 5 " / > < d 1 p 1 : U U I D > 6 6 5 9 c a a d - e 3 3 6 - 4 6 6 3 - 8 a b 5 - a d 4 1 b 3 b 1 1 5 1 8 < / d 1 p 1 : U U I D > < d 1 p 1 : _ e l e m e n t s > < d 2 : a n y T y p e   z : I d = " i 2 0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0 5 " / > < d 1 p 1 : U U I D > 2 9 9 6 2 3 4 e - 7 c 8 f - 4 2 9 6 - 9 d a 4 - f 2 0 8 d 6 6 2 6 f e 2 < / d 1 p 1 : U U I D > < d 1 p 1 : C o n t a i n e r   z : R e f = " i 2 0 6 " / > < d 1 p 1 : V a l u e   i : t y p e = " d 1 : s t r i n g " > ' T 9 1 ' ! S : S 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0 8 " > < d 1 p 1 : U U I D > 1 f 0 5 0 b b c - f 2 e 4 - 4 5 c b - b e 1 f - a 7 2 1 1 7 8 d 2 b d a < / d 1 p 1 : U U I D > < d 1 p 1 : _ e l e m e n t s > < d 2 : a n y T y p e   z : R e f = " i 2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2 0 9 "   i : t y p e = " d 1 p 1 : L a b e l " > < d 1 p 1 : P a r e n t   z : R e f = " i 2 0 5 " / > < d 1 p 1 : U U I D > 5 9 8 9 5 e c e - c e d a - 4 c f 8 - 9 1 c 5 - d 4 2 5 c e f 6 0 c 7 f 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 S e r v i c e s   a u x   p e r s o n n e s 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2 1 0 "   i : t y p e = " d 1 p 1 : E l e m e n t " > < d 1 p 1 : N a m e > S e r v i c e s & a m p ; 3 2 ; & a m p ; 2 2 4 ; & a m p ; 3 2 ; l a & a m p ; 3 2 ; c o l l e c t i v i t & a m p ; 2 3 3 ; < / d 1 p 1 : N a m e > < d 1 p 1 : O b j e c t T y p e > E l e m e n t < / d 1 p 1 : O b j e c t T y p e > < d 1 p 1 : P a r e n t   z : R e f = " i 1 0 9 " / > < d 1 p 1 : U U I D > 1 6 4 a d f 0 a - e 5 0 6 - 4 a 4 8 - a b a f - 7 1 b 4 1 0 f 3 5 2 3 0 < / d 1 p 1 : U U I D > < d 1 p 1 : _ p r o p e r t i e s   z : I d = " i 2 1 1 "   i : t y p e = " d 1 p 1 : M D M P r o p e r t i e s " > < d 1 p 1 : P a r e n t   z : R e f = " i 2 1 0 " / > < d 1 p 1 : U U I D > b 8 e 4 b c 2 1 - 0 7 5 5 - 4 4 0 a - b 2 8 5 - e 2 d 6 4 a 4 9 5 4 d 8 < / d 1 p 1 : U U I D > < d 1 p 1 : _ e l e m e n t s > < d 2 : a n y T y p e   z : I d = " i 2 1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1 0 " / > < d 1 p 1 : U U I D > a 1 5 b 2 8 3 7 - 4 7 2 b - 4 1 1 d - b c 7 a - b 3 7 9 4 9 4 5 3 b b 5 < / d 1 p 1 : U U I D > < d 1 p 1 : C o n t a i n e r   z : R e f = " i 2 1 1 " / > < d 1 p 1 : V a l u e   i : t y p e = " d 1 : s t r i n g " > ' T 9 1 ' ! T : T 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1 3 " > < d 1 p 1 : U U I D > 3 9 7 d 9 1 b e - 7 3 7 e - 4 b 1 c - 9 7 1 5 - 8 2 e 7 9 f 7 e 6 f 9 c < / d 1 p 1 : U U I D > < d 1 p 1 : _ e l e m e n t s > < d 2 : a n y T y p e   z : R e f = " i 2 1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2 1 4 "   i : t y p e = " d 1 p 1 : L a b e l " > < d 1 p 1 : P a r e n t   z : R e f = " i 2 1 0 " / > < d 1 p 1 : U U I D > 3 3 8 5 1 8 9 b - c 1 3 8 - 4 1 1 2 - 8 f f c - 7 2 a 8 3 a 0 1 2 9 2 0 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 S e r v i c e s   �   l a   c o l l e c t i v i t � 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2 1 5 "   i : t y p e = " d 1 p 1 : E l e m e n t " > < d 1 p 1 : N a m e > S T & a m p ; 3 2 ; D o m a i n e s & a m p ; 3 2 ; d u & a m p ; 3 2 ; d & a m p ; 2 3 3 ; v e l o p p e m e n t & a m p ; 3 2 ; p e r s o n n e l < / d 1 p 1 : N a m e > < d 1 p 1 : O b j e c t T y p e > E l e m e n t < / d 1 p 1 : O b j e c t T y p e > < d 1 p 1 : P a r e n t   z : R e f = " i 1 0 9 " / > < d 1 p 1 : U U I D > c e d 9 0 d 8 e - 9 7 f 8 - 4 9 b d - 8 9 5 f - 1 c 1 a 8 4 f 6 1 0 c c < / d 1 p 1 : U U I D > < d 1 p 1 : _ p r o p e r t i e s   z : I d = " i 2 1 6 "   i : t y p e = " d 1 p 1 : M D M P r o p e r t i e s " > < d 1 p 1 : P a r e n t   z : R e f = " i 2 1 5 " / > < d 1 p 1 : U U I D > 9 4 4 6 c 8 1 f - 4 b f f - 4 9 5 2 - a f a f - b 8 e 7 1 d 3 4 c 2 1 a < / d 1 p 1 : U U I D > < d 1 p 1 : _ e l e m e n t s > < d 2 : a n y T y p e   z : I d = " i 2 1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1 5 " / > < d 1 p 1 : U U I D > 4 7 a 5 f 7 d b - e 1 f d - 4 1 9 5 - 8 5 2 c - 1 2 c d b 4 3 1 2 1 0 3 < / d 1 p 1 : U U I D > < d 1 p 1 : C o n t a i n e r   z : R e f = " i 2 1 6 " / > < d 1 p 1 : V a l u e   i : t y p e = " d 1 : s t r i n g " > ' T 9 1 ' ! U : U 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1 8 " > < d 1 p 1 : U U I D > f c 4 f 1 4 9 d - e 9 b 1 - 4 9 9 5 - a 9 9 1 - 3 9 8 6 5 1 7 4 2 1 5 e < / d 1 p 1 : U U I D > < d 1 p 1 : _ e l e m e n t s > < d 2 : a n y T y p e   z : R e f = " i 2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2 1 9 "   i : t y p e = " d 1 p 1 : L a b e l " > < d 1 p 1 : P a r e n t   z : R e f = " i 2 1 5 " / > < d 1 p 1 : U U I D > 6 3 4 5 e 7 f 7 - 0 c d f - 4 e 7 f - a 0 a d - d 7 7 0 3 f b 1 d 4 f 0 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 d u   d � v e l o p p e m e n t   p e r s o n n e l 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2 2 0 "   i : t y p e = " d 1 p 1 : E l e m e n t " > < d 1 p 1 : N a m e > D o m a i n e s & a m p ; 3 2 ; d e s & a m p ; 3 2 ; c a p a c i t & a m p ; 2 3 3 ; s & a m p ; 3 2 ; i n d i v i d u e l l e s < / d 1 p 1 : N a m e > < d 1 p 1 : O b j e c t T y p e > E l e m e n t < / d 1 p 1 : O b j e c t T y p e > < d 1 p 1 : P a r e n t   z : R e f = " i 1 0 9 " / > < d 1 p 1 : U U I D > e b 3 5 0 2 a 2 - e 9 6 4 - 4 e 8 7 - b 7 8 b - 3 0 9 4 c 8 d 6 4 d b 3 < / d 1 p 1 : U U I D > < d 1 p 1 : _ p r o p e r t i e s   z : I d = " i 2 2 1 "   i : t y p e = " d 1 p 1 : M D M P r o p e r t i e s " > < d 1 p 1 : P a r e n t   z : R e f = " i 2 2 0 " / > < d 1 p 1 : U U I D > f d c 9 4 1 2 8 - c c a 9 - 4 1 2 c - b 4 4 d - f 5 3 b 0 4 9 1 0 b d 5 < / d 1 p 1 : U U I D > < d 1 p 1 : _ e l e m e n t s > < d 2 : a n y T y p e   z : I d = " i 2 2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2 0 " / > < d 1 p 1 : U U I D > a 8 8 b e 0 6 4 - 6 c 5 1 - 4 c b 6 - a a 8 4 - 9 2 f 0 b a 3 3 6 2 c 8 < / d 1 p 1 : U U I D > < d 1 p 1 : C o n t a i n e r   z : R e f = " i 2 2 1 " / > < d 1 p 1 : V a l u e   i : t y p e = " d 1 : s t r i n g " > ' T 9 1 ' ! V : V 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2 3 " > < d 1 p 1 : U U I D > b b 9 8 1 c a e - d c b 2 - 4 e 1 3 - b 8 6 f - c 6 a 5 f 5 2 5 f e f 2 < / d 1 p 1 : U U I D > < d 1 p 1 : _ e l e m e n t s > < d 2 : a n y T y p e   z : R e f = " i 2 2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2 2 4 "   i : t y p e = " d 1 p 1 : L a b e l " > < d 1 p 1 : P a r e n t   z : R e f = " i 2 2 0 " / > < d 1 p 1 : U U I D > d 3 3 b d c 2 f - 7 4 9 5 - 4 4 7 2 - 8 5 1 e - d 5 3 7 0 c a 9 1 e 8 1 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 D o m a i n e s   d e s   c a p a c i t � s   i n d i v i d u e l l e s 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2 2 5 "   i : t y p e = " d 1 p 1 : E l e m e n t " > < d 1 p 1 : N a m e > D o m a i n e s & a m p ; 3 2 ; d e s & a m p ; 3 2 ; a c t i v i t & a m p ; 2 3 3 ; s & a m p ; 3 2 ; q u o t i d i e n n e s & a m p ; 3 2 ; e t & a m p ; 3 2 ; d e & a m p ; 3 2 ; l o i s i r s < / d 1 p 1 : N a m e > < d 1 p 1 : O b j e c t T y p e > E l e m e n t < / d 1 p 1 : O b j e c t T y p e > < d 1 p 1 : P a r e n t   z : R e f = " i 1 0 9 " / > < d 1 p 1 : U U I D > c 6 8 2 a a 6 d - 9 5 a 5 - 4 c 6 d - b 2 9 4 - 2 f c f 9 0 b e 3 c 9 c < / d 1 p 1 : U U I D > < d 1 p 1 : _ p r o p e r t i e s   z : I d = " i 2 2 6 "   i : t y p e = " d 1 p 1 : M D M P r o p e r t i e s " > < d 1 p 1 : P a r e n t   z : R e f = " i 2 2 5 " / > < d 1 p 1 : U U I D > 9 d b 5 1 a 0 3 - 5 2 a 1 - 4 f 0 a - a 9 b 4 - 6 c e 9 d e d c 8 5 1 b < / d 1 p 1 : U U I D > < d 1 p 1 : _ e l e m e n t s > < d 2 : a n y T y p e   z : I d = " i 2 2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2 5 " / > < d 1 p 1 : U U I D > 3 0 1 6 0 2 9 e - 6 1 b 6 - 4 d 4 8 - b b 4 e - 9 2 0 1 8 4 1 8 0 9 0 7 < / d 1 p 1 : U U I D > < d 1 p 1 : C o n t a i n e r   z : R e f = " i 2 2 6 " / > < d 1 p 1 : V a l u e   i : t y p e = " d 1 : s t r i n g " > ' T 9 1 ' ! W : W 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2 8 " > < d 1 p 1 : U U I D > 7 1 e c f b 8 4 - e 0 5 d - 4 5 e 1 - 9 1 f 6 - 9 c 4 1 7 7 6 5 5 9 e 3 < / d 1 p 1 : U U I D > < d 1 p 1 : _ e l e m e n t s > < d 2 : a n y T y p e   z : R e f = " i 2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2 2 9 "   i : t y p e = " d 1 p 1 : L a b e l " > < d 1 p 1 : P a r e n t   z : R e f = " i 2 2 5 " / > < d 1 p 1 : U U I D > 3 c b 6 c b 2 d - 0 a 2 e - 4 2 f 5 - b 2 1 3 - 0 d 0 f 4 b 2 e 4 e 3 3 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 D o m a i n e s   d e s   a c t i v i t � s   q u o t i d i e n n e s   e t   d e   l o i s i r s 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2 3 0 "   i : t y p e = " d 1 p 1 : E l e m e n t " > < d 1 p 1 : N a m e > N o & a m p ; 3 2 ; r e p & a m p ; 4 6 ; < / d 1 p 1 : N a m e > < d 1 p 1 : O b j e c t T y p e > E l e m e n t < / d 1 p 1 : O b j e c t T y p e > < d 1 p 1 : P a r e n t   z : R e f = " i 1 0 9 " / > < d 1 p 1 : U U I D > 5 7 c d e c 6 7 - 8 b e 2 - 4 8 0 6 - 8 3 3 7 - 4 a 1 2 d c a a 7 7 2 1 < / d 1 p 1 : U U I D > < d 1 p 1 : _ p r o p e r t i e s   z : I d = " i 2 3 1 "   i : t y p e = " d 1 p 1 : M D M P r o p e r t i e s " > < d 1 p 1 : P a r e n t   z : R e f = " i 2 3 0 " / > < d 1 p 1 : U U I D > e 6 f 0 e 7 e d - 4 7 d e - 4 7 e 8 - 8 1 b 2 - 8 7 5 b a b a d 6 e 8 9 < / d 1 p 1 : U U I D > < d 1 p 1 : _ e l e m e n t s > < d 2 : a n y T y p e   z : I d = " i 2 3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3 0 " / > < d 1 p 1 : U U I D > 5 9 7 0 4 9 7 e - 8 2 e 8 - 4 1 4 3 - a 8 1 8 - f e 4 1 5 4 c 5 5 5 3 8 < / d 1 p 1 : U U I D > < d 1 p 1 : C o n t a i n e r   z : R e f = " i 2 3 1 " / > < d 1 p 1 : V a l u e   i : t y p e = " d 1 : s t r i n g " > ' T 9 1 ' ! X : X 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3 3 " > < d 1 p 1 : U U I D > 0 2 2 0 a f 5 0 - e f 5 5 - 4 c 0 c - 8 1 0 3 - e b 6 5 d a e 9 3 e 6 4 < / d 1 p 1 : U U I D > < d 1 p 1 : _ e l e m e n t s > < d 2 : a n y T y p e   z : R e f = " i 2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" / > < d 1 p 1 : _ l a b e l s > < d 2 : K e y V a l u e O f s t r i n g a n y T y p e > < d 2 : K e y > L a b e l < / d 2 : K e y > < d 2 : V a l u e   z : I d = " i 2 3 4 "   i : t y p e = " d 1 p 1 : L a b e l " > < d 1 p 1 : P a r e n t   z : R e f = " i 2 3 0 " / > < d 1 p 1 : U U I D > 7 e b 2 c c 5 1 - 7 c 3 1 - 4 8 f 7 - 8 1 6 a - 7 f c 2 e 6 e 7 1 7 8 a 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3 5 " > < d 1 p 1 : U U I D > 4 0 6 a 1 7 e a - 4 4 0 8 - 4 e 6 4 - a 5 7 3 - 0 b f 1 2 d 4 f 2 0 4 f < / d 1 p 1 : U U I D > < d 1 p 1 : _ e l e m e n t s > < d 2 : a n y T y p e   z : R e f = " i 1 2 0 " / > < d 2 : a n y T y p e   z : R e f = " i 1 2 5 " / > < d 2 : a n y T y p e   z : R e f = " i 1 3 0 " / > < d 2 : a n y T y p e   z : R e f = " i 1 3 5 " / > < d 2 : a n y T y p e   z : R e f = " i 1 4 0 " / > < d 2 : a n y T y p e   z : R e f = " i 1 4 5 " / > < d 2 : a n y T y p e   z : R e f = " i 1 5 0 " / > < d 2 : a n y T y p e   z : R e f = " i 1 5 5 " / > < d 2 : a n y T y p e   z : R e f = " i 1 6 0 " / > < d 2 : a n y T y p e   z : R e f = " i 1 6 5 " / > < d 2 : a n y T y p e   z : R e f = " i 1 7 0 " / > < d 2 : a n y T y p e   z : R e f = " i 1 7 5 " / > < d 2 : a n y T y p e   z : R e f = " i 1 8 0 " / > < d 2 : a n y T y p e   z : R e f = " i 1 8 5 " / > < d 2 : a n y T y p e   z : R e f = " i 1 9 0 " / > < d 2 : a n y T y p e   z : R e f = " i 1 9 5 " / > < d 2 : a n y T y p e   z : R e f = " i 2 0 0 " / > < d 2 : a n y T y p e   z : R e f = " i 2 0 5 " / > < d 2 : a n y T y p e   z : R e f = " i 2 1 0 " / > < d 2 : a n y T y p e   z : R e f = " i 2 1 5 " / > < d 2 : a n y T y p e   z : R e f = " i 2 2 0 " / > < d 2 : a n y T y p e   z : R e f = " i 2 2 5 " / > < d 2 : a n y T y p e   z : R e f = " i 2 3 0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d 2 : a n y T y p e   z : I d = " i 2 3 6 "   i : t y p e = " d 1 p 1 : V a r i a b l e " > < d 1 p 1 : N a m e > C O L U M N S < / d 1 p 1 : N a m e > < d 1 p 1 : O b j e c t T y p e > V a r i a b l e < / d 1 p 1 : O b j e c t T y p e > < d 1 p 1 : P a r e n t   z : R e f = " i 9 5 " / > < d 1 p 1 : U U I D > 9 3 1 4 d a 6 2 - 0 b f d - 4 7 8 8 - b c 7 d - f f 7 7 9 f 4 c 8 1 2 1 < / d 1 p 1 : U U I D > < d 1 p 1 : _ p r o p e r t i e s   z : I d = " i 2 3 7 "   i : t y p e = " d 1 p 1 : M D M P r o p e r t i e s " > < d 1 p 1 : P a r e n t   z : R e f = " i 2 3 6 " / > < d 1 p 1 : U U I D > e f 1 9 a 6 b 1 - 5 5 0 f - 4 4 4 5 - 8 a e e - b 5 0 1 8 1 0 3 1 c 3 f 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3 8 " > < d 1 p 1 : U U I D > 2 9 0 9 1 b 4 b - 6 7 6 c - 4 6 9 d - 8 8 2 9 - 8 4 b d 9 2 3 3 1 f c 5 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2 3 9 "   i : t y p e = " d 1 p 1 : L a b e l " > < d 1 p 1 : P a r e n t   z : R e f = " i 2 3 6 " / > < d 1 p 1 : U U I D > 6 1 2 1 f 7 7 b - 9 4 9 d - 4 7 9 f - 9 0 4 6 - c 3 f 5 3 1 c 2 1 b a 0 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 C O L O N N E S < / d 2 : V a l u e > < / d 2 : K e y V a l u e O f L a b e l . T e x t K e y s t r i n g _ S R k x G n 9 d > < / d 1 p 1 : _ t e x t s > < / d 2 : V a l u e > < / d 2 : K e y V a l u e O f s t r i n g a n y T y p e > < / d 1 p 1 : _ l a b e l s > < d 1 p 1 : F i e l d s   z : I d = " i 2 4 0 "   i : t y p e = " d 1 p 1 : F i e l d s " > < d 1 p 1 : P a r e n t   z : R e f = " i 2 3 6 " / > < d 1 p 1 : U U I D > d 8 d 2 4 0 5 7 - 5 a d 7 - 4 6 d 7 - a 2 e 1 - a 5 d 1 6 5 2 1 f b d 3 < / d 1 p 1 : U U I D > < d 1 p 1 : _ e l e m e n t s > < d 2 : a n y T y p e   z : I d = " i 2 4 1 "   i : t y p e = " d 1 p 1 : V a r i a b l e " > < d 1 p 1 : N a m e > F 1 < / d 1 p 1 : N a m e > < d 1 p 1 : O b j e c t T y p e > V a r i a b l e < / d 1 p 1 : O b j e c t T y p e > < d 1 p 1 : P a r e n t   z : R e f = " i 2 3 6 " / > < d 1 p 1 : U U I D > 3 7 e 0 c 5 1 f - d 0 3 2 - 4 9 1 2 - a c 7 8 - 8 4 b c 9 7 7 8 c 5 8 5 < / d 1 p 1 : U U I D > < d 1 p 1 : _ p r o p e r t i e s   z : I d = " i 2 4 2 "   i : t y p e = " d 1 p 1 : M D M P r o p e r t i e s " > < d 1 p 1 : P a r e n t   z : R e f = " i 2 4 1 " / > < d 1 p 1 : U U I D > 4 4 d 9 8 3 e d - 0 c f 4 - 4 a 6 6 - b 0 5 9 - f 4 d c a c 8 5 3 e 7 1 < / d 1 p 1 : U U I D > < d 1 p 1 : _ e l e m e n t s > < d 2 : a n y T y p e   z : I d = " i 2 4 3 "   i : t y p e = " d 1 p 1 : M D M P r o p e r t y " > < d 1 p 1 : N a m e > C o m p a r i s o n R e s u l t < / d 1 p 1 : N a m e > < d 1 p 1 : P a r e n t   z : R e f = " i 2 4 1 " / > < d 1 p 1 : U U I D > 9 b d 7 d c 5 1 - 8 8 d f - 4 5 1 b - a 3 4 b - 5 0 7 4 9 0 5 5 9 0 b d < / d 1 p 1 : U U I D > < d 1 p 1 : C o n t a i n e r   z : R e f = " i 2 4 2 " / > < d 1 p 1 : V a l u e   i : t y p e = " d 1 : s t r i n g " > M o d i f i e d < / d 1 p 1 : V a l u e > < / d 2 : a n y T y p e > < d 2 : a n y T y p e   z : I d = " i 2 4 4 "   i : t y p e = " d 1 p 1 : M D M P r o p e r t y " > < d 1 p 1 : N a m e > M o d i f i e d P r o p e r t i e s < / d 1 p 1 : N a m e > < d 1 p 1 : P a r e n t   z : R e f = " i 2 4 1 " / > < d 1 p 1 : U U I D > 7 8 f c 3 f e a - 8 7 d 6 - 4 6 9 9 - a f 3 7 - 2 b b c 7 4 8 a 2 7 5 d < / d 1 p 1 : U U I D > < d 1 p 1 : C o n t a i n e r   z : R e f = " i 2 4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 T e x t 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4 5 " > < d 1 p 1 : U U I D > f f 7 8 c b 0 5 - 4 5 e 7 - 4 d b 6 - a 1 0 3 - d 5 6 b 6 d e 9 2 e 1 0 < / d 1 p 1 : U U I D > < d 1 p 1 : _ e l e m e n t s > < d 2 : a n y T y p e   z : R e f = " i 2 4 3 " / > < d 2 : a n y T y p e   z : R e f = " i 2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0 " / > < d 1 p 1 : _ l a b e l s > < d 2 : K e y V a l u e O f s t r i n g a n y T y p e > < d 2 : K e y > L a b e l < / d 2 : K e y > < d 2 : V a l u e   z : I d = " i 2 4 6 "   i : t y p e = " d 1 p 1 : L a b e l " > < d 1 p 1 : P a r e n t   z : R e f = " i 2 4 1 " / > < d 1 p 1 : U U I D > 9 a 6 7 3 0 2 1 - 5 c 1 b - 4 f 8 9 - 9 2 4 f - 7 2 5 3 b 8 3 b 1 a 4 a 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 _ & a m p ; 3 9 ; & a m p ; 9 1 ; T r i s & a m p ; 3 2 ; & a m p ; 2 2 4 ; & a m p ; 3 2 ; j o u r & a m p ; 3 2 ; c o m p l e t & a m p ; 3 2 ; 2 & a m p ; 4 6 ; x l s & a m p ; 9 3 ; T 1 & a m p ; 3 9 ; 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4 7 "   i : t y p e = " d 1 p 1 : E l e m e n t s " > < d 1 p 1 : P a r e n t   z : R e f = " i 2 4 1 " / > < d 1 p 1 : U U I D > 8 2 d 8 7 4 a 3 - 4 1 6 6 - 4 2 b 3 - a b 3 a - 3 7 d 4 4 3 d 7 7 7 c e < / d 1 p 1 : U U I D > < d 1 p 1 : _ e l e m e n t s > < d 2 : a n y T y p e   z : I d = " i 2 4 8 "   i : t y p e = " d 1 p 1 : E l e m e n t " > < d 1 p 1 : N a m e > T O T A L < / d 1 p 1 : N a m e > < d 1 p 1 : O b j e c t T y p e > E l e m e n t < / d 1 p 1 : O b j e c t T y p e > < d 1 p 1 : P a r e n t   z : R e f = " i 2 4 1 " / > < d 1 p 1 : U U I D > 6 9 1 5 5 1 2 2 - a a 6 2 - 4 e 7 d - 8 b 6 2 - 5 d 1 b 0 e b 4 6 1 0 d < / d 1 p 1 : U U I D > < d 1 p 1 : _ p r o p e r t i e s   z : I d = " i 2 4 9 "   i : t y p e = " d 1 p 1 : M D M P r o p e r t i e s " > < d 1 p 1 : P a r e n t   z : R e f = " i 2 4 8 " / > < d 1 p 1 : U U I D > 0 1 8 e e 4 2 c - 1 f 7 d - 4 5 9 f - b e b 0 - 4 5 3 1 2 4 7 c e f a a < / d 1 p 1 : U U I D > < d 1 p 1 : _ e l e m e n t s > < d 2 : a n y T y p e   z : I d = " i 2 5 0 "   i : t y p e = " d 1 p 1 : M D M P r o p e r t y " > < d 1 p 1 : N a m e > S i g L e t t e r < / d 1 p 1 : N a m e > < d 1 p 1 : P a r e n t   z : R e f = " i 2 4 8 " / > < d 1 p 1 : U U I D > f 8 2 e 7 d e 7 - 3 d a 7 - 4 e 1 8 - a f 3 4 - f b f c 6 7 6 b 6 5 c 9 < / d 1 p 1 : U U I D > < d 1 p 1 : _ p r o p e r t i e s   z : I d = " i 2 5 1 "   i : t y p e = " d 1 p 1 : M D M P r o p e r t i e s " > < d 1 p 1 : P a r e n t   z : R e f = " i 2 5 0 " / > < d 1 p 1 : U U I D > 2 0 0 7 5 e 7 1 - f 0 9 5 - 4 b 1 7 - a 5 b 7 - 3 3 f 8 9 8 e 8 6 c 7 7 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5 2 " > < d 1 p 1 : U U I D > c 7 7 b 1 3 0 9 - a 7 7 2 - 4 a c 8 - b 6 8 8 - a e 1 6 4 7 9 c c 0 9 5 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9 " / > < d 1 p 1 : V a l u e   i : t y p e = " d 1 : s t r i n g " > < / d 1 p 1 : V a l u e > < / d 2 : a n y T y p e > < d 2 : a n y T y p e   z : I d = " i 2 5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4 8 " / > < d 1 p 1 : U U I D > a 5 c f 6 a e 7 - 5 2 d 5 - 4 8 7 e - a f 2 3 - f 1 6 8 f d 9 7 6 2 e 6 < / d 1 p 1 : U U I D > < d 1 p 1 : C o n t a i n e r   z : R e f = " i 2 4 9 " / > < d 1 p 1 : V a l u e   i : t y p e = " d 1 : s t r i n g " > ' T 1 ' ! 4 : 4 < / d 1 p 1 : V a l u e > < / d 2 : a n y T y p e > < d 2 : a n y T y p e   z : I d = " i 2 5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4 8 " / > < d 1 p 1 : U U I D > 4 f a 3 9 6 1 8 - 2 8 f 6 - 4 c 3 9 - 8 9 6 c - c 9 3 1 2 c e 6 7 8 3 f < / d 1 p 1 : U U I D > < d 1 p 1 : C o n t a i n e r   z : R e f = " i 2 4 9 " / > < d 1 p 1 : V a l u e   i : t y p e = " d 1 : s t r i n g " > ' T 2 ' ! 4 : 4 < / d 1 p 1 : V a l u e > < / d 2 : a n y T y p e > < d 2 : a n y T y p e   z : I d = " i 2 5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4 8 " / > < d 1 p 1 : U U I D > f 6 2 2 c 4 8 1 - d 5 a d - 4 9 9 8 - b 8 f d - 3 1 9 4 d a 3 0 2 c 3 c < / d 1 p 1 : U U I D > < d 1 p 1 : C o n t a i n e r   z : R e f = " i 2 4 9 " / > < d 1 p 1 : V a l u e   i : t y p e = " d 1 : s t r i n g " > ' T 3 ' ! 4 : 4 < / d 1 p 1 : V a l u e > < / d 2 : a n y T y p e > < d 2 : a n y T y p e   z : I d = " i 2 5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4 8 " / > < d 1 p 1 : U U I D > 1 a 5 5 8 c 5 d - a 8 0 f - 4 0 0 8 - b 3 7 b - e b e 7 3 c 8 e 1 2 4 9 < / d 1 p 1 : U U I D > < d 1 p 1 : C o n t a i n e r   z : R e f = " i 2 4 9 " / > < d 1 p 1 : V a l u e   i : t y p e = " d 1 : s t r i n g " > ' T 4 ' ! 4 : 4 < / d 1 p 1 : V a l u e > < / d 2 : a n y T y p e > < d 2 : a n y T y p e   z : I d = " i 2 5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4 8 " / > < d 1 p 1 : U U I D > 4 1 8 1 f b e 3 - b 7 1 8 - 4 1 e 5 - a 8 9 f - 9 3 3 6 1 0 9 a 9 0 9 4 < / d 1 p 1 : U U I D > < d 1 p 1 : C o n t a i n e r   z : R e f = " i 2 4 9 " / > < d 1 p 1 : V a l u e   i : t y p e = " d 1 : s t r i n g " > ' T 5 ' ! 4 : 4 < / d 1 p 1 : V a l u e > < / d 2 : a n y T y p e > < d 2 : a n y T y p e   z : I d = " i 2 5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4 8 " / > < d 1 p 1 : U U I D > 6 9 c 5 5 e 2 d - e 7 3 0 - 4 c d a - b 2 1 2 - b 1 a 5 7 e 6 8 c d 6 5 < / d 1 p 1 : U U I D > < d 1 p 1 : C o n t a i n e r   z : R e f = " i 2 4 9 " / > < d 1 p 1 : V a l u e   i : t y p e = " d 1 : s t r i n g " > ' T 6 ' ! 4 : 4 < / d 1 p 1 : V a l u e > < / d 2 : a n y T y p e > < d 2 : a n y T y p e   z : I d = " i 2 5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4 8 " / > < d 1 p 1 : U U I D > 9 3 9 4 3 0 e 5 - 5 c 2 4 - 4 0 4 5 - 9 6 a b - 8 0 f 6 6 3 f 5 8 b 8 1 < / d 1 p 1 : U U I D > < d 1 p 1 : C o n t a i n e r   z : R e f = " i 2 4 9 " / > < d 1 p 1 : V a l u e   i : t y p e = " d 1 : s t r i n g " > ' T 7 ' ! 4 : 4 < / d 1 p 1 : V a l u e > < / d 2 : a n y T y p e > < d 2 : a n y T y p e   z : I d = " i 2 6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4 8 " / > < d 1 p 1 : U U I D > 5 0 8 d 1 c d b - e d d b - 4 f 7 4 - 9 0 d 0 - c c b 8 8 c c 4 5 4 f 5 < / d 1 p 1 : U U I D > < d 1 p 1 : C o n t a i n e r   z : R e f = " i 2 4 9 " / > < d 1 p 1 : V a l u e   i : t y p e = " d 1 : s t r i n g " > ' T 8 ' ! 4 : 4 < / d 1 p 1 : V a l u e > < / d 2 : a n y T y p e > < d 2 : a n y T y p e   z : I d = " i 2 6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4 8 " / > < d 1 p 1 : U U I D > a d d 1 b 2 d 8 - 1 0 0 a - 4 1 c 1 - b 2 c f - 1 c 2 6 7 1 e b 8 4 8 f < / d 1 p 1 : U U I D > < d 1 p 1 : C o n t a i n e r   z : R e f = " i 2 4 9 " / > < d 1 p 1 : V a l u e   i : t y p e = " d 1 : s t r i n g " > ' T 9 ' ! 4 : 4 < / d 1 p 1 : V a l u e > < / d 2 : a n y T y p e > < d 2 : a n y T y p e   z : I d = " i 2 6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4 8 " / > < d 1 p 1 : U U I D > 1 7 5 9 a 2 4 f - 6 4 b 3 - 4 8 d 3 - 9 d 5 0 - 9 c 1 1 1 3 5 4 0 d 6 5 < / d 1 p 1 : U U I D > < d 1 p 1 : C o n t a i n e r   z : R e f = " i 2 4 9 " / > < d 1 p 1 : V a l u e   i : t y p e = " d 1 : s t r i n g " > ' T 1 0 ' ! 4 : 4 < / d 1 p 1 : V a l u e > < / d 2 : a n y T y p e > < d 2 : a n y T y p e   z : I d = " i 2 6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4 8 " / > < d 1 p 1 : U U I D > a 5 1 d 3 4 5 0 - f b 5 1 - 4 f 0 7 - b 5 2 e - 2 6 8 c 7 b 7 a 3 2 3 7 < / d 1 p 1 : U U I D > < d 1 p 1 : C o n t a i n e r   z : R e f = " i 2 4 9 " / > < d 1 p 1 : V a l u e   i : t y p e = " d 1 : s t r i n g " > ' T 1 1 ' ! 4 : 4 < / d 1 p 1 : V a l u e > < / d 2 : a n y T y p e > < d 2 : a n y T y p e   z : I d = " i 2 6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4 8 " / > < d 1 p 1 : U U I D > b 7 9 c b 8 0 9 - 1 1 d 4 - 4 5 2 2 - b a 9 8 - 6 d 8 5 3 7 1 0 a f 4 0 < / d 1 p 1 : U U I D > < d 1 p 1 : C o n t a i n e r   z : R e f = " i 2 4 9 " / > < d 1 p 1 : V a l u e   i : t y p e = " d 1 : s t r i n g " > ' T 1 2 ' ! 4 : 4 < / d 1 p 1 : V a l u e > < / d 2 : a n y T y p e > < d 2 : a n y T y p e   z : I d = " i 2 6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4 8 " / > < d 1 p 1 : U U I D > c 6 a 4 3 7 2 5 - 8 5 d e - 4 1 b c - a 4 a 2 - 3 2 4 5 f b 5 a c 9 5 6 < / d 1 p 1 : U U I D > < d 1 p 1 : C o n t a i n e r   z : R e f = " i 2 4 9 " / > < d 1 p 1 : V a l u e   i : t y p e = " d 1 : s t r i n g " > ' T 1 3 ' ! 4 : 4 < / d 1 p 1 : V a l u e > < / d 2 : a n y T y p e > < d 2 : a n y T y p e   z : I d = " i 2 6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4 8 " / > < d 1 p 1 : U U I D > 0 e 9 9 a f 9 c - a 7 3 1 - 4 2 c 0 - a b c 6 - 5 4 9 0 e 1 d 9 9 f 9 3 < / d 1 p 1 : U U I D > < d 1 p 1 : C o n t a i n e r   z : R e f = " i 2 4 9 " / > < d 1 p 1 : V a l u e   i : t y p e = " d 1 : s t r i n g " > ' T 1 4 ' ! 4 : 4 < / d 1 p 1 : V a l u e > < / d 2 : a n y T y p e > < d 2 : a n y T y p e   z : I d = " i 2 6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4 8 " / > < d 1 p 1 : U U I D > b d 1 4 2 f 4 f - 4 5 4 f - 4 3 2 9 - 9 1 c 8 - 9 6 7 2 7 3 c b d 0 e 0 < / d 1 p 1 : U U I D > < d 1 p 1 : C o n t a i n e r   z : R e f = " i 2 4 9 " / > < d 1 p 1 : V a l u e   i : t y p e = " d 1 : s t r i n g " > ' T 1 5 ' ! 4 : 4 < / d 1 p 1 : V a l u e > < / d 2 : a n y T y p e > < d 2 : a n y T y p e   z : I d = " i 2 6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4 8 " / > < d 1 p 1 : U U I D > f 9 8 9 b c 4 9 - 1 d b c - 4 c a 5 - 9 5 8 f - 8 8 9 7 7 2 c 4 9 4 2 4 < / d 1 p 1 : U U I D > < d 1 p 1 : C o n t a i n e r   z : R e f = " i 2 4 9 " / > < d 1 p 1 : V a l u e   i : t y p e = " d 1 : s t r i n g " > ' T 1 6 ' ! 4 : 4 < / d 1 p 1 : V a l u e > < / d 2 : a n y T y p e > < d 2 : a n y T y p e   z : I d = " i 2 6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4 8 " / > < d 1 p 1 : U U I D > 2 a 1 c 6 e e b - f 2 6 4 - 4 d 0 b - a d a f - 6 7 e 6 a c 2 d a 6 7 d < / d 1 p 1 : U U I D > < d 1 p 1 : C o n t a i n e r   z : R e f = " i 2 4 9 " / > < d 1 p 1 : V a l u e   i : t y p e = " d 1 : s t r i n g " > ' T 1 7 ' ! 4 : 4 < / d 1 p 1 : V a l u e > < / d 2 : a n y T y p e > < d 2 : a n y T y p e   z : I d = " i 2 7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4 8 " / > < d 1 p 1 : U U I D > 5 4 4 a c 3 d e - 3 0 0 3 - 4 f 2 0 - 9 8 8 c - 3 3 3 f 0 0 c 9 3 6 c 6 < / d 1 p 1 : U U I D > < d 1 p 1 : C o n t a i n e r   z : R e f = " i 2 4 9 " / > < d 1 p 1 : V a l u e   i : t y p e = " d 1 : s t r i n g " > ' T 1 8 ' ! 4 : 4 < / d 1 p 1 : V a l u e > < / d 2 : a n y T y p e > < d 2 : a n y T y p e   z : I d = " i 2 7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4 8 " / > < d 1 p 1 : U U I D > b c c b c 3 d 6 - 7 3 3 4 - 4 7 a 4 - a 5 c b - e 5 8 0 f 8 6 b 7 3 b e < / d 1 p 1 : U U I D > < d 1 p 1 : C o n t a i n e r   z : R e f = " i 2 4 9 " / > < d 1 p 1 : V a l u e   i : t y p e = " d 1 : s t r i n g " > ' T 1 9 ' ! 4 : 4 < / d 1 p 1 : V a l u e > < / d 2 : a n y T y p e > < d 2 : a n y T y p e   z : I d = " i 2 7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4 8 " / > < d 1 p 1 : U U I D > 0 2 a b 7 d 4 1 - 6 0 4 a - 4 e 0 e - 8 4 8 b - b 7 1 4 2 e c 0 7 c 3 c < / d 1 p 1 : U U I D > < d 1 p 1 : C o n t a i n e r   z : R e f = " i 2 4 9 " / > < d 1 p 1 : V a l u e   i : t y p e = " d 1 : s t r i n g " > ' T 2 0 ' ! 4 : 4 < / d 1 p 1 : V a l u e > < / d 2 : a n y T y p e > < d 2 : a n y T y p e   z : I d = " i 2 7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4 8 " / > < d 1 p 1 : U U I D > f 9 3 8 2 6 4 5 - 5 1 0 f - 4 1 9 5 - a 3 8 f - b 1 6 a 1 7 5 7 b b c 2 < / d 1 p 1 : U U I D > < d 1 p 1 : C o n t a i n e r   z : R e f = " i 2 4 9 " / > < d 1 p 1 : V a l u e   i : t y p e = " d 1 : s t r i n g " > ' T 2 1 ' ! 4 : 4 < / d 1 p 1 : V a l u e > < / d 2 : a n y T y p e > < d 2 : a n y T y p e   z : I d = " i 2 7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4 8 " / > < d 1 p 1 : U U I D > d c c e 1 7 f 7 - b 2 1 1 - 4 8 0 b - 9 8 7 6 - 8 1 2 2 9 c 9 a 3 2 d 4 < / d 1 p 1 : U U I D > < d 1 p 1 : C o n t a i n e r   z : R e f = " i 2 4 9 " / > < d 1 p 1 : V a l u e   i : t y p e = " d 1 : s t r i n g " > ' T 2 2 ' ! 5 : 5 < / d 1 p 1 : V a l u e > < / d 2 : a n y T y p e > < d 2 : a n y T y p e   z : I d = " i 2 7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4 8 " / > < d 1 p 1 : U U I D > 0 9 a b 5 1 3 d - a f 4 2 - 4 a 8 2 - b e 3 b - b 0 0 9 f 5 4 1 8 8 5 6 < / d 1 p 1 : U U I D > < d 1 p 1 : C o n t a i n e r   z : R e f = " i 2 4 9 " / > < d 1 p 1 : V a l u e   i : t y p e = " d 1 : s t r i n g " > ' T 2 3 ' ! 5 : 5 < / d 1 p 1 : V a l u e > < / d 2 : a n y T y p e > < d 2 : a n y T y p e   z : I d = " i 2 7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4 8 " / > < d 1 p 1 : U U I D > a 4 a 7 2 7 a 9 - e 0 2 a - 4 2 6 3 - b 5 1 8 - 9 3 5 0 6 a 8 2 3 e 9 8 < / d 1 p 1 : U U I D > < d 1 p 1 : C o n t a i n e r   z : R e f = " i 2 4 9 " / > < d 1 p 1 : V a l u e   i : t y p e = " d 1 : s t r i n g " > ' T 2 4 ' ! 5 : 5 < / d 1 p 1 : V a l u e > < / d 2 : a n y T y p e > < d 2 : a n y T y p e   z : I d = " i 2 7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4 8 " / > < d 1 p 1 : U U I D > 6 2 6 f 7 e a 9 - c 1 b f - 4 7 f 2 - 9 0 4 e - 6 7 a 2 a b e 2 b 0 1 d < / d 1 p 1 : U U I D > < d 1 p 1 : C o n t a i n e r   z : R e f = " i 2 4 9 " / > < d 1 p 1 : V a l u e   i : t y p e = " d 1 : s t r i n g " > ' T 2 5 ' ! 5 : 5 < / d 1 p 1 : V a l u e > < / d 2 : a n y T y p e > < d 2 : a n y T y p e   z : I d = " i 2 7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4 8 " / > < d 1 p 1 : U U I D > 0 b c 1 7 a d 5 - 3 1 5 7 - 4 8 6 2 - b 8 9 c - 4 6 4 4 5 7 a a 7 d a 1 < / d 1 p 1 : U U I D > < d 1 p 1 : C o n t a i n e r   z : R e f = " i 2 4 9 " / > < d 1 p 1 : V a l u e   i : t y p e = " d 1 : s t r i n g " > ' T 2 6 ' ! 5 : 5 < / d 1 p 1 : V a l u e > < / d 2 : a n y T y p e > < d 2 : a n y T y p e   z : I d = " i 2 7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4 8 " / > < d 1 p 1 : U U I D > e 0 8 1 0 d e c - 3 7 b a - 4 e a b - 8 4 d 9 - 4 c 1 9 c 4 8 3 2 c 8 c < / d 1 p 1 : U U I D > < d 1 p 1 : C o n t a i n e r   z : R e f = " i 2 4 9 " / > < d 1 p 1 : V a l u e   i : t y p e = " d 1 : s t r i n g " > ' T 2 7 ' ! 5 : 5 < / d 1 p 1 : V a l u e > < / d 2 : a n y T y p e > < d 2 : a n y T y p e   z : I d = " i 2 8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4 8 " / > < d 1 p 1 : U U I D > 8 6 1 1 c 0 0 3 - d 8 2 0 - 4 a 9 3 - 9 a 6 d - d a 9 4 5 5 5 0 4 e 3 d < / d 1 p 1 : U U I D > < d 1 p 1 : C o n t a i n e r   z : R e f = " i 2 4 9 " / > < d 1 p 1 : V a l u e   i : t y p e = " d 1 : s t r i n g " > ' T 2 8 ' ! 5 : 5 < / d 1 p 1 : V a l u e > < / d 2 : a n y T y p e > < d 2 : a n y T y p e   z : I d = " i 2 8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4 8 " / > < d 1 p 1 : U U I D > 8 8 0 d 7 8 4 0 - 7 5 9 1 - 4 1 a 1 - 9 7 8 9 - 7 3 3 1 f 9 0 5 0 7 6 7 < / d 1 p 1 : U U I D > < d 1 p 1 : C o n t a i n e r   z : R e f = " i 2 4 9 " / > < d 1 p 1 : V a l u e   i : t y p e = " d 1 : s t r i n g " > ' T 2 9 ' ! 5 : 5 < / d 1 p 1 : V a l u e > < / d 2 : a n y T y p e > < d 2 : a n y T y p e   z : I d = " i 2 8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4 8 " / > < d 1 p 1 : U U I D > 4 9 6 a c 1 7 f - b c 3 c - 4 0 a 8 - 9 1 6 8 - b a 4 3 8 c 5 5 e a 3 8 < / d 1 p 1 : U U I D > < d 1 p 1 : C o n t a i n e r   z : R e f = " i 2 4 9 " / > < d 1 p 1 : V a l u e   i : t y p e = " d 1 : s t r i n g " > ' T 3 0 ' ! 6 : 6 < / d 1 p 1 : V a l u e > < / d 2 : a n y T y p e > < d 2 : a n y T y p e   z : I d = " i 2 8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4 8 " / > < d 1 p 1 : U U I D > 4 b a c e 3 7 f - d 7 a 7 - 4 e d 5 - a b a 4 - 6 d f 9 1 f 2 4 f a e 2 < / d 1 p 1 : U U I D > < d 1 p 1 : C o n t a i n e r   z : R e f = " i 2 4 9 " / > < d 1 p 1 : V a l u e   i : t y p e = " d 1 : s t r i n g " > ' T 3 1 ' ! 6 : 6 < / d 1 p 1 : V a l u e > < / d 2 : a n y T y p e > < d 2 : a n y T y p e   z : I d = " i 2 8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4 8 " / > < d 1 p 1 : U U I D > 8 a 8 1 7 3 0 3 - 4 a d 9 - 4 5 3 f - b c b 3 - 4 6 9 0 a 3 a 1 8 7 7 b < / d 1 p 1 : U U I D > < d 1 p 1 : C o n t a i n e r   z : R e f = " i 2 4 9 " / > < d 1 p 1 : V a l u e   i : t y p e = " d 1 : s t r i n g " > ' T 3 2 ' ! 6 : 6 < / d 1 p 1 : V a l u e > < / d 2 : a n y T y p e > < d 2 : a n y T y p e   z : I d = " i 2 8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4 8 " / > < d 1 p 1 : U U I D > b 6 f f 4 b 7 d - 4 f c b - 4 e 2 5 - a e a 4 - 4 2 b 2 9 5 d 1 9 0 6 8 < / d 1 p 1 : U U I D > < d 1 p 1 : C o n t a i n e r   z : R e f = " i 2 4 9 " / > < d 1 p 1 : V a l u e   i : t y p e = " d 1 : s t r i n g " > ' T 3 3 ' ! 6 : 6 < / d 1 p 1 : V a l u e > < / d 2 : a n y T y p e > < d 2 : a n y T y p e   z : I d = " i 2 8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4 8 " / > < d 1 p 1 : U U I D > 1 9 a 9 3 1 4 e - 7 4 6 d - 4 a c b - 9 2 3 a - a 1 b 4 5 c 2 5 0 d f 9 < / d 1 p 1 : U U I D > < d 1 p 1 : C o n t a i n e r   z : R e f = " i 2 4 9 " / > < d 1 p 1 : V a l u e   i : t y p e = " d 1 : s t r i n g " > ' T 3 4 ' ! 6 : 6 < / d 1 p 1 : V a l u e > < / d 2 : a n y T y p e > < d 2 : a n y T y p e   z : I d = " i 2 8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4 8 " / > < d 1 p 1 : U U I D > 9 1 e c e 9 6 e - 9 8 2 5 - 4 a 6 5 - a 2 9 3 - 2 0 6 d e b 1 e 9 4 9 a < / d 1 p 1 : U U I D > < d 1 p 1 : C o n t a i n e r   z : R e f = " i 2 4 9 " / > < d 1 p 1 : V a l u e   i : t y p e = " d 1 : s t r i n g " > ' T 3 5 ' ! 6 : 6 < / d 1 p 1 : V a l u e > < / d 2 : a n y T y p e > < d 2 : a n y T y p e   z : I d = " i 2 8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4 8 " / > < d 1 p 1 : U U I D > f 1 e 2 3 a 2 0 - 1 5 d f - 4 a 4 9 - 8 f 5 f - 8 a 4 f 6 d 3 a b 1 1 3 < / d 1 p 1 : U U I D > < d 1 p 1 : C o n t a i n e r   z : R e f = " i 2 4 9 " / > < d 1 p 1 : V a l u e   i : t y p e = " d 1 : s t r i n g " > ' T 3 6 ' ! 6 : 6 < / d 1 p 1 : V a l u e > < / d 2 : a n y T y p e > < d 2 : a n y T y p e   z : I d = " i 2 8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4 8 " / > < d 1 p 1 : U U I D > 2 3 9 9 f c d 0 - 2 e a 3 - 4 1 8 2 - 9 8 3 f - 7 8 f a 0 4 b 3 4 f 2 7 < / d 1 p 1 : U U I D > < d 1 p 1 : C o n t a i n e r   z : R e f = " i 2 4 9 " / > < d 1 p 1 : V a l u e   i : t y p e = " d 1 : s t r i n g " > ' T 3 7 ' ! 6 : 6 < / d 1 p 1 : V a l u e > < / d 2 : a n y T y p e > < d 2 : a n y T y p e   z : I d = " i 2 9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4 8 " / > < d 1 p 1 : U U I D > 8 9 5 d 4 6 e 8 - f 0 4 9 - 4 e 7 0 - a 7 1 b - 1 d e 6 9 b e 0 e 1 e 1 < / d 1 p 1 : U U I D > < d 1 p 1 : C o n t a i n e r   z : R e f = " i 2 4 9 " / > < d 1 p 1 : V a l u e   i : t y p e = " d 1 : s t r i n g " > ' T 3 8 ' ! 5 : 5 < / d 1 p 1 : V a l u e > < / d 2 : a n y T y p e > < d 2 : a n y T y p e   z : I d = " i 2 9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4 8 " / > < d 1 p 1 : U U I D > b c a 6 d d f 4 - b 9 c 9 - 4 1 0 a - b 2 9 9 - 7 8 b 3 3 b d f 2 c b 1 < / d 1 p 1 : U U I D > < d 1 p 1 : C o n t a i n e r   z : R e f = " i 2 4 9 " / > < d 1 p 1 : V a l u e   i : t y p e = " d 1 : s t r i n g " > ' T 3 9 ' ! 5 : 5 < / d 1 p 1 : V a l u e > < / d 2 : a n y T y p e > < d 2 : a n y T y p e   z : I d = " i 2 9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4 8 " / > < d 1 p 1 : U U I D > 3 2 1 2 c a b a - 0 a 2 0 - 4 b 5 0 - 9 f a c - b 6 9 a 0 8 1 c b c 8 b < / d 1 p 1 : U U I D > < d 1 p 1 : C o n t a i n e r   z : R e f = " i 2 4 9 " / > < d 1 p 1 : V a l u e   i : t y p e = " d 1 : s t r i n g " > ' T 4 0 ' ! 5 : 5 < / d 1 p 1 : V a l u e > < / d 2 : a n y T y p e > < d 2 : a n y T y p e   z : I d = " i 2 9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4 8 " / > < d 1 p 1 : U U I D > c 6 b 8 f d f a - d 4 d 5 - 4 d e d - b 6 8 3 - 5 5 e 8 5 e 3 b 9 5 d 9 < / d 1 p 1 : U U I D > < d 1 p 1 : C o n t a i n e r   z : R e f = " i 2 4 9 " / > < d 1 p 1 : V a l u e   i : t y p e = " d 1 : s t r i n g " > ' T 4 1 ' ! 5 : 5 < / d 1 p 1 : V a l u e > < / d 2 : a n y T y p e > < d 2 : a n y T y p e   z : I d = " i 2 9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4 8 " / > < d 1 p 1 : U U I D > 5 d 4 5 8 3 c c - d 3 7 7 - 4 1 9 5 - a f 8 5 - d e 7 2 b 9 a 8 5 b c f < / d 1 p 1 : U U I D > < d 1 p 1 : C o n t a i n e r   z : R e f = " i 2 4 9 " / > < d 1 p 1 : V a l u e   i : t y p e = " d 1 : s t r i n g " > ' T 4 2 ' ! 5 : 5 < / d 1 p 1 : V a l u e > < / d 2 : a n y T y p e > < d 2 : a n y T y p e   z : I d = " i 2 9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4 8 " / > < d 1 p 1 : U U I D > d d e a 3 b 9 c - 7 0 4 8 - 4 5 5 e - a 0 a c - 9 9 2 2 f 3 7 4 e 0 9 5 < / d 1 p 1 : U U I D > < d 1 p 1 : C o n t a i n e r   z : R e f = " i 2 4 9 " / > < d 1 p 1 : V a l u e   i : t y p e = " d 1 : s t r i n g " > ' T 4 3 ' ! 5 : 5 < / d 1 p 1 : V a l u e > < / d 2 : a n y T y p e > < d 2 : a n y T y p e   z : I d = " i 2 9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4 8 " / > < d 1 p 1 : U U I D > 2 f 7 0 1 2 f 1 - c 5 f 9 - 4 9 a 7 - 8 f 3 f - f 4 3 d 5 1 a 5 7 7 b 5 < / d 1 p 1 : U U I D > < d 1 p 1 : C o n t a i n e r   z : R e f = " i 2 4 9 " / > < d 1 p 1 : V a l u e   i : t y p e = " d 1 : s t r i n g " > ' T 4 4 ' ! 5 : 5 < / d 1 p 1 : V a l u e > < / d 2 : a n y T y p e > < d 2 : a n y T y p e   z : I d = " i 2 9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4 8 " / > < d 1 p 1 : U U I D > a d e a 7 3 4 7 - c d 0 5 - 4 3 2 a - b 1 0 3 - 3 b c e 7 f c 2 3 4 d 1 < / d 1 p 1 : U U I D > < d 1 p 1 : C o n t a i n e r   z : R e f = " i 2 4 9 " / > < d 1 p 1 : V a l u e   i : t y p e = " d 1 : s t r i n g " > ' T 4 5 ' ! 5 : 5 < / d 1 p 1 : V a l u e > < / d 2 : a n y T y p e > < d 2 : a n y T y p e   z : I d = " i 2 9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4 8 " / > < d 1 p 1 : U U I D > 2 d c b 3 7 5 a - 6 e 8 f - 4 0 5 f - 9 8 3 c - a 4 c 5 e 4 d 8 3 5 0 6 < / d 1 p 1 : U U I D > < d 1 p 1 : C o n t a i n e r   z : R e f = " i 2 4 9 " / > < d 1 p 1 : V a l u e   i : t y p e = " d 1 : s t r i n g " > ' T 4 6 ' ! 6 : 6 < / d 1 p 1 : V a l u e > < / d 2 : a n y T y p e > < d 2 : a n y T y p e   z : I d = " i 2 9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4 8 " / > < d 1 p 1 : U U I D > d c e 2 0 2 6 3 - 9 2 e d - 4 1 e 6 - 9 0 5 7 - c 9 c 8 e c 1 a 8 6 9 7 < / d 1 p 1 : U U I D > < d 1 p 1 : C o n t a i n e r   z : R e f = " i 2 4 9 " / > < d 1 p 1 : V a l u e   i : t y p e = " d 1 : s t r i n g " > ' T 4 7 ' ! 6 : 6 < / d 1 p 1 : V a l u e > < / d 2 : a n y T y p e > < d 2 : a n y T y p e   z : I d = " i 3 0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4 8 " / > < d 1 p 1 : U U I D > c e 4 0 e 0 d e - 5 b 6 c - 4 a 2 c - 9 7 2 d - a 2 9 d 6 c 2 7 c 4 2 a < / d 1 p 1 : U U I D > < d 1 p 1 : C o n t a i n e r   z : R e f = " i 2 4 9 " / > < d 1 p 1 : V a l u e   i : t y p e = " d 1 : s t r i n g " > ' T 4 8 ' ! 6 : 6 < / d 1 p 1 : V a l u e > < / d 2 : a n y T y p e > < d 2 : a n y T y p e   z : I d = " i 3 0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4 8 " / > < d 1 p 1 : U U I D > b 8 b e 3 0 4 4 - 0 6 7 0 - 4 f b 3 - 9 3 d 8 - 1 a 4 b d 0 2 2 1 4 d f < / d 1 p 1 : U U I D > < d 1 p 1 : C o n t a i n e r   z : R e f = " i 2 4 9 " / > < d 1 p 1 : V a l u e   i : t y p e = " d 1 : s t r i n g " > ' T 4 9 ' ! 6 : 6 < / d 1 p 1 : V a l u e > < / d 2 : a n y T y p e > < d 2 : a n y T y p e   z : I d = " i 3 0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4 8 " / > < d 1 p 1 : U U I D > 6 7 2 d 0 1 b a - 8 0 9 5 - 4 6 2 e - a b 3 8 - d 5 a b c 3 1 4 f 1 9 5 < / d 1 p 1 : U U I D > < d 1 p 1 : C o n t a i n e r   z : R e f = " i 2 4 9 " / > < d 1 p 1 : V a l u e   i : t y p e = " d 1 : s t r i n g " > ' T 5 0 ' ! 6 : 6 < / d 1 p 1 : V a l u e > < / d 2 : a n y T y p e > < d 2 : a n y T y p e   z : I d = " i 3 0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4 8 " / > < d 1 p 1 : U U I D > 1 c 1 a 0 a c 1 - e 2 9 a - 4 1 f f - a 0 6 9 - d 2 8 0 c 1 a 7 5 b e 5 < / d 1 p 1 : U U I D > < d 1 p 1 : C o n t a i n e r   z : R e f = " i 2 4 9 " / > < d 1 p 1 : V a l u e   i : t y p e = " d 1 : s t r i n g " > ' T 5 1 ' ! 6 : 6 < / d 1 p 1 : V a l u e > < / d 2 : a n y T y p e > < d 2 : a n y T y p e   z : I d = " i 3 0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4 8 " / > < d 1 p 1 : U U I D > 0 2 c 2 6 5 8 a - a f 3 7 - 4 c f 7 - b 0 b 4 - 4 0 f d 9 5 2 d 1 e 5 2 < / d 1 p 1 : U U I D > < d 1 p 1 : C o n t a i n e r   z : R e f = " i 2 4 9 " / > < d 1 p 1 : V a l u e   i : t y p e = " d 1 : s t r i n g " > ' T 5 2 ' ! 6 : 6 < / d 1 p 1 : V a l u e > < / d 2 : a n y T y p e > < d 2 : a n y T y p e   z : I d = " i 3 0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4 8 " / > < d 1 p 1 : U U I D > 9 b e c 1 b a 6 - b a 6 8 - 4 0 a 9 - 8 3 c 2 - 1 c 4 0 c f e 7 7 b 1 d < / d 1 p 1 : U U I D > < d 1 p 1 : C o n t a i n e r   z : R e f = " i 2 4 9 " / > < d 1 p 1 : V a l u e   i : t y p e = " d 1 : s t r i n g " > ' T 5 3 ' ! 6 : 6 < / d 1 p 1 : V a l u e > < / d 2 : a n y T y p e > < d 2 : a n y T y p e   z : I d = " i 3 0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4 8 " / > < d 1 p 1 : U U I D > 1 5 4 0 0 5 3 f - 0 4 1 9 - 4 a e 7 - 9 0 4 7 - e 0 e 0 2 0 1 2 c d 9 0 < / d 1 p 1 : U U I D > < d 1 p 1 : C o n t a i n e r   z : R e f = " i 2 4 9 " / > < d 1 p 1 : V a l u e   i : t y p e = " d 1 : s t r i n g " > ' T 5 4 ' ! 5 : 5 < / d 1 p 1 : V a l u e > < / d 2 : a n y T y p e > < d 2 : a n y T y p e   z : I d = " i 3 0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4 8 " / > < d 1 p 1 : U U I D > f c b 3 6 3 f d - e f 1 d - 4 4 1 a - 8 8 2 f - 5 d b d d 1 e 2 b a 2 e < / d 1 p 1 : U U I D > < d 1 p 1 : C o n t a i n e r   z : R e f = " i 2 4 9 " / > < d 1 p 1 : V a l u e   i : t y p e = " d 1 : s t r i n g " > ' T 5 5 ' ! 5 : 5 < / d 1 p 1 : V a l u e > < / d 2 : a n y T y p e > < d 2 : a n y T y p e   z : I d = " i 3 0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4 8 " / > < d 1 p 1 : U U I D > e f b 6 c 7 9 4 - 9 8 e 9 - 4 4 9 0 - 9 d d 7 - 6 f 2 9 0 a 2 7 3 6 e 7 < / d 1 p 1 : U U I D > < d 1 p 1 : C o n t a i n e r   z : R e f = " i 2 4 9 " / > < d 1 p 1 : V a l u e   i : t y p e = " d 1 : s t r i n g " > ' T 5 6 ' ! 5 : 5 < / d 1 p 1 : V a l u e > < / d 2 : a n y T y p e > < d 2 : a n y T y p e   z : I d = " i 3 0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4 8 " / > < d 1 p 1 : U U I D > b 5 f d 5 a 5 0 - 9 1 c 9 - 4 9 3 5 - b c 1 a - d 9 8 f 6 2 9 b e a 3 b < / d 1 p 1 : U U I D > < d 1 p 1 : C o n t a i n e r   z : R e f = " i 2 4 9 " / > < d 1 p 1 : V a l u e   i : t y p e = " d 1 : s t r i n g " > ' T 5 7 ' ! 5 : 5 < / d 1 p 1 : V a l u e > < / d 2 : a n y T y p e > < d 2 : a n y T y p e   z : I d = " i 3 1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4 8 " / > < d 1 p 1 : U U I D > d 2 1 f 5 2 b d - 5 e d c - 4 a 1 c - 8 9 f b - e b c 4 0 b 7 0 e 3 2 8 < / d 1 p 1 : U U I D > < d 1 p 1 : C o n t a i n e r   z : R e f = " i 2 4 9 " / > < d 1 p 1 : V a l u e   i : t y p e = " d 1 : s t r i n g " > ' T 5 8 ' ! 5 : 5 < / d 1 p 1 : V a l u e > < / d 2 : a n y T y p e > < d 2 : a n y T y p e   z : I d = " i 3 1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4 8 " / > < d 1 p 1 : U U I D > c 2 d 9 0 f 2 9 - b 9 f 3 - 4 d b c - b e 5 0 - 5 3 b 1 c 0 8 c 7 4 9 7 < / d 1 p 1 : U U I D > < d 1 p 1 : C o n t a i n e r   z : R e f = " i 2 4 9 " / > < d 1 p 1 : V a l u e   i : t y p e = " d 1 : s t r i n g " > ' T 5 9 ' ! 5 : 5 < / d 1 p 1 : V a l u e > < / d 2 : a n y T y p e > < d 2 : a n y T y p e   z : I d = " i 3 1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4 8 " / > < d 1 p 1 : U U I D > 4 a 9 a f 0 6 f - b f 0 0 - 4 d 8 f - 9 8 8 c - d c 5 a 4 7 d a 8 6 5 6 < / d 1 p 1 : U U I D > < d 1 p 1 : C o n t a i n e r   z : R e f = " i 2 4 9 " / > < d 1 p 1 : V a l u e   i : t y p e = " d 1 : s t r i n g " > ' T 6 0 ' ! 4 : 4 < / d 1 p 1 : V a l u e > < / d 2 : a n y T y p e > < d 2 : a n y T y p e   z : I d = " i 3 1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4 8 " / > < d 1 p 1 : U U I D > 5 3 3 a 6 d e 7 - d 7 c 6 - 4 d e 8 - a a 4 c - 3 0 c d 6 2 5 a 6 8 9 8 < / d 1 p 1 : U U I D > < d 1 p 1 : C o n t a i n e r   z : R e f = " i 2 4 9 " / > < d 1 p 1 : V a l u e   i : t y p e = " d 1 : s t r i n g " > ' T 6 1 ' ! 4 : 4 < / d 1 p 1 : V a l u e > < / d 2 : a n y T y p e > < d 2 : a n y T y p e   z : I d = " i 3 1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4 8 " / > < d 1 p 1 : U U I D > c 8 a 4 b b b 9 - 6 3 a a - 4 e 7 e - 9 7 d b - d b b 6 1 c 8 3 4 c 7 b < / d 1 p 1 : U U I D > < d 1 p 1 : C o n t a i n e r   z : R e f = " i 2 4 9 " / > < d 1 p 1 : V a l u e   i : t y p e = " d 1 : s t r i n g " > ' T 6 2 ' ! 4 : 4 < / d 1 p 1 : V a l u e > < / d 2 : a n y T y p e > < d 2 : a n y T y p e   z : I d = " i 3 1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4 8 " / > < d 1 p 1 : U U I D > a f 8 6 0 2 9 4 - 3 1 e b - 4 8 5 5 - b a 4 8 - b 6 3 a 6 4 5 e 1 e 7 5 < / d 1 p 1 : U U I D > < d 1 p 1 : C o n t a i n e r   z : R e f = " i 2 4 9 " / > < d 1 p 1 : V a l u e   i : t y p e = " d 1 : s t r i n g " > ' T 6 3 ' ! 4 : 4 < / d 1 p 1 : V a l u e > < / d 2 : a n y T y p e > < d 2 : a n y T y p e   z : I d = " i 3 1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4 8 " / > < d 1 p 1 : U U I D > 3 a b b f d b f - 3 d a 3 - 4 3 3 0 - b f f 4 - 7 5 3 c f 5 8 8 c 9 8 5 < / d 1 p 1 : U U I D > < d 1 p 1 : C o n t a i n e r   z : R e f = " i 2 4 9 " / > < d 1 p 1 : V a l u e   i : t y p e = " d 1 : s t r i n g " > ' T 6 4 ' ! 4 : 4 < / d 1 p 1 : V a l u e > < / d 2 : a n y T y p e > < d 2 : a n y T y p e   z : I d = " i 3 1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4 8 " / > < d 1 p 1 : U U I D > 5 2 7 f b f 7 1 - 4 4 e 1 - 4 0 e a - b b 0 c - 8 6 3 6 1 a 3 e 4 0 1 e < / d 1 p 1 : U U I D > < d 1 p 1 : C o n t a i n e r   z : R e f = " i 2 4 9 " / > < d 1 p 1 : V a l u e   i : t y p e = " d 1 : s t r i n g " > ' T 6 5 ' ! 5 : 5 < / d 1 p 1 : V a l u e > < / d 2 : a n y T y p e > < d 2 : a n y T y p e   z : I d = " i 3 1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4 8 " / > < d 1 p 1 : U U I D > c 7 e 0 1 4 5 a - f e 5 a - 4 5 3 0 - 8 9 4 e - 9 1 c 3 2 e 8 9 1 8 6 f < / d 1 p 1 : U U I D > < d 1 p 1 : C o n t a i n e r   z : R e f = " i 2 4 9 " / > < d 1 p 1 : V a l u e   i : t y p e = " d 1 : s t r i n g " > ' T 6 6 ' ! 5 : 5 < / d 1 p 1 : V a l u e > < / d 2 : a n y T y p e > < d 2 : a n y T y p e   z : I d = " i 3 1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4 8 " / > < d 1 p 1 : U U I D > 5 0 a f 8 a 9 c - 6 6 6 c - 4 9 b 6 - 9 6 a d - a 7 d d 1 1 f 4 6 6 d f < / d 1 p 1 : U U I D > < d 1 p 1 : C o n t a i n e r   z : R e f = " i 2 4 9 " / > < d 1 p 1 : V a l u e   i : t y p e = " d 1 : s t r i n g " > ' T 6 7 ' ! 5 : 5 < / d 1 p 1 : V a l u e > < / d 2 : a n y T y p e > < d 2 : a n y T y p e   z : I d = " i 3 2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4 8 " / > < d 1 p 1 : U U I D > 4 4 5 6 6 a 2 9 - e 0 b 8 - 4 c 1 5 - b 0 2 c - 6 e 2 1 5 1 a 6 e 2 d c < / d 1 p 1 : U U I D > < d 1 p 1 : C o n t a i n e r   z : R e f = " i 2 4 9 " / > < d 1 p 1 : V a l u e   i : t y p e = " d 1 : s t r i n g " > ' T 6 8 ' ! 5 : 5 < / d 1 p 1 : V a l u e > < / d 2 : a n y T y p e > < d 2 : a n y T y p e   z : I d = " i 3 2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4 8 " / > < d 1 p 1 : U U I D > d 0 7 7 4 8 1 4 - 9 2 f 6 - 4 0 7 c - 9 b 5 7 - 5 e 2 8 3 0 6 0 b 7 2 b < / d 1 p 1 : U U I D > < d 1 p 1 : C o n t a i n e r   z : R e f = " i 2 4 9 " / > < d 1 p 1 : V a l u e   i : t y p e = " d 1 : s t r i n g " > ' T 6 9 ' ! 5 : 5 < / d 1 p 1 : V a l u e > < / d 2 : a n y T y p e > < d 2 : a n y T y p e   z : I d = " i 3 2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4 8 " / > < d 1 p 1 : U U I D > 4 d 9 5 5 a 6 b - 7 6 a 5 - 4 7 e 7 - b 3 d 4 - 7 8 c 0 9 c 6 6 6 e 2 7 < / d 1 p 1 : U U I D > < d 1 p 1 : C o n t a i n e r   z : R e f = " i 2 4 9 " / > < d 1 p 1 : V a l u e   i : t y p e = " d 1 : s t r i n g " > ' T 7 0 ' ! 6 : 6 < / d 1 p 1 : V a l u e > < / d 2 : a n y T y p e > < d 2 : a n y T y p e   z : I d = " i 3 2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4 8 " / > < d 1 p 1 : U U I D > 8 3 3 f 8 8 5 f - f 6 2 4 - 4 e 0 e - a 2 d 9 - e 4 5 2 d 0 0 9 a 4 9 d < / d 1 p 1 : U U I D > < d 1 p 1 : C o n t a i n e r   z : R e f = " i 2 4 9 " / > < d 1 p 1 : V a l u e   i : t y p e = " d 1 : s t r i n g " > ' T 7 1 ' ! 6 : 6 < / d 1 p 1 : V a l u e > < / d 2 : a n y T y p e > < d 2 : a n y T y p e   z : I d = " i 3 2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4 8 " / > < d 1 p 1 : U U I D > e 2 b c 8 7 7 1 - 0 5 8 7 - 4 2 e 8 - b a 5 0 - f e 6 1 e 4 c e 6 8 0 2 < / d 1 p 1 : U U I D > < d 1 p 1 : C o n t a i n e r   z : R e f = " i 2 4 9 " / > < d 1 p 1 : V a l u e   i : t y p e = " d 1 : s t r i n g " > ' T 7 2 ' ! 6 : 6 < / d 1 p 1 : V a l u e > < / d 2 : a n y T y p e > < d 2 : a n y T y p e   z : I d = " i 3 2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4 8 " / > < d 1 p 1 : U U I D > 9 1 d 8 c 5 d 9 - 2 0 a 3 - 4 6 2 f - 8 d 2 b - f 0 a 0 8 5 e 5 0 e 3 9 < / d 1 p 1 : U U I D > < d 1 p 1 : C o n t a i n e r   z : R e f = " i 2 4 9 " / > < d 1 p 1 : V a l u e   i : t y p e = " d 1 : s t r i n g " > ' T 7 3 ' ! 6 : 6 < / d 1 p 1 : V a l u e > < / d 2 : a n y T y p e > < d 2 : a n y T y p e   z : I d = " i 3 2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4 8 " / > < d 1 p 1 : U U I D > 2 c d 4 6 9 9 c - a 6 0 7 - 4 0 e 8 - b d 3 b - 1 e d 7 3 1 6 9 c b 9 2 < / d 1 p 1 : U U I D > < d 1 p 1 : C o n t a i n e r   z : R e f = " i 2 4 9 " / > < d 1 p 1 : V a l u e   i : t y p e = " d 1 : s t r i n g " > ' T 7 4 ' ! 6 : 6 < / d 1 p 1 : V a l u e > < / d 2 : a n y T y p e > < d 2 : a n y T y p e   z : I d = " i 3 2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4 8 " / > < d 1 p 1 : U U I D > 8 6 5 b 3 a f 3 - 5 c f e - 4 7 1 4 - b 7 c 9 - e d 7 b a 7 9 e 2 8 a e < / d 1 p 1 : U U I D > < d 1 p 1 : C o n t a i n e r   z : R e f = " i 2 4 9 " / > < d 1 p 1 : V a l u e   i : t y p e = " d 1 : s t r i n g " > ' T 7 5 ' ! 5 : 5 < / d 1 p 1 : V a l u e > < / d 2 : a n y T y p e > < d 2 : a n y T y p e   z : I d = " i 3 2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4 8 " / > < d 1 p 1 : U U I D > 1 c 4 9 7 c 6 9 - c 5 7 b - 4 1 4 a - a 5 8 1 - 3 b 3 b 2 f 0 6 9 8 f 2 < / d 1 p 1 : U U I D > < d 1 p 1 : C o n t a i n e r   z : R e f = " i 2 4 9 " / > < d 1 p 1 : V a l u e   i : t y p e = " d 1 : s t r i n g " > ' T 7 6 ' ! 5 : 5 < / d 1 p 1 : V a l u e > < / d 2 : a n y T y p e > < d 2 : a n y T y p e   z : I d = " i 3 2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4 8 " / > < d 1 p 1 : U U I D > 5 7 c 0 c 5 5 b - d c 5 a - 4 1 6 d - 9 c b e - b 6 7 2 9 2 0 5 0 6 5 c < / d 1 p 1 : U U I D > < d 1 p 1 : C o n t a i n e r   z : R e f = " i 2 4 9 " / > < d 1 p 1 : V a l u e   i : t y p e = " d 1 : s t r i n g " > ' T 7 7 ' ! 5 : 5 < / d 1 p 1 : V a l u e > < / d 2 : a n y T y p e > < d 2 : a n y T y p e   z : I d = " i 3 3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4 8 " / > < d 1 p 1 : U U I D > 5 1 6 d e 8 1 d - 4 a 8 8 - 4 0 4 a - a 4 a c - b b 1 7 8 e e 5 e 2 8 2 < / d 1 p 1 : U U I D > < d 1 p 1 : C o n t a i n e r   z : R e f = " i 2 4 9 " / > < d 1 p 1 : V a l u e   i : t y p e = " d 1 : s t r i n g " > ' T 7 8 ' ! 5 : 5 < / d 1 p 1 : V a l u e > < / d 2 : a n y T y p e > < d 2 : a n y T y p e   z : I d = " i 3 3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4 8 " / > < d 1 p 1 : U U I D > 3 a 3 8 3 4 d f - 5 3 7 f - 4 f c 2 - 9 f b 0 - d f b 9 4 f 5 5 0 d 6 3 < / d 1 p 1 : U U I D > < d 1 p 1 : C o n t a i n e r   z : R e f = " i 2 4 9 " / > < d 1 p 1 : V a l u e   i : t y p e = " d 1 : s t r i n g " > ' T 7 9 ' ! 6 : 6 < / d 1 p 1 : V a l u e > < / d 2 : a n y T y p e > < d 2 : a n y T y p e   z : I d = " i 3 3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4 8 " / > < d 1 p 1 : U U I D > f 6 9 4 5 8 6 e - 0 1 3 f - 4 9 e c - a 4 7 8 - 8 b 4 9 3 f d e d 1 6 4 < / d 1 p 1 : U U I D > < d 1 p 1 : C o n t a i n e r   z : R e f = " i 2 4 9 " / > < d 1 p 1 : V a l u e   i : t y p e = " d 1 : s t r i n g " > ' T 8 0 ' ! 6 : 6 < / d 1 p 1 : V a l u e > < / d 2 : a n y T y p e > < d 2 : a n y T y p e   z : I d = " i 3 3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4 8 " / > < d 1 p 1 : U U I D > a 8 9 7 c c b 3 - e 4 9 4 - 4 6 9 a - b b 8 4 - e 6 e 7 8 3 e 6 1 5 9 b < / d 1 p 1 : U U I D > < d 1 p 1 : C o n t a i n e r   z : R e f = " i 2 4 9 " / > < d 1 p 1 : V a l u e   i : t y p e = " d 1 : s t r i n g " > ' T 8 1 ' ! 6 : 6 < / d 1 p 1 : V a l u e > < / d 2 : a n y T y p e > < d 2 : a n y T y p e   z : I d = " i 3 3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4 8 " / > < d 1 p 1 : U U I D > d 9 c 6 6 1 1 b - 5 3 b b - 4 c f c - 8 f d 5 - 8 6 e 7 d a e 2 d 4 c 5 < / d 1 p 1 : U U I D > < d 1 p 1 : C o n t a i n e r   z : R e f = " i 2 4 9 " / > < d 1 p 1 : V a l u e   i : t y p e = " d 1 : s t r i n g " > ' T 8 2 ' ! 5 : 5 < / d 1 p 1 : V a l u e > < / d 2 : a n y T y p e > < d 2 : a n y T y p e   z : I d = " i 3 3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4 8 " / > < d 1 p 1 : U U I D > 9 6 d 7 0 5 8 e - 8 2 d 7 - 4 8 c 6 - 8 9 3 9 - 5 e 1 c 0 6 d 8 5 0 6 f < / d 1 p 1 : U U I D > < d 1 p 1 : C o n t a i n e r   z : R e f = " i 2 4 9 " / > < d 1 p 1 : V a l u e   i : t y p e = " d 1 : s t r i n g " > ' T 8 3 ' ! 5 : 5 < / d 1 p 1 : V a l u e > < / d 2 : a n y T y p e > < d 2 : a n y T y p e   z : I d = " i 3 3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4 8 " / > < d 1 p 1 : U U I D > e 7 1 9 1 4 7 d - c b d 8 - 4 5 3 2 - 8 3 0 b - 2 a 1 1 5 5 f d 4 5 4 3 < / d 1 p 1 : U U I D > < d 1 p 1 : C o n t a i n e r   z : R e f = " i 2 4 9 " / > < d 1 p 1 : V a l u e   i : t y p e = " d 1 : s t r i n g " > ' T 8 4 ' ! 5 : 5 < / d 1 p 1 : V a l u e > < / d 2 : a n y T y p e > < d 2 : a n y T y p e   z : I d = " i 3 3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4 8 " / > < d 1 p 1 : U U I D > b a d 2 2 2 e 1 - 5 b 1 a - 4 e 0 8 - b 6 4 a - a 5 0 5 e f 8 e 0 9 1 5 < / d 1 p 1 : U U I D > < d 1 p 1 : C o n t a i n e r   z : R e f = " i 2 4 9 " / > < d 1 p 1 : V a l u e   i : t y p e = " d 1 : s t r i n g " > ' T 8 5 ' ! 5 : 5 < / d 1 p 1 : V a l u e > < / d 2 : a n y T y p e > < d 2 : a n y T y p e   z : I d = " i 3 3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4 8 " / > < d 1 p 1 : U U I D > 4 4 3 2 6 4 f e - 4 9 f 4 - 4 a 7 1 - a c b e - 4 e 7 d 6 0 8 2 f d e 9 < / d 1 p 1 : U U I D > < d 1 p 1 : C o n t a i n e r   z : R e f = " i 2 4 9 " / > < d 1 p 1 : V a l u e   i : t y p e = " d 1 : s t r i n g " > ' T 8 6 ' ! 4 : 4 < / d 1 p 1 : V a l u e > < / d 2 : a n y T y p e > < d 2 : a n y T y p e   z : I d = " i 3 3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4 8 " / > < d 1 p 1 : U U I D > d 8 d 3 8 1 f b - d 1 8 5 - 4 e 6 c - 8 5 c 7 - 0 b a 1 8 6 1 0 2 1 b a < / d 1 p 1 : U U I D > < d 1 p 1 : C o n t a i n e r   z : R e f = " i 2 4 9 " / > < d 1 p 1 : V a l u e   i : t y p e = " d 1 : s t r i n g " > ' T 8 7 ' ! 5 : 5 < / d 1 p 1 : V a l u e > < / d 2 : a n y T y p e > < d 2 : a n y T y p e   z : I d = " i 3 4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4 8 " / > < d 1 p 1 : U U I D > c c 2 8 e 3 1 a - 8 f 5 4 - 4 b f d - 9 5 2 7 - 9 2 4 f d 6 8 8 a 1 b 2 < / d 1 p 1 : U U I D > < d 1 p 1 : C o n t a i n e r   z : R e f = " i 2 4 9 " / > < d 1 p 1 : V a l u e   i : t y p e = " d 1 : s t r i n g " > ' T 8 8 ' ! 5 : 5 < / d 1 p 1 : V a l u e > < / d 2 : a n y T y p e > < d 2 : a n y T y p e   z : I d = " i 3 4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4 8 " / > < d 1 p 1 : U U I D > 7 5 6 e 4 1 c f - 9 e d d - 4 d 0 5 - 9 c a 6 - 8 4 a 5 a 1 5 b 2 9 0 1 < / d 1 p 1 : U U I D > < d 1 p 1 : C o n t a i n e r   z : R e f = " i 2 4 9 " / > < d 1 p 1 : V a l u e   i : t y p e = " d 1 : s t r i n g " > ' T 8 9 ' ! 5 : 5 < / d 1 p 1 : V a l u e > < / d 2 : a n y T y p e > < d 2 : a n y T y p e   z : I d = " i 3 4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4 8 " / > < d 1 p 1 : U U I D > a a 1 1 6 c 5 c - 0 5 1 a - 4 6 6 f - a 5 7 8 - 3 4 c d 6 8 9 1 b 5 e 7 < / d 1 p 1 : U U I D > < d 1 p 1 : C o n t a i n e r   z : R e f = " i 2 4 9 " / > < d 1 p 1 : V a l u e   i : t y p e = " d 1 : s t r i n g " > ' T 9 0 ' ! 4 : 4 < / d 1 p 1 : V a l u e > < / d 2 : a n y T y p e > < d 2 : a n y T y p e   z : I d = " i 3 4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4 8 " / > < d 1 p 1 : U U I D > 0 f 7 3 e b 2 f - 4 a 7 a - 4 c 8 0 - a 3 f c - f 4 6 0 5 9 c 7 a e 3 5 < / d 1 p 1 : U U I D > < d 1 p 1 : C o n t a i n e r   z : R e f = " i 2 4 9 " / > < d 1 p 1 : V a l u e   i : t y p e = " d 1 : s t r i n g " > ' T 9 1 ' ! 4 : 4 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4 4 " > < d 1 p 1 : U U I D > b 8 b e 2 1 8 c - 6 b 2 b - 4 f 2 1 - 8 b 9 5 - 3 f d b a 6 4 f 5 8 8 d < / d 1 p 1 : U U I D > < d 1 p 1 : _ e l e m e n t s > < d 2 : a n y T y p e   z : R e f = " i 2 5 0 " / > < d 2 : a n y T y p e   z : R e f = " i 2 5 3 " / > < d 2 : a n y T y p e   z : R e f = " i 2 5 4 " / > < d 2 : a n y T y p e   z : R e f = " i 2 5 5 " / > < d 2 : a n y T y p e   z : R e f = " i 2 5 6 " / > < d 2 : a n y T y p e   z : R e f = " i 2 5 7 " / > < d 2 : a n y T y p e   z : R e f = " i 2 5 8 " / > < d 2 : a n y T y p e   z : R e f = " i 2 5 9 " / > < d 2 : a n y T y p e   z : R e f = " i 2 6 0 " / > < d 2 : a n y T y p e   z : R e f = " i 2 6 1 " / > < d 2 : a n y T y p e   z : R e f = " i 2 6 2 " / > < d 2 : a n y T y p e   z : R e f = " i 2 6 3 " / > < d 2 : a n y T y p e   z : R e f = " i 2 6 4 " / > < d 2 : a n y T y p e   z : R e f = " i 2 6 5 " / > < d 2 : a n y T y p e   z : R e f = " i 2 6 6 " / > < d 2 : a n y T y p e   z : R e f = " i 2 6 7 " / > < d 2 : a n y T y p e   z : R e f = " i 2 6 8 " / > < d 2 : a n y T y p e   z : R e f = " i 2 6 9 " / > < d 2 : a n y T y p e   z : R e f = " i 2 7 0 " / > < d 2 : a n y T y p e   z : R e f = " i 2 7 1 " / > < d 2 : a n y T y p e   z : R e f = " i 2 7 2 " / > < d 2 : a n y T y p e   z : R e f = " i 2 7 3 " / > < d 2 : a n y T y p e   z : R e f = " i 2 7 4 " / > < d 2 : a n y T y p e   z : R e f = " i 2 7 5 " / > < d 2 : a n y T y p e   z : R e f = " i 2 7 6 " / > < d 2 : a n y T y p e   z : R e f = " i 2 7 7 " / > < d 2 : a n y T y p e   z : R e f = " i 2 7 8 " / > < d 2 : a n y T y p e   z : R e f = " i 2 7 9 " / > < d 2 : a n y T y p e   z : R e f = " i 2 8 0 " / > < d 2 : a n y T y p e   z : R e f = " i 2 8 1 " / > < d 2 : a n y T y p e   z : R e f = " i 2 8 2 " / > < d 2 : a n y T y p e   z : R e f = " i 2 8 3 " / > < d 2 : a n y T y p e   z : R e f = " i 2 8 4 " / > < d 2 : a n y T y p e   z : R e f = " i 2 8 5 " / > < d 2 : a n y T y p e   z : R e f = " i 2 8 6 " / > < d 2 : a n y T y p e   z : R e f = " i 2 8 7 " / > < d 2 : a n y T y p e   z : R e f = " i 2 8 8 " / > < d 2 : a n y T y p e   z : R e f = " i 2 8 9 " / > < d 2 : a n y T y p e   z : R e f = " i 2 9 0 " / > < d 2 : a n y T y p e   z : R e f = " i 2 9 1 " / > < d 2 : a n y T y p e   z : R e f = " i 2 9 2 " / > < d 2 : a n y T y p e   z : R e f = " i 2 9 3 " / > < d 2 : a n y T y p e   z : R e f = " i 2 9 4 " / > < d 2 : a n y T y p e   z : R e f = " i 2 9 5 " / > < d 2 : a n y T y p e   z : R e f = " i 2 9 6 " / > < d 2 : a n y T y p e   z : R e f = " i 2 9 7 " / > < d 2 : a n y T y p e   z : R e f = " i 2 9 8 " / > < d 2 : a n y T y p e   z : R e f = " i 2 9 9 " / > < d 2 : a n y T y p e   z : R e f = " i 3 0 0 " / > < d 2 : a n y T y p e   z : R e f = " i 3 0 1 " / > < d 2 : a n y T y p e   z : R e f = " i 3 0 2 " / > < d 2 : a n y T y p e   z : R e f = " i 3 0 3 " / > < d 2 : a n y T y p e   z : R e f = " i 3 0 4 " / > < d 2 : a n y T y p e   z : R e f = " i 3 0 5 " / > < d 2 : a n y T y p e   z : R e f = " i 3 0 6 " / > < d 2 : a n y T y p e   z : R e f = " i 3 0 7 " / > < d 2 : a n y T y p e   z : R e f = " i 3 0 8 " / > < d 2 : a n y T y p e   z : R e f = " i 3 0 9 " / > < d 2 : a n y T y p e   z : R e f = " i 3 1 0 " / > < d 2 : a n y T y p e   z : R e f = " i 3 1 1 " / > < d 2 : a n y T y p e   z : R e f = " i 3 1 2 " / > < d 2 : a n y T y p e   z : R e f = " i 3 1 3 " / > < d 2 : a n y T y p e   z : R e f = " i 3 1 4 " / > < d 2 : a n y T y p e   z : R e f = " i 3 1 5 " / > < d 2 : a n y T y p e   z : R e f = " i 3 1 6 " / > < d 2 : a n y T y p e   z : R e f = " i 3 1 7 " / > < d 2 : a n y T y p e   z : R e f = " i 3 1 8 " / > < d 2 : a n y T y p e   z : R e f = " i 3 1 9 " / > < d 2 : a n y T y p e   z : R e f = " i 3 2 0 " / > < d 2 : a n y T y p e   z : R e f = " i 3 2 1 " / > < d 2 : a n y T y p e   z : R e f = " i 3 2 2 " / > < d 2 : a n y T y p e   z : R e f = " i 3 2 3 " / > < d 2 : a n y T y p e   z : R e f = " i 3 2 4 " / > < d 2 : a n y T y p e   z : R e f = " i 3 2 5 " / > < d 2 : a n y T y p e   z : R e f = " i 3 2 6 " / > < d 2 : a n y T y p e   z : R e f = " i 3 2 7 " / > < d 2 : a n y T y p e   z : R e f = " i 3 2 8 " / > < d 2 : a n y T y p e   z : R e f = " i 3 2 9 " / > < d 2 : a n y T y p e   z : R e f = " i 3 3 0 " / > < d 2 : a n y T y p e   z : R e f = " i 3 3 1 " / > < d 2 : a n y T y p e   z : R e f = " i 3 3 2 " / > < d 2 : a n y T y p e   z : R e f = " i 3 3 3 " / > < d 2 : a n y T y p e   z : R e f = " i 3 3 4 " / > < d 2 : a n y T y p e   z : R e f = " i 3 3 5 " / > < d 2 : a n y T y p e   z : R e f = " i 3 3 6 " / > < d 2 : a n y T y p e   z : R e f = " i 3 3 7 " / > < d 2 : a n y T y p e   z : R e f = " i 3 3 8 " / > < d 2 : a n y T y p e   z : R e f = " i 3 3 9 " / > < d 2 : a n y T y p e   z : R e f = " i 3 4 0 " / > < d 2 : a n y T y p e   z : R e f = " i 3 4 1 " / > < d 2 : a n y T y p e   z : R e f = " i 3 4 2 " / > < d 2 : a n y T y p e   z : R e f = " i 3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4 5 "   i : t y p e = " d 1 p 1 : L a b e l " > < d 1 p 1 : P a r e n t   z : R e f = " i 2 4 8 " / > < d 1 p 1 : U U I D > c b a 7 d a 7 0 - 3 1 c 8 - 4 4 a 2 - b 5 6 c - 4 3 9 7 1 7 6 f 9 6 5 e 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 T O T A L 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3 4 6 "   i : t y p e = " d 1 p 1 : E l e m e n t " > < d 1 p 1 : N a m e > T O T A L & a m p ; 3 2 ; & a m p ; 4 5 ; & a m p ; 3 2 ; T O T A L < / d 1 p 1 : N a m e > < d 1 p 1 : O b j e c t T y p e > E l e m e n t < / d 1 p 1 : O b j e c t T y p e > < d 1 p 1 : P a r e n t   z : R e f = " i 2 4 1 " / > < d 1 p 1 : U U I D > 0 5 5 b e b 3 a - 1 6 3 2 - 4 7 4 0 - 9 8 9 8 - b 3 3 2 3 c 6 2 b 7 d f < / d 1 p 1 : U U I D > < d 1 p 1 : _ p r o p e r t i e s   z : I d = " i 3 4 7 "   i : t y p e = " d 1 p 1 : M D M P r o p e r t i e s " > < d 1 p 1 : P a r e n t   z : R e f = " i 3 4 6 " / > < d 1 p 1 : U U I D > 7 b 1 8 9 e d d - c 2 e b - 4 d a b - 9 e 2 f - a f 5 f 8 1 4 d 9 7 1 d < / d 1 p 1 : U U I D > < d 1 p 1 : _ e l e m e n t s > < d 2 : a n y T y p e   z : I d = " i 3 4 8 "   i : t y p e = " d 1 p 1 : M D M P r o p e r t y " > < d 1 p 1 : N a m e > S i g L e t t e r < / d 1 p 1 : N a m e > < d 1 p 1 : P a r e n t   z : R e f = " i 3 4 6 " / > < d 1 p 1 : U U I D > 9 7 1 3 9 2 5 7 - 2 4 c 9 - 4 e 3 6 - b 6 5 2 - d 1 c 9 6 7 b 6 1 6 d 3 < / d 1 p 1 : U U I D > < d 1 p 1 : _ p r o p e r t i e s   z : I d = " i 3 4 9 "   i : t y p e = " d 1 p 1 : M D M P r o p e r t i e s " > < d 1 p 1 : P a r e n t   z : R e f = " i 3 4 8 " / > < d 1 p 1 : U U I D > 5 0 9 f e 7 5 5 - 5 9 5 c - 4 f 1 9 - a 2 0 8 - c 6 0 2 e 5 c 6 2 e 6 5 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5 0 " > < d 1 p 1 : U U I D > b 9 9 2 7 7 0 2 - 9 2 6 3 - 4 1 c 3 - 8 4 f 5 - 3 9 e 7 e 8 e d 3 0 4 f 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4 7 " / > < d 1 p 1 : V a l u e   i : t y p e = " d 1 : s t r i n g " > < / d 1 p 1 : V a l u e > < / d 2 : a n y T y p e > < d 2 : a n y T y p e   z : I d = " i 3 5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4 6 " / > < d 1 p 1 : U U I D > 1 a a 1 1 8 c b - c 9 c d - 4 b 3 1 - b 4 a 1 - b 5 8 4 3 6 6 b a f d 6 < / d 1 p 1 : U U I D > < d 1 p 1 : C o n t a i n e r   z : R e f = " i 3 4 7 " / > < d 1 p 1 : V a l u e   i : t y p e = " d 1 : s t r i n g " > ' T 1 ' ! 5 : 5 < / d 1 p 1 : V a l u e > < / d 2 : a n y T y p e > < d 2 : a n y T y p e   z : I d = " i 3 5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4 6 " / > < d 1 p 1 : U U I D > 9 1 3 7 d 0 1 5 - 6 4 f 9 - 4 c 7 8 - 8 4 b f - 1 4 6 7 4 6 f 3 2 9 d 4 < / d 1 p 1 : U U I D > < d 1 p 1 : C o n t a i n e r   z : R e f = " i 3 4 7 " / > < d 1 p 1 : V a l u e   i : t y p e = " d 1 : s t r i n g " > ' T 2 ' ! 5 : 5 < / d 1 p 1 : V a l u e > < / d 2 : a n y T y p e > < d 2 : a n y T y p e   z : I d = " i 3 5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4 6 " / > < d 1 p 1 : U U I D > b 6 f 0 c 3 8 0 - 7 8 2 4 - 4 a f 9 - b 3 2 6 - 8 b 1 9 2 e 7 2 6 6 f 4 < / d 1 p 1 : U U I D > < d 1 p 1 : C o n t a i n e r   z : R e f = " i 3 4 7 " / > < d 1 p 1 : V a l u e   i : t y p e = " d 1 : s t r i n g " > ' T 3 ' ! 5 : 5 < / d 1 p 1 : V a l u e > < / d 2 : a n y T y p e > < d 2 : a n y T y p e   z : I d = " i 3 5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4 6 " / > < d 1 p 1 : U U I D > e c 9 b 3 f 1 9 - 7 4 3 6 - 4 b 9 c - 9 9 0 5 - d 8 2 5 7 b c 2 0 7 e 3 < / d 1 p 1 : U U I D > < d 1 p 1 : C o n t a i n e r   z : R e f = " i 3 4 7 " / > < d 1 p 1 : V a l u e   i : t y p e = " d 1 : s t r i n g " > ' T 4 ' ! 5 : 5 < / d 1 p 1 : V a l u e > < / d 2 : a n y T y p e > < d 2 : a n y T y p e   z : I d = " i 3 5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4 6 " / > < d 1 p 1 : U U I D > b f 2 2 8 7 0 b - 5 4 c 5 - 4 5 6 8 - 9 a 5 8 - d 0 9 a 0 1 b 6 d 1 9 5 < / d 1 p 1 : U U I D > < d 1 p 1 : C o n t a i n e r   z : R e f = " i 3 4 7 " / > < d 1 p 1 : V a l u e   i : t y p e = " d 1 : s t r i n g " > ' T 5 ' ! 5 : 5 < / d 1 p 1 : V a l u e > < / d 2 : a n y T y p e > < d 2 : a n y T y p e   z : I d = " i 3 5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4 6 " / > < d 1 p 1 : U U I D > c 1 9 a a 5 f 9 - b 6 4 1 - 4 2 8 e - b c 0 7 - 3 e 0 6 1 c 8 6 e f c 5 < / d 1 p 1 : U U I D > < d 1 p 1 : C o n t a i n e r   z : R e f = " i 3 4 7 " / > < d 1 p 1 : V a l u e   i : t y p e = " d 1 : s t r i n g " > ' T 6 ' ! 5 : 5 < / d 1 p 1 : V a l u e > < / d 2 : a n y T y p e > < d 2 : a n y T y p e   z : I d = " i 3 5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4 6 " / > < d 1 p 1 : U U I D > 6 9 e 6 1 3 0 b - 5 a b f - 4 6 7 d - 8 6 6 8 - 8 6 d a e c 0 9 8 2 7 b < / d 1 p 1 : U U I D > < d 1 p 1 : C o n t a i n e r   z : R e f = " i 3 4 7 " / > < d 1 p 1 : V a l u e   i : t y p e = " d 1 : s t r i n g " > ' T 7 ' ! 5 : 5 < / d 1 p 1 : V a l u e > < / d 2 : a n y T y p e > < d 2 : a n y T y p e   z : I d = " i 3 5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4 6 " / > < d 1 p 1 : U U I D > 8 c e 2 c 3 e 3 - f e a a - 4 3 1 d - 9 2 2 7 - e 7 a f 6 d 2 d b 7 4 9 < / d 1 p 1 : U U I D > < d 1 p 1 : C o n t a i n e r   z : R e f = " i 3 4 7 " / > < d 1 p 1 : V a l u e   i : t y p e = " d 1 : s t r i n g " > ' T 8 ' ! 5 : 5 < / d 1 p 1 : V a l u e > < / d 2 : a n y T y p e > < d 2 : a n y T y p e   z : I d = " i 3 5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4 6 " / > < d 1 p 1 : U U I D > 0 f 1 5 b d b 7 - 9 5 3 7 - 4 6 7 2 - a 9 2 1 - a 9 9 e 2 b 0 7 4 b 5 b < / d 1 p 1 : U U I D > < d 1 p 1 : C o n t a i n e r   z : R e f = " i 3 4 7 " / > < d 1 p 1 : V a l u e   i : t y p e = " d 1 : s t r i n g " > ' T 9 ' ! 5 : 5 < / d 1 p 1 : V a l u e > < / d 2 : a n y T y p e > < d 2 : a n y T y p e   z : I d = " i 3 6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4 6 " / > < d 1 p 1 : U U I D > d 5 b e 2 d c d - 5 0 d c - 4 f 4 5 - a f 1 a - 2 0 3 5 1 9 9 e f 8 2 6 < / d 1 p 1 : U U I D > < d 1 p 1 : C o n t a i n e r   z : R e f = " i 3 4 7 " / > < d 1 p 1 : V a l u e   i : t y p e = " d 1 : s t r i n g " > ' T 1 0 ' ! 5 : 5 < / d 1 p 1 : V a l u e > < / d 2 : a n y T y p e > < d 2 : a n y T y p e   z : I d = " i 3 6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4 6 " / > < d 1 p 1 : U U I D > 0 2 1 1 5 a 6 f - 0 0 8 f - 4 f 3 9 - 9 7 7 7 - e e a 3 2 e 3 f 8 a 5 1 < / d 1 p 1 : U U I D > < d 1 p 1 : C o n t a i n e r   z : R e f = " i 3 4 7 " / > < d 1 p 1 : V a l u e   i : t y p e = " d 1 : s t r i n g " > ' T 1 1 ' ! 5 : 5 < / d 1 p 1 : V a l u e > < / d 2 : a n y T y p e > < d 2 : a n y T y p e   z : I d = " i 3 6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4 6 " / > < d 1 p 1 : U U I D > 6 1 5 8 8 8 4 7 - 2 7 8 2 - 4 7 d 8 - 9 d 8 d - a b 1 c 8 9 9 a e d 1 7 < / d 1 p 1 : U U I D > < d 1 p 1 : C o n t a i n e r   z : R e f = " i 3 4 7 " / > < d 1 p 1 : V a l u e   i : t y p e = " d 1 : s t r i n g " > ' T 1 2 ' ! 5 : 5 < / d 1 p 1 : V a l u e > < / d 2 : a n y T y p e > < d 2 : a n y T y p e   z : I d = " i 3 6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4 6 " / > < d 1 p 1 : U U I D > d 5 8 b e 9 3 0 - 2 9 b 9 - 4 5 a 9 - 8 5 1 9 - a 2 1 4 a 1 9 9 3 6 5 1 < / d 1 p 1 : U U I D > < d 1 p 1 : C o n t a i n e r   z : R e f = " i 3 4 7 " / > < d 1 p 1 : V a l u e   i : t y p e = " d 1 : s t r i n g " > ' T 1 3 ' ! 5 : 5 < / d 1 p 1 : V a l u e > < / d 2 : a n y T y p e > < d 2 : a n y T y p e   z : I d = " i 3 6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4 6 " / > < d 1 p 1 : U U I D > 7 7 0 0 6 b c 1 - e c 9 f - 4 2 f 7 - b e f 1 - 7 9 7 3 f 2 3 6 9 8 d a < / d 1 p 1 : U U I D > < d 1 p 1 : C o n t a i n e r   z : R e f = " i 3 4 7 " / > < d 1 p 1 : V a l u e   i : t y p e = " d 1 : s t r i n g " > ' T 1 4 ' ! 5 : 5 < / d 1 p 1 : V a l u e > < / d 2 : a n y T y p e > < d 2 : a n y T y p e   z : I d = " i 3 6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4 6 " / > < d 1 p 1 : U U I D > 0 c 5 e d 9 f 5 - 0 5 8 8 - 4 7 3 a - 9 e 8 1 - a 7 c f 7 6 a 4 7 f d b < / d 1 p 1 : U U I D > < d 1 p 1 : C o n t a i n e r   z : R e f = " i 3 4 7 " / > < d 1 p 1 : V a l u e   i : t y p e = " d 1 : s t r i n g " > ' T 1 5 ' ! 5 : 5 < / d 1 p 1 : V a l u e > < / d 2 : a n y T y p e > < d 2 : a n y T y p e   z : I d = " i 3 6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4 6 " / > < d 1 p 1 : U U I D > 6 8 1 c e e f d - 5 1 5 c - 4 3 b a - a 5 1 8 - a d 1 8 0 1 5 9 1 e 8 a < / d 1 p 1 : U U I D > < d 1 p 1 : C o n t a i n e r   z : R e f = " i 3 4 7 " / > < d 1 p 1 : V a l u e   i : t y p e = " d 1 : s t r i n g " > ' T 1 6 ' ! 5 : 5 < / d 1 p 1 : V a l u e > < / d 2 : a n y T y p e > < d 2 : a n y T y p e   z : I d = " i 3 6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4 6 " / > < d 1 p 1 : U U I D > 4 1 0 8 d 4 3 6 - f 3 c 0 - 4 d e d - b e e b - f a b 4 2 4 c 9 b e 7 8 < / d 1 p 1 : U U I D > < d 1 p 1 : C o n t a i n e r   z : R e f = " i 3 4 7 " / > < d 1 p 1 : V a l u e   i : t y p e = " d 1 : s t r i n g " > ' T 1 7 ' ! 5 : 5 < / d 1 p 1 : V a l u e > < / d 2 : a n y T y p e > < d 2 : a n y T y p e   z : I d = " i 3 6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4 6 " / > < d 1 p 1 : U U I D > 5 1 8 d 1 8 6 1 - 7 0 3 c - 4 8 3 b - 9 5 5 f - 5 5 3 e 8 3 2 4 f 5 4 6 < / d 1 p 1 : U U I D > < d 1 p 1 : C o n t a i n e r   z : R e f = " i 3 4 7 " / > < d 1 p 1 : V a l u e   i : t y p e = " d 1 : s t r i n g " > ' T 1 8 ' ! 5 : 5 < / d 1 p 1 : V a l u e > < / d 2 : a n y T y p e > < d 2 : a n y T y p e   z : I d = " i 3 6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4 6 " / > < d 1 p 1 : U U I D > 7 7 8 a 8 2 a 9 - 9 f 3 0 - 4 6 8 1 - a f e 6 - 9 1 5 0 e b 1 3 0 0 8 3 < / d 1 p 1 : U U I D > < d 1 p 1 : C o n t a i n e r   z : R e f = " i 3 4 7 " / > < d 1 p 1 : V a l u e   i : t y p e = " d 1 : s t r i n g " > ' T 1 9 ' ! 5 : 5 < / d 1 p 1 : V a l u e > < / d 2 : a n y T y p e > < d 2 : a n y T y p e   z : I d = " i 3 7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4 6 " / > < d 1 p 1 : U U I D > 7 8 f 9 6 c 8 8 - 0 1 d 8 - 4 e 8 e - 9 9 2 1 - 3 e 8 0 0 2 c 0 6 d f 5 < / d 1 p 1 : U U I D > < d 1 p 1 : C o n t a i n e r   z : R e f = " i 3 4 7 " / > < d 1 p 1 : V a l u e   i : t y p e = " d 1 : s t r i n g " > ' T 2 0 ' ! 5 : 5 < / d 1 p 1 : V a l u e > < / d 2 : a n y T y p e > < d 2 : a n y T y p e   z : I d = " i 3 7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4 6 " / > < d 1 p 1 : U U I D > e 0 4 a 1 4 4 2 - d 1 c e - 4 b e f - b 5 f f - 6 f d e e 1 1 5 8 2 5 1 < / d 1 p 1 : U U I D > < d 1 p 1 : C o n t a i n e r   z : R e f = " i 3 4 7 " / > < d 1 p 1 : V a l u e   i : t y p e = " d 1 : s t r i n g " > ' T 2 1 ' ! 5 : 5 < / d 1 p 1 : V a l u e > < / d 2 : a n y T y p e > < d 2 : a n y T y p e   z : I d = " i 3 7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4 6 " / > < d 1 p 1 : U U I D > 8 5 a 5 5 c e a - d 8 b 1 - 4 b c c - 9 3 5 4 - d c d c d 5 f 6 f 5 c 7 < / d 1 p 1 : U U I D > < d 1 p 1 : C o n t a i n e r   z : R e f = " i 3 4 7 " / > < d 1 p 1 : V a l u e   i : t y p e = " d 1 : s t r i n g " > ' T 2 2 ' ! 6 : 6 < / d 1 p 1 : V a l u e > < / d 2 : a n y T y p e > < d 2 : a n y T y p e   z : I d = " i 3 7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4 6 " / > < d 1 p 1 : U U I D > e 3 4 9 0 4 8 b - 1 d 4 2 - 4 0 7 3 - b 1 6 a - 2 5 7 f 6 c 3 2 d 1 a 7 < / d 1 p 1 : U U I D > < d 1 p 1 : C o n t a i n e r   z : R e f = " i 3 4 7 " / > < d 1 p 1 : V a l u e   i : t y p e = " d 1 : s t r i n g " > ' T 2 3 ' ! 6 : 6 < / d 1 p 1 : V a l u e > < / d 2 : a n y T y p e > < d 2 : a n y T y p e   z : I d = " i 3 7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4 6 " / > < d 1 p 1 : U U I D > 5 e 8 4 e 8 6 a - e 3 1 e - 4 5 7 3 - a 5 8 4 - 4 5 7 d 8 4 a 5 f 2 1 1 < / d 1 p 1 : U U I D > < d 1 p 1 : C o n t a i n e r   z : R e f = " i 3 4 7 " / > < d 1 p 1 : V a l u e   i : t y p e = " d 1 : s t r i n g " > ' T 2 4 ' ! 6 : 6 < / d 1 p 1 : V a l u e > < / d 2 : a n y T y p e > < d 2 : a n y T y p e   z : I d = " i 3 7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4 6 " / > < d 1 p 1 : U U I D > 7 f 7 9 5 3 c 0 - d d 2 a - 4 f 5 e - 8 4 4 d - b 0 4 a 6 d a d c a 8 9 < / d 1 p 1 : U U I D > < d 1 p 1 : C o n t a i n e r   z : R e f = " i 3 4 7 " / > < d 1 p 1 : V a l u e   i : t y p e = " d 1 : s t r i n g " > ' T 2 5 ' ! 6 : 6 < / d 1 p 1 : V a l u e > < / d 2 : a n y T y p e > < d 2 : a n y T y p e   z : I d = " i 3 7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4 6 " / > < d 1 p 1 : U U I D > f d 4 1 7 9 2 c - 9 e c 3 - 4 8 c a - a 5 f 5 - 7 9 2 e a 0 f e 0 9 f 7 < / d 1 p 1 : U U I D > < d 1 p 1 : C o n t a i n e r   z : R e f = " i 3 4 7 " / > < d 1 p 1 : V a l u e   i : t y p e = " d 1 : s t r i n g " > ' T 2 6 ' ! 6 : 6 < / d 1 p 1 : V a l u e > < / d 2 : a n y T y p e > < d 2 : a n y T y p e   z : I d = " i 3 7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4 6 " / > < d 1 p 1 : U U I D > f 0 6 d 4 b c 9 - e 1 3 f - 4 7 0 1 - b 1 b c - 8 7 b 8 8 6 5 0 0 5 f 4 < / d 1 p 1 : U U I D > < d 1 p 1 : C o n t a i n e r   z : R e f = " i 3 4 7 " / > < d 1 p 1 : V a l u e   i : t y p e = " d 1 : s t r i n g " > ' T 2 7 ' ! 6 : 6 < / d 1 p 1 : V a l u e > < / d 2 : a n y T y p e > < d 2 : a n y T y p e   z : I d = " i 3 7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4 6 " / > < d 1 p 1 : U U I D > 3 8 2 3 d 7 9 3 - 6 6 5 9 - 4 4 5 e - 9 a e 4 - 8 d b 2 4 c 5 b 5 c 2 2 < / d 1 p 1 : U U I D > < d 1 p 1 : C o n t a i n e r   z : R e f = " i 3 4 7 " / > < d 1 p 1 : V a l u e   i : t y p e = " d 1 : s t r i n g " > ' T 2 8 ' ! 6 : 6 < / d 1 p 1 : V a l u e > < / d 2 : a n y T y p e > < d 2 : a n y T y p e   z : I d = " i 3 7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4 6 " / > < d 1 p 1 : U U I D > a 9 6 f 3 a c 5 - 5 c 1 6 - 4 6 e 4 - a 1 e c - 7 6 a c 8 9 e 9 c e 6 1 < / d 1 p 1 : U U I D > < d 1 p 1 : C o n t a i n e r   z : R e f = " i 3 4 7 " / > < d 1 p 1 : V a l u e   i : t y p e = " d 1 : s t r i n g " > ' T 2 9 ' ! 6 : 6 < / d 1 p 1 : V a l u e > < / d 2 : a n y T y p e > < d 2 : a n y T y p e   z : I d = " i 3 8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4 6 " / > < d 1 p 1 : U U I D > 6 0 d d 5 d 6 e - 2 6 f 5 - 4 1 0 1 - b a e 8 - e c 5 e b a 9 e b 7 1 c < / d 1 p 1 : U U I D > < d 1 p 1 : C o n t a i n e r   z : R e f = " i 3 4 7 " / > < d 1 p 1 : V a l u e   i : t y p e = " d 1 : s t r i n g " > ' T 3 0 ' ! 7 : 7 < / d 1 p 1 : V a l u e > < / d 2 : a n y T y p e > < d 2 : a n y T y p e   z : I d = " i 3 8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4 6 " / > < d 1 p 1 : U U I D > e 5 7 3 7 a 6 1 - d 2 4 4 - 4 f 3 d - b b 6 5 - 1 7 6 5 b 4 c c e c c 2 < / d 1 p 1 : U U I D > < d 1 p 1 : C o n t a i n e r   z : R e f = " i 3 4 7 " / > < d 1 p 1 : V a l u e   i : t y p e = " d 1 : s t r i n g " > ' T 3 1 ' ! 7 : 7 < / d 1 p 1 : V a l u e > < / d 2 : a n y T y p e > < d 2 : a n y T y p e   z : I d = " i 3 8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4 6 " / > < d 1 p 1 : U U I D > e a 1 c 3 c 9 0 - 8 3 1 0 - 4 c 1 c - b 4 5 5 - 7 4 0 a c d 0 1 5 8 2 9 < / d 1 p 1 : U U I D > < d 1 p 1 : C o n t a i n e r   z : R e f = " i 3 4 7 " / > < d 1 p 1 : V a l u e   i : t y p e = " d 1 : s t r i n g " > ' T 3 2 ' ! 7 : 7 < / d 1 p 1 : V a l u e > < / d 2 : a n y T y p e > < d 2 : a n y T y p e   z : I d = " i 3 8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4 6 " / > < d 1 p 1 : U U I D > b b e 2 b 3 e d - d 6 c 5 - 4 6 f 5 - 9 8 f 8 - d 0 4 4 2 8 1 f 5 e d 8 < / d 1 p 1 : U U I D > < d 1 p 1 : C o n t a i n e r   z : R e f = " i 3 4 7 " / > < d 1 p 1 : V a l u e   i : t y p e = " d 1 : s t r i n g " > ' T 3 3 ' ! 7 : 7 < / d 1 p 1 : V a l u e > < / d 2 : a n y T y p e > < d 2 : a n y T y p e   z : I d = " i 3 8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4 6 " / > < d 1 p 1 : U U I D > 9 d 4 7 e c 4 3 - 4 7 5 0 - 4 a 5 5 - b 5 6 5 - 0 3 e 9 5 3 7 3 8 d c 1 < / d 1 p 1 : U U I D > < d 1 p 1 : C o n t a i n e r   z : R e f = " i 3 4 7 " / > < d 1 p 1 : V a l u e   i : t y p e = " d 1 : s t r i n g " > ' T 3 4 ' ! 7 : 7 < / d 1 p 1 : V a l u e > < / d 2 : a n y T y p e > < d 2 : a n y T y p e   z : I d = " i 3 8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4 6 " / > < d 1 p 1 : U U I D > d a 6 5 2 6 3 c - 2 5 1 8 - 4 e a c - b a 5 d - 4 1 6 5 f 9 5 f e 1 8 0 < / d 1 p 1 : U U I D > < d 1 p 1 : C o n t a i n e r   z : R e f = " i 3 4 7 " / > < d 1 p 1 : V a l u e   i : t y p e = " d 1 : s t r i n g " > ' T 3 5 ' ! 7 : 7 < / d 1 p 1 : V a l u e > < / d 2 : a n y T y p e > < d 2 : a n y T y p e   z : I d = " i 3 8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4 6 " / > < d 1 p 1 : U U I D > c 4 a d 2 a c 0 - 0 2 e 8 - 4 7 0 e - b d 8 3 - a 6 f c 6 2 e c 6 0 4 5 < / d 1 p 1 : U U I D > < d 1 p 1 : C o n t a i n e r   z : R e f = " i 3 4 7 " / > < d 1 p 1 : V a l u e   i : t y p e = " d 1 : s t r i n g " > ' T 3 6 ' ! 7 : 7 < / d 1 p 1 : V a l u e > < / d 2 : a n y T y p e > < d 2 : a n y T y p e   z : I d = " i 3 8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4 6 " / > < d 1 p 1 : U U I D > 4 e 8 a 4 0 6 f - e 8 2 9 - 4 3 a 2 - 9 0 2 e - 6 d 5 e 6 b b 8 4 0 2 8 < / d 1 p 1 : U U I D > < d 1 p 1 : C o n t a i n e r   z : R e f = " i 3 4 7 " / > < d 1 p 1 : V a l u e   i : t y p e = " d 1 : s t r i n g " > ' T 3 7 ' ! 7 : 7 < / d 1 p 1 : V a l u e > < / d 2 : a n y T y p e > < d 2 : a n y T y p e   z : I d = " i 3 8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4 6 " / > < d 1 p 1 : U U I D > 9 5 4 9 5 e 1 5 - 0 9 7 b - 4 6 2 b - a 7 0 3 - 5 1 1 7 7 a b a 5 8 0 2 < / d 1 p 1 : U U I D > < d 1 p 1 : C o n t a i n e r   z : R e f = " i 3 4 7 " / > < d 1 p 1 : V a l u e   i : t y p e = " d 1 : s t r i n g " > ' T 3 8 ' ! 6 : 6 < / d 1 p 1 : V a l u e > < / d 2 : a n y T y p e > < d 2 : a n y T y p e   z : I d = " i 3 8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4 6 " / > < d 1 p 1 : U U I D > f b 7 4 8 f 6 4 - 2 2 5 e - 4 8 c f - 8 0 c d - 2 c 4 4 6 8 b 7 9 b c 4 < / d 1 p 1 : U U I D > < d 1 p 1 : C o n t a i n e r   z : R e f = " i 3 4 7 " / > < d 1 p 1 : V a l u e   i : t y p e = " d 1 : s t r i n g " > ' T 3 9 ' ! 6 : 6 < / d 1 p 1 : V a l u e > < / d 2 : a n y T y p e > < d 2 : a n y T y p e   z : I d = " i 3 9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4 6 " / > < d 1 p 1 : U U I D > 7 d 2 a 7 6 7 0 - 3 1 2 4 - 4 e c 5 - a e f 1 - a e e 5 6 2 d 5 e 9 d d < / d 1 p 1 : U U I D > < d 1 p 1 : C o n t a i n e r   z : R e f = " i 3 4 7 " / > < d 1 p 1 : V a l u e   i : t y p e = " d 1 : s t r i n g " > ' T 4 0 ' ! 6 : 6 < / d 1 p 1 : V a l u e > < / d 2 : a n y T y p e > < d 2 : a n y T y p e   z : I d = " i 3 9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4 6 " / > < d 1 p 1 : U U I D > 8 6 5 3 2 6 7 d - 6 9 9 a - 4 5 e e - b e b 5 - 2 d c a c 8 a 2 f 0 9 9 < / d 1 p 1 : U U I D > < d 1 p 1 : C o n t a i n e r   z : R e f = " i 3 4 7 " / > < d 1 p 1 : V a l u e   i : t y p e = " d 1 : s t r i n g " > ' T 4 1 ' ! 6 : 6 < / d 1 p 1 : V a l u e > < / d 2 : a n y T y p e > < d 2 : a n y T y p e   z : I d = " i 3 9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4 6 " / > < d 1 p 1 : U U I D > 6 1 c e f e 0 6 - f c b e - 4 6 c a - a d a d - 7 6 5 7 f 8 f 5 b 8 0 c < / d 1 p 1 : U U I D > < d 1 p 1 : C o n t a i n e r   z : R e f = " i 3 4 7 " / > < d 1 p 1 : V a l u e   i : t y p e = " d 1 : s t r i n g " > ' T 4 2 ' ! 6 : 6 < / d 1 p 1 : V a l u e > < / d 2 : a n y T y p e > < d 2 : a n y T y p e   z : I d = " i 3 9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4 6 " / > < d 1 p 1 : U U I D > 8 9 7 8 6 2 6 9 - f c b 8 - 4 2 3 b - 9 7 b e - 1 b e d 2 8 0 2 e 8 e c < / d 1 p 1 : U U I D > < d 1 p 1 : C o n t a i n e r   z : R e f = " i 3 4 7 " / > < d 1 p 1 : V a l u e   i : t y p e = " d 1 : s t r i n g " > ' T 4 3 ' ! 6 : 6 < / d 1 p 1 : V a l u e > < / d 2 : a n y T y p e > < d 2 : a n y T y p e   z : I d = " i 3 9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4 6 " / > < d 1 p 1 : U U I D > b 2 9 8 8 7 c f - 5 0 6 d - 4 f 3 0 - 8 2 2 8 - b 0 6 1 f 5 0 e b 0 c a < / d 1 p 1 : U U I D > < d 1 p 1 : C o n t a i n e r   z : R e f = " i 3 4 7 " / > < d 1 p 1 : V a l u e   i : t y p e = " d 1 : s t r i n g " > ' T 4 4 ' ! 6 : 6 < / d 1 p 1 : V a l u e > < / d 2 : a n y T y p e > < d 2 : a n y T y p e   z : I d = " i 3 9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4 6 " / > < d 1 p 1 : U U I D > b b 6 7 e 4 d 6 - 3 9 3 6 - 4 4 4 0 - a 6 c 4 - 5 1 5 f 8 c e d b e 5 e < / d 1 p 1 : U U I D > < d 1 p 1 : C o n t a i n e r   z : R e f = " i 3 4 7 " / > < d 1 p 1 : V a l u e   i : t y p e = " d 1 : s t r i n g " > ' T 4 5 ' ! 6 : 6 < / d 1 p 1 : V a l u e > < / d 2 : a n y T y p e > < d 2 : a n y T y p e   z : I d = " i 3 9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4 6 " / > < d 1 p 1 : U U I D > e a 8 6 7 1 8 4 - b e 4 d - 4 6 1 d - 8 3 1 7 - a 7 d e 7 9 b c 4 9 7 2 < / d 1 p 1 : U U I D > < d 1 p 1 : C o n t a i n e r   z : R e f = " i 3 4 7 " / > < d 1 p 1 : V a l u e   i : t y p e = " d 1 : s t r i n g " > ' T 4 6 ' ! 7 : 7 < / d 1 p 1 : V a l u e > < / d 2 : a n y T y p e > < d 2 : a n y T y p e   z : I d = " i 3 9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4 6 " / > < d 1 p 1 : U U I D > 2 b 8 6 4 6 c f - e f 4 7 - 4 1 b f - b c 3 3 - 1 a e c 3 4 6 e 2 e 1 3 < / d 1 p 1 : U U I D > < d 1 p 1 : C o n t a i n e r   z : R e f = " i 3 4 7 " / > < d 1 p 1 : V a l u e   i : t y p e = " d 1 : s t r i n g " > ' T 4 7 ' ! 7 : 7 < / d 1 p 1 : V a l u e > < / d 2 : a n y T y p e > < d 2 : a n y T y p e   z : I d = " i 3 9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4 6 " / > < d 1 p 1 : U U I D > c e 8 c e e 7 0 - 7 2 0 1 - 4 7 5 9 - 9 7 6 e - 6 3 7 e 0 6 3 2 7 5 e 2 < / d 1 p 1 : U U I D > < d 1 p 1 : C o n t a i n e r   z : R e f = " i 3 4 7 " / > < d 1 p 1 : V a l u e   i : t y p e = " d 1 : s t r i n g " > ' T 4 8 ' ! 7 : 7 < / d 1 p 1 : V a l u e > < / d 2 : a n y T y p e > < d 2 : a n y T y p e   z : I d = " i 3 9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4 6 " / > < d 1 p 1 : U U I D > f d 2 f 9 e d 1 - f d 1 f - 4 3 3 3 - b d d 5 - 4 1 0 5 3 7 c 9 6 6 d 6 < / d 1 p 1 : U U I D > < d 1 p 1 : C o n t a i n e r   z : R e f = " i 3 4 7 " / > < d 1 p 1 : V a l u e   i : t y p e = " d 1 : s t r i n g " > ' T 4 9 ' ! 7 : 7 < / d 1 p 1 : V a l u e > < / d 2 : a n y T y p e > < d 2 : a n y T y p e   z : I d = " i 4 0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4 6 " / > < d 1 p 1 : U U I D > 0 d 4 6 4 6 c 5 - a 5 6 e - 4 9 6 e - 9 5 2 7 - b 6 7 c e d 4 6 6 0 3 5 < / d 1 p 1 : U U I D > < d 1 p 1 : C o n t a i n e r   z : R e f = " i 3 4 7 " / > < d 1 p 1 : V a l u e   i : t y p e = " d 1 : s t r i n g " > ' T 5 0 ' ! 7 : 7 < / d 1 p 1 : V a l u e > < / d 2 : a n y T y p e > < d 2 : a n y T y p e   z : I d = " i 4 0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4 6 " / > < d 1 p 1 : U U I D > 4 f 5 2 9 e a 3 - d e 6 b - 4 0 e d - b a e 9 - 8 9 3 c 2 2 7 0 5 9 3 8 < / d 1 p 1 : U U I D > < d 1 p 1 : C o n t a i n e r   z : R e f = " i 3 4 7 " / > < d 1 p 1 : V a l u e   i : t y p e = " d 1 : s t r i n g " > ' T 5 1 ' ! 7 : 7 < / d 1 p 1 : V a l u e > < / d 2 : a n y T y p e > < d 2 : a n y T y p e   z : I d = " i 4 0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4 6 " / > < d 1 p 1 : U U I D > 5 3 2 a 2 c 8 1 - b f 6 e - 4 3 8 c - 8 4 3 7 - 0 3 c c 6 1 0 d 8 b d 1 < / d 1 p 1 : U U I D > < d 1 p 1 : C o n t a i n e r   z : R e f = " i 3 4 7 " / > < d 1 p 1 : V a l u e   i : t y p e = " d 1 : s t r i n g " > ' T 5 2 ' ! 7 : 7 < / d 1 p 1 : V a l u e > < / d 2 : a n y T y p e > < d 2 : a n y T y p e   z : I d = " i 4 0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4 6 " / > < d 1 p 1 : U U I D > c 7 5 3 2 0 4 7 - f 4 2 7 - 4 c 8 2 - 9 8 7 6 - 4 6 d 5 5 b e 1 4 c 5 7 < / d 1 p 1 : U U I D > < d 1 p 1 : C o n t a i n e r   z : R e f = " i 3 4 7 " / > < d 1 p 1 : V a l u e   i : t y p e = " d 1 : s t r i n g " > ' T 5 3 ' ! 7 : 7 < / d 1 p 1 : V a l u e > < / d 2 : a n y T y p e > < d 2 : a n y T y p e   z : I d = " i 4 0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4 6 " / > < d 1 p 1 : U U I D > 7 4 4 a 4 1 2 8 - a 8 8 a - 4 a 6 6 - 9 6 d 4 - 7 6 2 8 b 1 f 4 f 7 4 0 < / d 1 p 1 : U U I D > < d 1 p 1 : C o n t a i n e r   z : R e f = " i 3 4 7 " / > < d 1 p 1 : V a l u e   i : t y p e = " d 1 : s t r i n g " > ' T 5 4 ' ! 6 : 6 < / d 1 p 1 : V a l u e > < / d 2 : a n y T y p e > < d 2 : a n y T y p e   z : I d = " i 4 0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4 6 " / > < d 1 p 1 : U U I D > 7 6 1 c 5 2 b 6 - 0 e b c - 4 4 0 a - a f d 6 - a 0 4 d 6 4 5 8 3 f e 7 < / d 1 p 1 : U U I D > < d 1 p 1 : C o n t a i n e r   z : R e f = " i 3 4 7 " / > < d 1 p 1 : V a l u e   i : t y p e = " d 1 : s t r i n g " > ' T 5 5 ' ! 6 : 6 < / d 1 p 1 : V a l u e > < / d 2 : a n y T y p e > < d 2 : a n y T y p e   z : I d = " i 4 0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4 6 " / > < d 1 p 1 : U U I D > 7 0 b 0 1 f 2 4 - c 6 0 e - 4 f 6 b - b 6 8 4 - 8 c a e 9 1 1 c 7 4 f a < / d 1 p 1 : U U I D > < d 1 p 1 : C o n t a i n e r   z : R e f = " i 3 4 7 " / > < d 1 p 1 : V a l u e   i : t y p e = " d 1 : s t r i n g " > ' T 5 6 ' ! 6 : 6 < / d 1 p 1 : V a l u e > < / d 2 : a n y T y p e > < d 2 : a n y T y p e   z : I d = " i 4 0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4 6 " / > < d 1 p 1 : U U I D > b 1 6 e a c c 2 - 8 d d e - 4 f d c - 8 0 7 3 - 0 0 7 3 0 0 2 a 5 7 c c < / d 1 p 1 : U U I D > < d 1 p 1 : C o n t a i n e r   z : R e f = " i 3 4 7 " / > < d 1 p 1 : V a l u e   i : t y p e = " d 1 : s t r i n g " > ' T 5 7 ' ! 6 : 6 < / d 1 p 1 : V a l u e > < / d 2 : a n y T y p e > < d 2 : a n y T y p e   z : I d = " i 4 0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4 6 " / > < d 1 p 1 : U U I D > 7 e 4 c 8 2 6 6 - a 9 b 5 - 4 3 e 8 - 8 6 7 5 - a b 2 0 1 4 a a e 4 3 2 < / d 1 p 1 : U U I D > < d 1 p 1 : C o n t a i n e r   z : R e f = " i 3 4 7 " / > < d 1 p 1 : V a l u e   i : t y p e = " d 1 : s t r i n g " > ' T 5 8 ' ! 6 : 6 < / d 1 p 1 : V a l u e > < / d 2 : a n y T y p e > < d 2 : a n y T y p e   z : I d = " i 4 0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4 6 " / > < d 1 p 1 : U U I D > 5 b a c c b c d - 6 1 6 2 - 4 f 1 d - 9 3 5 a - 3 c 1 e f 6 d 3 b 4 f a < / d 1 p 1 : U U I D > < d 1 p 1 : C o n t a i n e r   z : R e f = " i 3 4 7 " / > < d 1 p 1 : V a l u e   i : t y p e = " d 1 : s t r i n g " > ' T 5 9 ' ! 6 : 6 < / d 1 p 1 : V a l u e > < / d 2 : a n y T y p e > < d 2 : a n y T y p e   z : I d = " i 4 1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4 6 " / > < d 1 p 1 : U U I D > 3 7 8 8 9 4 7 b - 8 2 7 a - 4 5 c f - 9 8 1 d - 8 7 f 9 9 0 4 3 9 5 9 6 < / d 1 p 1 : U U I D > < d 1 p 1 : C o n t a i n e r   z : R e f = " i 3 4 7 " / > < d 1 p 1 : V a l u e   i : t y p e = " d 1 : s t r i n g " > ' T 6 0 ' ! 5 : 5 < / d 1 p 1 : V a l u e > < / d 2 : a n y T y p e > < d 2 : a n y T y p e   z : I d = " i 4 1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4 6 " / > < d 1 p 1 : U U I D > 3 3 9 2 b 5 5 f - 4 e 4 0 - 4 5 3 c - 8 9 6 b - d c 4 5 d 2 c 8 0 a 3 c < / d 1 p 1 : U U I D > < d 1 p 1 : C o n t a i n e r   z : R e f = " i 3 4 7 " / > < d 1 p 1 : V a l u e   i : t y p e = " d 1 : s t r i n g " > ' T 6 1 ' ! 5 : 5 < / d 1 p 1 : V a l u e > < / d 2 : a n y T y p e > < d 2 : a n y T y p e   z : I d = " i 4 1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4 6 " / > < d 1 p 1 : U U I D > 8 7 f 5 1 3 4 7 - 2 5 2 c - 4 3 6 5 - a 7 e f - d f b 4 f 3 c d c b 7 e < / d 1 p 1 : U U I D > < d 1 p 1 : C o n t a i n e r   z : R e f = " i 3 4 7 " / > < d 1 p 1 : V a l u e   i : t y p e = " d 1 : s t r i n g " > ' T 6 2 ' ! 5 : 5 < / d 1 p 1 : V a l u e > < / d 2 : a n y T y p e > < d 2 : a n y T y p e   z : I d = " i 4 1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4 6 " / > < d 1 p 1 : U U I D > 3 d 0 7 5 5 7 3 - 6 f 7 9 - 4 3 f 5 - 8 f 6 6 - 5 e 2 a 9 1 1 9 4 4 8 e < / d 1 p 1 : U U I D > < d 1 p 1 : C o n t a i n e r   z : R e f = " i 3 4 7 " / > < d 1 p 1 : V a l u e   i : t y p e = " d 1 : s t r i n g " > ' T 6 3 ' ! 5 : 5 < / d 1 p 1 : V a l u e > < / d 2 : a n y T y p e > < d 2 : a n y T y p e   z : I d = " i 4 1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4 6 " / > < d 1 p 1 : U U I D > f 3 b f 2 8 3 b - 8 3 c 0 - 4 b 5 c - a b 0 6 - c 8 4 d 0 1 f a 8 d 6 9 < / d 1 p 1 : U U I D > < d 1 p 1 : C o n t a i n e r   z : R e f = " i 3 4 7 " / > < d 1 p 1 : V a l u e   i : t y p e = " d 1 : s t r i n g " > ' T 6 4 ' ! 5 : 5 < / d 1 p 1 : V a l u e > < / d 2 : a n y T y p e > < d 2 : a n y T y p e   z : I d = " i 4 1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4 6 " / > < d 1 p 1 : U U I D > a 3 d b 1 7 f 7 - 5 0 1 c - 4 d f 2 - a 1 2 a - 6 9 1 7 2 0 f 6 4 1 7 8 < / d 1 p 1 : U U I D > < d 1 p 1 : C o n t a i n e r   z : R e f = " i 3 4 7 " / > < d 1 p 1 : V a l u e   i : t y p e = " d 1 : s t r i n g " > ' T 6 5 ' ! 6 : 6 < / d 1 p 1 : V a l u e > < / d 2 : a n y T y p e > < d 2 : a n y T y p e   z : I d = " i 4 1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4 6 " / > < d 1 p 1 : U U I D > a 4 9 6 5 3 a a - 2 a 0 8 - 4 8 b c - a d 4 d - b 6 3 2 e 3 5 d c 2 2 e < / d 1 p 1 : U U I D > < d 1 p 1 : C o n t a i n e r   z : R e f = " i 3 4 7 " / > < d 1 p 1 : V a l u e   i : t y p e = " d 1 : s t r i n g " > ' T 6 6 ' ! 6 : 6 < / d 1 p 1 : V a l u e > < / d 2 : a n y T y p e > < d 2 : a n y T y p e   z : I d = " i 4 1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4 6 " / > < d 1 p 1 : U U I D > d c 5 b 1 0 b e - 7 a 5 c - 4 c 2 0 - 9 4 4 3 - 9 9 0 c 5 6 0 0 6 a 8 7 < / d 1 p 1 : U U I D > < d 1 p 1 : C o n t a i n e r   z : R e f = " i 3 4 7 " / > < d 1 p 1 : V a l u e   i : t y p e = " d 1 : s t r i n g " > ' T 6 7 ' ! 6 : 6 < / d 1 p 1 : V a l u e > < / d 2 : a n y T y p e > < d 2 : a n y T y p e   z : I d = " i 4 1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4 6 " / > < d 1 p 1 : U U I D > 6 8 2 c 8 2 0 0 - 6 5 9 5 - 4 a 1 6 - a c 8 4 - 5 d 9 5 b 0 a a 8 1 7 7 < / d 1 p 1 : U U I D > < d 1 p 1 : C o n t a i n e r   z : R e f = " i 3 4 7 " / > < d 1 p 1 : V a l u e   i : t y p e = " d 1 : s t r i n g " > ' T 6 8 ' ! 6 : 6 < / d 1 p 1 : V a l u e > < / d 2 : a n y T y p e > < d 2 : a n y T y p e   z : I d = " i 4 1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4 6 " / > < d 1 p 1 : U U I D > 5 3 f a 9 f 5 4 - b a 4 a - 4 7 f b - 9 2 a d - b 7 7 b 2 9 4 9 9 5 4 1 < / d 1 p 1 : U U I D > < d 1 p 1 : C o n t a i n e r   z : R e f = " i 3 4 7 " / > < d 1 p 1 : V a l u e   i : t y p e = " d 1 : s t r i n g " > ' T 6 9 ' ! 6 : 6 < / d 1 p 1 : V a l u e > < / d 2 : a n y T y p e > < d 2 : a n y T y p e   z : I d = " i 4 2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4 6 " / > < d 1 p 1 : U U I D > 7 d 1 0 4 c c 2 - f 9 b 9 - 4 7 9 0 - b d e 3 - a 6 7 6 a 0 6 2 8 8 9 5 < / d 1 p 1 : U U I D > < d 1 p 1 : C o n t a i n e r   z : R e f = " i 3 4 7 " / > < d 1 p 1 : V a l u e   i : t y p e = " d 1 : s t r i n g " > ' T 7 0 ' ! 7 : 7 < / d 1 p 1 : V a l u e > < / d 2 : a n y T y p e > < d 2 : a n y T y p e   z : I d = " i 4 2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4 6 " / > < d 1 p 1 : U U I D > 4 9 f c 7 b c 2 - a b c e - 4 8 0 2 - 9 4 e 9 - c 3 1 2 a 5 4 e 0 f 6 8 < / d 1 p 1 : U U I D > < d 1 p 1 : C o n t a i n e r   z : R e f = " i 3 4 7 " / > < d 1 p 1 : V a l u e   i : t y p e = " d 1 : s t r i n g " > ' T 7 1 ' ! 7 : 7 < / d 1 p 1 : V a l u e > < / d 2 : a n y T y p e > < d 2 : a n y T y p e   z : I d = " i 4 2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4 6 " / > < d 1 p 1 : U U I D > 5 e 9 2 b c 3 c - 5 b 4 7 - 4 9 6 a - a e 1 5 - e 4 e 8 9 0 9 f 2 e c 6 < / d 1 p 1 : U U I D > < d 1 p 1 : C o n t a i n e r   z : R e f = " i 3 4 7 " / > < d 1 p 1 : V a l u e   i : t y p e = " d 1 : s t r i n g " > ' T 7 2 ' ! 7 : 7 < / d 1 p 1 : V a l u e > < / d 2 : a n y T y p e > < d 2 : a n y T y p e   z : I d = " i 4 2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4 6 " / > < d 1 p 1 : U U I D > c e 1 0 3 0 9 b - 0 c 1 d - 4 7 8 2 - 9 9 6 8 - f e 9 e 6 3 6 8 1 4 7 d < / d 1 p 1 : U U I D > < d 1 p 1 : C o n t a i n e r   z : R e f = " i 3 4 7 " / > < d 1 p 1 : V a l u e   i : t y p e = " d 1 : s t r i n g " > ' T 7 3 ' ! 7 : 7 < / d 1 p 1 : V a l u e > < / d 2 : a n y T y p e > < d 2 : a n y T y p e   z : I d = " i 4 2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4 6 " / > < d 1 p 1 : U U I D > e b 1 d a 3 5 3 - 4 b b c - 4 9 6 3 - a f 6 a - 9 1 f d b 1 1 b 1 8 b 4 < / d 1 p 1 : U U I D > < d 1 p 1 : C o n t a i n e r   z : R e f = " i 3 4 7 " / > < d 1 p 1 : V a l u e   i : t y p e = " d 1 : s t r i n g " > ' T 7 4 ' ! 7 : 7 < / d 1 p 1 : V a l u e > < / d 2 : a n y T y p e > < d 2 : a n y T y p e   z : I d = " i 4 2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4 6 " / > < d 1 p 1 : U U I D > 4 0 5 1 4 3 9 8 - 0 0 9 8 - 4 2 7 b - 9 2 d 2 - d a 2 c 0 f 4 1 5 0 3 5 < / d 1 p 1 : U U I D > < d 1 p 1 : C o n t a i n e r   z : R e f = " i 3 4 7 " / > < d 1 p 1 : V a l u e   i : t y p e = " d 1 : s t r i n g " > ' T 7 5 ' ! 6 : 6 < / d 1 p 1 : V a l u e > < / d 2 : a n y T y p e > < d 2 : a n y T y p e   z : I d = " i 4 2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4 6 " / > < d 1 p 1 : U U I D > 8 0 e a 3 b 8 8 - 8 4 b 9 - 4 3 9 9 - 9 0 2 1 - e a d c d 1 9 b 8 a 7 d < / d 1 p 1 : U U I D > < d 1 p 1 : C o n t a i n e r   z : R e f = " i 3 4 7 " / > < d 1 p 1 : V a l u e   i : t y p e = " d 1 : s t r i n g " > ' T 7 6 ' ! 6 : 6 < / d 1 p 1 : V a l u e > < / d 2 : a n y T y p e > < d 2 : a n y T y p e   z : I d = " i 4 2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4 6 " / > < d 1 p 1 : U U I D > 1 b 1 e 2 0 5 a - a 0 1 2 - 4 a 1 5 - b e 3 7 - a 1 6 0 3 3 a 0 1 0 a e < / d 1 p 1 : U U I D > < d 1 p 1 : C o n t a i n e r   z : R e f = " i 3 4 7 " / > < d 1 p 1 : V a l u e   i : t y p e = " d 1 : s t r i n g " > ' T 7 7 ' ! 6 : 6 < / d 1 p 1 : V a l u e > < / d 2 : a n y T y p e > < d 2 : a n y T y p e   z : I d = " i 4 2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4 6 " / > < d 1 p 1 : U U I D > f 3 f 5 4 d 5 b - b 5 d c - 4 3 c 1 - a d 3 e - a 9 c 1 8 8 d 5 a 4 d 2 < / d 1 p 1 : U U I D > < d 1 p 1 : C o n t a i n e r   z : R e f = " i 3 4 7 " / > < d 1 p 1 : V a l u e   i : t y p e = " d 1 : s t r i n g " > ' T 7 8 ' ! 6 : 6 < / d 1 p 1 : V a l u e > < / d 2 : a n y T y p e > < d 2 : a n y T y p e   z : I d = " i 4 2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4 6 " / > < d 1 p 1 : U U I D > 7 0 e 1 7 6 5 c - 2 5 d 2 - 4 f 5 9 - a 0 2 b - f d 5 5 3 a 3 0 5 1 4 0 < / d 1 p 1 : U U I D > < d 1 p 1 : C o n t a i n e r   z : R e f = " i 3 4 7 " / > < d 1 p 1 : V a l u e   i : t y p e = " d 1 : s t r i n g " > ' T 7 9 ' ! 7 : 7 < / d 1 p 1 : V a l u e > < / d 2 : a n y T y p e > < d 2 : a n y T y p e   z : I d = " i 4 3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4 6 " / > < d 1 p 1 : U U I D > 9 f 1 1 4 2 4 9 - 9 7 2 3 - 4 c 8 2 - a 8 c 6 - f c 3 3 6 9 2 8 f f 1 c < / d 1 p 1 : U U I D > < d 1 p 1 : C o n t a i n e r   z : R e f = " i 3 4 7 " / > < d 1 p 1 : V a l u e   i : t y p e = " d 1 : s t r i n g " > ' T 8 0 ' ! 7 : 7 < / d 1 p 1 : V a l u e > < / d 2 : a n y T y p e > < d 2 : a n y T y p e   z : I d = " i 4 3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4 6 " / > < d 1 p 1 : U U I D > 5 2 9 b c d b a - 5 4 9 6 - 4 6 8 2 - 8 d 1 4 - 1 f e 6 b 2 1 7 1 0 8 2 < / d 1 p 1 : U U I D > < d 1 p 1 : C o n t a i n e r   z : R e f = " i 3 4 7 " / > < d 1 p 1 : V a l u e   i : t y p e = " d 1 : s t r i n g " > ' T 8 1 ' ! 7 : 7 < / d 1 p 1 : V a l u e > < / d 2 : a n y T y p e > < d 2 : a n y T y p e   z : I d = " i 4 3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4 6 " / > < d 1 p 1 : U U I D > 1 d b 8 6 5 1 8 - b 4 7 1 - 4 3 4 c - 9 7 1 3 - 9 5 7 6 e 1 c 9 f b d d < / d 1 p 1 : U U I D > < d 1 p 1 : C o n t a i n e r   z : R e f = " i 3 4 7 " / > < d 1 p 1 : V a l u e   i : t y p e = " d 1 : s t r i n g " > ' T 8 2 ' ! 6 : 6 < / d 1 p 1 : V a l u e > < / d 2 : a n y T y p e > < d 2 : a n y T y p e   z : I d = " i 4 3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4 6 " / > < d 1 p 1 : U U I D > 5 0 a b 9 6 6 4 - f 2 0 6 - 4 a 2 1 - 8 4 7 1 - 8 3 d 9 4 0 b b c 9 6 7 < / d 1 p 1 : U U I D > < d 1 p 1 : C o n t a i n e r   z : R e f = " i 3 4 7 " / > < d 1 p 1 : V a l u e   i : t y p e = " d 1 : s t r i n g " > ' T 8 3 ' ! 6 : 6 < / d 1 p 1 : V a l u e > < / d 2 : a n y T y p e > < d 2 : a n y T y p e   z : I d = " i 4 3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4 6 " / > < d 1 p 1 : U U I D > d f 0 e 9 a d d - c c a 2 - 4 e 5 9 - 9 e e 1 - 2 9 0 f 6 3 9 7 2 6 0 b < / d 1 p 1 : U U I D > < d 1 p 1 : C o n t a i n e r   z : R e f = " i 3 4 7 " / > < d 1 p 1 : V a l u e   i : t y p e = " d 1 : s t r i n g " > ' T 8 4 ' ! 6 : 6 < / d 1 p 1 : V a l u e > < / d 2 : a n y T y p e > < d 2 : a n y T y p e   z : I d = " i 4 3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4 6 " / > < d 1 p 1 : U U I D > 5 2 1 c 2 4 a c - 0 8 9 0 - 4 1 3 f - 9 9 1 b - a a d 4 4 f 0 2 7 9 a f < / d 1 p 1 : U U I D > < d 1 p 1 : C o n t a i n e r   z : R e f = " i 3 4 7 " / > < d 1 p 1 : V a l u e   i : t y p e = " d 1 : s t r i n g " > ' T 8 5 ' ! 6 : 6 < / d 1 p 1 : V a l u e > < / d 2 : a n y T y p e > < d 2 : a n y T y p e   z : I d = " i 4 3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4 6 " / > < d 1 p 1 : U U I D > 4 2 1 3 4 9 0 1 - a 2 2 3 - 4 3 5 6 - 8 4 b 0 - 9 0 d 8 6 b 0 b 5 6 9 3 < / d 1 p 1 : U U I D > < d 1 p 1 : C o n t a i n e r   z : R e f = " i 3 4 7 " / > < d 1 p 1 : V a l u e   i : t y p e = " d 1 : s t r i n g " > ' T 8 6 ' ! 5 : 5 < / d 1 p 1 : V a l u e > < / d 2 : a n y T y p e > < d 2 : a n y T y p e   z : I d = " i 4 3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4 6 " / > < d 1 p 1 : U U I D > d a 8 a 3 b 2 5 - d f 8 c - 4 d 6 e - b 2 b 0 - c c 6 6 d a 1 f 0 1 d 0 < / d 1 p 1 : U U I D > < d 1 p 1 : C o n t a i n e r   z : R e f = " i 3 4 7 " / > < d 1 p 1 : V a l u e   i : t y p e = " d 1 : s t r i n g " > ' T 8 7 ' ! 6 : 6 < / d 1 p 1 : V a l u e > < / d 2 : a n y T y p e > < d 2 : a n y T y p e   z : I d = " i 4 3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4 6 " / > < d 1 p 1 : U U I D > d b b e 2 d e e - a 3 2 c - 4 e 4 5 - 8 a 9 c - b b 1 b 5 e a 6 1 f 6 0 < / d 1 p 1 : U U I D > < d 1 p 1 : C o n t a i n e r   z : R e f = " i 3 4 7 " / > < d 1 p 1 : V a l u e   i : t y p e = " d 1 : s t r i n g " > ' T 8 8 ' ! 6 : 6 < / d 1 p 1 : V a l u e > < / d 2 : a n y T y p e > < d 2 : a n y T y p e   z : I d = " i 4 3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4 6 " / > < d 1 p 1 : U U I D > 3 b a c 6 5 b f - d 9 4 9 - 4 e b 4 - a a 0 2 - 4 5 e 8 b 2 a d 2 4 9 0 < / d 1 p 1 : U U I D > < d 1 p 1 : C o n t a i n e r   z : R e f = " i 3 4 7 " / > < d 1 p 1 : V a l u e   i : t y p e = " d 1 : s t r i n g " > ' T 8 9 ' ! 6 : 6 < / d 1 p 1 : V a l u e > < / d 2 : a n y T y p e > < d 2 : a n y T y p e   z : I d = " i 4 4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4 6 " / > < d 1 p 1 : U U I D > 4 d 9 2 0 8 8 7 - 9 2 a e - 4 3 2 b - b 5 a 5 - 6 a 3 8 7 a 7 7 f 8 3 5 < / d 1 p 1 : U U I D > < d 1 p 1 : C o n t a i n e r   z : R e f = " i 3 4 7 " / > < d 1 p 1 : V a l u e   i : t y p e = " d 1 : s t r i n g " > ' T 9 0 ' ! 5 : 5 < / d 1 p 1 : V a l u e > < / d 2 : a n y T y p e > < d 2 : a n y T y p e   z : I d = " i 4 4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4 6 " / > < d 1 p 1 : U U I D > 6 8 b 9 6 6 8 f - 7 a 3 8 - 4 f b c - 9 b 0 8 - a 7 5 5 6 6 0 a 5 1 2 1 < / d 1 p 1 : U U I D > < d 1 p 1 : C o n t a i n e r   z : R e f = " i 3 4 7 " / > < d 1 p 1 : V a l u e   i : t y p e = " d 1 : s t r i n g " > ' T 9 1 ' ! 5 : 5 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4 2 " > < d 1 p 1 : U U I D > 0 0 c 0 7 3 1 f - a 6 7 4 - 4 3 6 5 - a 4 7 a - 0 0 0 1 3 2 f 0 a a c 6 < / d 1 p 1 : U U I D > < d 1 p 1 : _ e l e m e n t s > < d 2 : a n y T y p e   z : R e f = " i 3 4 8 " / > < d 2 : a n y T y p e   z : R e f = " i 3 5 1 " / > < d 2 : a n y T y p e   z : R e f = " i 3 5 2 " / > < d 2 : a n y T y p e   z : R e f = " i 3 5 3 " / > < d 2 : a n y T y p e   z : R e f = " i 3 5 4 " / > < d 2 : a n y T y p e   z : R e f = " i 3 5 5 " / > < d 2 : a n y T y p e   z : R e f = " i 3 5 6 " / > < d 2 : a n y T y p e   z : R e f = " i 3 5 7 " / > < d 2 : a n y T y p e   z : R e f = " i 3 5 8 " / > < d 2 : a n y T y p e   z : R e f = " i 3 5 9 " / > < d 2 : a n y T y p e   z : R e f = " i 3 6 0 " / > < d 2 : a n y T y p e   z : R e f = " i 3 6 1 " / > < d 2 : a n y T y p e   z : R e f = " i 3 6 2 " / > < d 2 : a n y T y p e   z : R e f = " i 3 6 3 " / > < d 2 : a n y T y p e   z : R e f = " i 3 6 4 " / > < d 2 : a n y T y p e   z : R e f = " i 3 6 5 " / > < d 2 : a n y T y p e   z : R e f = " i 3 6 6 " / > < d 2 : a n y T y p e   z : R e f = " i 3 6 7 " / > < d 2 : a n y T y p e   z : R e f = " i 3 6 8 " / > < d 2 : a n y T y p e   z : R e f = " i 3 6 9 " / > < d 2 : a n y T y p e   z : R e f = " i 3 7 0 " / > < d 2 : a n y T y p e   z : R e f = " i 3 7 1 " / > < d 2 : a n y T y p e   z : R e f = " i 3 7 2 " / > < d 2 : a n y T y p e   z : R e f = " i 3 7 3 " / > < d 2 : a n y T y p e   z : R e f = " i 3 7 4 " / > < d 2 : a n y T y p e   z : R e f = " i 3 7 5 " / > < d 2 : a n y T y p e   z : R e f = " i 3 7 6 " / > < d 2 : a n y T y p e   z : R e f = " i 3 7 7 " / > < d 2 : a n y T y p e   z : R e f = " i 3 7 8 " / > < d 2 : a n y T y p e   z : R e f = " i 3 7 9 " / > < d 2 : a n y T y p e   z : R e f = " i 3 8 0 " / > < d 2 : a n y T y p e   z : R e f = " i 3 8 1 " / > < d 2 : a n y T y p e   z : R e f = " i 3 8 2 " / > < d 2 : a n y T y p e   z : R e f = " i 3 8 3 " / > < d 2 : a n y T y p e   z : R e f = " i 3 8 4 " / > < d 2 : a n y T y p e   z : R e f = " i 3 8 5 " / > < d 2 : a n y T y p e   z : R e f = " i 3 8 6 " / > < d 2 : a n y T y p e   z : R e f = " i 3 8 7 " / > < d 2 : a n y T y p e   z : R e f = " i 3 8 8 " / > < d 2 : a n y T y p e   z : R e f = " i 3 8 9 " / > < d 2 : a n y T y p e   z : R e f = " i 3 9 0 " / > < d 2 : a n y T y p e   z : R e f = " i 3 9 1 " / > < d 2 : a n y T y p e   z : R e f = " i 3 9 2 " / > < d 2 : a n y T y p e   z : R e f = " i 3 9 3 " / > < d 2 : a n y T y p e   z : R e f = " i 3 9 4 " / > < d 2 : a n y T y p e   z : R e f = " i 3 9 5 " / > < d 2 : a n y T y p e   z : R e f = " i 3 9 6 " / > < d 2 : a n y T y p e   z : R e f = " i 3 9 7 " / > < d 2 : a n y T y p e   z : R e f = " i 3 9 8 " / > < d 2 : a n y T y p e   z : R e f = " i 3 9 9 " / > < d 2 : a n y T y p e   z : R e f = " i 4 0 0 " / > < d 2 : a n y T y p e   z : R e f = " i 4 0 1 " / > < d 2 : a n y T y p e   z : R e f = " i 4 0 2 " / > < d 2 : a n y T y p e   z : R e f = " i 4 0 3 " / > < d 2 : a n y T y p e   z : R e f = " i 4 0 4 " / > < d 2 : a n y T y p e   z : R e f = " i 4 0 5 " / > < d 2 : a n y T y p e   z : R e f = " i 4 0 6 " / > < d 2 : a n y T y p e   z : R e f = " i 4 0 7 " / > < d 2 : a n y T y p e   z : R e f = " i 4 0 8 " / > < d 2 : a n y T y p e   z : R e f = " i 4 0 9 " / > < d 2 : a n y T y p e   z : R e f = " i 4 1 0 " / > < d 2 : a n y T y p e   z : R e f = " i 4 1 1 " / > < d 2 : a n y T y p e   z : R e f = " i 4 1 2 " / > < d 2 : a n y T y p e   z : R e f = " i 4 1 3 " / > < d 2 : a n y T y p e   z : R e f = " i 4 1 4 " / > < d 2 : a n y T y p e   z : R e f = " i 4 1 5 " / > < d 2 : a n y T y p e   z : R e f = " i 4 1 6 " / > < d 2 : a n y T y p e   z : R e f = " i 4 1 7 " / > < d 2 : a n y T y p e   z : R e f = " i 4 1 8 " / > < d 2 : a n y T y p e   z : R e f = " i 4 1 9 " / > < d 2 : a n y T y p e   z : R e f = " i 4 2 0 " / > < d 2 : a n y T y p e   z : R e f = " i 4 2 1 " / > < d 2 : a n y T y p e   z : R e f = " i 4 2 2 " / > < d 2 : a n y T y p e   z : R e f = " i 4 2 3 " / > < d 2 : a n y T y p e   z : R e f = " i 4 2 4 " / > < d 2 : a n y T y p e   z : R e f = " i 4 2 5 " / > < d 2 : a n y T y p e   z : R e f = " i 4 2 6 " / > < d 2 : a n y T y p e   z : R e f = " i 4 2 7 " / > < d 2 : a n y T y p e   z : R e f = " i 4 2 8 " / > < d 2 : a n y T y p e   z : R e f = " i 4 2 9 " / > < d 2 : a n y T y p e   z : R e f = " i 4 3 0 " / > < d 2 : a n y T y p e   z : R e f = " i 4 3 1 " / > < d 2 : a n y T y p e   z : R e f = " i 4 3 2 " / > < d 2 : a n y T y p e   z : R e f = " i 4 3 3 " / > < d 2 : a n y T y p e   z : R e f = " i 4 3 4 " / > < d 2 : a n y T y p e   z : R e f = " i 4 3 5 " / > < d 2 : a n y T y p e   z : R e f = " i 4 3 6 " / > < d 2 : a n y T y p e   z : R e f = " i 4 3 7 " / > < d 2 : a n y T y p e   z : R e f = " i 4 3 8 " / > < d 2 : a n y T y p e   z : R e f = " i 4 3 9 " / > < d 2 : a n y T y p e   z : R e f = " i 4 4 0 " / > < d 2 : a n y T y p e   z : R e f = " i 4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4 3 "   i : t y p e = " d 1 p 1 : L a b e l " > < d 1 p 1 : P a r e n t   z : R e f = " i 3 4 6 " / > < d 1 p 1 : U U I D > 3 5 e 1 8 6 0 b - 5 1 6 c - 4 3 f 3 - 8 0 1 8 - 6 7 7 8 e 5 6 4 a 0 c 9 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 T O T A L 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4 4 "   i : t y p e = " d 1 p 1 : E l e m e n t " > < d 1 p 1 : N a m e > T y p e & a m p ; 3 2 ; d e & a m p ; 3 2 ; C o n t r a t < / d 1 p 1 : N a m e > < d 1 p 1 : O b j e c t T y p e > E l e m e n t < / d 1 p 1 : O b j e c t T y p e > < d 1 p 1 : P a r e n t   z : R e f = " i 2 4 1 " / > < d 1 p 1 : U U I D > d 1 6 0 7 b d 4 - e 0 5 d - 4 d 7 1 - 8 3 b c - 2 c e 0 2 4 f f 5 c 2 2 < / d 1 p 1 : U U I D > < d 1 p 1 : _ p r o p e r t i e s   z : I d = " i 4 4 5 "   i : t y p e = " d 1 p 1 : M D M P r o p e r t i e s " > < d 1 p 1 : P a r e n t   z : R e f = " i 4 4 4 " / > < d 1 p 1 : U U I D > 3 3 3 f 0 5 f 2 - f c b 8 - 4 5 1 1 - b 9 e e - 5 4 2 6 6 e c 8 8 b 2 a < / d 1 p 1 : U U I D > < d 1 p 1 : _ e l e m e n t s > < d 2 : a n y T y p e   z : I d = " i 4 4 6 "   i : t y p e = " d 1 p 1 : M D M P r o p e r t y " > < d 1 p 1 : N a m e > S i g L e t t e r < / d 1 p 1 : N a m e > < d 1 p 1 : P a r e n t   z : R e f = " i 4 4 4 " / > < d 1 p 1 : U U I D > 2 5 1 e 2 2 4 d - 2 0 1 6 - 4 1 d 7 - a 3 c 2 - 7 5 0 0 7 6 c 2 0 6 9 6 < / d 1 p 1 : U U I D > < d 1 p 1 : _ p r o p e r t i e s   z : I d = " i 4 4 7 "   i : t y p e = " d 1 p 1 : M D M P r o p e r t i e s " > < d 1 p 1 : P a r e n t   z : R e f = " i 4 4 6 " / > < d 1 p 1 : U U I D > 5 5 6 5 9 7 7 6 - 9 3 d 5 - 4 2 b 5 - b 3 f e - 9 0 3 4 7 8 3 f a 5 8 6 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4 8 " > < d 1 p 1 : U U I D > f 6 d 7 2 2 9 a - b 4 c e - 4 d 9 4 - 8 2 8 4 - 0 b 9 9 e d c 2 f 2 8 3 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4 5 " / > < d 1 p 1 : V a l u e   i : t y p e = " d 1 : s t r i n g " > < / d 1 p 1 : V a l u e > < / d 2 : a n y T y p e > < d 2 : a n y T y p e   z : I d = " i 4 4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4 4 " / > < d 1 p 1 : U U I D > 0 6 5 9 b c c 3 - 6 1 1 e - 4 c 0 c - a 0 0 b - 8 f e d d 8 a f 9 7 a a < / d 1 p 1 : U U I D > < d 1 p 1 : C o n t a i n e r   z : R e f = " i 4 4 5 " / > < d 1 p 1 : V a l u e   i : t y p e = " d 1 : s t r i n g " > ' T 1 ' ! 6 : 6 < / d 1 p 1 : V a l u e > < / d 2 : a n y T y p e > < d 2 : a n y T y p e   z : I d = " i 4 5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4 4 " / > < d 1 p 1 : U U I D > 1 a 7 5 0 0 6 0 - 3 d 5 4 - 4 c d 3 - b 1 f 2 - 8 6 8 5 9 6 7 2 b c 5 c < / d 1 p 1 : U U I D > < d 1 p 1 : C o n t a i n e r   z : R e f = " i 4 4 5 " / > < d 1 p 1 : V a l u e   i : t y p e = " d 1 : s t r i n g " > ' T 2 ' ! 6 : 6 < / d 1 p 1 : V a l u e > < / d 2 : a n y T y p e > < d 2 : a n y T y p e   z : I d = " i 4 5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4 4 " / > < d 1 p 1 : U U I D > 4 b 6 f 0 f 6 3 - b f 9 d - 4 9 7 c - a 8 f d - d a 9 0 4 d a 9 8 5 8 d < / d 1 p 1 : U U I D > < d 1 p 1 : C o n t a i n e r   z : R e f = " i 4 4 5 " / > < d 1 p 1 : V a l u e   i : t y p e = " d 1 : s t r i n g " > ' T 3 ' ! 6 : 6 < / d 1 p 1 : V a l u e > < / d 2 : a n y T y p e > < d 2 : a n y T y p e   z : I d = " i 4 5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4 4 " / > < d 1 p 1 : U U I D > 3 f a d 5 f 1 3 - e 6 7 0 - 4 3 1 c - b f c 0 - 0 9 3 9 f 6 b 0 b 8 8 7 < / d 1 p 1 : U U I D > < d 1 p 1 : C o n t a i n e r   z : R e f = " i 4 4 5 " / > < d 1 p 1 : V a l u e   i : t y p e = " d 1 : s t r i n g " > ' T 4 ' ! 6 : 6 < / d 1 p 1 : V a l u e > < / d 2 : a n y T y p e > < d 2 : a n y T y p e   z : I d = " i 4 5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4 4 " / > < d 1 p 1 : U U I D > 4 d f 0 6 4 f d - 9 5 3 4 - 4 f 7 d - 9 f e 3 - 0 9 8 2 a f 6 8 8 2 7 1 < / d 1 p 1 : U U I D > < d 1 p 1 : C o n t a i n e r   z : R e f = " i 4 4 5 " / > < d 1 p 1 : V a l u e   i : t y p e = " d 1 : s t r i n g " > ' T 5 ' ! 6 : 6 < / d 1 p 1 : V a l u e > < / d 2 : a n y T y p e > < d 2 : a n y T y p e   z : I d = " i 4 5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4 4 " / > < d 1 p 1 : U U I D > d 0 5 7 1 3 f e - b f 0 4 - 4 4 4 8 - a b e 4 - 3 d 7 0 3 4 8 9 b f 8 a < / d 1 p 1 : U U I D > < d 1 p 1 : C o n t a i n e r   z : R e f = " i 4 4 5 " / > < d 1 p 1 : V a l u e   i : t y p e = " d 1 : s t r i n g " > ' T 6 ' ! 6 : 6 < / d 1 p 1 : V a l u e > < / d 2 : a n y T y p e > < d 2 : a n y T y p e   z : I d = " i 4 5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4 4 " / > < d 1 p 1 : U U I D > 3 d f 8 9 d 9 2 - 8 a 1 2 - 4 a 5 4 - b 8 8 6 - 6 8 9 7 2 6 a 0 a f 8 3 < / d 1 p 1 : U U I D > < d 1 p 1 : C o n t a i n e r   z : R e f = " i 4 4 5 " / > < d 1 p 1 : V a l u e   i : t y p e = " d 1 : s t r i n g " > ' T 7 ' ! 6 : 6 < / d 1 p 1 : V a l u e > < / d 2 : a n y T y p e > < d 2 : a n y T y p e   z : I d = " i 4 5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4 4 " / > < d 1 p 1 : U U I D > f 7 a 2 0 c 7 f - 7 2 f 3 - 4 8 3 e - 8 3 2 b - 3 1 8 0 7 a 2 d 2 2 2 4 < / d 1 p 1 : U U I D > < d 1 p 1 : C o n t a i n e r   z : R e f = " i 4 4 5 " / > < d 1 p 1 : V a l u e   i : t y p e = " d 1 : s t r i n g " > ' T 8 ' ! 6 : 6 < / d 1 p 1 : V a l u e > < / d 2 : a n y T y p e > < d 2 : a n y T y p e   z : I d = " i 4 5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4 4 " / > < d 1 p 1 : U U I D > 6 2 6 3 3 7 4 9 - e a 2 8 - 4 4 f d - 8 7 8 7 - 4 3 e d 9 7 d 2 d a b b < / d 1 p 1 : U U I D > < d 1 p 1 : C o n t a i n e r   z : R e f = " i 4 4 5 " / > < d 1 p 1 : V a l u e   i : t y p e = " d 1 : s t r i n g " > ' T 9 ' ! 6 : 6 < / d 1 p 1 : V a l u e > < / d 2 : a n y T y p e > < d 2 : a n y T y p e   z : I d = " i 4 5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4 4 " / > < d 1 p 1 : U U I D > 8 d 5 c c 9 2 3 - 6 8 a 4 - 4 3 8 5 - 8 0 d 9 - 4 3 c 6 c 8 5 c f b c 0 < / d 1 p 1 : U U I D > < d 1 p 1 : C o n t a i n e r   z : R e f = " i 4 4 5 " / > < d 1 p 1 : V a l u e   i : t y p e = " d 1 : s t r i n g " > ' T 1 0 ' ! 6 : 6 < / d 1 p 1 : V a l u e > < / d 2 : a n y T y p e > < d 2 : a n y T y p e   z : I d = " i 4 5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4 4 " / > < d 1 p 1 : U U I D > 1 b f c b 8 a 2 - 8 e 2 e - 4 7 7 1 - 8 0 5 6 - 0 3 e 4 b 0 8 3 b d 9 e < / d 1 p 1 : U U I D > < d 1 p 1 : C o n t a i n e r   z : R e f = " i 4 4 5 " / > < d 1 p 1 : V a l u e   i : t y p e = " d 1 : s t r i n g " > ' T 1 1 ' ! 6 : 6 < / d 1 p 1 : V a l u e > < / d 2 : a n y T y p e > < d 2 : a n y T y p e   z : I d = " i 4 6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4 4 " / > < d 1 p 1 : U U I D > 8 5 d e d 2 f a - e c 5 5 - 4 b b b - b 8 8 8 - 7 f 5 5 f d 9 5 e 8 3 4 < / d 1 p 1 : U U I D > < d 1 p 1 : C o n t a i n e r   z : R e f = " i 4 4 5 " / > < d 1 p 1 : V a l u e   i : t y p e = " d 1 : s t r i n g " > ' T 1 2 ' ! 6 : 6 < / d 1 p 1 : V a l u e > < / d 2 : a n y T y p e > < d 2 : a n y T y p e   z : I d = " i 4 6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4 4 " / > < d 1 p 1 : U U I D > d 8 9 1 f 3 e 9 - f 3 d 2 - 4 0 9 0 - a e 7 a - d c a 6 9 8 6 e 0 1 1 2 < / d 1 p 1 : U U I D > < d 1 p 1 : C o n t a i n e r   z : R e f = " i 4 4 5 " / > < d 1 p 1 : V a l u e   i : t y p e = " d 1 : s t r i n g " > ' T 1 3 ' ! 6 : 6 < / d 1 p 1 : V a l u e > < / d 2 : a n y T y p e > < d 2 : a n y T y p e   z : I d = " i 4 6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4 4 " / > < d 1 p 1 : U U I D > 3 3 1 0 0 3 d 0 - 9 f b 1 - 4 c 2 4 - 9 6 6 b - 1 e c 2 3 3 8 6 f 2 c 7 < / d 1 p 1 : U U I D > < d 1 p 1 : C o n t a i n e r   z : R e f = " i 4 4 5 " / > < d 1 p 1 : V a l u e   i : t y p e = " d 1 : s t r i n g " > ' T 1 4 ' ! 6 : 6 < / d 1 p 1 : V a l u e > < / d 2 : a n y T y p e > < d 2 : a n y T y p e   z : I d = " i 4 6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4 4 " / > < d 1 p 1 : U U I D > 2 7 d 5 1 4 6 f - 9 a 0 0 - 4 e d f - a 0 2 2 - 5 4 f 2 2 3 7 1 1 2 5 7 < / d 1 p 1 : U U I D > < d 1 p 1 : C o n t a i n e r   z : R e f = " i 4 4 5 " / > < d 1 p 1 : V a l u e   i : t y p e = " d 1 : s t r i n g " > ' T 1 5 ' ! 6 : 6 < / d 1 p 1 : V a l u e > < / d 2 : a n y T y p e > < d 2 : a n y T y p e   z : I d = " i 4 6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4 4 " / > < d 1 p 1 : U U I D > f 0 2 0 1 d f e - 2 5 b 6 - 4 a a c - b c 8 0 - 3 c e 6 b e 3 1 0 2 5 7 < / d 1 p 1 : U U I D > < d 1 p 1 : C o n t a i n e r   z : R e f = " i 4 4 5 " / > < d 1 p 1 : V a l u e   i : t y p e = " d 1 : s t r i n g " > ' T 1 6 ' ! 6 : 6 < / d 1 p 1 : V a l u e > < / d 2 : a n y T y p e > < d 2 : a n y T y p e   z : I d = " i 4 6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4 4 " / > < d 1 p 1 : U U I D > b 0 a d 9 9 4 d - c 0 9 a - 4 1 d 3 - a e c 9 - 5 b f a d 0 5 4 7 d a 3 < / d 1 p 1 : U U I D > < d 1 p 1 : C o n t a i n e r   z : R e f = " i 4 4 5 " / > < d 1 p 1 : V a l u e   i : t y p e = " d 1 : s t r i n g " > ' T 1 7 ' ! 6 : 6 < / d 1 p 1 : V a l u e > < / d 2 : a n y T y p e > < d 2 : a n y T y p e   z : I d = " i 4 6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4 4 " / > < d 1 p 1 : U U I D > 8 4 b 9 5 2 4 2 - 4 1 3 b - 4 2 2 2 - a 4 8 9 - 0 b 4 f d 3 8 6 6 3 a f < / d 1 p 1 : U U I D > < d 1 p 1 : C o n t a i n e r   z : R e f = " i 4 4 5 " / > < d 1 p 1 : V a l u e   i : t y p e = " d 1 : s t r i n g " > ' T 1 8 ' ! 6 : 6 < / d 1 p 1 : V a l u e > < / d 2 : a n y T y p e > < d 2 : a n y T y p e   z : I d = " i 4 6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4 4 " / > < d 1 p 1 : U U I D > f 2 e 2 6 d 6 c - 0 5 d c - 4 e 2 d - b 8 3 5 - 6 b 1 2 0 3 6 f 1 c f e < / d 1 p 1 : U U I D > < d 1 p 1 : C o n t a i n e r   z : R e f = " i 4 4 5 " / > < d 1 p 1 : V a l u e   i : t y p e = " d 1 : s t r i n g " > ' T 1 9 ' ! 6 : 6 < / d 1 p 1 : V a l u e > < / d 2 : a n y T y p e > < d 2 : a n y T y p e   z : I d = " i 4 6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4 4 " / > < d 1 p 1 : U U I D > 9 b 5 4 4 b e 3 - 5 6 b b - 4 c 8 e - 9 0 6 1 - 2 4 4 0 d f e b c 1 c 5 < / d 1 p 1 : U U I D > < d 1 p 1 : C o n t a i n e r   z : R e f = " i 4 4 5 " / > < d 1 p 1 : V a l u e   i : t y p e = " d 1 : s t r i n g " > ' T 2 0 ' ! 6 : 6 < / d 1 p 1 : V a l u e > < / d 2 : a n y T y p e > < d 2 : a n y T y p e   z : I d = " i 4 6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4 4 " / > < d 1 p 1 : U U I D > a 1 a d a 6 6 f - 9 3 3 9 - 4 8 b 8 - 9 e b 1 - 0 1 d 1 6 2 6 0 a 5 c b < / d 1 p 1 : U U I D > < d 1 p 1 : C o n t a i n e r   z : R e f = " i 4 4 5 " / > < d 1 p 1 : V a l u e   i : t y p e = " d 1 : s t r i n g " > ' T 2 1 ' ! 6 : 6 < / d 1 p 1 : V a l u e > < / d 2 : a n y T y p e > < d 2 : a n y T y p e   z : I d = " i 4 7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4 4 " / > < d 1 p 1 : U U I D > c 2 d 9 7 8 4 d - e 3 5 5 - 4 e 1 9 - b 0 7 f - 7 e b 8 1 1 b 9 2 9 c a < / d 1 p 1 : U U I D > < d 1 p 1 : C o n t a i n e r   z : R e f = " i 4 4 5 " / > < d 1 p 1 : V a l u e   i : t y p e = " d 1 : s t r i n g " > ' T 2 2 ' ! 7 : 7 < / d 1 p 1 : V a l u e > < / d 2 : a n y T y p e > < d 2 : a n y T y p e   z : I d = " i 4 7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4 4 " / > < d 1 p 1 : U U I D > 9 0 3 4 f a a 4 - c 7 8 b - 4 c 0 e - b 2 d c - 7 5 f 1 a a 6 a c a 8 7 < / d 1 p 1 : U U I D > < d 1 p 1 : C o n t a i n e r   z : R e f = " i 4 4 5 " / > < d 1 p 1 : V a l u e   i : t y p e = " d 1 : s t r i n g " > ' T 2 3 ' ! 7 : 7 < / d 1 p 1 : V a l u e > < / d 2 : a n y T y p e > < d 2 : a n y T y p e   z : I d = " i 4 7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4 4 " / > < d 1 p 1 : U U I D > 5 3 b a d 2 f 1 - 7 1 9 2 - 4 6 1 3 - b e 3 6 - e 3 e 5 3 6 4 9 a 8 7 1 < / d 1 p 1 : U U I D > < d 1 p 1 : C o n t a i n e r   z : R e f = " i 4 4 5 " / > < d 1 p 1 : V a l u e   i : t y p e = " d 1 : s t r i n g " > ' T 2 4 ' ! 7 : 7 < / d 1 p 1 : V a l u e > < / d 2 : a n y T y p e > < d 2 : a n y T y p e   z : I d = " i 4 7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4 4 " / > < d 1 p 1 : U U I D > e d 2 e 7 d d 5 - f 8 1 2 - 4 9 e c - 9 c d c - e d 6 e 2 1 5 9 4 5 b 8 < / d 1 p 1 : U U I D > < d 1 p 1 : C o n t a i n e r   z : R e f = " i 4 4 5 " / > < d 1 p 1 : V a l u e   i : t y p e = " d 1 : s t r i n g " > ' T 2 5 ' ! 7 : 7 < / d 1 p 1 : V a l u e > < / d 2 : a n y T y p e > < d 2 : a n y T y p e   z : I d = " i 4 7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4 4 " / > < d 1 p 1 : U U I D > 8 e d b a 0 6 e - e e c a - 4 2 e c - 9 3 9 5 - 2 4 f 6 0 e 4 d 3 6 3 a < / d 1 p 1 : U U I D > < d 1 p 1 : C o n t a i n e r   z : R e f = " i 4 4 5 " / > < d 1 p 1 : V a l u e   i : t y p e = " d 1 : s t r i n g " > ' T 2 6 ' ! 7 : 7 < / d 1 p 1 : V a l u e > < / d 2 : a n y T y p e > < d 2 : a n y T y p e   z : I d = " i 4 7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4 4 " / > < d 1 p 1 : U U I D > 7 f 3 0 1 b a 5 - 6 4 0 e - 4 0 6 3 - 8 3 e 6 - 7 c 7 6 4 2 2 6 9 d 5 0 < / d 1 p 1 : U U I D > < d 1 p 1 : C o n t a i n e r   z : R e f = " i 4 4 5 " / > < d 1 p 1 : V a l u e   i : t y p e = " d 1 : s t r i n g " > ' T 2 7 ' ! 7 : 7 < / d 1 p 1 : V a l u e > < / d 2 : a n y T y p e > < d 2 : a n y T y p e   z : I d = " i 4 7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4 4 " / > < d 1 p 1 : U U I D > 7 d 0 8 8 8 2 a - b 5 f 8 - 4 9 e e - b 1 9 f - 0 f c 6 4 f 0 9 1 c 6 4 < / d 1 p 1 : U U I D > < d 1 p 1 : C o n t a i n e r   z : R e f = " i 4 4 5 " / > < d 1 p 1 : V a l u e   i : t y p e = " d 1 : s t r i n g " > ' T 2 8 ' ! 7 : 7 < / d 1 p 1 : V a l u e > < / d 2 : a n y T y p e > < d 2 : a n y T y p e   z : I d = " i 4 7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4 4 " / > < d 1 p 1 : U U I D > 5 0 f 3 1 a 8 b - a d a 2 - 4 0 f 4 - 9 1 4 6 - 7 5 8 b 3 6 e 6 2 8 5 5 < / d 1 p 1 : U U I D > < d 1 p 1 : C o n t a i n e r   z : R e f = " i 4 4 5 " / > < d 1 p 1 : V a l u e   i : t y p e = " d 1 : s t r i n g " > ' T 2 9 ' ! 7 : 7 < / d 1 p 1 : V a l u e > < / d 2 : a n y T y p e > < d 2 : a n y T y p e   z : I d = " i 4 7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4 4 " / > < d 1 p 1 : U U I D > b e d 2 b 0 2 e - c e 5 0 - 4 a 8 6 - 8 3 1 8 - e 6 1 0 9 2 8 d e 3 4 c < / d 1 p 1 : U U I D > < d 1 p 1 : C o n t a i n e r   z : R e f = " i 4 4 5 " / > < d 1 p 1 : V a l u e   i : t y p e = " d 1 : s t r i n g " > ' T 3 0 ' ! 8 : 8 < / d 1 p 1 : V a l u e > < / d 2 : a n y T y p e > < d 2 : a n y T y p e   z : I d = " i 4 7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4 4 " / > < d 1 p 1 : U U I D > c f e c b 0 e 1 - 2 4 a 0 - 4 0 6 c - 8 6 6 e - 5 d 3 d 5 2 b 5 5 5 d 6 < / d 1 p 1 : U U I D > < d 1 p 1 : C o n t a i n e r   z : R e f = " i 4 4 5 " / > < d 1 p 1 : V a l u e   i : t y p e = " d 1 : s t r i n g " > ' T 3 1 ' ! 8 : 8 < / d 1 p 1 : V a l u e > < / d 2 : a n y T y p e > < d 2 : a n y T y p e   z : I d = " i 4 8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4 4 " / > < d 1 p 1 : U U I D > d a f 4 b b 4 b - 0 3 9 4 - 4 1 b 9 - a 9 e 3 - f f 8 d 6 7 9 c c 6 8 4 < / d 1 p 1 : U U I D > < d 1 p 1 : C o n t a i n e r   z : R e f = " i 4 4 5 " / > < d 1 p 1 : V a l u e   i : t y p e = " d 1 : s t r i n g " > ' T 3 2 ' ! 8 : 8 < / d 1 p 1 : V a l u e > < / d 2 : a n y T y p e > < d 2 : a n y T y p e   z : I d = " i 4 8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4 4 " / > < d 1 p 1 : U U I D > e b 5 c f f e 4 - b 3 6 9 - 4 c 9 3 - a c 4 6 - 3 7 d 9 1 4 9 3 8 a f 1 < / d 1 p 1 : U U I D > < d 1 p 1 : C o n t a i n e r   z : R e f = " i 4 4 5 " / > < d 1 p 1 : V a l u e   i : t y p e = " d 1 : s t r i n g " > ' T 3 3 ' ! 8 : 8 < / d 1 p 1 : V a l u e > < / d 2 : a n y T y p e > < d 2 : a n y T y p e   z : I d = " i 4 8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4 4 " / > < d 1 p 1 : U U I D > a e b 6 3 a 0 9 - 6 e 6 4 - 4 c b e - 9 4 8 a - 2 8 7 8 3 9 f 0 f a e 9 < / d 1 p 1 : U U I D > < d 1 p 1 : C o n t a i n e r   z : R e f = " i 4 4 5 " / > < d 1 p 1 : V a l u e   i : t y p e = " d 1 : s t r i n g " > ' T 3 4 ' ! 8 : 8 < / d 1 p 1 : V a l u e > < / d 2 : a n y T y p e > < d 2 : a n y T y p e   z : I d = " i 4 8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4 4 " / > < d 1 p 1 : U U I D > 1 e f d 1 8 f f - f 8 f 3 - 4 1 a 4 - a 1 b f - 5 5 4 5 f b 5 3 4 b e b < / d 1 p 1 : U U I D > < d 1 p 1 : C o n t a i n e r   z : R e f = " i 4 4 5 " / > < d 1 p 1 : V a l u e   i : t y p e = " d 1 : s t r i n g " > ' T 3 5 ' ! 8 : 8 < / d 1 p 1 : V a l u e > < / d 2 : a n y T y p e > < d 2 : a n y T y p e   z : I d = " i 4 8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4 4 " / > < d 1 p 1 : U U I D > 6 6 9 5 5 f 5 c - 4 4 8 a - 4 b a b - 8 9 f 9 - 2 a 4 3 c e c c 2 c d 1 < / d 1 p 1 : U U I D > < d 1 p 1 : C o n t a i n e r   z : R e f = " i 4 4 5 " / > < d 1 p 1 : V a l u e   i : t y p e = " d 1 : s t r i n g " > ' T 3 6 ' ! 8 : 8 < / d 1 p 1 : V a l u e > < / d 2 : a n y T y p e > < d 2 : a n y T y p e   z : I d = " i 4 8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4 4 " / > < d 1 p 1 : U U I D > b 6 7 0 f 9 1 0 - 4 6 9 d - 4 3 6 3 - 8 4 e 1 - 2 d 2 0 4 9 9 c d 8 5 a < / d 1 p 1 : U U I D > < d 1 p 1 : C o n t a i n e r   z : R e f = " i 4 4 5 " / > < d 1 p 1 : V a l u e   i : t y p e = " d 1 : s t r i n g " > ' T 3 7 ' ! 8 : 8 < / d 1 p 1 : V a l u e > < / d 2 : a n y T y p e > < d 2 : a n y T y p e   z : I d = " i 4 8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4 4 " / > < d 1 p 1 : U U I D > 2 e 3 d d 7 0 9 - c 7 a 8 - 4 8 d e - a 7 b f - 2 9 2 6 d d f 5 9 f 8 2 < / d 1 p 1 : U U I D > < d 1 p 1 : C o n t a i n e r   z : R e f = " i 4 4 5 " / > < d 1 p 1 : V a l u e   i : t y p e = " d 1 : s t r i n g " > ' T 3 8 ' ! 7 : 7 < / d 1 p 1 : V a l u e > < / d 2 : a n y T y p e > < d 2 : a n y T y p e   z : I d = " i 4 8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4 4 " / > < d 1 p 1 : U U I D > c 8 d 9 a 4 5 7 - a a 4 b - 4 e 7 8 - b e 1 f - b 8 e 6 8 4 0 c 8 8 f 0 < / d 1 p 1 : U U I D > < d 1 p 1 : C o n t a i n e r   z : R e f = " i 4 4 5 " / > < d 1 p 1 : V a l u e   i : t y p e = " d 1 : s t r i n g " > ' T 3 9 ' ! 7 : 7 < / d 1 p 1 : V a l u e > < / d 2 : a n y T y p e > < d 2 : a n y T y p e   z : I d = " i 4 8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4 4 " / > < d 1 p 1 : U U I D > c d 5 e 8 1 0 3 - 8 d 6 1 - 4 b a 4 - a c d c - 6 9 b 1 3 8 3 3 c 3 3 e < / d 1 p 1 : U U I D > < d 1 p 1 : C o n t a i n e r   z : R e f = " i 4 4 5 " / > < d 1 p 1 : V a l u e   i : t y p e = " d 1 : s t r i n g " > ' T 4 0 ' ! 7 : 7 < / d 1 p 1 : V a l u e > < / d 2 : a n y T y p e > < d 2 : a n y T y p e   z : I d = " i 4 8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4 4 " / > < d 1 p 1 : U U I D > 1 2 9 4 e 8 e a - 1 a 0 7 - 4 9 d 5 - a 5 8 e - 7 a c 5 f c c f b 3 3 1 < / d 1 p 1 : U U I D > < d 1 p 1 : C o n t a i n e r   z : R e f = " i 4 4 5 " / > < d 1 p 1 : V a l u e   i : t y p e = " d 1 : s t r i n g " > ' T 4 1 ' ! 7 : 7 < / d 1 p 1 : V a l u e > < / d 2 : a n y T y p e > < d 2 : a n y T y p e   z : I d = " i 4 9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4 4 " / > < d 1 p 1 : U U I D > b 0 9 0 d 8 7 d - 6 0 0 8 - 4 9 9 6 - a d a 3 - d d f 6 3 8 b 3 3 6 f f < / d 1 p 1 : U U I D > < d 1 p 1 : C o n t a i n e r   z : R e f = " i 4 4 5 " / > < d 1 p 1 : V a l u e   i : t y p e = " d 1 : s t r i n g " > ' T 4 2 ' ! 7 : 7 < / d 1 p 1 : V a l u e > < / d 2 : a n y T y p e > < d 2 : a n y T y p e   z : I d = " i 4 9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4 4 " / > < d 1 p 1 : U U I D > 4 e 3 6 0 7 1 d - 3 e c 4 - 4 a 9 0 - a d e 7 - f 8 7 4 8 b a 7 7 4 6 b < / d 1 p 1 : U U I D > < d 1 p 1 : C o n t a i n e r   z : R e f = " i 4 4 5 " / > < d 1 p 1 : V a l u e   i : t y p e = " d 1 : s t r i n g " > ' T 4 3 ' ! 7 : 7 < / d 1 p 1 : V a l u e > < / d 2 : a n y T y p e > < d 2 : a n y T y p e   z : I d = " i 4 9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4 4 " / > < d 1 p 1 : U U I D > 7 f 9 d f 0 5 e - 6 3 f 6 - 4 5 8 9 - 9 2 a f - e 2 4 c 2 3 8 d 5 f 8 7 < / d 1 p 1 : U U I D > < d 1 p 1 : C o n t a i n e r   z : R e f = " i 4 4 5 " / > < d 1 p 1 : V a l u e   i : t y p e = " d 1 : s t r i n g " > ' T 4 4 ' ! 7 : 7 < / d 1 p 1 : V a l u e > < / d 2 : a n y T y p e > < d 2 : a n y T y p e   z : I d = " i 4 9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4 4 " / > < d 1 p 1 : U U I D > f 7 3 6 5 a 2 1 - f d d a - 4 0 a 2 - b 5 0 7 - 5 f 1 2 4 9 0 1 5 7 d 3 < / d 1 p 1 : U U I D > < d 1 p 1 : C o n t a i n e r   z : R e f = " i 4 4 5 " / > < d 1 p 1 : V a l u e   i : t y p e = " d 1 : s t r i n g " > ' T 4 5 ' ! 7 : 7 < / d 1 p 1 : V a l u e > < / d 2 : a n y T y p e > < d 2 : a n y T y p e   z : I d = " i 4 9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4 4 " / > < d 1 p 1 : U U I D > a 6 e 1 5 6 c 2 - 6 5 b a - 4 4 0 9 - 9 f 6 a - f 7 d 6 0 7 9 1 d c 1 4 < / d 1 p 1 : U U I D > < d 1 p 1 : C o n t a i n e r   z : R e f = " i 4 4 5 " / > < d 1 p 1 : V a l u e   i : t y p e = " d 1 : s t r i n g " > ' T 4 6 ' ! 8 : 8 < / d 1 p 1 : V a l u e > < / d 2 : a n y T y p e > < d 2 : a n y T y p e   z : I d = " i 4 9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4 4 " / > < d 1 p 1 : U U I D > 0 7 f 6 7 7 c d - 9 3 9 d - 4 4 a 6 - b b 3 d - 5 a b e 8 2 e 6 8 a 2 7 < / d 1 p 1 : U U I D > < d 1 p 1 : C o n t a i n e r   z : R e f = " i 4 4 5 " / > < d 1 p 1 : V a l u e   i : t y p e = " d 1 : s t r i n g " > ' T 4 7 ' ! 8 : 8 < / d 1 p 1 : V a l u e > < / d 2 : a n y T y p e > < d 2 : a n y T y p e   z : I d = " i 4 9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4 4 " / > < d 1 p 1 : U U I D > 1 7 8 5 e 7 3 2 - 8 c e 9 - 4 6 a f - b 9 c 8 - a 3 1 2 2 b 4 9 a 9 0 a < / d 1 p 1 : U U I D > < d 1 p 1 : C o n t a i n e r   z : R e f = " i 4 4 5 " / > < d 1 p 1 : V a l u e   i : t y p e = " d 1 : s t r i n g " > ' T 4 8 ' ! 8 : 8 < / d 1 p 1 : V a l u e > < / d 2 : a n y T y p e > < d 2 : a n y T y p e   z : I d = " i 4 9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4 4 " / > < d 1 p 1 : U U I D > 3 e 4 5 9 6 8 4 - 0 6 8 a - 4 8 a 4 - b 4 4 d - 9 3 8 6 8 9 8 7 8 9 6 f < / d 1 p 1 : U U I D > < d 1 p 1 : C o n t a i n e r   z : R e f = " i 4 4 5 " / > < d 1 p 1 : V a l u e   i : t y p e = " d 1 : s t r i n g " > ' T 4 9 ' ! 8 : 8 < / d 1 p 1 : V a l u e > < / d 2 : a n y T y p e > < d 2 : a n y T y p e   z : I d = " i 4 9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4 4 " / > < d 1 p 1 : U U I D > 9 e f f 2 a b 3 - 1 a f 3 - 4 e 3 a - 9 2 2 3 - a 5 a 9 9 0 6 8 e f e 6 < / d 1 p 1 : U U I D > < d 1 p 1 : C o n t a i n e r   z : R e f = " i 4 4 5 " / > < d 1 p 1 : V a l u e   i : t y p e = " d 1 : s t r i n g " > ' T 5 0 ' ! 8 : 8 < / d 1 p 1 : V a l u e > < / d 2 : a n y T y p e > < d 2 : a n y T y p e   z : I d = " i 4 9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4 4 " / > < d 1 p 1 : U U I D > f 1 7 f 7 4 1 c - 4 7 5 d - 4 4 4 4 - 8 e 8 4 - e e e 4 a e d 5 1 9 7 4 < / d 1 p 1 : U U I D > < d 1 p 1 : C o n t a i n e r   z : R e f = " i 4 4 5 " / > < d 1 p 1 : V a l u e   i : t y p e = " d 1 : s t r i n g " > ' T 5 1 ' ! 8 : 8 < / d 1 p 1 : V a l u e > < / d 2 : a n y T y p e > < d 2 : a n y T y p e   z : I d = " i 5 0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4 4 " / > < d 1 p 1 : U U I D > 7 6 6 1 0 8 7 4 - 3 e c 6 - 4 1 f 3 - b c 6 f - 0 b 5 4 7 6 f 9 2 8 7 d < / d 1 p 1 : U U I D > < d 1 p 1 : C o n t a i n e r   z : R e f = " i 4 4 5 " / > < d 1 p 1 : V a l u e   i : t y p e = " d 1 : s t r i n g " > ' T 5 2 ' ! 8 : 8 < / d 1 p 1 : V a l u e > < / d 2 : a n y T y p e > < d 2 : a n y T y p e   z : I d = " i 5 0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4 4 " / > < d 1 p 1 : U U I D > 7 b e 4 3 f 8 2 - 5 6 0 f - 4 2 b b - 9 6 4 7 - 8 1 2 d e 6 e f a 4 4 7 < / d 1 p 1 : U U I D > < d 1 p 1 : C o n t a i n e r   z : R e f = " i 4 4 5 " / > < d 1 p 1 : V a l u e   i : t y p e = " d 1 : s t r i n g " > ' T 5 3 ' ! 8 : 8 < / d 1 p 1 : V a l u e > < / d 2 : a n y T y p e > < d 2 : a n y T y p e   z : I d = " i 5 0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4 4 " / > < d 1 p 1 : U U I D > 2 5 5 d 1 3 a 8 - 7 e c e - 4 6 f c - 9 a d 9 - 7 b 1 d 4 1 3 c 9 1 8 0 < / d 1 p 1 : U U I D > < d 1 p 1 : C o n t a i n e r   z : R e f = " i 4 4 5 " / > < d 1 p 1 : V a l u e   i : t y p e = " d 1 : s t r i n g " > ' T 5 4 ' ! 7 : 7 < / d 1 p 1 : V a l u e > < / d 2 : a n y T y p e > < d 2 : a n y T y p e   z : I d = " i 5 0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4 4 " / > < d 1 p 1 : U U I D > e 9 b 8 b 6 3 d - 4 a 8 c - 4 f b f - 9 5 5 8 - 6 3 7 a 4 5 0 a 3 5 f 3 < / d 1 p 1 : U U I D > < d 1 p 1 : C o n t a i n e r   z : R e f = " i 4 4 5 " / > < d 1 p 1 : V a l u e   i : t y p e = " d 1 : s t r i n g " > ' T 5 5 ' ! 7 : 7 < / d 1 p 1 : V a l u e > < / d 2 : a n y T y p e > < d 2 : a n y T y p e   z : I d = " i 5 0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4 4 " / > < d 1 p 1 : U U I D > 4 3 e 9 d 7 7 d - 1 5 4 a - 4 a a f - a 7 a e - c 0 5 0 2 9 c 1 5 1 6 b < / d 1 p 1 : U U I D > < d 1 p 1 : C o n t a i n e r   z : R e f = " i 4 4 5 " / > < d 1 p 1 : V a l u e   i : t y p e = " d 1 : s t r i n g " > ' T 5 6 ' ! 7 : 7 < / d 1 p 1 : V a l u e > < / d 2 : a n y T y p e > < d 2 : a n y T y p e   z : I d = " i 5 0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4 4 " / > < d 1 p 1 : U U I D > 0 8 3 d 1 d f d - 0 c 4 5 - 4 3 2 c - a 9 7 7 - f 7 f f 4 0 2 9 f 3 3 e < / d 1 p 1 : U U I D > < d 1 p 1 : C o n t a i n e r   z : R e f = " i 4 4 5 " / > < d 1 p 1 : V a l u e   i : t y p e = " d 1 : s t r i n g " > ' T 5 7 ' ! 7 : 7 < / d 1 p 1 : V a l u e > < / d 2 : a n y T y p e > < d 2 : a n y T y p e   z : I d = " i 5 0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4 4 " / > < d 1 p 1 : U U I D > 9 2 c 3 1 e 9 6 - 3 c d 7 - 4 4 a 9 - 8 a b a - 5 8 a 0 1 f 8 d 4 a f 7 < / d 1 p 1 : U U I D > < d 1 p 1 : C o n t a i n e r   z : R e f = " i 4 4 5 " / > < d 1 p 1 : V a l u e   i : t y p e = " d 1 : s t r i n g " > ' T 5 8 ' ! 7 : 7 < / d 1 p 1 : V a l u e > < / d 2 : a n y T y p e > < d 2 : a n y T y p e   z : I d = " i 5 0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4 4 " / > < d 1 p 1 : U U I D > b 7 0 1 4 1 7 d - 8 e 6 2 - 4 a 1 0 - 9 0 f 3 - e 6 c e 8 1 d a 7 9 c 8 < / d 1 p 1 : U U I D > < d 1 p 1 : C o n t a i n e r   z : R e f = " i 4 4 5 " / > < d 1 p 1 : V a l u e   i : t y p e = " d 1 : s t r i n g " > ' T 5 9 ' ! 7 : 7 < / d 1 p 1 : V a l u e > < / d 2 : a n y T y p e > < d 2 : a n y T y p e   z : I d = " i 5 0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4 4 " / > < d 1 p 1 : U U I D > 1 d 9 3 4 1 a 7 - 5 7 0 c - 4 2 b 9 - 8 7 b a - 7 7 4 c 4 c 9 e c a 2 7 < / d 1 p 1 : U U I D > < d 1 p 1 : C o n t a i n e r   z : R e f = " i 4 4 5 " / > < d 1 p 1 : V a l u e   i : t y p e = " d 1 : s t r i n g " > ' T 6 0 ' ! 6 : 6 < / d 1 p 1 : V a l u e > < / d 2 : a n y T y p e > < d 2 : a n y T y p e   z : I d = " i 5 0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4 4 " / > < d 1 p 1 : U U I D > 5 1 3 c 2 8 1 f - 9 a 1 3 - 4 0 8 0 - b e 6 2 - 4 0 3 0 d 6 8 d 0 9 c 0 < / d 1 p 1 : U U I D > < d 1 p 1 : C o n t a i n e r   z : R e f = " i 4 4 5 " / > < d 1 p 1 : V a l u e   i : t y p e = " d 1 : s t r i n g " > ' T 6 1 ' ! 6 : 6 < / d 1 p 1 : V a l u e > < / d 2 : a n y T y p e > < d 2 : a n y T y p e   z : I d = " i 5 1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4 4 " / > < d 1 p 1 : U U I D > e c c f 7 3 d 0 - 0 6 1 6 - 4 b 6 7 - 9 a 0 e - 1 b 2 8 4 7 b d f 9 1 c < / d 1 p 1 : U U I D > < d 1 p 1 : C o n t a i n e r   z : R e f = " i 4 4 5 " / > < d 1 p 1 : V a l u e   i : t y p e = " d 1 : s t r i n g " > ' T 6 2 ' ! 6 : 6 < / d 1 p 1 : V a l u e > < / d 2 : a n y T y p e > < d 2 : a n y T y p e   z : I d = " i 5 1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4 4 " / > < d 1 p 1 : U U I D > 6 3 3 9 6 5 7 0 - 3 f f 8 - 4 e 4 7 - b c 6 2 - 8 2 4 9 4 7 c 0 c 9 d 9 < / d 1 p 1 : U U I D > < d 1 p 1 : C o n t a i n e r   z : R e f = " i 4 4 5 " / > < d 1 p 1 : V a l u e   i : t y p e = " d 1 : s t r i n g " > ' T 6 3 ' ! 6 : 6 < / d 1 p 1 : V a l u e > < / d 2 : a n y T y p e > < d 2 : a n y T y p e   z : I d = " i 5 1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4 4 " / > < d 1 p 1 : U U I D > 6 5 4 4 e f d d - 7 6 2 2 - 4 d 7 5 - 8 d f 8 - f e 7 3 9 6 0 9 1 c 5 6 < / d 1 p 1 : U U I D > < d 1 p 1 : C o n t a i n e r   z : R e f = " i 4 4 5 " / > < d 1 p 1 : V a l u e   i : t y p e = " d 1 : s t r i n g " > ' T 6 4 ' ! 6 : 6 < / d 1 p 1 : V a l u e > < / d 2 : a n y T y p e > < d 2 : a n y T y p e   z : I d = " i 5 1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4 4 " / > < d 1 p 1 : U U I D > c 6 6 b f e c 1 - 8 c e 9 - 4 5 b 1 - 9 9 e 6 - 5 8 9 4 8 2 6 6 1 4 7 6 < / d 1 p 1 : U U I D > < d 1 p 1 : C o n t a i n e r   z : R e f = " i 4 4 5 " / > < d 1 p 1 : V a l u e   i : t y p e = " d 1 : s t r i n g " > ' T 6 5 ' ! 7 : 7 < / d 1 p 1 : V a l u e > < / d 2 : a n y T y p e > < d 2 : a n y T y p e   z : I d = " i 5 1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4 4 " / > < d 1 p 1 : U U I D > 1 d 5 a 5 6 e f - 1 f 8 8 - 4 c d 3 - b 0 4 9 - f c e 7 8 a 0 9 e f a 6 < / d 1 p 1 : U U I D > < d 1 p 1 : C o n t a i n e r   z : R e f = " i 4 4 5 " / > < d 1 p 1 : V a l u e   i : t y p e = " d 1 : s t r i n g " > ' T 6 6 ' ! 7 : 7 < / d 1 p 1 : V a l u e > < / d 2 : a n y T y p e > < d 2 : a n y T y p e   z : I d = " i 5 1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4 4 " / > < d 1 p 1 : U U I D > 8 e 9 1 3 a 9 5 - a 5 f a - 4 f c 9 - 9 f e 5 - a 3 1 7 9 8 b a d 7 c f < / d 1 p 1 : U U I D > < d 1 p 1 : C o n t a i n e r   z : R e f = " i 4 4 5 " / > < d 1 p 1 : V a l u e   i : t y p e = " d 1 : s t r i n g " > ' T 6 7 ' ! 7 : 7 < / d 1 p 1 : V a l u e > < / d 2 : a n y T y p e > < d 2 : a n y T y p e   z : I d = " i 5 1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4 4 " / > < d 1 p 1 : U U I D > e 1 6 1 b 2 d 3 - f f d c - 4 d 6 0 - 8 2 b 9 - f 4 4 a d e 2 f 5 1 3 e < / d 1 p 1 : U U I D > < d 1 p 1 : C o n t a i n e r   z : R e f = " i 4 4 5 " / > < d 1 p 1 : V a l u e   i : t y p e = " d 1 : s t r i n g " > ' T 6 8 ' ! 7 : 7 < / d 1 p 1 : V a l u e > < / d 2 : a n y T y p e > < d 2 : a n y T y p e   z : I d = " i 5 1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4 4 " / > < d 1 p 1 : U U I D > 0 1 3 3 7 d 8 c - d 1 1 e - 4 4 1 4 - 9 d 9 b - 1 1 6 d 5 f 0 5 7 6 0 2 < / d 1 p 1 : U U I D > < d 1 p 1 : C o n t a i n e r   z : R e f = " i 4 4 5 " / > < d 1 p 1 : V a l u e   i : t y p e = " d 1 : s t r i n g " > ' T 6 9 ' ! 7 : 7 < / d 1 p 1 : V a l u e > < / d 2 : a n y T y p e > < d 2 : a n y T y p e   z : I d = " i 5 1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4 4 " / > < d 1 p 1 : U U I D > 1 e f 0 2 0 e e - b 5 0 0 - 4 3 5 6 - 8 e 8 b - c 1 e 4 8 2 d 2 2 e 0 1 < / d 1 p 1 : U U I D > < d 1 p 1 : C o n t a i n e r   z : R e f = " i 4 4 5 " / > < d 1 p 1 : V a l u e   i : t y p e = " d 1 : s t r i n g " > ' T 7 0 ' ! 8 : 8 < / d 1 p 1 : V a l u e > < / d 2 : a n y T y p e > < d 2 : a n y T y p e   z : I d = " i 5 1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4 4 " / > < d 1 p 1 : U U I D > b f 4 3 2 6 a 5 - 5 8 d 1 - 4 9 b 5 - 8 c 9 e - 4 8 1 3 d 1 a 7 2 1 2 1 < / d 1 p 1 : U U I D > < d 1 p 1 : C o n t a i n e r   z : R e f = " i 4 4 5 " / > < d 1 p 1 : V a l u e   i : t y p e = " d 1 : s t r i n g " > ' T 7 1 ' ! 8 : 8 < / d 1 p 1 : V a l u e > < / d 2 : a n y T y p e > < d 2 : a n y T y p e   z : I d = " i 5 2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4 4 " / > < d 1 p 1 : U U I D > f d 0 5 c 4 b 8 - 5 b 7 e - 4 5 5 2 - b 6 6 e - 8 e f 4 5 d 9 d 2 c e 3 < / d 1 p 1 : U U I D > < d 1 p 1 : C o n t a i n e r   z : R e f = " i 4 4 5 " / > < d 1 p 1 : V a l u e   i : t y p e = " d 1 : s t r i n g " > ' T 7 2 ' ! 8 : 8 < / d 1 p 1 : V a l u e > < / d 2 : a n y T y p e > < d 2 : a n y T y p e   z : I d = " i 5 2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4 4 " / > < d 1 p 1 : U U I D > f 4 c 4 1 a 0 d - d f 1 3 - 4 b 3 8 - a 4 5 1 - c a 0 5 1 4 c 9 3 2 3 0 < / d 1 p 1 : U U I D > < d 1 p 1 : C o n t a i n e r   z : R e f = " i 4 4 5 " / > < d 1 p 1 : V a l u e   i : t y p e = " d 1 : s t r i n g " > ' T 7 3 ' ! 8 : 8 < / d 1 p 1 : V a l u e > < / d 2 : a n y T y p e > < d 2 : a n y T y p e   z : I d = " i 5 2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4 4 " / > < d 1 p 1 : U U I D > 9 7 3 6 8 4 b 2 - 1 9 2 d - 4 f 3 2 - b 1 1 8 - b e f d 7 1 c 7 5 e a 4 < / d 1 p 1 : U U I D > < d 1 p 1 : C o n t a i n e r   z : R e f = " i 4 4 5 " / > < d 1 p 1 : V a l u e   i : t y p e = " d 1 : s t r i n g " > ' T 7 4 ' ! 8 : 8 < / d 1 p 1 : V a l u e > < / d 2 : a n y T y p e > < d 2 : a n y T y p e   z : I d = " i 5 2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4 4 " / > < d 1 p 1 : U U I D > c 1 d 3 7 4 7 4 - a 7 6 8 - 4 f 0 8 - b 6 d 8 - f 2 1 8 e 3 9 2 4 5 a 6 < / d 1 p 1 : U U I D > < d 1 p 1 : C o n t a i n e r   z : R e f = " i 4 4 5 " / > < d 1 p 1 : V a l u e   i : t y p e = " d 1 : s t r i n g " > ' T 7 5 ' ! 7 : 7 < / d 1 p 1 : V a l u e > < / d 2 : a n y T y p e > < d 2 : a n y T y p e   z : I d = " i 5 2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4 4 " / > < d 1 p 1 : U U I D > f 5 3 d 5 5 d 6 - 5 7 6 b - 4 5 2 b - 9 5 9 7 - c 5 b f e 5 b 4 1 b e 0 < / d 1 p 1 : U U I D > < d 1 p 1 : C o n t a i n e r   z : R e f = " i 4 4 5 " / > < d 1 p 1 : V a l u e   i : t y p e = " d 1 : s t r i n g " > ' T 7 6 ' ! 7 : 7 < / d 1 p 1 : V a l u e > < / d 2 : a n y T y p e > < d 2 : a n y T y p e   z : I d = " i 5 2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4 4 " / > < d 1 p 1 : U U I D > e 2 a 5 6 d 1 1 - f 0 0 b - 4 d f c - 8 8 a b - 9 8 d e c 0 1 b 4 e b 1 < / d 1 p 1 : U U I D > < d 1 p 1 : C o n t a i n e r   z : R e f = " i 4 4 5 " / > < d 1 p 1 : V a l u e   i : t y p e = " d 1 : s t r i n g " > ' T 7 7 ' ! 7 : 7 < / d 1 p 1 : V a l u e > < / d 2 : a n y T y p e > < d 2 : a n y T y p e   z : I d = " i 5 2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4 4 " / > < d 1 p 1 : U U I D > 4 b c 0 a 6 a 5 - 7 1 5 2 - 4 9 b b - a e 5 f - 1 f 8 7 5 d 8 c a d 3 3 < / d 1 p 1 : U U I D > < d 1 p 1 : C o n t a i n e r   z : R e f = " i 4 4 5 " / > < d 1 p 1 : V a l u e   i : t y p e = " d 1 : s t r i n g " > ' T 7 8 ' ! 7 : 7 < / d 1 p 1 : V a l u e > < / d 2 : a n y T y p e > < d 2 : a n y T y p e   z : I d = " i 5 2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4 4 " / > < d 1 p 1 : U U I D > 7 3 e b 4 9 b 9 - 1 2 b c - 4 6 4 0 - b 5 9 8 - 3 b e f 8 e 4 6 f 7 5 4 < / d 1 p 1 : U U I D > < d 1 p 1 : C o n t a i n e r   z : R e f = " i 4 4 5 " / > < d 1 p 1 : V a l u e   i : t y p e = " d 1 : s t r i n g " > ' T 7 9 ' ! 8 : 8 < / d 1 p 1 : V a l u e > < / d 2 : a n y T y p e > < d 2 : a n y T y p e   z : I d = " i 5 2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4 4 " / > < d 1 p 1 : U U I D > 3 9 b 5 2 0 5 2 - b 9 8 2 - 4 5 a 2 - 8 9 7 4 - b 5 e f 5 0 7 a 7 c 5 2 < / d 1 p 1 : U U I D > < d 1 p 1 : C o n t a i n e r   z : R e f = " i 4 4 5 " / > < d 1 p 1 : V a l u e   i : t y p e = " d 1 : s t r i n g " > ' T 8 0 ' ! 8 : 8 < / d 1 p 1 : V a l u e > < / d 2 : a n y T y p e > < d 2 : a n y T y p e   z : I d = " i 5 2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4 4 " / > < d 1 p 1 : U U I D > 2 d c d 7 e f 9 - 8 b f 6 - 4 1 4 a - 9 f 5 f - a 4 3 7 8 9 2 9 3 b b f < / d 1 p 1 : U U I D > < d 1 p 1 : C o n t a i n e r   z : R e f = " i 4 4 5 " / > < d 1 p 1 : V a l u e   i : t y p e = " d 1 : s t r i n g " > ' T 8 1 ' ! 8 : 8 < / d 1 p 1 : V a l u e > < / d 2 : a n y T y p e > < d 2 : a n y T y p e   z : I d = " i 5 3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4 4 " / > < d 1 p 1 : U U I D > 3 5 4 7 4 f 3 b - b b 4 6 - 4 3 8 f - 9 c 4 d - a f b d e b 1 c 6 2 2 d < / d 1 p 1 : U U I D > < d 1 p 1 : C o n t a i n e r   z : R e f = " i 4 4 5 " / > < d 1 p 1 : V a l u e   i : t y p e = " d 1 : s t r i n g " > ' T 8 2 ' ! 7 : 7 < / d 1 p 1 : V a l u e > < / d 2 : a n y T y p e > < d 2 : a n y T y p e   z : I d = " i 5 3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4 4 " / > < d 1 p 1 : U U I D > f 4 1 9 4 9 7 9 - f 5 d 5 - 4 0 1 d - a 2 f 1 - e e 1 3 1 f 1 1 a 8 9 6 < / d 1 p 1 : U U I D > < d 1 p 1 : C o n t a i n e r   z : R e f = " i 4 4 5 " / > < d 1 p 1 : V a l u e   i : t y p e = " d 1 : s t r i n g " > ' T 8 3 ' ! 7 : 7 < / d 1 p 1 : V a l u e > < / d 2 : a n y T y p e > < d 2 : a n y T y p e   z : I d = " i 5 3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4 4 " / > < d 1 p 1 : U U I D > f 4 3 d 9 3 3 7 - 5 9 a 7 - 4 0 a 1 - a a 9 8 - 8 c 7 7 a 9 d a 6 2 7 d < / d 1 p 1 : U U I D > < d 1 p 1 : C o n t a i n e r   z : R e f = " i 4 4 5 " / > < d 1 p 1 : V a l u e   i : t y p e = " d 1 : s t r i n g " > ' T 8 4 ' ! 7 : 7 < / d 1 p 1 : V a l u e > < / d 2 : a n y T y p e > < d 2 : a n y T y p e   z : I d = " i 5 3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4 4 " / > < d 1 p 1 : U U I D > 9 7 d 6 3 9 c 1 - 0 c 2 4 - 4 0 0 e - a d 6 c - 4 3 3 4 6 4 1 8 e b b 0 < / d 1 p 1 : U U I D > < d 1 p 1 : C o n t a i n e r   z : R e f = " i 4 4 5 " / > < d 1 p 1 : V a l u e   i : t y p e = " d 1 : s t r i n g " > ' T 8 5 ' ! 7 : 7 < / d 1 p 1 : V a l u e > < / d 2 : a n y T y p e > < d 2 : a n y T y p e   z : I d = " i 5 3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4 4 " / > < d 1 p 1 : U U I D > a d f 2 0 c 3 a - 4 c e 6 - 4 9 1 6 - 9 b 4 4 - 4 5 b f 4 d 3 a b d 4 9 < / d 1 p 1 : U U I D > < d 1 p 1 : C o n t a i n e r   z : R e f = " i 4 4 5 " / > < d 1 p 1 : V a l u e   i : t y p e = " d 1 : s t r i n g " > ' T 8 6 ' ! 6 : 6 < / d 1 p 1 : V a l u e > < / d 2 : a n y T y p e > < d 2 : a n y T y p e   z : I d = " i 5 3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4 4 " / > < d 1 p 1 : U U I D > 5 0 0 5 a 2 e 1 - a 7 1 d - 4 9 5 3 - b 3 6 f - 8 5 d 7 e 2 a 1 2 3 8 4 < / d 1 p 1 : U U I D > < d 1 p 1 : C o n t a i n e r   z : R e f = " i 4 4 5 " / > < d 1 p 1 : V a l u e   i : t y p e = " d 1 : s t r i n g " > ' T 8 7 ' ! 7 : 7 < / d 1 p 1 : V a l u e > < / d 2 : a n y T y p e > < d 2 : a n y T y p e   z : I d = " i 5 3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4 4 " / > < d 1 p 1 : U U I D > 5 2 3 6 9 7 1 7 - 6 f 4 6 - 4 9 0 8 - b f 5 5 - 3 3 e 7 5 4 9 b a 2 6 d < / d 1 p 1 : U U I D > < d 1 p 1 : C o n t a i n e r   z : R e f = " i 4 4 5 " / > < d 1 p 1 : V a l u e   i : t y p e = " d 1 : s t r i n g " > ' T 8 8 ' ! 7 : 7 < / d 1 p 1 : V a l u e > < / d 2 : a n y T y p e > < d 2 : a n y T y p e   z : I d = " i 5 3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4 4 " / > < d 1 p 1 : U U I D > 8 5 a d 9 6 2 6 - 2 9 9 d - 4 3 2 1 - a b 5 f - 2 8 8 a 1 8 1 2 a a b 1 < / d 1 p 1 : U U I D > < d 1 p 1 : C o n t a i n e r   z : R e f = " i 4 4 5 " / > < d 1 p 1 : V a l u e   i : t y p e = " d 1 : s t r i n g " > ' T 8 9 ' ! 7 : 7 < / d 1 p 1 : V a l u e > < / d 2 : a n y T y p e > < d 2 : a n y T y p e   z : I d = " i 5 3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4 4 " / > < d 1 p 1 : U U I D > 6 8 7 9 f 1 8 0 - 9 2 7 f - 4 9 f 6 - 8 e f 9 - 8 9 e f e 0 6 5 6 4 8 4 < / d 1 p 1 : U U I D > < d 1 p 1 : C o n t a i n e r   z : R e f = " i 4 4 5 " / > < d 1 p 1 : V a l u e   i : t y p e = " d 1 : s t r i n g " > ' T 9 0 ' ! 6 : 6 < / d 1 p 1 : V a l u e > < / d 2 : a n y T y p e > < d 2 : a n y T y p e   z : I d = " i 5 3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4 4 " / > < d 1 p 1 : U U I D > e 7 c 3 3 f 7 2 - f 5 3 0 - 4 0 7 5 - 9 3 a 8 - 3 4 a a 5 6 5 2 6 d d e < / d 1 p 1 : U U I D > < d 1 p 1 : C o n t a i n e r   z : R e f = " i 4 4 5 " / > < d 1 p 1 : V a l u e   i : t y p e = " d 1 : s t r i n g " > ' T 9 1 ' ! 6 : 6 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4 0 " > < d 1 p 1 : U U I D > 7 9 0 6 1 c 8 5 - a 8 2 3 - 4 3 e f - a 8 c 0 - 8 d 7 0 7 f 0 7 5 d 3 9 < / d 1 p 1 : U U I D > < d 1 p 1 : _ e l e m e n t s > < d 2 : a n y T y p e   z : R e f = " i 4 4 6 " / > < d 2 : a n y T y p e   z : R e f = " i 4 4 9 " / > < d 2 : a n y T y p e   z : R e f = " i 4 5 0 " / > < d 2 : a n y T y p e   z : R e f = " i 4 5 1 " / > < d 2 : a n y T y p e   z : R e f = " i 4 5 2 " / > < d 2 : a n y T y p e   z : R e f = " i 4 5 3 " / > < d 2 : a n y T y p e   z : R e f = " i 4 5 4 " / > < d 2 : a n y T y p e   z : R e f = " i 4 5 5 " / > < d 2 : a n y T y p e   z : R e f = " i 4 5 6 " / > < d 2 : a n y T y p e   z : R e f = " i 4 5 7 " / > < d 2 : a n y T y p e   z : R e f = " i 4 5 8 " / > < d 2 : a n y T y p e   z : R e f = " i 4 5 9 " / > < d 2 : a n y T y p e   z : R e f = " i 4 6 0 " / > < d 2 : a n y T y p e   z : R e f = " i 4 6 1 " / > < d 2 : a n y T y p e   z : R e f = " i 4 6 2 " / > < d 2 : a n y T y p e   z : R e f = " i 4 6 3 " / > < d 2 : a n y T y p e   z : R e f = " i 4 6 4 " / > < d 2 : a n y T y p e   z : R e f = " i 4 6 5 " / > < d 2 : a n y T y p e   z : R e f = " i 4 6 6 " / > < d 2 : a n y T y p e   z : R e f = " i 4 6 7 " / > < d 2 : a n y T y p e   z : R e f = " i 4 6 8 " / > < d 2 : a n y T y p e   z : R e f = " i 4 6 9 " / > < d 2 : a n y T y p e   z : R e f = " i 4 7 0 " / > < d 2 : a n y T y p e   z : R e f = " i 4 7 1 " / > < d 2 : a n y T y p e   z : R e f = " i 4 7 2 " / > < d 2 : a n y T y p e   z : R e f = " i 4 7 3 " / > < d 2 : a n y T y p e   z : R e f = " i 4 7 4 " / > < d 2 : a n y T y p e   z : R e f = " i 4 7 5 " / > < d 2 : a n y T y p e   z : R e f = " i 4 7 6 " / > < d 2 : a n y T y p e   z : R e f = " i 4 7 7 " / > < d 2 : a n y T y p e   z : R e f = " i 4 7 8 " / > < d 2 : a n y T y p e   z : R e f = " i 4 7 9 " / > < d 2 : a n y T y p e   z : R e f = " i 4 8 0 " / > < d 2 : a n y T y p e   z : R e f = " i 4 8 1 " / > < d 2 : a n y T y p e   z : R e f = " i 4 8 2 " / > < d 2 : a n y T y p e   z : R e f = " i 4 8 3 " / > < d 2 : a n y T y p e   z : R e f = " i 4 8 4 " / > < d 2 : a n y T y p e   z : R e f = " i 4 8 5 " / > < d 2 : a n y T y p e   z : R e f = " i 4 8 6 " / > < d 2 : a n y T y p e   z : R e f = " i 4 8 7 " / > < d 2 : a n y T y p e   z : R e f = " i 4 8 8 " / > < d 2 : a n y T y p e   z : R e f = " i 4 8 9 " / > < d 2 : a n y T y p e   z : R e f = " i 4 9 0 " / > < d 2 : a n y T y p e   z : R e f = " i 4 9 1 " / > < d 2 : a n y T y p e   z : R e f = " i 4 9 2 " / > < d 2 : a n y T y p e   z : R e f = " i 4 9 3 " / > < d 2 : a n y T y p e   z : R e f = " i 4 9 4 " / > < d 2 : a n y T y p e   z : R e f = " i 4 9 5 " / > < d 2 : a n y T y p e   z : R e f = " i 4 9 6 " / > < d 2 : a n y T y p e   z : R e f = " i 4 9 7 " / > < d 2 : a n y T y p e   z : R e f = " i 4 9 8 " / > < d 2 : a n y T y p e   z : R e f = " i 4 9 9 " / > < d 2 : a n y T y p e   z : R e f = " i 5 0 0 " / > < d 2 : a n y T y p e   z : R e f = " i 5 0 1 " / > < d 2 : a n y T y p e   z : R e f = " i 5 0 2 " / > < d 2 : a n y T y p e   z : R e f = " i 5 0 3 " / > < d 2 : a n y T y p e   z : R e f = " i 5 0 4 " / > < d 2 : a n y T y p e   z : R e f = " i 5 0 5 " / > < d 2 : a n y T y p e   z : R e f = " i 5 0 6 " / > < d 2 : a n y T y p e   z : R e f = " i 5 0 7 " / > < d 2 : a n y T y p e   z : R e f = " i 5 0 8 " / > < d 2 : a n y T y p e   z : R e f = " i 5 0 9 " / > < d 2 : a n y T y p e   z : R e f = " i 5 1 0 " / > < d 2 : a n y T y p e   z : R e f = " i 5 1 1 " / > < d 2 : a n y T y p e   z : R e f = " i 5 1 2 " / > < d 2 : a n y T y p e   z : R e f = " i 5 1 3 " / > < d 2 : a n y T y p e   z : R e f = " i 5 1 4 " / > < d 2 : a n y T y p e   z : R e f = " i 5 1 5 " / > < d 2 : a n y T y p e   z : R e f = " i 5 1 6 " / > < d 2 : a n y T y p e   z : R e f = " i 5 1 7 " / > < d 2 : a n y T y p e   z : R e f = " i 5 1 8 " / > < d 2 : a n y T y p e   z : R e f = " i 5 1 9 " / > < d 2 : a n y T y p e   z : R e f = " i 5 2 0 " / > < d 2 : a n y T y p e   z : R e f = " i 5 2 1 " / > < d 2 : a n y T y p e   z : R e f = " i 5 2 2 " / > < d 2 : a n y T y p e   z : R e f = " i 5 2 3 " / > < d 2 : a n y T y p e   z : R e f = " i 5 2 4 " / > < d 2 : a n y T y p e   z : R e f = " i 5 2 5 " / > < d 2 : a n y T y p e   z : R e f = " i 5 2 6 " / > < d 2 : a n y T y p e   z : R e f = " i 5 2 7 " / > < d 2 : a n y T y p e   z : R e f = " i 5 2 8 " / > < d 2 : a n y T y p e   z : R e f = " i 5 2 9 " / > < d 2 : a n y T y p e   z : R e f = " i 5 3 0 " / > < d 2 : a n y T y p e   z : R e f = " i 5 3 1 " / > < d 2 : a n y T y p e   z : R e f = " i 5 3 2 " / > < d 2 : a n y T y p e   z : R e f = " i 5 3 3 " / > < d 2 : a n y T y p e   z : R e f = " i 5 3 4 " / > < d 2 : a n y T y p e   z : R e f = " i 5 3 5 " / > < d 2 : a n y T y p e   z : R e f = " i 5 3 6 " / > < d 2 : a n y T y p e   z : R e f = " i 5 3 7 " / > < d 2 : a n y T y p e   z : R e f = " i 5 3 8 " / > < d 2 : a n y T y p e   z : R e f = " i 5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4 1 "   i : t y p e = " d 1 p 1 : L a b e l " > < d 1 p 1 : P a r e n t   z : R e f = " i 4 4 4 " / > < d 1 p 1 : U U I D > 1 f d 0 d 2 5 9 - 6 c f a - 4 5 8 b - a c 4 c - a 4 9 9 f 1 0 7 9 b 5 8 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5 4 2 "   i : t y p e = " d 1 p 1 : E l e m e n t " > < d 1 p 1 : N a m e > T y p e & a m p ; 3 2 ; d e & a m p ; 3 2 ; C o n t r a t & a m p ; 3 2 ; & a m p ; 4 5 ; & a m p ; 3 2 ; T y p e & a m p ; 3 2 ; d e & a m p ; 3 2 ; C o n t r a t & a m p ; 3 2 ; & a m p ; 4 5 ; & a m p ; 3 2 ; C D I & a m p ; 3 2 ; & a m p ; 3 2 ; & a m p ; 3 2 ; & a m p ; 3 2 ; < / d 1 p 1 : N a m e > < d 1 p 1 : O b j e c t T y p e > E l e m e n t < / d 1 p 1 : O b j e c t T y p e > < d 1 p 1 : P a r e n t   z : R e f = " i 2 4 1 " / > < d 1 p 1 : U U I D > 7 7 b 1 5 3 1 c - e d b 7 - 4 3 4 1 - 9 0 0 f - b b 2 b 5 0 5 a 9 f 3 d < / d 1 p 1 : U U I D > < d 1 p 1 : _ p r o p e r t i e s   z : I d = " i 5 4 3 "   i : t y p e = " d 1 p 1 : M D M P r o p e r t i e s " > < d 1 p 1 : P a r e n t   z : R e f = " i 5 4 2 " / > < d 1 p 1 : U U I D > 7 5 b 9 4 e 4 6 - 2 9 6 5 - 4 9 3 c - 8 a a f - 3 d 9 d 2 8 7 d 4 2 4 1 < / d 1 p 1 : U U I D > < d 1 p 1 : _ e l e m e n t s > < d 2 : a n y T y p e   z : I d = " i 5 4 4 "   i : t y p e = " d 1 p 1 : M D M P r o p e r t y " > < d 1 p 1 : N a m e > S i g L e t t e r < / d 1 p 1 : N a m e > < d 1 p 1 : P a r e n t   z : R e f = " i 5 4 2 " / > < d 1 p 1 : U U I D > 4 4 3 9 d 5 1 e - 0 1 a 6 - 4 6 e 2 - a e e 8 - a f 5 1 7 3 0 f 6 3 a 8 < / d 1 p 1 : U U I D > < d 1 p 1 : _ p r o p e r t i e s   z : I d = " i 5 4 5 "   i : t y p e = " d 1 p 1 : M D M P r o p e r t i e s " > < d 1 p 1 : P a r e n t   z : R e f = " i 5 4 4 " / > < d 1 p 1 : U U I D > a 1 3 d 5 4 3 0 - 3 1 9 2 - 4 5 1 5 - a b 0 3 - c a e d 3 6 1 5 8 9 a 1 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5 4 6 " > < d 1 p 1 : U U I D > 8 8 9 d 8 e 8 a - f a 5 3 - 4 4 7 c - 8 6 5 4 - c 3 7 d a 1 8 7 f 6 8 a 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4 3 " / > < d 1 p 1 : V a l u e   i : t y p e = " d 1 : s t r i n g " > < / d 1 p 1 : V a l u e > < / d 2 : a n y T y p e > < d 2 : a n y T y p e   z : I d = " i 5 4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4 2 " / > < d 1 p 1 : U U I D > 8 d 5 a 6 f 4 6 - b 3 6 9 - 4 7 f 0 - b b 8 5 - e c c 4 6 f 7 d 7 d 1 2 < / d 1 p 1 : U U I D > < d 1 p 1 : C o n t a i n e r   z : R e f = " i 5 4 3 " / > < d 1 p 1 : V a l u e   i : t y p e = " d 1 : s t r i n g " > ' T 1 ' ! 7 : 7 < / d 1 p 1 : V a l u e > < / d 2 : a n y T y p e > < d 2 : a n y T y p e   z : I d = " i 5 4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4 2 " / > < d 1 p 1 : U U I D > 5 e 9 9 e 7 8 4 - 5 1 7 0 - 4 2 7 3 - b 7 8 3 - 9 6 d 2 5 9 1 5 1 4 8 3 < / d 1 p 1 : U U I D > < d 1 p 1 : C o n t a i n e r   z : R e f = " i 5 4 3 " / > < d 1 p 1 : V a l u e   i : t y p e = " d 1 : s t r i n g " > ' T 2 ' ! 7 : 7 < / d 1 p 1 : V a l u e > < / d 2 : a n y T y p e > < d 2 : a n y T y p e   z : I d = " i 5 4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4 2 " / > < d 1 p 1 : U U I D > c e d 4 c 9 6 3 - b a 7 d - 4 3 a a - 8 e 4 4 - d a d 5 e 4 0 6 7 a 2 1 < / d 1 p 1 : U U I D > < d 1 p 1 : C o n t a i n e r   z : R e f = " i 5 4 3 " / > < d 1 p 1 : V a l u e   i : t y p e = " d 1 : s t r i n g " > ' T 3 ' ! 7 : 7 < / d 1 p 1 : V a l u e > < / d 2 : a n y T y p e > < d 2 : a n y T y p e   z : I d = " i 5 5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4 2 " / > < d 1 p 1 : U U I D > 1 0 3 0 5 e a a - 5 1 7 5 - 4 4 1 0 - 9 9 7 d - e e 2 b 6 1 4 5 d b e 7 < / d 1 p 1 : U U I D > < d 1 p 1 : C o n t a i n e r   z : R e f = " i 5 4 3 " / > < d 1 p 1 : V a l u e   i : t y p e = " d 1 : s t r i n g " > ' T 4 ' ! 7 : 7 < / d 1 p 1 : V a l u e > < / d 2 : a n y T y p e > < d 2 : a n y T y p e   z : I d = " i 5 5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4 2 " / > < d 1 p 1 : U U I D > 5 0 7 c 5 8 4 a - 8 1 d 8 - 4 b 2 f - 8 d d f - 0 0 3 2 b e 3 8 2 9 f 0 < / d 1 p 1 : U U I D > < d 1 p 1 : C o n t a i n e r   z : R e f = " i 5 4 3 " / > < d 1 p 1 : V a l u e   i : t y p e = " d 1 : s t r i n g " > ' T 5 ' ! 7 : 7 < / d 1 p 1 : V a l u e > < / d 2 : a n y T y p e > < d 2 : a n y T y p e   z : I d = " i 5 5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4 2 " / > < d 1 p 1 : U U I D > c 9 b 6 a 2 c 8 - 8 2 2 a - 4 0 5 7 - a f 2 7 - 7 5 7 3 5 c 4 c 4 6 f 1 < / d 1 p 1 : U U I D > < d 1 p 1 : C o n t a i n e r   z : R e f = " i 5 4 3 " / > < d 1 p 1 : V a l u e   i : t y p e = " d 1 : s t r i n g " > ' T 6 ' ! 7 : 7 < / d 1 p 1 : V a l u e > < / d 2 : a n y T y p e > < d 2 : a n y T y p e   z : I d = " i 5 5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4 2 " / > < d 1 p 1 : U U I D > a e 2 a 5 7 f 4 - 3 3 6 7 - 4 2 c 1 - a 9 3 2 - f d d 6 4 c 7 a 1 0 b 8 < / d 1 p 1 : U U I D > < d 1 p 1 : C o n t a i n e r   z : R e f = " i 5 4 3 " / > < d 1 p 1 : V a l u e   i : t y p e = " d 1 : s t r i n g " > ' T 7 ' ! 7 : 7 < / d 1 p 1 : V a l u e > < / d 2 : a n y T y p e > < d 2 : a n y T y p e   z : I d = " i 5 5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4 2 " / > < d 1 p 1 : U U I D > 8 4 5 3 2 3 7 3 - 4 7 1 2 - 4 a c b - 9 d 1 d - 9 9 3 2 6 4 a 8 e 5 3 8 < / d 1 p 1 : U U I D > < d 1 p 1 : C o n t a i n e r   z : R e f = " i 5 4 3 " / > < d 1 p 1 : V a l u e   i : t y p e = " d 1 : s t r i n g " > ' T 8 ' ! 7 : 7 < / d 1 p 1 : V a l u e > < / d 2 : a n y T y p e > < d 2 : a n y T y p e   z : I d = " i 5 5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4 2 " / > < d 1 p 1 : U U I D > c 7 7 d d c 4 3 - 3 f c 6 - 4 b 4 9 - b e 8 4 - d 4 b c 7 c b a e 5 1 b < / d 1 p 1 : U U I D > < d 1 p 1 : C o n t a i n e r   z : R e f = " i 5 4 3 " / > < d 1 p 1 : V a l u e   i : t y p e = " d 1 : s t r i n g " > ' T 9 ' ! 7 : 7 < / d 1 p 1 : V a l u e > < / d 2 : a n y T y p e > < d 2 : a n y T y p e   z : I d = " i 5 5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4 2 " / > < d 1 p 1 : U U I D > 0 c 9 1 2 b 3 8 - 8 6 b d - 4 c 7 f - 8 f 7 1 - 6 6 b 2 5 6 6 7 8 0 f 8 < / d 1 p 1 : U U I D > < d 1 p 1 : C o n t a i n e r   z : R e f = " i 5 4 3 " / > < d 1 p 1 : V a l u e   i : t y p e = " d 1 : s t r i n g " > ' T 1 0 ' ! 7 : 7 < / d 1 p 1 : V a l u e > < / d 2 : a n y T y p e > < d 2 : a n y T y p e   z : I d = " i 5 5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4 2 " / > < d 1 p 1 : U U I D > 1 5 4 d 3 4 6 f - d 1 b c - 4 2 2 8 - b 3 e 8 - f 9 f 3 9 0 a 3 6 0 6 e < / d 1 p 1 : U U I D > < d 1 p 1 : C o n t a i n e r   z : R e f = " i 5 4 3 " / > < d 1 p 1 : V a l u e   i : t y p e = " d 1 : s t r i n g " > ' T 1 1 ' ! 7 : 7 < / d 1 p 1 : V a l u e > < / d 2 : a n y T y p e > < d 2 : a n y T y p e   z : I d = " i 5 5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4 2 " / > < d 1 p 1 : U U I D > 3 c 4 3 7 8 8 0 - 7 0 b 5 - 4 b 6 3 - 9 f 9 6 - 9 3 6 d 3 b 1 7 0 a c b < / d 1 p 1 : U U I D > < d 1 p 1 : C o n t a i n e r   z : R e f = " i 5 4 3 " / > < d 1 p 1 : V a l u e   i : t y p e = " d 1 : s t r i n g " > ' T 1 2 ' ! 7 : 7 < / d 1 p 1 : V a l u e > < / d 2 : a n y T y p e > < d 2 : a n y T y p e   z : I d = " i 5 5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4 2 " / > < d 1 p 1 : U U I D > a d d d 4 2 8 9 - c 8 9 e - 4 4 c d - a a a 8 - b 3 3 3 6 8 2 5 8 5 8 8 < / d 1 p 1 : U U I D > < d 1 p 1 : C o n t a i n e r   z : R e f = " i 5 4 3 " / > < d 1 p 1 : V a l u e   i : t y p e = " d 1 : s t r i n g " > ' T 1 3 ' ! 7 : 7 < / d 1 p 1 : V a l u e > < / d 2 : a n y T y p e > < d 2 : a n y T y p e   z : I d = " i 5 6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4 2 " / > < d 1 p 1 : U U I D > 0 a 2 2 b 0 6 4 - 1 8 0 5 - 4 5 c 8 - a a d 6 - 7 a 8 f b 3 5 d 4 3 8 e < / d 1 p 1 : U U I D > < d 1 p 1 : C o n t a i n e r   z : R e f = " i 5 4 3 " / > < d 1 p 1 : V a l u e   i : t y p e = " d 1 : s t r i n g " > ' T 1 4 ' ! 7 : 7 < / d 1 p 1 : V a l u e > < / d 2 : a n y T y p e > < d 2 : a n y T y p e   z : I d = " i 5 6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4 2 " / > < d 1 p 1 : U U I D > 7 3 8 4 4 6 1 c - 1 3 8 2 - 4 0 d 7 - a e 2 2 - 4 6 2 b 1 5 f 0 a 1 a 3 < / d 1 p 1 : U U I D > < d 1 p 1 : C o n t a i n e r   z : R e f = " i 5 4 3 " / > < d 1 p 1 : V a l u e   i : t y p e = " d 1 : s t r i n g " > ' T 1 5 ' ! 7 : 7 < / d 1 p 1 : V a l u e > < / d 2 : a n y T y p e > < d 2 : a n y T y p e   z : I d = " i 5 6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4 2 " / > < d 1 p 1 : U U I D > e f d a b 4 7 b - 4 f 3 9 - 4 0 d 1 - 9 8 0 2 - e a a b 2 d e 5 4 7 5 c < / d 1 p 1 : U U I D > < d 1 p 1 : C o n t a i n e r   z : R e f = " i 5 4 3 " / > < d 1 p 1 : V a l u e   i : t y p e = " d 1 : s t r i n g " > ' T 1 6 ' ! 7 : 7 < / d 1 p 1 : V a l u e > < / d 2 : a n y T y p e > < d 2 : a n y T y p e   z : I d = " i 5 6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4 2 " / > < d 1 p 1 : U U I D > e d 9 a 0 d 8 f - b 2 6 7 - 4 2 f d - 9 b e 6 - 6 3 a 8 a 4 6 a 1 5 7 6 < / d 1 p 1 : U U I D > < d 1 p 1 : C o n t a i n e r   z : R e f = " i 5 4 3 " / > < d 1 p 1 : V a l u e   i : t y p e = " d 1 : s t r i n g " > ' T 1 7 ' ! 7 : 7 < / d 1 p 1 : V a l u e > < / d 2 : a n y T y p e > < d 2 : a n y T y p e   z : I d = " i 5 6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4 2 " / > < d 1 p 1 : U U I D > 8 8 0 9 0 2 b c - 7 6 7 0 - 4 f 8 3 - b 7 4 b - 9 d b 5 a 2 2 2 f c 9 4 < / d 1 p 1 : U U I D > < d 1 p 1 : C o n t a i n e r   z : R e f = " i 5 4 3 " / > < d 1 p 1 : V a l u e   i : t y p e = " d 1 : s t r i n g " > ' T 1 8 ' ! 7 : 7 < / d 1 p 1 : V a l u e > < / d 2 : a n y T y p e > < d 2 : a n y T y p e   z : I d = " i 5 6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4 2 " / > < d 1 p 1 : U U I D > c 1 1 0 7 7 c a - 8 3 8 3 - 4 7 f 8 - b 4 4 c - 3 7 9 3 c 7 d 5 f c a 6 < / d 1 p 1 : U U I D > < d 1 p 1 : C o n t a i n e r   z : R e f = " i 5 4 3 " / > < d 1 p 1 : V a l u e   i : t y p e = " d 1 : s t r i n g " > ' T 1 9 ' ! 7 : 7 < / d 1 p 1 : V a l u e > < / d 2 : a n y T y p e > < d 2 : a n y T y p e   z : I d = " i 5 6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4 2 " / > < d 1 p 1 : U U I D > a 5 6 1 8 5 c a - 3 4 1 b - 4 c 4 c - a 6 f 7 - 2 9 4 e 1 3 2 b 4 2 9 a < / d 1 p 1 : U U I D > < d 1 p 1 : C o n t a i n e r   z : R e f = " i 5 4 3 " / > < d 1 p 1 : V a l u e   i : t y p e = " d 1 : s t r i n g " > ' T 2 0 ' ! 7 : 7 < / d 1 p 1 : V a l u e > < / d 2 : a n y T y p e > < d 2 : a n y T y p e   z : I d = " i 5 6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4 2 " / > < d 1 p 1 : U U I D > f b 9 4 d 8 f 4 - 2 7 7 f - 4 3 4 9 - b e 3 f - 3 0 7 2 3 d a 6 6 e 6 4 < / d 1 p 1 : U U I D > < d 1 p 1 : C o n t a i n e r   z : R e f = " i 5 4 3 " / > < d 1 p 1 : V a l u e   i : t y p e = " d 1 : s t r i n g " > ' T 2 1 ' ! 7 : 7 < / d 1 p 1 : V a l u e > < / d 2 : a n y T y p e > < d 2 : a n y T y p e   z : I d = " i 5 6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4 2 " / > < d 1 p 1 : U U I D > 1 6 d d f b 2 8 - 5 0 5 4 - 4 6 5 2 - a d 6 1 - e 3 4 e 0 9 9 f c 0 d c < / d 1 p 1 : U U I D > < d 1 p 1 : C o n t a i n e r   z : R e f = " i 5 4 3 " / > < d 1 p 1 : V a l u e   i : t y p e = " d 1 : s t r i n g " > ' T 2 2 ' ! 8 : 8 < / d 1 p 1 : V a l u e > < / d 2 : a n y T y p e > < d 2 : a n y T y p e   z : I d = " i 5 6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4 2 " / > < d 1 p 1 : U U I D > e a a b a 0 5 f - 2 d e c - 4 e 1 6 - 9 7 8 2 - 6 f 5 8 5 1 d 6 d 0 d 2 < / d 1 p 1 : U U I D > < d 1 p 1 : C o n t a i n e r   z : R e f = " i 5 4 3 " / > < d 1 p 1 : V a l u e   i : t y p e = " d 1 : s t r i n g " > ' T 2 3 ' ! 8 : 8 < / d 1 p 1 : V a l u e > < / d 2 : a n y T y p e > < d 2 : a n y T y p e   z : I d = " i 5 7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4 2 " / > < d 1 p 1 : U U I D > c 9 7 7 9 5 b 5 - e 7 1 3 - 4 6 4 9 - 8 5 d e - 5 d 3 9 a 8 0 c b c 7 1 < / d 1 p 1 : U U I D > < d 1 p 1 : C o n t a i n e r   z : R e f = " i 5 4 3 " / > < d 1 p 1 : V a l u e   i : t y p e = " d 1 : s t r i n g " > ' T 2 4 ' ! 8 : 8 < / d 1 p 1 : V a l u e > < / d 2 : a n y T y p e > < d 2 : a n y T y p e   z : I d = " i 5 7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4 2 " / > < d 1 p 1 : U U I D > 9 8 4 5 4 1 4 4 - 6 1 2 2 - 4 c 7 0 - 9 9 4 2 - e 2 d 6 f 8 4 9 7 5 5 4 < / d 1 p 1 : U U I D > < d 1 p 1 : C o n t a i n e r   z : R e f = " i 5 4 3 " / > < d 1 p 1 : V a l u e   i : t y p e = " d 1 : s t r i n g " > ' T 2 5 ' ! 8 : 8 < / d 1 p 1 : V a l u e > < / d 2 : a n y T y p e > < d 2 : a n y T y p e   z : I d = " i 5 7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4 2 " / > < d 1 p 1 : U U I D > a e 8 9 7 f 4 d - b c f 9 - 4 f 0 f - 8 7 c 2 - 0 9 f 7 c 1 8 2 d d 5 9 < / d 1 p 1 : U U I D > < d 1 p 1 : C o n t a i n e r   z : R e f = " i 5 4 3 " / > < d 1 p 1 : V a l u e   i : t y p e = " d 1 : s t r i n g " > ' T 2 6 ' ! 8 : 8 < / d 1 p 1 : V a l u e > < / d 2 : a n y T y p e > < d 2 : a n y T y p e   z : I d = " i 5 7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4 2 " / > < d 1 p 1 : U U I D > b 5 b 5 1 2 f 4 - 8 f b c - 4 5 9 c - a c 6 a - 5 6 c 7 d d a 9 1 d 4 c < / d 1 p 1 : U U I D > < d 1 p 1 : C o n t a i n e r   z : R e f = " i 5 4 3 " / > < d 1 p 1 : V a l u e   i : t y p e = " d 1 : s t r i n g " > ' T 2 7 ' ! 8 : 8 < / d 1 p 1 : V a l u e > < / d 2 : a n y T y p e > < d 2 : a n y T y p e   z : I d = " i 5 7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4 2 " / > < d 1 p 1 : U U I D > 1 3 9 7 5 7 4 2 - 4 d 1 d - 4 4 c 4 - 8 c 2 a - 4 5 6 6 f b 5 9 9 d 6 3 < / d 1 p 1 : U U I D > < d 1 p 1 : C o n t a i n e r   z : R e f = " i 5 4 3 " / > < d 1 p 1 : V a l u e   i : t y p e = " d 1 : s t r i n g " > ' T 2 8 ' ! 8 : 8 < / d 1 p 1 : V a l u e > < / d 2 : a n y T y p e > < d 2 : a n y T y p e   z : I d = " i 5 7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4 2 " / > < d 1 p 1 : U U I D > 2 4 2 a 1 7 6 c - 4 b c 5 - 4 f 5 5 - a 0 0 b - 8 5 f 8 b 5 3 1 2 6 5 4 < / d 1 p 1 : U U I D > < d 1 p 1 : C o n t a i n e r   z : R e f = " i 5 4 3 " / > < d 1 p 1 : V a l u e   i : t y p e = " d 1 : s t r i n g " > ' T 2 9 ' ! 8 : 8 < / d 1 p 1 : V a l u e > < / d 2 : a n y T y p e > < d 2 : a n y T y p e   z : I d = " i 5 7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4 2 " / > < d 1 p 1 : U U I D > 6 b f 3 e 5 0 0 - 9 7 f 9 - 4 2 6 1 - 8 9 3 d - d 7 0 8 0 9 9 7 6 f 9 1 < / d 1 p 1 : U U I D > < d 1 p 1 : C o n t a i n e r   z : R e f = " i 5 4 3 " / > < d 1 p 1 : V a l u e   i : t y p e = " d 1 : s t r i n g " > ' T 3 0 ' ! 9 : 9 < / d 1 p 1 : V a l u e > < / d 2 : a n y T y p e > < d 2 : a n y T y p e   z : I d = " i 5 7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4 2 " / > < d 1 p 1 : U U I D > b a a e 7 e 1 a - 9 e d 7 - 4 6 d e - b c 5 7 - 6 5 f f 1 f d 5 3 b 0 9 < / d 1 p 1 : U U I D > < d 1 p 1 : C o n t a i n e r   z : R e f = " i 5 4 3 " / > < d 1 p 1 : V a l u e   i : t y p e = " d 1 : s t r i n g " > ' T 3 1 ' ! 9 : 9 < / d 1 p 1 : V a l u e > < / d 2 : a n y T y p e > < d 2 : a n y T y p e   z : I d = " i 5 7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4 2 " / > < d 1 p 1 : U U I D > 1 9 f e 1 c 1 3 - 3 d f 1 - 4 8 9 2 - b 8 c d - e 8 c 3 9 e 6 2 c 0 9 0 < / d 1 p 1 : U U I D > < d 1 p 1 : C o n t a i n e r   z : R e f = " i 5 4 3 " / > < d 1 p 1 : V a l u e   i : t y p e = " d 1 : s t r i n g " > ' T 3 2 ' ! 9 : 9 < / d 1 p 1 : V a l u e > < / d 2 : a n y T y p e > < d 2 : a n y T y p e   z : I d = " i 5 7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4 2 " / > < d 1 p 1 : U U I D > f f 2 d c 8 4 e - d 9 f 6 - 4 1 4 a - a 2 3 0 - 3 e 4 4 d a 8 0 1 a a d < / d 1 p 1 : U U I D > < d 1 p 1 : C o n t a i n e r   z : R e f = " i 5 4 3 " / > < d 1 p 1 : V a l u e   i : t y p e = " d 1 : s t r i n g " > ' T 3 3 ' ! 9 : 9 < / d 1 p 1 : V a l u e > < / d 2 : a n y T y p e > < d 2 : a n y T y p e   z : I d = " i 5 8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4 2 " / > < d 1 p 1 : U U I D > a 2 3 c 8 e c 3 - 5 0 2 d - 4 c a e - a d 5 0 - 2 b 3 2 7 4 7 9 c a b 2 < / d 1 p 1 : U U I D > < d 1 p 1 : C o n t a i n e r   z : R e f = " i 5 4 3 " / > < d 1 p 1 : V a l u e   i : t y p e = " d 1 : s t r i n g " > ' T 3 4 ' ! 9 : 9 < / d 1 p 1 : V a l u e > < / d 2 : a n y T y p e > < d 2 : a n y T y p e   z : I d = " i 5 8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4 2 " / > < d 1 p 1 : U U I D > 4 8 f 8 6 b 5 8 - 1 8 3 0 - 4 f c 5 - a c 3 f - b 7 8 d 7 a 9 f d 5 f 3 < / d 1 p 1 : U U I D > < d 1 p 1 : C o n t a i n e r   z : R e f = " i 5 4 3 " / > < d 1 p 1 : V a l u e   i : t y p e = " d 1 : s t r i n g " > ' T 3 5 ' ! 9 : 9 < / d 1 p 1 : V a l u e > < / d 2 : a n y T y p e > < d 2 : a n y T y p e   z : I d = " i 5 8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4 2 " / > < d 1 p 1 : U U I D > 1 1 0 2 d a 5 0 - 5 6 6 7 - 4 9 5 7 - b c d 2 - 2 7 6 9 c 8 6 5 9 e 5 b < / d 1 p 1 : U U I D > < d 1 p 1 : C o n t a i n e r   z : R e f = " i 5 4 3 " / > < d 1 p 1 : V a l u e   i : t y p e = " d 1 : s t r i n g " > ' T 3 6 ' ! 9 : 9 < / d 1 p 1 : V a l u e > < / d 2 : a n y T y p e > < d 2 : a n y T y p e   z : I d = " i 5 8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4 2 " / > < d 1 p 1 : U U I D > c c e 2 d c 1 0 - d 1 7 7 - 4 4 8 7 - a f 8 2 - 8 4 9 d 0 1 1 7 4 8 5 a < / d 1 p 1 : U U I D > < d 1 p 1 : C o n t a i n e r   z : R e f = " i 5 4 3 " / > < d 1 p 1 : V a l u e   i : t y p e = " d 1 : s t r i n g " > ' T 3 7 ' ! 9 : 9 < / d 1 p 1 : V a l u e > < / d 2 : a n y T y p e > < d 2 : a n y T y p e   z : I d = " i 5 8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4 2 " / > < d 1 p 1 : U U I D > 7 6 f 1 3 0 4 5 - d 8 b f - 4 6 6 8 - 8 e 0 5 - 3 3 3 f b 0 b d b 3 3 7 < / d 1 p 1 : U U I D > < d 1 p 1 : C o n t a i n e r   z : R e f = " i 5 4 3 " / > < d 1 p 1 : V a l u e   i : t y p e = " d 1 : s t r i n g " > ' T 3 8 ' ! 8 : 8 < / d 1 p 1 : V a l u e > < / d 2 : a n y T y p e > < d 2 : a n y T y p e   z : I d = " i 5 8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4 2 " / > < d 1 p 1 : U U I D > 4 6 a 0 8 3 9 d - 1 4 e 0 - 4 8 b e - a a 1 1 - b 0 f 0 7 2 b 6 6 4 c 1 < / d 1 p 1 : U U I D > < d 1 p 1 : C o n t a i n e r   z : R e f = " i 5 4 3 " / > < d 1 p 1 : V a l u e   i : t y p e = " d 1 : s t r i n g " > ' T 3 9 ' ! 8 : 8 < / d 1 p 1 : V a l u e > < / d 2 : a n y T y p e > < d 2 : a n y T y p e   z : I d = " i 5 8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4 2 " / > < d 1 p 1 : U U I D > 8 0 1 5 2 c 3 5 - 4 2 7 9 - 4 c d 4 - a 2 0 8 - f 2 0 3 c 3 e 2 b 8 c 6 < / d 1 p 1 : U U I D > < d 1 p 1 : C o n t a i n e r   z : R e f = " i 5 4 3 " / > < d 1 p 1 : V a l u e   i : t y p e = " d 1 : s t r i n g " > ' T 4 0 ' ! 8 : 8 < / d 1 p 1 : V a l u e > < / d 2 : a n y T y p e > < d 2 : a n y T y p e   z : I d = " i 5 8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4 2 " / > < d 1 p 1 : U U I D > 2 a 9 7 a f b 6 - c 0 2 0 - 4 b 3 3 - 9 a c e - 8 b 1 7 5 7 d 3 3 4 6 d < / d 1 p 1 : U U I D > < d 1 p 1 : C o n t a i n e r   z : R e f = " i 5 4 3 " / > < d 1 p 1 : V a l u e   i : t y p e = " d 1 : s t r i n g " > ' T 4 1 ' ! 8 : 8 < / d 1 p 1 : V a l u e > < / d 2 : a n y T y p e > < d 2 : a n y T y p e   z : I d = " i 5 8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4 2 " / > < d 1 p 1 : U U I D > 9 d 9 1 9 b 0 f - 5 1 7 7 - 4 1 0 8 - 8 9 e b - 9 f c 7 c 7 4 7 4 b 9 6 < / d 1 p 1 : U U I D > < d 1 p 1 : C o n t a i n e r   z : R e f = " i 5 4 3 " / > < d 1 p 1 : V a l u e   i : t y p e = " d 1 : s t r i n g " > ' T 4 2 ' ! 8 : 8 < / d 1 p 1 : V a l u e > < / d 2 : a n y T y p e > < d 2 : a n y T y p e   z : I d = " i 5 8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4 2 " / > < d 1 p 1 : U U I D > f 6 a d b 7 1 f - 9 5 f 7 - 4 0 b b - a d b b - b c 8 4 4 3 c 0 9 c 8 e < / d 1 p 1 : U U I D > < d 1 p 1 : C o n t a i n e r   z : R e f = " i 5 4 3 " / > < d 1 p 1 : V a l u e   i : t y p e = " d 1 : s t r i n g " > ' T 4 3 ' ! 8 : 8 < / d 1 p 1 : V a l u e > < / d 2 : a n y T y p e > < d 2 : a n y T y p e   z : I d = " i 5 9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4 2 " / > < d 1 p 1 : U U I D > d 6 3 8 a 9 c 9 - 1 7 6 6 - 4 6 2 1 - a 3 2 9 - 6 0 7 6 6 1 e 9 b d c 6 < / d 1 p 1 : U U I D > < d 1 p 1 : C o n t a i n e r   z : R e f = " i 5 4 3 " / > < d 1 p 1 : V a l u e   i : t y p e = " d 1 : s t r i n g " > ' T 4 4 ' ! 8 : 8 < / d 1 p 1 : V a l u e > < / d 2 : a n y T y p e > < d 2 : a n y T y p e   z : I d = " i 5 9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4 2 " / > < d 1 p 1 : U U I D > b 2 0 8 8 8 0 6 - 8 a 6 2 - 4 f 3 d - 8 8 5 4 - 0 7 c 5 1 7 8 4 c 2 d 2 < / d 1 p 1 : U U I D > < d 1 p 1 : C o n t a i n e r   z : R e f = " i 5 4 3 " / > < d 1 p 1 : V a l u e   i : t y p e = " d 1 : s t r i n g " > ' T 4 5 ' ! 8 : 8 < / d 1 p 1 : V a l u e > < / d 2 : a n y T y p e > < d 2 : a n y T y p e   z : I d = " i 5 9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4 2 " / > < d 1 p 1 : U U I D > 5 5 9 b 3 4 b 7 - 6 3 e b - 4 9 d e - b e 4 0 - 1 1 b 0 1 f 2 b 1 f 2 b < / d 1 p 1 : U U I D > < d 1 p 1 : C o n t a i n e r   z : R e f = " i 5 4 3 " / > < d 1 p 1 : V a l u e   i : t y p e = " d 1 : s t r i n g " > ' T 4 6 ' ! 9 : 9 < / d 1 p 1 : V a l u e > < / d 2 : a n y T y p e > < d 2 : a n y T y p e   z : I d = " i 5 9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4 2 " / > < d 1 p 1 : U U I D > 1 0 9 c a 8 2 3 - 8 7 e d - 4 b 7 0 - b 0 b a - 1 4 c 2 e c 0 6 1 e 1 e < / d 1 p 1 : U U I D > < d 1 p 1 : C o n t a i n e r   z : R e f = " i 5 4 3 " / > < d 1 p 1 : V a l u e   i : t y p e = " d 1 : s t r i n g " > ' T 4 7 ' ! 9 : 9 < / d 1 p 1 : V a l u e > < / d 2 : a n y T y p e > < d 2 : a n y T y p e   z : I d = " i 5 9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4 2 " / > < d 1 p 1 : U U I D > f a c f 2 9 6 4 - 2 4 0 b - 4 e 0 4 - a c 2 a - 0 b 3 c d 7 c f e b 7 3 < / d 1 p 1 : U U I D > < d 1 p 1 : C o n t a i n e r   z : R e f = " i 5 4 3 " / > < d 1 p 1 : V a l u e   i : t y p e = " d 1 : s t r i n g " > ' T 4 8 ' ! 9 : 9 < / d 1 p 1 : V a l u e > < / d 2 : a n y T y p e > < d 2 : a n y T y p e   z : I d = " i 5 9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4 2 " / > < d 1 p 1 : U U I D > 3 4 7 0 7 4 e 4 - 1 d 5 d - 4 a b 7 - b 9 b c - c 6 3 c d d 5 b b 3 0 e < / d 1 p 1 : U U I D > < d 1 p 1 : C o n t a i n e r   z : R e f = " i 5 4 3 " / > < d 1 p 1 : V a l u e   i : t y p e = " d 1 : s t r i n g " > ' T 4 9 ' ! 9 : 9 < / d 1 p 1 : V a l u e > < / d 2 : a n y T y p e > < d 2 : a n y T y p e   z : I d = " i 5 9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4 2 " / > < d 1 p 1 : U U I D > b 8 e 2 b 3 1 d - 8 f 8 d - 4 e 2 7 - b f 8 9 - d c 2 4 0 d f 6 1 6 6 5 < / d 1 p 1 : U U I D > < d 1 p 1 : C o n t a i n e r   z : R e f = " i 5 4 3 " / > < d 1 p 1 : V a l u e   i : t y p e = " d 1 : s t r i n g " > ' T 5 0 ' ! 9 : 9 < / d 1 p 1 : V a l u e > < / d 2 : a n y T y p e > < d 2 : a n y T y p e   z : I d = " i 5 9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4 2 " / > < d 1 p 1 : U U I D > 6 b c 1 f d 2 6 - 6 d 3 d - 4 3 9 f - 9 e 1 f - 8 8 f e c e 7 f d 2 6 c < / d 1 p 1 : U U I D > < d 1 p 1 : C o n t a i n e r   z : R e f = " i 5 4 3 " / > < d 1 p 1 : V a l u e   i : t y p e = " d 1 : s t r i n g " > ' T 5 1 ' ! 9 : 9 < / d 1 p 1 : V a l u e > < / d 2 : a n y T y p e > < d 2 : a n y T y p e   z : I d = " i 5 9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4 2 " / > < d 1 p 1 : U U I D > 4 2 7 9 8 6 b 3 - 6 b 3 c - 4 e 0 8 - 9 6 a 8 - 4 a d 0 d 7 d c 5 3 a 9 < / d 1 p 1 : U U I D > < d 1 p 1 : C o n t a i n e r   z : R e f = " i 5 4 3 " / > < d 1 p 1 : V a l u e   i : t y p e = " d 1 : s t r i n g " > ' T 5 2 ' ! 9 : 9 < / d 1 p 1 : V a l u e > < / d 2 : a n y T y p e > < d 2 : a n y T y p e   z : I d = " i 5 9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4 2 " / > < d 1 p 1 : U U I D > 2 2 e c 0 c 0 3 - 7 e c 5 - 4 1 e 1 - a 5 0 c - 1 b d f 6 d e b 4 4 7 f < / d 1 p 1 : U U I D > < d 1 p 1 : C o n t a i n e r   z : R e f = " i 5 4 3 " / > < d 1 p 1 : V a l u e   i : t y p e = " d 1 : s t r i n g " > ' T 5 3 ' ! 9 : 9 < / d 1 p 1 : V a l u e > < / d 2 : a n y T y p e > < d 2 : a n y T y p e   z : I d = " i 6 0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4 2 " / > < d 1 p 1 : U U I D > 1 f 9 b 0 9 6 b - 4 6 2 2 - 4 3 a 4 - 8 d 9 9 - 2 2 a e 4 d 1 a f e 7 0 < / d 1 p 1 : U U I D > < d 1 p 1 : C o n t a i n e r   z : R e f = " i 5 4 3 " / > < d 1 p 1 : V a l u e   i : t y p e = " d 1 : s t r i n g " > ' T 5 4 ' ! 8 : 8 < / d 1 p 1 : V a l u e > < / d 2 : a n y T y p e > < d 2 : a n y T y p e   z : I d = " i 6 0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4 2 " / > < d 1 p 1 : U U I D > 5 8 d 8 d f 8 6 - 1 4 8 6 - 4 f 5 9 - 8 b 0 7 - f 0 1 3 8 a 2 d 4 4 e 3 < / d 1 p 1 : U U I D > < d 1 p 1 : C o n t a i n e r   z : R e f = " i 5 4 3 " / > < d 1 p 1 : V a l u e   i : t y p e = " d 1 : s t r i n g " > ' T 5 5 ' ! 8 : 8 < / d 1 p 1 : V a l u e > < / d 2 : a n y T y p e > < d 2 : a n y T y p e   z : I d = " i 6 0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4 2 " / > < d 1 p 1 : U U I D > 0 a 1 3 e 3 d 4 - 9 8 a 6 - 4 1 2 2 - b 3 e a - 6 f c 9 e 8 d 2 4 b 1 b < / d 1 p 1 : U U I D > < d 1 p 1 : C o n t a i n e r   z : R e f = " i 5 4 3 " / > < d 1 p 1 : V a l u e   i : t y p e = " d 1 : s t r i n g " > ' T 5 6 ' ! 8 : 8 < / d 1 p 1 : V a l u e > < / d 2 : a n y T y p e > < d 2 : a n y T y p e   z : I d = " i 6 0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4 2 " / > < d 1 p 1 : U U I D > 9 1 c f e c e 3 - 8 1 0 0 - 4 e 3 3 - 8 1 b c - e 3 4 c 7 9 1 6 c e 4 5 < / d 1 p 1 : U U I D > < d 1 p 1 : C o n t a i n e r   z : R e f = " i 5 4 3 " / > < d 1 p 1 : V a l u e   i : t y p e = " d 1 : s t r i n g " > ' T 5 7 ' ! 8 : 8 < / d 1 p 1 : V a l u e > < / d 2 : a n y T y p e > < d 2 : a n y T y p e   z : I d = " i 6 0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4 2 " / > < d 1 p 1 : U U I D > 0 1 6 3 0 a 6 5 - 6 d 7 1 - 4 1 5 1 - a a f 0 - 3 d 1 6 f 9 4 c c 3 5 2 < / d 1 p 1 : U U I D > < d 1 p 1 : C o n t a i n e r   z : R e f = " i 5 4 3 " / > < d 1 p 1 : V a l u e   i : t y p e = " d 1 : s t r i n g " > ' T 5 8 ' ! 8 : 8 < / d 1 p 1 : V a l u e > < / d 2 : a n y T y p e > < d 2 : a n y T y p e   z : I d = " i 6 0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4 2 " / > < d 1 p 1 : U U I D > d 2 3 1 1 0 3 2 - 1 f e 6 - 4 c 8 6 - b 8 7 b - d 1 7 2 1 0 2 2 f 9 9 5 < / d 1 p 1 : U U I D > < d 1 p 1 : C o n t a i n e r   z : R e f = " i 5 4 3 " / > < d 1 p 1 : V a l u e   i : t y p e = " d 1 : s t r i n g " > ' T 5 9 ' ! 8 : 8 < / d 1 p 1 : V a l u e > < / d 2 : a n y T y p e > < d 2 : a n y T y p e   z : I d = " i 6 0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4 2 " / > < d 1 p 1 : U U I D > 3 a a 6 2 d 2 9 - b 2 a e - 4 2 6 9 - 9 5 e c - 7 a b a f f 5 4 1 7 6 3 < / d 1 p 1 : U U I D > < d 1 p 1 : C o n t a i n e r   z : R e f = " i 5 4 3 " / > < d 1 p 1 : V a l u e   i : t y p e = " d 1 : s t r i n g " > ' T 6 0 ' ! 7 : 7 < / d 1 p 1 : V a l u e > < / d 2 : a n y T y p e > < d 2 : a n y T y p e   z : I d = " i 6 0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4 2 " / > < d 1 p 1 : U U I D > f f f 8 4 f 4 7 - 5 5 8 1 - 4 b e c - 8 3 e 5 - 9 a f f 5 0 9 5 0 b c c < / d 1 p 1 : U U I D > < d 1 p 1 : C o n t a i n e r   z : R e f = " i 5 4 3 " / > < d 1 p 1 : V a l u e   i : t y p e = " d 1 : s t r i n g " > ' T 6 1 ' ! 7 : 7 < / d 1 p 1 : V a l u e > < / d 2 : a n y T y p e > < d 2 : a n y T y p e   z : I d = " i 6 0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4 2 " / > < d 1 p 1 : U U I D > c 4 8 6 6 f 4 9 - e 8 9 d - 4 5 b a - a 1 3 8 - 3 4 1 b d e 2 7 1 9 2 6 < / d 1 p 1 : U U I D > < d 1 p 1 : C o n t a i n e r   z : R e f = " i 5 4 3 " / > < d 1 p 1 : V a l u e   i : t y p e = " d 1 : s t r i n g " > ' T 6 2 ' ! 7 : 7 < / d 1 p 1 : V a l u e > < / d 2 : a n y T y p e > < d 2 : a n y T y p e   z : I d = " i 6 0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4 2 " / > < d 1 p 1 : U U I D > 9 1 c 9 c 7 c 3 - f 9 5 d - 4 b 0 f - 8 0 7 0 - e 6 4 c 1 0 7 9 a b 5 0 < / d 1 p 1 : U U I D > < d 1 p 1 : C o n t a i n e r   z : R e f = " i 5 4 3 " / > < d 1 p 1 : V a l u e   i : t y p e = " d 1 : s t r i n g " > ' T 6 3 ' ! 7 : 7 < / d 1 p 1 : V a l u e > < / d 2 : a n y T y p e > < d 2 : a n y T y p e   z : I d = " i 6 1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4 2 " / > < d 1 p 1 : U U I D > b e 4 9 e 4 8 1 - e 1 e f - 4 4 d 3 - 8 3 1 9 - 8 3 4 b 2 a f 4 3 1 9 4 < / d 1 p 1 : U U I D > < d 1 p 1 : C o n t a i n e r   z : R e f = " i 5 4 3 " / > < d 1 p 1 : V a l u e   i : t y p e = " d 1 : s t r i n g " > ' T 6 4 ' ! 7 : 7 < / d 1 p 1 : V a l u e > < / d 2 : a n y T y p e > < d 2 : a n y T y p e   z : I d = " i 6 1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4 2 " / > < d 1 p 1 : U U I D > e 8 3 5 9 b 2 6 - 1 8 9 6 - 4 7 8 b - b 6 a 9 - 4 1 a c a 5 2 8 7 2 2 9 < / d 1 p 1 : U U I D > < d 1 p 1 : C o n t a i n e r   z : R e f = " i 5 4 3 " / > < d 1 p 1 : V a l u e   i : t y p e = " d 1 : s t r i n g " > ' T 6 5 ' ! 8 : 8 < / d 1 p 1 : V a l u e > < / d 2 : a n y T y p e > < d 2 : a n y T y p e   z : I d = " i 6 1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4 2 " / > < d 1 p 1 : U U I D > e f a 0 6 a b c - 6 9 d 1 - 4 1 c f - 8 7 1 b - f 1 2 3 7 3 8 d 7 e 8 b < / d 1 p 1 : U U I D > < d 1 p 1 : C o n t a i n e r   z : R e f = " i 5 4 3 " / > < d 1 p 1 : V a l u e   i : t y p e = " d 1 : s t r i n g " > ' T 6 6 ' ! 8 : 8 < / d 1 p 1 : V a l u e > < / d 2 : a n y T y p e > < d 2 : a n y T y p e   z : I d = " i 6 1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4 2 " / > < d 1 p 1 : U U I D > 8 7 0 0 8 8 6 8 - 4 7 0 0 - 4 0 1 2 - 8 d 8 6 - f e 9 d 8 1 c 3 3 2 5 2 < / d 1 p 1 : U U I D > < d 1 p 1 : C o n t a i n e r   z : R e f = " i 5 4 3 " / > < d 1 p 1 : V a l u e   i : t y p e = " d 1 : s t r i n g " > ' T 6 7 ' ! 8 : 8 < / d 1 p 1 : V a l u e > < / d 2 : a n y T y p e > < d 2 : a n y T y p e   z : I d = " i 6 1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4 2 " / > < d 1 p 1 : U U I D > 0 2 e f b 8 2 6 - 0 c 3 f - 4 7 e 7 - a 0 2 5 - c d 8 a f a d 1 2 0 5 4 < / d 1 p 1 : U U I D > < d 1 p 1 : C o n t a i n e r   z : R e f = " i 5 4 3 " / > < d 1 p 1 : V a l u e   i : t y p e = " d 1 : s t r i n g " > ' T 6 8 ' ! 8 : 8 < / d 1 p 1 : V a l u e > < / d 2 : a n y T y p e > < d 2 : a n y T y p e   z : I d = " i 6 1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4 2 " / > < d 1 p 1 : U U I D > d 8 2 3 e 9 e a - 2 e 3 7 - 4 e 0 5 - b f a a - c c 1 4 8 0 1 2 f 9 f d < / d 1 p 1 : U U I D > < d 1 p 1 : C o n t a i n e r   z : R e f = " i 5 4 3 " / > < d 1 p 1 : V a l u e   i : t y p e = " d 1 : s t r i n g " > ' T 6 9 ' ! 8 : 8 < / d 1 p 1 : V a l u e > < / d 2 : a n y T y p e > < d 2 : a n y T y p e   z : I d = " i 6 1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4 2 " / > < d 1 p 1 : U U I D > 8 4 b 9 6 1 b b - a 8 d 6 - 4 3 a d - 9 4 4 7 - c 8 2 9 6 3 6 a 4 2 e d < / d 1 p 1 : U U I D > < d 1 p 1 : C o n t a i n e r   z : R e f = " i 5 4 3 " / > < d 1 p 1 : V a l u e   i : t y p e = " d 1 : s t r i n g " > ' T 7 0 ' ! 9 : 9 < / d 1 p 1 : V a l u e > < / d 2 : a n y T y p e > < d 2 : a n y T y p e   z : I d = " i 6 1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4 2 " / > < d 1 p 1 : U U I D > 1 c c 7 d d 3 b - 8 a a f - 4 b 5 b - 9 6 f b - a b 2 9 d 5 d a f 1 1 f < / d 1 p 1 : U U I D > < d 1 p 1 : C o n t a i n e r   z : R e f = " i 5 4 3 " / > < d 1 p 1 : V a l u e   i : t y p e = " d 1 : s t r i n g " > ' T 7 1 ' ! 9 : 9 < / d 1 p 1 : V a l u e > < / d 2 : a n y T y p e > < d 2 : a n y T y p e   z : I d = " i 6 1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4 2 " / > < d 1 p 1 : U U I D > 1 5 9 2 7 2 2 7 - 7 e 7 9 - 4 1 9 f - 9 f 0 5 - 6 b f 9 3 1 0 3 6 9 7 b < / d 1 p 1 : U U I D > < d 1 p 1 : C o n t a i n e r   z : R e f = " i 5 4 3 " / > < d 1 p 1 : V a l u e   i : t y p e = " d 1 : s t r i n g " > ' T 7 2 ' ! 9 : 9 < / d 1 p 1 : V a l u e > < / d 2 : a n y T y p e > < d 2 : a n y T y p e   z : I d = " i 6 1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4 2 " / > < d 1 p 1 : U U I D > c d 1 9 a 8 a 2 - 2 b b 7 - 4 e d c - 8 a 7 2 - 5 4 1 8 f 3 6 f c b 5 b < / d 1 p 1 : U U I D > < d 1 p 1 : C o n t a i n e r   z : R e f = " i 5 4 3 " / > < d 1 p 1 : V a l u e   i : t y p e = " d 1 : s t r i n g " > ' T 7 3 ' ! 9 : 9 < / d 1 p 1 : V a l u e > < / d 2 : a n y T y p e > < d 2 : a n y T y p e   z : I d = " i 6 2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4 2 " / > < d 1 p 1 : U U I D > 1 6 e 9 c 7 e 0 - a c f 3 - 4 f b 7 - 9 7 7 1 - 0 c f f 2 8 9 3 3 d a 6 < / d 1 p 1 : U U I D > < d 1 p 1 : C o n t a i n e r   z : R e f = " i 5 4 3 " / > < d 1 p 1 : V a l u e   i : t y p e = " d 1 : s t r i n g " > ' T 7 4 ' ! 9 : 9 < / d 1 p 1 : V a l u e > < / d 2 : a n y T y p e > < d 2 : a n y T y p e   z : I d = " i 6 2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4 2 " / > < d 1 p 1 : U U I D > 8 2 e 1 6 9 9 b - 6 9 9 c - 4 d e 8 - b 3 c d - 6 d e 8 8 c 3 3 7 3 5 1 < / d 1 p 1 : U U I D > < d 1 p 1 : C o n t a i n e r   z : R e f = " i 5 4 3 " / > < d 1 p 1 : V a l u e   i : t y p e = " d 1 : s t r i n g " > ' T 7 5 ' ! 8 : 8 < / d 1 p 1 : V a l u e > < / d 2 : a n y T y p e > < d 2 : a n y T y p e   z : I d = " i 6 2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4 2 " / > < d 1 p 1 : U U I D > 3 e 1 c 3 d e e - 4 2 a b - 4 b 9 6 - 8 1 6 c - a 4 7 5 8 0 6 7 9 a 5 d < / d 1 p 1 : U U I D > < d 1 p 1 : C o n t a i n e r   z : R e f = " i 5 4 3 " / > < d 1 p 1 : V a l u e   i : t y p e = " d 1 : s t r i n g " > ' T 7 6 ' ! 8 : 8 < / d 1 p 1 : V a l u e > < / d 2 : a n y T y p e > < d 2 : a n y T y p e   z : I d = " i 6 2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4 2 " / > < d 1 p 1 : U U I D > 4 0 7 7 f 2 f 1 - b 4 a d - 4 3 9 7 - a 3 8 b - 6 c 3 9 f e 9 b 3 9 6 9 < / d 1 p 1 : U U I D > < d 1 p 1 : C o n t a i n e r   z : R e f = " i 5 4 3 " / > < d 1 p 1 : V a l u e   i : t y p e = " d 1 : s t r i n g " > ' T 7 7 ' ! 8 : 8 < / d 1 p 1 : V a l u e > < / d 2 : a n y T y p e > < d 2 : a n y T y p e   z : I d = " i 6 2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4 2 " / > < d 1 p 1 : U U I D > 6 9 3 e b d c 9 - d 3 3 6 - 4 0 f e - b 3 2 5 - e 9 1 3 a 1 5 f f f f b < / d 1 p 1 : U U I D > < d 1 p 1 : C o n t a i n e r   z : R e f = " i 5 4 3 " / > < d 1 p 1 : V a l u e   i : t y p e = " d 1 : s t r i n g " > ' T 7 8 ' ! 8 : 8 < / d 1 p 1 : V a l u e > < / d 2 : a n y T y p e > < d 2 : a n y T y p e   z : I d = " i 6 2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4 2 " / > < d 1 p 1 : U U I D > d 1 f 1 2 9 4 5 - 6 a d e - 4 8 c d - b 9 5 7 - e f 9 a d 4 f b 4 8 e 1 < / d 1 p 1 : U U I D > < d 1 p 1 : C o n t a i n e r   z : R e f = " i 5 4 3 " / > < d 1 p 1 : V a l u e   i : t y p e = " d 1 : s t r i n g " > ' T 7 9 ' ! 9 : 9 < / d 1 p 1 : V a l u e > < / d 2 : a n y T y p e > < d 2 : a n y T y p e   z : I d = " i 6 2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4 2 " / > < d 1 p 1 : U U I D > a 5 d 2 d e 3 4 - 1 e c e - 4 2 6 a - 8 0 8 a - 9 9 d 5 3 f 1 4 1 c 7 2 < / d 1 p 1 : U U I D > < d 1 p 1 : C o n t a i n e r   z : R e f = " i 5 4 3 " / > < d 1 p 1 : V a l u e   i : t y p e = " d 1 : s t r i n g " > ' T 8 0 ' ! 9 : 9 < / d 1 p 1 : V a l u e > < / d 2 : a n y T y p e > < d 2 : a n y T y p e   z : I d = " i 6 2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4 2 " / > < d 1 p 1 : U U I D > 1 b 3 c 5 9 8 8 - 1 d f f - 4 2 9 a - 8 d 3 1 - b 8 a 5 7 e 1 c d 7 9 7 < / d 1 p 1 : U U I D > < d 1 p 1 : C o n t a i n e r   z : R e f = " i 5 4 3 " / > < d 1 p 1 : V a l u e   i : t y p e = " d 1 : s t r i n g " > ' T 8 1 ' ! 9 : 9 < / d 1 p 1 : V a l u e > < / d 2 : a n y T y p e > < d 2 : a n y T y p e   z : I d = " i 6 2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4 2 " / > < d 1 p 1 : U U I D > 0 f 0 9 f 8 7 2 - 0 e b 9 - 4 6 1 5 - 9 0 4 e - f d 1 0 e 7 8 9 a 9 f c < / d 1 p 1 : U U I D > < d 1 p 1 : C o n t a i n e r   z : R e f = " i 5 4 3 " / > < d 1 p 1 : V a l u e   i : t y p e = " d 1 : s t r i n g " > ' T 8 2 ' ! 8 : 8 < / d 1 p 1 : V a l u e > < / d 2 : a n y T y p e > < d 2 : a n y T y p e   z : I d = " i 6 2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4 2 " / > < d 1 p 1 : U U I D > d 4 6 7 c d 3 f - 5 f 1 8 - 4 3 3 5 - a 6 e c - 3 0 7 8 e 0 8 a 8 9 2 f < / d 1 p 1 : U U I D > < d 1 p 1 : C o n t a i n e r   z : R e f = " i 5 4 3 " / > < d 1 p 1 : V a l u e   i : t y p e = " d 1 : s t r i n g " > ' T 8 3 ' ! 8 : 8 < / d 1 p 1 : V a l u e > < / d 2 : a n y T y p e > < d 2 : a n y T y p e   z : I d = " i 6 3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4 2 " / > < d 1 p 1 : U U I D > 0 1 4 f 0 3 b 1 - 8 4 a 8 - 4 7 8 a - a 6 5 8 - 1 5 8 6 6 a 2 6 1 1 3 e < / d 1 p 1 : U U I D > < d 1 p 1 : C o n t a i n e r   z : R e f = " i 5 4 3 " / > < d 1 p 1 : V a l u e   i : t y p e = " d 1 : s t r i n g " > ' T 8 4 ' ! 8 : 8 < / d 1 p 1 : V a l u e > < / d 2 : a n y T y p e > < d 2 : a n y T y p e   z : I d = " i 6 3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4 2 " / > < d 1 p 1 : U U I D > 5 4 3 2 f f 3 1 - 2 c 2 b - 4 7 1 d - 9 f 3 0 - d c e 5 c 6 b 7 a 7 a 5 < / d 1 p 1 : U U I D > < d 1 p 1 : C o n t a i n e r   z : R e f = " i 5 4 3 " / > < d 1 p 1 : V a l u e   i : t y p e = " d 1 : s t r i n g " > ' T 8 5 ' ! 8 : 8 < / d 1 p 1 : V a l u e > < / d 2 : a n y T y p e > < d 2 : a n y T y p e   z : I d = " i 6 3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4 2 " / > < d 1 p 1 : U U I D > d 7 9 8 8 0 f 6 - e 4 4 8 - 4 5 c 3 - b c 8 e - 3 d b c 7 5 e 4 d e 1 b < / d 1 p 1 : U U I D > < d 1 p 1 : C o n t a i n e r   z : R e f = " i 5 4 3 " / > < d 1 p 1 : V a l u e   i : t y p e = " d 1 : s t r i n g " > ' T 8 6 ' ! 7 : 7 < / d 1 p 1 : V a l u e > < / d 2 : a n y T y p e > < d 2 : a n y T y p e   z : I d = " i 6 3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4 2 " / > < d 1 p 1 : U U I D > 1 4 2 f 4 9 4 6 - f c f b - 4 4 d 9 - a f 5 9 - 3 8 8 f 1 7 e 8 4 7 5 1 < / d 1 p 1 : U U I D > < d 1 p 1 : C o n t a i n e r   z : R e f = " i 5 4 3 " / > < d 1 p 1 : V a l u e   i : t y p e = " d 1 : s t r i n g " > ' T 8 7 ' ! 8 : 8 < / d 1 p 1 : V a l u e > < / d 2 : a n y T y p e > < d 2 : a n y T y p e   z : I d = " i 6 3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4 2 " / > < d 1 p 1 : U U I D > 7 7 d 9 7 1 c 7 - e c 0 c - 4 5 7 2 - 8 b 4 b - a 4 4 c c 1 6 a 4 2 2 0 < / d 1 p 1 : U U I D > < d 1 p 1 : C o n t a i n e r   z : R e f = " i 5 4 3 " / > < d 1 p 1 : V a l u e   i : t y p e = " d 1 : s t r i n g " > ' T 8 8 ' ! 8 : 8 < / d 1 p 1 : V a l u e > < / d 2 : a n y T y p e > < d 2 : a n y T y p e   z : I d = " i 6 3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4 2 " / > < d 1 p 1 : U U I D > 7 4 e 4 5 6 6 c - 7 a a 4 - 4 3 a c - b 5 9 b - f 8 7 d 1 1 c 1 7 9 4 e < / d 1 p 1 : U U I D > < d 1 p 1 : C o n t a i n e r   z : R e f = " i 5 4 3 " / > < d 1 p 1 : V a l u e   i : t y p e = " d 1 : s t r i n g " > ' T 8 9 ' ! 8 : 8 < / d 1 p 1 : V a l u e > < / d 2 : a n y T y p e > < d 2 : a n y T y p e   z : I d = " i 6 3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4 2 " / > < d 1 p 1 : U U I D > 1 1 f 7 0 4 9 6 - c e 8 5 - 4 1 0 8 - 8 5 5 b - b 4 a b e 9 9 3 d 2 5 7 < / d 1 p 1 : U U I D > < d 1 p 1 : C o n t a i n e r   z : R e f = " i 5 4 3 " / > < d 1 p 1 : V a l u e   i : t y p e = " d 1 : s t r i n g " > ' T 9 0 ' ! 7 : 7 < / d 1 p 1 : V a l u e > < / d 2 : a n y T y p e > < d 2 : a n y T y p e   z : I d = " i 6 3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4 2 " / > < d 1 p 1 : U U I D > c d a 0 d e 1 a - 6 3 8 d - 4 b a e - 9 8 d 7 - 1 5 6 a 5 6 d 1 a 9 f 2 < / d 1 p 1 : U U I D > < d 1 p 1 : C o n t a i n e r   z : R e f = " i 5 4 3 " / > < d 1 p 1 : V a l u e   i : t y p e = " d 1 : s t r i n g " > ' T 9 1 ' ! 7 : 7 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3 8 " > < d 1 p 1 : U U I D > e 3 a 4 9 5 8 2 - 1 1 5 f - 4 5 5 b - a 5 e 0 - a 3 9 3 6 0 e f 6 f d 9 < / d 1 p 1 : U U I D > < d 1 p 1 : _ e l e m e n t s > < d 2 : a n y T y p e   z : R e f = " i 5 4 4 " / > < d 2 : a n y T y p e   z : R e f = " i 5 4 7 " / > < d 2 : a n y T y p e   z : R e f = " i 5 4 8 " / > < d 2 : a n y T y p e   z : R e f = " i 5 4 9 " / > < d 2 : a n y T y p e   z : R e f = " i 5 5 0 " / > < d 2 : a n y T y p e   z : R e f = " i 5 5 1 " / > < d 2 : a n y T y p e   z : R e f = " i 5 5 2 " / > < d 2 : a n y T y p e   z : R e f = " i 5 5 3 " / > < d 2 : a n y T y p e   z : R e f = " i 5 5 4 " / > < d 2 : a n y T y p e   z : R e f = " i 5 5 5 " / > < d 2 : a n y T y p e   z : R e f = " i 5 5 6 " / > < d 2 : a n y T y p e   z : R e f = " i 5 5 7 " / > < d 2 : a n y T y p e   z : R e f = " i 5 5 8 " / > < d 2 : a n y T y p e   z : R e f = " i 5 5 9 " / > < d 2 : a n y T y p e   z : R e f = " i 5 6 0 " / > < d 2 : a n y T y p e   z : R e f = " i 5 6 1 " / > < d 2 : a n y T y p e   z : R e f = " i 5 6 2 " / > < d 2 : a n y T y p e   z : R e f = " i 5 6 3 " / > < d 2 : a n y T y p e   z : R e f = " i 5 6 4 " / > < d 2 : a n y T y p e   z : R e f = " i 5 6 5 " / > < d 2 : a n y T y p e   z : R e f = " i 5 6 6 " / > < d 2 : a n y T y p e   z : R e f = " i 5 6 7 " / > < d 2 : a n y T y p e   z : R e f = " i 5 6 8 " / > < d 2 : a n y T y p e   z : R e f = " i 5 6 9 " / > < d 2 : a n y T y p e   z : R e f = " i 5 7 0 " / > < d 2 : a n y T y p e   z : R e f = " i 5 7 1 " / > < d 2 : a n y T y p e   z : R e f = " i 5 7 2 " / > < d 2 : a n y T y p e   z : R e f = " i 5 7 3 " / > < d 2 : a n y T y p e   z : R e f = " i 5 7 4 " / > < d 2 : a n y T y p e   z : R e f = " i 5 7 5 " / > < d 2 : a n y T y p e   z : R e f = " i 5 7 6 " / > < d 2 : a n y T y p e   z : R e f = " i 5 7 7 " / > < d 2 : a n y T y p e   z : R e f = " i 5 7 8 " / > < d 2 : a n y T y p e   z : R e f = " i 5 7 9 " / > < d 2 : a n y T y p e   z : R e f = " i 5 8 0 " / > < d 2 : a n y T y p e   z : R e f = " i 5 8 1 " / > < d 2 : a n y T y p e   z : R e f = " i 5 8 2 " / > < d 2 : a n y T y p e   z : R e f = " i 5 8 3 " / > < d 2 : a n y T y p e   z : R e f = " i 5 8 4 " / > < d 2 : a n y T y p e   z : R e f = " i 5 8 5 " / > < d 2 : a n y T y p e   z : R e f = " i 5 8 6 " / > < d 2 : a n y T y p e   z : R e f = " i 5 8 7 " / > < d 2 : a n y T y p e   z : R e f = " i 5 8 8 " / > < d 2 : a n y T y p e   z : R e f = " i 5 8 9 " / > < d 2 : a n y T y p e   z : R e f = " i 5 9 0 " / > < d 2 : a n y T y p e   z : R e f = " i 5 9 1 " / > < d 2 : a n y T y p e   z : R e f = " i 5 9 2 " / > < d 2 : a n y T y p e   z : R e f = " i 5 9 3 " / > < d 2 : a n y T y p e   z : R e f = " i 5 9 4 " / > < d 2 : a n y T y p e   z : R e f = " i 5 9 5 " / > < d 2 : a n y T y p e   z : R e f = " i 5 9 6 " / > < d 2 : a n y T y p e   z : R e f = " i 5 9 7 " / > < d 2 : a n y T y p e   z : R e f = " i 5 9 8 " / > < d 2 : a n y T y p e   z : R e f = " i 5 9 9 " / > < d 2 : a n y T y p e   z : R e f = " i 6 0 0 " / > < d 2 : a n y T y p e   z : R e f = " i 6 0 1 " / > < d 2 : a n y T y p e   z : R e f = " i 6 0 2 " / > < d 2 : a n y T y p e   z : R e f = " i 6 0 3 " / > < d 2 : a n y T y p e   z : R e f = " i 6 0 4 " / > < d 2 : a n y T y p e   z : R e f = " i 6 0 5 " / > < d 2 : a n y T y p e   z : R e f = " i 6 0 6 " / > < d 2 : a n y T y p e   z : R e f = " i 6 0 7 " / > < d 2 : a n y T y p e   z : R e f = " i 6 0 8 " / > < d 2 : a n y T y p e   z : R e f = " i 6 0 9 " / > < d 2 : a n y T y p e   z : R e f = " i 6 1 0 " / > < d 2 : a n y T y p e   z : R e f = " i 6 1 1 " / > < d 2 : a n y T y p e   z : R e f = " i 6 1 2 " / > < d 2 : a n y T y p e   z : R e f = " i 6 1 3 " / > < d 2 : a n y T y p e   z : R e f = " i 6 1 4 " / > < d 2 : a n y T y p e   z : R e f = " i 6 1 5 " / > < d 2 : a n y T y p e   z : R e f = " i 6 1 6 " / > < d 2 : a n y T y p e   z : R e f = " i 6 1 7 " / > < d 2 : a n y T y p e   z : R e f = " i 6 1 8 " / > < d 2 : a n y T y p e   z : R e f = " i 6 1 9 " / > < d 2 : a n y T y p e   z : R e f = " i 6 2 0 " / > < d 2 : a n y T y p e   z : R e f = " i 6 2 1 " / > < d 2 : a n y T y p e   z : R e f = " i 6 2 2 " / > < d 2 : a n y T y p e   z : R e f = " i 6 2 3 " / > < d 2 : a n y T y p e   z : R e f = " i 6 2 4 " / > < d 2 : a n y T y p e   z : R e f = " i 6 2 5 " / > < d 2 : a n y T y p e   z : R e f = " i 6 2 6 " / > < d 2 : a n y T y p e   z : R e f = " i 6 2 7 " / > < d 2 : a n y T y p e   z : R e f = " i 6 2 8 " / > < d 2 : a n y T y p e   z : R e f = " i 6 2 9 " / > < d 2 : a n y T y p e   z : R e f = " i 6 3 0 " / > < d 2 : a n y T y p e   z : R e f = " i 6 3 1 " / > < d 2 : a n y T y p e   z : R e f = " i 6 3 2 " / > < d 2 : a n y T y p e   z : R e f = " i 6 3 3 " / > < d 2 : a n y T y p e   z : R e f = " i 6 3 4 " / > < d 2 : a n y T y p e   z : R e f = " i 6 3 5 " / > < d 2 : a n y T y p e   z : R e f = " i 6 3 6 " / > < d 2 : a n y T y p e   z : R e f = " i 6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3 9 "   i : t y p e = " d 1 p 1 : L a b e l " > < d 1 p 1 : P a r e n t   z : R e f = " i 5 4 2 " / > < d 1 p 1 : U U I D > b 8 b d 6 8 1 d - 8 6 c 4 - 4 f 1 b - 9 2 a a - 9 f 4 7 2 3 d e e 2 6 5 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  -   C D I      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6 4 0 "   i : t y p e = " d 1 p 1 : E l e m e n t " > < d 1 p 1 : N a m e > T y p e & a m p ; 3 2 ; d e & a m p ; 3 2 ; C o n t r a t & a m p ; 3 2 ; & a m p ; 4 5 ; & a m p ; 3 2 ; T y p e & a m p ; 3 2 ; d e & a m p ; 3 2 ; C o n t r a t & a m p ; 3 2 ; & a m p ; 4 5 ; & a m p ; 3 2 ; C D D & a m p ; 3 2 ; & a m p ; 3 2 ; & a m p ; 3 2 ; & a m p ; 3 2 ; < / d 1 p 1 : N a m e > < d 1 p 1 : O b j e c t T y p e > E l e m e n t < / d 1 p 1 : O b j e c t T y p e > < d 1 p 1 : P a r e n t   z : R e f = " i 2 4 1 " / > < d 1 p 1 : U U I D > a 9 8 0 0 5 0 9 - 5 8 7 e - 4 3 8 f - 8 4 c 5 - 8 6 b a 3 6 d a 4 2 7 0 < / d 1 p 1 : U U I D > < d 1 p 1 : _ p r o p e r t i e s   z : I d = " i 6 4 1 "   i : t y p e = " d 1 p 1 : M D M P r o p e r t i e s " > < d 1 p 1 : P a r e n t   z : R e f = " i 6 4 0 " / > < d 1 p 1 : U U I D > 5 6 1 a e 8 a 5 - e 8 1 4 - 4 6 d 5 - 8 e f a - d b 0 6 c 1 e a 2 2 6 f < / d 1 p 1 : U U I D > < d 1 p 1 : _ e l e m e n t s > < d 2 : a n y T y p e   z : I d = " i 6 4 2 "   i : t y p e = " d 1 p 1 : M D M P r o p e r t y " > < d 1 p 1 : N a m e > S i g L e t t e r < / d 1 p 1 : N a m e > < d 1 p 1 : P a r e n t   z : R e f = " i 6 4 0 " / > < d 1 p 1 : U U I D > 5 9 c c 5 b 9 0 - a b 6 d - 4 c 6 c - 9 b 2 e - f 5 9 0 a b d b c a c b < / d 1 p 1 : U U I D > < d 1 p 1 : _ p r o p e r t i e s   z : I d = " i 6 4 3 "   i : t y p e = " d 1 p 1 : M D M P r o p e r t i e s " > < d 1 p 1 : P a r e n t   z : R e f = " i 6 4 2 " / > < d 1 p 1 : U U I D > f 1 c 0 0 9 f a - d 8 c 5 - 4 3 f a - a 4 8 5 - 1 b e e c 4 4 1 6 9 2 e 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6 4 4 " > < d 1 p 1 : U U I D > 4 e 0 2 9 4 d e - 4 a e 8 - 4 b b b - a 3 d 4 - 8 e 9 3 4 9 5 9 2 d 9 a 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4 1 " / > < d 1 p 1 : V a l u e   i : t y p e = " d 1 : s t r i n g " > < / d 1 p 1 : V a l u e > < / d 2 : a n y T y p e > < d 2 : a n y T y p e   z : I d = " i 6 4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4 0 " / > < d 1 p 1 : U U I D > d 6 a 3 8 d 3 e - a 3 5 9 - 4 4 c b - a 6 6 b - 9 e 5 6 d 1 b 6 8 1 7 7 < / d 1 p 1 : U U I D > < d 1 p 1 : C o n t a i n e r   z : R e f = " i 6 4 1 " / > < d 1 p 1 : V a l u e   i : t y p e = " d 1 : s t r i n g " > ' T 1 ' ! 8 : 8 < / d 1 p 1 : V a l u e > < / d 2 : a n y T y p e > < d 2 : a n y T y p e   z : I d = " i 6 4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4 0 " / > < d 1 p 1 : U U I D > 0 4 c a f 0 e 5 - b f 3 5 - 4 0 2 c - b c 2 d - e 9 7 4 d b 9 5 f d 6 2 < / d 1 p 1 : U U I D > < d 1 p 1 : C o n t a i n e r   z : R e f = " i 6 4 1 " / > < d 1 p 1 : V a l u e   i : t y p e = " d 1 : s t r i n g " > ' T 2 ' ! 8 : 8 < / d 1 p 1 : V a l u e > < / d 2 : a n y T y p e > < d 2 : a n y T y p e   z : I d = " i 6 4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4 0 " / > < d 1 p 1 : U U I D > e 7 6 0 0 a 8 7 - 1 9 e a - 4 f 8 1 - 9 8 0 7 - a b c 4 8 0 2 0 1 1 d 9 < / d 1 p 1 : U U I D > < d 1 p 1 : C o n t a i n e r   z : R e f = " i 6 4 1 " / > < d 1 p 1 : V a l u e   i : t y p e = " d 1 : s t r i n g " > ' T 3 ' ! 8 : 8 < / d 1 p 1 : V a l u e > < / d 2 : a n y T y p e > < d 2 : a n y T y p e   z : I d = " i 6 4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4 0 " / > < d 1 p 1 : U U I D > 9 4 3 1 d 8 d c - c 7 7 2 - 4 d d 3 - 8 f a b - 5 3 1 c b b c e 3 b d 9 < / d 1 p 1 : U U I D > < d 1 p 1 : C o n t a i n e r   z : R e f = " i 6 4 1 " / > < d 1 p 1 : V a l u e   i : t y p e = " d 1 : s t r i n g " > ' T 4 ' ! 8 : 8 < / d 1 p 1 : V a l u e > < / d 2 : a n y T y p e > < d 2 : a n y T y p e   z : I d = " i 6 4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4 0 " / > < d 1 p 1 : U U I D > 2 5 f 3 7 a 1 1 - a b c a - 4 d e 1 - a 1 3 4 - c 1 2 e d 8 5 2 2 0 b 8 < / d 1 p 1 : U U I D > < d 1 p 1 : C o n t a i n e r   z : R e f = " i 6 4 1 " / > < d 1 p 1 : V a l u e   i : t y p e = " d 1 : s t r i n g " > ' T 5 ' ! 8 : 8 < / d 1 p 1 : V a l u e > < / d 2 : a n y T y p e > < d 2 : a n y T y p e   z : I d = " i 6 5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4 0 " / > < d 1 p 1 : U U I D > 3 3 0 c f d 8 5 - 4 f 4 8 - 4 a 8 3 - 9 b 4 b - 0 6 b 5 e 4 8 f 6 8 5 e < / d 1 p 1 : U U I D > < d 1 p 1 : C o n t a i n e r   z : R e f = " i 6 4 1 " / > < d 1 p 1 : V a l u e   i : t y p e = " d 1 : s t r i n g " > ' T 6 ' ! 8 : 8 < / d 1 p 1 : V a l u e > < / d 2 : a n y T y p e > < d 2 : a n y T y p e   z : I d = " i 6 5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4 0 " / > < d 1 p 1 : U U I D > 9 4 6 b 4 8 b 0 - 1 e 4 1 - 4 9 a 1 - a 6 0 e - 8 d a a a 9 d 5 a b 4 4 < / d 1 p 1 : U U I D > < d 1 p 1 : C o n t a i n e r   z : R e f = " i 6 4 1 " / > < d 1 p 1 : V a l u e   i : t y p e = " d 1 : s t r i n g " > ' T 7 ' ! 8 : 8 < / d 1 p 1 : V a l u e > < / d 2 : a n y T y p e > < d 2 : a n y T y p e   z : I d = " i 6 5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4 0 " / > < d 1 p 1 : U U I D > 1 a f f e e 5 5 - 4 3 4 d - 4 7 7 6 - 9 b 9 3 - c 6 b 0 2 8 f 1 5 c c f < / d 1 p 1 : U U I D > < d 1 p 1 : C o n t a i n e r   z : R e f = " i 6 4 1 " / > < d 1 p 1 : V a l u e   i : t y p e = " d 1 : s t r i n g " > ' T 8 ' ! 8 : 8 < / d 1 p 1 : V a l u e > < / d 2 : a n y T y p e > < d 2 : a n y T y p e   z : I d = " i 6 5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4 0 " / > < d 1 p 1 : U U I D > a c b f 3 0 7 c - 4 1 e 3 - 4 8 f 8 - a 6 a d - 7 2 9 b 8 3 c b 6 3 c 4 < / d 1 p 1 : U U I D > < d 1 p 1 : C o n t a i n e r   z : R e f = " i 6 4 1 " / > < d 1 p 1 : V a l u e   i : t y p e = " d 1 : s t r i n g " > ' T 9 ' ! 8 : 8 < / d 1 p 1 : V a l u e > < / d 2 : a n y T y p e > < d 2 : a n y T y p e   z : I d = " i 6 5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4 0 " / > < d 1 p 1 : U U I D > 8 4 7 a d 2 0 4 - 8 c 8 1 - 4 5 e e - 8 7 6 2 - 1 0 9 f 5 2 3 b 5 5 3 e < / d 1 p 1 : U U I D > < d 1 p 1 : C o n t a i n e r   z : R e f = " i 6 4 1 " / > < d 1 p 1 : V a l u e   i : t y p e = " d 1 : s t r i n g " > ' T 1 0 ' ! 8 : 8 < / d 1 p 1 : V a l u e > < / d 2 : a n y T y p e > < d 2 : a n y T y p e   z : I d = " i 6 5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4 0 " / > < d 1 p 1 : U U I D > 3 7 c b e 4 f 3 - 8 e 1 a - 4 c 8 3 - b 2 2 8 - 7 2 c 9 7 f c b 7 b 9 6 < / d 1 p 1 : U U I D > < d 1 p 1 : C o n t a i n e r   z : R e f = " i 6 4 1 " / > < d 1 p 1 : V a l u e   i : t y p e = " d 1 : s t r i n g " > ' T 1 1 ' ! 8 : 8 < / d 1 p 1 : V a l u e > < / d 2 : a n y T y p e > < d 2 : a n y T y p e   z : I d = " i 6 5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4 0 " / > < d 1 p 1 : U U I D > a 4 6 9 e b 4 6 - 3 1 e c - 4 a 0 c - 9 b f f - 3 1 4 4 b 7 f 3 7 d 8 b < / d 1 p 1 : U U I D > < d 1 p 1 : C o n t a i n e r   z : R e f = " i 6 4 1 " / > < d 1 p 1 : V a l u e   i : t y p e = " d 1 : s t r i n g " > ' T 1 2 ' ! 8 : 8 < / d 1 p 1 : V a l u e > < / d 2 : a n y T y p e > < d 2 : a n y T y p e   z : I d = " i 6 5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4 0 " / > < d 1 p 1 : U U I D > e a 1 1 3 9 9 5 - f c 5 c - 4 e c 6 - 9 d 8 4 - d 7 1 f f 1 6 4 2 c 7 4 < / d 1 p 1 : U U I D > < d 1 p 1 : C o n t a i n e r   z : R e f = " i 6 4 1 " / > < d 1 p 1 : V a l u e   i : t y p e = " d 1 : s t r i n g " > ' T 1 3 ' ! 8 : 8 < / d 1 p 1 : V a l u e > < / d 2 : a n y T y p e > < d 2 : a n y T y p e   z : I d = " i 6 5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4 0 " / > < d 1 p 1 : U U I D > b 0 2 a 4 7 2 7 - 6 e 3 0 - 4 2 a 1 - a 6 8 5 - 6 0 4 2 6 0 d 2 d 0 e e < / d 1 p 1 : U U I D > < d 1 p 1 : C o n t a i n e r   z : R e f = " i 6 4 1 " / > < d 1 p 1 : V a l u e   i : t y p e = " d 1 : s t r i n g " > ' T 1 4 ' ! 8 : 8 < / d 1 p 1 : V a l u e > < / d 2 : a n y T y p e > < d 2 : a n y T y p e   z : I d = " i 6 5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4 0 " / > < d 1 p 1 : U U I D > 0 0 3 5 4 3 0 1 - b c 8 0 - 4 8 e 0 - a 7 5 c - f a d 0 c c e c 1 d 3 9 < / d 1 p 1 : U U I D > < d 1 p 1 : C o n t a i n e r   z : R e f = " i 6 4 1 " / > < d 1 p 1 : V a l u e   i : t y p e = " d 1 : s t r i n g " > ' T 1 5 ' ! 8 : 8 < / d 1 p 1 : V a l u e > < / d 2 : a n y T y p e > < d 2 : a n y T y p e   z : I d = " i 6 6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4 0 " / > < d 1 p 1 : U U I D > d a 7 4 9 6 8 d - 2 2 2 1 - 4 2 a 5 - 9 f 6 e - 7 3 a d 4 f 8 5 a 4 f 8 < / d 1 p 1 : U U I D > < d 1 p 1 : C o n t a i n e r   z : R e f = " i 6 4 1 " / > < d 1 p 1 : V a l u e   i : t y p e = " d 1 : s t r i n g " > ' T 1 6 ' ! 8 : 8 < / d 1 p 1 : V a l u e > < / d 2 : a n y T y p e > < d 2 : a n y T y p e   z : I d = " i 6 6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4 0 " / > < d 1 p 1 : U U I D > 4 7 5 9 b e 9 8 - e a f 2 - 4 2 f 3 - 9 0 7 a - 7 e 3 d 6 c 2 c 4 0 5 e < / d 1 p 1 : U U I D > < d 1 p 1 : C o n t a i n e r   z : R e f = " i 6 4 1 " / > < d 1 p 1 : V a l u e   i : t y p e = " d 1 : s t r i n g " > ' T 1 7 ' ! 8 : 8 < / d 1 p 1 : V a l u e > < / d 2 : a n y T y p e > < d 2 : a n y T y p e   z : I d = " i 6 6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4 0 " / > < d 1 p 1 : U U I D > a 3 5 5 6 2 5 3 - 5 3 f 0 - 4 0 0 7 - a 2 7 c - 2 a 0 1 2 0 0 c b e 0 2 < / d 1 p 1 : U U I D > < d 1 p 1 : C o n t a i n e r   z : R e f = " i 6 4 1 " / > < d 1 p 1 : V a l u e   i : t y p e = " d 1 : s t r i n g " > ' T 1 8 ' ! 8 : 8 < / d 1 p 1 : V a l u e > < / d 2 : a n y T y p e > < d 2 : a n y T y p e   z : I d = " i 6 6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4 0 " / > < d 1 p 1 : U U I D > a 8 5 0 1 6 1 7 - c 4 a 9 - 4 2 e c - 8 4 0 8 - 7 1 b 5 c e 3 b 0 3 6 2 < / d 1 p 1 : U U I D > < d 1 p 1 : C o n t a i n e r   z : R e f = " i 6 4 1 " / > < d 1 p 1 : V a l u e   i : t y p e = " d 1 : s t r i n g " > ' T 1 9 ' ! 8 : 8 < / d 1 p 1 : V a l u e > < / d 2 : a n y T y p e > < d 2 : a n y T y p e   z : I d = " i 6 6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4 0 " / > < d 1 p 1 : U U I D > c 3 5 0 4 3 3 d - 6 b 4 3 - 4 5 a 0 - b 7 c 0 - 0 a d 9 c 4 2 9 7 4 1 e < / d 1 p 1 : U U I D > < d 1 p 1 : C o n t a i n e r   z : R e f = " i 6 4 1 " / > < d 1 p 1 : V a l u e   i : t y p e = " d 1 : s t r i n g " > ' T 2 0 ' ! 8 : 8 < / d 1 p 1 : V a l u e > < / d 2 : a n y T y p e > < d 2 : a n y T y p e   z : I d = " i 6 6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4 0 " / > < d 1 p 1 : U U I D > f 4 6 c 3 b 0 b - a 8 1 4 - 4 f e 3 - a 9 6 4 - 5 0 c d 7 5 7 f 7 b b 7 < / d 1 p 1 : U U I D > < d 1 p 1 : C o n t a i n e r   z : R e f = " i 6 4 1 " / > < d 1 p 1 : V a l u e   i : t y p e = " d 1 : s t r i n g " > ' T 2 1 ' ! 8 : 8 < / d 1 p 1 : V a l u e > < / d 2 : a n y T y p e > < d 2 : a n y T y p e   z : I d = " i 6 6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4 0 " / > < d 1 p 1 : U U I D > 8 2 0 f 0 2 2 6 - 7 8 2 4 - 4 4 5 9 - b c 6 0 - 5 a 5 b e c 9 4 c 4 c 0 < / d 1 p 1 : U U I D > < d 1 p 1 : C o n t a i n e r   z : R e f = " i 6 4 1 " / > < d 1 p 1 : V a l u e   i : t y p e = " d 1 : s t r i n g " > ' T 2 2 ' ! 9 : 9 < / d 1 p 1 : V a l u e > < / d 2 : a n y T y p e > < d 2 : a n y T y p e   z : I d = " i 6 6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4 0 " / > < d 1 p 1 : U U I D > 9 f 6 b 1 4 a 7 - 3 a 1 e - 4 5 8 d - b e a e - 5 6 e 2 0 b b d 1 e a 4 < / d 1 p 1 : U U I D > < d 1 p 1 : C o n t a i n e r   z : R e f = " i 6 4 1 " / > < d 1 p 1 : V a l u e   i : t y p e = " d 1 : s t r i n g " > ' T 2 3 ' ! 9 : 9 < / d 1 p 1 : V a l u e > < / d 2 : a n y T y p e > < d 2 : a n y T y p e   z : I d = " i 6 6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4 0 " / > < d 1 p 1 : U U I D > e 1 2 b f 4 9 7 - f 5 a 0 - 4 1 4 1 - 9 7 1 2 - a e 4 f d c 8 0 1 d d 2 < / d 1 p 1 : U U I D > < d 1 p 1 : C o n t a i n e r   z : R e f = " i 6 4 1 " / > < d 1 p 1 : V a l u e   i : t y p e = " d 1 : s t r i n g " > ' T 2 4 ' ! 9 : 9 < / d 1 p 1 : V a l u e > < / d 2 : a n y T y p e > < d 2 : a n y T y p e   z : I d = " i 6 6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4 0 " / > < d 1 p 1 : U U I D > 9 f b 6 9 5 8 0 - f 3 4 7 - 4 6 e e - b b a 0 - c d 3 b 3 a 7 7 d 8 0 4 < / d 1 p 1 : U U I D > < d 1 p 1 : C o n t a i n e r   z : R e f = " i 6 4 1 " / > < d 1 p 1 : V a l u e   i : t y p e = " d 1 : s t r i n g " > ' T 2 5 ' ! 9 : 9 < / d 1 p 1 : V a l u e > < / d 2 : a n y T y p e > < d 2 : a n y T y p e   z : I d = " i 6 7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4 0 " / > < d 1 p 1 : U U I D > d 7 2 8 4 3 a 3 - a a 7 d - 4 7 b 0 - b 6 c 1 - d c f e e f 4 4 1 d 5 9 < / d 1 p 1 : U U I D > < d 1 p 1 : C o n t a i n e r   z : R e f = " i 6 4 1 " / > < d 1 p 1 : V a l u e   i : t y p e = " d 1 : s t r i n g " > ' T 2 6 ' ! 9 : 9 < / d 1 p 1 : V a l u e > < / d 2 : a n y T y p e > < d 2 : a n y T y p e   z : I d = " i 6 7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4 0 " / > < d 1 p 1 : U U I D > a 1 f c 6 0 9 3 - a 6 2 4 - 4 4 7 2 - a e 0 d - f 9 3 f 3 2 7 1 a e a f < / d 1 p 1 : U U I D > < d 1 p 1 : C o n t a i n e r   z : R e f = " i 6 4 1 " / > < d 1 p 1 : V a l u e   i : t y p e = " d 1 : s t r i n g " > ' T 2 7 ' ! 9 : 9 < / d 1 p 1 : V a l u e > < / d 2 : a n y T y p e > < d 2 : a n y T y p e   z : I d = " i 6 7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4 0 " / > < d 1 p 1 : U U I D > 3 e 0 d f d a 5 - a f 1 a - 4 e d b - a 5 8 f - 8 1 a 2 3 3 3 2 8 0 1 a < / d 1 p 1 : U U I D > < d 1 p 1 : C o n t a i n e r   z : R e f = " i 6 4 1 " / > < d 1 p 1 : V a l u e   i : t y p e = " d 1 : s t r i n g " > ' T 2 8 ' ! 9 : 9 < / d 1 p 1 : V a l u e > < / d 2 : a n y T y p e > < d 2 : a n y T y p e   z : I d = " i 6 7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4 0 " / > < d 1 p 1 : U U I D > b 3 e 8 f f d 7 - 0 6 4 3 - 4 b b 0 - b 4 c 9 - 0 e 1 5 a 6 2 f 9 4 a f < / d 1 p 1 : U U I D > < d 1 p 1 : C o n t a i n e r   z : R e f = " i 6 4 1 " / > < d 1 p 1 : V a l u e   i : t y p e = " d 1 : s t r i n g " > ' T 2 9 ' ! 9 : 9 < / d 1 p 1 : V a l u e > < / d 2 : a n y T y p e > < d 2 : a n y T y p e   z : I d = " i 6 7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4 0 " / > < d 1 p 1 : U U I D > 3 6 8 6 2 9 a 3 - 2 c c 3 - 4 5 f 4 - b 2 7 4 - e 2 3 0 6 2 f 3 0 c b 6 < / d 1 p 1 : U U I D > < d 1 p 1 : C o n t a i n e r   z : R e f = " i 6 4 1 " / > < d 1 p 1 : V a l u e   i : t y p e = " d 1 : s t r i n g " > ' T 3 0 ' ! 1 0 : 1 0 < / d 1 p 1 : V a l u e > < / d 2 : a n y T y p e > < d 2 : a n y T y p e   z : I d = " i 6 7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4 0 " / > < d 1 p 1 : U U I D > 6 4 2 8 b a c 4 - 4 4 a 8 - 4 0 5 4 - a e f 4 - a d 2 3 2 7 8 a 0 4 b 4 < / d 1 p 1 : U U I D > < d 1 p 1 : C o n t a i n e r   z : R e f = " i 6 4 1 " / > < d 1 p 1 : V a l u e   i : t y p e = " d 1 : s t r i n g " > ' T 3 1 ' ! 1 0 : 1 0 < / d 1 p 1 : V a l u e > < / d 2 : a n y T y p e > < d 2 : a n y T y p e   z : I d = " i 6 7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4 0 " / > < d 1 p 1 : U U I D > 0 a 6 4 1 8 e c - f 4 c 8 - 4 5 4 5 - 8 9 5 9 - e 6 0 7 1 9 3 b b 0 2 b < / d 1 p 1 : U U I D > < d 1 p 1 : C o n t a i n e r   z : R e f = " i 6 4 1 " / > < d 1 p 1 : V a l u e   i : t y p e = " d 1 : s t r i n g " > ' T 3 2 ' ! 1 0 : 1 0 < / d 1 p 1 : V a l u e > < / d 2 : a n y T y p e > < d 2 : a n y T y p e   z : I d = " i 6 7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4 0 " / > < d 1 p 1 : U U I D > b 2 7 c 7 c b 1 - d c b b - 4 3 5 d - a 8 c 3 - e 0 d 1 5 c 7 b b b 5 3 < / d 1 p 1 : U U I D > < d 1 p 1 : C o n t a i n e r   z : R e f = " i 6 4 1 " / > < d 1 p 1 : V a l u e   i : t y p e = " d 1 : s t r i n g " > ' T 3 3 ' ! 1 0 : 1 0 < / d 1 p 1 : V a l u e > < / d 2 : a n y T y p e > < d 2 : a n y T y p e   z : I d = " i 6 7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4 0 " / > < d 1 p 1 : U U I D > 3 b a 3 b d c 9 - d 0 0 d - 4 1 a 1 - b b a b - 3 c 1 e 6 8 4 2 3 1 3 a < / d 1 p 1 : U U I D > < d 1 p 1 : C o n t a i n e r   z : R e f = " i 6 4 1 " / > < d 1 p 1 : V a l u e   i : t y p e = " d 1 : s t r i n g " > ' T 3 4 ' ! 1 0 : 1 0 < / d 1 p 1 : V a l u e > < / d 2 : a n y T y p e > < d 2 : a n y T y p e   z : I d = " i 6 7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4 0 " / > < d 1 p 1 : U U I D > e e 7 d a 0 4 d - e c a f - 4 b 0 d - a 8 c 2 - 7 e 8 1 1 b 9 1 8 6 4 2 < / d 1 p 1 : U U I D > < d 1 p 1 : C o n t a i n e r   z : R e f = " i 6 4 1 " / > < d 1 p 1 : V a l u e   i : t y p e = " d 1 : s t r i n g " > ' T 3 5 ' ! 1 0 : 1 0 < / d 1 p 1 : V a l u e > < / d 2 : a n y T y p e > < d 2 : a n y T y p e   z : I d = " i 6 8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4 0 " / > < d 1 p 1 : U U I D > 5 a 9 e 6 f e 7 - 2 c c 8 - 4 a b 3 - 9 a 4 2 - 4 3 a 9 7 a 2 b b b 6 6 < / d 1 p 1 : U U I D > < d 1 p 1 : C o n t a i n e r   z : R e f = " i 6 4 1 " / > < d 1 p 1 : V a l u e   i : t y p e = " d 1 : s t r i n g " > ' T 3 6 ' ! 1 0 : 1 0 < / d 1 p 1 : V a l u e > < / d 2 : a n y T y p e > < d 2 : a n y T y p e   z : I d = " i 6 8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4 0 " / > < d 1 p 1 : U U I D > 7 a 2 e d 4 7 e - d f b d - 4 c 2 c - b a 2 0 - 5 4 8 6 6 b 8 c f 6 2 9 < / d 1 p 1 : U U I D > < d 1 p 1 : C o n t a i n e r   z : R e f = " i 6 4 1 " / > < d 1 p 1 : V a l u e   i : t y p e = " d 1 : s t r i n g " > ' T 3 7 ' ! 1 0 : 1 0 < / d 1 p 1 : V a l u e > < / d 2 : a n y T y p e > < d 2 : a n y T y p e   z : I d = " i 6 8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4 0 " / > < d 1 p 1 : U U I D > 7 5 e 6 8 3 e 6 - 1 4 0 3 - 4 4 6 9 - b 5 d 7 - 0 1 a 0 1 5 0 1 f 4 3 0 < / d 1 p 1 : U U I D > < d 1 p 1 : C o n t a i n e r   z : R e f = " i 6 4 1 " / > < d 1 p 1 : V a l u e   i : t y p e = " d 1 : s t r i n g " > ' T 3 8 ' ! 9 : 9 < / d 1 p 1 : V a l u e > < / d 2 : a n y T y p e > < d 2 : a n y T y p e   z : I d = " i 6 8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4 0 " / > < d 1 p 1 : U U I D > 9 6 7 0 6 2 0 3 - b 8 b 4 - 4 e 1 d - a c 9 c - 5 0 d f a 9 1 b c 8 1 b < / d 1 p 1 : U U I D > < d 1 p 1 : C o n t a i n e r   z : R e f = " i 6 4 1 " / > < d 1 p 1 : V a l u e   i : t y p e = " d 1 : s t r i n g " > ' T 3 9 ' ! 9 : 9 < / d 1 p 1 : V a l u e > < / d 2 : a n y T y p e > < d 2 : a n y T y p e   z : I d = " i 6 8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4 0 " / > < d 1 p 1 : U U I D > 7 3 f 7 1 0 4 c - 9 1 e f - 4 f e c - 8 7 b 2 - b 7 c 2 e 4 8 3 d d 5 a < / d 1 p 1 : U U I D > < d 1 p 1 : C o n t a i n e r   z : R e f = " i 6 4 1 " / > < d 1 p 1 : V a l u e   i : t y p e = " d 1 : s t r i n g " > ' T 4 0 ' ! 9 : 9 < / d 1 p 1 : V a l u e > < / d 2 : a n y T y p e > < d 2 : a n y T y p e   z : I d = " i 6 8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4 0 " / > < d 1 p 1 : U U I D > c 4 1 9 5 3 b 6 - 1 4 6 a - 4 0 4 1 - 8 2 b f - 9 6 4 2 9 6 2 f 8 5 e 4 < / d 1 p 1 : U U I D > < d 1 p 1 : C o n t a i n e r   z : R e f = " i 6 4 1 " / > < d 1 p 1 : V a l u e   i : t y p e = " d 1 : s t r i n g " > ' T 4 1 ' ! 9 : 9 < / d 1 p 1 : V a l u e > < / d 2 : a n y T y p e > < d 2 : a n y T y p e   z : I d = " i 6 8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4 0 " / > < d 1 p 1 : U U I D > 6 2 a 4 c 9 c 5 - c c 9 b - 4 5 e b - 9 b 4 d - 5 9 a c 4 6 a e 4 2 1 a < / d 1 p 1 : U U I D > < d 1 p 1 : C o n t a i n e r   z : R e f = " i 6 4 1 " / > < d 1 p 1 : V a l u e   i : t y p e = " d 1 : s t r i n g " > ' T 4 2 ' ! 9 : 9 < / d 1 p 1 : V a l u e > < / d 2 : a n y T y p e > < d 2 : a n y T y p e   z : I d = " i 6 8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4 0 " / > < d 1 p 1 : U U I D > 3 2 f b 9 8 a c - 9 e 2 f - 4 e a e - a 2 7 9 - 7 2 d 9 7 4 b 0 c 0 9 1 < / d 1 p 1 : U U I D > < d 1 p 1 : C o n t a i n e r   z : R e f = " i 6 4 1 " / > < d 1 p 1 : V a l u e   i : t y p e = " d 1 : s t r i n g " > ' T 4 3 ' ! 9 : 9 < / d 1 p 1 : V a l u e > < / d 2 : a n y T y p e > < d 2 : a n y T y p e   z : I d = " i 6 8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4 0 " / > < d 1 p 1 : U U I D > e 9 2 5 8 0 d c - 2 a 6 d - 4 5 e 4 - 9 8 4 7 - f 6 d c 4 6 1 0 0 f 4 0 < / d 1 p 1 : U U I D > < d 1 p 1 : C o n t a i n e r   z : R e f = " i 6 4 1 " / > < d 1 p 1 : V a l u e   i : t y p e = " d 1 : s t r i n g " > ' T 4 4 ' ! 9 : 9 < / d 1 p 1 : V a l u e > < / d 2 : a n y T y p e > < d 2 : a n y T y p e   z : I d = " i 6 8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4 0 " / > < d 1 p 1 : U U I D > 3 f 5 d 2 e 2 d - 2 f 0 6 - 4 8 8 f - 9 9 8 2 - 0 8 4 d c 5 b b e 5 e 3 < / d 1 p 1 : U U I D > < d 1 p 1 : C o n t a i n e r   z : R e f = " i 6 4 1 " / > < d 1 p 1 : V a l u e   i : t y p e = " d 1 : s t r i n g " > ' T 4 5 ' ! 9 : 9 < / d 1 p 1 : V a l u e > < / d 2 : a n y T y p e > < d 2 : a n y T y p e   z : I d = " i 6 9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4 0 " / > < d 1 p 1 : U U I D > 3 7 2 1 0 1 2 3 - 3 7 8 0 - 4 a b 9 - 8 a 4 7 - 4 7 2 5 0 9 9 c 5 0 8 d < / d 1 p 1 : U U I D > < d 1 p 1 : C o n t a i n e r   z : R e f = " i 6 4 1 " / > < d 1 p 1 : V a l u e   i : t y p e = " d 1 : s t r i n g " > ' T 4 6 ' ! 1 0 : 1 0 < / d 1 p 1 : V a l u e > < / d 2 : a n y T y p e > < d 2 : a n y T y p e   z : I d = " i 6 9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4 0 " / > < d 1 p 1 : U U I D > e f 6 0 e b a f - a b c 1 - 4 3 b 4 - 8 7 7 5 - a c d b 5 2 7 6 1 f c 2 < / d 1 p 1 : U U I D > < d 1 p 1 : C o n t a i n e r   z : R e f = " i 6 4 1 " / > < d 1 p 1 : V a l u e   i : t y p e = " d 1 : s t r i n g " > ' T 4 7 ' ! 1 0 : 1 0 < / d 1 p 1 : V a l u e > < / d 2 : a n y T y p e > < d 2 : a n y T y p e   z : I d = " i 6 9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4 0 " / > < d 1 p 1 : U U I D > 7 0 a 7 a a b c - 8 d 1 d - 4 b 6 f - b 1 c d - e f e b 4 a 3 f 1 7 3 b < / d 1 p 1 : U U I D > < d 1 p 1 : C o n t a i n e r   z : R e f = " i 6 4 1 " / > < d 1 p 1 : V a l u e   i : t y p e = " d 1 : s t r i n g " > ' T 4 8 ' ! 1 0 : 1 0 < / d 1 p 1 : V a l u e > < / d 2 : a n y T y p e > < d 2 : a n y T y p e   z : I d = " i 6 9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4 0 " / > < d 1 p 1 : U U I D > 2 a 6 9 3 7 b 6 - 1 9 4 8 - 4 b d 5 - 9 e 2 5 - 0 4 3 6 3 5 d 0 5 b 1 f < / d 1 p 1 : U U I D > < d 1 p 1 : C o n t a i n e r   z : R e f = " i 6 4 1 " / > < d 1 p 1 : V a l u e   i : t y p e = " d 1 : s t r i n g " > ' T 4 9 ' ! 1 0 : 1 0 < / d 1 p 1 : V a l u e > < / d 2 : a n y T y p e > < d 2 : a n y T y p e   z : I d = " i 6 9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4 0 " / > < d 1 p 1 : U U I D > 7 4 7 2 5 2 5 c - 9 9 3 2 - 4 2 2 6 - 8 6 3 8 - f 5 b 4 0 3 4 4 e 9 3 6 < / d 1 p 1 : U U I D > < d 1 p 1 : C o n t a i n e r   z : R e f = " i 6 4 1 " / > < d 1 p 1 : V a l u e   i : t y p e = " d 1 : s t r i n g " > ' T 5 0 ' ! 1 0 : 1 0 < / d 1 p 1 : V a l u e > < / d 2 : a n y T y p e > < d 2 : a n y T y p e   z : I d = " i 6 9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4 0 " / > < d 1 p 1 : U U I D > f 7 8 1 9 6 4 9 - c 7 d 9 - 4 a 0 e - 9 9 d b - a 3 c 9 2 6 7 5 7 7 5 d < / d 1 p 1 : U U I D > < d 1 p 1 : C o n t a i n e r   z : R e f = " i 6 4 1 " / > < d 1 p 1 : V a l u e   i : t y p e = " d 1 : s t r i n g " > ' T 5 1 ' ! 1 0 : 1 0 < / d 1 p 1 : V a l u e > < / d 2 : a n y T y p e > < d 2 : a n y T y p e   z : I d = " i 6 9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4 0 " / > < d 1 p 1 : U U I D > 8 d c d 2 d 0 0 - 5 b 1 d - 4 4 e 7 - 8 3 d b - e 1 d 4 f 6 2 4 e a 2 3 < / d 1 p 1 : U U I D > < d 1 p 1 : C o n t a i n e r   z : R e f = " i 6 4 1 " / > < d 1 p 1 : V a l u e   i : t y p e = " d 1 : s t r i n g " > ' T 5 2 ' ! 1 0 : 1 0 < / d 1 p 1 : V a l u e > < / d 2 : a n y T y p e > < d 2 : a n y T y p e   z : I d = " i 6 9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4 0 " / > < d 1 p 1 : U U I D > 9 0 1 5 4 2 9 e - 5 0 9 d - 4 1 c f - a f 1 c - 0 3 7 c 5 9 1 a f d 0 8 < / d 1 p 1 : U U I D > < d 1 p 1 : C o n t a i n e r   z : R e f = " i 6 4 1 " / > < d 1 p 1 : V a l u e   i : t y p e = " d 1 : s t r i n g " > ' T 5 3 ' ! 1 0 : 1 0 < / d 1 p 1 : V a l u e > < / d 2 : a n y T y p e > < d 2 : a n y T y p e   z : I d = " i 6 9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4 0 " / > < d 1 p 1 : U U I D > 0 8 3 f 4 0 1 a - 5 5 e f - 4 b 9 c - 9 8 4 6 - 8 1 6 3 5 0 4 9 e 5 f 5 < / d 1 p 1 : U U I D > < d 1 p 1 : C o n t a i n e r   z : R e f = " i 6 4 1 " / > < d 1 p 1 : V a l u e   i : t y p e = " d 1 : s t r i n g " > ' T 5 4 ' ! 9 : 9 < / d 1 p 1 : V a l u e > < / d 2 : a n y T y p e > < d 2 : a n y T y p e   z : I d = " i 6 9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4 0 " / > < d 1 p 1 : U U I D > d f c 1 2 9 8 8 - c 1 e 2 - 4 6 b 7 - a 1 3 7 - 3 e d a d 5 8 7 f d e 4 < / d 1 p 1 : U U I D > < d 1 p 1 : C o n t a i n e r   z : R e f = " i 6 4 1 " / > < d 1 p 1 : V a l u e   i : t y p e = " d 1 : s t r i n g " > ' T 5 5 ' ! 9 : 9 < / d 1 p 1 : V a l u e > < / d 2 : a n y T y p e > < d 2 : a n y T y p e   z : I d = " i 7 0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4 0 " / > < d 1 p 1 : U U I D > 5 e f e 6 a 5 6 - f 2 3 c - 4 f d 7 - 9 e 4 5 - 4 7 3 4 d b a e 1 5 5 b < / d 1 p 1 : U U I D > < d 1 p 1 : C o n t a i n e r   z : R e f = " i 6 4 1 " / > < d 1 p 1 : V a l u e   i : t y p e = " d 1 : s t r i n g " > ' T 5 6 ' ! 9 : 9 < / d 1 p 1 : V a l u e > < / d 2 : a n y T y p e > < d 2 : a n y T y p e   z : I d = " i 7 0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4 0 " / > < d 1 p 1 : U U I D > 1 e 4 e b b f 6 - 8 0 6 3 - 4 6 d 7 - 9 7 6 1 - 5 8 9 b 1 d 4 9 4 6 2 6 < / d 1 p 1 : U U I D > < d 1 p 1 : C o n t a i n e r   z : R e f = " i 6 4 1 " / > < d 1 p 1 : V a l u e   i : t y p e = " d 1 : s t r i n g " > ' T 5 7 ' ! 9 : 9 < / d 1 p 1 : V a l u e > < / d 2 : a n y T y p e > < d 2 : a n y T y p e   z : I d = " i 7 0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4 0 " / > < d 1 p 1 : U U I D > 2 3 1 d 5 9 e 2 - e 6 d d - 4 c d d - b a 8 3 - 4 d c 1 a 3 3 8 e 2 a 0 < / d 1 p 1 : U U I D > < d 1 p 1 : C o n t a i n e r   z : R e f = " i 6 4 1 " / > < d 1 p 1 : V a l u e   i : t y p e = " d 1 : s t r i n g " > ' T 5 8 ' ! 9 : 9 < / d 1 p 1 : V a l u e > < / d 2 : a n y T y p e > < d 2 : a n y T y p e   z : I d = " i 7 0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4 0 " / > < d 1 p 1 : U U I D > e f e 5 6 8 e 8 - 5 c a 1 - 4 d b a - 9 a d e - 7 4 b 9 0 f 6 3 8 1 4 8 < / d 1 p 1 : U U I D > < d 1 p 1 : C o n t a i n e r   z : R e f = " i 6 4 1 " / > < d 1 p 1 : V a l u e   i : t y p e = " d 1 : s t r i n g " > ' T 5 9 ' ! 9 : 9 < / d 1 p 1 : V a l u e > < / d 2 : a n y T y p e > < d 2 : a n y T y p e   z : I d = " i 7 0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4 0 " / > < d 1 p 1 : U U I D > 4 1 d 3 c c 2 d - 0 b 2 d - 4 f 2 d - a 2 5 c - 2 0 1 3 9 8 d f 0 2 8 3 < / d 1 p 1 : U U I D > < d 1 p 1 : C o n t a i n e r   z : R e f = " i 6 4 1 " / > < d 1 p 1 : V a l u e   i : t y p e = " d 1 : s t r i n g " > ' T 6 0 ' ! 8 : 8 < / d 1 p 1 : V a l u e > < / d 2 : a n y T y p e > < d 2 : a n y T y p e   z : I d = " i 7 0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4 0 " / > < d 1 p 1 : U U I D > 5 1 2 d 2 1 e 4 - a a 1 e - 4 f 0 4 - b a e 0 - 9 f 0 b 5 4 a 9 d c 7 9 < / d 1 p 1 : U U I D > < d 1 p 1 : C o n t a i n e r   z : R e f = " i 6 4 1 " / > < d 1 p 1 : V a l u e   i : t y p e = " d 1 : s t r i n g " > ' T 6 1 ' ! 8 : 8 < / d 1 p 1 : V a l u e > < / d 2 : a n y T y p e > < d 2 : a n y T y p e   z : I d = " i 7 0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4 0 " / > < d 1 p 1 : U U I D > 0 3 c d a 5 b 5 - b 2 1 f - 4 b a e - a 5 a 0 - 7 7 0 4 f a 6 1 2 0 7 9 < / d 1 p 1 : U U I D > < d 1 p 1 : C o n t a i n e r   z : R e f = " i 6 4 1 " / > < d 1 p 1 : V a l u e   i : t y p e = " d 1 : s t r i n g " > ' T 6 2 ' ! 8 : 8 < / d 1 p 1 : V a l u e > < / d 2 : a n y T y p e > < d 2 : a n y T y p e   z : I d = " i 7 0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4 0 " / > < d 1 p 1 : U U I D > 0 5 6 7 a 6 0 4 - d c 1 5 - 4 e 3 c - b e a 8 - 2 9 5 c 8 e d 8 e 3 b b < / d 1 p 1 : U U I D > < d 1 p 1 : C o n t a i n e r   z : R e f = " i 6 4 1 " / > < d 1 p 1 : V a l u e   i : t y p e = " d 1 : s t r i n g " > ' T 6 3 ' ! 8 : 8 < / d 1 p 1 : V a l u e > < / d 2 : a n y T y p e > < d 2 : a n y T y p e   z : I d = " i 7 0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4 0 " / > < d 1 p 1 : U U I D > c 4 a d e 4 a d - e 2 8 7 - 4 8 2 6 - 8 d 6 c - 0 a 1 3 5 4 1 1 8 1 6 7 < / d 1 p 1 : U U I D > < d 1 p 1 : C o n t a i n e r   z : R e f = " i 6 4 1 " / > < d 1 p 1 : V a l u e   i : t y p e = " d 1 : s t r i n g " > ' T 6 4 ' ! 8 : 8 < / d 1 p 1 : V a l u e > < / d 2 : a n y T y p e > < d 2 : a n y T y p e   z : I d = " i 7 0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4 0 " / > < d 1 p 1 : U U I D > d 2 6 4 8 3 b 9 - f b b b - 4 5 b c - b 3 c 9 - 1 b 3 4 5 0 8 a 1 d 2 5 < / d 1 p 1 : U U I D > < d 1 p 1 : C o n t a i n e r   z : R e f = " i 6 4 1 " / > < d 1 p 1 : V a l u e   i : t y p e = " d 1 : s t r i n g " > ' T 6 5 ' ! 9 : 9 < / d 1 p 1 : V a l u e > < / d 2 : a n y T y p e > < d 2 : a n y T y p e   z : I d = " i 7 1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4 0 " / > < d 1 p 1 : U U I D > 1 5 1 2 8 9 9 1 - f c 2 6 - 4 e c d - b d 5 4 - b c e 7 1 5 7 6 0 9 9 7 < / d 1 p 1 : U U I D > < d 1 p 1 : C o n t a i n e r   z : R e f = " i 6 4 1 " / > < d 1 p 1 : V a l u e   i : t y p e = " d 1 : s t r i n g " > ' T 6 6 ' ! 9 : 9 < / d 1 p 1 : V a l u e > < / d 2 : a n y T y p e > < d 2 : a n y T y p e   z : I d = " i 7 1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4 0 " / > < d 1 p 1 : U U I D > 6 3 2 7 3 9 a 3 - a 6 4 f - 4 a f 1 - a d 5 e - f 8 f a f 4 d 8 9 0 d 0 < / d 1 p 1 : U U I D > < d 1 p 1 : C o n t a i n e r   z : R e f = " i 6 4 1 " / > < d 1 p 1 : V a l u e   i : t y p e = " d 1 : s t r i n g " > ' T 6 7 ' ! 9 : 9 < / d 1 p 1 : V a l u e > < / d 2 : a n y T y p e > < d 2 : a n y T y p e   z : I d = " i 7 1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4 0 " / > < d 1 p 1 : U U I D > 8 d f 7 5 f d a - b 2 7 6 - 4 a c e - 9 c d 6 - b 3 3 4 f 3 4 a 7 7 9 d < / d 1 p 1 : U U I D > < d 1 p 1 : C o n t a i n e r   z : R e f = " i 6 4 1 " / > < d 1 p 1 : V a l u e   i : t y p e = " d 1 : s t r i n g " > ' T 6 8 ' ! 9 : 9 < / d 1 p 1 : V a l u e > < / d 2 : a n y T y p e > < d 2 : a n y T y p e   z : I d = " i 7 1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4 0 " / > < d 1 p 1 : U U I D > 9 6 7 e 1 1 8 d - 7 e 0 0 - 4 6 a a - b c 6 2 - 1 9 e c b 4 2 8 8 6 f b < / d 1 p 1 : U U I D > < d 1 p 1 : C o n t a i n e r   z : R e f = " i 6 4 1 " / > < d 1 p 1 : V a l u e   i : t y p e = " d 1 : s t r i n g " > ' T 6 9 ' ! 9 : 9 < / d 1 p 1 : V a l u e > < / d 2 : a n y T y p e > < d 2 : a n y T y p e   z : I d = " i 7 1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4 0 " / > < d 1 p 1 : U U I D > 8 6 1 4 6 c 1 9 - 0 e 2 8 - 4 a 5 8 - 9 5 8 8 - 9 6 4 e 0 6 b 0 7 f d 1 < / d 1 p 1 : U U I D > < d 1 p 1 : C o n t a i n e r   z : R e f = " i 6 4 1 " / > < d 1 p 1 : V a l u e   i : t y p e = " d 1 : s t r i n g " > ' T 7 0 ' ! 1 0 : 1 0 < / d 1 p 1 : V a l u e > < / d 2 : a n y T y p e > < d 2 : a n y T y p e   z : I d = " i 7 1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4 0 " / > < d 1 p 1 : U U I D > a e 7 b 1 e 6 9 - c f 1 f - 4 c 1 6 - a 8 7 d - d b d 7 b 6 e a b 1 2 7 < / d 1 p 1 : U U I D > < d 1 p 1 : C o n t a i n e r   z : R e f = " i 6 4 1 " / > < d 1 p 1 : V a l u e   i : t y p e = " d 1 : s t r i n g " > ' T 7 1 ' ! 1 0 : 1 0 < / d 1 p 1 : V a l u e > < / d 2 : a n y T y p e > < d 2 : a n y T y p e   z : I d = " i 7 1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4 0 " / > < d 1 p 1 : U U I D > 4 4 1 f 5 2 f 3 - c 8 1 3 - 4 d 9 c - a b 6 7 - c 2 8 e d 7 3 6 0 b c f < / d 1 p 1 : U U I D > < d 1 p 1 : C o n t a i n e r   z : R e f = " i 6 4 1 " / > < d 1 p 1 : V a l u e   i : t y p e = " d 1 : s t r i n g " > ' T 7 2 ' ! 1 0 : 1 0 < / d 1 p 1 : V a l u e > < / d 2 : a n y T y p e > < d 2 : a n y T y p e   z : I d = " i 7 1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4 0 " / > < d 1 p 1 : U U I D > 3 e d 1 9 4 d 1 - 1 a f 4 - 4 d 1 e - b 3 9 2 - f 7 5 f 9 5 7 a 8 e 9 9 < / d 1 p 1 : U U I D > < d 1 p 1 : C o n t a i n e r   z : R e f = " i 6 4 1 " / > < d 1 p 1 : V a l u e   i : t y p e = " d 1 : s t r i n g " > ' T 7 3 ' ! 1 0 : 1 0 < / d 1 p 1 : V a l u e > < / d 2 : a n y T y p e > < d 2 : a n y T y p e   z : I d = " i 7 1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4 0 " / > < d 1 p 1 : U U I D > b 6 5 3 1 0 9 1 - f c 6 c - 4 2 6 9 - b f 2 3 - 7 4 2 e e 0 f 2 b b 5 3 < / d 1 p 1 : U U I D > < d 1 p 1 : C o n t a i n e r   z : R e f = " i 6 4 1 " / > < d 1 p 1 : V a l u e   i : t y p e = " d 1 : s t r i n g " > ' T 7 4 ' ! 1 0 : 1 0 < / d 1 p 1 : V a l u e > < / d 2 : a n y T y p e > < d 2 : a n y T y p e   z : I d = " i 7 1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4 0 " / > < d 1 p 1 : U U I D > b e b 3 8 a b 7 - 7 c 9 d - 4 1 7 8 - b 3 c 3 - d b e e b 5 f 5 6 1 f e < / d 1 p 1 : U U I D > < d 1 p 1 : C o n t a i n e r   z : R e f = " i 6 4 1 " / > < d 1 p 1 : V a l u e   i : t y p e = " d 1 : s t r i n g " > ' T 7 5 ' ! 9 : 9 < / d 1 p 1 : V a l u e > < / d 2 : a n y T y p e > < d 2 : a n y T y p e   z : I d = " i 7 2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4 0 " / > < d 1 p 1 : U U I D > b 1 6 b a b f 2 - c 5 8 2 - 4 0 0 9 - 9 e 7 f - 0 0 6 e 6 7 2 f 5 d 1 b < / d 1 p 1 : U U I D > < d 1 p 1 : C o n t a i n e r   z : R e f = " i 6 4 1 " / > < d 1 p 1 : V a l u e   i : t y p e = " d 1 : s t r i n g " > ' T 7 6 ' ! 9 : 9 < / d 1 p 1 : V a l u e > < / d 2 : a n y T y p e > < d 2 : a n y T y p e   z : I d = " i 7 2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4 0 " / > < d 1 p 1 : U U I D > 5 b 9 d f 0 d 0 - 3 a c 0 - 4 b 2 1 - b 1 f 7 - 8 3 6 a e b 4 7 1 a e c < / d 1 p 1 : U U I D > < d 1 p 1 : C o n t a i n e r   z : R e f = " i 6 4 1 " / > < d 1 p 1 : V a l u e   i : t y p e = " d 1 : s t r i n g " > ' T 7 7 ' ! 9 : 9 < / d 1 p 1 : V a l u e > < / d 2 : a n y T y p e > < d 2 : a n y T y p e   z : I d = " i 7 2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4 0 " / > < d 1 p 1 : U U I D > a 6 0 6 3 c 3 9 - 5 c c 0 - 4 5 a e - a c 3 2 - 1 d 6 e 8 7 d d 6 4 c f < / d 1 p 1 : U U I D > < d 1 p 1 : C o n t a i n e r   z : R e f = " i 6 4 1 " / > < d 1 p 1 : V a l u e   i : t y p e = " d 1 : s t r i n g " > ' T 7 8 ' ! 9 : 9 < / d 1 p 1 : V a l u e > < / d 2 : a n y T y p e > < d 2 : a n y T y p e   z : I d = " i 7 2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4 0 " / > < d 1 p 1 : U U I D > 7 e 4 8 4 a 3 4 - 1 5 c f - 4 9 c 9 - 8 c 6 0 - e 0 d 9 4 d 3 c 3 0 6 a < / d 1 p 1 : U U I D > < d 1 p 1 : C o n t a i n e r   z : R e f = " i 6 4 1 " / > < d 1 p 1 : V a l u e   i : t y p e = " d 1 : s t r i n g " > ' T 7 9 ' ! 1 0 : 1 0 < / d 1 p 1 : V a l u e > < / d 2 : a n y T y p e > < d 2 : a n y T y p e   z : I d = " i 7 2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4 0 " / > < d 1 p 1 : U U I D > 6 b 9 c e d 8 3 - 4 5 2 0 - 4 5 f 9 - 9 1 0 c - b e 5 e d b 2 3 9 8 e 7 < / d 1 p 1 : U U I D > < d 1 p 1 : C o n t a i n e r   z : R e f = " i 6 4 1 " / > < d 1 p 1 : V a l u e   i : t y p e = " d 1 : s t r i n g " > ' T 8 0 ' ! 1 0 : 1 0 < / d 1 p 1 : V a l u e > < / d 2 : a n y T y p e > < d 2 : a n y T y p e   z : I d = " i 7 2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4 0 " / > < d 1 p 1 : U U I D > b 4 3 7 0 5 f 6 - 6 4 8 2 - 4 d e f - a b 5 d - d f 8 b 8 c 3 1 e b 1 8 < / d 1 p 1 : U U I D > < d 1 p 1 : C o n t a i n e r   z : R e f = " i 6 4 1 " / > < d 1 p 1 : V a l u e   i : t y p e = " d 1 : s t r i n g " > ' T 8 1 ' ! 1 0 : 1 0 < / d 1 p 1 : V a l u e > < / d 2 : a n y T y p e > < d 2 : a n y T y p e   z : I d = " i 7 2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4 0 " / > < d 1 p 1 : U U I D > 7 2 c 3 b c 8 f - 6 c 2 7 - 4 d b 2 - 8 1 a 0 - 3 4 b 2 2 9 a 5 9 f b 5 < / d 1 p 1 : U U I D > < d 1 p 1 : C o n t a i n e r   z : R e f = " i 6 4 1 " / > < d 1 p 1 : V a l u e   i : t y p e = " d 1 : s t r i n g " > ' T 8 2 ' ! 9 : 9 < / d 1 p 1 : V a l u e > < / d 2 : a n y T y p e > < d 2 : a n y T y p e   z : I d = " i 7 2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4 0 " / > < d 1 p 1 : U U I D > 9 7 e e 4 7 d c - a f 7 1 - 4 5 c d - 8 1 9 3 - 6 d 4 d f b 1 5 b 2 4 d < / d 1 p 1 : U U I D > < d 1 p 1 : C o n t a i n e r   z : R e f = " i 6 4 1 " / > < d 1 p 1 : V a l u e   i : t y p e = " d 1 : s t r i n g " > ' T 8 3 ' ! 9 : 9 < / d 1 p 1 : V a l u e > < / d 2 : a n y T y p e > < d 2 : a n y T y p e   z : I d = " i 7 2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4 0 " / > < d 1 p 1 : U U I D > c 2 3 3 4 d 5 5 - c 7 8 5 - 4 8 8 d - a c 0 8 - 8 d 8 3 b 9 1 8 b 4 a 0 < / d 1 p 1 : U U I D > < d 1 p 1 : C o n t a i n e r   z : R e f = " i 6 4 1 " / > < d 1 p 1 : V a l u e   i : t y p e = " d 1 : s t r i n g " > ' T 8 4 ' ! 9 : 9 < / d 1 p 1 : V a l u e > < / d 2 : a n y T y p e > < d 2 : a n y T y p e   z : I d = " i 7 2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4 0 " / > < d 1 p 1 : U U I D > 8 1 9 a 0 b f 2 - 5 f 6 c - 4 4 6 e - b d 3 f - 4 d a d 5 5 1 4 2 8 e a < / d 1 p 1 : U U I D > < d 1 p 1 : C o n t a i n e r   z : R e f = " i 6 4 1 " / > < d 1 p 1 : V a l u e   i : t y p e = " d 1 : s t r i n g " > ' T 8 5 ' ! 9 : 9 < / d 1 p 1 : V a l u e > < / d 2 : a n y T y p e > < d 2 : a n y T y p e   z : I d = " i 7 3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4 0 " / > < d 1 p 1 : U U I D > 4 d 4 c e 2 a 6 - 2 c 8 d - 4 3 d c - b f 3 2 - 3 6 b e f 2 2 8 1 0 0 6 < / d 1 p 1 : U U I D > < d 1 p 1 : C o n t a i n e r   z : R e f = " i 6 4 1 " / > < d 1 p 1 : V a l u e   i : t y p e = " d 1 : s t r i n g " > ' T 8 6 ' ! 8 : 8 < / d 1 p 1 : V a l u e > < / d 2 : a n y T y p e > < d 2 : a n y T y p e   z : I d = " i 7 3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4 0 " / > < d 1 p 1 : U U I D > 6 4 d 0 f a 3 5 - e d 5 6 - 4 0 5 2 - 9 6 7 7 - c 7 7 3 c 6 0 d 0 b a f < / d 1 p 1 : U U I D > < d 1 p 1 : C o n t a i n e r   z : R e f = " i 6 4 1 " / > < d 1 p 1 : V a l u e   i : t y p e = " d 1 : s t r i n g " > ' T 8 7 ' ! 9 : 9 < / d 1 p 1 : V a l u e > < / d 2 : a n y T y p e > < d 2 : a n y T y p e   z : I d = " i 7 3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4 0 " / > < d 1 p 1 : U U I D > a 9 4 3 2 e d d - 2 1 7 a - 4 2 b c - 8 0 d b - a 8 3 d e 3 7 e 8 7 b 4 < / d 1 p 1 : U U I D > < d 1 p 1 : C o n t a i n e r   z : R e f = " i 6 4 1 " / > < d 1 p 1 : V a l u e   i : t y p e = " d 1 : s t r i n g " > ' T 8 8 ' ! 9 : 9 < / d 1 p 1 : V a l u e > < / d 2 : a n y T y p e > < d 2 : a n y T y p e   z : I d = " i 7 3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4 0 " / > < d 1 p 1 : U U I D > f 5 b 8 a 5 b 6 - 0 9 9 3 - 4 f 7 1 - 8 f 7 7 - 6 d 2 0 7 5 8 4 f 3 5 c < / d 1 p 1 : U U I D > < d 1 p 1 : C o n t a i n e r   z : R e f = " i 6 4 1 " / > < d 1 p 1 : V a l u e   i : t y p e = " d 1 : s t r i n g " > ' T 8 9 ' ! 9 : 9 < / d 1 p 1 : V a l u e > < / d 2 : a n y T y p e > < d 2 : a n y T y p e   z : I d = " i 7 3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4 0 " / > < d 1 p 1 : U U I D > 0 8 a 4 7 7 3 2 - 0 d d d - 4 4 7 5 - a f a a - 8 8 6 3 9 2 c 5 c 6 0 f < / d 1 p 1 : U U I D > < d 1 p 1 : C o n t a i n e r   z : R e f = " i 6 4 1 " / > < d 1 p 1 : V a l u e   i : t y p e = " d 1 : s t r i n g " > ' T 9 0 ' ! 8 : 8 < / d 1 p 1 : V a l u e > < / d 2 : a n y T y p e > < d 2 : a n y T y p e   z : I d = " i 7 3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4 0 " / > < d 1 p 1 : U U I D > 1 d e 7 7 0 1 5 - d c 5 b - 4 5 9 f - a b 0 8 - d 7 0 4 5 1 c 6 4 e c 7 < / d 1 p 1 : U U I D > < d 1 p 1 : C o n t a i n e r   z : R e f = " i 6 4 1 " / > < d 1 p 1 : V a l u e   i : t y p e = " d 1 : s t r i n g " > ' T 9 1 ' ! 8 : 8 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3 6 " > < d 1 p 1 : U U I D > e 1 7 6 1 8 3 9 - d e 7 c - 4 f e 1 - 8 5 3 4 - 0 6 0 3 6 b 8 6 7 c f 2 < / d 1 p 1 : U U I D > < d 1 p 1 : _ e l e m e n t s > < d 2 : a n y T y p e   z : R e f = " i 6 4 2 " / > < d 2 : a n y T y p e   z : R e f = " i 6 4 5 " / > < d 2 : a n y T y p e   z : R e f = " i 6 4 6 " / > < d 2 : a n y T y p e   z : R e f = " i 6 4 7 " / > < d 2 : a n y T y p e   z : R e f = " i 6 4 8 " / > < d 2 : a n y T y p e   z : R e f = " i 6 4 9 " / > < d 2 : a n y T y p e   z : R e f = " i 6 5 0 " / > < d 2 : a n y T y p e   z : R e f = " i 6 5 1 " / > < d 2 : a n y T y p e   z : R e f = " i 6 5 2 " / > < d 2 : a n y T y p e   z : R e f = " i 6 5 3 " / > < d 2 : a n y T y p e   z : R e f = " i 6 5 4 " / > < d 2 : a n y T y p e   z : R e f = " i 6 5 5 " / > < d 2 : a n y T y p e   z : R e f = " i 6 5 6 " / > < d 2 : a n y T y p e   z : R e f = " i 6 5 7 " / > < d 2 : a n y T y p e   z : R e f = " i 6 5 8 " / > < d 2 : a n y T y p e   z : R e f = " i 6 5 9 " / > < d 2 : a n y T y p e   z : R e f = " i 6 6 0 " / > < d 2 : a n y T y p e   z : R e f = " i 6 6 1 " / > < d 2 : a n y T y p e   z : R e f = " i 6 6 2 " / > < d 2 : a n y T y p e   z : R e f = " i 6 6 3 " / > < d 2 : a n y T y p e   z : R e f = " i 6 6 4 " / > < d 2 : a n y T y p e   z : R e f = " i 6 6 5 " / > < d 2 : a n y T y p e   z : R e f = " i 6 6 6 " / > < d 2 : a n y T y p e   z : R e f = " i 6 6 7 " / > < d 2 : a n y T y p e   z : R e f = " i 6 6 8 " / > < d 2 : a n y T y p e   z : R e f = " i 6 6 9 " / > < d 2 : a n y T y p e   z : R e f = " i 6 7 0 " / > < d 2 : a n y T y p e   z : R e f = " i 6 7 1 " / > < d 2 : a n y T y p e   z : R e f = " i 6 7 2 " / > < d 2 : a n y T y p e   z : R e f = " i 6 7 3 " / > < d 2 : a n y T y p e   z : R e f = " i 6 7 4 " / > < d 2 : a n y T y p e   z : R e f = " i 6 7 5 " / > < d 2 : a n y T y p e   z : R e f = " i 6 7 6 " / > < d 2 : a n y T y p e   z : R e f = " i 6 7 7 " / > < d 2 : a n y T y p e   z : R e f = " i 6 7 8 " / > < d 2 : a n y T y p e   z : R e f = " i 6 7 9 " / > < d 2 : a n y T y p e   z : R e f = " i 6 8 0 " / > < d 2 : a n y T y p e   z : R e f = " i 6 8 1 " / > < d 2 : a n y T y p e   z : R e f = " i 6 8 2 " / > < d 2 : a n y T y p e   z : R e f = " i 6 8 3 " / > < d 2 : a n y T y p e   z : R e f = " i 6 8 4 " / > < d 2 : a n y T y p e   z : R e f = " i 6 8 5 " / > < d 2 : a n y T y p e   z : R e f = " i 6 8 6 " / > < d 2 : a n y T y p e   z : R e f = " i 6 8 7 " / > < d 2 : a n y T y p e   z : R e f = " i 6 8 8 " / > < d 2 : a n y T y p e   z : R e f = " i 6 8 9 " / > < d 2 : a n y T y p e   z : R e f = " i 6 9 0 " / > < d 2 : a n y T y p e   z : R e f = " i 6 9 1 " / > < d 2 : a n y T y p e   z : R e f = " i 6 9 2 " / > < d 2 : a n y T y p e   z : R e f = " i 6 9 3 " / > < d 2 : a n y T y p e   z : R e f = " i 6 9 4 " / > < d 2 : a n y T y p e   z : R e f = " i 6 9 5 " / > < d 2 : a n y T y p e   z : R e f = " i 6 9 6 " / > < d 2 : a n y T y p e   z : R e f = " i 6 9 7 " / > < d 2 : a n y T y p e   z : R e f = " i 6 9 8 " / > < d 2 : a n y T y p e   z : R e f = " i 6 9 9 " / > < d 2 : a n y T y p e   z : R e f = " i 7 0 0 " / > < d 2 : a n y T y p e   z : R e f = " i 7 0 1 " / > < d 2 : a n y T y p e   z : R e f = " i 7 0 2 " / > < d 2 : a n y T y p e   z : R e f = " i 7 0 3 " / > < d 2 : a n y T y p e   z : R e f = " i 7 0 4 " / > < d 2 : a n y T y p e   z : R e f = " i 7 0 5 " / > < d 2 : a n y T y p e   z : R e f = " i 7 0 6 " / > < d 2 : a n y T y p e   z : R e f = " i 7 0 7 " / > < d 2 : a n y T y p e   z : R e f = " i 7 0 8 " / > < d 2 : a n y T y p e   z : R e f = " i 7 0 9 " / > < d 2 : a n y T y p e   z : R e f = " i 7 1 0 " / > < d 2 : a n y T y p e   z : R e f = " i 7 1 1 " / > < d 2 : a n y T y p e   z : R e f = " i 7 1 2 " / > < d 2 : a n y T y p e   z : R e f = " i 7 1 3 " / > < d 2 : a n y T y p e   z : R e f = " i 7 1 4 " / > < d 2 : a n y T y p e   z : R e f = " i 7 1 5 " / > < d 2 : a n y T y p e   z : R e f = " i 7 1 6 " / > < d 2 : a n y T y p e   z : R e f = " i 7 1 7 " / > < d 2 : a n y T y p e   z : R e f = " i 7 1 8 " / > < d 2 : a n y T y p e   z : R e f = " i 7 1 9 " / > < d 2 : a n y T y p e   z : R e f = " i 7 2 0 " / > < d 2 : a n y T y p e   z : R e f = " i 7 2 1 " / > < d 2 : a n y T y p e   z : R e f = " i 7 2 2 " / > < d 2 : a n y T y p e   z : R e f = " i 7 2 3 " / > < d 2 : a n y T y p e   z : R e f = " i 7 2 4 " / > < d 2 : a n y T y p e   z : R e f = " i 7 2 5 " / > < d 2 : a n y T y p e   z : R e f = " i 7 2 6 " / > < d 2 : a n y T y p e   z : R e f = " i 7 2 7 " / > < d 2 : a n y T y p e   z : R e f = " i 7 2 8 " / > < d 2 : a n y T y p e   z : R e f = " i 7 2 9 " / > < d 2 : a n y T y p e   z : R e f = " i 7 3 0 " / > < d 2 : a n y T y p e   z : R e f = " i 7 3 1 " / > < d 2 : a n y T y p e   z : R e f = " i 7 3 2 " / > < d 2 : a n y T y p e   z : R e f = " i 7 3 3 " / > < d 2 : a n y T y p e   z : R e f = " i 7 3 4 " / > < d 2 : a n y T y p e   z : R e f = " i 7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3 7 "   i : t y p e = " d 1 p 1 : L a b e l " > < d 1 p 1 : P a r e n t   z : R e f = " i 6 4 0 " / > < d 1 p 1 : U U I D > 2 1 1 f e c f d - b 2 9 9 - 4 e c d - b d 3 b - a 1 e d 4 0 d 1 4 6 e 7 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  -   C D D      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7 3 8 "   i : t y p e = " d 1 p 1 : E l e m e n t " > < d 1 p 1 : N a m e > T y p e & a m p ; 3 2 ; d e & a m p ; 3 2 ; C o n t r a t & a m p ; 3 2 ; & a m p ; 4 5 ; & a m p ; 3 2 ; T y p e & a m p ; 3 2 ; d e & a m p ; 3 2 ; C o n t r a t & a m p ; 3 2 ; & a m p ; 4 5 ; & a m p ; 3 2 ; I n t e r i m & a m p ; 3 2 ; < / d 1 p 1 : N a m e > < d 1 p 1 : O b j e c t T y p e > E l e m e n t < / d 1 p 1 : O b j e c t T y p e > < d 1 p 1 : P a r e n t   z : R e f = " i 2 4 1 " / > < d 1 p 1 : U U I D > 9 2 c 1 1 e d 4 - 3 0 1 0 - 4 7 c f - 9 a a 8 - 2 0 b c d 7 0 4 6 4 5 e < / d 1 p 1 : U U I D > < d 1 p 1 : _ p r o p e r t i e s   z : I d = " i 7 3 9 "   i : t y p e = " d 1 p 1 : M D M P r o p e r t i e s " > < d 1 p 1 : P a r e n t   z : R e f = " i 7 3 8 " / > < d 1 p 1 : U U I D > 5 3 f 4 c 9 1 7 - 4 6 1 d - 4 4 7 e - 8 8 c 2 - 4 6 2 3 4 0 a 5 3 4 a 0 < / d 1 p 1 : U U I D > < d 1 p 1 : _ e l e m e n t s > < d 2 : a n y T y p e   z : I d = " i 7 4 0 "   i : t y p e = " d 1 p 1 : M D M P r o p e r t y " > < d 1 p 1 : N a m e > S i g L e t t e r < / d 1 p 1 : N a m e > < d 1 p 1 : P a r e n t   z : R e f = " i 7 3 8 " / > < d 1 p 1 : U U I D > c f d c b 3 2 d - 9 1 e a - 4 6 7 7 - 9 0 2 4 - d e a 3 6 0 4 0 8 2 d b < / d 1 p 1 : U U I D > < d 1 p 1 : _ p r o p e r t i e s   z : I d = " i 7 4 1 "   i : t y p e = " d 1 p 1 : M D M P r o p e r t i e s " > < d 1 p 1 : P a r e n t   z : R e f = " i 7 4 0 " / > < d 1 p 1 : U U I D > 6 5 0 9 1 3 b 1 - e c d 4 - 4 6 3 e - b 6 6 e - e 4 7 1 b d b d f c c 9 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7 4 2 " > < d 1 p 1 : U U I D > 5 a 8 f 1 e 3 d - 0 c 2 4 - 4 e 9 4 - a 6 c c - 2 b 3 9 7 7 0 0 c f 1 1 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9 " / > < d 1 p 1 : V a l u e   i : t y p e = " d 1 : s t r i n g " > < / d 1 p 1 : V a l u e > < / d 2 : a n y T y p e > < d 2 : a n y T y p e   z : I d = " i 7 4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7 3 8 " / > < d 1 p 1 : U U I D > 8 e c b c 3 2 e - 8 4 7 6 - 4 e d 5 - 9 2 4 4 - d 6 2 2 d 7 9 7 3 c 2 0 < / d 1 p 1 : U U I D > < d 1 p 1 : C o n t a i n e r   z : R e f = " i 7 3 9 " / > < d 1 p 1 : V a l u e   i : t y p e = " d 1 : s t r i n g " > ' T 1 ' ! 9 : 9 < / d 1 p 1 : V a l u e > < / d 2 : a n y T y p e > < d 2 : a n y T y p e   z : I d = " i 7 4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7 3 8 " / > < d 1 p 1 : U U I D > 9 0 4 c 8 6 8 9 - d 0 b d - 4 2 e 5 - 9 4 3 4 - 5 6 1 a 3 0 b 6 5 7 b 3 < / d 1 p 1 : U U I D > < d 1 p 1 : C o n t a i n e r   z : R e f = " i 7 3 9 " / > < d 1 p 1 : V a l u e   i : t y p e = " d 1 : s t r i n g " > ' T 2 ' ! 9 : 9 < / d 1 p 1 : V a l u e > < / d 2 : a n y T y p e > < d 2 : a n y T y p e   z : I d = " i 7 4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7 3 8 " / > < d 1 p 1 : U U I D > 4 d 3 2 c e 2 3 - 6 4 6 3 - 4 6 1 e - a a e d - 5 8 1 8 6 c f 5 6 7 1 1 < / d 1 p 1 : U U I D > < d 1 p 1 : C o n t a i n e r   z : R e f = " i 7 3 9 " / > < d 1 p 1 : V a l u e   i : t y p e = " d 1 : s t r i n g " > ' T 3 ' ! 9 : 9 < / d 1 p 1 : V a l u e > < / d 2 : a n y T y p e > < d 2 : a n y T y p e   z : I d = " i 7 4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7 3 8 " / > < d 1 p 1 : U U I D > 4 a 1 a 1 2 4 1 - e f 3 f - 4 8 3 b - a 0 9 b - 4 f c c 1 7 d 1 8 d 3 1 < / d 1 p 1 : U U I D > < d 1 p 1 : C o n t a i n e r   z : R e f = " i 7 3 9 " / > < d 1 p 1 : V a l u e   i : t y p e = " d 1 : s t r i n g " > ' T 4 ' ! 9 : 9 < / d 1 p 1 : V a l u e > < / d 2 : a n y T y p e > < d 2 : a n y T y p e   z : I d = " i 7 4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7 3 8 " / > < d 1 p 1 : U U I D > 4 f e 3 7 3 6 4 - d 7 4 9 - 4 2 d 7 - a e e c - 2 5 5 c 3 3 0 b 5 7 5 4 < / d 1 p 1 : U U I D > < d 1 p 1 : C o n t a i n e r   z : R e f = " i 7 3 9 " / > < d 1 p 1 : V a l u e   i : t y p e = " d 1 : s t r i n g " > ' T 5 ' ! 9 : 9 < / d 1 p 1 : V a l u e > < / d 2 : a n y T y p e > < d 2 : a n y T y p e   z : I d = " i 7 4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7 3 8 " / > < d 1 p 1 : U U I D > 8 e f e 0 c 6 2 - b 9 c b - 4 5 9 4 - 8 3 d 6 - 9 6 e 2 1 4 b 0 b 5 4 4 < / d 1 p 1 : U U I D > < d 1 p 1 : C o n t a i n e r   z : R e f = " i 7 3 9 " / > < d 1 p 1 : V a l u e   i : t y p e = " d 1 : s t r i n g " > ' T 6 ' ! 9 : 9 < / d 1 p 1 : V a l u e > < / d 2 : a n y T y p e > < d 2 : a n y T y p e   z : I d = " i 7 4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7 3 8 " / > < d 1 p 1 : U U I D > 1 d d 5 d 6 b 9 - f 4 7 1 - 4 6 3 a - b f 8 b - 3 2 e f 6 e f 9 4 d 4 e < / d 1 p 1 : U U I D > < d 1 p 1 : C o n t a i n e r   z : R e f = " i 7 3 9 " / > < d 1 p 1 : V a l u e   i : t y p e = " d 1 : s t r i n g " > ' T 7 ' ! 9 : 9 < / d 1 p 1 : V a l u e > < / d 2 : a n y T y p e > < d 2 : a n y T y p e   z : I d = " i 7 5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7 3 8 " / > < d 1 p 1 : U U I D > 3 a 9 b d 3 b 8 - 3 d 8 6 - 4 d d 4 - a e 2 f - 1 8 d f 1 6 1 6 8 7 1 9 < / d 1 p 1 : U U I D > < d 1 p 1 : C o n t a i n e r   z : R e f = " i 7 3 9 " / > < d 1 p 1 : V a l u e   i : t y p e = " d 1 : s t r i n g " > ' T 8 ' ! 9 : 9 < / d 1 p 1 : V a l u e > < / d 2 : a n y T y p e > < d 2 : a n y T y p e   z : I d = " i 7 5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7 3 8 " / > < d 1 p 1 : U U I D > 2 a 0 1 9 8 d 0 - e c 5 6 - 4 1 7 b - 9 9 9 a - 6 5 5 c 2 a 4 1 a 5 7 8 < / d 1 p 1 : U U I D > < d 1 p 1 : C o n t a i n e r   z : R e f = " i 7 3 9 " / > < d 1 p 1 : V a l u e   i : t y p e = " d 1 : s t r i n g " > ' T 9 ' ! 9 : 9 < / d 1 p 1 : V a l u e > < / d 2 : a n y T y p e > < d 2 : a n y T y p e   z : I d = " i 7 5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7 3 8 " / > < d 1 p 1 : U U I D > c b a 4 c 0 9 7 - 3 f 0 f - 4 c 4 0 - 8 f 7 8 - b 8 6 7 3 c 5 c 7 4 8 e < / d 1 p 1 : U U I D > < d 1 p 1 : C o n t a i n e r   z : R e f = " i 7 3 9 " / > < d 1 p 1 : V a l u e   i : t y p e = " d 1 : s t r i n g " > ' T 1 0 ' ! 9 : 9 < / d 1 p 1 : V a l u e > < / d 2 : a n y T y p e > < d 2 : a n y T y p e   z : I d = " i 7 5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7 3 8 " / > < d 1 p 1 : U U I D > b a c 0 0 b c b - 9 4 9 a - 4 3 3 d - 8 d 2 7 - 1 b 0 c f 5 e 0 5 6 5 1 < / d 1 p 1 : U U I D > < d 1 p 1 : C o n t a i n e r   z : R e f = " i 7 3 9 " / > < d 1 p 1 : V a l u e   i : t y p e = " d 1 : s t r i n g " > ' T 1 1 ' ! 9 : 9 < / d 1 p 1 : V a l u e > < / d 2 : a n y T y p e > < d 2 : a n y T y p e   z : I d = " i 7 5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7 3 8 " / > < d 1 p 1 : U U I D > 5 e 9 0 5 6 d 3 - 0 7 9 6 - 4 2 2 7 - a e 8 2 - d d 2 f d 3 a e f 7 5 3 < / d 1 p 1 : U U I D > < d 1 p 1 : C o n t a i n e r   z : R e f = " i 7 3 9 " / > < d 1 p 1 : V a l u e   i : t y p e = " d 1 : s t r i n g " > ' T 1 2 ' ! 9 : 9 < / d 1 p 1 : V a l u e > < / d 2 : a n y T y p e > < d 2 : a n y T y p e   z : I d = " i 7 5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7 3 8 " / > < d 1 p 1 : U U I D > 5 1 d 2 4 a 0 d - e 4 2 6 - 4 6 c d - 9 8 6 1 - 5 b 1 1 b a 1 d a 5 f a < / d 1 p 1 : U U I D > < d 1 p 1 : C o n t a i n e r   z : R e f = " i 7 3 9 " / > < d 1 p 1 : V a l u e   i : t y p e = " d 1 : s t r i n g " > ' T 1 3 ' ! 9 : 9 < / d 1 p 1 : V a l u e > < / d 2 : a n y T y p e > < d 2 : a n y T y p e   z : I d = " i 7 5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7 3 8 " / > < d 1 p 1 : U U I D > 0 d 2 e 3 8 4 9 - 2 b 1 1 - 4 b 2 2 - 8 d a b - d 4 b 7 b 7 5 0 e 1 9 2 < / d 1 p 1 : U U I D > < d 1 p 1 : C o n t a i n e r   z : R e f = " i 7 3 9 " / > < d 1 p 1 : V a l u e   i : t y p e = " d 1 : s t r i n g " > ' T 1 4 ' ! 9 : 9 < / d 1 p 1 : V a l u e > < / d 2 : a n y T y p e > < d 2 : a n y T y p e   z : I d = " i 7 5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7 3 8 " / > < d 1 p 1 : U U I D > e 2 6 5 1 2 0 f - c c a 3 - 4 b 5 e - 9 6 2 2 - 8 1 e 1 1 4 6 6 2 4 f 7 < / d 1 p 1 : U U I D > < d 1 p 1 : C o n t a i n e r   z : R e f = " i 7 3 9 " / > < d 1 p 1 : V a l u e   i : t y p e = " d 1 : s t r i n g " > ' T 1 5 ' ! 9 : 9 < / d 1 p 1 : V a l u e > < / d 2 : a n y T y p e > < d 2 : a n y T y p e   z : I d = " i 7 5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7 3 8 " / > < d 1 p 1 : U U I D > c 4 4 a 5 7 8 e - 6 4 6 c - 4 d e 7 - 8 2 3 8 - 0 4 3 c e 1 e 8 2 0 6 3 < / d 1 p 1 : U U I D > < d 1 p 1 : C o n t a i n e r   z : R e f = " i 7 3 9 " / > < d 1 p 1 : V a l u e   i : t y p e = " d 1 : s t r i n g " > ' T 1 6 ' ! 9 : 9 < / d 1 p 1 : V a l u e > < / d 2 : a n y T y p e > < d 2 : a n y T y p e   z : I d = " i 7 5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7 3 8 " / > < d 1 p 1 : U U I D > 2 5 7 a 0 6 b 3 - 5 6 5 1 - 4 d e a - 9 f e f - 6 0 0 c f 6 5 7 6 f a 9 < / d 1 p 1 : U U I D > < d 1 p 1 : C o n t a i n e r   z : R e f = " i 7 3 9 " / > < d 1 p 1 : V a l u e   i : t y p e = " d 1 : s t r i n g " > ' T 1 7 ' ! 9 : 9 < / d 1 p 1 : V a l u e > < / d 2 : a n y T y p e > < d 2 : a n y T y p e   z : I d = " i 7 6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7 3 8 " / > < d 1 p 1 : U U I D > 7 c f 2 7 7 2 a - 7 d b 2 - 4 a b 3 - a 9 9 1 - a c 0 2 e e 0 3 7 1 4 a < / d 1 p 1 : U U I D > < d 1 p 1 : C o n t a i n e r   z : R e f = " i 7 3 9 " / > < d 1 p 1 : V a l u e   i : t y p e = " d 1 : s t r i n g " > ' T 1 8 ' ! 9 : 9 < / d 1 p 1 : V a l u e > < / d 2 : a n y T y p e > < d 2 : a n y T y p e   z : I d = " i 7 6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7 3 8 " / > < d 1 p 1 : U U I D > b e 1 a 3 a 2 e - d b 9 7 - 4 d 8 a - b 2 4 8 - 8 a 0 f 6 8 4 0 e 4 0 0 < / d 1 p 1 : U U I D > < d 1 p 1 : C o n t a i n e r   z : R e f = " i 7 3 9 " / > < d 1 p 1 : V a l u e   i : t y p e = " d 1 : s t r i n g " > ' T 1 9 ' ! 9 : 9 < / d 1 p 1 : V a l u e > < / d 2 : a n y T y p e > < d 2 : a n y T y p e   z : I d = " i 7 6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7 3 8 " / > < d 1 p 1 : U U I D > a b c 2 a 4 0 7 - 9 1 3 c - 4 3 d d - 9 e d a - 5 2 8 b 2 4 7 d 2 2 5 6 < / d 1 p 1 : U U I D > < d 1 p 1 : C o n t a i n e r   z : R e f = " i 7 3 9 " / > < d 1 p 1 : V a l u e   i : t y p e = " d 1 : s t r i n g " > ' T 2 0 ' ! 9 : 9 < / d 1 p 1 : V a l u e > < / d 2 : a n y T y p e > < d 2 : a n y T y p e   z : I d = " i 7 6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7 3 8 " / > < d 1 p 1 : U U I D > 8 d e b 1 1 6 d - 4 6 d 9 - 4 0 e e - a 0 a 4 - b 5 1 c b 7 a 5 8 6 f 5 < / d 1 p 1 : U U I D > < d 1 p 1 : C o n t a i n e r   z : R e f = " i 7 3 9 " / > < d 1 p 1 : V a l u e   i : t y p e = " d 1 : s t r i n g " > ' T 2 1 ' ! 9 : 9 < / d 1 p 1 : V a l u e > < / d 2 : a n y T y p e > < d 2 : a n y T y p e   z : I d = " i 7 6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7 3 8 " / > < d 1 p 1 : U U I D > a e b e 4 d a c - 4 3 9 a - 4 3 9 6 - 9 0 e 5 - 7 4 8 4 1 5 f 9 3 9 e 5 < / d 1 p 1 : U U I D > < d 1 p 1 : C o n t a i n e r   z : R e f = " i 7 3 9 " / > < d 1 p 1 : V a l u e   i : t y p e = " d 1 : s t r i n g " > ' T 2 2 ' ! 1 0 : 1 0 < / d 1 p 1 : V a l u e > < / d 2 : a n y T y p e > < d 2 : a n y T y p e   z : I d = " i 7 6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7 3 8 " / > < d 1 p 1 : U U I D > a 1 f 0 8 5 8 d - 0 f 9 1 - 4 9 1 8 - b 4 d c - c 6 4 d c b d 1 e 9 2 f < / d 1 p 1 : U U I D > < d 1 p 1 : C o n t a i n e r   z : R e f = " i 7 3 9 " / > < d 1 p 1 : V a l u e   i : t y p e = " d 1 : s t r i n g " > ' T 2 3 ' ! 1 0 : 1 0 < / d 1 p 1 : V a l u e > < / d 2 : a n y T y p e > < d 2 : a n y T y p e   z : I d = " i 7 6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7 3 8 " / > < d 1 p 1 : U U I D > 4 6 6 7 a 8 3 3 - 5 3 f f - 4 9 b 2 - 8 1 c c - 4 b 7 c c c 1 e f 4 d d < / d 1 p 1 : U U I D > < d 1 p 1 : C o n t a i n e r   z : R e f = " i 7 3 9 " / > < d 1 p 1 : V a l u e   i : t y p e = " d 1 : s t r i n g " > ' T 2 4 ' ! 1 0 : 1 0 < / d 1 p 1 : V a l u e > < / d 2 : a n y T y p e > < d 2 : a n y T y p e   z : I d = " i 7 6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7 3 8 " / > < d 1 p 1 : U U I D > 0 a 1 0 6 1 4 7 - 0 b 3 9 - 4 b 7 b - 8 c a a - e d 3 3 6 3 b 4 8 0 9 7 < / d 1 p 1 : U U I D > < d 1 p 1 : C o n t a i n e r   z : R e f = " i 7 3 9 " / > < d 1 p 1 : V a l u e   i : t y p e = " d 1 : s t r i n g " > ' T 2 5 ' ! 1 0 : 1 0 < / d 1 p 1 : V a l u e > < / d 2 : a n y T y p e > < d 2 : a n y T y p e   z : I d = " i 7 6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7 3 8 " / > < d 1 p 1 : U U I D > 0 e b 5 9 6 7 0 - 5 b 4 0 - 4 0 a 4 - a 2 9 4 - 0 c 9 7 9 7 5 0 5 8 6 7 < / d 1 p 1 : U U I D > < d 1 p 1 : C o n t a i n e r   z : R e f = " i 7 3 9 " / > < d 1 p 1 : V a l u e   i : t y p e = " d 1 : s t r i n g " > ' T 2 6 ' ! 1 0 : 1 0 < / d 1 p 1 : V a l u e > < / d 2 : a n y T y p e > < d 2 : a n y T y p e   z : I d = " i 7 6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7 3 8 " / > < d 1 p 1 : U U I D > 3 f 0 e 9 2 9 9 - e 2 9 a - 4 4 7 c - 9 1 d f - a 6 5 e 4 d 8 a b 4 d 4 < / d 1 p 1 : U U I D > < d 1 p 1 : C o n t a i n e r   z : R e f = " i 7 3 9 " / > < d 1 p 1 : V a l u e   i : t y p e = " d 1 : s t r i n g " > ' T 2 7 ' ! 1 0 : 1 0 < / d 1 p 1 : V a l u e > < / d 2 : a n y T y p e > < d 2 : a n y T y p e   z : I d = " i 7 7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7 3 8 " / > < d 1 p 1 : U U I D > 3 0 2 9 7 9 1 b - 4 e 3 8 - 4 9 7 2 - 8 d 1 4 - 0 7 f a 0 a e c 9 f 7 9 < / d 1 p 1 : U U I D > < d 1 p 1 : C o n t a i n e r   z : R e f = " i 7 3 9 " / > < d 1 p 1 : V a l u e   i : t y p e = " d 1 : s t r i n g " > ' T 2 8 ' ! 1 0 : 1 0 < / d 1 p 1 : V a l u e > < / d 2 : a n y T y p e > < d 2 : a n y T y p e   z : I d = " i 7 7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7 3 8 " / > < d 1 p 1 : U U I D > a 6 c 0 0 5 0 6 - 3 2 a 2 - 4 a 5 c - a b e f - f 5 d a a 3 4 a 5 0 5 e < / d 1 p 1 : U U I D > < d 1 p 1 : C o n t a i n e r   z : R e f = " i 7 3 9 " / > < d 1 p 1 : V a l u e   i : t y p e = " d 1 : s t r i n g " > ' T 2 9 ' ! 1 0 : 1 0 < / d 1 p 1 : V a l u e > < / d 2 : a n y T y p e > < d 2 : a n y T y p e   z : I d = " i 7 7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7 3 8 " / > < d 1 p 1 : U U I D > e 3 d d e b a 7 - 5 9 1 0 - 4 1 4 6 - a b 4 7 - b 0 d 4 5 f b d f 4 9 2 < / d 1 p 1 : U U I D > < d 1 p 1 : C o n t a i n e r   z : R e f = " i 7 3 9 " / > < d 1 p 1 : V a l u e   i : t y p e = " d 1 : s t r i n g " > ' T 3 0 ' ! 1 1 : 1 1 < / d 1 p 1 : V a l u e > < / d 2 : a n y T y p e > < d 2 : a n y T y p e   z : I d = " i 7 7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7 3 8 " / > < d 1 p 1 : U U I D > a 3 9 c 6 3 a b - c 6 d c - 4 4 5 7 - b 1 1 4 - 2 3 6 a 0 b f 1 c 9 d 4 < / d 1 p 1 : U U I D > < d 1 p 1 : C o n t a i n e r   z : R e f = " i 7 3 9 " / > < d 1 p 1 : V a l u e   i : t y p e = " d 1 : s t r i n g " > ' T 3 1 ' ! 1 1 : 1 1 < / d 1 p 1 : V a l u e > < / d 2 : a n y T y p e > < d 2 : a n y T y p e   z : I d = " i 7 7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7 3 8 " / > < d 1 p 1 : U U I D > b 0 3 0 b 3 a 9 - 4 6 6 6 - 4 4 5 b - a f b 2 - 8 2 6 0 9 1 f 2 8 a 4 5 < / d 1 p 1 : U U I D > < d 1 p 1 : C o n t a i n e r   z : R e f = " i 7 3 9 " / > < d 1 p 1 : V a l u e   i : t y p e = " d 1 : s t r i n g " > ' T 3 2 ' ! 1 1 : 1 1 < / d 1 p 1 : V a l u e > < / d 2 : a n y T y p e > < d 2 : a n y T y p e   z : I d = " i 7 7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7 3 8 " / > < d 1 p 1 : U U I D > 7 7 7 d e 7 8 a - 1 f 6 e - 4 5 0 d - 8 e 1 4 - e f 5 e a 7 3 6 0 2 0 f < / d 1 p 1 : U U I D > < d 1 p 1 : C o n t a i n e r   z : R e f = " i 7 3 9 " / > < d 1 p 1 : V a l u e   i : t y p e = " d 1 : s t r i n g " > ' T 3 3 ' ! 1 1 : 1 1 < / d 1 p 1 : V a l u e > < / d 2 : a n y T y p e > < d 2 : a n y T y p e   z : I d = " i 7 7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7 3 8 " / > < d 1 p 1 : U U I D > e 6 6 6 e b 9 1 - d c 6 9 - 4 8 6 0 - a 5 5 1 - a 0 b c 1 7 f 6 5 4 7 7 < / d 1 p 1 : U U I D > < d 1 p 1 : C o n t a i n e r   z : R e f = " i 7 3 9 " / > < d 1 p 1 : V a l u e   i : t y p e = " d 1 : s t r i n g " > ' T 3 4 ' ! 1 1 : 1 1 < / d 1 p 1 : V a l u e > < / d 2 : a n y T y p e > < d 2 : a n y T y p e   z : I d = " i 7 7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7 3 8 " / > < d 1 p 1 : U U I D > 2 5 4 a a e 4 a - c 4 4 f - 4 3 2 4 - 9 6 7 1 - 2 c d 5 2 f b 6 a 8 0 e < / d 1 p 1 : U U I D > < d 1 p 1 : C o n t a i n e r   z : R e f = " i 7 3 9 " / > < d 1 p 1 : V a l u e   i : t y p e = " d 1 : s t r i n g " > ' T 3 5 ' ! 1 1 : 1 1 < / d 1 p 1 : V a l u e > < / d 2 : a n y T y p e > < d 2 : a n y T y p e   z : I d = " i 7 7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7 3 8 " / > < d 1 p 1 : U U I D > 7 2 e 7 3 6 8 6 - 2 b f 5 - 4 5 5 c - a 1 6 3 - c 1 2 c b 2 f b 7 3 f 4 < / d 1 p 1 : U U I D > < d 1 p 1 : C o n t a i n e r   z : R e f = " i 7 3 9 " / > < d 1 p 1 : V a l u e   i : t y p e = " d 1 : s t r i n g " > ' T 3 6 ' ! 1 1 : 1 1 < / d 1 p 1 : V a l u e > < / d 2 : a n y T y p e > < d 2 : a n y T y p e   z : I d = " i 7 7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7 3 8 " / > < d 1 p 1 : U U I D > 5 8 4 5 9 6 0 6 - 6 3 c c - 4 9 f 5 - b a b a - 1 9 c 8 2 6 2 8 2 a 0 9 < / d 1 p 1 : U U I D > < d 1 p 1 : C o n t a i n e r   z : R e f = " i 7 3 9 " / > < d 1 p 1 : V a l u e   i : t y p e = " d 1 : s t r i n g " > ' T 3 7 ' ! 1 1 : 1 1 < / d 1 p 1 : V a l u e > < / d 2 : a n y T y p e > < d 2 : a n y T y p e   z : I d = " i 7 8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7 3 8 " / > < d 1 p 1 : U U I D > 8 8 0 e 0 a 3 b - f c 8 3 - 4 7 0 6 - b 2 e 8 - 4 4 4 8 0 9 0 4 0 6 0 d < / d 1 p 1 : U U I D > < d 1 p 1 : C o n t a i n e r   z : R e f = " i 7 3 9 " / > < d 1 p 1 : V a l u e   i : t y p e = " d 1 : s t r i n g " > ' T 3 8 ' ! 1 0 : 1 0 < / d 1 p 1 : V a l u e > < / d 2 : a n y T y p e > < d 2 : a n y T y p e   z : I d = " i 7 8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7 3 8 " / > < d 1 p 1 : U U I D > d b 1 c c 2 1 e - c a e 7 - 4 8 7 b - 9 e 7 0 - c 4 9 7 8 d b 4 3 e 5 1 < / d 1 p 1 : U U I D > < d 1 p 1 : C o n t a i n e r   z : R e f = " i 7 3 9 " / > < d 1 p 1 : V a l u e   i : t y p e = " d 1 : s t r i n g " > ' T 3 9 ' ! 1 0 : 1 0 < / d 1 p 1 : V a l u e > < / d 2 : a n y T y p e > < d 2 : a n y T y p e   z : I d = " i 7 8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7 3 8 " / > < d 1 p 1 : U U I D > c 9 1 8 2 d a 2 - c 4 2 4 - 4 4 d 9 - 9 3 0 5 - 3 e e 9 e 9 1 9 2 b 7 7 < / d 1 p 1 : U U I D > < d 1 p 1 : C o n t a i n e r   z : R e f = " i 7 3 9 " / > < d 1 p 1 : V a l u e   i : t y p e = " d 1 : s t r i n g " > ' T 4 0 ' ! 1 0 : 1 0 < / d 1 p 1 : V a l u e > < / d 2 : a n y T y p e > < d 2 : a n y T y p e   z : I d = " i 7 8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7 3 8 " / > < d 1 p 1 : U U I D > a 1 b b 7 3 1 2 - 7 c d 8 - 4 a b 2 - 9 f f 9 - e e 8 e 5 f e 3 2 2 1 c < / d 1 p 1 : U U I D > < d 1 p 1 : C o n t a i n e r   z : R e f = " i 7 3 9 " / > < d 1 p 1 : V a l u e   i : t y p e = " d 1 : s t r i n g " > ' T 4 1 ' ! 1 0 : 1 0 < / d 1 p 1 : V a l u e > < / d 2 : a n y T y p e > < d 2 : a n y T y p e   z : I d = " i 7 8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7 3 8 " / > < d 1 p 1 : U U I D > 7 f 0 0 c 0 7 2 - 8 9 c 3 - 4 5 1 b - 8 1 4 b - 4 7 1 7 c d d d d 9 e 0 < / d 1 p 1 : U U I D > < d 1 p 1 : C o n t a i n e r   z : R e f = " i 7 3 9 " / > < d 1 p 1 : V a l u e   i : t y p e = " d 1 : s t r i n g " > ' T 4 2 ' ! 1 0 : 1 0 < / d 1 p 1 : V a l u e > < / d 2 : a n y T y p e > < d 2 : a n y T y p e   z : I d = " i 7 8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7 3 8 " / > < d 1 p 1 : U U I D > d b 6 4 7 5 2 f - a 4 e e - 4 f b d - a 1 b 5 - a e e 9 7 a 0 a 6 0 1 c < / d 1 p 1 : U U I D > < d 1 p 1 : C o n t a i n e r   z : R e f = " i 7 3 9 " / > < d 1 p 1 : V a l u e   i : t y p e = " d 1 : s t r i n g " > ' T 4 3 ' ! 1 0 : 1 0 < / d 1 p 1 : V a l u e > < / d 2 : a n y T y p e > < d 2 : a n y T y p e   z : I d = " i 7 8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7 3 8 " / > < d 1 p 1 : U U I D > d b c 4 7 e 1 5 - b 5 4 8 - 4 5 5 8 - a 9 0 f - d 9 8 d f 3 8 7 3 a 9 d < / d 1 p 1 : U U I D > < d 1 p 1 : C o n t a i n e r   z : R e f = " i 7 3 9 " / > < d 1 p 1 : V a l u e   i : t y p e = " d 1 : s t r i n g " > ' T 4 4 ' ! 1 0 : 1 0 < / d 1 p 1 : V a l u e > < / d 2 : a n y T y p e > < d 2 : a n y T y p e   z : I d = " i 7 8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7 3 8 " / > < d 1 p 1 : U U I D > 6 b 5 a 7 6 e 9 - 0 0 8 b - 4 3 9 7 - 8 0 3 3 - 1 9 c e 3 5 a c c 9 2 1 < / d 1 p 1 : U U I D > < d 1 p 1 : C o n t a i n e r   z : R e f = " i 7 3 9 " / > < d 1 p 1 : V a l u e   i : t y p e = " d 1 : s t r i n g " > ' T 4 5 ' ! 1 0 : 1 0 < / d 1 p 1 : V a l u e > < / d 2 : a n y T y p e > < d 2 : a n y T y p e   z : I d = " i 7 8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7 3 8 " / > < d 1 p 1 : U U I D > c 0 5 c 3 0 0 b - 5 1 a 3 - 4 c 6 1 - a 8 b f - 3 9 7 f 4 e 9 4 6 9 8 7 < / d 1 p 1 : U U I D > < d 1 p 1 : C o n t a i n e r   z : R e f = " i 7 3 9 " / > < d 1 p 1 : V a l u e   i : t y p e = " d 1 : s t r i n g " > ' T 4 6 ' ! 1 1 : 1 1 < / d 1 p 1 : V a l u e > < / d 2 : a n y T y p e > < d 2 : a n y T y p e   z : I d = " i 7 8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7 3 8 " / > < d 1 p 1 : U U I D > 3 a 1 c e f 7 b - 0 d 3 8 - 4 b c 4 - 8 5 3 9 - d 9 3 c 9 7 4 0 2 0 8 8 < / d 1 p 1 : U U I D > < d 1 p 1 : C o n t a i n e r   z : R e f = " i 7 3 9 " / > < d 1 p 1 : V a l u e   i : t y p e = " d 1 : s t r i n g " > ' T 4 7 ' ! 1 1 : 1 1 < / d 1 p 1 : V a l u e > < / d 2 : a n y T y p e > < d 2 : a n y T y p e   z : I d = " i 7 9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7 3 8 " / > < d 1 p 1 : U U I D > 3 9 9 9 0 6 6 b - d 5 e 9 - 4 0 b b - a e d e - 3 e 1 9 6 3 b c 3 a d 6 < / d 1 p 1 : U U I D > < d 1 p 1 : C o n t a i n e r   z : R e f = " i 7 3 9 " / > < d 1 p 1 : V a l u e   i : t y p e = " d 1 : s t r i n g " > ' T 4 8 ' ! 1 1 : 1 1 < / d 1 p 1 : V a l u e > < / d 2 : a n y T y p e > < d 2 : a n y T y p e   z : I d = " i 7 9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7 3 8 " / > < d 1 p 1 : U U I D > 1 c d b 3 8 4 a - 2 d c c - 4 b e d - b 7 1 b - 6 f 1 c 0 7 d 5 0 f 8 f < / d 1 p 1 : U U I D > < d 1 p 1 : C o n t a i n e r   z : R e f = " i 7 3 9 " / > < d 1 p 1 : V a l u e   i : t y p e = " d 1 : s t r i n g " > ' T 4 9 ' ! 1 1 : 1 1 < / d 1 p 1 : V a l u e > < / d 2 : a n y T y p e > < d 2 : a n y T y p e   z : I d = " i 7 9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7 3 8 " / > < d 1 p 1 : U U I D > 4 5 0 f 7 c b 0 - 0 0 b c - 4 5 5 a - 8 d 1 9 - c 0 5 0 5 7 c 6 3 4 a 7 < / d 1 p 1 : U U I D > < d 1 p 1 : C o n t a i n e r   z : R e f = " i 7 3 9 " / > < d 1 p 1 : V a l u e   i : t y p e = " d 1 : s t r i n g " > ' T 5 0 ' ! 1 1 : 1 1 < / d 1 p 1 : V a l u e > < / d 2 : a n y T y p e > < d 2 : a n y T y p e   z : I d = " i 7 9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7 3 8 " / > < d 1 p 1 : U U I D > d 2 8 2 1 c 6 6 - a 8 4 a - 4 7 3 3 - 9 c d 3 - a e b 6 9 b f 1 b d f 6 < / d 1 p 1 : U U I D > < d 1 p 1 : C o n t a i n e r   z : R e f = " i 7 3 9 " / > < d 1 p 1 : V a l u e   i : t y p e = " d 1 : s t r i n g " > ' T 5 1 ' ! 1 1 : 1 1 < / d 1 p 1 : V a l u e > < / d 2 : a n y T y p e > < d 2 : a n y T y p e   z : I d = " i 7 9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7 3 8 " / > < d 1 p 1 : U U I D > 1 2 2 7 d 0 1 f - f f 7 5 - 4 8 7 9 - a 1 5 c - 8 0 9 f b 9 2 0 8 7 5 2 < / d 1 p 1 : U U I D > < d 1 p 1 : C o n t a i n e r   z : R e f = " i 7 3 9 " / > < d 1 p 1 : V a l u e   i : t y p e = " d 1 : s t r i n g " > ' T 5 2 ' ! 1 1 : 1 1 < / d 1 p 1 : V a l u e > < / d 2 : a n y T y p e > < d 2 : a n y T y p e   z : I d = " i 7 9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7 3 8 " / > < d 1 p 1 : U U I D > e 9 1 1 0 1 1 c - 9 d b 1 - 4 b 1 c - 9 d 8 b - 9 e 3 f 9 6 7 9 9 5 4 b < / d 1 p 1 : U U I D > < d 1 p 1 : C o n t a i n e r   z : R e f = " i 7 3 9 " / > < d 1 p 1 : V a l u e   i : t y p e = " d 1 : s t r i n g " > ' T 5 3 ' ! 1 1 : 1 1 < / d 1 p 1 : V a l u e > < / d 2 : a n y T y p e > < d 2 : a n y T y p e   z : I d = " i 7 9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7 3 8 " / > < d 1 p 1 : U U I D > c 0 9 0 d e f f - 4 3 5 a - 4 5 b 8 - a 0 0 d - d a 3 9 f 0 2 1 d d b 4 < / d 1 p 1 : U U I D > < d 1 p 1 : C o n t a i n e r   z : R e f = " i 7 3 9 " / > < d 1 p 1 : V a l u e   i : t y p e = " d 1 : s t r i n g " > ' T 5 4 ' ! 1 0 : 1 0 < / d 1 p 1 : V a l u e > < / d 2 : a n y T y p e > < d 2 : a n y T y p e   z : I d = " i 7 9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7 3 8 " / > < d 1 p 1 : U U I D > 8 e e b 6 0 d f - f f d f - 4 0 e 8 - 9 3 8 e - d a b 5 b 3 2 a d 1 9 f < / d 1 p 1 : U U I D > < d 1 p 1 : C o n t a i n e r   z : R e f = " i 7 3 9 " / > < d 1 p 1 : V a l u e   i : t y p e = " d 1 : s t r i n g " > ' T 5 5 ' ! 1 0 : 1 0 < / d 1 p 1 : V a l u e > < / d 2 : a n y T y p e > < d 2 : a n y T y p e   z : I d = " i 7 9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7 3 8 " / > < d 1 p 1 : U U I D > 0 4 2 1 8 9 c e - 0 2 4 4 - 4 2 2 3 - a 4 a 9 - 4 a 8 f c 7 d d 4 c d 2 < / d 1 p 1 : U U I D > < d 1 p 1 : C o n t a i n e r   z : R e f = " i 7 3 9 " / > < d 1 p 1 : V a l u e   i : t y p e = " d 1 : s t r i n g " > ' T 5 6 ' ! 1 0 : 1 0 < / d 1 p 1 : V a l u e > < / d 2 : a n y T y p e > < d 2 : a n y T y p e   z : I d = " i 7 9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7 3 8 " / > < d 1 p 1 : U U I D > 6 7 6 a d 0 e 4 - e 7 2 5 - 4 9 6 e - a 8 5 5 - b e 6 9 f 8 c 7 f b 5 0 < / d 1 p 1 : U U I D > < d 1 p 1 : C o n t a i n e r   z : R e f = " i 7 3 9 " / > < d 1 p 1 : V a l u e   i : t y p e = " d 1 : s t r i n g " > ' T 5 7 ' ! 1 0 : 1 0 < / d 1 p 1 : V a l u e > < / d 2 : a n y T y p e > < d 2 : a n y T y p e   z : I d = " i 8 0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7 3 8 " / > < d 1 p 1 : U U I D > 7 5 6 3 d 5 7 e - c c 9 a - 4 d 0 c - 8 b 1 c - 7 b 2 0 f d 0 9 6 7 6 5 < / d 1 p 1 : U U I D > < d 1 p 1 : C o n t a i n e r   z : R e f = " i 7 3 9 " / > < d 1 p 1 : V a l u e   i : t y p e = " d 1 : s t r i n g " > ' T 5 8 ' ! 1 0 : 1 0 < / d 1 p 1 : V a l u e > < / d 2 : a n y T y p e > < d 2 : a n y T y p e   z : I d = " i 8 0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7 3 8 " / > < d 1 p 1 : U U I D > a 9 5 c 2 5 6 f - b 0 1 5 - 4 4 f 0 - 8 d 5 b - 7 5 5 b d a b b 6 3 3 8 < / d 1 p 1 : U U I D > < d 1 p 1 : C o n t a i n e r   z : R e f = " i 7 3 9 " / > < d 1 p 1 : V a l u e   i : t y p e = " d 1 : s t r i n g " > ' T 5 9 ' ! 1 0 : 1 0 < / d 1 p 1 : V a l u e > < / d 2 : a n y T y p e > < d 2 : a n y T y p e   z : I d = " i 8 0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7 3 8 " / > < d 1 p 1 : U U I D > d 4 a 0 1 4 b c - e 0 6 f - 4 c 7 9 - 8 3 4 0 - 1 5 1 d 4 6 f 7 0 e 3 e < / d 1 p 1 : U U I D > < d 1 p 1 : C o n t a i n e r   z : R e f = " i 7 3 9 " / > < d 1 p 1 : V a l u e   i : t y p e = " d 1 : s t r i n g " > ' T 6 0 ' ! 9 : 9 < / d 1 p 1 : V a l u e > < / d 2 : a n y T y p e > < d 2 : a n y T y p e   z : I d = " i 8 0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7 3 8 " / > < d 1 p 1 : U U I D > a a 0 e 5 a 1 d - c 6 8 7 - 4 b 5 9 - 9 e 1 1 - d 6 4 7 4 f 0 6 d c c 3 < / d 1 p 1 : U U I D > < d 1 p 1 : C o n t a i n e r   z : R e f = " i 7 3 9 " / > < d 1 p 1 : V a l u e   i : t y p e = " d 1 : s t r i n g " > ' T 6 1 ' ! 9 : 9 < / d 1 p 1 : V a l u e > < / d 2 : a n y T y p e > < d 2 : a n y T y p e   z : I d = " i 8 0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7 3 8 " / > < d 1 p 1 : U U I D > d d 1 f d 6 c a - 3 b 6 f - 4 b c 3 - a 8 d 5 - 8 3 0 c e 0 6 e 3 6 6 2 < / d 1 p 1 : U U I D > < d 1 p 1 : C o n t a i n e r   z : R e f = " i 7 3 9 " / > < d 1 p 1 : V a l u e   i : t y p e = " d 1 : s t r i n g " > ' T 6 2 ' ! 9 : 9 < / d 1 p 1 : V a l u e > < / d 2 : a n y T y p e > < d 2 : a n y T y p e   z : I d = " i 8 0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7 3 8 " / > < d 1 p 1 : U U I D > 5 f 7 f c e 7 9 - f 3 f 3 - 4 3 9 6 - 8 1 1 b - 2 2 e 8 7 f a 8 4 4 e 6 < / d 1 p 1 : U U I D > < d 1 p 1 : C o n t a i n e r   z : R e f = " i 7 3 9 " / > < d 1 p 1 : V a l u e   i : t y p e = " d 1 : s t r i n g " > ' T 6 3 ' ! 9 : 9 < / d 1 p 1 : V a l u e > < / d 2 : a n y T y p e > < d 2 : a n y T y p e   z : I d = " i 8 0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7 3 8 " / > < d 1 p 1 : U U I D > 5 a 4 f 1 a 0 3 - 1 5 1 a - 4 1 9 a - 9 4 d 3 - b b 3 3 d 3 7 a 6 4 5 8 < / d 1 p 1 : U U I D > < d 1 p 1 : C o n t a i n e r   z : R e f = " i 7 3 9 " / > < d 1 p 1 : V a l u e   i : t y p e = " d 1 : s t r i n g " > ' T 6 4 ' ! 9 : 9 < / d 1 p 1 : V a l u e > < / d 2 : a n y T y p e > < d 2 : a n y T y p e   z : I d = " i 8 0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7 3 8 " / > < d 1 p 1 : U U I D > 9 b 4 1 b b 5 e - 0 9 6 5 - 4 5 2 d - 9 4 e 8 - b 4 8 6 8 e a 1 4 2 2 7 < / d 1 p 1 : U U I D > < d 1 p 1 : C o n t a i n e r   z : R e f = " i 7 3 9 " / > < d 1 p 1 : V a l u e   i : t y p e = " d 1 : s t r i n g " > ' T 6 5 ' ! 1 0 : 1 0 < / d 1 p 1 : V a l u e > < / d 2 : a n y T y p e > < d 2 : a n y T y p e   z : I d = " i 8 0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7 3 8 " / > < d 1 p 1 : U U I D > 7 d a 9 6 9 8 e - 4 6 2 e - 4 0 f e - a 4 5 b - e 7 c c b 0 a 5 a c f 7 < / d 1 p 1 : U U I D > < d 1 p 1 : C o n t a i n e r   z : R e f = " i 7 3 9 " / > < d 1 p 1 : V a l u e   i : t y p e = " d 1 : s t r i n g " > ' T 6 6 ' ! 1 0 : 1 0 < / d 1 p 1 : V a l u e > < / d 2 : a n y T y p e > < d 2 : a n y T y p e   z : I d = " i 8 0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7 3 8 " / > < d 1 p 1 : U U I D > 3 d 2 2 2 4 7 e - d 0 3 d - 4 9 0 c - 9 c 4 f - 0 e 6 5 e b 7 0 e 8 8 0 < / d 1 p 1 : U U I D > < d 1 p 1 : C o n t a i n e r   z : R e f = " i 7 3 9 " / > < d 1 p 1 : V a l u e   i : t y p e = " d 1 : s t r i n g " > ' T 6 7 ' ! 1 0 : 1 0 < / d 1 p 1 : V a l u e > < / d 2 : a n y T y p e > < d 2 : a n y T y p e   z : I d = " i 8 1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7 3 8 " / > < d 1 p 1 : U U I D > 8 a 3 c 4 a a 1 - 2 5 3 4 - 4 2 a 4 - 8 b b 4 - 0 e 1 5 3 f e 7 c c d d < / d 1 p 1 : U U I D > < d 1 p 1 : C o n t a i n e r   z : R e f = " i 7 3 9 " / > < d 1 p 1 : V a l u e   i : t y p e = " d 1 : s t r i n g " > ' T 6 8 ' ! 1 0 : 1 0 < / d 1 p 1 : V a l u e > < / d 2 : a n y T y p e > < d 2 : a n y T y p e   z : I d = " i 8 1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7 3 8 " / > < d 1 p 1 : U U I D > 6 5 1 9 0 a 0 3 - 4 6 e 2 - 4 e a 0 - b 7 5 a - 1 a b b 8 0 7 b 0 c b 3 < / d 1 p 1 : U U I D > < d 1 p 1 : C o n t a i n e r   z : R e f = " i 7 3 9 " / > < d 1 p 1 : V a l u e   i : t y p e = " d 1 : s t r i n g " > ' T 6 9 ' ! 1 0 : 1 0 < / d 1 p 1 : V a l u e > < / d 2 : a n y T y p e > < d 2 : a n y T y p e   z : I d = " i 8 1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7 3 8 " / > < d 1 p 1 : U U I D > b b 3 b 4 b 4 0 - f a f b - 4 6 c 4 - 9 f 4 e - 4 4 f 7 8 0 c 2 6 4 1 a < / d 1 p 1 : U U I D > < d 1 p 1 : C o n t a i n e r   z : R e f = " i 7 3 9 " / > < d 1 p 1 : V a l u e   i : t y p e = " d 1 : s t r i n g " > ' T 7 0 ' ! 1 1 : 1 1 < / d 1 p 1 : V a l u e > < / d 2 : a n y T y p e > < d 2 : a n y T y p e   z : I d = " i 8 1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7 3 8 " / > < d 1 p 1 : U U I D > 1 a b f 9 9 b 9 - 8 8 a e - 4 e 3 d - b 4 3 2 - 6 b a 3 4 0 0 b f 0 1 8 < / d 1 p 1 : U U I D > < d 1 p 1 : C o n t a i n e r   z : R e f = " i 7 3 9 " / > < d 1 p 1 : V a l u e   i : t y p e = " d 1 : s t r i n g " > ' T 7 1 ' ! 1 1 : 1 1 < / d 1 p 1 : V a l u e > < / d 2 : a n y T y p e > < d 2 : a n y T y p e   z : I d = " i 8 1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7 3 8 " / > < d 1 p 1 : U U I D > c a 3 b 2 d a 1 - 6 1 6 a - 4 b 1 7 - 8 2 d e - d f f 5 6 4 4 0 6 9 1 7 < / d 1 p 1 : U U I D > < d 1 p 1 : C o n t a i n e r   z : R e f = " i 7 3 9 " / > < d 1 p 1 : V a l u e   i : t y p e = " d 1 : s t r i n g " > ' T 7 2 ' ! 1 1 : 1 1 < / d 1 p 1 : V a l u e > < / d 2 : a n y T y p e > < d 2 : a n y T y p e   z : I d = " i 8 1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7 3 8 " / > < d 1 p 1 : U U I D > a 7 6 9 0 0 2 0 - 5 0 5 8 - 4 d a 9 - b c 1 5 - 4 4 6 1 9 c e d 0 1 b 3 < / d 1 p 1 : U U I D > < d 1 p 1 : C o n t a i n e r   z : R e f = " i 7 3 9 " / > < d 1 p 1 : V a l u e   i : t y p e = " d 1 : s t r i n g " > ' T 7 3 ' ! 1 1 : 1 1 < / d 1 p 1 : V a l u e > < / d 2 : a n y T y p e > < d 2 : a n y T y p e   z : I d = " i 8 1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7 3 8 " / > < d 1 p 1 : U U I D > 0 e e c 7 3 a e - 7 2 1 5 - 4 c b f - 9 8 4 1 - 0 a 6 9 d f 8 f a 2 e 2 < / d 1 p 1 : U U I D > < d 1 p 1 : C o n t a i n e r   z : R e f = " i 7 3 9 " / > < d 1 p 1 : V a l u e   i : t y p e = " d 1 : s t r i n g " > ' T 7 4 ' ! 1 1 : 1 1 < / d 1 p 1 : V a l u e > < / d 2 : a n y T y p e > < d 2 : a n y T y p e   z : I d = " i 8 1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7 3 8 " / > < d 1 p 1 : U U I D > 4 5 1 5 9 d f 0 - 1 3 4 6 - 4 7 6 f - a a d 7 - 9 5 9 6 c f f 4 7 d 8 9 < / d 1 p 1 : U U I D > < d 1 p 1 : C o n t a i n e r   z : R e f = " i 7 3 9 " / > < d 1 p 1 : V a l u e   i : t y p e = " d 1 : s t r i n g " > ' T 7 5 ' ! 1 0 : 1 0 < / d 1 p 1 : V a l u e > < / d 2 : a n y T y p e > < d 2 : a n y T y p e   z : I d = " i 8 1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7 3 8 " / > < d 1 p 1 : U U I D > 7 1 c 7 7 8 7 d - 0 6 e f - 4 8 0 6 - a b b 0 - a 9 2 0 5 d 9 e b 2 1 5 < / d 1 p 1 : U U I D > < d 1 p 1 : C o n t a i n e r   z : R e f = " i 7 3 9 " / > < d 1 p 1 : V a l u e   i : t y p e = " d 1 : s t r i n g " > ' T 7 6 ' ! 1 0 : 1 0 < / d 1 p 1 : V a l u e > < / d 2 : a n y T y p e > < d 2 : a n y T y p e   z : I d = " i 8 1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7 3 8 " / > < d 1 p 1 : U U I D > 6 3 9 2 2 4 5 b - 1 6 5 f - 4 1 2 a - b f 3 b - 7 6 2 3 a d c 7 c 8 5 0 < / d 1 p 1 : U U I D > < d 1 p 1 : C o n t a i n e r   z : R e f = " i 7 3 9 " / > < d 1 p 1 : V a l u e   i : t y p e = " d 1 : s t r i n g " > ' T 7 7 ' ! 1 0 : 1 0 < / d 1 p 1 : V a l u e > < / d 2 : a n y T y p e > < d 2 : a n y T y p e   z : I d = " i 8 2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7 3 8 " / > < d 1 p 1 : U U I D > d 5 2 2 5 6 1 a - f 8 c 0 - 4 a 4 3 - 9 6 e a - 8 7 c f 1 0 2 b 4 e e 7 < / d 1 p 1 : U U I D > < d 1 p 1 : C o n t a i n e r   z : R e f = " i 7 3 9 " / > < d 1 p 1 : V a l u e   i : t y p e = " d 1 : s t r i n g " > ' T 7 8 ' ! 1 0 : 1 0 < / d 1 p 1 : V a l u e > < / d 2 : a n y T y p e > < d 2 : a n y T y p e   z : I d = " i 8 2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7 3 8 " / > < d 1 p 1 : U U I D > 2 2 2 5 4 5 3 7 - 5 1 f 5 - 4 3 c 1 - 9 8 8 2 - 8 0 0 3 9 5 d d 4 3 f 2 < / d 1 p 1 : U U I D > < d 1 p 1 : C o n t a i n e r   z : R e f = " i 7 3 9 " / > < d 1 p 1 : V a l u e   i : t y p e = " d 1 : s t r i n g " > ' T 7 9 ' ! 1 1 : 1 1 < / d 1 p 1 : V a l u e > < / d 2 : a n y T y p e > < d 2 : a n y T y p e   z : I d = " i 8 2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7 3 8 " / > < d 1 p 1 : U U I D > 9 e 3 e 8 a 8 2 - 5 3 9 7 - 4 e 5 f - b c 8 d - 6 e 4 3 9 9 8 d 3 5 9 a < / d 1 p 1 : U U I D > < d 1 p 1 : C o n t a i n e r   z : R e f = " i 7 3 9 " / > < d 1 p 1 : V a l u e   i : t y p e = " d 1 : s t r i n g " > ' T 8 0 ' ! 1 1 : 1 1 < / d 1 p 1 : V a l u e > < / d 2 : a n y T y p e > < d 2 : a n y T y p e   z : I d = " i 8 2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7 3 8 " / > < d 1 p 1 : U U I D > a 0 d e a e e c - 1 2 c 9 - 4 1 b 6 - 9 f 4 9 - 0 0 e f 4 2 2 0 6 5 0 d < / d 1 p 1 : U U I D > < d 1 p 1 : C o n t a i n e r   z : R e f = " i 7 3 9 " / > < d 1 p 1 : V a l u e   i : t y p e = " d 1 : s t r i n g " > ' T 8 1 ' ! 1 1 : 1 1 < / d 1 p 1 : V a l u e > < / d 2 : a n y T y p e > < d 2 : a n y T y p e   z : I d = " i 8 2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7 3 8 " / > < d 1 p 1 : U U I D > d 5 7 3 e 9 b 7 - a 2 0 e - 4 f 3 2 - b 3 e 2 - d 2 2 4 9 e d 0 a 8 8 4 < / d 1 p 1 : U U I D > < d 1 p 1 : C o n t a i n e r   z : R e f = " i 7 3 9 " / > < d 1 p 1 : V a l u e   i : t y p e = " d 1 : s t r i n g " > ' T 8 2 ' ! 1 0 : 1 0 < / d 1 p 1 : V a l u e > < / d 2 : a n y T y p e > < d 2 : a n y T y p e   z : I d = " i 8 2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7 3 8 " / > < d 1 p 1 : U U I D > 5 d 4 4 a 0 1 2 - 2 8 5 3 - 4 3 4 c - 9 4 a 8 - d d b 4 2 e 6 f 9 6 f b < / d 1 p 1 : U U I D > < d 1 p 1 : C o n t a i n e r   z : R e f = " i 7 3 9 " / > < d 1 p 1 : V a l u e   i : t y p e = " d 1 : s t r i n g " > ' T 8 3 ' ! 1 0 : 1 0 < / d 1 p 1 : V a l u e > < / d 2 : a n y T y p e > < d 2 : a n y T y p e   z : I d = " i 8 2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7 3 8 " / > < d 1 p 1 : U U I D > 8 3 1 1 3 4 6 b - 7 9 f d - 4 1 e 4 - 9 6 1 0 - 9 1 f f 0 c 4 1 6 5 3 5 < / d 1 p 1 : U U I D > < d 1 p 1 : C o n t a i n e r   z : R e f = " i 7 3 9 " / > < d 1 p 1 : V a l u e   i : t y p e = " d 1 : s t r i n g " > ' T 8 4 ' ! 1 0 : 1 0 < / d 1 p 1 : V a l u e > < / d 2 : a n y T y p e > < d 2 : a n y T y p e   z : I d = " i 8 2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7 3 8 " / > < d 1 p 1 : U U I D > 7 d 0 6 f 6 1 5 - 8 6 6 c - 4 e e c - b 8 7 e - 6 e 5 5 b c 8 1 8 2 b 1 < / d 1 p 1 : U U I D > < d 1 p 1 : C o n t a i n e r   z : R e f = " i 7 3 9 " / > < d 1 p 1 : V a l u e   i : t y p e = " d 1 : s t r i n g " > ' T 8 5 ' ! 1 0 : 1 0 < / d 1 p 1 : V a l u e > < / d 2 : a n y T y p e > < d 2 : a n y T y p e   z : I d = " i 8 2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7 3 8 " / > < d 1 p 1 : U U I D > a c 3 3 0 d 9 7 - a b 7 4 - 4 0 1 0 - b 6 6 5 - d a c 5 c 0 e b b 2 e 3 < / d 1 p 1 : U U I D > < d 1 p 1 : C o n t a i n e r   z : R e f = " i 7 3 9 " / > < d 1 p 1 : V a l u e   i : t y p e = " d 1 : s t r i n g " > ' T 8 6 ' ! 9 : 9 < / d 1 p 1 : V a l u e > < / d 2 : a n y T y p e > < d 2 : a n y T y p e   z : I d = " i 8 2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7 3 8 " / > < d 1 p 1 : U U I D > b d b 2 0 f 3 f - d e 3 4 - 4 f 3 7 - 8 8 b f - b e 5 f 3 3 f e 6 d 4 8 < / d 1 p 1 : U U I D > < d 1 p 1 : C o n t a i n e r   z : R e f = " i 7 3 9 " / > < d 1 p 1 : V a l u e   i : t y p e = " d 1 : s t r i n g " > ' T 8 7 ' ! 1 0 : 1 0 < / d 1 p 1 : V a l u e > < / d 2 : a n y T y p e > < d 2 : a n y T y p e   z : I d = " i 8 3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7 3 8 " / > < d 1 p 1 : U U I D > 3 d 0 1 8 4 e 6 - 5 9 6 9 - 4 1 8 a - 8 f e 6 - b 9 a 8 f 6 5 3 d c 9 c < / d 1 p 1 : U U I D > < d 1 p 1 : C o n t a i n e r   z : R e f = " i 7 3 9 " / > < d 1 p 1 : V a l u e   i : t y p e = " d 1 : s t r i n g " > ' T 8 8 ' ! 1 0 : 1 0 < / d 1 p 1 : V a l u e > < / d 2 : a n y T y p e > < d 2 : a n y T y p e   z : I d = " i 8 3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7 3 8 " / > < d 1 p 1 : U U I D > 9 5 f c 8 6 0 6 - d 1 5 c - 4 7 4 d - a d a 4 - 7 2 a 5 3 3 1 b f 6 0 7 < / d 1 p 1 : U U I D > < d 1 p 1 : C o n t a i n e r   z : R e f = " i 7 3 9 " / > < d 1 p 1 : V a l u e   i : t y p e = " d 1 : s t r i n g " > ' T 8 9 ' ! 1 0 : 1 0 < / d 1 p 1 : V a l u e > < / d 2 : a n y T y p e > < d 2 : a n y T y p e   z : I d = " i 8 3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7 3 8 " / > < d 1 p 1 : U U I D > b 9 4 3 1 2 f b - 6 a 3 0 - 4 f a f - 9 a f 9 - 0 1 e 7 1 6 e d f f 3 1 < / d 1 p 1 : U U I D > < d 1 p 1 : C o n t a i n e r   z : R e f = " i 7 3 9 " / > < d 1 p 1 : V a l u e   i : t y p e = " d 1 : s t r i n g " > ' T 9 0 ' ! 9 : 9 < / d 1 p 1 : V a l u e > < / d 2 : a n y T y p e > < d 2 : a n y T y p e   z : I d = " i 8 3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7 3 8 " / > < d 1 p 1 : U U I D > 4 3 5 5 a 8 c a - 6 3 f 1 - 4 8 1 a - a c 3 3 - 2 f c 1 8 2 2 3 e 7 9 e < / d 1 p 1 : U U I D > < d 1 p 1 : C o n t a i n e r   z : R e f = " i 7 3 9 " / > < d 1 p 1 : V a l u e   i : t y p e = " d 1 : s t r i n g " > ' T 9 1 ' ! 9 : 9 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4 " > < d 1 p 1 : U U I D > e 4 3 e 0 2 c 1 - 1 1 e b - 4 9 a 2 - b 3 b 6 - e 7 7 2 8 5 9 4 c 0 1 a < / d 1 p 1 : U U I D > < d 1 p 1 : _ e l e m e n t s > < d 2 : a n y T y p e   z : R e f = " i 7 4 0 " / > < d 2 : a n y T y p e   z : R e f = " i 7 4 3 " / > < d 2 : a n y T y p e   z : R e f = " i 7 4 4 " / > < d 2 : a n y T y p e   z : R e f = " i 7 4 5 " / > < d 2 : a n y T y p e   z : R e f = " i 7 4 6 " / > < d 2 : a n y T y p e   z : R e f = " i 7 4 7 " / > < d 2 : a n y T y p e   z : R e f = " i 7 4 8 " / > < d 2 : a n y T y p e   z : R e f = " i 7 4 9 " / > < d 2 : a n y T y p e   z : R e f = " i 7 5 0 " / > < d 2 : a n y T y p e   z : R e f = " i 7 5 1 " / > < d 2 : a n y T y p e   z : R e f = " i 7 5 2 " / > < d 2 : a n y T y p e   z : R e f = " i 7 5 3 " / > < d 2 : a n y T y p e   z : R e f = " i 7 5 4 " / > < d 2 : a n y T y p e   z : R e f = " i 7 5 5 " / > < d 2 : a n y T y p e   z : R e f = " i 7 5 6 " / > < d 2 : a n y T y p e   z : R e f = " i 7 5 7 " / > < d 2 : a n y T y p e   z : R e f = " i 7 5 8 " / > < d 2 : a n y T y p e   z : R e f = " i 7 5 9 " / > < d 2 : a n y T y p e   z : R e f = " i 7 6 0 " / > < d 2 : a n y T y p e   z : R e f = " i 7 6 1 " / > < d 2 : a n y T y p e   z : R e f = " i 7 6 2 " / > < d 2 : a n y T y p e   z : R e f = " i 7 6 3 " / > < d 2 : a n y T y p e   z : R e f = " i 7 6 4 " / > < d 2 : a n y T y p e   z : R e f = " i 7 6 5 " / > < d 2 : a n y T y p e   z : R e f = " i 7 6 6 " / > < d 2 : a n y T y p e   z : R e f = " i 7 6 7 " / > < d 2 : a n y T y p e   z : R e f = " i 7 6 8 " / > < d 2 : a n y T y p e   z : R e f = " i 7 6 9 " / > < d 2 : a n y T y p e   z : R e f = " i 7 7 0 " / > < d 2 : a n y T y p e   z : R e f = " i 7 7 1 " / > < d 2 : a n y T y p e   z : R e f = " i 7 7 2 " / > < d 2 : a n y T y p e   z : R e f = " i 7 7 3 " / > < d 2 : a n y T y p e   z : R e f = " i 7 7 4 " / > < d 2 : a n y T y p e   z : R e f = " i 7 7 5 " / > < d 2 : a n y T y p e   z : R e f = " i 7 7 6 " / > < d 2 : a n y T y p e   z : R e f = " i 7 7 7 " / > < d 2 : a n y T y p e   z : R e f = " i 7 7 8 " / > < d 2 : a n y T y p e   z : R e f = " i 7 7 9 " / > < d 2 : a n y T y p e   z : R e f = " i 7 8 0 " / > < d 2 : a n y T y p e   z : R e f = " i 7 8 1 " / > < d 2 : a n y T y p e   z : R e f = " i 7 8 2 " / > < d 2 : a n y T y p e   z : R e f = " i 7 8 3 " / > < d 2 : a n y T y p e   z : R e f = " i 7 8 4 " / > < d 2 : a n y T y p e   z : R e f = " i 7 8 5 " / > < d 2 : a n y T y p e   z : R e f = " i 7 8 6 " / > < d 2 : a n y T y p e   z : R e f = " i 7 8 7 " / > < d 2 : a n y T y p e   z : R e f = " i 7 8 8 " / > < d 2 : a n y T y p e   z : R e f = " i 7 8 9 " / > < d 2 : a n y T y p e   z : R e f = " i 7 9 0 " / > < d 2 : a n y T y p e   z : R e f = " i 7 9 1 " / > < d 2 : a n y T y p e   z : R e f = " i 7 9 2 " / > < d 2 : a n y T y p e   z : R e f = " i 7 9 3 " / > < d 2 : a n y T y p e   z : R e f = " i 7 9 4 " / > < d 2 : a n y T y p e   z : R e f = " i 7 9 5 " / > < d 2 : a n y T y p e   z : R e f = " i 7 9 6 " / > < d 2 : a n y T y p e   z : R e f = " i 7 9 7 " / > < d 2 : a n y T y p e   z : R e f = " i 7 9 8 " / > < d 2 : a n y T y p e   z : R e f = " i 7 9 9 " / > < d 2 : a n y T y p e   z : R e f = " i 8 0 0 " / > < d 2 : a n y T y p e   z : R e f = " i 8 0 1 " / > < d 2 : a n y T y p e   z : R e f = " i 8 0 2 " / > < d 2 : a n y T y p e   z : R e f = " i 8 0 3 " / > < d 2 : a n y T y p e   z : R e f = " i 8 0 4 " / > < d 2 : a n y T y p e   z : R e f = " i 8 0 5 " / > < d 2 : a n y T y p e   z : R e f = " i 8 0 6 " / > < d 2 : a n y T y p e   z : R e f = " i 8 0 7 " / > < d 2 : a n y T y p e   z : R e f = " i 8 0 8 " / > < d 2 : a n y T y p e   z : R e f = " i 8 0 9 " / > < d 2 : a n y T y p e   z : R e f = " i 8 1 0 " / > < d 2 : a n y T y p e   z : R e f = " i 8 1 1 " / > < d 2 : a n y T y p e   z : R e f = " i 8 1 2 " / > < d 2 : a n y T y p e   z : R e f = " i 8 1 3 " / > < d 2 : a n y T y p e   z : R e f = " i 8 1 4 " / > < d 2 : a n y T y p e   z : R e f = " i 8 1 5 " / > < d 2 : a n y T y p e   z : R e f = " i 8 1 6 " / > < d 2 : a n y T y p e   z : R e f = " i 8 1 7 " / > < d 2 : a n y T y p e   z : R e f = " i 8 1 8 " / > < d 2 : a n y T y p e   z : R e f = " i 8 1 9 " / > < d 2 : a n y T y p e   z : R e f = " i 8 2 0 " / > < d 2 : a n y T y p e   z : R e f = " i 8 2 1 " / > < d 2 : a n y T y p e   z : R e f = " i 8 2 2 " / > < d 2 : a n y T y p e   z : R e f = " i 8 2 3 " / > < d 2 : a n y T y p e   z : R e f = " i 8 2 4 " / > < d 2 : a n y T y p e   z : R e f = " i 8 2 5 " / > < d 2 : a n y T y p e   z : R e f = " i 8 2 6 " / > < d 2 : a n y T y p e   z : R e f = " i 8 2 7 " / > < d 2 : a n y T y p e   z : R e f = " i 8 2 8 " / > < d 2 : a n y T y p e   z : R e f = " i 8 2 9 " / > < d 2 : a n y T y p e   z : R e f = " i 8 3 0 " / > < d 2 : a n y T y p e   z : R e f = " i 8 3 1 " / > < d 2 : a n y T y p e   z : R e f = " i 8 3 2 " / > < d 2 : a n y T y p e   z : R e f = " i 8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8 3 5 "   i : t y p e = " d 1 p 1 : L a b e l " > < d 1 p 1 : P a r e n t   z : R e f = " i 7 3 8 " / > < d 1 p 1 : U U I D > 2 1 c 7 e 7 c 5 - c 8 c 9 - 4 3 9 c - b 0 f 2 - e 1 0 d 6 4 8 6 9 e 2 1 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  -   I n t e r i m 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6 "   i : t y p e = " d 1 p 1 : E l e m e n t " > < d 1 p 1 : N a m e > N I V E A U & a m p ; 3 2 ; D I P L & a m p ; 2 0 0 ; M E & a m p ; 3 2 ; S O R T I E < / d 1 p 1 : N a m e > < d 1 p 1 : O b j e c t T y p e > E l e m e n t < / d 1 p 1 : O b j e c t T y p e > < d 1 p 1 : P a r e n t   z : R e f = " i 2 4 1 " / > < d 1 p 1 : U U I D > d a f 4 9 f a 1 - 8 a e c - 4 c 1 f - 9 b e 5 - f 6 c a 3 7 4 7 9 2 5 f < / d 1 p 1 : U U I D > < d 1 p 1 : _ p r o p e r t i e s   z : I d = " i 8 3 7 "   i : t y p e = " d 1 p 1 : M D M P r o p e r t i e s " > < d 1 p 1 : P a r e n t   z : R e f = " i 8 3 6 " / > < d 1 p 1 : U U I D > c 1 1 3 d a d f - 0 1 4 a - 4 6 4 d - a 6 3 4 - 5 b c 8 0 e 2 c e b 5 1 < / d 1 p 1 : U U I D > < d 1 p 1 : _ e l e m e n t s > < d 2 : a n y T y p e   z : I d = " i 8 3 8 "   i : t y p e = " d 1 p 1 : M D M P r o p e r t y " > < d 1 p 1 : N a m e > S i g L e t t e r < / d 1 p 1 : N a m e > < d 1 p 1 : P a r e n t   z : R e f = " i 8 3 6 " / > < d 1 p 1 : U U I D > 6 7 d 0 3 d 8 1 - 1 1 6 e - 4 7 1 d - a 5 4 0 - 7 c b b 7 2 9 1 f d 3 0 < / d 1 p 1 : U U I D > < d 1 p 1 : _ p r o p e r t i e s   z : I d = " i 8 3 9 "   i : t y p e = " d 1 p 1 : M D M P r o p e r t i e s " > < d 1 p 1 : P a r e n t   z : R e f = " i 8 3 8 " / > < d 1 p 1 : U U I D > c 4 5 3 a 5 7 a - 8 5 f e - 4 8 2 4 - 9 4 4 3 - b 6 c d c 1 a 6 b b d c 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0 " > < d 1 p 1 : U U I D > 3 9 8 e 0 1 8 5 - b d 4 7 - 4 7 2 a - 8 5 3 a - c 7 d a a 7 c 6 4 6 a f 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7 " / > < d 1 p 1 : V a l u e   i : t y p e = " d 1 : s t r i n g " > < / d 1 p 1 : V a l u e > < / d 2 : a n y T y p e > < d 2 : a n y T y p e   z : I d = " i 8 4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8 3 6 " / > < d 1 p 1 : U U I D > 5 e b 4 7 7 4 7 - c 2 1 6 - 4 8 1 1 - 8 4 b 7 - c 8 f b b 7 9 b 8 8 a 7 < / d 1 p 1 : U U I D > < d 1 p 1 : C o n t a i n e r   z : R e f = " i 8 3 7 " / > < d 1 p 1 : V a l u e   i : t y p e = " d 1 : s t r i n g " > ' T 1 ' ! 1 0 : 1 0 < / d 1 p 1 : V a l u e > < / d 2 : a n y T y p e > < d 2 : a n y T y p e   z : I d = " i 8 4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8 3 6 " / > < d 1 p 1 : U U I D > 1 7 1 8 b 3 2 1 - 2 d 9 b - 4 6 f 2 - 8 5 3 4 - c d 7 c 0 5 c 1 e d c 6 < / d 1 p 1 : U U I D > < d 1 p 1 : C o n t a i n e r   z : R e f = " i 8 3 7 " / > < d 1 p 1 : V a l u e   i : t y p e = " d 1 : s t r i n g " > ' T 2 ' ! 1 0 : 1 0 < / d 1 p 1 : V a l u e > < / d 2 : a n y T y p e > < d 2 : a n y T y p e   z : I d = " i 8 4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8 3 6 " / > < d 1 p 1 : U U I D > 9 4 e 8 e 4 2 5 - 5 1 b 5 - 4 6 e 7 - a 5 d 4 - 5 6 2 5 8 1 3 b 8 a 4 0 < / d 1 p 1 : U U I D > < d 1 p 1 : C o n t a i n e r   z : R e f = " i 8 3 7 " / > < d 1 p 1 : V a l u e   i : t y p e = " d 1 : s t r i n g " > ' T 3 ' ! 1 0 : 1 0 < / d 1 p 1 : V a l u e > < / d 2 : a n y T y p e > < d 2 : a n y T y p e   z : I d = " i 8 4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8 3 6 " / > < d 1 p 1 : U U I D > 1 d 1 9 1 e 4 1 - a a 5 d - 4 0 2 5 - a 5 0 b - a b d c 3 d d 9 f a e 8 < / d 1 p 1 : U U I D > < d 1 p 1 : C o n t a i n e r   z : R e f = " i 8 3 7 " / > < d 1 p 1 : V a l u e   i : t y p e = " d 1 : s t r i n g " > ' T 4 ' ! 1 0 : 1 0 < / d 1 p 1 : V a l u e > < / d 2 : a n y T y p e > < d 2 : a n y T y p e   z : I d = " i 8 4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8 3 6 " / > < d 1 p 1 : U U I D > e e e f 1 3 2 b - 2 7 e d - 4 4 b a - 8 2 9 f - 9 f 5 3 c 9 2 f e 3 1 f < / d 1 p 1 : U U I D > < d 1 p 1 : C o n t a i n e r   z : R e f = " i 8 3 7 " / > < d 1 p 1 : V a l u e   i : t y p e = " d 1 : s t r i n g " > ' T 5 ' ! 1 0 : 1 0 < / d 1 p 1 : V a l u e > < / d 2 : a n y T y p e > < d 2 : a n y T y p e   z : I d = " i 8 4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8 3 6 " / > < d 1 p 1 : U U I D > 2 f d f f a 2 e - 7 c 3 d - 4 1 f c - 9 b 8 c - b d d d 3 6 f 5 f 6 0 e < / d 1 p 1 : U U I D > < d 1 p 1 : C o n t a i n e r   z : R e f = " i 8 3 7 " / > < d 1 p 1 : V a l u e   i : t y p e = " d 1 : s t r i n g " > ' T 6 ' ! 1 0 : 1 0 < / d 1 p 1 : V a l u e > < / d 2 : a n y T y p e > < d 2 : a n y T y p e   z : I d = " i 8 4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8 3 6 " / > < d 1 p 1 : U U I D > 3 f 8 c 7 f 9 b - 0 2 7 3 - 4 3 a d - a 1 7 3 - 9 f 3 3 e b 3 1 4 6 2 1 < / d 1 p 1 : U U I D > < d 1 p 1 : C o n t a i n e r   z : R e f = " i 8 3 7 " / > < d 1 p 1 : V a l u e   i : t y p e = " d 1 : s t r i n g " > ' T 7 ' ! 1 0 : 1 0 < / d 1 p 1 : V a l u e > < / d 2 : a n y T y p e > < d 2 : a n y T y p e   z : I d = " i 8 4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8 3 6 " / > < d 1 p 1 : U U I D > a d 6 4 d d d a - 7 b 3 0 - 4 c 6 c - a 5 e a - c 8 8 6 e f 0 4 b c e e < / d 1 p 1 : U U I D > < d 1 p 1 : C o n t a i n e r   z : R e f = " i 8 3 7 " / > < d 1 p 1 : V a l u e   i : t y p e = " d 1 : s t r i n g " > ' T 8 ' ! 1 0 : 1 0 < / d 1 p 1 : V a l u e > < / d 2 : a n y T y p e > < d 2 : a n y T y p e   z : I d = " i 8 4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8 3 6 " / > < d 1 p 1 : U U I D > b 1 7 9 9 7 d 6 - 3 b b 7 - 4 e 2 4 - b f d a - f 4 3 3 b 8 7 c 0 7 2 7 < / d 1 p 1 : U U I D > < d 1 p 1 : C o n t a i n e r   z : R e f = " i 8 3 7 " / > < d 1 p 1 : V a l u e   i : t y p e = " d 1 : s t r i n g " > ' T 9 ' ! 1 0 : 1 0 < / d 1 p 1 : V a l u e > < / d 2 : a n y T y p e > < d 2 : a n y T y p e   z : I d = " i 8 5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8 3 6 " / > < d 1 p 1 : U U I D > 5 7 3 5 f 5 f 7 - 8 4 d 2 - 4 0 9 c - 8 8 f 7 - f 4 7 6 3 c f 5 6 c 9 8 < / d 1 p 1 : U U I D > < d 1 p 1 : C o n t a i n e r   z : R e f = " i 8 3 7 " / > < d 1 p 1 : V a l u e   i : t y p e = " d 1 : s t r i n g " > ' T 1 0 ' ! 1 0 : 1 0 < / d 1 p 1 : V a l u e > < / d 2 : a n y T y p e > < d 2 : a n y T y p e   z : I d = " i 8 5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8 3 6 " / > < d 1 p 1 : U U I D > 0 e 6 8 4 2 1 9 - e a 8 0 - 4 9 f e - 9 1 c a - d 7 f 4 9 a 4 0 c e 6 1 < / d 1 p 1 : U U I D > < d 1 p 1 : C o n t a i n e r   z : R e f = " i 8 3 7 " / > < d 1 p 1 : V a l u e   i : t y p e = " d 1 : s t r i n g " > ' T 1 1 ' ! 1 0 : 1 0 < / d 1 p 1 : V a l u e > < / d 2 : a n y T y p e > < d 2 : a n y T y p e   z : I d = " i 8 5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8 3 6 " / > < d 1 p 1 : U U I D > b c c a f c a c - 6 1 0 e - 4 8 6 8 - 8 6 4 c - b 6 2 f d 1 2 e 0 5 0 8 < / d 1 p 1 : U U I D > < d 1 p 1 : C o n t a i n e r   z : R e f = " i 8 3 7 " / > < d 1 p 1 : V a l u e   i : t y p e = " d 1 : s t r i n g " > ' T 1 2 ' ! 1 0 : 1 0 < / d 1 p 1 : V a l u e > < / d 2 : a n y T y p e > < d 2 : a n y T y p e   z : I d = " i 8 5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8 3 6 " / > < d 1 p 1 : U U I D > f e d b 9 c 8 7 - 0 3 b 2 - 4 d e a - a a 8 8 - 5 4 1 9 6 8 4 a 1 9 b 2 < / d 1 p 1 : U U I D > < d 1 p 1 : C o n t a i n e r   z : R e f = " i 8 3 7 " / > < d 1 p 1 : V a l u e   i : t y p e = " d 1 : s t r i n g " > ' T 1 3 ' ! 1 0 : 1 0 < / d 1 p 1 : V a l u e > < / d 2 : a n y T y p e > < d 2 : a n y T y p e   z : I d = " i 8 5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8 3 6 " / > < d 1 p 1 : U U I D > b 0 e 5 e 7 9 f - 6 c 5 2 - 4 3 d 1 - b e 4 0 - 3 b 4 b 3 a 4 e a 5 8 1 < / d 1 p 1 : U U I D > < d 1 p 1 : C o n t a i n e r   z : R e f = " i 8 3 7 " / > < d 1 p 1 : V a l u e   i : t y p e = " d 1 : s t r i n g " > ' T 1 4 ' ! 1 0 : 1 0 < / d 1 p 1 : V a l u e > < / d 2 : a n y T y p e > < d 2 : a n y T y p e   z : I d = " i 8 5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8 3 6 " / > < d 1 p 1 : U U I D > 6 e a 9 6 9 3 5 - 6 3 1 5 - 4 1 c f - 8 a 9 b - 9 7 6 6 8 4 2 b 2 4 7 7 < / d 1 p 1 : U U I D > < d 1 p 1 : C o n t a i n e r   z : R e f = " i 8 3 7 " / > < d 1 p 1 : V a l u e   i : t y p e = " d 1 : s t r i n g " > ' T 1 5 ' ! 1 0 : 1 0 < / d 1 p 1 : V a l u e > < / d 2 : a n y T y p e > < d 2 : a n y T y p e   z : I d = " i 8 5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8 3 6 " / > < d 1 p 1 : U U I D > e 2 7 7 b 0 0 d - 1 c d c - 4 6 a 7 - a 5 3 e - 4 d 3 f 6 c 9 d 9 a e c < / d 1 p 1 : U U I D > < d 1 p 1 : C o n t a i n e r   z : R e f = " i 8 3 7 " / > < d 1 p 1 : V a l u e   i : t y p e = " d 1 : s t r i n g " > ' T 1 6 ' ! 1 0 : 1 0 < / d 1 p 1 : V a l u e > < / d 2 : a n y T y p e > < d 2 : a n y T y p e   z : I d = " i 8 5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8 3 6 " / > < d 1 p 1 : U U I D > 9 d 1 3 f 0 d d - 1 6 7 3 - 4 3 b 8 - a 6 6 1 - 7 e 1 8 6 5 7 4 3 2 7 7 < / d 1 p 1 : U U I D > < d 1 p 1 : C o n t a i n e r   z : R e f = " i 8 3 7 " / > < d 1 p 1 : V a l u e   i : t y p e = " d 1 : s t r i n g " > ' T 1 7 ' ! 1 0 : 1 0 < / d 1 p 1 : V a l u e > < / d 2 : a n y T y p e > < d 2 : a n y T y p e   z : I d = " i 8 5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8 3 6 " / > < d 1 p 1 : U U I D > 4 1 4 2 b b 6 9 - 6 1 3 9 - 4 f 2 8 - a 2 6 8 - 3 c c c 8 e 5 4 f 6 f 7 < / d 1 p 1 : U U I D > < d 1 p 1 : C o n t a i n e r   z : R e f = " i 8 3 7 " / > < d 1 p 1 : V a l u e   i : t y p e = " d 1 : s t r i n g " > ' T 1 8 ' ! 1 0 : 1 0 < / d 1 p 1 : V a l u e > < / d 2 : a n y T y p e > < d 2 : a n y T y p e   z : I d = " i 8 5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8 3 6 " / > < d 1 p 1 : U U I D > f b e 2 8 1 6 4 - 2 e 6 a - 4 9 7 1 - a c 7 f - b e 6 a a 4 1 5 f 3 0 c < / d 1 p 1 : U U I D > < d 1 p 1 : C o n t a i n e r   z : R e f = " i 8 3 7 " / > < d 1 p 1 : V a l u e   i : t y p e = " d 1 : s t r i n g " > ' T 1 9 ' ! 1 0 : 1 0 < / d 1 p 1 : V a l u e > < / d 2 : a n y T y p e > < d 2 : a n y T y p e   z : I d = " i 8 6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8 3 6 " / > < d 1 p 1 : U U I D > 6 8 4 e b 5 c 8 - c 8 1 4 - 4 a 7 8 - b f d f - d 6 7 4 2 e 6 a c 6 5 b < / d 1 p 1 : U U I D > < d 1 p 1 : C o n t a i n e r   z : R e f = " i 8 3 7 " / > < d 1 p 1 : V a l u e   i : t y p e = " d 1 : s t r i n g " > ' T 2 0 ' ! 1 0 : 1 0 < / d 1 p 1 : V a l u e > < / d 2 : a n y T y p e > < d 2 : a n y T y p e   z : I d = " i 8 6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8 3 6 " / > < d 1 p 1 : U U I D > 4 4 f b 3 7 1 e - a 5 6 4 - 4 9 4 5 - 9 1 5 4 - 5 5 b 2 7 5 f e c b 8 d < / d 1 p 1 : U U I D > < d 1 p 1 : C o n t a i n e r   z : R e f = " i 8 3 7 " / > < d 1 p 1 : V a l u e   i : t y p e = " d 1 : s t r i n g " > ' T 2 1 ' ! 1 0 : 1 0 < / d 1 p 1 : V a l u e > < / d 2 : a n y T y p e > < d 2 : a n y T y p e   z : I d = " i 8 6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8 3 6 " / > < d 1 p 1 : U U I D > 9 f 3 d b 4 e 5 - 8 2 0 6 - 4 b 7 8 - 8 5 7 9 - e e c 9 2 e f 8 a e b c < / d 1 p 1 : U U I D > < d 1 p 1 : C o n t a i n e r   z : R e f = " i 8 3 7 " / > < d 1 p 1 : V a l u e   i : t y p e = " d 1 : s t r i n g " > ' T 2 2 ' ! 1 1 : 1 1 < / d 1 p 1 : V a l u e > < / d 2 : a n y T y p e > < d 2 : a n y T y p e   z : I d = " i 8 6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8 3 6 " / > < d 1 p 1 : U U I D > 2 c 2 f b b 6 4 - a 6 0 7 - 4 6 1 a - 9 1 b 8 - 0 c 3 6 f 4 7 3 c d f f < / d 1 p 1 : U U I D > < d 1 p 1 : C o n t a i n e r   z : R e f = " i 8 3 7 " / > < d 1 p 1 : V a l u e   i : t y p e = " d 1 : s t r i n g " > ' T 2 3 ' ! 1 1 : 1 1 < / d 1 p 1 : V a l u e > < / d 2 : a n y T y p e > < d 2 : a n y T y p e   z : I d = " i 8 6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8 3 6 " / > < d 1 p 1 : U U I D > 4 7 1 8 c d b e - 3 c 0 1 - 4 f 1 3 - 9 6 8 d - 2 8 0 e f 4 f 7 d 6 1 8 < / d 1 p 1 : U U I D > < d 1 p 1 : C o n t a i n e r   z : R e f = " i 8 3 7 " / > < d 1 p 1 : V a l u e   i : t y p e = " d 1 : s t r i n g " > ' T 2 4 ' ! 1 1 : 1 1 < / d 1 p 1 : V a l u e > < / d 2 : a n y T y p e > < d 2 : a n y T y p e   z : I d = " i 8 6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8 3 6 " / > < d 1 p 1 : U U I D > 9 8 6 a 5 6 d 4 - c b f 2 - 4 3 6 e - 9 8 e 4 - b 2 7 d e e 8 4 7 2 b 3 < / d 1 p 1 : U U I D > < d 1 p 1 : C o n t a i n e r   z : R e f = " i 8 3 7 " / > < d 1 p 1 : V a l u e   i : t y p e = " d 1 : s t r i n g " > ' T 2 5 ' ! 1 1 : 1 1 < / d 1 p 1 : V a l u e > < / d 2 : a n y T y p e > < d 2 : a n y T y p e   z : I d = " i 8 6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8 3 6 " / > < d 1 p 1 : U U I D > 3 0 f 5 d f b 0 - d 7 0 8 - 4 5 8 a - 9 9 4 0 - 8 2 5 c 1 6 1 3 1 3 0 f < / d 1 p 1 : U U I D > < d 1 p 1 : C o n t a i n e r   z : R e f = " i 8 3 7 " / > < d 1 p 1 : V a l u e   i : t y p e = " d 1 : s t r i n g " > ' T 2 6 ' ! 1 1 : 1 1 < / d 1 p 1 : V a l u e > < / d 2 : a n y T y p e > < d 2 : a n y T y p e   z : I d = " i 8 6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8 3 6 " / > < d 1 p 1 : U U I D > d a 9 d 7 b 1 f - f 7 0 4 - 4 8 7 b - 9 c 0 1 - 9 8 c a 0 9 f 2 7 9 c 9 < / d 1 p 1 : U U I D > < d 1 p 1 : C o n t a i n e r   z : R e f = " i 8 3 7 " / > < d 1 p 1 : V a l u e   i : t y p e = " d 1 : s t r i n g " > ' T 2 7 ' ! 1 1 : 1 1 < / d 1 p 1 : V a l u e > < / d 2 : a n y T y p e > < d 2 : a n y T y p e   z : I d = " i 8 6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8 3 6 " / > < d 1 p 1 : U U I D > a 9 0 0 2 1 5 4 - 1 b a e - 4 e f a - a 0 3 0 - a 1 2 b 6 c d 4 f c 3 6 < / d 1 p 1 : U U I D > < d 1 p 1 : C o n t a i n e r   z : R e f = " i 8 3 7 " / > < d 1 p 1 : V a l u e   i : t y p e = " d 1 : s t r i n g " > ' T 2 8 ' ! 1 1 : 1 1 < / d 1 p 1 : V a l u e > < / d 2 : a n y T y p e > < d 2 : a n y T y p e   z : I d = " i 8 6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8 3 6 " / > < d 1 p 1 : U U I D > 1 4 8 f a 9 a 3 - 0 c 5 1 - 4 7 9 6 - 9 0 f 1 - a b 8 2 2 0 f 2 5 5 4 7 < / d 1 p 1 : U U I D > < d 1 p 1 : C o n t a i n e r   z : R e f = " i 8 3 7 " / > < d 1 p 1 : V a l u e   i : t y p e = " d 1 : s t r i n g " > ' T 2 9 ' ! 1 1 : 1 1 < / d 1 p 1 : V a l u e > < / d 2 : a n y T y p e > < d 2 : a n y T y p e   z : I d = " i 8 7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8 3 6 " / > < d 1 p 1 : U U I D > a e 5 0 5 1 b f - 9 7 7 9 - 4 d 1 0 - a 2 d f - 9 d f e 4 4 9 f 2 7 7 c < / d 1 p 1 : U U I D > < d 1 p 1 : C o n t a i n e r   z : R e f = " i 8 3 7 " / > < d 1 p 1 : V a l u e   i : t y p e = " d 1 : s t r i n g " > ' T 3 0 ' ! 1 2 : 1 2 < / d 1 p 1 : V a l u e > < / d 2 : a n y T y p e > < d 2 : a n y T y p e   z : I d = " i 8 7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8 3 6 " / > < d 1 p 1 : U U I D > 9 0 b c 1 6 4 8 - 9 9 4 f - 4 4 5 a - 8 2 0 0 - 7 3 0 c 4 a 9 0 a 9 1 8 < / d 1 p 1 : U U I D > < d 1 p 1 : C o n t a i n e r   z : R e f = " i 8 3 7 " / > < d 1 p 1 : V a l u e   i : t y p e = " d 1 : s t r i n g " > ' T 3 1 ' ! 1 2 : 1 2 < / d 1 p 1 : V a l u e > < / d 2 : a n y T y p e > < d 2 : a n y T y p e   z : I d = " i 8 7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8 3 6 " / > < d 1 p 1 : U U I D > 0 c a 2 7 d c e - f d a 5 - 4 9 8 9 - b 6 2 a - 0 7 0 7 f d f 0 9 5 3 1 < / d 1 p 1 : U U I D > < d 1 p 1 : C o n t a i n e r   z : R e f = " i 8 3 7 " / > < d 1 p 1 : V a l u e   i : t y p e = " d 1 : s t r i n g " > ' T 3 2 ' ! 1 2 : 1 2 < / d 1 p 1 : V a l u e > < / d 2 : a n y T y p e > < d 2 : a n y T y p e   z : I d = " i 8 7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8 3 6 " / > < d 1 p 1 : U U I D > 9 b 6 a 5 5 0 2 - 6 0 7 0 - 4 8 f c - b 1 3 e - 7 9 f 7 f e b 7 e f 7 5 < / d 1 p 1 : U U I D > < d 1 p 1 : C o n t a i n e r   z : R e f = " i 8 3 7 " / > < d 1 p 1 : V a l u e   i : t y p e = " d 1 : s t r i n g " > ' T 3 3 ' ! 1 2 : 1 2 < / d 1 p 1 : V a l u e > < / d 2 : a n y T y p e > < d 2 : a n y T y p e   z : I d = " i 8 7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8 3 6 " / > < d 1 p 1 : U U I D > b 4 c 6 5 9 4 d - 1 9 f e - 4 6 b f - a 0 6 a - 5 b 5 c 0 1 9 4 9 5 1 4 < / d 1 p 1 : U U I D > < d 1 p 1 : C o n t a i n e r   z : R e f = " i 8 3 7 " / > < d 1 p 1 : V a l u e   i : t y p e = " d 1 : s t r i n g " > ' T 3 4 ' ! 1 2 : 1 2 < / d 1 p 1 : V a l u e > < / d 2 : a n y T y p e > < d 2 : a n y T y p e   z : I d = " i 8 7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8 3 6 " / > < d 1 p 1 : U U I D > 3 5 f 2 1 7 3 f - e f 5 1 - 4 6 6 6 - a 7 a 1 - e a 9 b c f c 3 d 6 2 5 < / d 1 p 1 : U U I D > < d 1 p 1 : C o n t a i n e r   z : R e f = " i 8 3 7 " / > < d 1 p 1 : V a l u e   i : t y p e = " d 1 : s t r i n g " > ' T 3 5 ' ! 1 2 : 1 2 < / d 1 p 1 : V a l u e > < / d 2 : a n y T y p e > < d 2 : a n y T y p e   z : I d = " i 8 7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8 3 6 " / > < d 1 p 1 : U U I D > a 0 d f b 0 7 8 - 8 d f a - 4 a d 6 - b 3 0 b - 8 e 2 4 1 9 d 5 5 2 4 1 < / d 1 p 1 : U U I D > < d 1 p 1 : C o n t a i n e r   z : R e f = " i 8 3 7 " / > < d 1 p 1 : V a l u e   i : t y p e = " d 1 : s t r i n g " > ' T 3 6 ' ! 1 2 : 1 2 < / d 1 p 1 : V a l u e > < / d 2 : a n y T y p e > < d 2 : a n y T y p e   z : I d = " i 8 7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8 3 6 " / > < d 1 p 1 : U U I D > 3 7 1 6 4 a 5 3 - 9 e c b - 4 d 3 f - b a f c - e 2 a c 1 7 d a c 7 e 2 < / d 1 p 1 : U U I D > < d 1 p 1 : C o n t a i n e r   z : R e f = " i 8 3 7 " / > < d 1 p 1 : V a l u e   i : t y p e = " d 1 : s t r i n g " > ' T 3 7 ' ! 1 2 : 1 2 < / d 1 p 1 : V a l u e > < / d 2 : a n y T y p e > < d 2 : a n y T y p e   z : I d = " i 8 7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8 3 6 " / > < d 1 p 1 : U U I D > b 5 2 d 9 d 0 d - 2 5 d c - 4 e d 8 - b 0 3 0 - 2 2 5 1 0 a 3 f 9 1 a f < / d 1 p 1 : U U I D > < d 1 p 1 : C o n t a i n e r   z : R e f = " i 8 3 7 " / > < d 1 p 1 : V a l u e   i : t y p e = " d 1 : s t r i n g " > ' T 3 8 ' ! 1 1 : 1 1 < / d 1 p 1 : V a l u e > < / d 2 : a n y T y p e > < d 2 : a n y T y p e   z : I d = " i 8 7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8 3 6 " / > < d 1 p 1 : U U I D > c c d 1 6 e 2 2 - 8 c 9 a - 4 c 0 1 - 9 6 8 2 - 9 1 8 6 2 0 a a b 0 4 e < / d 1 p 1 : U U I D > < d 1 p 1 : C o n t a i n e r   z : R e f = " i 8 3 7 " / > < d 1 p 1 : V a l u e   i : t y p e = " d 1 : s t r i n g " > ' T 3 9 ' ! 1 1 : 1 1 < / d 1 p 1 : V a l u e > < / d 2 : a n y T y p e > < d 2 : a n y T y p e   z : I d = " i 8 8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8 3 6 " / > < d 1 p 1 : U U I D > 8 8 4 c c 2 9 7 - f 0 9 e - 4 5 a 5 - b 9 7 9 - 3 a a 9 7 b c 6 3 a 7 d < / d 1 p 1 : U U I D > < d 1 p 1 : C o n t a i n e r   z : R e f = " i 8 3 7 " / > < d 1 p 1 : V a l u e   i : t y p e = " d 1 : s t r i n g " > ' T 4 0 ' ! 1 1 : 1 1 < / d 1 p 1 : V a l u e > < / d 2 : a n y T y p e > < d 2 : a n y T y p e   z : I d = " i 8 8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8 3 6 " / > < d 1 p 1 : U U I D > e f e b 3 2 2 3 - 0 6 7 6 - 4 b 5 6 - a b 3 0 - e f 0 e e 7 4 4 a 3 5 9 < / d 1 p 1 : U U I D > < d 1 p 1 : C o n t a i n e r   z : R e f = " i 8 3 7 " / > < d 1 p 1 : V a l u e   i : t y p e = " d 1 : s t r i n g " > ' T 4 1 ' ! 1 1 : 1 1 < / d 1 p 1 : V a l u e > < / d 2 : a n y T y p e > < d 2 : a n y T y p e   z : I d = " i 8 8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8 3 6 " / > < d 1 p 1 : U U I D > 4 8 6 2 a a 5 7 - 3 9 4 a - 4 e 4 9 - a 6 5 f - c d b d 6 a 5 0 a 4 c 5 < / d 1 p 1 : U U I D > < d 1 p 1 : C o n t a i n e r   z : R e f = " i 8 3 7 " / > < d 1 p 1 : V a l u e   i : t y p e = " d 1 : s t r i n g " > ' T 4 2 ' ! 1 1 : 1 1 < / d 1 p 1 : V a l u e > < / d 2 : a n y T y p e > < d 2 : a n y T y p e   z : I d = " i 8 8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8 3 6 " / > < d 1 p 1 : U U I D > b 3 8 d 7 8 d b - 5 f 4 8 - 4 2 f d - b d 8 6 - 8 e 0 e 8 d d 5 5 9 e 9 < / d 1 p 1 : U U I D > < d 1 p 1 : C o n t a i n e r   z : R e f = " i 8 3 7 " / > < d 1 p 1 : V a l u e   i : t y p e = " d 1 : s t r i n g " > ' T 4 3 ' ! 1 1 : 1 1 < / d 1 p 1 : V a l u e > < / d 2 : a n y T y p e > < d 2 : a n y T y p e   z : I d = " i 8 8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8 3 6 " / > < d 1 p 1 : U U I D > a 8 c 3 5 6 0 8 - 8 a 6 d - 4 6 0 3 - a 1 1 4 - f b c 6 3 e b e d 8 7 c < / d 1 p 1 : U U I D > < d 1 p 1 : C o n t a i n e r   z : R e f = " i 8 3 7 " / > < d 1 p 1 : V a l u e   i : t y p e = " d 1 : s t r i n g " > ' T 4 4 ' ! 1 1 : 1 1 < / d 1 p 1 : V a l u e > < / d 2 : a n y T y p e > < d 2 : a n y T y p e   z : I d = " i 8 8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8 3 6 " / > < d 1 p 1 : U U I D > 9 6 7 a f b b f - a 0 5 2 - 4 a 4 c - 9 8 0 0 - 8 8 f 3 9 3 9 c 4 4 b f < / d 1 p 1 : U U I D > < d 1 p 1 : C o n t a i n e r   z : R e f = " i 8 3 7 " / > < d 1 p 1 : V a l u e   i : t y p e = " d 1 : s t r i n g " > ' T 4 5 ' ! 1 1 : 1 1 < / d 1 p 1 : V a l u e > < / d 2 : a n y T y p e > < d 2 : a n y T y p e   z : I d = " i 8 8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8 3 6 " / > < d 1 p 1 : U U I D > d 2 a b 6 8 b 5 - 3 0 c 8 - 4 9 1 4 - 9 c f 2 - 9 4 a 4 c 3 6 7 8 5 d 8 < / d 1 p 1 : U U I D > < d 1 p 1 : C o n t a i n e r   z : R e f = " i 8 3 7 " / > < d 1 p 1 : V a l u e   i : t y p e = " d 1 : s t r i n g " > ' T 4 6 ' ! 1 2 : 1 2 < / d 1 p 1 : V a l u e > < / d 2 : a n y T y p e > < d 2 : a n y T y p e   z : I d = " i 8 8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8 3 6 " / > < d 1 p 1 : U U I D > 4 b 7 8 c 5 7 5 - 2 0 e 7 - 4 c 5 8 - 9 b 4 6 - 9 6 e 0 6 1 3 8 d 4 2 5 < / d 1 p 1 : U U I D > < d 1 p 1 : C o n t a i n e r   z : R e f = " i 8 3 7 " / > < d 1 p 1 : V a l u e   i : t y p e = " d 1 : s t r i n g " > ' T 4 7 ' ! 1 2 : 1 2 < / d 1 p 1 : V a l u e > < / d 2 : a n y T y p e > < d 2 : a n y T y p e   z : I d = " i 8 8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8 3 6 " / > < d 1 p 1 : U U I D > e 6 a d 5 9 1 e - 8 0 4 e - 4 4 a c - b c e e - c 8 8 a e d 7 9 f 6 2 9 < / d 1 p 1 : U U I D > < d 1 p 1 : C o n t a i n e r   z : R e f = " i 8 3 7 " / > < d 1 p 1 : V a l u e   i : t y p e = " d 1 : s t r i n g " > ' T 4 8 ' ! 1 2 : 1 2 < / d 1 p 1 : V a l u e > < / d 2 : a n y T y p e > < d 2 : a n y T y p e   z : I d = " i 8 8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8 3 6 " / > < d 1 p 1 : U U I D > 4 e 0 7 b 0 9 1 - 3 2 1 8 - 4 8 5 3 - b 8 d 7 - f 3 8 8 f 5 c 7 1 c 4 c < / d 1 p 1 : U U I D > < d 1 p 1 : C o n t a i n e r   z : R e f = " i 8 3 7 " / > < d 1 p 1 : V a l u e   i : t y p e = " d 1 : s t r i n g " > ' T 4 9 ' ! 1 2 : 1 2 < / d 1 p 1 : V a l u e > < / d 2 : a n y T y p e > < d 2 : a n y T y p e   z : I d = " i 8 9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8 3 6 " / > < d 1 p 1 : U U I D > 7 9 5 0 8 c 4 c - 1 2 3 3 - 4 1 9 d - a 4 e e - 1 a f 5 6 e 8 6 b e 5 4 < / d 1 p 1 : U U I D > < d 1 p 1 : C o n t a i n e r   z : R e f = " i 8 3 7 " / > < d 1 p 1 : V a l u e   i : t y p e = " d 1 : s t r i n g " > ' T 5 0 ' ! 1 2 : 1 2 < / d 1 p 1 : V a l u e > < / d 2 : a n y T y p e > < d 2 : a n y T y p e   z : I d = " i 8 9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8 3 6 " / > < d 1 p 1 : U U I D > e 7 3 a 9 2 0 d - 5 8 f 9 - 4 f e 6 - b f 4 e - e 8 1 e 4 b 6 2 7 6 1 3 < / d 1 p 1 : U U I D > < d 1 p 1 : C o n t a i n e r   z : R e f = " i 8 3 7 " / > < d 1 p 1 : V a l u e   i : t y p e = " d 1 : s t r i n g " > ' T 5 1 ' ! 1 2 : 1 2 < / d 1 p 1 : V a l u e > < / d 2 : a n y T y p e > < d 2 : a n y T y p e   z : I d = " i 8 9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8 3 6 " / > < d 1 p 1 : U U I D > d 6 a 8 4 2 c e - 1 e e 7 - 4 a d b - a 6 c 4 - 9 3 2 7 0 0 d e b c 7 f < / d 1 p 1 : U U I D > < d 1 p 1 : C o n t a i n e r   z : R e f = " i 8 3 7 " / > < d 1 p 1 : V a l u e   i : t y p e = " d 1 : s t r i n g " > ' T 5 2 ' ! 1 2 : 1 2 < / d 1 p 1 : V a l u e > < / d 2 : a n y T y p e > < d 2 : a n y T y p e   z : I d = " i 8 9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8 3 6 " / > < d 1 p 1 : U U I D > 1 c 1 8 b 9 5 3 - 8 e a b - 4 d 2 f - a b 2 e - 3 d c 7 7 e 1 0 b 6 3 9 < / d 1 p 1 : U U I D > < d 1 p 1 : C o n t a i n e r   z : R e f = " i 8 3 7 " / > < d 1 p 1 : V a l u e   i : t y p e = " d 1 : s t r i n g " > ' T 5 3 ' ! 1 2 : 1 2 < / d 1 p 1 : V a l u e > < / d 2 : a n y T y p e > < d 2 : a n y T y p e   z : I d = " i 8 9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8 3 6 " / > < d 1 p 1 : U U I D > 3 8 d b 7 7 5 f - e b d 2 - 4 7 c 7 - b 1 0 0 - 8 4 7 5 d 7 b d 4 1 a 0 < / d 1 p 1 : U U I D > < d 1 p 1 : C o n t a i n e r   z : R e f = " i 8 3 7 " / > < d 1 p 1 : V a l u e   i : t y p e = " d 1 : s t r i n g " > ' T 5 4 ' ! 1 1 : 1 1 < / d 1 p 1 : V a l u e > < / d 2 : a n y T y p e > < d 2 : a n y T y p e   z : I d = " i 8 9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8 3 6 " / > < d 1 p 1 : U U I D > e e 3 c 9 e 2 5 - a 7 8 3 - 4 5 f c - 9 2 7 1 - d 8 6 d 4 f 1 f d 2 8 3 < / d 1 p 1 : U U I D > < d 1 p 1 : C o n t a i n e r   z : R e f = " i 8 3 7 " / > < d 1 p 1 : V a l u e   i : t y p e = " d 1 : s t r i n g " > ' T 5 5 ' ! 1 1 : 1 1 < / d 1 p 1 : V a l u e > < / d 2 : a n y T y p e > < d 2 : a n y T y p e   z : I d = " i 8 9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8 3 6 " / > < d 1 p 1 : U U I D > 0 d 1 8 3 3 0 f - 1 2 e 5 - 4 0 3 5 - 9 a 5 5 - 7 0 4 5 3 1 9 a 5 e a 8 < / d 1 p 1 : U U I D > < d 1 p 1 : C o n t a i n e r   z : R e f = " i 8 3 7 " / > < d 1 p 1 : V a l u e   i : t y p e = " d 1 : s t r i n g " > ' T 5 6 ' ! 1 1 : 1 1 < / d 1 p 1 : V a l u e > < / d 2 : a n y T y p e > < d 2 : a n y T y p e   z : I d = " i 8 9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8 3 6 " / > < d 1 p 1 : U U I D > f 7 7 e 9 7 a 7 - 7 8 4 a - 4 8 3 8 - 8 9 3 e - 7 a c 1 0 8 8 5 b c a 1 < / d 1 p 1 : U U I D > < d 1 p 1 : C o n t a i n e r   z : R e f = " i 8 3 7 " / > < d 1 p 1 : V a l u e   i : t y p e = " d 1 : s t r i n g " > ' T 5 7 ' ! 1 1 : 1 1 < / d 1 p 1 : V a l u e > < / d 2 : a n y T y p e > < d 2 : a n y T y p e   z : I d = " i 8 9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8 3 6 " / > < d 1 p 1 : U U I D > 0 b 4 9 1 c 3 e - a 4 6 a - 4 f 6 c - a 2 d 8 - f 2 8 3 e a 6 c 0 8 7 c < / d 1 p 1 : U U I D > < d 1 p 1 : C o n t a i n e r   z : R e f = " i 8 3 7 " / > < d 1 p 1 : V a l u e   i : t y p e = " d 1 : s t r i n g " > ' T 5 8 ' ! 1 1 : 1 1 < / d 1 p 1 : V a l u e > < / d 2 : a n y T y p e > < d 2 : a n y T y p e   z : I d = " i 8 9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8 3 6 " / > < d 1 p 1 : U U I D > b a 9 4 e 1 6 0 - 1 8 d e - 4 f 2 c - b 9 0 5 - b d 3 e 9 3 1 0 c d 1 2 < / d 1 p 1 : U U I D > < d 1 p 1 : C o n t a i n e r   z : R e f = " i 8 3 7 " / > < d 1 p 1 : V a l u e   i : t y p e = " d 1 : s t r i n g " > ' T 5 9 ' ! 1 1 : 1 1 < / d 1 p 1 : V a l u e > < / d 2 : a n y T y p e > < d 2 : a n y T y p e   z : I d = " i 9 0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8 3 6 " / > < d 1 p 1 : U U I D > 8 a b 1 4 5 3 0 - 0 4 8 c - 4 a 2 8 - 8 0 2 b - 7 a 1 9 b c f b 2 4 2 3 < / d 1 p 1 : U U I D > < d 1 p 1 : C o n t a i n e r   z : R e f = " i 8 3 7 " / > < d 1 p 1 : V a l u e   i : t y p e = " d 1 : s t r i n g " > ' T 6 0 ' ! 1 0 : 1 0 < / d 1 p 1 : V a l u e > < / d 2 : a n y T y p e > < d 2 : a n y T y p e   z : I d = " i 9 0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8 3 6 " / > < d 1 p 1 : U U I D > 2 4 d 4 1 5 c d - 8 5 f b - 4 e 4 d - b 8 1 6 - d f b 7 a d 8 7 a a f 8 < / d 1 p 1 : U U I D > < d 1 p 1 : C o n t a i n e r   z : R e f = " i 8 3 7 " / > < d 1 p 1 : V a l u e   i : t y p e = " d 1 : s t r i n g " > ' T 6 1 ' ! 1 0 : 1 0 < / d 1 p 1 : V a l u e > < / d 2 : a n y T y p e > < d 2 : a n y T y p e   z : I d = " i 9 0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8 3 6 " / > < d 1 p 1 : U U I D > b 1 f 9 3 0 0 3 - c 7 5 a - 4 c 6 6 - 9 b 1 e - 8 c 6 5 3 c 4 3 b 8 d 6 < / d 1 p 1 : U U I D > < d 1 p 1 : C o n t a i n e r   z : R e f = " i 8 3 7 " / > < d 1 p 1 : V a l u e   i : t y p e = " d 1 : s t r i n g " > ' T 6 2 ' ! 1 0 : 1 0 < / d 1 p 1 : V a l u e > < / d 2 : a n y T y p e > < d 2 : a n y T y p e   z : I d = " i 9 0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8 3 6 " / > < d 1 p 1 : U U I D > 6 c 3 2 0 e 5 e - f 6 3 a - 4 c b 1 - b f 5 e - c 8 f c a 3 c 0 b b 7 7 < / d 1 p 1 : U U I D > < d 1 p 1 : C o n t a i n e r   z : R e f = " i 8 3 7 " / > < d 1 p 1 : V a l u e   i : t y p e = " d 1 : s t r i n g " > ' T 6 3 ' ! 1 0 : 1 0 < / d 1 p 1 : V a l u e > < / d 2 : a n y T y p e > < d 2 : a n y T y p e   z : I d = " i 9 0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8 3 6 " / > < d 1 p 1 : U U I D > f 6 3 2 9 0 8 a - 0 f 5 1 - 4 f a 8 - 8 4 8 5 - d 9 7 d e 8 3 c 0 3 c 9 < / d 1 p 1 : U U I D > < d 1 p 1 : C o n t a i n e r   z : R e f = " i 8 3 7 " / > < d 1 p 1 : V a l u e   i : t y p e = " d 1 : s t r i n g " > ' T 6 4 ' ! 1 0 : 1 0 < / d 1 p 1 : V a l u e > < / d 2 : a n y T y p e > < d 2 : a n y T y p e   z : I d = " i 9 0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8 3 6 " / > < d 1 p 1 : U U I D > 3 5 b c 5 4 3 f - 8 9 1 1 - 4 8 f 0 - b c 8 b - 8 7 a 9 b 3 4 c e 5 2 2 < / d 1 p 1 : U U I D > < d 1 p 1 : C o n t a i n e r   z : R e f = " i 8 3 7 " / > < d 1 p 1 : V a l u e   i : t y p e = " d 1 : s t r i n g " > ' T 6 5 ' ! 1 1 : 1 1 < / d 1 p 1 : V a l u e > < / d 2 : a n y T y p e > < d 2 : a n y T y p e   z : I d = " i 9 0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8 3 6 " / > < d 1 p 1 : U U I D > 5 2 4 1 e f 8 8 - e 5 e 7 - 4 3 9 5 - 9 9 f 4 - b 0 d 3 0 2 6 5 2 2 d e < / d 1 p 1 : U U I D > < d 1 p 1 : C o n t a i n e r   z : R e f = " i 8 3 7 " / > < d 1 p 1 : V a l u e   i : t y p e = " d 1 : s t r i n g " > ' T 6 6 ' ! 1 1 : 1 1 < / d 1 p 1 : V a l u e > < / d 2 : a n y T y p e > < d 2 : a n y T y p e   z : I d = " i 9 0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8 3 6 " / > < d 1 p 1 : U U I D > 7 6 6 d d c e 5 - d a 8 8 - 4 6 1 4 - a d 9 1 - 4 5 1 b b a 2 a e 7 c a < / d 1 p 1 : U U I D > < d 1 p 1 : C o n t a i n e r   z : R e f = " i 8 3 7 " / > < d 1 p 1 : V a l u e   i : t y p e = " d 1 : s t r i n g " > ' T 6 7 ' ! 1 1 : 1 1 < / d 1 p 1 : V a l u e > < / d 2 : a n y T y p e > < d 2 : a n y T y p e   z : I d = " i 9 0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8 3 6 " / > < d 1 p 1 : U U I D > d f f a c 2 1 f - f 7 e b - 4 6 7 a - 8 3 4 7 - 8 b e f 8 e 2 2 1 7 2 b < / d 1 p 1 : U U I D > < d 1 p 1 : C o n t a i n e r   z : R e f = " i 8 3 7 " / > < d 1 p 1 : V a l u e   i : t y p e = " d 1 : s t r i n g " > ' T 6 8 ' ! 1 1 : 1 1 < / d 1 p 1 : V a l u e > < / d 2 : a n y T y p e > < d 2 : a n y T y p e   z : I d = " i 9 0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8 3 6 " / > < d 1 p 1 : U U I D > 9 2 b a d a f b - 1 8 b d - 4 2 9 b - b 9 b 7 - 2 5 1 0 5 0 5 a 1 a e 0 < / d 1 p 1 : U U I D > < d 1 p 1 : C o n t a i n e r   z : R e f = " i 8 3 7 " / > < d 1 p 1 : V a l u e   i : t y p e = " d 1 : s t r i n g " > ' T 6 9 ' ! 1 1 : 1 1 < / d 1 p 1 : V a l u e > < / d 2 : a n y T y p e > < d 2 : a n y T y p e   z : I d = " i 9 1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8 3 6 " / > < d 1 p 1 : U U I D > a d b d 4 7 6 d - 8 1 8 0 - 4 5 e d - 8 4 f f - e 0 6 8 9 f 4 c d 3 a 8 < / d 1 p 1 : U U I D > < d 1 p 1 : C o n t a i n e r   z : R e f = " i 8 3 7 " / > < d 1 p 1 : V a l u e   i : t y p e = " d 1 : s t r i n g " > ' T 7 0 ' ! 1 2 : 1 2 < / d 1 p 1 : V a l u e > < / d 2 : a n y T y p e > < d 2 : a n y T y p e   z : I d = " i 9 1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8 3 6 " / > < d 1 p 1 : U U I D > 8 9 4 a 2 7 d 0 - 3 6 0 2 - 4 0 f 5 - a 2 d 1 - a 4 1 e e 8 6 2 8 a 4 4 < / d 1 p 1 : U U I D > < d 1 p 1 : C o n t a i n e r   z : R e f = " i 8 3 7 " / > < d 1 p 1 : V a l u e   i : t y p e = " d 1 : s t r i n g " > ' T 7 1 ' ! 1 2 : 1 2 < / d 1 p 1 : V a l u e > < / d 2 : a n y T y p e > < d 2 : a n y T y p e   z : I d = " i 9 1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8 3 6 " / > < d 1 p 1 : U U I D > c 9 e 2 b 9 3 9 - 6 d 2 f - 4 9 f 9 - a 5 a 6 - e 1 4 3 6 b a d 5 2 1 6 < / d 1 p 1 : U U I D > < d 1 p 1 : C o n t a i n e r   z : R e f = " i 8 3 7 " / > < d 1 p 1 : V a l u e   i : t y p e = " d 1 : s t r i n g " > ' T 7 2 ' ! 1 2 : 1 2 < / d 1 p 1 : V a l u e > < / d 2 : a n y T y p e > < d 2 : a n y T y p e   z : I d = " i 9 1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8 3 6 " / > < d 1 p 1 : U U I D > c 6 b 1 e d 3 8 - 4 2 5 1 - 4 8 f 2 - 8 a 1 5 - 6 6 e e f e 3 5 9 0 9 a < / d 1 p 1 : U U I D > < d 1 p 1 : C o n t a i n e r   z : R e f = " i 8 3 7 " / > < d 1 p 1 : V a l u e   i : t y p e = " d 1 : s t r i n g " > ' T 7 3 ' ! 1 2 : 1 2 < / d 1 p 1 : V a l u e > < / d 2 : a n y T y p e > < d 2 : a n y T y p e   z : I d = " i 9 1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8 3 6 " / > < d 1 p 1 : U U I D > 4 e b 6 1 d 3 4 - 5 1 4 c - 4 0 2 b - 9 9 b d - d 4 d 9 c 2 8 c 2 e b a < / d 1 p 1 : U U I D > < d 1 p 1 : C o n t a i n e r   z : R e f = " i 8 3 7 " / > < d 1 p 1 : V a l u e   i : t y p e = " d 1 : s t r i n g " > ' T 7 4 ' ! 1 2 : 1 2 < / d 1 p 1 : V a l u e > < / d 2 : a n y T y p e > < d 2 : a n y T y p e   z : I d = " i 9 1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8 3 6 " / > < d 1 p 1 : U U I D > 5 0 2 9 2 5 3 b - 5 f c 7 - 4 7 8 2 - b 7 6 4 - 7 f 1 4 2 8 6 5 0 2 f b < / d 1 p 1 : U U I D > < d 1 p 1 : C o n t a i n e r   z : R e f = " i 8 3 7 " / > < d 1 p 1 : V a l u e   i : t y p e = " d 1 : s t r i n g " > ' T 7 5 ' ! 1 1 : 1 1 < / d 1 p 1 : V a l u e > < / d 2 : a n y T y p e > < d 2 : a n y T y p e   z : I d = " i 9 1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8 3 6 " / > < d 1 p 1 : U U I D > 9 b 0 7 1 e 4 b - d b 5 6 - 4 8 7 e - 9 f 8 f - 6 d 7 2 2 e 4 b 1 2 8 4 < / d 1 p 1 : U U I D > < d 1 p 1 : C o n t a i n e r   z : R e f = " i 8 3 7 " / > < d 1 p 1 : V a l u e   i : t y p e = " d 1 : s t r i n g " > ' T 7 6 ' ! 1 1 : 1 1 < / d 1 p 1 : V a l u e > < / d 2 : a n y T y p e > < d 2 : a n y T y p e   z : I d = " i 9 1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8 3 6 " / > < d 1 p 1 : U U I D > e 8 4 9 e 6 f 0 - 9 c 3 a - 4 0 c 5 - b 8 2 a - b d 6 4 2 d c 4 9 4 0 f < / d 1 p 1 : U U I D > < d 1 p 1 : C o n t a i n e r   z : R e f = " i 8 3 7 " / > < d 1 p 1 : V a l u e   i : t y p e = " d 1 : s t r i n g " > ' T 7 7 ' ! 1 1 : 1 1 < / d 1 p 1 : V a l u e > < / d 2 : a n y T y p e > < d 2 : a n y T y p e   z : I d = " i 9 1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8 3 6 " / > < d 1 p 1 : U U I D > 4 2 3 f c 8 c d - e c d 1 - 4 c 6 5 - 8 6 3 7 - b b a 9 7 3 0 d 7 a 4 d < / d 1 p 1 : U U I D > < d 1 p 1 : C o n t a i n e r   z : R e f = " i 8 3 7 " / > < d 1 p 1 : V a l u e   i : t y p e = " d 1 : s t r i n g " > ' T 7 8 ' ! 1 1 : 1 1 < / d 1 p 1 : V a l u e > < / d 2 : a n y T y p e > < d 2 : a n y T y p e   z : I d = " i 9 1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8 3 6 " / > < d 1 p 1 : U U I D > f f b 9 7 9 c b - f 6 d d - 4 7 9 1 - a d 0 a - 5 4 c 5 3 3 0 b 0 4 4 5 < / d 1 p 1 : U U I D > < d 1 p 1 : C o n t a i n e r   z : R e f = " i 8 3 7 " / > < d 1 p 1 : V a l u e   i : t y p e = " d 1 : s t r i n g " > ' T 7 9 ' ! 1 2 : 1 2 < / d 1 p 1 : V a l u e > < / d 2 : a n y T y p e > < d 2 : a n y T y p e   z : I d = " i 9 2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8 3 6 " / > < d 1 p 1 : U U I D > e a 7 8 c 9 d 8 - 0 3 6 d - 4 e c 3 - 8 2 d 6 - 8 d a 2 4 d 3 8 0 7 7 4 < / d 1 p 1 : U U I D > < d 1 p 1 : C o n t a i n e r   z : R e f = " i 8 3 7 " / > < d 1 p 1 : V a l u e   i : t y p e = " d 1 : s t r i n g " > ' T 8 0 ' ! 1 2 : 1 2 < / d 1 p 1 : V a l u e > < / d 2 : a n y T y p e > < d 2 : a n y T y p e   z : I d = " i 9 2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8 3 6 " / > < d 1 p 1 : U U I D > 9 4 8 1 3 2 4 2 - c 5 7 4 - 4 c e 9 - 8 d 1 c - 0 f d b 0 9 0 9 1 d 0 4 < / d 1 p 1 : U U I D > < d 1 p 1 : C o n t a i n e r   z : R e f = " i 8 3 7 " / > < d 1 p 1 : V a l u e   i : t y p e = " d 1 : s t r i n g " > ' T 8 1 ' ! 1 2 : 1 2 < / d 1 p 1 : V a l u e > < / d 2 : a n y T y p e > < d 2 : a n y T y p e   z : I d = " i 9 2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8 3 6 " / > < d 1 p 1 : U U I D > f e 7 2 9 0 5 f - 9 9 d 1 - 4 4 9 d - a 3 f 0 - a 3 a 0 d 2 8 1 9 9 8 9 < / d 1 p 1 : U U I D > < d 1 p 1 : C o n t a i n e r   z : R e f = " i 8 3 7 " / > < d 1 p 1 : V a l u e   i : t y p e = " d 1 : s t r i n g " > ' T 8 2 ' ! 1 1 : 1 1 < / d 1 p 1 : V a l u e > < / d 2 : a n y T y p e > < d 2 : a n y T y p e   z : I d = " i 9 2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8 3 6 " / > < d 1 p 1 : U U I D > 4 e 4 5 f b e c - 4 5 3 d - 4 4 a 3 - 8 e a e - 4 1 b b 6 3 b 6 d d b e < / d 1 p 1 : U U I D > < d 1 p 1 : C o n t a i n e r   z : R e f = " i 8 3 7 " / > < d 1 p 1 : V a l u e   i : t y p e = " d 1 : s t r i n g " > ' T 8 3 ' ! 1 1 : 1 1 < / d 1 p 1 : V a l u e > < / d 2 : a n y T y p e > < d 2 : a n y T y p e   z : I d = " i 9 2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8 3 6 " / > < d 1 p 1 : U U I D > c b 3 2 7 b 4 4 - a a 7 e - 4 a 1 3 - a d c 9 - b 2 9 1 5 8 6 e 7 6 7 8 < / d 1 p 1 : U U I D > < d 1 p 1 : C o n t a i n e r   z : R e f = " i 8 3 7 " / > < d 1 p 1 : V a l u e   i : t y p e = " d 1 : s t r i n g " > ' T 8 4 ' ! 1 1 : 1 1 < / d 1 p 1 : V a l u e > < / d 2 : a n y T y p e > < d 2 : a n y T y p e   z : I d = " i 9 2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8 3 6 " / > < d 1 p 1 : U U I D > 0 1 a 3 e f 0 d - 0 1 d b - 4 b 3 8 - b f 7 d - 7 e d 7 6 f c 3 7 9 c 1 < / d 1 p 1 : U U I D > < d 1 p 1 : C o n t a i n e r   z : R e f = " i 8 3 7 " / > < d 1 p 1 : V a l u e   i : t y p e = " d 1 : s t r i n g " > ' T 8 5 ' ! 1 1 : 1 1 < / d 1 p 1 : V a l u e > < / d 2 : a n y T y p e > < d 2 : a n y T y p e   z : I d = " i 9 2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8 3 6 " / > < d 1 p 1 : U U I D > f 9 6 e 0 6 6 d - d 8 6 8 - 4 a 0 b - b 2 e 4 - e b 2 6 c 5 d 1 0 2 9 4 < / d 1 p 1 : U U I D > < d 1 p 1 : C o n t a i n e r   z : R e f = " i 8 3 7 " / > < d 1 p 1 : V a l u e   i : t y p e = " d 1 : s t r i n g " > ' T 8 6 ' ! 1 0 : 1 0 < / d 1 p 1 : V a l u e > < / d 2 : a n y T y p e > < d 2 : a n y T y p e   z : I d = " i 9 2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8 3 6 " / > < d 1 p 1 : U U I D > e c 2 1 7 9 5 1 - 2 7 1 1 - 4 3 9 6 - 9 8 9 1 - 0 c 2 2 3 4 c 7 9 1 5 1 < / d 1 p 1 : U U I D > < d 1 p 1 : C o n t a i n e r   z : R e f = " i 8 3 7 " / > < d 1 p 1 : V a l u e   i : t y p e = " d 1 : s t r i n g " > ' T 8 7 ' ! 1 1 : 1 1 < / d 1 p 1 : V a l u e > < / d 2 : a n y T y p e > < d 2 : a n y T y p e   z : I d = " i 9 2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8 3 6 " / > < d 1 p 1 : U U I D > a 1 f d 0 0 b b - c 2 d 1 - 4 8 6 8 - 8 a f 9 - f 1 2 3 4 a 4 7 1 4 f 7 < / d 1 p 1 : U U I D > < d 1 p 1 : C o n t a i n e r   z : R e f = " i 8 3 7 " / > < d 1 p 1 : V a l u e   i : t y p e = " d 1 : s t r i n g " > ' T 8 8 ' ! 1 1 : 1 1 < / d 1 p 1 : V a l u e > < / d 2 : a n y T y p e > < d 2 : a n y T y p e   z : I d = " i 9 2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8 3 6 " / > < d 1 p 1 : U U I D > 7 6 c f c e 2 8 - 9 2 5 9 - 4 e c 1 - a 9 c f - a 2 3 5 5 a 9 1 4 2 7 d < / d 1 p 1 : U U I D > < d 1 p 1 : C o n t a i n e r   z : R e f = " i 8 3 7 " / > < d 1 p 1 : V a l u e   i : t y p e = " d 1 : s t r i n g " > ' T 8 9 ' ! 1 1 : 1 1 < / d 1 p 1 : V a l u e > < / d 2 : a n y T y p e > < d 2 : a n y T y p e   z : I d = " i 9 3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8 3 6 " / > < d 1 p 1 : U U I D > 7 2 5 4 9 c 1 e - 9 5 d 9 - 4 8 7 0 - b 3 e 2 - 6 b 3 7 e e f a f 5 e 4 < / d 1 p 1 : U U I D > < d 1 p 1 : C o n t a i n e r   z : R e f = " i 8 3 7 " / > < d 1 p 1 : V a l u e   i : t y p e = " d 1 : s t r i n g " > ' T 9 0 ' ! 1 0 : 1 0 < / d 1 p 1 : V a l u e > < / d 2 : a n y T y p e > < d 2 : a n y T y p e   z : I d = " i 9 3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8 3 6 " / > < d 1 p 1 : U U I D > 3 6 d d b 8 1 7 - c a a 1 - 4 6 d 5 - 8 7 8 a - 8 b 5 8 3 7 d 5 6 d 1 5 < / d 1 p 1 : U U I D > < d 1 p 1 : C o n t a i n e r   z : R e f = " i 8 3 7 " / > < d 1 p 1 : V a l u e   i : t y p e = " d 1 : s t r i n g " > ' T 9 1 ' ! 1 0 : 1 0 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2 " > < d 1 p 1 : U U I D > 5 6 8 c 6 3 8 a - 3 f 1 4 - 4 a d 4 - b f 0 5 - 5 9 2 3 b a 4 f 9 5 8 5 < / d 1 p 1 : U U I D > < d 1 p 1 : _ e l e m e n t s > < d 2 : a n y T y p e   z : R e f = " i 8 3 8 " / > < d 2 : a n y T y p e   z : R e f = " i 8 4 1 " / > < d 2 : a n y T y p e   z : R e f = " i 8 4 2 " / > < d 2 : a n y T y p e   z : R e f = " i 8 4 3 " / > < d 2 : a n y T y p e   z : R e f = " i 8 4 4 " / > < d 2 : a n y T y p e   z : R e f = " i 8 4 5 " / > < d 2 : a n y T y p e   z : R e f = " i 8 4 6 " / > < d 2 : a n y T y p e   z : R e f = " i 8 4 7 " / > < d 2 : a n y T y p e   z : R e f = " i 8 4 8 " / > < d 2 : a n y T y p e   z : R e f = " i 8 4 9 " / > < d 2 : a n y T y p e   z : R e f = " i 8 5 0 " / > < d 2 : a n y T y p e   z : R e f = " i 8 5 1 " / > < d 2 : a n y T y p e   z : R e f = " i 8 5 2 " / > < d 2 : a n y T y p e   z : R e f = " i 8 5 3 " / > < d 2 : a n y T y p e   z : R e f = " i 8 5 4 " / > < d 2 : a n y T y p e   z : R e f = " i 8 5 5 " / > < d 2 : a n y T y p e   z : R e f = " i 8 5 6 " / > < d 2 : a n y T y p e   z : R e f = " i 8 5 7 " / > < d 2 : a n y T y p e   z : R e f = " i 8 5 8 " / > < d 2 : a n y T y p e   z : R e f = " i 8 5 9 " / > < d 2 : a n y T y p e   z : R e f = " i 8 6 0 " / > < d 2 : a n y T y p e   z : R e f = " i 8 6 1 " / > < d 2 : a n y T y p e   z : R e f = " i 8 6 2 " / > < d 2 : a n y T y p e   z : R e f = " i 8 6 3 " / > < d 2 : a n y T y p e   z : R e f = " i 8 6 4 " / > < d 2 : a n y T y p e   z : R e f = " i 8 6 5 " / > < d 2 : a n y T y p e   z : R e f = " i 8 6 6 " / > < d 2 : a n y T y p e   z : R e f = " i 8 6 7 " / > < d 2 : a n y T y p e   z : R e f = " i 8 6 8 " / > < d 2 : a n y T y p e   z : R e f = " i 8 6 9 " / > < d 2 : a n y T y p e   z : R e f = " i 8 7 0 " / > < d 2 : a n y T y p e   z : R e f = " i 8 7 1 " / > < d 2 : a n y T y p e   z : R e f = " i 8 7 2 " / > < d 2 : a n y T y p e   z : R e f = " i 8 7 3 " / > < d 2 : a n y T y p e   z : R e f = " i 8 7 4 " / > < d 2 : a n y T y p e   z : R e f = " i 8 7 5 " / > < d 2 : a n y T y p e   z : R e f = " i 8 7 6 " / > < d 2 : a n y T y p e   z : R e f = " i 8 7 7 " / > < d 2 : a n y T y p e   z : R e f = " i 8 7 8 " / > < d 2 : a n y T y p e   z : R e f = " i 8 7 9 " / > < d 2 : a n y T y p e   z : R e f = " i 8 8 0 " / > < d 2 : a n y T y p e   z : R e f = " i 8 8 1 " / > < d 2 : a n y T y p e   z : R e f = " i 8 8 2 " / > < d 2 : a n y T y p e   z : R e f = " i 8 8 3 " / > < d 2 : a n y T y p e   z : R e f = " i 8 8 4 " / > < d 2 : a n y T y p e   z : R e f = " i 8 8 5 " / > < d 2 : a n y T y p e   z : R e f = " i 8 8 6 " / > < d 2 : a n y T y p e   z : R e f = " i 8 8 7 " / > < d 2 : a n y T y p e   z : R e f = " i 8 8 8 " / > < d 2 : a n y T y p e   z : R e f = " i 8 8 9 " / > < d 2 : a n y T y p e   z : R e f = " i 8 9 0 " / > < d 2 : a n y T y p e   z : R e f = " i 8 9 1 " / > < d 2 : a n y T y p e   z : R e f = " i 8 9 2 " / > < d 2 : a n y T y p e   z : R e f = " i 8 9 3 " / > < d 2 : a n y T y p e   z : R e f = " i 8 9 4 " / > < d 2 : a n y T y p e   z : R e f = " i 8 9 5 " / > < d 2 : a n y T y p e   z : R e f = " i 8 9 6 " / > < d 2 : a n y T y p e   z : R e f = " i 8 9 7 " / > < d 2 : a n y T y p e   z : R e f = " i 8 9 8 " / > < d 2 : a n y T y p e   z : R e f = " i 8 9 9 " / > < d 2 : a n y T y p e   z : R e f = " i 9 0 0 " / > < d 2 : a n y T y p e   z : R e f = " i 9 0 1 " / > < d 2 : a n y T y p e   z : R e f = " i 9 0 2 " / > < d 2 : a n y T y p e   z : R e f = " i 9 0 3 " / > < d 2 : a n y T y p e   z : R e f = " i 9 0 4 " / > < d 2 : a n y T y p e   z : R e f = " i 9 0 5 " / > < d 2 : a n y T y p e   z : R e f = " i 9 0 6 " / > < d 2 : a n y T y p e   z : R e f = " i 9 0 7 " / > < d 2 : a n y T y p e   z : R e f = " i 9 0 8 " / > < d 2 : a n y T y p e   z : R e f = " i 9 0 9 " / > < d 2 : a n y T y p e   z : R e f = " i 9 1 0 " / > < d 2 : a n y T y p e   z : R e f = " i 9 1 1 " / > < d 2 : a n y T y p e   z : R e f = " i 9 1 2 " / > < d 2 : a n y T y p e   z : R e f = " i 9 1 3 " / > < d 2 : a n y T y p e   z : R e f = " i 9 1 4 " / > < d 2 : a n y T y p e   z : R e f = " i 9 1 5 " / > < d 2 : a n y T y p e   z : R e f = " i 9 1 6 " / > < d 2 : a n y T y p e   z : R e f = " i 9 1 7 " / > < d 2 : a n y T y p e   z : R e f = " i 9 1 8 " / > < d 2 : a n y T y p e   z : R e f = " i 9 1 9 " / > < d 2 : a n y T y p e   z : R e f = " i 9 2 0 " / > < d 2 : a n y T y p e   z : R e f = " i 9 2 1 " / > < d 2 : a n y T y p e   z : R e f = " i 9 2 2 " / > < d 2 : a n y T y p e   z : R e f = " i 9 2 3 " / > < d 2 : a n y T y p e   z : R e f = " i 9 2 4 " / > < d 2 : a n y T y p e   z : R e f = " i 9 2 5 " / > < d 2 : a n y T y p e   z : R e f = " i 9 2 6 " / > < d 2 : a n y T y p e   z : R e f = " i 9 2 7 " / > < d 2 : a n y T y p e   z : R e f = " i 9 2 8 " / > < d 2 : a n y T y p e   z : R e f = " i 9 2 9 " / > < d 2 : a n y T y p e   z : R e f = " i 9 3 0 " / > < d 2 : a n y T y p e   z : R e f = " i 9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9 3 3 "   i : t y p e = " d 1 p 1 : L a b e l " > < d 1 p 1 : P a r e n t   z : R e f = " i 8 3 6 " / > < d 1 p 1 : U U I D > 3 5 c b 8 5 d f - 9 6 0 0 - 4 7 c 1 - b d b c - 6 4 4 2 a 4 d e 0 2 1 f 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9 3 4 "   i : t y p e = " d 1 p 1 : E l e m e n t " > < d 1 p 1 :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I & a m p ; 3 2 ; e t & a m p ; 3 2 ; I I < / d 1 p 1 : N a m e > < d 1 p 1 : O b j e c t T y p e > E l e m e n t < / d 1 p 1 : O b j e c t T y p e > < d 1 p 1 : P a r e n t   z : R e f = " i 2 4 1 " / > < d 1 p 1 : U U I D > e c 3 4 a 4 5 a - 1 4 c 9 - 4 5 9 b - 9 7 7 3 - 1 1 f f 9 4 f e a 3 a 7 < / d 1 p 1 : U U I D > < d 1 p 1 : _ p r o p e r t i e s   z : I d = " i 9 3 5 "   i : t y p e = " d 1 p 1 : M D M P r o p e r t i e s " > < d 1 p 1 : P a r e n t   z : R e f = " i 9 3 4 " / > < d 1 p 1 : U U I D > 6 d 7 2 b 0 e c - 6 9 a a - 4 b 4 6 - b 9 b 7 - f 4 1 1 9 9 7 f 5 2 e 6 < / d 1 p 1 : U U I D > < d 1 p 1 : _ e l e m e n t s > < d 2 : a n y T y p e   z : I d = " i 9 3 6 "   i : t y p e = " d 1 p 1 : M D M P r o p e r t y " > < d 1 p 1 : N a m e > S i g L e t t e r < / d 1 p 1 : N a m e > < d 1 p 1 : P a r e n t   z : R e f = " i 9 3 4 " / > < d 1 p 1 : U U I D > 2 4 3 c 7 2 b 0 - 6 9 c d - 4 8 1 a - 8 8 9 3 - 0 7 a 5 d 8 9 1 2 b 9 c < / d 1 p 1 : U U I D > < d 1 p 1 : _ p r o p e r t i e s   z : I d = " i 9 3 7 "   i : t y p e = " d 1 p 1 : M D M P r o p e r t i e s " > < d 1 p 1 : P a r e n t   z : R e f = " i 9 3 6 " / > < d 1 p 1 : U U I D > 8 1 9 e c 9 f 0 - a 8 9 8 - 4 c 9 2 - 8 a a 7 - d 1 4 b 4 f a 8 d d 1 e 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8 " > < d 1 p 1 : U U I D > 8 2 0 5 8 c f 2 - 8 5 3 5 - 4 1 a 2 - 9 7 0 a - e b 0 a 8 2 5 b d 4 1 1 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5 " / > < d 1 p 1 : V a l u e   i : t y p e = " d 1 : s t r i n g " > < / d 1 p 1 : V a l u e > < / d 2 : a n y T y p e > < d 2 : a n y T y p e   z : I d = " i 9 3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3 4 " / > < d 1 p 1 : U U I D > 5 c a f 5 7 b b - 1 2 6 5 - 4 b 5 1 - 8 b 3 2 - 6 7 c 2 1 3 7 a 7 7 3 d < / d 1 p 1 : U U I D > < d 1 p 1 : C o n t a i n e r   z : R e f = " i 9 3 5 " / > < d 1 p 1 : V a l u e   i : t y p e = " d 1 : s t r i n g " > ' T 1 ' ! 1 1 : 1 1 < / d 1 p 1 : V a l u e > < / d 2 : a n y T y p e > < d 2 : a n y T y p e   z : I d = " i 9 4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9 3 4 " / > < d 1 p 1 : U U I D > f a 4 1 1 3 3 f - f d 3 7 - 4 0 9 3 - a 0 0 5 - 7 c 0 5 0 5 8 9 e 5 a 6 < / d 1 p 1 : U U I D > < d 1 p 1 : C o n t a i n e r   z : R e f = " i 9 3 5 " / > < d 1 p 1 : V a l u e   i : t y p e = " d 1 : s t r i n g " > ' T 2 ' ! 1 1 : 1 1 < / d 1 p 1 : V a l u e > < / d 2 : a n y T y p e > < d 2 : a n y T y p e   z : I d = " i 9 4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9 3 4 " / > < d 1 p 1 : U U I D > b e d 6 3 c e 7 - a 4 6 4 - 4 0 9 1 - 9 7 e 2 - 7 b a d a 4 1 0 4 e 8 4 < / d 1 p 1 : U U I D > < d 1 p 1 : C o n t a i n e r   z : R e f = " i 9 3 5 " / > < d 1 p 1 : V a l u e   i : t y p e = " d 1 : s t r i n g " > ' T 3 ' ! 1 1 : 1 1 < / d 1 p 1 : V a l u e > < / d 2 : a n y T y p e > < d 2 : a n y T y p e   z : I d = " i 9 4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9 3 4 " / > < d 1 p 1 : U U I D > 9 5 3 5 f f 0 3 - 5 d 0 0 - 4 b c 7 - 9 2 b a - 8 e 1 b 4 2 4 a 4 3 1 3 < / d 1 p 1 : U U I D > < d 1 p 1 : C o n t a i n e r   z : R e f = " i 9 3 5 " / > < d 1 p 1 : V a l u e   i : t y p e = " d 1 : s t r i n g " > ' T 4 ' ! 1 1 : 1 1 < / d 1 p 1 : V a l u e > < / d 2 : a n y T y p e > < d 2 : a n y T y p e   z : I d = " i 9 4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9 3 4 " / > < d 1 p 1 : U U I D > 2 5 5 a 3 a a a - 6 7 f 2 - 4 e 5 c - a 8 6 c - 7 5 6 f b 9 c 8 3 9 5 7 < / d 1 p 1 : U U I D > < d 1 p 1 : C o n t a i n e r   z : R e f = " i 9 3 5 " / > < d 1 p 1 : V a l u e   i : t y p e = " d 1 : s t r i n g " > ' T 5 ' ! 1 1 : 1 1 < / d 1 p 1 : V a l u e > < / d 2 : a n y T y p e > < d 2 : a n y T y p e   z : I d = " i 9 4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9 3 4 " / > < d 1 p 1 : U U I D > 0 3 0 7 6 8 4 d - 2 b 2 b - 4 6 5 6 - 9 5 3 a - d a e f d d 4 5 9 8 7 d < / d 1 p 1 : U U I D > < d 1 p 1 : C o n t a i n e r   z : R e f = " i 9 3 5 " / > < d 1 p 1 : V a l u e   i : t y p e = " d 1 : s t r i n g " > ' T 6 ' ! 1 1 : 1 1 < / d 1 p 1 : V a l u e > < / d 2 : a n y T y p e > < d 2 : a n y T y p e   z : I d = " i 9 4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9 3 4 " / > < d 1 p 1 : U U I D > 5 4 c 0 a 5 3 0 - 6 e a 1 - 4 c 7 1 - a 2 2 f - a e 6 0 9 a f 2 5 f f 9 < / d 1 p 1 : U U I D > < d 1 p 1 : C o n t a i n e r   z : R e f = " i 9 3 5 " / > < d 1 p 1 : V a l u e   i : t y p e = " d 1 : s t r i n g " > ' T 7 ' ! 1 1 : 1 1 < / d 1 p 1 : V a l u e > < / d 2 : a n y T y p e > < d 2 : a n y T y p e   z : I d = " i 9 4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9 3 4 " / > < d 1 p 1 : U U I D > 8 e 4 b 1 b 2 f - 8 3 5 2 - 4 b 7 7 - b 8 f 3 - 6 6 1 7 a 9 c b 5 f 0 f < / d 1 p 1 : U U I D > < d 1 p 1 : C o n t a i n e r   z : R e f = " i 9 3 5 " / > < d 1 p 1 : V a l u e   i : t y p e = " d 1 : s t r i n g " > ' T 8 ' ! 1 1 : 1 1 < / d 1 p 1 : V a l u e > < / d 2 : a n y T y p e > < d 2 : a n y T y p e   z : I d = " i 9 4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9 3 4 " / > < d 1 p 1 : U U I D > 9 4 b 0 b 1 0 6 - 2 a f 0 - 4 f b 0 - a e b 2 - c 5 8 0 2 b 0 0 d 9 b 5 < / d 1 p 1 : U U I D > < d 1 p 1 : C o n t a i n e r   z : R e f = " i 9 3 5 " / > < d 1 p 1 : V a l u e   i : t y p e = " d 1 : s t r i n g " > ' T 9 ' ! 1 1 : 1 1 < / d 1 p 1 : V a l u e > < / d 2 : a n y T y p e > < d 2 : a n y T y p e   z : I d = " i 9 4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9 3 4 " / > < d 1 p 1 : U U I D > 7 6 4 8 5 0 2 7 - 5 8 3 7 - 4 9 0 e - a e 9 0 - 0 1 3 2 0 b 4 e 4 e 1 5 < / d 1 p 1 : U U I D > < d 1 p 1 : C o n t a i n e r   z : R e f = " i 9 3 5 " / > < d 1 p 1 : V a l u e   i : t y p e = " d 1 : s t r i n g " > ' T 1 0 ' ! 1 1 : 1 1 < / d 1 p 1 : V a l u e > < / d 2 : a n y T y p e > < d 2 : a n y T y p e   z : I d = " i 9 4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9 3 4 " / > < d 1 p 1 : U U I D > 4 2 3 0 e b 5 2 - c d 6 1 - 4 d 8 f - 8 f 5 e - 0 0 0 f f 0 c c 9 0 c d < / d 1 p 1 : U U I D > < d 1 p 1 : C o n t a i n e r   z : R e f = " i 9 3 5 " / > < d 1 p 1 : V a l u e   i : t y p e = " d 1 : s t r i n g " > ' T 1 1 ' ! 1 1 : 1 1 < / d 1 p 1 : V a l u e > < / d 2 : a n y T y p e > < d 2 : a n y T y p e   z : I d = " i 9 5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9 3 4 " / > < d 1 p 1 : U U I D > 0 3 0 c c 3 1 6 - 2 a 3 2 - 4 6 f 2 - 8 e 8 f - d 0 7 3 2 2 1 3 6 f 9 f < / d 1 p 1 : U U I D > < d 1 p 1 : C o n t a i n e r   z : R e f = " i 9 3 5 " / > < d 1 p 1 : V a l u e   i : t y p e = " d 1 : s t r i n g " > ' T 1 2 ' ! 1 1 : 1 1 < / d 1 p 1 : V a l u e > < / d 2 : a n y T y p e > < d 2 : a n y T y p e   z : I d = " i 9 5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9 3 4 " / > < d 1 p 1 : U U I D > 9 1 3 f e 4 1 c - 0 9 b 9 - 4 6 6 5 - b b c 9 - 1 2 1 9 0 b 6 0 2 e 0 7 < / d 1 p 1 : U U I D > < d 1 p 1 : C o n t a i n e r   z : R e f = " i 9 3 5 " / > < d 1 p 1 : V a l u e   i : t y p e = " d 1 : s t r i n g " > ' T 1 3 ' ! 1 1 : 1 1 < / d 1 p 1 : V a l u e > < / d 2 : a n y T y p e > < d 2 : a n y T y p e   z : I d = " i 9 5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9 3 4 " / > < d 1 p 1 : U U I D > 5 4 c 1 7 8 f 3 - 0 b b 4 - 4 3 0 3 - 9 3 6 a - 8 e 2 4 b 4 c c 7 0 8 5 < / d 1 p 1 : U U I D > < d 1 p 1 : C o n t a i n e r   z : R e f = " i 9 3 5 " / > < d 1 p 1 : V a l u e   i : t y p e = " d 1 : s t r i n g " > ' T 1 4 ' ! 1 1 : 1 1 < / d 1 p 1 : V a l u e > < / d 2 : a n y T y p e > < d 2 : a n y T y p e   z : I d = " i 9 5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9 3 4 " / > < d 1 p 1 : U U I D > 9 7 1 6 4 2 f c - f 2 e 2 - 4 2 f c - b 1 f d - 8 b 1 e f a 6 9 d 1 0 9 < / d 1 p 1 : U U I D > < d 1 p 1 : C o n t a i n e r   z : R e f = " i 9 3 5 " / > < d 1 p 1 : V a l u e   i : t y p e = " d 1 : s t r i n g " > ' T 1 5 ' ! 1 1 : 1 1 < / d 1 p 1 : V a l u e > < / d 2 : a n y T y p e > < d 2 : a n y T y p e   z : I d = " i 9 5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9 3 4 " / > < d 1 p 1 : U U I D > 2 d 0 5 7 7 f b - 7 0 7 b - 4 3 c 7 - 9 e 7 6 - 3 4 a f c 7 7 f d 1 e b < / d 1 p 1 : U U I D > < d 1 p 1 : C o n t a i n e r   z : R e f = " i 9 3 5 " / > < d 1 p 1 : V a l u e   i : t y p e = " d 1 : s t r i n g " > ' T 1 6 ' ! 1 1 : 1 1 < / d 1 p 1 : V a l u e > < / d 2 : a n y T y p e > < d 2 : a n y T y p e   z : I d = " i 9 5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9 3 4 " / > < d 1 p 1 : U U I D > 5 d 8 f 8 6 d 7 - f 4 a 8 - 4 b 5 b - 8 d 9 9 - 9 6 9 f a 5 a 3 5 d 4 9 < / d 1 p 1 : U U I D > < d 1 p 1 : C o n t a i n e r   z : R e f = " i 9 3 5 " / > < d 1 p 1 : V a l u e   i : t y p e = " d 1 : s t r i n g " > ' T 1 7 ' ! 1 1 : 1 1 < / d 1 p 1 : V a l u e > < / d 2 : a n y T y p e > < d 2 : a n y T y p e   z : I d = " i 9 5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9 3 4 " / > < d 1 p 1 : U U I D > 6 b e 7 6 1 e 9 - 4 7 1 e - 4 a 8 a - 8 7 0 3 - a 1 9 c 7 3 7 1 9 9 7 b < / d 1 p 1 : U U I D > < d 1 p 1 : C o n t a i n e r   z : R e f = " i 9 3 5 " / > < d 1 p 1 : V a l u e   i : t y p e = " d 1 : s t r i n g " > ' T 1 8 ' ! 1 1 : 1 1 < / d 1 p 1 : V a l u e > < / d 2 : a n y T y p e > < d 2 : a n y T y p e   z : I d = " i 9 5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9 3 4 " / > < d 1 p 1 : U U I D > 4 9 6 2 4 8 7 1 - b 5 3 4 - 4 5 8 3 - b 7 6 a - 3 9 e 3 2 8 f 1 e d 9 6 < / d 1 p 1 : U U I D > < d 1 p 1 : C o n t a i n e r   z : R e f = " i 9 3 5 " / > < d 1 p 1 : V a l u e   i : t y p e = " d 1 : s t r i n g " > ' T 1 9 ' ! 1 1 : 1 1 < / d 1 p 1 : V a l u e > < / d 2 : a n y T y p e > < d 2 : a n y T y p e   z : I d = " i 9 5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9 3 4 " / > < d 1 p 1 : U U I D > 2 b 8 6 3 0 5 f - 3 5 1 2 - 4 2 a 0 - b c f 3 - b d 9 7 4 a 0 e 3 7 6 e < / d 1 p 1 : U U I D > < d 1 p 1 : C o n t a i n e r   z : R e f = " i 9 3 5 " / > < d 1 p 1 : V a l u e   i : t y p e = " d 1 : s t r i n g " > ' T 2 0 ' ! 1 1 : 1 1 < / d 1 p 1 : V a l u e > < / d 2 : a n y T y p e > < d 2 : a n y T y p e   z : I d = " i 9 5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9 3 4 " / > < d 1 p 1 : U U I D > 8 c 9 e b e d 4 - 3 e f 3 - 4 c 9 f - 9 d 8 1 - 7 0 1 c f 4 2 0 b 9 6 0 < / d 1 p 1 : U U I D > < d 1 p 1 : C o n t a i n e r   z : R e f = " i 9 3 5 " / > < d 1 p 1 : V a l u e   i : t y p e = " d 1 : s t r i n g " > ' T 2 1 ' ! 1 1 : 1 1 < / d 1 p 1 : V a l u e > < / d 2 : a n y T y p e > < d 2 : a n y T y p e   z : I d = " i 9 6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9 3 4 " / > < d 1 p 1 : U U I D > 5 d d c 1 0 6 e - a 3 5 a - 4 0 7 0 - b 0 d 2 - 5 6 b c 8 a b 4 0 2 f 7 < / d 1 p 1 : U U I D > < d 1 p 1 : C o n t a i n e r   z : R e f = " i 9 3 5 " / > < d 1 p 1 : V a l u e   i : t y p e = " d 1 : s t r i n g " > ' T 2 2 ' ! 1 2 : 1 2 < / d 1 p 1 : V a l u e > < / d 2 : a n y T y p e > < d 2 : a n y T y p e   z : I d = " i 9 6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9 3 4 " / > < d 1 p 1 : U U I D > 0 1 9 0 f 7 e 5 - d 0 c a - 4 5 4 3 - b d 9 a - a 2 8 8 a e e b 3 3 5 5 < / d 1 p 1 : U U I D > < d 1 p 1 : C o n t a i n e r   z : R e f = " i 9 3 5 " / > < d 1 p 1 : V a l u e   i : t y p e = " d 1 : s t r i n g " > ' T 2 3 ' ! 1 2 : 1 2 < / d 1 p 1 : V a l u e > < / d 2 : a n y T y p e > < d 2 : a n y T y p e   z : I d = " i 9 6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9 3 4 " / > < d 1 p 1 : U U I D > 9 c 1 a 1 c a 7 - 5 7 e d - 4 c 4 c - b c 2 a - 9 a b 5 8 e 9 0 9 d 6 4 < / d 1 p 1 : U U I D > < d 1 p 1 : C o n t a i n e r   z : R e f = " i 9 3 5 " / > < d 1 p 1 : V a l u e   i : t y p e = " d 1 : s t r i n g " > ' T 2 4 ' ! 1 2 : 1 2 < / d 1 p 1 : V a l u e > < / d 2 : a n y T y p e > < d 2 : a n y T y p e   z : I d = " i 9 6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9 3 4 " / > < d 1 p 1 : U U I D > 4 8 9 5 4 0 a 7 - 7 c e f - 4 f 7 4 - a 0 7 6 - 0 8 b f 1 2 f 7 f f 3 d < / d 1 p 1 : U U I D > < d 1 p 1 : C o n t a i n e r   z : R e f = " i 9 3 5 " / > < d 1 p 1 : V a l u e   i : t y p e = " d 1 : s t r i n g " > ' T 2 5 ' ! 1 2 : 1 2 < / d 1 p 1 : V a l u e > < / d 2 : a n y T y p e > < d 2 : a n y T y p e   z : I d = " i 9 6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9 3 4 " / > < d 1 p 1 : U U I D > e 3 6 1 3 6 3 f - 3 0 5 6 - 4 7 5 d - 8 5 f 7 - e 0 b b 6 e 1 1 e 3 7 d < / d 1 p 1 : U U I D > < d 1 p 1 : C o n t a i n e r   z : R e f = " i 9 3 5 " / > < d 1 p 1 : V a l u e   i : t y p e = " d 1 : s t r i n g " > ' T 2 6 ' ! 1 2 : 1 2 < / d 1 p 1 : V a l u e > < / d 2 : a n y T y p e > < d 2 : a n y T y p e   z : I d = " i 9 6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9 3 4 " / > < d 1 p 1 : U U I D > 9 6 f 9 e b 8 2 - 3 e 6 4 - 4 9 b 3 - a 5 3 1 - 3 0 9 d a c 6 d d e a f < / d 1 p 1 : U U I D > < d 1 p 1 : C o n t a i n e r   z : R e f = " i 9 3 5 " / > < d 1 p 1 : V a l u e   i : t y p e = " d 1 : s t r i n g " > ' T 2 7 ' ! 1 2 : 1 2 < / d 1 p 1 : V a l u e > < / d 2 : a n y T y p e > < d 2 : a n y T y p e   z : I d = " i 9 6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9 3 4 " / > < d 1 p 1 : U U I D > d 8 c 4 9 2 1 8 - 9 f 1 8 - 4 7 b 8 - 9 c 2 4 - f 5 e 7 9 6 2 1 5 8 8 5 < / d 1 p 1 : U U I D > < d 1 p 1 : C o n t a i n e r   z : R e f = " i 9 3 5 " / > < d 1 p 1 : V a l u e   i : t y p e = " d 1 : s t r i n g " > ' T 2 8 ' ! 1 2 : 1 2 < / d 1 p 1 : V a l u e > < / d 2 : a n y T y p e > < d 2 : a n y T y p e   z : I d = " i 9 6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9 3 4 " / > < d 1 p 1 : U U I D > b a c 0 e 6 7 f - 9 f a c - 4 9 4 5 - a 6 b 7 - e 6 3 5 3 6 b 6 f 3 c 0 < / d 1 p 1 : U U I D > < d 1 p 1 : C o n t a i n e r   z : R e f = " i 9 3 5 " / > < d 1 p 1 : V a l u e   i : t y p e = " d 1 : s t r i n g " > ' T 2 9 ' ! 1 2 : 1 2 < / d 1 p 1 : V a l u e > < / d 2 : a n y T y p e > < d 2 : a n y T y p e   z : I d = " i 9 6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9 3 4 " / > < d 1 p 1 : U U I D > f 0 c f f 1 c 6 - 1 f 1 5 - 4 9 f d - a 0 5 b - 8 c 4 8 0 5 7 7 d b 8 e < / d 1 p 1 : U U I D > < d 1 p 1 : C o n t a i n e r   z : R e f = " i 9 3 5 " / > < d 1 p 1 : V a l u e   i : t y p e = " d 1 : s t r i n g " > ' T 3 0 ' ! 1 3 : 1 3 < / d 1 p 1 : V a l u e > < / d 2 : a n y T y p e > < d 2 : a n y T y p e   z : I d = " i 9 6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9 3 4 " / > < d 1 p 1 : U U I D > 0 1 6 f 1 5 0 2 - 2 8 5 3 - 4 e f 9 - 9 e 8 3 - 6 4 4 6 7 4 9 5 e 8 3 4 < / d 1 p 1 : U U I D > < d 1 p 1 : C o n t a i n e r   z : R e f = " i 9 3 5 " / > < d 1 p 1 : V a l u e   i : t y p e = " d 1 : s t r i n g " > ' T 3 1 ' ! 1 3 : 1 3 < / d 1 p 1 : V a l u e > < / d 2 : a n y T y p e > < d 2 : a n y T y p e   z : I d = " i 9 7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9 3 4 " / > < d 1 p 1 : U U I D > 8 5 f 9 c d d b - a 2 b d - 4 4 3 b - 9 6 f c - 4 b f 9 5 0 a 2 0 e b 6 < / d 1 p 1 : U U I D > < d 1 p 1 : C o n t a i n e r   z : R e f = " i 9 3 5 " / > < d 1 p 1 : V a l u e   i : t y p e = " d 1 : s t r i n g " > ' T 3 2 ' ! 1 3 : 1 3 < / d 1 p 1 : V a l u e > < / d 2 : a n y T y p e > < d 2 : a n y T y p e   z : I d = " i 9 7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9 3 4 " / > < d 1 p 1 : U U I D > 8 1 b 4 b 3 7 3 - c e 2 5 - 4 0 c 7 - 9 b d c - 0 6 4 9 9 4 d a 4 1 c 8 < / d 1 p 1 : U U I D > < d 1 p 1 : C o n t a i n e r   z : R e f = " i 9 3 5 " / > < d 1 p 1 : V a l u e   i : t y p e = " d 1 : s t r i n g " > ' T 3 3 ' ! 1 3 : 1 3 < / d 1 p 1 : V a l u e > < / d 2 : a n y T y p e > < d 2 : a n y T y p e   z : I d = " i 9 7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9 3 4 " / > < d 1 p 1 : U U I D > c e 4 2 2 b 4 9 - f 8 8 1 - 4 d 2 e - b e e 4 - 8 7 9 5 1 c f f d 9 1 1 < / d 1 p 1 : U U I D > < d 1 p 1 : C o n t a i n e r   z : R e f = " i 9 3 5 " / > < d 1 p 1 : V a l u e   i : t y p e = " d 1 : s t r i n g " > ' T 3 4 ' ! 1 3 : 1 3 < / d 1 p 1 : V a l u e > < / d 2 : a n y T y p e > < d 2 : a n y T y p e   z : I d = " i 9 7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9 3 4 " / > < d 1 p 1 : U U I D > e 6 a 8 b a 8 5 - 0 0 d d - 4 8 7 0 - a 1 8 a - 2 e e 5 1 9 1 a d d 3 0 < / d 1 p 1 : U U I D > < d 1 p 1 : C o n t a i n e r   z : R e f = " i 9 3 5 " / > < d 1 p 1 : V a l u e   i : t y p e = " d 1 : s t r i n g " > ' T 3 5 ' ! 1 3 : 1 3 < / d 1 p 1 : V a l u e > < / d 2 : a n y T y p e > < d 2 : a n y T y p e   z : I d = " i 9 7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9 3 4 " / > < d 1 p 1 : U U I D > 3 c 9 7 f 6 1 9 - 6 9 a f - 4 b d 2 - b e 7 0 - d e b a e d 1 e 4 d a 2 < / d 1 p 1 : U U I D > < d 1 p 1 : C o n t a i n e r   z : R e f = " i 9 3 5 " / > < d 1 p 1 : V a l u e   i : t y p e = " d 1 : s t r i n g " > ' T 3 6 ' ! 1 3 : 1 3 < / d 1 p 1 : V a l u e > < / d 2 : a n y T y p e > < d 2 : a n y T y p e   z : I d = " i 9 7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9 3 4 " / > < d 1 p 1 : U U I D > f d 6 a 9 4 1 3 - 5 0 b f - 4 3 a 6 - a 7 a 2 - f 8 0 6 2 0 e 4 6 d 6 4 < / d 1 p 1 : U U I D > < d 1 p 1 : C o n t a i n e r   z : R e f = " i 9 3 5 " / > < d 1 p 1 : V a l u e   i : t y p e = " d 1 : s t r i n g " > ' T 3 7 ' ! 1 3 : 1 3 < / d 1 p 1 : V a l u e > < / d 2 : a n y T y p e > < d 2 : a n y T y p e   z : I d = " i 9 7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9 3 4 " / > < d 1 p 1 : U U I D > 9 e f f b 9 8 d - 5 6 9 b - 4 4 d 1 - 8 d 5 3 - 2 8 0 a 3 f 3 f d 2 e 4 < / d 1 p 1 : U U I D > < d 1 p 1 : C o n t a i n e r   z : R e f = " i 9 3 5 " / > < d 1 p 1 : V a l u e   i : t y p e = " d 1 : s t r i n g " > ' T 3 8 ' ! 1 2 : 1 2 < / d 1 p 1 : V a l u e > < / d 2 : a n y T y p e > < d 2 : a n y T y p e   z : I d = " i 9 7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9 3 4 " / > < d 1 p 1 : U U I D > f d 1 4 6 e e c - 8 2 3 9 - 4 f 6 1 - 8 a 7 b - 2 f a 0 0 d a e c c 9 d < / d 1 p 1 : U U I D > < d 1 p 1 : C o n t a i n e r   z : R e f = " i 9 3 5 " / > < d 1 p 1 : V a l u e   i : t y p e = " d 1 : s t r i n g " > ' T 3 9 ' ! 1 2 : 1 2 < / d 1 p 1 : V a l u e > < / d 2 : a n y T y p e > < d 2 : a n y T y p e   z : I d = " i 9 7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9 3 4 " / > < d 1 p 1 : U U I D > 1 3 b 2 c 7 2 c - 5 5 a 4 - 4 c 1 9 - 9 c f a - 7 e d 3 f 3 2 9 a e 1 9 < / d 1 p 1 : U U I D > < d 1 p 1 : C o n t a i n e r   z : R e f = " i 9 3 5 " / > < d 1 p 1 : V a l u e   i : t y p e = " d 1 : s t r i n g " > ' T 4 0 ' ! 1 2 : 1 2 < / d 1 p 1 : V a l u e > < / d 2 : a n y T y p e > < d 2 : a n y T y p e   z : I d = " i 9 7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9 3 4 " / > < d 1 p 1 : U U I D > d 4 b 7 7 f 9 5 - b c 9 4 - 4 1 6 a - b 0 f a - b e 4 9 7 a c 6 d 4 3 d < / d 1 p 1 : U U I D > < d 1 p 1 : C o n t a i n e r   z : R e f = " i 9 3 5 " / > < d 1 p 1 : V a l u e   i : t y p e = " d 1 : s t r i n g " > ' T 4 1 ' ! 1 2 : 1 2 < / d 1 p 1 : V a l u e > < / d 2 : a n y T y p e > < d 2 : a n y T y p e   z : I d = " i 9 8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9 3 4 " / > < d 1 p 1 : U U I D > 2 8 b 3 2 f 0 8 - f a 5 7 - 4 5 0 2 - a a 0 0 - a a 2 d 2 e 8 1 e 6 7 6 < / d 1 p 1 : U U I D > < d 1 p 1 : C o n t a i n e r   z : R e f = " i 9 3 5 " / > < d 1 p 1 : V a l u e   i : t y p e = " d 1 : s t r i n g " > ' T 4 2 ' ! 1 2 : 1 2 < / d 1 p 1 : V a l u e > < / d 2 : a n y T y p e > < d 2 : a n y T y p e   z : I d = " i 9 8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9 3 4 " / > < d 1 p 1 : U U I D > 6 9 b 9 d a 0 b - 2 f 0 a - 4 0 5 e - b e e 7 - 4 e 5 9 7 3 8 b 6 8 a 6 < / d 1 p 1 : U U I D > < d 1 p 1 : C o n t a i n e r   z : R e f = " i 9 3 5 " / > < d 1 p 1 : V a l u e   i : t y p e = " d 1 : s t r i n g " > ' T 4 3 ' ! 1 2 : 1 2 < / d 1 p 1 : V a l u e > < / d 2 : a n y T y p e > < d 2 : a n y T y p e   z : I d = " i 9 8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9 3 4 " / > < d 1 p 1 : U U I D > 7 3 d 2 c 5 a 9 - c 9 e 2 - 4 4 8 d - 9 5 8 9 - 7 8 8 a e 0 8 7 d c c a < / d 1 p 1 : U U I D > < d 1 p 1 : C o n t a i n e r   z : R e f = " i 9 3 5 " / > < d 1 p 1 : V a l u e   i : t y p e = " d 1 : s t r i n g " > ' T 4 4 ' ! 1 2 : 1 2 < / d 1 p 1 : V a l u e > < / d 2 : a n y T y p e > < d 2 : a n y T y p e   z : I d = " i 9 8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9 3 4 " / > < d 1 p 1 : U U I D > f c b 9 1 0 1 6 - 4 f f 6 - 4 2 9 6 - a 5 7 c - d 2 8 1 6 e 4 8 7 6 1 b < / d 1 p 1 : U U I D > < d 1 p 1 : C o n t a i n e r   z : R e f = " i 9 3 5 " / > < d 1 p 1 : V a l u e   i : t y p e = " d 1 : s t r i n g " > ' T 4 5 ' ! 1 2 : 1 2 < / d 1 p 1 : V a l u e > < / d 2 : a n y T y p e > < d 2 : a n y T y p e   z : I d = " i 9 8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9 3 4 " / > < d 1 p 1 : U U I D > 9 1 c 8 a c 6 1 - e 1 8 5 - 4 7 c 0 - a e 1 7 - b d 5 d 4 8 f b 4 c c 4 < / d 1 p 1 : U U I D > < d 1 p 1 : C o n t a i n e r   z : R e f = " i 9 3 5 " / > < d 1 p 1 : V a l u e   i : t y p e = " d 1 : s t r i n g " > ' T 4 6 ' ! 1 3 : 1 3 < / d 1 p 1 : V a l u e > < / d 2 : a n y T y p e > < d 2 : a n y T y p e   z : I d = " i 9 8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9 3 4 " / > < d 1 p 1 : U U I D > 2 d 0 8 b 9 3 8 - 7 d 0 c - 4 d 5 5 - b 2 9 8 - 2 9 c 2 7 8 7 4 2 6 7 0 < / d 1 p 1 : U U I D > < d 1 p 1 : C o n t a i n e r   z : R e f = " i 9 3 5 " / > < d 1 p 1 : V a l u e   i : t y p e = " d 1 : s t r i n g " > ' T 4 7 ' ! 1 3 : 1 3 < / d 1 p 1 : V a l u e > < / d 2 : a n y T y p e > < d 2 : a n y T y p e   z : I d = " i 9 8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9 3 4 " / > < d 1 p 1 : U U I D > 4 8 8 e b a a 1 - b 6 5 7 - 4 7 6 2 - b d 6 4 - d 1 d 2 9 9 f e 2 0 6 8 < / d 1 p 1 : U U I D > < d 1 p 1 : C o n t a i n e r   z : R e f = " i 9 3 5 " / > < d 1 p 1 : V a l u e   i : t y p e = " d 1 : s t r i n g " > ' T 4 8 ' ! 1 3 : 1 3 < / d 1 p 1 : V a l u e > < / d 2 : a n y T y p e > < d 2 : a n y T y p e   z : I d = " i 9 8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9 3 4 " / > < d 1 p 1 : U U I D > f 9 a 6 8 2 4 8 - 8 0 7 9 - 4 4 2 7 - 8 d 0 2 - e 2 b d 1 d 0 a 8 2 0 c < / d 1 p 1 : U U I D > < d 1 p 1 : C o n t a i n e r   z : R e f = " i 9 3 5 " / > < d 1 p 1 : V a l u e   i : t y p e = " d 1 : s t r i n g " > ' T 4 9 ' ! 1 3 : 1 3 < / d 1 p 1 : V a l u e > < / d 2 : a n y T y p e > < d 2 : a n y T y p e   z : I d = " i 9 8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9 3 4 " / > < d 1 p 1 : U U I D > 5 a 9 3 1 e 9 1 - 2 e e 1 - 4 c d a - b 9 d 4 - 7 f 0 0 c 7 e e 0 4 c 1 < / d 1 p 1 : U U I D > < d 1 p 1 : C o n t a i n e r   z : R e f = " i 9 3 5 " / > < d 1 p 1 : V a l u e   i : t y p e = " d 1 : s t r i n g " > ' T 5 0 ' ! 1 3 : 1 3 < / d 1 p 1 : V a l u e > < / d 2 : a n y T y p e > < d 2 : a n y T y p e   z : I d = " i 9 8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9 3 4 " / > < d 1 p 1 : U U I D > d a a 7 a 9 d 5 - 8 b d 3 - 4 2 2 0 - a 8 3 8 - 7 4 2 2 f a 4 6 a 9 f 3 < / d 1 p 1 : U U I D > < d 1 p 1 : C o n t a i n e r   z : R e f = " i 9 3 5 " / > < d 1 p 1 : V a l u e   i : t y p e = " d 1 : s t r i n g " > ' T 5 1 ' ! 1 3 : 1 3 < / d 1 p 1 : V a l u e > < / d 2 : a n y T y p e > < d 2 : a n y T y p e   z : I d = " i 9 9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9 3 4 " / > < d 1 p 1 : U U I D > 9 6 6 6 d 4 f 5 - d 7 a c - 4 e 7 6 - a f 7 9 - d 0 4 d b 6 0 8 9 a e 3 < / d 1 p 1 : U U I D > < d 1 p 1 : C o n t a i n e r   z : R e f = " i 9 3 5 " / > < d 1 p 1 : V a l u e   i : t y p e = " d 1 : s t r i n g " > ' T 5 2 ' ! 1 3 : 1 3 < / d 1 p 1 : V a l u e > < / d 2 : a n y T y p e > < d 2 : a n y T y p e   z : I d = " i 9 9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9 3 4 " / > < d 1 p 1 : U U I D > c 7 7 3 0 b 7 a - 1 b c a - 4 c 5 1 - a 2 0 b - c 2 f c 6 b d f 5 6 c a < / d 1 p 1 : U U I D > < d 1 p 1 : C o n t a i n e r   z : R e f = " i 9 3 5 " / > < d 1 p 1 : V a l u e   i : t y p e = " d 1 : s t r i n g " > ' T 5 3 ' ! 1 3 : 1 3 < / d 1 p 1 : V a l u e > < / d 2 : a n y T y p e > < d 2 : a n y T y p e   z : I d = " i 9 9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9 3 4 " / > < d 1 p 1 : U U I D > 8 d 5 0 4 d a 4 - 6 f 0 5 - 4 9 e c - 9 9 e 9 - f d 1 2 4 a 1 4 1 3 e 5 < / d 1 p 1 : U U I D > < d 1 p 1 : C o n t a i n e r   z : R e f = " i 9 3 5 " / > < d 1 p 1 : V a l u e   i : t y p e = " d 1 : s t r i n g " > ' T 5 4 ' ! 1 2 : 1 2 < / d 1 p 1 : V a l u e > < / d 2 : a n y T y p e > < d 2 : a n y T y p e   z : I d = " i 9 9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9 3 4 " / > < d 1 p 1 : U U I D > 5 1 3 1 e 7 1 4 - 3 8 8 4 - 4 f f a - b 9 e c - 9 6 6 d 7 7 2 1 6 e d 3 < / d 1 p 1 : U U I D > < d 1 p 1 : C o n t a i n e r   z : R e f = " i 9 3 5 " / > < d 1 p 1 : V a l u e   i : t y p e = " d 1 : s t r i n g " > ' T 5 5 ' ! 1 2 : 1 2 < / d 1 p 1 : V a l u e > < / d 2 : a n y T y p e > < d 2 : a n y T y p e   z : I d = " i 9 9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9 3 4 " / > < d 1 p 1 : U U I D > f 0 5 5 4 5 6 f - d 3 0 4 - 4 8 c 0 - a 1 9 8 - 8 b 3 7 9 e 8 e e 8 5 8 < / d 1 p 1 : U U I D > < d 1 p 1 : C o n t a i n e r   z : R e f = " i 9 3 5 " / > < d 1 p 1 : V a l u e   i : t y p e = " d 1 : s t r i n g " > ' T 5 6 ' ! 1 2 : 1 2 < / d 1 p 1 : V a l u e > < / d 2 : a n y T y p e > < d 2 : a n y T y p e   z : I d = " i 9 9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9 3 4 " / > < d 1 p 1 : U U I D > 9 8 1 8 6 6 5 9 - d 2 0 1 - 4 4 2 5 - 8 e b d - 2 b f 0 a 3 2 f e a c 5 < / d 1 p 1 : U U I D > < d 1 p 1 : C o n t a i n e r   z : R e f = " i 9 3 5 " / > < d 1 p 1 : V a l u e   i : t y p e = " d 1 : s t r i n g " > ' T 5 7 ' ! 1 2 : 1 2 < / d 1 p 1 : V a l u e > < / d 2 : a n y T y p e > < d 2 : a n y T y p e   z : I d = " i 9 9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9 3 4 " / > < d 1 p 1 : U U I D > 3 d c 2 8 6 d 0 - 7 8 7 5 - 4 5 b 9 - a 1 9 c - 1 c 1 4 c 9 9 8 2 9 2 e < / d 1 p 1 : U U I D > < d 1 p 1 : C o n t a i n e r   z : R e f = " i 9 3 5 " / > < d 1 p 1 : V a l u e   i : t y p e = " d 1 : s t r i n g " > ' T 5 8 ' ! 1 2 : 1 2 < / d 1 p 1 : V a l u e > < / d 2 : a n y T y p e > < d 2 : a n y T y p e   z : I d = " i 9 9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9 3 4 " / > < d 1 p 1 : U U I D > c f 6 9 1 e 2 6 - f 8 7 9 - 4 7 d c - 9 9 6 1 - 0 a 9 d 8 7 a 6 e a 4 f < / d 1 p 1 : U U I D > < d 1 p 1 : C o n t a i n e r   z : R e f = " i 9 3 5 " / > < d 1 p 1 : V a l u e   i : t y p e = " d 1 : s t r i n g " > ' T 5 9 ' ! 1 2 : 1 2 < / d 1 p 1 : V a l u e > < / d 2 : a n y T y p e > < d 2 : a n y T y p e   z : I d = " i 9 9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9 3 4 " / > < d 1 p 1 : U U I D > 3 6 0 5 6 4 2 e - 0 a 1 6 - 4 0 e 0 - 9 b c 2 - 2 d 2 e 6 d 8 7 4 e 5 1 < / d 1 p 1 : U U I D > < d 1 p 1 : C o n t a i n e r   z : R e f = " i 9 3 5 " / > < d 1 p 1 : V a l u e   i : t y p e = " d 1 : s t r i n g " > ' T 6 0 ' ! 1 1 : 1 1 < / d 1 p 1 : V a l u e > < / d 2 : a n y T y p e > < d 2 : a n y T y p e   z : I d = " i 9 9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9 3 4 " / > < d 1 p 1 : U U I D > 3 3 c 6 1 b 7 b - b 2 c c - 4 4 d 2 - 8 7 5 7 - d d 5 d 4 1 c a e c b e < / d 1 p 1 : U U I D > < d 1 p 1 : C o n t a i n e r   z : R e f = " i 9 3 5 " / > < d 1 p 1 : V a l u e   i : t y p e = " d 1 : s t r i n g " > ' T 6 1 ' ! 1 1 : 1 1 < / d 1 p 1 : V a l u e > < / d 2 : a n y T y p e > < d 2 : a n y T y p e   z : I d = " i 1 0 0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9 3 4 " / > < d 1 p 1 : U U I D > 4 7 2 1 9 1 0 9 - 2 e d 5 - 4 2 8 0 - 9 e 2 1 - e 8 9 a a 7 5 e e 2 5 1 < / d 1 p 1 : U U I D > < d 1 p 1 : C o n t a i n e r   z : R e f = " i 9 3 5 " / > < d 1 p 1 : V a l u e   i : t y p e = " d 1 : s t r i n g " > ' T 6 2 ' ! 1 1 : 1 1 < / d 1 p 1 : V a l u e > < / d 2 : a n y T y p e > < d 2 : a n y T y p e   z : I d = " i 1 0 0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9 3 4 " / > < d 1 p 1 : U U I D > b b e a 3 e 4 f - b a 4 9 - 4 a 1 1 - a a e d - c 1 9 c b f 1 6 8 0 3 8 < / d 1 p 1 : U U I D > < d 1 p 1 : C o n t a i n e r   z : R e f = " i 9 3 5 " / > < d 1 p 1 : V a l u e   i : t y p e = " d 1 : s t r i n g " > ' T 6 3 ' ! 1 1 : 1 1 < / d 1 p 1 : V a l u e > < / d 2 : a n y T y p e > < d 2 : a n y T y p e   z : I d = " i 1 0 0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9 3 4 " / > < d 1 p 1 : U U I D > 1 0 7 a d e b d - 1 b b 9 - 4 4 0 b - a a 8 e - d f e 1 1 7 7 0 0 d 4 8 < / d 1 p 1 : U U I D > < d 1 p 1 : C o n t a i n e r   z : R e f = " i 9 3 5 " / > < d 1 p 1 : V a l u e   i : t y p e = " d 1 : s t r i n g " > ' T 6 4 ' ! 1 1 : 1 1 < / d 1 p 1 : V a l u e > < / d 2 : a n y T y p e > < d 2 : a n y T y p e   z : I d = " i 1 0 0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9 3 4 " / > < d 1 p 1 : U U I D > 0 e d 9 2 0 4 5 - b 7 f 8 - 4 b d 4 - a c 6 5 - a b b 5 8 2 a 8 e 0 d 1 < / d 1 p 1 : U U I D > < d 1 p 1 : C o n t a i n e r   z : R e f = " i 9 3 5 " / > < d 1 p 1 : V a l u e   i : t y p e = " d 1 : s t r i n g " > ' T 6 5 ' ! 1 2 : 1 2 < / d 1 p 1 : V a l u e > < / d 2 : a n y T y p e > < d 2 : a n y T y p e   z : I d = " i 1 0 0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9 3 4 " / > < d 1 p 1 : U U I D > c 2 3 4 e f b 0 - e 1 f d - 4 7 a 3 - a a 8 d - 5 d 4 4 3 d a b 1 d 6 e < / d 1 p 1 : U U I D > < d 1 p 1 : C o n t a i n e r   z : R e f = " i 9 3 5 " / > < d 1 p 1 : V a l u e   i : t y p e = " d 1 : s t r i n g " > ' T 6 6 ' ! 1 2 : 1 2 < / d 1 p 1 : V a l u e > < / d 2 : a n y T y p e > < d 2 : a n y T y p e   z : I d = " i 1 0 0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9 3 4 " / > < d 1 p 1 : U U I D > 1 4 8 8 a c 2 d - 8 9 d 1 - 4 0 6 6 - 8 8 8 2 - f c d 8 5 4 0 a 8 6 b 0 < / d 1 p 1 : U U I D > < d 1 p 1 : C o n t a i n e r   z : R e f = " i 9 3 5 " / > < d 1 p 1 : V a l u e   i : t y p e = " d 1 : s t r i n g " > ' T 6 7 ' ! 1 2 : 1 2 < / d 1 p 1 : V a l u e > < / d 2 : a n y T y p e > < d 2 : a n y T y p e   z : I d = " i 1 0 0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9 3 4 " / > < d 1 p 1 : U U I D > f f 2 d 7 6 4 e - c 8 a d - 4 9 8 f - 9 2 8 c - 3 2 9 2 9 3 a 9 b a 9 9 < / d 1 p 1 : U U I D > < d 1 p 1 : C o n t a i n e r   z : R e f = " i 9 3 5 " / > < d 1 p 1 : V a l u e   i : t y p e = " d 1 : s t r i n g " > ' T 6 8 ' ! 1 2 : 1 2 < / d 1 p 1 : V a l u e > < / d 2 : a n y T y p e > < d 2 : a n y T y p e   z : I d = " i 1 0 0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9 3 4 " / > < d 1 p 1 : U U I D > 5 5 9 b 5 b 1 b - 9 f 8 3 - 4 5 f 3 - 9 3 7 f - 9 0 b 3 2 8 e 3 b 1 f 2 < / d 1 p 1 : U U I D > < d 1 p 1 : C o n t a i n e r   z : R e f = " i 9 3 5 " / > < d 1 p 1 : V a l u e   i : t y p e = " d 1 : s t r i n g " > ' T 6 9 ' ! 1 2 : 1 2 < / d 1 p 1 : V a l u e > < / d 2 : a n y T y p e > < d 2 : a n y T y p e   z : I d = " i 1 0 0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9 3 4 " / > < d 1 p 1 : U U I D > 3 7 1 a 6 b a 5 - 2 c 1 c - 4 b d 5 - b c 8 7 - a 9 4 a c 0 5 2 9 9 b 4 < / d 1 p 1 : U U I D > < d 1 p 1 : C o n t a i n e r   z : R e f = " i 9 3 5 " / > < d 1 p 1 : V a l u e   i : t y p e = " d 1 : s t r i n g " > ' T 7 0 ' ! 1 3 : 1 3 < / d 1 p 1 : V a l u e > < / d 2 : a n y T y p e > < d 2 : a n y T y p e   z : I d = " i 1 0 0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9 3 4 " / > < d 1 p 1 : U U I D > 0 e e d 3 1 b 8 - 1 2 f 6 - 4 c f 5 - a e 1 2 - 8 b e 2 9 f 5 9 e 0 0 6 < / d 1 p 1 : U U I D > < d 1 p 1 : C o n t a i n e r   z : R e f = " i 9 3 5 " / > < d 1 p 1 : V a l u e   i : t y p e = " d 1 : s t r i n g " > ' T 7 1 ' ! 1 3 : 1 3 < / d 1 p 1 : V a l u e > < / d 2 : a n y T y p e > < d 2 : a n y T y p e   z : I d = " i 1 0 1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9 3 4 " / > < d 1 p 1 : U U I D > e d 9 2 8 a 6 f - 6 0 e 1 - 4 8 f 2 - a 1 c 3 - 1 4 6 1 3 f 7 c b d 8 e < / d 1 p 1 : U U I D > < d 1 p 1 : C o n t a i n e r   z : R e f = " i 9 3 5 " / > < d 1 p 1 : V a l u e   i : t y p e = " d 1 : s t r i n g " > ' T 7 2 ' ! 1 3 : 1 3 < / d 1 p 1 : V a l u e > < / d 2 : a n y T y p e > < d 2 : a n y T y p e   z : I d = " i 1 0 1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9 3 4 " / > < d 1 p 1 : U U I D > e e 6 2 0 3 9 3 - 5 9 6 2 - 4 7 b b - 9 a d a - a 7 2 a 7 a 0 e 1 8 5 e < / d 1 p 1 : U U I D > < d 1 p 1 : C o n t a i n e r   z : R e f = " i 9 3 5 " / > < d 1 p 1 : V a l u e   i : t y p e = " d 1 : s t r i n g " > ' T 7 3 ' ! 1 3 : 1 3 < / d 1 p 1 : V a l u e > < / d 2 : a n y T y p e > < d 2 : a n y T y p e   z : I d = " i 1 0 1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9 3 4 " / > < d 1 p 1 : U U I D > 8 c 1 f b 0 c 6 - f d 9 a - 4 b b e - b 5 c 7 - e 3 3 d 3 e 2 7 5 3 8 f < / d 1 p 1 : U U I D > < d 1 p 1 : C o n t a i n e r   z : R e f = " i 9 3 5 " / > < d 1 p 1 : V a l u e   i : t y p e = " d 1 : s t r i n g " > ' T 7 4 ' ! 1 3 : 1 3 < / d 1 p 1 : V a l u e > < / d 2 : a n y T y p e > < d 2 : a n y T y p e   z : I d = " i 1 0 1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9 3 4 " / > < d 1 p 1 : U U I D > 7 5 1 6 4 9 3 0 - b a a b - 4 0 3 0 - b 4 e 1 - 3 9 b 7 1 3 d 0 a 6 f 1 < / d 1 p 1 : U U I D > < d 1 p 1 : C o n t a i n e r   z : R e f = " i 9 3 5 " / > < d 1 p 1 : V a l u e   i : t y p e = " d 1 : s t r i n g " > ' T 7 5 ' ! 1 2 : 1 2 < / d 1 p 1 : V a l u e > < / d 2 : a n y T y p e > < d 2 : a n y T y p e   z : I d = " i 1 0 1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9 3 4 " / > < d 1 p 1 : U U I D > 4 4 5 d 3 e 2 0 - 5 9 3 8 - 4 7 2 4 - 9 4 c 8 - c c 9 9 3 9 4 d 2 7 7 3 < / d 1 p 1 : U U I D > < d 1 p 1 : C o n t a i n e r   z : R e f = " i 9 3 5 " / > < d 1 p 1 : V a l u e   i : t y p e = " d 1 : s t r i n g " > ' T 7 6 ' ! 1 2 : 1 2 < / d 1 p 1 : V a l u e > < / d 2 : a n y T y p e > < d 2 : a n y T y p e   z : I d = " i 1 0 1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9 3 4 " / > < d 1 p 1 : U U I D > f 4 a 0 4 5 1 0 - 7 5 4 6 - 4 8 f 3 - b 2 c 5 - 8 0 9 2 5 4 e f 8 b c 9 < / d 1 p 1 : U U I D > < d 1 p 1 : C o n t a i n e r   z : R e f = " i 9 3 5 " / > < d 1 p 1 : V a l u e   i : t y p e = " d 1 : s t r i n g " > ' T 7 7 ' ! 1 2 : 1 2 < / d 1 p 1 : V a l u e > < / d 2 : a n y T y p e > < d 2 : a n y T y p e   z : I d = " i 1 0 1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9 3 4 " / > < d 1 p 1 : U U I D > c 8 4 a a 7 6 f - d c c 7 - 4 5 1 6 - b 4 8 e - 6 6 f 4 5 f c e c 5 5 5 < / d 1 p 1 : U U I D > < d 1 p 1 : C o n t a i n e r   z : R e f = " i 9 3 5 " / > < d 1 p 1 : V a l u e   i : t y p e = " d 1 : s t r i n g " > ' T 7 8 ' ! 1 2 : 1 2 < / d 1 p 1 : V a l u e > < / d 2 : a n y T y p e > < d 2 : a n y T y p e   z : I d = " i 1 0 1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9 3 4 " / > < d 1 p 1 : U U I D > 9 4 a 7 d a 4 7 - c 7 f 0 - 4 b 5 2 - a 5 8 f - 7 0 9 4 9 2 e 4 6 6 1 c < / d 1 p 1 : U U I D > < d 1 p 1 : C o n t a i n e r   z : R e f = " i 9 3 5 " / > < d 1 p 1 : V a l u e   i : t y p e = " d 1 : s t r i n g " > ' T 7 9 ' ! 1 3 : 1 3 < / d 1 p 1 : V a l u e > < / d 2 : a n y T y p e > < d 2 : a n y T y p e   z : I d = " i 1 0 1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9 3 4 " / > < d 1 p 1 : U U I D > 6 d d e b 0 7 2 - f e 0 c - 4 7 7 b - 8 7 f 3 - 0 2 7 a 8 6 1 8 e d a 9 < / d 1 p 1 : U U I D > < d 1 p 1 : C o n t a i n e r   z : R e f = " i 9 3 5 " / > < d 1 p 1 : V a l u e   i : t y p e = " d 1 : s t r i n g " > ' T 8 0 ' ! 1 3 : 1 3 < / d 1 p 1 : V a l u e > < / d 2 : a n y T y p e > < d 2 : a n y T y p e   z : I d = " i 1 0 1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9 3 4 " / > < d 1 p 1 : U U I D > a 4 8 f 8 6 e b - 0 d b a - 4 d 1 2 - b 1 3 d - 9 2 d e 2 d a e e c b 9 < / d 1 p 1 : U U I D > < d 1 p 1 : C o n t a i n e r   z : R e f = " i 9 3 5 " / > < d 1 p 1 : V a l u e   i : t y p e = " d 1 : s t r i n g " > ' T 8 1 ' ! 1 3 : 1 3 < / d 1 p 1 : V a l u e > < / d 2 : a n y T y p e > < d 2 : a n y T y p e   z : I d = " i 1 0 2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9 3 4 " / > < d 1 p 1 : U U I D > f 9 7 b 1 a 6 1 - e e b 7 - 4 a 4 4 - a 9 f d - e e 7 a 2 3 7 b 7 7 4 8 < / d 1 p 1 : U U I D > < d 1 p 1 : C o n t a i n e r   z : R e f = " i 9 3 5 " / > < d 1 p 1 : V a l u e   i : t y p e = " d 1 : s t r i n g " > ' T 8 2 ' ! 1 2 : 1 2 < / d 1 p 1 : V a l u e > < / d 2 : a n y T y p e > < d 2 : a n y T y p e   z : I d = " i 1 0 2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9 3 4 " / > < d 1 p 1 : U U I D > b e 8 0 5 8 d 4 - 6 6 e 2 - 4 6 d 1 - a d 4 7 - 5 a e 0 5 7 9 1 7 3 8 2 < / d 1 p 1 : U U I D > < d 1 p 1 : C o n t a i n e r   z : R e f = " i 9 3 5 " / > < d 1 p 1 : V a l u e   i : t y p e = " d 1 : s t r i n g " > ' T 8 3 ' ! 1 2 : 1 2 < / d 1 p 1 : V a l u e > < / d 2 : a n y T y p e > < d 2 : a n y T y p e   z : I d = " i 1 0 2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9 3 4 " / > < d 1 p 1 : U U I D > 3 f a 8 5 3 1 5 - 0 d f 0 - 4 9 9 5 - 9 f d c - 7 6 8 1 0 1 3 9 3 4 2 6 < / d 1 p 1 : U U I D > < d 1 p 1 : C o n t a i n e r   z : R e f = " i 9 3 5 " / > < d 1 p 1 : V a l u e   i : t y p e = " d 1 : s t r i n g " > ' T 8 4 ' ! 1 2 : 1 2 < / d 1 p 1 : V a l u e > < / d 2 : a n y T y p e > < d 2 : a n y T y p e   z : I d = " i 1 0 2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9 3 4 " / > < d 1 p 1 : U U I D > e c 3 6 f 3 5 b - 3 7 5 1 - 4 7 a 2 - 8 1 f b - 2 7 5 c 1 6 3 e 8 2 2 c < / d 1 p 1 : U U I D > < d 1 p 1 : C o n t a i n e r   z : R e f = " i 9 3 5 " / > < d 1 p 1 : V a l u e   i : t y p e = " d 1 : s t r i n g " > ' T 8 5 ' ! 1 2 : 1 2 < / d 1 p 1 : V a l u e > < / d 2 : a n y T y p e > < d 2 : a n y T y p e   z : I d = " i 1 0 2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9 3 4 " / > < d 1 p 1 : U U I D > 6 8 4 e b 0 c 3 - 2 a c 4 - 4 e d d - 9 2 a f - 5 7 a 3 0 e 1 7 2 6 1 9 < / d 1 p 1 : U U I D > < d 1 p 1 : C o n t a i n e r   z : R e f = " i 9 3 5 " / > < d 1 p 1 : V a l u e   i : t y p e = " d 1 : s t r i n g " > ' T 8 6 ' ! 1 1 : 1 1 < / d 1 p 1 : V a l u e > < / d 2 : a n y T y p e > < d 2 : a n y T y p e   z : I d = " i 1 0 2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9 3 4 " / > < d 1 p 1 : U U I D > d f 3 6 0 2 7 d - 2 d d c - 4 3 2 3 - 9 0 1 5 - f f 8 2 a 9 3 d a 2 c 6 < / d 1 p 1 : U U I D > < d 1 p 1 : C o n t a i n e r   z : R e f = " i 9 3 5 " / > < d 1 p 1 : V a l u e   i : t y p e = " d 1 : s t r i n g " > ' T 8 7 ' ! 1 2 : 1 2 < / d 1 p 1 : V a l u e > < / d 2 : a n y T y p e > < d 2 : a n y T y p e   z : I d = " i 1 0 2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9 3 4 " / > < d 1 p 1 : U U I D > d f f 1 3 f 9 c - 9 5 0 7 - 4 c b 4 - 8 8 0 7 - b 5 2 d 7 4 8 e 5 3 b 2 < / d 1 p 1 : U U I D > < d 1 p 1 : C o n t a i n e r   z : R e f = " i 9 3 5 " / > < d 1 p 1 : V a l u e   i : t y p e = " d 1 : s t r i n g " > ' T 8 8 ' ! 1 2 : 1 2 < / d 1 p 1 : V a l u e > < / d 2 : a n y T y p e > < d 2 : a n y T y p e   z : I d = " i 1 0 2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9 3 4 " / > < d 1 p 1 : U U I D > 9 8 e 6 3 2 2 a - f 4 9 8 - 4 1 1 f - 8 d c 3 - c a 3 e b c 6 f 9 9 c 0 < / d 1 p 1 : U U I D > < d 1 p 1 : C o n t a i n e r   z : R e f = " i 9 3 5 " / > < d 1 p 1 : V a l u e   i : t y p e = " d 1 : s t r i n g " > ' T 8 9 ' ! 1 2 : 1 2 < / d 1 p 1 : V a l u e > < / d 2 : a n y T y p e > < d 2 : a n y T y p e   z : I d = " i 1 0 2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9 3 4 " / > < d 1 p 1 : U U I D > c 8 f d 4 b 6 3 - 8 1 d b - 4 2 2 6 - 8 8 2 4 - b 1 c f 7 c c 3 e 1 a e < / d 1 p 1 : U U I D > < d 1 p 1 : C o n t a i n e r   z : R e f = " i 9 3 5 " / > < d 1 p 1 : V a l u e   i : t y p e = " d 1 : s t r i n g " > ' T 9 0 ' ! 1 1 : 1 1 < / d 1 p 1 : V a l u e > < / d 2 : a n y T y p e > < d 2 : a n y T y p e   z : I d = " i 1 0 2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9 3 4 " / > < d 1 p 1 : U U I D > 5 c 8 c 9 9 d 7 - 0 f 7 6 - 4 0 8 5 - b 8 2 2 - 7 b f c 1 3 2 a 0 0 2 0 < / d 1 p 1 : U U I D > < d 1 p 1 : C o n t a i n e r   z : R e f = " i 9 3 5 " / > < d 1 p 1 : V a l u e   i : t y p e = " d 1 : s t r i n g " > ' T 9 1 ' ! 1 1 : 1 1 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0 " > < d 1 p 1 : U U I D > e 0 7 3 a e 6 2 - 3 5 2 f - 4 a 3 4 - 9 b e 4 - 0 b 1 6 b 5 a 1 5 e b 8 < / d 1 p 1 : U U I D > < d 1 p 1 : _ e l e m e n t s > < d 2 : a n y T y p e   z : R e f = " i 9 3 6 " / > < d 2 : a n y T y p e   z : R e f = " i 9 3 9 " / > < d 2 : a n y T y p e   z : R e f = " i 9 4 0 " / > < d 2 : a n y T y p e   z : R e f = " i 9 4 1 " / > < d 2 : a n y T y p e   z : R e f = " i 9 4 2 " / > < d 2 : a n y T y p e   z : R e f = " i 9 4 3 " / > < d 2 : a n y T y p e   z : R e f = " i 9 4 4 " / > < d 2 : a n y T y p e   z : R e f = " i 9 4 5 " / > < d 2 : a n y T y p e   z : R e f = " i 9 4 6 " / > < d 2 : a n y T y p e   z : R e f = " i 9 4 7 " / > < d 2 : a n y T y p e   z : R e f = " i 9 4 8 " / > < d 2 : a n y T y p e   z : R e f = " i 9 4 9 " / > < d 2 : a n y T y p e   z : R e f = " i 9 5 0 " / > < d 2 : a n y T y p e   z : R e f = " i 9 5 1 " / > < d 2 : a n y T y p e   z : R e f = " i 9 5 2 " / > < d 2 : a n y T y p e   z : R e f = " i 9 5 3 " / > < d 2 : a n y T y p e   z : R e f = " i 9 5 4 " / > < d 2 : a n y T y p e   z : R e f = " i 9 5 5 " / > < d 2 : a n y T y p e   z : R e f = " i 9 5 6 " / > < d 2 : a n y T y p e   z : R e f = " i 9 5 7 " / > < d 2 : a n y T y p e   z : R e f = " i 9 5 8 " / > < d 2 : a n y T y p e   z : R e f = " i 9 5 9 " / > < d 2 : a n y T y p e   z : R e f = " i 9 6 0 " / > < d 2 : a n y T y p e   z : R e f = " i 9 6 1 " / > < d 2 : a n y T y p e   z : R e f = " i 9 6 2 " / > < d 2 : a n y T y p e   z : R e f = " i 9 6 3 " / > < d 2 : a n y T y p e   z : R e f = " i 9 6 4 " / > < d 2 : a n y T y p e   z : R e f = " i 9 6 5 " / > < d 2 : a n y T y p e   z : R e f = " i 9 6 6 " / > < d 2 : a n y T y p e   z : R e f = " i 9 6 7 " / > < d 2 : a n y T y p e   z : R e f = " i 9 6 8 " / > < d 2 : a n y T y p e   z : R e f = " i 9 6 9 " / > < d 2 : a n y T y p e   z : R e f = " i 9 7 0 " / > < d 2 : a n y T y p e   z : R e f = " i 9 7 1 " / > < d 2 : a n y T y p e   z : R e f = " i 9 7 2 " / > < d 2 : a n y T y p e   z : R e f = " i 9 7 3 " / > < d 2 : a n y T y p e   z : R e f = " i 9 7 4 " / > < d 2 : a n y T y p e   z : R e f = " i 9 7 5 " / > < d 2 : a n y T y p e   z : R e f = " i 9 7 6 " / > < d 2 : a n y T y p e   z : R e f = " i 9 7 7 " / > < d 2 : a n y T y p e   z : R e f = " i 9 7 8 " / > < d 2 : a n y T y p e   z : R e f = " i 9 7 9 " / > < d 2 : a n y T y p e   z : R e f = " i 9 8 0 " / > < d 2 : a n y T y p e   z : R e f = " i 9 8 1 " / > < d 2 : a n y T y p e   z : R e f = " i 9 8 2 " / > < d 2 : a n y T y p e   z : R e f = " i 9 8 3 " / > < d 2 : a n y T y p e   z : R e f = " i 9 8 4 " / > < d 2 : a n y T y p e   z : R e f = " i 9 8 5 " / > < d 2 : a n y T y p e   z : R e f = " i 9 8 6 " / > < d 2 : a n y T y p e   z : R e f = " i 9 8 7 " / > < d 2 : a n y T y p e   z : R e f = " i 9 8 8 " / > < d 2 : a n y T y p e   z : R e f = " i 9 8 9 " / > < d 2 : a n y T y p e   z : R e f = " i 9 9 0 " / > < d 2 : a n y T y p e   z : R e f = " i 9 9 1 " / > < d 2 : a n y T y p e   z : R e f = " i 9 9 2 " / > < d 2 : a n y T y p e   z : R e f = " i 9 9 3 " / > < d 2 : a n y T y p e   z : R e f = " i 9 9 4 " / > < d 2 : a n y T y p e   z : R e f = " i 9 9 5 " / > < d 2 : a n y T y p e   z : R e f = " i 9 9 6 " / > < d 2 : a n y T y p e   z : R e f = " i 9 9 7 " / > < d 2 : a n y T y p e   z : R e f = " i 9 9 8 " / > < d 2 : a n y T y p e   z : R e f = " i 9 9 9 " / > < d 2 : a n y T y p e   z : R e f = " i 1 0 0 0 " / > < d 2 : a n y T y p e   z : R e f = " i 1 0 0 1 " / > < d 2 : a n y T y p e   z : R e f = " i 1 0 0 2 " / > < d 2 : a n y T y p e   z : R e f = " i 1 0 0 3 " / > < d 2 : a n y T y p e   z : R e f = " i 1 0 0 4 " / > < d 2 : a n y T y p e   z : R e f = " i 1 0 0 5 " / > < d 2 : a n y T y p e   z : R e f = " i 1 0 0 6 " / > < d 2 : a n y T y p e   z : R e f = " i 1 0 0 7 " / > < d 2 : a n y T y p e   z : R e f = " i 1 0 0 8 " / > < d 2 : a n y T y p e   z : R e f = " i 1 0 0 9 " / > < d 2 : a n y T y p e   z : R e f = " i 1 0 1 0 " / > < d 2 : a n y T y p e   z : R e f = " i 1 0 1 1 " / > < d 2 : a n y T y p e   z : R e f = " i 1 0 1 2 " / > < d 2 : a n y T y p e   z : R e f = " i 1 0 1 3 " / > < d 2 : a n y T y p e   z : R e f = " i 1 0 1 4 " / > < d 2 : a n y T y p e   z : R e f = " i 1 0 1 5 " / > < d 2 : a n y T y p e   z : R e f = " i 1 0 1 6 " / > < d 2 : a n y T y p e   z : R e f = " i 1 0 1 7 " / > < d 2 : a n y T y p e   z : R e f = " i 1 0 1 8 " / > < d 2 : a n y T y p e   z : R e f = " i 1 0 1 9 " / > < d 2 : a n y T y p e   z : R e f = " i 1 0 2 0 " / > < d 2 : a n y T y p e   z : R e f = " i 1 0 2 1 " / > < d 2 : a n y T y p e   z : R e f = " i 1 0 2 2 " / > < d 2 : a n y T y p e   z : R e f = " i 1 0 2 3 " / > < d 2 : a n y T y p e   z : R e f = " i 1 0 2 4 " / > < d 2 : a n y T y p e   z : R e f = " i 1 0 2 5 " / > < d 2 : a n y T y p e   z : R e f = " i 1 0 2 6 " / > < d 2 : a n y T y p e   z : R e f = " i 1 0 2 7 " / > < d 2 : a n y T y p e   z : R e f = " i 1 0 2 8 " / > < d 2 : a n y T y p e   z : R e f = " i 1 0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1 0 3 1 "   i : t y p e = " d 1 p 1 : L a b e l " > < d 1 p 1 : P a r e n t   z : R e f = " i 9 3 4 " / > < d 1 p 1 : U U I D > 0 f 2 8 5 2 b f - d 8 1 d - 4 9 5 6 - 9 4 4 4 - d 8 a d 4 2 c 7 6 1 2 d 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 I   e t  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2 "   i : t y p e = " d 1 p 1 : E l e m e n t " > < d 1 p 1 :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I I I < / d 1 p 1 : N a m e > < d 1 p 1 : O b j e c t T y p e > E l e m e n t < / d 1 p 1 : O b j e c t T y p e > < d 1 p 1 : P a r e n t   z : R e f = " i 2 4 1 " / > < d 1 p 1 : U U I D > 3 4 7 d 6 4 c 3 - 5 6 f 5 - 4 2 1 5 - b c 5 4 - 5 5 7 4 3 6 6 c a b a b < / d 1 p 1 : U U I D > < d 1 p 1 : _ p r o p e r t i e s   z : I d = " i 1 0 3 3 "   i : t y p e = " d 1 p 1 : M D M P r o p e r t i e s " > < d 1 p 1 : P a r e n t   z : R e f = " i 1 0 3 2 " / > < d 1 p 1 : U U I D > 2 d a 8 9 5 6 e - d 2 8 8 - 4 c e 5 - b 9 d d - 7 d 6 5 d 3 a 2 c a c 6 < / d 1 p 1 : U U I D > < d 1 p 1 : _ e l e m e n t s > < d 2 : a n y T y p e   z : I d = " i 1 0 3 4 "   i : t y p e = " d 1 p 1 : M D M P r o p e r t y " > < d 1 p 1 : N a m e > S i g L e t t e r < / d 1 p 1 : N a m e > < d 1 p 1 : P a r e n t   z : R e f = " i 1 0 3 2 " / > < d 1 p 1 : U U I D > 9 b 1 0 8 a 9 5 - 9 1 4 5 - 4 3 6 2 - 9 4 b 8 - d d 2 b 6 4 a 9 0 b d c < / d 1 p 1 : U U I D > < d 1 p 1 : _ p r o p e r t i e s   z : I d = " i 1 0 3 5 "   i : t y p e = " d 1 p 1 : M D M P r o p e r t i e s " > < d 1 p 1 : P a r e n t   z : R e f = " i 1 0 3 4 " / > < d 1 p 1 : U U I D > 9 5 3 f b 1 e 6 - 0 d 9 2 - 4 3 8 0 - a e 9 0 - 3 7 c e 4 4 1 a 2 2 2 9 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0 3 6 " > < d 1 p 1 : U U I D > 8 9 8 6 2 4 d 2 - 4 c 9 9 - 4 d f e - a 4 e 4 - 4 f 8 f 3 4 7 3 e f a 7 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3 3 " / > < d 1 p 1 : V a l u e   i : t y p e = " d 1 : s t r i n g " > < / d 1 p 1 : V a l u e > < / d 2 : a n y T y p e > < d 2 : a n y T y p e   z : I d = " i 1 0 3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1 0 3 2 " / > < d 1 p 1 : U U I D > 5 a a 2 d d 9 f - 4 8 c 8 - 4 c 6 6 - 9 9 1 5 - b 5 2 0 b 6 f 9 9 a 0 e < / d 1 p 1 : U U I D > < d 1 p 1 : C o n t a i n e r   z : R e f = " i 1 0 3 3 " / > < d 1 p 1 : V a l u e   i : t y p e = " d 1 : s t r i n g " > ' T 1 ' ! 1 2 : 1 2 < / d 1 p 1 : V a l u e > < / d 2 : a n y T y p e > < d 2 : a n y T y p e   z : I d = " i 1 0 3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1 0 3 2 " / > < d 1 p 1 : U U I D > 2 d 1 e 3 1 d 7 - b f 1 5 - 4 6 8 1 - a e b 2 - f 8 e f c f 8 3 3 f 0 0 < / d 1 p 1 : U U I D > < d 1 p 1 : C o n t a i n e r   z : R e f = " i 1 0 3 3 " / > < d 1 p 1 : V a l u e   i : t y p e = " d 1 : s t r i n g " > ' T 2 ' ! 1 2 : 1 2 < / d 1 p 1 : V a l u e > < / d 2 : a n y T y p e > < d 2 : a n y T y p e   z : I d = " i 1 0 3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0 3 2 " / > < d 1 p 1 : U U I D > 3 8 c 4 3 9 5 8 - 5 3 a 4 - 4 b 4 2 - a 4 e 6 - 6 a 8 9 8 1 a f d 5 8 1 < / d 1 p 1 : U U I D > < d 1 p 1 : C o n t a i n e r   z : R e f = " i 1 0 3 3 " / > < d 1 p 1 : V a l u e   i : t y p e = " d 1 : s t r i n g " > ' T 3 ' ! 1 2 : 1 2 < / d 1 p 1 : V a l u e > < / d 2 : a n y T y p e > < d 2 : a n y T y p e   z : I d = " i 1 0 4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3 2 " / > < d 1 p 1 : U U I D > 5 9 5 3 8 b 2 0 - a b 0 a - 4 f e c - 8 d d c - e 4 b e 3 1 3 2 1 7 0 2 < / d 1 p 1 : U U I D > < d 1 p 1 : C o n t a i n e r   z : R e f = " i 1 0 3 3 " / > < d 1 p 1 : V a l u e   i : t y p e = " d 1 : s t r i n g " > ' T 4 ' ! 1 2 : 1 2 < / d 1 p 1 : V a l u e > < / d 2 : a n y T y p e > < d 2 : a n y T y p e   z : I d = " i 1 0 4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0 3 2 " / > < d 1 p 1 : U U I D > 1 8 a b 6 f 8 1 - 4 6 6 d - 4 2 f 4 - b 4 0 0 - 6 3 6 6 0 9 7 d c e b 0 < / d 1 p 1 : U U I D > < d 1 p 1 : C o n t a i n e r   z : R e f = " i 1 0 3 3 " / > < d 1 p 1 : V a l u e   i : t y p e = " d 1 : s t r i n g " > ' T 5 ' ! 1 2 : 1 2 < / d 1 p 1 : V a l u e > < / d 2 : a n y T y p e > < d 2 : a n y T y p e   z : I d = " i 1 0 4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0 3 2 " / > < d 1 p 1 : U U I D > 1 9 9 9 f 6 6 c - b e f 8 - 4 a 8 1 - a 4 d 0 - 4 5 f b 9 2 9 b 4 9 1 f < / d 1 p 1 : U U I D > < d 1 p 1 : C o n t a i n e r   z : R e f = " i 1 0 3 3 " / > < d 1 p 1 : V a l u e   i : t y p e = " d 1 : s t r i n g " > ' T 6 ' ! 1 2 : 1 2 < / d 1 p 1 : V a l u e > < / d 2 : a n y T y p e > < d 2 : a n y T y p e   z : I d = " i 1 0 4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0 3 2 " / > < d 1 p 1 : U U I D > 6 4 8 b 1 0 7 8 - a 0 c 6 - 4 f 6 9 - 9 7 0 1 - e b 3 1 a 6 c 3 b e 1 7 < / d 1 p 1 : U U I D > < d 1 p 1 : C o n t a i n e r   z : R e f = " i 1 0 3 3 " / > < d 1 p 1 : V a l u e   i : t y p e = " d 1 : s t r i n g " > ' T 7 ' ! 1 2 : 1 2 < / d 1 p 1 : V a l u e > < / d 2 : a n y T y p e > < d 2 : a n y T y p e   z : I d = " i 1 0 4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0 3 2 " / > < d 1 p 1 : U U I D > 1 9 a 6 3 6 b c - 0 6 f a - 4 9 2 7 - 9 9 2 7 - b 5 7 7 e 3 2 0 2 a a a < / d 1 p 1 : U U I D > < d 1 p 1 : C o n t a i n e r   z : R e f = " i 1 0 3 3 " / > < d 1 p 1 : V a l u e   i : t y p e = " d 1 : s t r i n g " > ' T 8 ' ! 1 2 : 1 2 < / d 1 p 1 : V a l u e > < / d 2 : a n y T y p e > < d 2 : a n y T y p e   z : I d = " i 1 0 4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0 3 2 " / > < d 1 p 1 : U U I D > d 7 9 4 9 2 5 2 - b 1 a 7 - 4 f 3 2 - 8 8 2 3 - 1 9 e 9 7 0 6 9 b 8 a b < / d 1 p 1 : U U I D > < d 1 p 1 : C o n t a i n e r   z : R e f = " i 1 0 3 3 " / > < d 1 p 1 : V a l u e   i : t y p e = " d 1 : s t r i n g " > ' T 9 ' ! 1 2 : 1 2 < / d 1 p 1 : V a l u e > < / d 2 : a n y T y p e > < d 2 : a n y T y p e   z : I d = " i 1 0 4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2 " / > < d 1 p 1 : U U I D > 2 0 1 d a 1 9 3 - 9 d 0 4 - 4 b 9 c - a 8 5 1 - 2 a c 6 4 8 7 c a 6 2 c < / d 1 p 1 : U U I D > < d 1 p 1 : C o n t a i n e r   z : R e f = " i 1 0 3 3 " / > < d 1 p 1 : V a l u e   i : t y p e = " d 1 : s t r i n g " > ' T 1 0 ' ! 1 2 : 1 2 < / d 1 p 1 : V a l u e > < / d 2 : a n y T y p e > < d 2 : a n y T y p e   z : I d = " i 1 0 4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0 3 2 " / > < d 1 p 1 : U U I D > e 4 e c 5 9 3 9 - 7 c 7 e - 4 5 7 f - a b f 6 - d 1 7 e 6 7 1 b 7 4 1 6 < / d 1 p 1 : U U I D > < d 1 p 1 : C o n t a i n e r   z : R e f = " i 1 0 3 3 " / > < d 1 p 1 : V a l u e   i : t y p e = " d 1 : s t r i n g " > ' T 1 1 ' ! 1 2 : 1 2 < / d 1 p 1 : V a l u e > < / d 2 : a n y T y p e > < d 2 : a n y T y p e   z : I d = " i 1 0 4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0 3 2 " / > < d 1 p 1 : U U I D > e c 9 9 f 5 e 3 - d 5 a 3 - 4 4 e 3 - a 5 d f - a 2 c 7 c 0 e 3 1 4 3 8 < / d 1 p 1 : U U I D > < d 1 p 1 : C o n t a i n e r   z : R e f = " i 1 0 3 3 " / > < d 1 p 1 : V a l u e   i : t y p e = " d 1 : s t r i n g " > ' T 1 2 ' ! 1 2 : 1 2 < / d 1 p 1 : V a l u e > < / d 2 : a n y T y p e > < d 2 : a n y T y p e   z : I d = " i 1 0 4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3 2 " / > < d 1 p 1 : U U I D > e 7 8 7 c 7 c f - 0 9 a 4 - 4 b 8 b - a 4 3 e - 8 3 0 9 5 6 8 0 9 4 6 c < / d 1 p 1 : U U I D > < d 1 p 1 : C o n t a i n e r   z : R e f = " i 1 0 3 3 " / > < d 1 p 1 : V a l u e   i : t y p e = " d 1 : s t r i n g " > ' T 1 3 ' ! 1 2 : 1 2 < / d 1 p 1 : V a l u e > < / d 2 : a n y T y p e > < d 2 : a n y T y p e   z : I d = " i 1 0 5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0 3 2 " / > < d 1 p 1 : U U I D > d f 6 f f 9 5 5 - 0 1 2 2 - 4 f 4 3 - 9 9 0 6 - 4 1 b 0 9 6 c e 6 9 f 3 < / d 1 p 1 : U U I D > < d 1 p 1 : C o n t a i n e r   z : R e f = " i 1 0 3 3 " / > < d 1 p 1 : V a l u e   i : t y p e = " d 1 : s t r i n g " > ' T 1 4 ' ! 1 2 : 1 2 < / d 1 p 1 : V a l u e > < / d 2 : a n y T y p e > < d 2 : a n y T y p e   z : I d = " i 1 0 5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0 3 2 " / > < d 1 p 1 : U U I D > 1 b d 8 3 1 f 5 - c a 9 6 - 4 c 6 9 - b 9 d c - 5 4 a 6 e 1 3 2 7 6 2 1 < / d 1 p 1 : U U I D > < d 1 p 1 : C o n t a i n e r   z : R e f = " i 1 0 3 3 " / > < d 1 p 1 : V a l u e   i : t y p e = " d 1 : s t r i n g " > ' T 1 5 ' ! 1 2 : 1 2 < / d 1 p 1 : V a l u e > < / d 2 : a n y T y p e > < d 2 : a n y T y p e   z : I d = " i 1 0 5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3 2 " / > < d 1 p 1 : U U I D > 0 7 5 3 c b c 0 - c 6 3 6 - 4 3 d f - 8 7 d 0 - 4 5 2 8 6 f 2 3 9 7 0 f < / d 1 p 1 : U U I D > < d 1 p 1 : C o n t a i n e r   z : R e f = " i 1 0 3 3 " / > < d 1 p 1 : V a l u e   i : t y p e = " d 1 : s t r i n g " > ' T 1 6 ' ! 1 2 : 1 2 < / d 1 p 1 : V a l u e > < / d 2 : a n y T y p e > < d 2 : a n y T y p e   z : I d = " i 1 0 5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3 2 " / > < d 1 p 1 : U U I D > 5 e 1 7 6 7 8 8 - 6 b 4 0 - 4 1 e 1 - 9 9 7 e - 6 0 7 f b 8 0 9 b 7 b 2 < / d 1 p 1 : U U I D > < d 1 p 1 : C o n t a i n e r   z : R e f = " i 1 0 3 3 " / > < d 1 p 1 : V a l u e   i : t y p e = " d 1 : s t r i n g " > ' T 1 7 ' ! 1 2 : 1 2 < / d 1 p 1 : V a l u e > < / d 2 : a n y T y p e > < d 2 : a n y T y p e   z : I d = " i 1 0 5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0 3 2 " / > < d 1 p 1 : U U I D > c 1 9 b 5 9 4 7 - e 0 7 8 - 4 5 d a - b d b 9 - b 1 b b 8 4 d 9 0 5 d 6 < / d 1 p 1 : U U I D > < d 1 p 1 : C o n t a i n e r   z : R e f = " i 1 0 3 3 " / > < d 1 p 1 : V a l u e   i : t y p e = " d 1 : s t r i n g " > ' T 1 8 ' ! 1 2 : 1 2 < / d 1 p 1 : V a l u e > < / d 2 : a n y T y p e > < d 2 : a n y T y p e   z : I d = " i 1 0 5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0 3 2 " / > < d 1 p 1 : U U I D > 5 3 3 7 d 1 b 0 - 2 b e 6 - 4 7 f d - 9 d 5 f - 6 c 7 8 6 2 c b 6 6 8 4 < / d 1 p 1 : U U I D > < d 1 p 1 : C o n t a i n e r   z : R e f = " i 1 0 3 3 " / > < d 1 p 1 : V a l u e   i : t y p e = " d 1 : s t r i n g " > ' T 1 9 ' ! 1 2 : 1 2 < / d 1 p 1 : V a l u e > < / d 2 : a n y T y p e > < d 2 : a n y T y p e   z : I d = " i 1 0 5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0 3 2 " / > < d 1 p 1 : U U I D > 3 9 f e 8 7 f b - 5 a e 7 - 4 1 3 d - 9 e 0 1 - 0 c 9 1 8 4 f a a 4 3 2 < / d 1 p 1 : U U I D > < d 1 p 1 : C o n t a i n e r   z : R e f = " i 1 0 3 3 " / > < d 1 p 1 : V a l u e   i : t y p e = " d 1 : s t r i n g " > ' T 2 0 ' ! 1 2 : 1 2 < / d 1 p 1 : V a l u e > < / d 2 : a n y T y p e > < d 2 : a n y T y p e   z : I d = " i 1 0 5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0 3 2 " / > < d 1 p 1 : U U I D > 6 5 c 2 0 8 1 e - 6 5 6 5 - 4 4 f 9 - 9 1 a 7 - b 7 d 7 2 b 5 1 f 9 f 8 < / d 1 p 1 : U U I D > < d 1 p 1 : C o n t a i n e r   z : R e f = " i 1 0 3 3 " / > < d 1 p 1 : V a l u e   i : t y p e = " d 1 : s t r i n g " > ' T 2 1 ' ! 1 2 : 1 2 < / d 1 p 1 : V a l u e > < / d 2 : a n y T y p e > < d 2 : a n y T y p e   z : I d = " i 1 0 5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0 3 2 " / > < d 1 p 1 : U U I D > 8 7 1 5 2 f 4 6 - 0 1 3 7 - 4 2 5 7 - b b 2 c - a 7 e 6 e 1 9 f 5 2 7 9 < / d 1 p 1 : U U I D > < d 1 p 1 : C o n t a i n e r   z : R e f = " i 1 0 3 3 " / > < d 1 p 1 : V a l u e   i : t y p e = " d 1 : s t r i n g " > ' T 2 2 ' ! 1 3 : 1 3 < / d 1 p 1 : V a l u e > < / d 2 : a n y T y p e > < d 2 : a n y T y p e   z : I d = " i 1 0 5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0 3 2 " / > < d 1 p 1 : U U I D > 3 6 1 8 f a 7 9 - 1 f e 7 - 4 6 c 7 - 8 f 5 b - f 6 d a 0 3 0 0 c b 9 4 < / d 1 p 1 : U U I D > < d 1 p 1 : C o n t a i n e r   z : R e f = " i 1 0 3 3 " / > < d 1 p 1 : V a l u e   i : t y p e = " d 1 : s t r i n g " > ' T 2 3 ' ! 1 3 : 1 3 < / d 1 p 1 : V a l u e > < / d 2 : a n y T y p e > < d 2 : a n y T y p e   z : I d = " i 1 0 6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0 3 2 " / > < d 1 p 1 : U U I D > 8 1 a c 3 4 4 6 - 6 9 d b - 4 0 0 3 - a f a 5 - 2 8 4 c f 4 5 1 5 c 8 e < / d 1 p 1 : U U I D > < d 1 p 1 : C o n t a i n e r   z : R e f = " i 1 0 3 3 " / > < d 1 p 1 : V a l u e   i : t y p e = " d 1 : s t r i n g " > ' T 2 4 ' ! 1 3 : 1 3 < / d 1 p 1 : V a l u e > < / d 2 : a n y T y p e > < d 2 : a n y T y p e   z : I d = " i 1 0 6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0 3 2 " / > < d 1 p 1 : U U I D > 3 2 0 b 2 e b d - 1 d b 6 - 4 0 d d - 9 0 0 c - 3 5 c 1 e 0 d f b 9 a d < / d 1 p 1 : U U I D > < d 1 p 1 : C o n t a i n e r   z : R e f = " i 1 0 3 3 " / > < d 1 p 1 : V a l u e   i : t y p e = " d 1 : s t r i n g " > ' T 2 5 ' ! 1 3 : 1 3 < / d 1 p 1 : V a l u e > < / d 2 : a n y T y p e > < d 2 : a n y T y p e   z : I d = " i 1 0 6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0 3 2 " / > < d 1 p 1 : U U I D > 2 7 1 5 1 3 1 b - f c f 9 - 4 0 f 1 - 9 5 4 f - d f d 3 5 a a 4 f 1 6 6 < / d 1 p 1 : U U I D > < d 1 p 1 : C o n t a i n e r   z : R e f = " i 1 0 3 3 " / > < d 1 p 1 : V a l u e   i : t y p e = " d 1 : s t r i n g " > ' T 2 6 ' ! 1 3 : 1 3 < / d 1 p 1 : V a l u e > < / d 2 : a n y T y p e > < d 2 : a n y T y p e   z : I d = " i 1 0 6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0 3 2 " / > < d 1 p 1 : U U I D > 3 5 1 a 8 9 f 7 - 5 3 6 3 - 4 1 2 5 - a 0 f 0 - 2 5 7 1 1 6 c 2 b 1 8 8 < / d 1 p 1 : U U I D > < d 1 p 1 : C o n t a i n e r   z : R e f = " i 1 0 3 3 " / > < d 1 p 1 : V a l u e   i : t y p e = " d 1 : s t r i n g " > ' T 2 7 ' ! 1 3 : 1 3 < / d 1 p 1 : V a l u e > < / d 2 : a n y T y p e > < d 2 : a n y T y p e   z : I d = " i 1 0 6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0 3 2 " / > < d 1 p 1 : U U I D > 8 a b f 6 0 f f - 1 d b 4 - 4 c 3 d - 9 6 5 b - 4 1 9 2 1 c f 1 f 5 c 1 < / d 1 p 1 : U U I D > < d 1 p 1 : C o n t a i n e r   z : R e f = " i 1 0 3 3 " / > < d 1 p 1 : V a l u e   i : t y p e = " d 1 : s t r i n g " > ' T 2 8 ' ! 1 3 : 1 3 < / d 1 p 1 : V a l u e > < / d 2 : a n y T y p e > < d 2 : a n y T y p e   z : I d = " i 1 0 6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0 3 2 " / > < d 1 p 1 : U U I D > 8 c b e 1 1 a d - c 4 b 0 - 4 b a 7 - a 3 1 0 - 5 8 4 4 d 2 d 3 f 3 b 4 < / d 1 p 1 : U U I D > < d 1 p 1 : C o n t a i n e r   z : R e f = " i 1 0 3 3 " / > < d 1 p 1 : V a l u e   i : t y p e = " d 1 : s t r i n g " > ' T 2 9 ' ! 1 3 : 1 3 < / d 1 p 1 : V a l u e > < / d 2 : a n y T y p e > < d 2 : a n y T y p e   z : I d = " i 1 0 6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0 3 2 " / > < d 1 p 1 : U U I D > 4 9 f 4 6 f e 1 - 6 e a e - 4 a e 2 - 9 2 d 9 - e 7 3 0 a b e 9 3 3 5 8 < / d 1 p 1 : U U I D > < d 1 p 1 : C o n t a i n e r   z : R e f = " i 1 0 3 3 " / > < d 1 p 1 : V a l u e   i : t y p e = " d 1 : s t r i n g " > ' T 3 0 ' ! 1 4 : 1 4 < / d 1 p 1 : V a l u e > < / d 2 : a n y T y p e > < d 2 : a n y T y p e   z : I d = " i 1 0 6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0 3 2 " / > < d 1 p 1 : U U I D > c 6 9 6 6 b 7 9 - 7 2 0 5 - 4 0 2 0 - 9 f b 0 - 4 3 5 0 3 d c d 0 4 b 8 < / d 1 p 1 : U U I D > < d 1 p 1 : C o n t a i n e r   z : R e f = " i 1 0 3 3 " / > < d 1 p 1 : V a l u e   i : t y p e = " d 1 : s t r i n g " > ' T 3 1 ' ! 1 4 : 1 4 < / d 1 p 1 : V a l u e > < / d 2 : a n y T y p e > < d 2 : a n y T y p e   z : I d = " i 1 0 6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0 3 2 " / > < d 1 p 1 : U U I D > 9 2 f 7 6 6 7 e - 7 9 6 4 - 4 c 6 f - b f 2 1 - d 3 e f c 4 e 6 a d 3 8 < / d 1 p 1 : U U I D > < d 1 p 1 : C o n t a i n e r   z : R e f = " i 1 0 3 3 " / > < d 1 p 1 : V a l u e   i : t y p e = " d 1 : s t r i n g " > ' T 3 2 ' ! 1 4 : 1 4 < / d 1 p 1 : V a l u e > < / d 2 : a n y T y p e > < d 2 : a n y T y p e   z : I d = " i 1 0 6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0 3 2 " / > < d 1 p 1 : U U I D > 5 2 d 1 2 c 7 7 - 5 f 1 0 - 4 7 3 6 - 9 4 c 3 - d 4 8 c d 3 7 3 f 1 1 9 < / d 1 p 1 : U U I D > < d 1 p 1 : C o n t a i n e r   z : R e f = " i 1 0 3 3 " / > < d 1 p 1 : V a l u e   i : t y p e = " d 1 : s t r i n g " > ' T 3 3 ' ! 1 4 : 1 4 < / d 1 p 1 : V a l u e > < / d 2 : a n y T y p e > < d 2 : a n y T y p e   z : I d = " i 1 0 7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0 3 2 " / > < d 1 p 1 : U U I D > e 5 0 c 1 3 1 5 - 1 c c 6 - 4 0 1 2 - 8 f 7 b - 7 a 1 f e 4 b 3 0 9 2 d < / d 1 p 1 : U U I D > < d 1 p 1 : C o n t a i n e r   z : R e f = " i 1 0 3 3 " / > < d 1 p 1 : V a l u e   i : t y p e = " d 1 : s t r i n g " > ' T 3 4 ' ! 1 4 : 1 4 < / d 1 p 1 : V a l u e > < / d 2 : a n y T y p e > < d 2 : a n y T y p e   z : I d = " i 1 0 7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0 3 2 " / > < d 1 p 1 : U U I D > 8 f 2 2 f 7 7 8 - 6 2 2 4 - 4 8 2 2 - b f f 0 - d 7 9 b a d a 7 b 5 b 0 < / d 1 p 1 : U U I D > < d 1 p 1 : C o n t a i n e r   z : R e f = " i 1 0 3 3 " / > < d 1 p 1 : V a l u e   i : t y p e = " d 1 : s t r i n g " > ' T 3 5 ' ! 1 4 : 1 4 < / d 1 p 1 : V a l u e > < / d 2 : a n y T y p e > < d 2 : a n y T y p e   z : I d = " i 1 0 7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0 3 2 " / > < d 1 p 1 : U U I D > f 9 3 1 4 5 1 4 - e 0 a 1 - 4 5 1 4 - a e 9 1 - a 1 1 1 2 8 9 1 6 5 e 7 < / d 1 p 1 : U U I D > < d 1 p 1 : C o n t a i n e r   z : R e f = " i 1 0 3 3 " / > < d 1 p 1 : V a l u e   i : t y p e = " d 1 : s t r i n g " > ' T 3 6 ' ! 1 4 : 1 4 < / d 1 p 1 : V a l u e > < / d 2 : a n y T y p e > < d 2 : a n y T y p e   z : I d = " i 1 0 7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0 3 2 " / > < d 1 p 1 : U U I D > a 7 d 7 9 e d b - 9 a 6 7 - 4 1 e f - a 3 9 6 - e d 2 e 8 6 f b 9 b e f < / d 1 p 1 : U U I D > < d 1 p 1 : C o n t a i n e r   z : R e f = " i 1 0 3 3 " / > < d 1 p 1 : V a l u e   i : t y p e = " d 1 : s t r i n g " > ' T 3 7 ' ! 1 4 : 1 4 < / d 1 p 1 : V a l u e > < / d 2 : a n y T y p e > < d 2 : a n y T y p e   z : I d = " i 1 0 7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0 3 2 " / > < d 1 p 1 : U U I D > 7 0 a a 8 8 1 8 - 0 3 b 3 - 4 e 9 1 - a 6 b 7 - b 5 a 2 2 5 c 1 7 9 4 d < / d 1 p 1 : U U I D > < d 1 p 1 : C o n t a i n e r   z : R e f = " i 1 0 3 3 " / > < d 1 p 1 : V a l u e   i : t y p e = " d 1 : s t r i n g " > ' T 3 8 ' ! 1 3 : 1 3 < / d 1 p 1 : V a l u e > < / d 2 : a n y T y p e > < d 2 : a n y T y p e   z : I d = " i 1 0 7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0 3 2 " / > < d 1 p 1 : U U I D > 8 a 0 e f e 9 4 - 3 b 3 7 - 4 f 1 f - 9 d d a - a 6 2 f c 2 c a f 5 5 2 < / d 1 p 1 : U U I D > < d 1 p 1 : C o n t a i n e r   z : R e f = " i 1 0 3 3 " / > < d 1 p 1 : V a l u e   i : t y p e = " d 1 : s t r i n g " > ' T 3 9 ' ! 1 3 : 1 3 < / d 1 p 1 : V a l u e > < / d 2 : a n y T y p e > < d 2 : a n y T y p e   z : I d = " i 1 0 7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0 3 2 " / > < d 1 p 1 : U U I D > 2 e 2 f 5 0 e 7 - a c 5 8 - 4 3 d f - 9 c e 5 - 2 7 4 f f b 6 1 5 4 d 6 < / d 1 p 1 : U U I D > < d 1 p 1 : C o n t a i n e r   z : R e f = " i 1 0 3 3 " / > < d 1 p 1 : V a l u e   i : t y p e = " d 1 : s t r i n g " > ' T 4 0 ' ! 1 3 : 1 3 < / d 1 p 1 : V a l u e > < / d 2 : a n y T y p e > < d 2 : a n y T y p e   z : I d = " i 1 0 7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0 3 2 " / > < d 1 p 1 : U U I D > f e b d c 4 b 9 - c 6 5 5 - 4 b 0 3 - a c 2 6 - 1 a e c f 6 e 9 6 d e f < / d 1 p 1 : U U I D > < d 1 p 1 : C o n t a i n e r   z : R e f = " i 1 0 3 3 " / > < d 1 p 1 : V a l u e   i : t y p e = " d 1 : s t r i n g " > ' T 4 1 ' ! 1 3 : 1 3 < / d 1 p 1 : V a l u e > < / d 2 : a n y T y p e > < d 2 : a n y T y p e   z : I d = " i 1 0 7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0 3 2 " / > < d 1 p 1 : U U I D > 6 5 5 b d c c c - 5 b 6 9 - 4 d 6 6 - a 1 3 7 - b 6 a 2 d c 6 b 9 8 9 3 < / d 1 p 1 : U U I D > < d 1 p 1 : C o n t a i n e r   z : R e f = " i 1 0 3 3 " / > < d 1 p 1 : V a l u e   i : t y p e = " d 1 : s t r i n g " > ' T 4 2 ' ! 1 3 : 1 3 < / d 1 p 1 : V a l u e > < / d 2 : a n y T y p e > < d 2 : a n y T y p e   z : I d = " i 1 0 7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0 3 2 " / > < d 1 p 1 : U U I D > 3 3 9 d 1 0 2 e - 9 5 c 2 - 4 b c 6 - b b d 0 - 9 4 f 1 c 9 a 2 1 d a c < / d 1 p 1 : U U I D > < d 1 p 1 : C o n t a i n e r   z : R e f = " i 1 0 3 3 " / > < d 1 p 1 : V a l u e   i : t y p e = " d 1 : s t r i n g " > ' T 4 3 ' ! 1 3 : 1 3 < / d 1 p 1 : V a l u e > < / d 2 : a n y T y p e > < d 2 : a n y T y p e   z : I d = " i 1 0 8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0 3 2 " / > < d 1 p 1 : U U I D > c 6 2 7 f f e 3 - b e 5 1 - 4 5 e 4 - 9 c 9 6 - 9 6 7 7 9 7 b 1 0 5 f b < / d 1 p 1 : U U I D > < d 1 p 1 : C o n t a i n e r   z : R e f = " i 1 0 3 3 " / > < d 1 p 1 : V a l u e   i : t y p e = " d 1 : s t r i n g " > ' T 4 4 ' ! 1 3 : 1 3 < / d 1 p 1 : V a l u e > < / d 2 : a n y T y p e > < d 2 : a n y T y p e   z : I d = " i 1 0 8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0 3 2 " / > < d 1 p 1 : U U I D > 3 e f c e 4 9 5 - b 4 6 0 - 4 e d f - 8 7 8 e - 8 6 8 e 1 c e 2 6 f 0 3 < / d 1 p 1 : U U I D > < d 1 p 1 : C o n t a i n e r   z : R e f = " i 1 0 3 3 " / > < d 1 p 1 : V a l u e   i : t y p e = " d 1 : s t r i n g " > ' T 4 5 ' ! 1 3 : 1 3 < / d 1 p 1 : V a l u e > < / d 2 : a n y T y p e > < d 2 : a n y T y p e   z : I d = " i 1 0 8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0 3 2 " / > < d 1 p 1 : U U I D > 1 5 1 d d 6 b d - 3 5 0 8 - 4 b e f - 9 5 b 0 - 7 a d 0 b 8 f f d b 7 a < / d 1 p 1 : U U I D > < d 1 p 1 : C o n t a i n e r   z : R e f = " i 1 0 3 3 " / > < d 1 p 1 : V a l u e   i : t y p e = " d 1 : s t r i n g " > ' T 4 6 ' ! 1 4 : 1 4 < / d 1 p 1 : V a l u e > < / d 2 : a n y T y p e > < d 2 : a n y T y p e   z : I d = " i 1 0 8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0 3 2 " / > < d 1 p 1 : U U I D > a 0 a 5 8 d 8 e - 6 7 5 0 - 4 d e 7 - a f 4 5 - b e a 6 d 1 0 3 5 3 a e < / d 1 p 1 : U U I D > < d 1 p 1 : C o n t a i n e r   z : R e f = " i 1 0 3 3 " / > < d 1 p 1 : V a l u e   i : t y p e = " d 1 : s t r i n g " > ' T 4 7 ' ! 1 4 : 1 4 < / d 1 p 1 : V a l u e > < / d 2 : a n y T y p e > < d 2 : a n y T y p e   z : I d = " i 1 0 8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0 3 2 " / > < d 1 p 1 : U U I D > 0 c 7 4 9 e 0 7 - e 0 3 7 - 4 8 e 5 - 8 5 0 4 - 9 9 3 5 7 6 0 1 4 1 6 d < / d 1 p 1 : U U I D > < d 1 p 1 : C o n t a i n e r   z : R e f = " i 1 0 3 3 " / > < d 1 p 1 : V a l u e   i : t y p e = " d 1 : s t r i n g " > ' T 4 8 ' ! 1 4 : 1 4 < / d 1 p 1 : V a l u e > < / d 2 : a n y T y p e > < d 2 : a n y T y p e   z : I d = " i 1 0 8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0 3 2 " / > < d 1 p 1 : U U I D > c 1 7 3 b 6 3 4 - 3 8 3 6 - 4 5 8 e - 8 a 8 1 - 5 d 6 5 1 f 2 9 1 d 0 5 < / d 1 p 1 : U U I D > < d 1 p 1 : C o n t a i n e r   z : R e f = " i 1 0 3 3 " / > < d 1 p 1 : V a l u e   i : t y p e = " d 1 : s t r i n g " > ' T 4 9 ' ! 1 4 : 1 4 < / d 1 p 1 : V a l u e > < / d 2 : a n y T y p e > < d 2 : a n y T y p e   z : I d = " i 1 0 8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0 3 2 " / > < d 1 p 1 : U U I D > d 8 e 5 5 4 e 5 - d f 8 9 - 4 a d 5 - b 0 f f - 4 b c b a f e c 3 6 5 a < / d 1 p 1 : U U I D > < d 1 p 1 : C o n t a i n e r   z : R e f = " i 1 0 3 3 " / > < d 1 p 1 : V a l u e   i : t y p e = " d 1 : s t r i n g " > ' T 5 0 ' ! 1 4 : 1 4 < / d 1 p 1 : V a l u e > < / d 2 : a n y T y p e > < d 2 : a n y T y p e   z : I d = " i 1 0 8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0 3 2 " / > < d 1 p 1 : U U I D > 2 8 d 1 6 f f b - 9 2 e 9 - 4 b e 8 - a 7 e b - f 4 3 a a f 2 c 3 f c 2 < / d 1 p 1 : U U I D > < d 1 p 1 : C o n t a i n e r   z : R e f = " i 1 0 3 3 " / > < d 1 p 1 : V a l u e   i : t y p e = " d 1 : s t r i n g " > ' T 5 1 ' ! 1 4 : 1 4 < / d 1 p 1 : V a l u e > < / d 2 : a n y T y p e > < d 2 : a n y T y p e   z : I d = " i 1 0 8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0 3 2 " / > < d 1 p 1 : U U I D > 1 5 2 5 c 6 c 0 - 3 6 2 d - 4 a 1 1 - 9 6 6 8 - f 1 e 4 c d 4 0 4 9 1 6 < / d 1 p 1 : U U I D > < d 1 p 1 : C o n t a i n e r   z : R e f = " i 1 0 3 3 " / > < d 1 p 1 : V a l u e   i : t y p e = " d 1 : s t r i n g " > ' T 5 2 ' ! 1 4 : 1 4 < / d 1 p 1 : V a l u e > < / d 2 : a n y T y p e > < d 2 : a n y T y p e   z : I d = " i 1 0 8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0 3 2 " / > < d 1 p 1 : U U I D > 7 4 f 1 9 0 3 8 - b f 5 2 - 4 8 8 0 - 9 7 0 f - d 6 e e 1 4 a 8 5 f f 3 < / d 1 p 1 : U U I D > < d 1 p 1 : C o n t a i n e r   z : R e f = " i 1 0 3 3 " / > < d 1 p 1 : V a l u e   i : t y p e = " d 1 : s t r i n g " > ' T 5 3 ' ! 1 4 : 1 4 < / d 1 p 1 : V a l u e > < / d 2 : a n y T y p e > < d 2 : a n y T y p e   z : I d = " i 1 0 9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0 3 2 " / > < d 1 p 1 : U U I D > e 6 5 e e a 0 2 - f 6 4 6 - 4 a 7 0 - b 5 b 5 - 6 f 6 e 1 7 1 b 1 0 2 2 < / d 1 p 1 : U U I D > < d 1 p 1 : C o n t a i n e r   z : R e f = " i 1 0 3 3 " / > < d 1 p 1 : V a l u e   i : t y p e = " d 1 : s t r i n g " > ' T 5 4 ' ! 1 3 : 1 3 < / d 1 p 1 : V a l u e > < / d 2 : a n y T y p e > < d 2 : a n y T y p e   z : I d = " i 1 0 9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0 3 2 " / > < d 1 p 1 : U U I D > c 2 b 5 e 7 a b - 0 8 b 1 - 4 8 a 0 - 8 e 2 b - 0 b 2 9 0 6 a e 9 3 d 8 < / d 1 p 1 : U U I D > < d 1 p 1 : C o n t a i n e r   z : R e f = " i 1 0 3 3 " / > < d 1 p 1 : V a l u e   i : t y p e = " d 1 : s t r i n g " > ' T 5 5 ' ! 1 3 : 1 3 < / d 1 p 1 : V a l u e > < / d 2 : a n y T y p e > < d 2 : a n y T y p e   z : I d = " i 1 0 9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0 3 2 " / > < d 1 p 1 : U U I D > 4 5 7 0 3 5 b f - 6 5 2 d - 4 6 9 f - a e 4 5 - 9 e b c 6 9 7 9 a 2 1 7 < / d 1 p 1 : U U I D > < d 1 p 1 : C o n t a i n e r   z : R e f = " i 1 0 3 3 " / > < d 1 p 1 : V a l u e   i : t y p e = " d 1 : s t r i n g " > ' T 5 6 ' ! 1 3 : 1 3 < / d 1 p 1 : V a l u e > < / d 2 : a n y T y p e > < d 2 : a n y T y p e   z : I d = " i 1 0 9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0 3 2 " / > < d 1 p 1 : U U I D > b 8 e f b 0 4 b - c 7 7 7 - 4 1 8 e - 9 c d 5 - 5 b d 4 c d c 1 c 8 2 2 < / d 1 p 1 : U U I D > < d 1 p 1 : C o n t a i n e r   z : R e f = " i 1 0 3 3 " / > < d 1 p 1 : V a l u e   i : t y p e = " d 1 : s t r i n g " > ' T 5 7 ' ! 1 3 : 1 3 < / d 1 p 1 : V a l u e > < / d 2 : a n y T y p e > < d 2 : a n y T y p e   z : I d = " i 1 0 9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0 3 2 " / > < d 1 p 1 : U U I D > a d 1 4 c 1 6 8 - 3 7 8 c - 4 5 0 e - a 3 4 5 - 1 e 6 6 e c 3 6 a 2 1 2 < / d 1 p 1 : U U I D > < d 1 p 1 : C o n t a i n e r   z : R e f = " i 1 0 3 3 " / > < d 1 p 1 : V a l u e   i : t y p e = " d 1 : s t r i n g " > ' T 5 8 ' ! 1 3 : 1 3 < / d 1 p 1 : V a l u e > < / d 2 : a n y T y p e > < d 2 : a n y T y p e   z : I d = " i 1 0 9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0 3 2 " / > < d 1 p 1 : U U I D > 8 a 1 1 c e 8 6 - 5 8 e 8 - 4 7 b 2 - 8 b 8 9 - c 6 1 c 6 9 b b 6 3 0 4 < / d 1 p 1 : U U I D > < d 1 p 1 : C o n t a i n e r   z : R e f = " i 1 0 3 3 " / > < d 1 p 1 : V a l u e   i : t y p e = " d 1 : s t r i n g " > ' T 5 9 ' ! 1 3 : 1 3 < / d 1 p 1 : V a l u e > < / d 2 : a n y T y p e > < d 2 : a n y T y p e   z : I d = " i 1 0 9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0 3 2 " / > < d 1 p 1 : U U I D > 3 8 7 4 7 e 4 a - 3 3 4 f - 4 9 f 6 - b 0 e 1 - e 1 6 e 8 b 8 7 4 6 5 5 < / d 1 p 1 : U U I D > < d 1 p 1 : C o n t a i n e r   z : R e f = " i 1 0 3 3 " / > < d 1 p 1 : V a l u e   i : t y p e = " d 1 : s t r i n g " > ' T 6 0 ' ! 1 2 : 1 2 < / d 1 p 1 : V a l u e > < / d 2 : a n y T y p e > < d 2 : a n y T y p e   z : I d = " i 1 0 9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0 3 2 " / > < d 1 p 1 : U U I D > b 0 8 e 1 6 0 4 - b e a 7 - 4 b 3 7 - b f 8 9 - f 0 3 3 0 8 f 6 e d 9 3 < / d 1 p 1 : U U I D > < d 1 p 1 : C o n t a i n e r   z : R e f = " i 1 0 3 3 " / > < d 1 p 1 : V a l u e   i : t y p e = " d 1 : s t r i n g " > ' T 6 1 ' ! 1 2 : 1 2 < / d 1 p 1 : V a l u e > < / d 2 : a n y T y p e > < d 2 : a n y T y p e   z : I d = " i 1 0 9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0 3 2 " / > < d 1 p 1 : U U I D > c b 8 7 d 4 6 1 - 6 9 7 6 - 4 3 6 d - b 0 d 0 - 7 7 2 8 e 2 d 5 e d 9 6 < / d 1 p 1 : U U I D > < d 1 p 1 : C o n t a i n e r   z : R e f = " i 1 0 3 3 " / > < d 1 p 1 : V a l u e   i : t y p e = " d 1 : s t r i n g " > ' T 6 2 ' ! 1 2 : 1 2 < / d 1 p 1 : V a l u e > < / d 2 : a n y T y p e > < d 2 : a n y T y p e   z : I d = " i 1 0 9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0 3 2 " / > < d 1 p 1 : U U I D > 6 6 a 9 6 5 2 a - 8 f 5 b - 4 b 6 3 - b 2 6 c - b 2 8 a 2 4 c a 4 6 a 5 < / d 1 p 1 : U U I D > < d 1 p 1 : C o n t a i n e r   z : R e f = " i 1 0 3 3 " / > < d 1 p 1 : V a l u e   i : t y p e = " d 1 : s t r i n g " > ' T 6 3 ' ! 1 2 : 1 2 < / d 1 p 1 : V a l u e > < / d 2 : a n y T y p e > < d 2 : a n y T y p e   z : I d = " i 1 1 0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0 3 2 " / > < d 1 p 1 : U U I D > a 9 0 7 6 b f d - c c 9 d - 4 5 4 d - 9 d 7 5 - 4 6 1 4 c 4 9 2 d 1 0 4 < / d 1 p 1 : U U I D > < d 1 p 1 : C o n t a i n e r   z : R e f = " i 1 0 3 3 " / > < d 1 p 1 : V a l u e   i : t y p e = " d 1 : s t r i n g " > ' T 6 4 ' ! 1 2 : 1 2 < / d 1 p 1 : V a l u e > < / d 2 : a n y T y p e > < d 2 : a n y T y p e   z : I d = " i 1 1 0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0 3 2 " / > < d 1 p 1 : U U I D > 6 f c 3 5 5 4 9 - 0 b c e - 4 8 4 9 - 9 0 c 7 - a 0 c f 6 0 f 4 5 6 6 3 < / d 1 p 1 : U U I D > < d 1 p 1 : C o n t a i n e r   z : R e f = " i 1 0 3 3 " / > < d 1 p 1 : V a l u e   i : t y p e = " d 1 : s t r i n g " > ' T 6 5 ' ! 1 3 : 1 3 < / d 1 p 1 : V a l u e > < / d 2 : a n y T y p e > < d 2 : a n y T y p e   z : I d = " i 1 1 0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0 3 2 " / > < d 1 p 1 : U U I D > a 9 d c 8 c 5 e - f 8 f f - 4 0 d 4 - b 3 7 7 - e 5 0 0 1 9 c c 2 a f f < / d 1 p 1 : U U I D > < d 1 p 1 : C o n t a i n e r   z : R e f = " i 1 0 3 3 " / > < d 1 p 1 : V a l u e   i : t y p e = " d 1 : s t r i n g " > ' T 6 6 ' ! 1 3 : 1 3 < / d 1 p 1 : V a l u e > < / d 2 : a n y T y p e > < d 2 : a n y T y p e   z : I d = " i 1 1 0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0 3 2 " / > < d 1 p 1 : U U I D > 3 6 2 7 4 8 8 4 - e 9 2 0 - 4 0 d d - b 4 1 6 - 6 3 d 5 a e 4 4 6 a b 3 < / d 1 p 1 : U U I D > < d 1 p 1 : C o n t a i n e r   z : R e f = " i 1 0 3 3 " / > < d 1 p 1 : V a l u e   i : t y p e = " d 1 : s t r i n g " > ' T 6 7 ' ! 1 3 : 1 3 < / d 1 p 1 : V a l u e > < / d 2 : a n y T y p e > < d 2 : a n y T y p e   z : I d = " i 1 1 0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0 3 2 " / > < d 1 p 1 : U U I D > 5 8 4 0 0 1 5 0 - 7 7 c 1 - 4 7 6 1 - a d 3 b - 3 9 6 c e 6 7 b c 6 3 3 < / d 1 p 1 : U U I D > < d 1 p 1 : C o n t a i n e r   z : R e f = " i 1 0 3 3 " / > < d 1 p 1 : V a l u e   i : t y p e = " d 1 : s t r i n g " > ' T 6 8 ' ! 1 3 : 1 3 < / d 1 p 1 : V a l u e > < / d 2 : a n y T y p e > < d 2 : a n y T y p e   z : I d = " i 1 1 0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0 3 2 " / > < d 1 p 1 : U U I D > 0 e 7 6 b 8 b 3 - 1 1 0 e - 4 4 2 3 - 9 5 e e - 0 5 8 4 4 5 3 b 3 e 4 a < / d 1 p 1 : U U I D > < d 1 p 1 : C o n t a i n e r   z : R e f = " i 1 0 3 3 " / > < d 1 p 1 : V a l u e   i : t y p e = " d 1 : s t r i n g " > ' T 6 9 ' ! 1 3 : 1 3 < / d 1 p 1 : V a l u e > < / d 2 : a n y T y p e > < d 2 : a n y T y p e   z : I d = " i 1 1 0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0 3 2 " / > < d 1 p 1 : U U I D > b f 9 7 4 b 8 4 - 9 0 f 4 - 4 4 a 4 - 8 3 a e - 9 4 3 6 e 5 5 b d 3 2 f < / d 1 p 1 : U U I D > < d 1 p 1 : C o n t a i n e r   z : R e f = " i 1 0 3 3 " / > < d 1 p 1 : V a l u e   i : t y p e = " d 1 : s t r i n g " > ' T 7 0 ' ! 1 4 : 1 4 < / d 1 p 1 : V a l u e > < / d 2 : a n y T y p e > < d 2 : a n y T y p e   z : I d = " i 1 1 0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0 3 2 " / > < d 1 p 1 : U U I D > e 7 0 c 0 9 3 5 - 9 a 2 c - 4 4 d 8 - a e c 8 - b 3 a 5 e f b a 7 4 0 4 < / d 1 p 1 : U U I D > < d 1 p 1 : C o n t a i n e r   z : R e f = " i 1 0 3 3 " / > < d 1 p 1 : V a l u e   i : t y p e = " d 1 : s t r i n g " > ' T 7 1 ' ! 1 4 : 1 4 < / d 1 p 1 : V a l u e > < / d 2 : a n y T y p e > < d 2 : a n y T y p e   z : I d = " i 1 1 0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0 3 2 " / > < d 1 p 1 : U U I D > 0 6 4 6 f 8 f d - 7 0 0 6 - 4 d 8 6 - 8 f 5 a - 3 7 9 b 9 d d 5 4 e 7 8 < / d 1 p 1 : U U I D > < d 1 p 1 : C o n t a i n e r   z : R e f = " i 1 0 3 3 " / > < d 1 p 1 : V a l u e   i : t y p e = " d 1 : s t r i n g " > ' T 7 2 ' ! 1 4 : 1 4 < / d 1 p 1 : V a l u e > < / d 2 : a n y T y p e > < d 2 : a n y T y p e   z : I d = " i 1 1 0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0 3 2 " / > < d 1 p 1 : U U I D > 1 e 2 2 9 2 f 7 - 8 1 7 1 - 4 c 7 6 - 9 a 0 4 - c 7 e b 9 5 5 b 3 6 1 8 < / d 1 p 1 : U U I D > < d 1 p 1 : C o n t a i n e r   z : R e f = " i 1 0 3 3 " / > < d 1 p 1 : V a l u e   i : t y p e = " d 1 : s t r i n g " > ' T 7 3 ' ! 1 4 : 1 4 < / d 1 p 1 : V a l u e > < / d 2 : a n y T y p e > < d 2 : a n y T y p e   z : I d = " i 1 1 1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0 3 2 " / > < d 1 p 1 : U U I D > f 3 1 4 6 3 f f - 9 1 6 2 - 4 0 9 9 - a 3 f 9 - 5 4 7 0 f f f 2 2 d 7 5 < / d 1 p 1 : U U I D > < d 1 p 1 : C o n t a i n e r   z : R e f = " i 1 0 3 3 " / > < d 1 p 1 : V a l u e   i : t y p e = " d 1 : s t r i n g " > ' T 7 4 ' ! 1 4 : 1 4 < / d 1 p 1 : V a l u e > < / d 2 : a n y T y p e > < d 2 : a n y T y p e   z : I d = " i 1 1 1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0 3 2 " / > < d 1 p 1 : U U I D > e e 1 a a 7 4 6 - a 1 8 9 - 4 9 f 9 - a 0 d 5 - 8 f 4 5 f 4 c 0 f 5 9 2 < / d 1 p 1 : U U I D > < d 1 p 1 : C o n t a i n e r   z : R e f = " i 1 0 3 3 " / > < d 1 p 1 : V a l u e   i : t y p e = " d 1 : s t r i n g " > ' T 7 5 ' ! 1 3 : 1 3 < / d 1 p 1 : V a l u e > < / d 2 : a n y T y p e > < d 2 : a n y T y p e   z : I d = " i 1 1 1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0 3 2 " / > < d 1 p 1 : U U I D > 7 9 e 6 2 b 4 b - 6 6 0 6 - 4 c d 5 - a 4 d 9 - 1 4 9 7 0 c 7 7 5 d 1 7 < / d 1 p 1 : U U I D > < d 1 p 1 : C o n t a i n e r   z : R e f = " i 1 0 3 3 " / > < d 1 p 1 : V a l u e   i : t y p e = " d 1 : s t r i n g " > ' T 7 6 ' ! 1 3 : 1 3 < / d 1 p 1 : V a l u e > < / d 2 : a n y T y p e > < d 2 : a n y T y p e   z : I d = " i 1 1 1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0 3 2 " / > < d 1 p 1 : U U I D > 2 a 3 f 4 c b f - 5 a d 8 - 4 3 d c - 8 f b 6 - 2 a a 3 c f 2 f f b 9 f < / d 1 p 1 : U U I D > < d 1 p 1 : C o n t a i n e r   z : R e f = " i 1 0 3 3 " / > < d 1 p 1 : V a l u e   i : t y p e = " d 1 : s t r i n g " > ' T 7 7 ' ! 1 3 : 1 3 < / d 1 p 1 : V a l u e > < / d 2 : a n y T y p e > < d 2 : a n y T y p e   z : I d = " i 1 1 1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0 3 2 " / > < d 1 p 1 : U U I D > 7 2 8 a 0 a 1 a - 3 c d a - 4 4 2 3 - a 2 5 7 - 2 a 6 3 2 4 a 4 1 5 4 9 < / d 1 p 1 : U U I D > < d 1 p 1 : C o n t a i n e r   z : R e f = " i 1 0 3 3 " / > < d 1 p 1 : V a l u e   i : t y p e = " d 1 : s t r i n g " > ' T 7 8 ' ! 1 3 : 1 3 < / d 1 p 1 : V a l u e > < / d 2 : a n y T y p e > < d 2 : a n y T y p e   z : I d = " i 1 1 1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0 3 2 " / > < d 1 p 1 : U U I D > f 0 3 9 8 3 a 1 - 7 3 f 3 - 4 e b b - b 9 8 b - a d f e d 9 a f b 3 a 7 < / d 1 p 1 : U U I D > < d 1 p 1 : C o n t a i n e r   z : R e f = " i 1 0 3 3 " / > < d 1 p 1 : V a l u e   i : t y p e = " d 1 : s t r i n g " > ' T 7 9 ' ! 1 4 : 1 4 < / d 1 p 1 : V a l u e > < / d 2 : a n y T y p e > < d 2 : a n y T y p e   z : I d = " i 1 1 1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0 3 2 " / > < d 1 p 1 : U U I D > c 8 a 3 0 c 9 d - c c f 9 - 4 3 c 6 - 9 d 4 f - 2 c f 3 5 b 4 7 8 9 5 a < / d 1 p 1 : U U I D > < d 1 p 1 : C o n t a i n e r   z : R e f = " i 1 0 3 3 " / > < d 1 p 1 : V a l u e   i : t y p e = " d 1 : s t r i n g " > ' T 8 0 ' ! 1 4 : 1 4 < / d 1 p 1 : V a l u e > < / d 2 : a n y T y p e > < d 2 : a n y T y p e   z : I d = " i 1 1 1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0 3 2 " / > < d 1 p 1 : U U I D > a c d 1 a b a 1 - e a 8 5 - 4 2 5 4 - 8 0 3 2 - d 9 1 e c 6 1 0 8 e c d < / d 1 p 1 : U U I D > < d 1 p 1 : C o n t a i n e r   z : R e f = " i 1 0 3 3 " / > < d 1 p 1 : V a l u e   i : t y p e = " d 1 : s t r i n g " > ' T 8 1 ' ! 1 4 : 1 4 < / d 1 p 1 : V a l u e > < / d 2 : a n y T y p e > < d 2 : a n y T y p e   z : I d = " i 1 1 1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0 3 2 " / > < d 1 p 1 : U U I D > 1 5 f 4 3 b 8 a - f 7 3 1 - 4 1 0 a - b f c f - 7 6 8 1 4 e 8 0 f 4 4 3 < / d 1 p 1 : U U I D > < d 1 p 1 : C o n t a i n e r   z : R e f = " i 1 0 3 3 " / > < d 1 p 1 : V a l u e   i : t y p e = " d 1 : s t r i n g " > ' T 8 2 ' ! 1 3 : 1 3 < / d 1 p 1 : V a l u e > < / d 2 : a n y T y p e > < d 2 : a n y T y p e   z : I d = " i 1 1 1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0 3 2 " / > < d 1 p 1 : U U I D > 0 2 b 0 5 6 9 3 - 9 9 2 c - 4 5 6 6 - 9 a a 5 - 6 5 2 2 0 b 5 2 4 2 5 0 < / d 1 p 1 : U U I D > < d 1 p 1 : C o n t a i n e r   z : R e f = " i 1 0 3 3 " / > < d 1 p 1 : V a l u e   i : t y p e = " d 1 : s t r i n g " > ' T 8 3 ' ! 1 3 : 1 3 < / d 1 p 1 : V a l u e > < / d 2 : a n y T y p e > < d 2 : a n y T y p e   z : I d = " i 1 1 2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0 3 2 " / > < d 1 p 1 : U U I D > d 5 5 e 9 a c c - 4 9 8 6 - 4 2 e d - b 9 f b - 9 4 6 9 4 8 f 0 9 c b 6 < / d 1 p 1 : U U I D > < d 1 p 1 : C o n t a i n e r   z : R e f = " i 1 0 3 3 " / > < d 1 p 1 : V a l u e   i : t y p e = " d 1 : s t r i n g " > ' T 8 4 ' ! 1 3 : 1 3 < / d 1 p 1 : V a l u e > < / d 2 : a n y T y p e > < d 2 : a n y T y p e   z : I d = " i 1 1 2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0 3 2 " / > < d 1 p 1 : U U I D > a 9 6 d b 0 a c - a 1 9 1 - 4 9 f 2 - 9 7 6 f - 0 2 0 e b 5 7 f 9 7 1 4 < / d 1 p 1 : U U I D > < d 1 p 1 : C o n t a i n e r   z : R e f = " i 1 0 3 3 " / > < d 1 p 1 : V a l u e   i : t y p e = " d 1 : s t r i n g " > ' T 8 5 ' ! 1 3 : 1 3 < / d 1 p 1 : V a l u e > < / d 2 : a n y T y p e > < d 2 : a n y T y p e   z : I d = " i 1 1 2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0 3 2 " / > < d 1 p 1 : U U I D > 2 7 a 6 2 3 e 7 - 4 1 a 6 - 4 0 4 1 - b c 7 9 - e 6 4 4 b e 7 9 9 c b 0 < / d 1 p 1 : U U I D > < d 1 p 1 : C o n t a i n e r   z : R e f = " i 1 0 3 3 " / > < d 1 p 1 : V a l u e   i : t y p e = " d 1 : s t r i n g " > ' T 8 6 ' ! 1 2 : 1 2 < / d 1 p 1 : V a l u e > < / d 2 : a n y T y p e > < d 2 : a n y T y p e   z : I d = " i 1 1 2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0 3 2 " / > < d 1 p 1 : U U I D > d c 3 f 5 4 9 7 - f 5 e c - 4 e 1 5 - 9 0 4 7 - a 1 3 a 5 d 1 e 9 0 4 6 < / d 1 p 1 : U U I D > < d 1 p 1 : C o n t a i n e r   z : R e f = " i 1 0 3 3 " / > < d 1 p 1 : V a l u e   i : t y p e = " d 1 : s t r i n g " > ' T 8 7 ' ! 1 3 : 1 3 < / d 1 p 1 : V a l u e > < / d 2 : a n y T y p e > < d 2 : a n y T y p e   z : I d = " i 1 1 2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0 3 2 " / > < d 1 p 1 : U U I D > b 5 4 5 b 4 e e - 9 f a 9 - 4 7 5 8 - 9 b 3 4 - 6 e 5 d e 2 6 3 1 4 0 8 < / d 1 p 1 : U U I D > < d 1 p 1 : C o n t a i n e r   z : R e f = " i 1 0 3 3 " / > < d 1 p 1 : V a l u e   i : t y p e = " d 1 : s t r i n g " > ' T 8 8 ' ! 1 3 : 1 3 < / d 1 p 1 : V a l u e > < / d 2 : a n y T y p e > < d 2 : a n y T y p e   z : I d = " i 1 1 2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0 3 2 " / > < d 1 p 1 : U U I D > 9 1 3 e b c 4 b - e 0 1 5 - 4 b b 2 - 8 2 3 6 - 5 1 1 a 5 a a 3 c 3 e a < / d 1 p 1 : U U I D > < d 1 p 1 : C o n t a i n e r   z : R e f = " i 1 0 3 3 " / > < d 1 p 1 : V a l u e   i : t y p e = " d 1 : s t r i n g " > ' T 8 9 ' ! 1 3 : 1 3 < / d 1 p 1 : V a l u e > < / d 2 : a n y T y p e > < d 2 : a n y T y p e   z : I d = " i 1 1 2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0 3 2 " / > < d 1 p 1 : U U I D > 0 3 d 6 5 6 8 e - 0 9 c a - 4 0 6 d - 8 1 d 4 - 5 5 1 7 4 4 2 f c e 4 3 < / d 1 p 1 : U U I D > < d 1 p 1 : C o n t a i n e r   z : R e f = " i 1 0 3 3 " / > < d 1 p 1 : V a l u e   i : t y p e = " d 1 : s t r i n g " > ' T 9 0 ' ! 1 2 : 1 2 < / d 1 p 1 : V a l u e > < / d 2 : a n y T y p e > < d 2 : a n y T y p e   z : I d = " i 1 1 2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0 3 2 " / > < d 1 p 1 : U U I D > 0 5 5 0 9 4 d 2 - 1 7 c 7 - 4 a 6 8 - 9 f 6 2 - 7 6 b f b 4 5 5 2 7 4 1 < / d 1 p 1 : U U I D > < d 1 p 1 : C o n t a i n e r   z : R e f = " i 1 0 3 3 " / > < d 1 p 1 : V a l u e   i : t y p e = " d 1 : s t r i n g " > ' T 9 1 ' ! 1 2 : 1 2 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8 " > < d 1 p 1 : U U I D > b c 0 8 b d 8 8 - f d 9 8 - 4 e 0 e - b f 8 e - c b 8 6 1 a 7 2 3 5 7 5 < / d 1 p 1 : U U I D > < d 1 p 1 : _ e l e m e n t s > < d 2 : a n y T y p e   z : R e f = " i 1 0 3 4 " / > < d 2 : a n y T y p e   z : R e f = " i 1 0 3 7 " / > < d 2 : a n y T y p e   z : R e f = " i 1 0 3 8 " / > < d 2 : a n y T y p e   z : R e f = " i 1 0 3 9 " / > < d 2 : a n y T y p e   z : R e f = " i 1 0 4 0 " / > < d 2 : a n y T y p e   z : R e f = " i 1 0 4 1 " / > < d 2 : a n y T y p e   z : R e f = " i 1 0 4 2 " / > < d 2 : a n y T y p e   z : R e f = " i 1 0 4 3 " / > < d 2 : a n y T y p e   z : R e f = " i 1 0 4 4 " / > < d 2 : a n y T y p e   z : R e f = " i 1 0 4 5 " / > < d 2 : a n y T y p e   z : R e f = " i 1 0 4 6 " / > < d 2 : a n y T y p e   z : R e f = " i 1 0 4 7 " / > < d 2 : a n y T y p e   z : R e f = " i 1 0 4 8 " / > < d 2 : a n y T y p e   z : R e f = " i 1 0 4 9 " / > < d 2 : a n y T y p e   z : R e f = " i 1 0 5 0 " / > < d 2 : a n y T y p e   z : R e f = " i 1 0 5 1 " / > < d 2 : a n y T y p e   z : R e f = " i 1 0 5 2 " / > < d 2 : a n y T y p e   z : R e f = " i 1 0 5 3 " / > < d 2 : a n y T y p e   z : R e f = " i 1 0 5 4 " / > < d 2 : a n y T y p e   z : R e f = " i 1 0 5 5 " / > < d 2 : a n y T y p e   z : R e f = " i 1 0 5 6 " / > < d 2 : a n y T y p e   z : R e f = " i 1 0 5 7 " / > < d 2 : a n y T y p e   z : R e f = " i 1 0 5 8 " / > < d 2 : a n y T y p e   z : R e f = " i 1 0 5 9 " / > < d 2 : a n y T y p e   z : R e f = " i 1 0 6 0 " / > < d 2 : a n y T y p e   z : R e f = " i 1 0 6 1 " / > < d 2 : a n y T y p e   z : R e f = " i 1 0 6 2 " / > < d 2 : a n y T y p e   z : R e f = " i 1 0 6 3 " / > < d 2 : a n y T y p e   z : R e f = " i 1 0 6 4 " / > < d 2 : a n y T y p e   z : R e f = " i 1 0 6 5 " / > < d 2 : a n y T y p e   z : R e f = " i 1 0 6 6 " / > < d 2 : a n y T y p e   z : R e f = " i 1 0 6 7 " / > < d 2 : a n y T y p e   z : R e f = " i 1 0 6 8 " / > < d 2 : a n y T y p e   z : R e f = " i 1 0 6 9 " / > < d 2 : a n y T y p e   z : R e f = " i 1 0 7 0 " / > < d 2 : a n y T y p e   z : R e f = " i 1 0 7 1 " / > < d 2 : a n y T y p e   z : R e f = " i 1 0 7 2 " / > < d 2 : a n y T y p e   z : R e f = " i 1 0 7 3 " / > < d 2 : a n y T y p e   z : R e f = " i 1 0 7 4 " / > < d 2 : a n y T y p e   z : R e f = " i 1 0 7 5 " / > < d 2 : a n y T y p e   z : R e f = " i 1 0 7 6 " / > < d 2 : a n y T y p e   z : R e f = " i 1 0 7 7 " / > < d 2 : a n y T y p e   z : R e f = " i 1 0 7 8 " / > < d 2 : a n y T y p e   z : R e f = " i 1 0 7 9 " / > < d 2 : a n y T y p e   z : R e f = " i 1 0 8 0 " / > < d 2 : a n y T y p e   z : R e f = " i 1 0 8 1 " / > < d 2 : a n y T y p e   z : R e f = " i 1 0 8 2 " / > < d 2 : a n y T y p e   z : R e f = " i 1 0 8 3 " / > < d 2 : a n y T y p e   z : R e f = " i 1 0 8 4 " / > < d 2 : a n y T y p e   z : R e f = " i 1 0 8 5 " / > < d 2 : a n y T y p e   z : R e f = " i 1 0 8 6 " / > < d 2 : a n y T y p e   z : R e f = " i 1 0 8 7 " / > < d 2 : a n y T y p e   z : R e f = " i 1 0 8 8 " / > < d 2 : a n y T y p e   z : R e f = " i 1 0 8 9 " / > < d 2 : a n y T y p e   z : R e f = " i 1 0 9 0 " / > < d 2 : a n y T y p e   z : R e f = " i 1 0 9 1 " / > < d 2 : a n y T y p e   z : R e f = " i 1 0 9 2 " / > < d 2 : a n y T y p e   z : R e f = " i 1 0 9 3 " / > < d 2 : a n y T y p e   z : R e f = " i 1 0 9 4 " / > < d 2 : a n y T y p e   z : R e f = " i 1 0 9 5 " / > < d 2 : a n y T y p e   z : R e f = " i 1 0 9 6 " / > < d 2 : a n y T y p e   z : R e f = " i 1 0 9 7 " / > < d 2 : a n y T y p e   z : R e f = " i 1 0 9 8 " / > < d 2 : a n y T y p e   z : R e f = " i 1 0 9 9 " / > < d 2 : a n y T y p e   z : R e f = " i 1 1 0 0 " / > < d 2 : a n y T y p e   z : R e f = " i 1 1 0 1 " / > < d 2 : a n y T y p e   z : R e f = " i 1 1 0 2 " / > < d 2 : a n y T y p e   z : R e f = " i 1 1 0 3 " / > < d 2 : a n y T y p e   z : R e f = " i 1 1 0 4 " / > < d 2 : a n y T y p e   z : R e f = " i 1 1 0 5 " / > < d 2 : a n y T y p e   z : R e f = " i 1 1 0 6 " / > < d 2 : a n y T y p e   z : R e f = " i 1 1 0 7 " / > < d 2 : a n y T y p e   z : R e f = " i 1 1 0 8 " / > < d 2 : a n y T y p e   z : R e f = " i 1 1 0 9 " / > < d 2 : a n y T y p e   z : R e f = " i 1 1 1 0 " / > < d 2 : a n y T y p e   z : R e f = " i 1 1 1 1 " / > < d 2 : a n y T y p e   z : R e f = " i 1 1 1 2 " / > < d 2 : a n y T y p e   z : R e f = " i 1 1 1 3 " / > < d 2 : a n y T y p e   z : R e f = " i 1 1 1 4 " / > < d 2 : a n y T y p e   z : R e f = " i 1 1 1 5 " / > < d 2 : a n y T y p e   z : R e f = " i 1 1 1 6 " / > < d 2 : a n y T y p e   z : R e f = " i 1 1 1 7 " / > < d 2 : a n y T y p e   z : R e f = " i 1 1 1 8 " / > < d 2 : a n y T y p e   z : R e f = " i 1 1 1 9 " / > < d 2 : a n y T y p e   z : R e f = " i 1 1 2 0 " / > < d 2 : a n y T y p e   z : R e f = " i 1 1 2 1 " / > < d 2 : a n y T y p e   z : R e f = " i 1 1 2 2 " / > < d 2 : a n y T y p e   z : R e f = " i 1 1 2 3 " / > < d 2 : a n y T y p e   z : R e f = " i 1 1 2 4 " / > < d 2 : a n y T y p e   z : R e f = " i 1 1 2 5 " / > < d 2 : a n y T y p e   z : R e f = " i 1 1 2 6 " / > < d 2 : a n y T y p e   z : R e f = " i 1 1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1 1 2 9 "   i : t y p e = " d 1 p 1 : L a b e l " > < d 1 p 1 : P a r e n t   z : R e f = " i 1 0 3 2 " / > < d 1 p 1 : U U I D > 8 4 4 5 0 9 8 d - f c 4 c - 4 8 2 f - a 2 2 7 - 7 4 9 c b c 3 b 1 f 7 e 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 I I I 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0 "   i : t y p e = " d 1 p 1 : E l e m e n t " > < d 1 p 1 :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I V < / d 1 p 1 : N a m e > < d 1 p 1 : O b j e c t T y p e > E l e m e n t < / d 1 p 1 : O b j e c t T y p e > < d 1 p 1 : P a r e n t   z : R e f = " i 2 4 1 " / > < d 1 p 1 : U U I D > 7 0 1 3 f 4 1 9 - 1 1 b e - 4 b f d - 8 6 2 5 - a 5 f 0 a 5 d 0 9 b 9 a < / d 1 p 1 : U U I D > < d 1 p 1 : _ p r o p e r t i e s   z : I d = " i 1 1 3 1 "   i : t y p e = " d 1 p 1 : M D M P r o p e r t i e s " > < d 1 p 1 : P a r e n t   z : R e f = " i 1 1 3 0 " / > < d 1 p 1 : U U I D > e 7 2 0 0 1 8 8 - 2 7 9 1 - 4 a a 9 - a 5 f e - 8 9 a b b 1 f 6 e 6 1 9 < / d 1 p 1 : U U I D > < d 1 p 1 : _ e l e m e n t s > < d 2 : a n y T y p e   z : I d = " i 1 1 3 2 "   i : t y p e = " d 1 p 1 : M D M P r o p e r t y " > < d 1 p 1 : N a m e > S i g L e t t e r < / d 1 p 1 : N a m e > < d 1 p 1 : P a r e n t   z : R e f = " i 1 1 3 0 " / > < d 1 p 1 : U U I D > 9 2 6 a d a 5 0 - b 7 9 f - 4 8 4 c - a 5 4 d - 2 5 f a e 9 3 6 8 e d 8 < / d 1 p 1 : U U I D > < d 1 p 1 : _ p r o p e r t i e s   z : I d = " i 1 1 3 3 "   i : t y p e = " d 1 p 1 : M D M P r o p e r t i e s " > < d 1 p 1 : P a r e n t   z : R e f = " i 1 1 3 2 " / > < d 1 p 1 : U U I D > 8 0 a 3 f 7 8 a - 8 7 0 5 - 4 a 3 a - b f 8 1 - 4 e c d 5 2 b 4 a c 6 2 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1 3 4 " > < d 1 p 1 : U U I D > c e e f 4 b 8 9 - 5 8 8 7 - 4 2 3 b - a 8 f 5 - f c 2 9 5 c 3 0 a 3 1 c 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" / > < d 1 p 1 : V a l u e   i : t y p e = " d 1 : s t r i n g " > < / d 1 p 1 : V a l u e > < / d 2 : a n y T y p e > < d 2 : a n y T y p e   z : I d = " i 1 1 3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1 1 3 0 " / > < d 1 p 1 : U U I D > 8 a c 1 6 5 2 6 - 2 5 a b - 4 b a 7 - b 1 c 6 - 3 b 9 4 a 2 2 4 5 d b e < / d 1 p 1 : U U I D > < d 1 p 1 : C o n t a i n e r   z : R e f = " i 1 1 3 1 " / > < d 1 p 1 : V a l u e   i : t y p e = " d 1 : s t r i n g " > ' T 1 ' ! 1 3 : 1 3 < / d 1 p 1 : V a l u e > < / d 2 : a n y T y p e > < d 2 : a n y T y p e   z : I d = " i 1 1 3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1 1 3 0 " / > < d 1 p 1 : U U I D > 4 e 6 5 1 9 a f - f 7 3 a - 4 1 b 3 - 8 8 9 5 - 1 1 7 8 3 3 1 b f d 2 7 < / d 1 p 1 : U U I D > < d 1 p 1 : C o n t a i n e r   z : R e f = " i 1 1 3 1 " / > < d 1 p 1 : V a l u e   i : t y p e = " d 1 : s t r i n g " > ' T 2 ' ! 1 3 : 1 3 < / d 1 p 1 : V a l u e > < / d 2 : a n y T y p e > < d 2 : a n y T y p e   z : I d = " i 1 1 3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1 3 0 " / > < d 1 p 1 : U U I D > 7 b 3 9 f 3 0 4 - f 0 e c - 4 6 f 7 - 8 6 b a - 2 1 3 f a 2 8 4 7 9 1 f < / d 1 p 1 : U U I D > < d 1 p 1 : C o n t a i n e r   z : R e f = " i 1 1 3 1 " / > < d 1 p 1 : V a l u e   i : t y p e = " d 1 : s t r i n g " > ' T 3 ' ! 1 3 : 1 3 < / d 1 p 1 : V a l u e > < / d 2 : a n y T y p e > < d 2 : a n y T y p e   z : I d = " i 1 1 3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1 3 0 " / > < d 1 p 1 : U U I D > 6 b 5 7 a a c 7 - b 0 a 6 - 4 7 8 7 - b 6 7 1 - 5 b 7 d b b e 6 8 c c d < / d 1 p 1 : U U I D > < d 1 p 1 : C o n t a i n e r   z : R e f = " i 1 1 3 1 " / > < d 1 p 1 : V a l u e   i : t y p e = " d 1 : s t r i n g " > ' T 4 ' ! 1 3 : 1 3 < / d 1 p 1 : V a l u e > < / d 2 : a n y T y p e > < d 2 : a n y T y p e   z : I d = " i 1 1 3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1 3 0 " / > < d 1 p 1 : U U I D > 5 8 f 3 3 a 2 9 - f 5 1 0 - 4 0 3 e - 9 0 7 2 - 7 4 1 6 1 0 1 5 7 3 4 a < / d 1 p 1 : U U I D > < d 1 p 1 : C o n t a i n e r   z : R e f = " i 1 1 3 1 " / > < d 1 p 1 : V a l u e   i : t y p e = " d 1 : s t r i n g " > ' T 5 ' ! 1 3 : 1 3 < / d 1 p 1 : V a l u e > < / d 2 : a n y T y p e > < d 2 : a n y T y p e   z : I d = " i 1 1 4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1 3 0 " / > < d 1 p 1 : U U I D > f 0 a 5 7 f f 8 - 1 3 a e - 4 b 1 2 - 8 9 7 b - a 1 8 8 6 b f 2 0 c 9 7 < / d 1 p 1 : U U I D > < d 1 p 1 : C o n t a i n e r   z : R e f = " i 1 1 3 1 " / > < d 1 p 1 : V a l u e   i : t y p e = " d 1 : s t r i n g " > ' T 6 ' ! 1 3 : 1 3 < / d 1 p 1 : V a l u e > < / d 2 : a n y T y p e > < d 2 : a n y T y p e   z : I d = " i 1 1 4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1 3 0 " / > < d 1 p 1 : U U I D > 9 8 1 8 8 0 8 c - b 2 e a - 4 d d 2 - b c c 8 - 4 3 b 2 0 1 9 6 d 6 b d < / d 1 p 1 : U U I D > < d 1 p 1 : C o n t a i n e r   z : R e f = " i 1 1 3 1 " / > < d 1 p 1 : V a l u e   i : t y p e = " d 1 : s t r i n g " > ' T 7 ' ! 1 3 : 1 3 < / d 1 p 1 : V a l u e > < / d 2 : a n y T y p e > < d 2 : a n y T y p e   z : I d = " i 1 1 4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1 3 0 " / > < d 1 p 1 : U U I D > 1 8 2 5 9 e 1 e - 3 4 0 c - 4 2 1 6 - 8 9 4 9 - e 7 1 7 6 e 4 7 d 0 4 2 < / d 1 p 1 : U U I D > < d 1 p 1 : C o n t a i n e r   z : R e f = " i 1 1 3 1 " / > < d 1 p 1 : V a l u e   i : t y p e = " d 1 : s t r i n g " > ' T 8 ' ! 1 3 : 1 3 < / d 1 p 1 : V a l u e > < / d 2 : a n y T y p e > < d 2 : a n y T y p e   z : I d = " i 1 1 4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1 3 0 " / > < d 1 p 1 : U U I D > 0 a 6 b f 9 6 1 - 4 c d a - 4 3 c c - a a e c - 2 d 2 2 b 4 1 b 9 4 f d < / d 1 p 1 : U U I D > < d 1 p 1 : C o n t a i n e r   z : R e f = " i 1 1 3 1 " / > < d 1 p 1 : V a l u e   i : t y p e = " d 1 : s t r i n g " > ' T 9 ' ! 1 3 : 1 3 < / d 1 p 1 : V a l u e > < / d 2 : a n y T y p e > < d 2 : a n y T y p e   z : I d = " i 1 1 4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1 3 0 " / > < d 1 p 1 : U U I D > 3 8 f 3 6 b c 7 - 5 1 9 9 - 4 a b 8 - 9 5 0 9 - a 0 0 e 9 8 9 c c d 1 a < / d 1 p 1 : U U I D > < d 1 p 1 : C o n t a i n e r   z : R e f = " i 1 1 3 1 " / > < d 1 p 1 : V a l u e   i : t y p e = " d 1 : s t r i n g " > ' T 1 0 ' ! 1 3 : 1 3 < / d 1 p 1 : V a l u e > < / d 2 : a n y T y p e > < d 2 : a n y T y p e   z : I d = " i 1 1 4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1 3 0 " / > < d 1 p 1 : U U I D > f 3 2 4 4 4 a 2 - a f f 5 - 4 c 3 2 - a 6 b 5 - 7 f 7 0 5 6 c 2 1 d f b < / d 1 p 1 : U U I D > < d 1 p 1 : C o n t a i n e r   z : R e f = " i 1 1 3 1 " / > < d 1 p 1 : V a l u e   i : t y p e = " d 1 : s t r i n g " > ' T 1 1 ' ! 1 3 : 1 3 < / d 1 p 1 : V a l u e > < / d 2 : a n y T y p e > < d 2 : a n y T y p e   z : I d = " i 1 1 4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1 3 0 " / > < d 1 p 1 : U U I D > 4 c b 6 5 2 0 f - 8 f e 0 - 4 5 9 5 - 8 b f 3 - 7 5 d f e a e d b 2 6 6 < / d 1 p 1 : U U I D > < d 1 p 1 : C o n t a i n e r   z : R e f = " i 1 1 3 1 " / > < d 1 p 1 : V a l u e   i : t y p e = " d 1 : s t r i n g " > ' T 1 2 ' ! 1 3 : 1 3 < / d 1 p 1 : V a l u e > < / d 2 : a n y T y p e > < d 2 : a n y T y p e   z : I d = " i 1 1 4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1 3 0 " / > < d 1 p 1 : U U I D > f 7 5 c d b b d - a 2 3 6 - 4 e d 4 - 8 1 e 0 - c 6 2 a 4 3 9 1 7 8 c 3 < / d 1 p 1 : U U I D > < d 1 p 1 : C o n t a i n e r   z : R e f = " i 1 1 3 1 " / > < d 1 p 1 : V a l u e   i : t y p e = " d 1 : s t r i n g " > ' T 1 3 ' ! 1 3 : 1 3 < / d 1 p 1 : V a l u e > < / d 2 : a n y T y p e > < d 2 : a n y T y p e   z : I d = " i 1 1 4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1 3 0 " / > < d 1 p 1 : U U I D > 8 8 f 9 5 e 1 a - 8 1 6 f - 4 6 4 9 - b 6 7 b - 7 6 4 2 1 8 0 9 b 8 c b < / d 1 p 1 : U U I D > < d 1 p 1 : C o n t a i n e r   z : R e f = " i 1 1 3 1 " / > < d 1 p 1 : V a l u e   i : t y p e = " d 1 : s t r i n g " > ' T 1 4 ' ! 1 3 : 1 3 < / d 1 p 1 : V a l u e > < / d 2 : a n y T y p e > < d 2 : a n y T y p e   z : I d = " i 1 1 4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1 3 0 " / > < d 1 p 1 : U U I D > 9 7 1 7 e 0 7 9 - 1 d 1 3 - 4 4 1 9 - a 1 e 2 - 6 3 4 4 8 c e 3 9 d 0 5 < / d 1 p 1 : U U I D > < d 1 p 1 : C o n t a i n e r   z : R e f = " i 1 1 3 1 " / > < d 1 p 1 : V a l u e   i : t y p e = " d 1 : s t r i n g " > ' T 1 5 ' ! 1 3 : 1 3 < / d 1 p 1 : V a l u e > < / d 2 : a n y T y p e > < d 2 : a n y T y p e   z : I d = " i 1 1 5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1 3 0 " / > < d 1 p 1 : U U I D > 9 b 4 0 a 0 7 7 - 1 7 f 0 - 4 d d d - a 0 0 3 - 2 9 7 0 6 c 9 0 c 6 3 0 < / d 1 p 1 : U U I D > < d 1 p 1 : C o n t a i n e r   z : R e f = " i 1 1 3 1 " / > < d 1 p 1 : V a l u e   i : t y p e = " d 1 : s t r i n g " > ' T 1 6 ' ! 1 3 : 1 3 < / d 1 p 1 : V a l u e > < / d 2 : a n y T y p e > < d 2 : a n y T y p e   z : I d = " i 1 1 5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1 3 0 " / > < d 1 p 1 : U U I D > 9 f 9 1 6 1 d 1 - 9 6 9 4 - 4 c 0 d - 9 4 f d - 1 6 a 1 7 1 c c 4 0 7 0 < / d 1 p 1 : U U I D > < d 1 p 1 : C o n t a i n e r   z : R e f = " i 1 1 3 1 " / > < d 1 p 1 : V a l u e   i : t y p e = " d 1 : s t r i n g " > ' T 1 7 ' ! 1 3 : 1 3 < / d 1 p 1 : V a l u e > < / d 2 : a n y T y p e > < d 2 : a n y T y p e   z : I d = " i 1 1 5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3 0 " / > < d 1 p 1 : U U I D > 5 0 4 c 7 7 1 5 - a b 1 2 - 4 9 d e - a a d f - 0 9 c 5 6 d 5 6 8 a f b < / d 1 p 1 : U U I D > < d 1 p 1 : C o n t a i n e r   z : R e f = " i 1 1 3 1 " / > < d 1 p 1 : V a l u e   i : t y p e = " d 1 : s t r i n g " > ' T 1 8 ' ! 1 3 : 1 3 < / d 1 p 1 : V a l u e > < / d 2 : a n y T y p e > < d 2 : a n y T y p e   z : I d = " i 1 1 5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1 3 0 " / > < d 1 p 1 : U U I D > 4 5 4 3 b 1 b 9 - 6 c 8 0 - 4 4 4 2 - b 9 c a - 2 f 3 0 1 9 1 c e 3 8 3 < / d 1 p 1 : U U I D > < d 1 p 1 : C o n t a i n e r   z : R e f = " i 1 1 3 1 " / > < d 1 p 1 : V a l u e   i : t y p e = " d 1 : s t r i n g " > ' T 1 9 ' ! 1 3 : 1 3 < / d 1 p 1 : V a l u e > < / d 2 : a n y T y p e > < d 2 : a n y T y p e   z : I d = " i 1 1 5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0 " / > < d 1 p 1 : U U I D > 3 1 2 a 8 3 c 2 - d 1 5 5 - 4 b d 7 - a 1 a 3 - e 2 c 8 2 6 0 f 7 9 a 2 < / d 1 p 1 : U U I D > < d 1 p 1 : C o n t a i n e r   z : R e f = " i 1 1 3 1 " / > < d 1 p 1 : V a l u e   i : t y p e = " d 1 : s t r i n g " > ' T 2 0 ' ! 1 3 : 1 3 < / d 1 p 1 : V a l u e > < / d 2 : a n y T y p e > < d 2 : a n y T y p e   z : I d = " i 1 1 5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1 3 0 " / > < d 1 p 1 : U U I D > 4 9 1 f 2 9 e 8 - 0 e 8 4 - 4 6 b 5 - a 1 3 8 - 3 b 1 0 c 0 f 1 4 9 c f < / d 1 p 1 : U U I D > < d 1 p 1 : C o n t a i n e r   z : R e f = " i 1 1 3 1 " / > < d 1 p 1 : V a l u e   i : t y p e = " d 1 : s t r i n g " > ' T 2 1 ' ! 1 3 : 1 3 < / d 1 p 1 : V a l u e > < / d 2 : a n y T y p e > < d 2 : a n y T y p e   z : I d = " i 1 1 5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1 3 0 " / > < d 1 p 1 : U U I D > b 3 6 e c 1 2 5 - b 2 a e - 4 7 d c - b 6 d 2 - 7 8 c 1 d 5 1 f 0 9 1 6 < / d 1 p 1 : U U I D > < d 1 p 1 : C o n t a i n e r   z : R e f = " i 1 1 3 1 " / > < d 1 p 1 : V a l u e   i : t y p e = " d 1 : s t r i n g " > ' T 2 2 ' ! 1 4 : 1 4 < / d 1 p 1 : V a l u e > < / d 2 : a n y T y p e > < d 2 : a n y T y p e   z : I d = " i 1 1 5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1 3 0 " / > < d 1 p 1 : U U I D > c 5 5 a 2 6 3 3 - c c e f - 4 b 2 3 - a a 0 7 - 3 c b e 0 f b 8 0 6 6 f < / d 1 p 1 : U U I D > < d 1 p 1 : C o n t a i n e r   z : R e f = " i 1 1 3 1 " / > < d 1 p 1 : V a l u e   i : t y p e = " d 1 : s t r i n g " > ' T 2 3 ' ! 1 4 : 1 4 < / d 1 p 1 : V a l u e > < / d 2 : a n y T y p e > < d 2 : a n y T y p e   z : I d = " i 1 1 5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1 3 0 " / > < d 1 p 1 : U U I D > 7 b 5 b 6 2 e 9 - a 9 b 8 - 4 9 3 6 - 8 d 0 4 - d 0 d 3 d d 0 d 1 7 2 7 < / d 1 p 1 : U U I D > < d 1 p 1 : C o n t a i n e r   z : R e f = " i 1 1 3 1 " / > < d 1 p 1 : V a l u e   i : t y p e = " d 1 : s t r i n g " > ' T 2 4 ' ! 1 4 : 1 4 < / d 1 p 1 : V a l u e > < / d 2 : a n y T y p e > < d 2 : a n y T y p e   z : I d = " i 1 1 5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1 3 0 " / > < d 1 p 1 : U U I D > 8 b 2 8 d 0 5 5 - b a 5 e - 4 e 0 2 - b 9 c 8 - 7 1 d 5 7 8 c 6 e e 2 6 < / d 1 p 1 : U U I D > < d 1 p 1 : C o n t a i n e r   z : R e f = " i 1 1 3 1 " / > < d 1 p 1 : V a l u e   i : t y p e = " d 1 : s t r i n g " > ' T 2 5 ' ! 1 4 : 1 4 < / d 1 p 1 : V a l u e > < / d 2 : a n y T y p e > < d 2 : a n y T y p e   z : I d = " i 1 1 6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1 3 0 " / > < d 1 p 1 : U U I D > e 2 7 f 2 7 2 7 - 0 e 2 6 - 4 2 5 e - a 2 7 a - 7 6 0 f 2 6 5 5 c d 2 0 < / d 1 p 1 : U U I D > < d 1 p 1 : C o n t a i n e r   z : R e f = " i 1 1 3 1 " / > < d 1 p 1 : V a l u e   i : t y p e = " d 1 : s t r i n g " > ' T 2 6 ' ! 1 4 : 1 4 < / d 1 p 1 : V a l u e > < / d 2 : a n y T y p e > < d 2 : a n y T y p e   z : I d = " i 1 1 6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1 3 0 " / > < d 1 p 1 : U U I D > 8 e 1 a 9 3 7 7 - b c 8 0 - 4 f 8 6 - 8 b 0 b - a a 1 e 0 8 8 c f 3 b c < / d 1 p 1 : U U I D > < d 1 p 1 : C o n t a i n e r   z : R e f = " i 1 1 3 1 " / > < d 1 p 1 : V a l u e   i : t y p e = " d 1 : s t r i n g " > ' T 2 7 ' ! 1 4 : 1 4 < / d 1 p 1 : V a l u e > < / d 2 : a n y T y p e > < d 2 : a n y T y p e   z : I d = " i 1 1 6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1 3 0 " / > < d 1 p 1 : U U I D > c f 9 4 c 9 d 6 - d c c 0 - 4 9 6 6 - 9 9 7 0 - 9 1 0 6 9 6 e e e f 8 8 < / d 1 p 1 : U U I D > < d 1 p 1 : C o n t a i n e r   z : R e f = " i 1 1 3 1 " / > < d 1 p 1 : V a l u e   i : t y p e = " d 1 : s t r i n g " > ' T 2 8 ' ! 1 4 : 1 4 < / d 1 p 1 : V a l u e > < / d 2 : a n y T y p e > < d 2 : a n y T y p e   z : I d = " i 1 1 6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1 3 0 " / > < d 1 p 1 : U U I D > f 1 0 5 e 0 c 3 - a d 8 6 - 4 d d f - 9 d 6 4 - d 2 6 c 4 d 4 1 1 4 8 0 < / d 1 p 1 : U U I D > < d 1 p 1 : C o n t a i n e r   z : R e f = " i 1 1 3 1 " / > < d 1 p 1 : V a l u e   i : t y p e = " d 1 : s t r i n g " > ' T 2 9 ' ! 1 4 : 1 4 < / d 1 p 1 : V a l u e > < / d 2 : a n y T y p e > < d 2 : a n y T y p e   z : I d = " i 1 1 6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1 3 0 " / > < d 1 p 1 : U U I D > a d 6 4 6 b 1 4 - f 6 7 a - 4 0 c a - 9 3 f c - 9 a 3 6 8 8 6 a c 5 f f < / d 1 p 1 : U U I D > < d 1 p 1 : C o n t a i n e r   z : R e f = " i 1 1 3 1 " / > < d 1 p 1 : V a l u e   i : t y p e = " d 1 : s t r i n g " > ' T 3 0 ' ! 1 5 : 1 5 < / d 1 p 1 : V a l u e > < / d 2 : a n y T y p e > < d 2 : a n y T y p e   z : I d = " i 1 1 6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1 3 0 " / > < d 1 p 1 : U U I D > 6 e c c e 1 9 e - b 4 a 1 - 4 c 5 6 - a 4 f b - 4 9 5 7 d b b c a c f 4 < / d 1 p 1 : U U I D > < d 1 p 1 : C o n t a i n e r   z : R e f = " i 1 1 3 1 " / > < d 1 p 1 : V a l u e   i : t y p e = " d 1 : s t r i n g " > ' T 3 1 ' ! 1 5 : 1 5 < / d 1 p 1 : V a l u e > < / d 2 : a n y T y p e > < d 2 : a n y T y p e   z : I d = " i 1 1 6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1 3 0 " / > < d 1 p 1 : U U I D > 4 a f 0 c f e e - 6 8 6 4 - 4 b 8 5 - a a f 4 - 4 9 4 4 2 8 9 6 a 3 f f < / d 1 p 1 : U U I D > < d 1 p 1 : C o n t a i n e r   z : R e f = " i 1 1 3 1 " / > < d 1 p 1 : V a l u e   i : t y p e = " d 1 : s t r i n g " > ' T 3 2 ' ! 1 5 : 1 5 < / d 1 p 1 : V a l u e > < / d 2 : a n y T y p e > < d 2 : a n y T y p e   z : I d = " i 1 1 6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1 3 0 " / > < d 1 p 1 : U U I D > 3 f 7 6 3 5 7 1 - 9 a a 4 - 4 7 0 a - b 5 a 6 - a 6 3 3 d 0 f 9 a a 6 0 < / d 1 p 1 : U U I D > < d 1 p 1 : C o n t a i n e r   z : R e f = " i 1 1 3 1 " / > < d 1 p 1 : V a l u e   i : t y p e = " d 1 : s t r i n g " > ' T 3 3 ' ! 1 5 : 1 5 < / d 1 p 1 : V a l u e > < / d 2 : a n y T y p e > < d 2 : a n y T y p e   z : I d = " i 1 1 6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1 3 0 " / > < d 1 p 1 : U U I D > c e a a b 8 3 8 - 0 4 5 b - 4 d 6 d - b 1 d 2 - 9 1 3 2 e f 8 6 a 4 e 0 < / d 1 p 1 : U U I D > < d 1 p 1 : C o n t a i n e r   z : R e f = " i 1 1 3 1 " / > < d 1 p 1 : V a l u e   i : t y p e = " d 1 : s t r i n g " > ' T 3 4 ' ! 1 5 : 1 5 < / d 1 p 1 : V a l u e > < / d 2 : a n y T y p e > < d 2 : a n y T y p e   z : I d = " i 1 1 6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1 3 0 " / > < d 1 p 1 : U U I D > 0 6 5 8 b 5 e 4 - 3 8 6 b - 4 e 8 1 - 8 4 8 4 - 9 3 1 b f e 2 e 1 7 8 b < / d 1 p 1 : U U I D > < d 1 p 1 : C o n t a i n e r   z : R e f = " i 1 1 3 1 " / > < d 1 p 1 : V a l u e   i : t y p e = " d 1 : s t r i n g " > ' T 3 5 ' ! 1 5 : 1 5 < / d 1 p 1 : V a l u e > < / d 2 : a n y T y p e > < d 2 : a n y T y p e   z : I d = " i 1 1 7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1 3 0 " / > < d 1 p 1 : U U I D > 7 7 f d 8 7 3 5 - 6 1 9 7 - 4 0 3 0 - 9 7 4 1 - f b 9 9 1 8 5 7 1 8 1 b < / d 1 p 1 : U U I D > < d 1 p 1 : C o n t a i n e r   z : R e f = " i 1 1 3 1 " / > < d 1 p 1 : V a l u e   i : t y p e = " d 1 : s t r i n g " > ' T 3 6 ' ! 1 5 : 1 5 < / d 1 p 1 : V a l u e > < / d 2 : a n y T y p e > < d 2 : a n y T y p e   z : I d = " i 1 1 7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1 3 0 " / > < d 1 p 1 : U U I D > a 4 c 9 8 f e f - 5 b 0 f - 4 3 8 9 - a 8 9 7 - 2 c b 3 4 c d 5 b 7 5 a < / d 1 p 1 : U U I D > < d 1 p 1 : C o n t a i n e r   z : R e f = " i 1 1 3 1 " / > < d 1 p 1 : V a l u e   i : t y p e = " d 1 : s t r i n g " > ' T 3 7 ' ! 1 5 : 1 5 < / d 1 p 1 : V a l u e > < / d 2 : a n y T y p e > < d 2 : a n y T y p e   z : I d = " i 1 1 7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1 3 0 " / > < d 1 p 1 : U U I D > 0 d 4 e f 1 9 3 - a 1 e 4 - 4 7 c 4 - b d 1 f - 8 3 c 6 a 1 d 1 3 9 4 7 < / d 1 p 1 : U U I D > < d 1 p 1 : C o n t a i n e r   z : R e f = " i 1 1 3 1 " / > < d 1 p 1 : V a l u e   i : t y p e = " d 1 : s t r i n g " > ' T 3 8 ' ! 1 4 : 1 4 < / d 1 p 1 : V a l u e > < / d 2 : a n y T y p e > < d 2 : a n y T y p e   z : I d = " i 1 1 7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1 3 0 " / > < d 1 p 1 : U U I D > 7 a 0 6 2 4 f 2 - f d f e - 4 2 f 5 - 9 0 7 e - 1 0 1 7 9 8 2 b e 3 1 c < / d 1 p 1 : U U I D > < d 1 p 1 : C o n t a i n e r   z : R e f = " i 1 1 3 1 " / > < d 1 p 1 : V a l u e   i : t y p e = " d 1 : s t r i n g " > ' T 3 9 ' ! 1 4 : 1 4 < / d 1 p 1 : V a l u e > < / d 2 : a n y T y p e > < d 2 : a n y T y p e   z : I d = " i 1 1 7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1 3 0 " / > < d 1 p 1 : U U I D > f 5 e d 8 6 3 c - 0 a d b - 4 d 1 f - 8 9 b 1 - 2 4 8 2 f 8 a 9 f 3 f 0 < / d 1 p 1 : U U I D > < d 1 p 1 : C o n t a i n e r   z : R e f = " i 1 1 3 1 " / > < d 1 p 1 : V a l u e   i : t y p e = " d 1 : s t r i n g " > ' T 4 0 ' ! 1 4 : 1 4 < / d 1 p 1 : V a l u e > < / d 2 : a n y T y p e > < d 2 : a n y T y p e   z : I d = " i 1 1 7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1 3 0 " / > < d 1 p 1 : U U I D > 1 f a b f 1 1 1 - 1 0 3 1 - 4 5 5 9 - a 9 a 1 - 4 6 1 d a 3 8 1 4 e 7 5 < / d 1 p 1 : U U I D > < d 1 p 1 : C o n t a i n e r   z : R e f = " i 1 1 3 1 " / > < d 1 p 1 : V a l u e   i : t y p e = " d 1 : s t r i n g " > ' T 4 1 ' ! 1 4 : 1 4 < / d 1 p 1 : V a l u e > < / d 2 : a n y T y p e > < d 2 : a n y T y p e   z : I d = " i 1 1 7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1 3 0 " / > < d 1 p 1 : U U I D > 5 4 a b 4 f 5 3 - 5 3 a 4 - 4 4 1 6 - 8 9 1 6 - 7 3 a 4 e a 5 7 e e 4 9 < / d 1 p 1 : U U I D > < d 1 p 1 : C o n t a i n e r   z : R e f = " i 1 1 3 1 " / > < d 1 p 1 : V a l u e   i : t y p e = " d 1 : s t r i n g " > ' T 4 2 ' ! 1 4 : 1 4 < / d 1 p 1 : V a l u e > < / d 2 : a n y T y p e > < d 2 : a n y T y p e   z : I d = " i 1 1 7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1 3 0 " / > < d 1 p 1 : U U I D > d 5 4 3 5 6 d 9 - d 1 2 4 - 4 4 3 2 - 8 5 c d - a 0 9 d f 1 0 1 d b 5 b < / d 1 p 1 : U U I D > < d 1 p 1 : C o n t a i n e r   z : R e f = " i 1 1 3 1 " / > < d 1 p 1 : V a l u e   i : t y p e = " d 1 : s t r i n g " > ' T 4 3 ' ! 1 4 : 1 4 < / d 1 p 1 : V a l u e > < / d 2 : a n y T y p e > < d 2 : a n y T y p e   z : I d = " i 1 1 7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1 3 0 " / > < d 1 p 1 : U U I D > 1 a e f 4 1 a d - 5 f 4 c - 4 5 3 b - 8 8 c d - 7 f c 0 a 5 f e d d d 9 < / d 1 p 1 : U U I D > < d 1 p 1 : C o n t a i n e r   z : R e f = " i 1 1 3 1 " / > < d 1 p 1 : V a l u e   i : t y p e = " d 1 : s t r i n g " > ' T 4 4 ' ! 1 4 : 1 4 < / d 1 p 1 : V a l u e > < / d 2 : a n y T y p e > < d 2 : a n y T y p e   z : I d = " i 1 1 7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1 3 0 " / > < d 1 p 1 : U U I D > 3 3 7 8 9 2 1 2 - 3 f 6 4 - 4 8 0 c - a 5 0 c - 2 c 5 2 b 8 8 3 b 3 3 d < / d 1 p 1 : U U I D > < d 1 p 1 : C o n t a i n e r   z : R e f = " i 1 1 3 1 " / > < d 1 p 1 : V a l u e   i : t y p e = " d 1 : s t r i n g " > ' T 4 5 ' ! 1 4 : 1 4 < / d 1 p 1 : V a l u e > < / d 2 : a n y T y p e > < d 2 : a n y T y p e   z : I d = " i 1 1 8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1 3 0 " / > < d 1 p 1 : U U I D > 4 5 6 d 6 c a c - 4 a 6 b - 4 a e 8 - 9 b 8 7 - 0 0 e f 6 0 a 3 2 5 c 4 < / d 1 p 1 : U U I D > < d 1 p 1 : C o n t a i n e r   z : R e f = " i 1 1 3 1 " / > < d 1 p 1 : V a l u e   i : t y p e = " d 1 : s t r i n g " > ' T 4 6 ' ! 1 5 : 1 5 < / d 1 p 1 : V a l u e > < / d 2 : a n y T y p e > < d 2 : a n y T y p e   z : I d = " i 1 1 8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1 3 0 " / > < d 1 p 1 : U U I D > f 3 b 5 2 d 3 3 - 2 f 3 c - 4 6 e a - a 1 4 9 - 2 1 9 f 0 c f 0 0 b 0 6 < / d 1 p 1 : U U I D > < d 1 p 1 : C o n t a i n e r   z : R e f = " i 1 1 3 1 " / > < d 1 p 1 : V a l u e   i : t y p e = " d 1 : s t r i n g " > ' T 4 7 ' ! 1 5 : 1 5 < / d 1 p 1 : V a l u e > < / d 2 : a n y T y p e > < d 2 : a n y T y p e   z : I d = " i 1 1 8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1 3 0 " / > < d 1 p 1 : U U I D > 1 0 3 4 2 a 3 a - 7 e 0 c - 4 6 c a - 9 a 0 5 - 1 2 0 d 5 0 c a e 3 e e < / d 1 p 1 : U U I D > < d 1 p 1 : C o n t a i n e r   z : R e f = " i 1 1 3 1 " / > < d 1 p 1 : V a l u e   i : t y p e = " d 1 : s t r i n g " > ' T 4 8 ' ! 1 5 : 1 5 < / d 1 p 1 : V a l u e > < / d 2 : a n y T y p e > < d 2 : a n y T y p e   z : I d = " i 1 1 8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1 3 0 " / > < d 1 p 1 : U U I D > 7 7 1 1 9 7 0 6 - c a 1 5 - 4 c f 3 - 9 a 8 f - b b 9 e c 8 4 e f b a 1 < / d 1 p 1 : U U I D > < d 1 p 1 : C o n t a i n e r   z : R e f = " i 1 1 3 1 " / > < d 1 p 1 : V a l u e   i : t y p e = " d 1 : s t r i n g " > ' T 4 9 ' ! 1 5 : 1 5 < / d 1 p 1 : V a l u e > < / d 2 : a n y T y p e > < d 2 : a n y T y p e   z : I d = " i 1 1 8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1 3 0 " / > < d 1 p 1 : U U I D > 1 2 a 3 0 f d 6 - 2 6 0 f - 4 1 b 9 - b 9 3 5 - 5 1 a e a f f 5 7 1 4 a < / d 1 p 1 : U U I D > < d 1 p 1 : C o n t a i n e r   z : R e f = " i 1 1 3 1 " / > < d 1 p 1 : V a l u e   i : t y p e = " d 1 : s t r i n g " > ' T 5 0 ' ! 1 5 : 1 5 < / d 1 p 1 : V a l u e > < / d 2 : a n y T y p e > < d 2 : a n y T y p e   z : I d = " i 1 1 8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1 3 0 " / > < d 1 p 1 : U U I D > d 0 1 c b 6 4 9 - e 2 6 2 - 4 d 9 3 - 9 b 3 0 - c 0 f 0 0 3 4 5 e 8 4 b < / d 1 p 1 : U U I D > < d 1 p 1 : C o n t a i n e r   z : R e f = " i 1 1 3 1 " / > < d 1 p 1 : V a l u e   i : t y p e = " d 1 : s t r i n g " > ' T 5 1 ' ! 1 5 : 1 5 < / d 1 p 1 : V a l u e > < / d 2 : a n y T y p e > < d 2 : a n y T y p e   z : I d = " i 1 1 8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1 3 0 " / > < d 1 p 1 : U U I D > 1 d 9 1 c 7 f a - 1 d 8 f - 4 c e b - 8 c 5 0 - 3 e 9 5 e a f 4 a 9 f b < / d 1 p 1 : U U I D > < d 1 p 1 : C o n t a i n e r   z : R e f = " i 1 1 3 1 " / > < d 1 p 1 : V a l u e   i : t y p e = " d 1 : s t r i n g " > ' T 5 2 ' ! 1 5 : 1 5 < / d 1 p 1 : V a l u e > < / d 2 : a n y T y p e > < d 2 : a n y T y p e   z : I d = " i 1 1 8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1 3 0 " / > < d 1 p 1 : U U I D > d 1 4 2 f 2 9 4 - 5 2 4 4 - 4 4 8 5 - 8 a 7 e - 9 b 6 c 8 c 4 7 c 2 8 6 < / d 1 p 1 : U U I D > < d 1 p 1 : C o n t a i n e r   z : R e f = " i 1 1 3 1 " / > < d 1 p 1 : V a l u e   i : t y p e = " d 1 : s t r i n g " > ' T 5 3 ' ! 1 5 : 1 5 < / d 1 p 1 : V a l u e > < / d 2 : a n y T y p e > < d 2 : a n y T y p e   z : I d = " i 1 1 8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1 3 0 " / > < d 1 p 1 : U U I D > b 7 b 0 e 4 a 7 - 3 1 8 7 - 4 e 4 c - 8 a 1 6 - b b 1 f f 2 a 3 b 4 4 5 < / d 1 p 1 : U U I D > < d 1 p 1 : C o n t a i n e r   z : R e f = " i 1 1 3 1 " / > < d 1 p 1 : V a l u e   i : t y p e = " d 1 : s t r i n g " > ' T 5 4 ' ! 1 4 : 1 4 < / d 1 p 1 : V a l u e > < / d 2 : a n y T y p e > < d 2 : a n y T y p e   z : I d = " i 1 1 8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1 3 0 " / > < d 1 p 1 : U U I D > 4 6 7 4 6 0 4 c - 2 7 9 b - 4 1 a b - 8 9 d 4 - 7 c 5 7 c 1 0 8 2 0 e 4 < / d 1 p 1 : U U I D > < d 1 p 1 : C o n t a i n e r   z : R e f = " i 1 1 3 1 " / > < d 1 p 1 : V a l u e   i : t y p e = " d 1 : s t r i n g " > ' T 5 5 ' ! 1 4 : 1 4 < / d 1 p 1 : V a l u e > < / d 2 : a n y T y p e > < d 2 : a n y T y p e   z : I d = " i 1 1 9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1 3 0 " / > < d 1 p 1 : U U I D > f 9 d 8 d f 2 a - e d 8 3 - 4 9 8 6 - a 1 c f - 8 5 8 9 b 6 6 9 1 6 a c < / d 1 p 1 : U U I D > < d 1 p 1 : C o n t a i n e r   z : R e f = " i 1 1 3 1 " / > < d 1 p 1 : V a l u e   i : t y p e = " d 1 : s t r i n g " > ' T 5 6 ' ! 1 4 : 1 4 < / d 1 p 1 : V a l u e > < / d 2 : a n y T y p e > < d 2 : a n y T y p e   z : I d = " i 1 1 9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1 3 0 " / > < d 1 p 1 : U U I D > 9 1 f c c 5 5 0 - b 6 9 1 - 4 b 8 b - 8 0 c 3 - 8 f d 8 d e 6 4 d a 0 b < / d 1 p 1 : U U I D > < d 1 p 1 : C o n t a i n e r   z : R e f = " i 1 1 3 1 " / > < d 1 p 1 : V a l u e   i : t y p e = " d 1 : s t r i n g " > ' T 5 7 ' ! 1 4 : 1 4 < / d 1 p 1 : V a l u e > < / d 2 : a n y T y p e > < d 2 : a n y T y p e   z : I d = " i 1 1 9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1 3 0 " / > < d 1 p 1 : U U I D > 6 0 8 3 7 c 0 5 - e 8 e e - 4 3 7 8 - 9 c a b - 7 1 8 6 5 9 7 8 3 5 9 7 < / d 1 p 1 : U U I D > < d 1 p 1 : C o n t a i n e r   z : R e f = " i 1 1 3 1 " / > < d 1 p 1 : V a l u e   i : t y p e = " d 1 : s t r i n g " > ' T 5 8 ' ! 1 4 : 1 4 < / d 1 p 1 : V a l u e > < / d 2 : a n y T y p e > < d 2 : a n y T y p e   z : I d = " i 1 1 9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1 3 0 " / > < d 1 p 1 : U U I D > 6 e 0 7 8 b 1 5 - b f c 2 - 4 1 6 f - b 0 0 5 - 2 0 a d 6 4 e b c a 9 6 < / d 1 p 1 : U U I D > < d 1 p 1 : C o n t a i n e r   z : R e f = " i 1 1 3 1 " / > < d 1 p 1 : V a l u e   i : t y p e = " d 1 : s t r i n g " > ' T 5 9 ' ! 1 4 : 1 4 < / d 1 p 1 : V a l u e > < / d 2 : a n y T y p e > < d 2 : a n y T y p e   z : I d = " i 1 1 9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1 3 0 " / > < d 1 p 1 : U U I D > 8 d 2 b e 5 c 7 - 0 5 4 6 - 4 1 0 4 - a a b f - 9 5 7 0 4 c 1 1 a e b 8 < / d 1 p 1 : U U I D > < d 1 p 1 : C o n t a i n e r   z : R e f = " i 1 1 3 1 " / > < d 1 p 1 : V a l u e   i : t y p e = " d 1 : s t r i n g " > ' T 6 0 ' ! 1 3 : 1 3 < / d 1 p 1 : V a l u e > < / d 2 : a n y T y p e > < d 2 : a n y T y p e   z : I d = " i 1 1 9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1 3 0 " / > < d 1 p 1 : U U I D > c 6 0 9 b e 8 6 - 9 5 e 8 - 4 a 2 d - 9 f 2 9 - 8 1 0 e e 8 9 0 b 5 0 3 < / d 1 p 1 : U U I D > < d 1 p 1 : C o n t a i n e r   z : R e f = " i 1 1 3 1 " / > < d 1 p 1 : V a l u e   i : t y p e = " d 1 : s t r i n g " > ' T 6 1 ' ! 1 3 : 1 3 < / d 1 p 1 : V a l u e > < / d 2 : a n y T y p e > < d 2 : a n y T y p e   z : I d = " i 1 1 9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1 3 0 " / > < d 1 p 1 : U U I D > 2 e 1 d 9 b 1 3 - d 8 f e - 4 8 c 0 - a 0 d 1 - d d 4 5 3 5 9 5 f 6 d 9 < / d 1 p 1 : U U I D > < d 1 p 1 : C o n t a i n e r   z : R e f = " i 1 1 3 1 " / > < d 1 p 1 : V a l u e   i : t y p e = " d 1 : s t r i n g " > ' T 6 2 ' ! 1 3 : 1 3 < / d 1 p 1 : V a l u e > < / d 2 : a n y T y p e > < d 2 : a n y T y p e   z : I d = " i 1 1 9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1 3 0 " / > < d 1 p 1 : U U I D > e c 4 1 6 b 8 f - 1 1 4 3 - 4 0 7 1 - a 1 a 6 - e a 0 4 f 3 c a f 5 a d < / d 1 p 1 : U U I D > < d 1 p 1 : C o n t a i n e r   z : R e f = " i 1 1 3 1 " / > < d 1 p 1 : V a l u e   i : t y p e = " d 1 : s t r i n g " > ' T 6 3 ' ! 1 3 : 1 3 < / d 1 p 1 : V a l u e > < / d 2 : a n y T y p e > < d 2 : a n y T y p e   z : I d = " i 1 1 9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1 3 0 " / > < d 1 p 1 : U U I D > 8 a a 3 a e c 7 - d 9 d 8 - 4 1 7 a - 9 4 d 8 - a 9 6 3 7 8 a 6 f 6 6 3 < / d 1 p 1 : U U I D > < d 1 p 1 : C o n t a i n e r   z : R e f = " i 1 1 3 1 " / > < d 1 p 1 : V a l u e   i : t y p e = " d 1 : s t r i n g " > ' T 6 4 ' ! 1 3 : 1 3 < / d 1 p 1 : V a l u e > < / d 2 : a n y T y p e > < d 2 : a n y T y p e   z : I d = " i 1 1 9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1 3 0 " / > < d 1 p 1 : U U I D > 3 c e 0 8 4 2 9 - 1 1 7 4 - 4 6 2 1 - b 7 d 3 - 1 2 6 3 6 d 1 8 b e 0 0 < / d 1 p 1 : U U I D > < d 1 p 1 : C o n t a i n e r   z : R e f = " i 1 1 3 1 " / > < d 1 p 1 : V a l u e   i : t y p e = " d 1 : s t r i n g " > ' T 6 5 ' ! 1 4 : 1 4 < / d 1 p 1 : V a l u e > < / d 2 : a n y T y p e > < d 2 : a n y T y p e   z : I d = " i 1 2 0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1 3 0 " / > < d 1 p 1 : U U I D > a d 7 2 9 5 4 6 - 8 f d 9 - 4 6 d 7 - 9 6 c 7 - a 1 b 6 0 b 6 5 d 2 b e < / d 1 p 1 : U U I D > < d 1 p 1 : C o n t a i n e r   z : R e f = " i 1 1 3 1 " / > < d 1 p 1 : V a l u e   i : t y p e = " d 1 : s t r i n g " > ' T 6 6 ' ! 1 4 : 1 4 < / d 1 p 1 : V a l u e > < / d 2 : a n y T y p e > < d 2 : a n y T y p e   z : I d = " i 1 2 0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1 3 0 " / > < d 1 p 1 : U U I D > 0 a 6 e b 8 d 7 - 1 f a d - 4 f 6 1 - a 9 d 2 - 0 7 4 e 8 4 2 8 b b 5 e < / d 1 p 1 : U U I D > < d 1 p 1 : C o n t a i n e r   z : R e f = " i 1 1 3 1 " / > < d 1 p 1 : V a l u e   i : t y p e = " d 1 : s t r i n g " > ' T 6 7 ' ! 1 4 : 1 4 < / d 1 p 1 : V a l u e > < / d 2 : a n y T y p e > < d 2 : a n y T y p e   z : I d = " i 1 2 0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1 3 0 " / > < d 1 p 1 : U U I D > 2 0 8 2 b e 4 3 - 8 9 c 8 - 4 2 f 7 - 8 8 0 3 - d 5 4 c 5 e c 1 8 5 9 8 < / d 1 p 1 : U U I D > < d 1 p 1 : C o n t a i n e r   z : R e f = " i 1 1 3 1 " / > < d 1 p 1 : V a l u e   i : t y p e = " d 1 : s t r i n g " > ' T 6 8 ' ! 1 4 : 1 4 < / d 1 p 1 : V a l u e > < / d 2 : a n y T y p e > < d 2 : a n y T y p e   z : I d = " i 1 2 0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1 3 0 " / > < d 1 p 1 : U U I D > 0 0 2 c c 5 2 5 - 7 0 6 f - 4 6 f 5 - 8 8 c 2 - c b c d 1 c 7 9 9 b 1 a < / d 1 p 1 : U U I D > < d 1 p 1 : C o n t a i n e r   z : R e f = " i 1 1 3 1 " / > < d 1 p 1 : V a l u e   i : t y p e = " d 1 : s t r i n g " > ' T 6 9 ' ! 1 4 : 1 4 < / d 1 p 1 : V a l u e > < / d 2 : a n y T y p e > < d 2 : a n y T y p e   z : I d = " i 1 2 0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1 3 0 " / > < d 1 p 1 : U U I D > 8 f 0 c c 7 c 6 - c 3 7 0 - 4 a f 9 - 9 5 5 2 - d d 6 b 8 0 c 9 e 3 4 0 < / d 1 p 1 : U U I D > < d 1 p 1 : C o n t a i n e r   z : R e f = " i 1 1 3 1 " / > < d 1 p 1 : V a l u e   i : t y p e = " d 1 : s t r i n g " > ' T 7 0 ' ! 1 5 : 1 5 < / d 1 p 1 : V a l u e > < / d 2 : a n y T y p e > < d 2 : a n y T y p e   z : I d = " i 1 2 0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1 3 0 " / > < d 1 p 1 : U U I D > a f c 3 d b 2 6 - 4 a 4 2 - 4 c 8 e - b 6 7 1 - 9 1 0 3 5 1 d 8 d 2 2 5 < / d 1 p 1 : U U I D > < d 1 p 1 : C o n t a i n e r   z : R e f = " i 1 1 3 1 " / > < d 1 p 1 : V a l u e   i : t y p e = " d 1 : s t r i n g " > ' T 7 1 ' ! 1 5 : 1 5 < / d 1 p 1 : V a l u e > < / d 2 : a n y T y p e > < d 2 : a n y T y p e   z : I d = " i 1 2 0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1 3 0 " / > < d 1 p 1 : U U I D > f 5 9 3 b e 8 4 - 0 5 6 2 - 4 3 9 0 - a 9 0 c - 7 0 4 c b 3 a c 2 6 e e < / d 1 p 1 : U U I D > < d 1 p 1 : C o n t a i n e r   z : R e f = " i 1 1 3 1 " / > < d 1 p 1 : V a l u e   i : t y p e = " d 1 : s t r i n g " > ' T 7 2 ' ! 1 5 : 1 5 < / d 1 p 1 : V a l u e > < / d 2 : a n y T y p e > < d 2 : a n y T y p e   z : I d = " i 1 2 0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1 3 0 " / > < d 1 p 1 : U U I D > 0 0 4 d f 6 d 2 - a 6 b 7 - 4 6 d 6 - 9 f 2 4 - 4 6 9 1 a 1 6 6 f 9 e 1 < / d 1 p 1 : U U I D > < d 1 p 1 : C o n t a i n e r   z : R e f = " i 1 1 3 1 " / > < d 1 p 1 : V a l u e   i : t y p e = " d 1 : s t r i n g " > ' T 7 3 ' ! 1 5 : 1 5 < / d 1 p 1 : V a l u e > < / d 2 : a n y T y p e > < d 2 : a n y T y p e   z : I d = " i 1 2 0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1 3 0 " / > < d 1 p 1 : U U I D > 1 4 f 4 a 0 5 a - b f 9 c - 4 2 4 2 - 9 f f 0 - 4 e 2 0 1 e a 6 4 0 1 6 < / d 1 p 1 : U U I D > < d 1 p 1 : C o n t a i n e r   z : R e f = " i 1 1 3 1 " / > < d 1 p 1 : V a l u e   i : t y p e = " d 1 : s t r i n g " > ' T 7 4 ' ! 1 5 : 1 5 < / d 1 p 1 : V a l u e > < / d 2 : a n y T y p e > < d 2 : a n y T y p e   z : I d = " i 1 2 0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1 3 0 " / > < d 1 p 1 : U U I D > c e 3 3 9 1 1 b - 4 5 c e - 4 4 c f - a 8 c 8 - e 0 f 5 1 8 a 0 f 2 1 7 < / d 1 p 1 : U U I D > < d 1 p 1 : C o n t a i n e r   z : R e f = " i 1 1 3 1 " / > < d 1 p 1 : V a l u e   i : t y p e = " d 1 : s t r i n g " > ' T 7 5 ' ! 1 4 : 1 4 < / d 1 p 1 : V a l u e > < / d 2 : a n y T y p e > < d 2 : a n y T y p e   z : I d = " i 1 2 1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1 3 0 " / > < d 1 p 1 : U U I D > f a f 2 d 3 7 9 - 3 1 4 5 - 4 2 4 c - 9 2 8 d - 6 a 1 2 9 b f 0 4 0 8 9 < / d 1 p 1 : U U I D > < d 1 p 1 : C o n t a i n e r   z : R e f = " i 1 1 3 1 " / > < d 1 p 1 : V a l u e   i : t y p e = " d 1 : s t r i n g " > ' T 7 6 ' ! 1 4 : 1 4 < / d 1 p 1 : V a l u e > < / d 2 : a n y T y p e > < d 2 : a n y T y p e   z : I d = " i 1 2 1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1 3 0 " / > < d 1 p 1 : U U I D > 7 7 9 4 4 b 7 8 - a 9 e 8 - 4 c 0 d - a 7 5 4 - 2 4 8 0 3 3 7 a 4 e 9 2 < / d 1 p 1 : U U I D > < d 1 p 1 : C o n t a i n e r   z : R e f = " i 1 1 3 1 " / > < d 1 p 1 : V a l u e   i : t y p e = " d 1 : s t r i n g " > ' T 7 7 ' ! 1 4 : 1 4 < / d 1 p 1 : V a l u e > < / d 2 : a n y T y p e > < d 2 : a n y T y p e   z : I d = " i 1 2 1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1 3 0 " / > < d 1 p 1 : U U I D > 5 c 6 3 9 a 6 8 - 2 b f 8 - 4 3 5 f - a a c f - 7 1 4 0 4 d 0 2 2 f 0 5 < / d 1 p 1 : U U I D > < d 1 p 1 : C o n t a i n e r   z : R e f = " i 1 1 3 1 " / > < d 1 p 1 : V a l u e   i : t y p e = " d 1 : s t r i n g " > ' T 7 8 ' ! 1 4 : 1 4 < / d 1 p 1 : V a l u e > < / d 2 : a n y T y p e > < d 2 : a n y T y p e   z : I d = " i 1 2 1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1 3 0 " / > < d 1 p 1 : U U I D > f b c 1 4 d b d - 4 1 4 c - 4 d 7 1 - b a 0 5 - 0 7 c 8 d d 1 b f 0 0 a < / d 1 p 1 : U U I D > < d 1 p 1 : C o n t a i n e r   z : R e f = " i 1 1 3 1 " / > < d 1 p 1 : V a l u e   i : t y p e = " d 1 : s t r i n g " > ' T 7 9 ' ! 1 5 : 1 5 < / d 1 p 1 : V a l u e > < / d 2 : a n y T y p e > < d 2 : a n y T y p e   z : I d = " i 1 2 1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1 3 0 " / > < d 1 p 1 : U U I D > c 9 9 a 1 a f d - c 6 7 3 - 4 2 3 f - 8 c 8 2 - b f e e d 6 2 b 5 c 7 5 < / d 1 p 1 : U U I D > < d 1 p 1 : C o n t a i n e r   z : R e f = " i 1 1 3 1 " / > < d 1 p 1 : V a l u e   i : t y p e = " d 1 : s t r i n g " > ' T 8 0 ' ! 1 5 : 1 5 < / d 1 p 1 : V a l u e > < / d 2 : a n y T y p e > < d 2 : a n y T y p e   z : I d = " i 1 2 1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1 3 0 " / > < d 1 p 1 : U U I D > e d f 5 0 4 a 3 - e a a 9 - 4 3 b 6 - a f 8 f - 7 0 b a 6 2 e b c e a 3 < / d 1 p 1 : U U I D > < d 1 p 1 : C o n t a i n e r   z : R e f = " i 1 1 3 1 " / > < d 1 p 1 : V a l u e   i : t y p e = " d 1 : s t r i n g " > ' T 8 1 ' ! 1 5 : 1 5 < / d 1 p 1 : V a l u e > < / d 2 : a n y T y p e > < d 2 : a n y T y p e   z : I d = " i 1 2 1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1 3 0 " / > < d 1 p 1 : U U I D > d 5 b d a 9 0 d - 9 9 7 9 - 4 1 f 6 - 8 b f 7 - 7 5 e 4 7 e 7 1 6 0 e c < / d 1 p 1 : U U I D > < d 1 p 1 : C o n t a i n e r   z : R e f = " i 1 1 3 1 " / > < d 1 p 1 : V a l u e   i : t y p e = " d 1 : s t r i n g " > ' T 8 2 ' ! 1 4 : 1 4 < / d 1 p 1 : V a l u e > < / d 2 : a n y T y p e > < d 2 : a n y T y p e   z : I d = " i 1 2 1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1 3 0 " / > < d 1 p 1 : U U I D > b d e 5 b f 1 f - 7 e c 9 - 4 6 d 0 - 8 d a 8 - b c 8 2 6 8 4 4 5 e 4 3 < / d 1 p 1 : U U I D > < d 1 p 1 : C o n t a i n e r   z : R e f = " i 1 1 3 1 " / > < d 1 p 1 : V a l u e   i : t y p e = " d 1 : s t r i n g " > ' T 8 3 ' ! 1 4 : 1 4 < / d 1 p 1 : V a l u e > < / d 2 : a n y T y p e > < d 2 : a n y T y p e   z : I d = " i 1 2 1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1 3 0 " / > < d 1 p 1 : U U I D > 8 7 f d d 0 6 5 - f 8 7 6 - 4 4 0 f - a 5 6 6 - 9 e 4 f f 6 b 6 2 4 0 e < / d 1 p 1 : U U I D > < d 1 p 1 : C o n t a i n e r   z : R e f = " i 1 1 3 1 " / > < d 1 p 1 : V a l u e   i : t y p e = " d 1 : s t r i n g " > ' T 8 4 ' ! 1 4 : 1 4 < / d 1 p 1 : V a l u e > < / d 2 : a n y T y p e > < d 2 : a n y T y p e   z : I d = " i 1 2 1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1 3 0 " / > < d 1 p 1 : U U I D > 1 c 9 c f 0 9 4 - c c 8 8 - 4 1 8 e - 8 8 a f - 9 e c 8 1 0 b f 6 8 0 1 < / d 1 p 1 : U U I D > < d 1 p 1 : C o n t a i n e r   z : R e f = " i 1 1 3 1 " / > < d 1 p 1 : V a l u e   i : t y p e = " d 1 : s t r i n g " > ' T 8 5 ' ! 1 4 : 1 4 < / d 1 p 1 : V a l u e > < / d 2 : a n y T y p e > < d 2 : a n y T y p e   z : I d = " i 1 2 2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1 3 0 " / > < d 1 p 1 : U U I D > c f f 6 d 8 1 3 - 1 7 e 4 - 4 5 6 1 - 9 8 4 f - 8 b b 2 0 4 2 9 8 d f a < / d 1 p 1 : U U I D > < d 1 p 1 : C o n t a i n e r   z : R e f = " i 1 1 3 1 " / > < d 1 p 1 : V a l u e   i : t y p e = " d 1 : s t r i n g " > ' T 8 6 ' ! 1 3 : 1 3 < / d 1 p 1 : V a l u e > < / d 2 : a n y T y p e > < d 2 : a n y T y p e   z : I d = " i 1 2 2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1 3 0 " / > < d 1 p 1 : U U I D > a 8 a 6 2 d 5 b - c f d 5 - 4 f e a - 8 2 d b - 5 a 3 5 a 6 6 b 2 a 6 e < / d 1 p 1 : U U I D > < d 1 p 1 : C o n t a i n e r   z : R e f = " i 1 1 3 1 " / > < d 1 p 1 : V a l u e   i : t y p e = " d 1 : s t r i n g " > ' T 8 7 ' ! 1 4 : 1 4 < / d 1 p 1 : V a l u e > < / d 2 : a n y T y p e > < d 2 : a n y T y p e   z : I d = " i 1 2 2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1 3 0 " / > < d 1 p 1 : U U I D > 9 a c f d 9 3 9 - 3 a b 8 - 4 a f 3 - 8 3 e c - f b d a 6 4 7 c d 9 a 8 < / d 1 p 1 : U U I D > < d 1 p 1 : C o n t a i n e r   z : R e f = " i 1 1 3 1 " / > < d 1 p 1 : V a l u e   i : t y p e = " d 1 : s t r i n g " > ' T 8 8 ' ! 1 4 : 1 4 < / d 1 p 1 : V a l u e > < / d 2 : a n y T y p e > < d 2 : a n y T y p e   z : I d = " i 1 2 2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1 3 0 " / > < d 1 p 1 : U U I D > 0 c 5 1 f 7 b b - 3 6 6 8 - 4 c f 2 - a d 8 3 - a f 9 3 7 1 3 1 e e 0 3 < / d 1 p 1 : U U I D > < d 1 p 1 : C o n t a i n e r   z : R e f = " i 1 1 3 1 " / > < d 1 p 1 : V a l u e   i : t y p e = " d 1 : s t r i n g " > ' T 8 9 ' ! 1 4 : 1 4 < / d 1 p 1 : V a l u e > < / d 2 : a n y T y p e > < d 2 : a n y T y p e   z : I d = " i 1 2 2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1 3 0 " / > < d 1 p 1 : U U I D > d f 4 0 5 b 2 0 - 6 b 6 f - 4 0 2 f - 8 f b 5 - b d d 4 e b 5 0 f c c e < / d 1 p 1 : U U I D > < d 1 p 1 : C o n t a i n e r   z : R e f = " i 1 1 3 1 " / > < d 1 p 1 : V a l u e   i : t y p e = " d 1 : s t r i n g " > ' T 9 0 ' ! 1 3 : 1 3 < / d 1 p 1 : V a l u e > < / d 2 : a n y T y p e > < d 2 : a n y T y p e   z : I d = " i 1 2 2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1 3 0 " / > < d 1 p 1 : U U I D > e d 5 3 8 c b c - 6 6 a 2 - 4 5 7 f - 8 f 4 2 - f f f b d a 3 4 8 6 0 2 < / d 1 p 1 : U U I D > < d 1 p 1 : C o n t a i n e r   z : R e f = " i 1 1 3 1 " / > < d 1 p 1 : V a l u e   i : t y p e = " d 1 : s t r i n g " > ' T 9 1 ' ! 1 3 : 1 3 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6 " > < d 1 p 1 : U U I D > 7 f 8 c e 6 f 8 - 0 f f 8 - 4 1 c a - 9 5 7 d - 5 7 5 d 5 4 f f 2 6 2 4 < / d 1 p 1 : U U I D > < d 1 p 1 : _ e l e m e n t s > < d 2 : a n y T y p e   z : R e f = " i 1 1 3 2 " / > < d 2 : a n y T y p e   z : R e f = " i 1 1 3 5 " / > < d 2 : a n y T y p e   z : R e f = " i 1 1 3 6 " / > < d 2 : a n y T y p e   z : R e f = " i 1 1 3 7 " / > < d 2 : a n y T y p e   z : R e f = " i 1 1 3 8 " / > < d 2 : a n y T y p e   z : R e f = " i 1 1 3 9 " / > < d 2 : a n y T y p e   z : R e f = " i 1 1 4 0 " / > < d 2 : a n y T y p e   z : R e f = " i 1 1 4 1 " / > < d 2 : a n y T y p e   z : R e f = " i 1 1 4 2 " / > < d 2 : a n y T y p e   z : R e f = " i 1 1 4 3 " / > < d 2 : a n y T y p e   z : R e f = " i 1 1 4 4 " / > < d 2 : a n y T y p e   z : R e f = " i 1 1 4 5 " / > < d 2 : a n y T y p e   z : R e f = " i 1 1 4 6 " / > < d 2 : a n y T y p e   z : R e f = " i 1 1 4 7 " / > < d 2 : a n y T y p e   z : R e f = " i 1 1 4 8 " / > < d 2 : a n y T y p e   z : R e f = " i 1 1 4 9 " / > < d 2 : a n y T y p e   z : R e f = " i 1 1 5 0 " / > < d 2 : a n y T y p e   z : R e f = " i 1 1 5 1 " / > < d 2 : a n y T y p e   z : R e f = " i 1 1 5 2 " / > < d 2 : a n y T y p e   z : R e f = " i 1 1 5 3 " / > < d 2 : a n y T y p e   z : R e f = " i 1 1 5 4 " / > < d 2 : a n y T y p e   z : R e f = " i 1 1 5 5 " / > < d 2 : a n y T y p e   z : R e f = " i 1 1 5 6 " / > < d 2 : a n y T y p e   z : R e f = " i 1 1 5 7 " / > < d 2 : a n y T y p e   z : R e f = " i 1 1 5 8 " / > < d 2 : a n y T y p e   z : R e f = " i 1 1 5 9 " / > < d 2 : a n y T y p e   z : R e f = " i 1 1 6 0 " / > < d 2 : a n y T y p e   z : R e f = " i 1 1 6 1 " / > < d 2 : a n y T y p e   z : R e f = " i 1 1 6 2 " / > < d 2 : a n y T y p e   z : R e f = " i 1 1 6 3 " / > < d 2 : a n y T y p e   z : R e f = " i 1 1 6 4 " / > < d 2 : a n y T y p e   z : R e f = " i 1 1 6 5 " / > < d 2 : a n y T y p e   z : R e f = " i 1 1 6 6 " / > < d 2 : a n y T y p e   z : R e f = " i 1 1 6 7 " / > < d 2 : a n y T y p e   z : R e f = " i 1 1 6 8 " / > < d 2 : a n y T y p e   z : R e f = " i 1 1 6 9 " / > < d 2 : a n y T y p e   z : R e f = " i 1 1 7 0 " / > < d 2 : a n y T y p e   z : R e f = " i 1 1 7 1 " / > < d 2 : a n y T y p e   z : R e f = " i 1 1 7 2 " / > < d 2 : a n y T y p e   z : R e f = " i 1 1 7 3 " / > < d 2 : a n y T y p e   z : R e f = " i 1 1 7 4 " / > < d 2 : a n y T y p e   z : R e f = " i 1 1 7 5 " / > < d 2 : a n y T y p e   z : R e f = " i 1 1 7 6 " / > < d 2 : a n y T y p e   z : R e f = " i 1 1 7 7 " / > < d 2 : a n y T y p e   z : R e f = " i 1 1 7 8 " / > < d 2 : a n y T y p e   z : R e f = " i 1 1 7 9 " / > < d 2 : a n y T y p e   z : R e f = " i 1 1 8 0 " / > < d 2 : a n y T y p e   z : R e f = " i 1 1 8 1 " / > < d 2 : a n y T y p e   z : R e f = " i 1 1 8 2 " / > < d 2 : a n y T y p e   z : R e f = " i 1 1 8 3 " / > < d 2 : a n y T y p e   z : R e f = " i 1 1 8 4 " / > < d 2 : a n y T y p e   z : R e f = " i 1 1 8 5 " / > < d 2 : a n y T y p e   z : R e f = " i 1 1 8 6 " / > < d 2 : a n y T y p e   z : R e f = " i 1 1 8 7 " / > < d 2 : a n y T y p e   z : R e f = " i 1 1 8 8 " / > < d 2 : a n y T y p e   z : R e f = " i 1 1 8 9 " / > < d 2 : a n y T y p e   z : R e f = " i 1 1 9 0 " / > < d 2 : a n y T y p e   z : R e f = " i 1 1 9 1 " / > < d 2 : a n y T y p e   z : R e f = " i 1 1 9 2 " / > < d 2 : a n y T y p e   z : R e f = " i 1 1 9 3 " / > < d 2 : a n y T y p e   z : R e f = " i 1 1 9 4 " / > < d 2 : a n y T y p e   z : R e f = " i 1 1 9 5 " / > < d 2 : a n y T y p e   z : R e f = " i 1 1 9 6 " / > < d 2 : a n y T y p e   z : R e f = " i 1 1 9 7 " / > < d 2 : a n y T y p e   z : R e f = " i 1 1 9 8 " / > < d 2 : a n y T y p e   z : R e f = " i 1 1 9 9 " / > < d 2 : a n y T y p e   z : R e f = " i 1 2 0 0 " / > < d 2 : a n y T y p e   z : R e f = " i 1 2 0 1 " / > < d 2 : a n y T y p e   z : R e f = " i 1 2 0 2 " / > < d 2 : a n y T y p e   z : R e f = " i 1 2 0 3 " / > < d 2 : a n y T y p e   z : R e f = " i 1 2 0 4 " / > < d 2 : a n y T y p e   z : R e f = " i 1 2 0 5 " / > < d 2 : a n y T y p e   z : R e f = " i 1 2 0 6 " / > < d 2 : a n y T y p e   z : R e f = " i 1 2 0 7 " / > < d 2 : a n y T y p e   z : R e f = " i 1 2 0 8 " / > < d 2 : a n y T y p e   z : R e f = " i 1 2 0 9 " / > < d 2 : a n y T y p e   z : R e f = " i 1 2 1 0 " / > < d 2 : a n y T y p e   z : R e f = " i 1 2 1 1 " / > < d 2 : a n y T y p e   z : R e f = " i 1 2 1 2 " / > < d 2 : a n y T y p e   z : R e f = " i 1 2 1 3 " / > < d 2 : a n y T y p e   z : R e f = " i 1 2 1 4 " / > < d 2 : a n y T y p e   z : R e f = " i 1 2 1 5 " / > < d 2 : a n y T y p e   z : R e f = " i 1 2 1 6 " / > < d 2 : a n y T y p e   z : R e f = " i 1 2 1 7 " / > < d 2 : a n y T y p e   z : R e f = " i 1 2 1 8 " / > < d 2 : a n y T y p e   z : R e f = " i 1 2 1 9 " / > < d 2 : a n y T y p e   z : R e f = " i 1 2 2 0 " / > < d 2 : a n y T y p e   z : R e f = " i 1 2 2 1 " / > < d 2 : a n y T y p e   z : R e f = " i 1 2 2 2 " / > < d 2 : a n y T y p e   z : R e f = " i 1 2 2 3 " / > < d 2 : a n y T y p e   z : R e f = " i 1 2 2 4 " / > < d 2 : a n y T y p e   z : R e f = " i 1 2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1 2 2 7 "   i : t y p e = " d 1 p 1 : L a b e l " > < d 1 p 1 : P a r e n t   z : R e f = " i 1 1 3 0 " / > < d 1 p 1 : U U I D > 8 2 0 c 1 a e b - 3 1 0 d - 4 3 8 1 - 8 f 6 3 - c 6 0 6 b d 6 5 4 0 d b 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 I V 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8 "   i : t y p e = " d 1 p 1 : E l e m e n t " > < d 1 p 1 :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V < / d 1 p 1 : N a m e > < d 1 p 1 : O b j e c t T y p e > E l e m e n t < / d 1 p 1 : O b j e c t T y p e > < d 1 p 1 : P a r e n t   z : R e f = " i 2 4 1 " / > < d 1 p 1 : U U I D > 6 8 d 7 8 7 7 b - 0 7 5 f - 4 c 3 1 - a d 9 0 - 7 d 4 4 0 d a 2 4 6 e 2 < / d 1 p 1 : U U I D > < d 1 p 1 : _ p r o p e r t i e s   z : I d = " i 1 2 2 9 "   i : t y p e = " d 1 p 1 : M D M P r o p e r t i e s " > < d 1 p 1 : P a r e n t   z : R e f = " i 1 2 2 8 " / > < d 1 p 1 : U U I D > d 3 6 5 9 a 8 3 - b f d e - 4 9 6 e - b 1 5 b - 2 0 c 0 a 0 e 3 8 5 8 6 < / d 1 p 1 : U U I D > < d 1 p 1 : _ e l e m e n t s > < d 2 : a n y T y p e   z : I d = " i 1 2 3 0 "   i : t y p e = " d 1 p 1 : M D M P r o p e r t y " > < d 1 p 1 : N a m e > S i g L e t t e r < / d 1 p 1 : N a m e > < d 1 p 1 : P a r e n t   z : R e f = " i 1 2 2 8 " / > < d 1 p 1 : U U I D > 4 5 7 9 5 a 7 7 - 7 1 2 1 - 4 1 6 1 - 8 c 5 9 - f 5 d 0 4 8 5 7 d b d 3 < / d 1 p 1 : U U I D > < d 1 p 1 : _ p r o p e r t i e s   z : I d = " i 1 2 3 1 "   i : t y p e = " d 1 p 1 : M D M P r o p e r t i e s " > < d 1 p 1 : P a r e n t   z : R e f = " i 1 2 3 0 " / > < d 1 p 1 : U U I D > 0 a f 5 f 3 e 3 - 8 3 4 c - 4 5 1 7 - b 3 b d - 1 2 a 0 2 a 8 7 e a c 4 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2 3 2 " > < d 1 p 1 : U U I D > 5 c 4 e c 1 0 1 - c 3 0 1 - 4 b 4 7 - 8 0 a 7 - b e 9 a 4 9 b 4 d 3 0 2 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9 " / > < d 1 p 1 : V a l u e   i : t y p e = " d 1 : s t r i n g " > < / d 1 p 1 : V a l u e > < / d 2 : a n y T y p e > < d 2 : a n y T y p e   z : I d = " i 1 2 3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1 2 2 8 " / > < d 1 p 1 : U U I D > 9 4 0 5 c 8 d 7 - 8 6 1 2 - 4 7 c c - 8 3 a b - 5 e a d 8 a 7 b 4 7 c 2 < / d 1 p 1 : U U I D > < d 1 p 1 : C o n t a i n e r   z : R e f = " i 1 2 2 9 " / > < d 1 p 1 : V a l u e   i : t y p e = " d 1 : s t r i n g " > ' T 1 ' ! 1 4 : 1 4 < / d 1 p 1 : V a l u e > < / d 2 : a n y T y p e > < d 2 : a n y T y p e   z : I d = " i 1 2 3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1 2 2 8 " / > < d 1 p 1 : U U I D > 6 9 4 5 7 a 4 7 - 2 6 6 6 - 4 c b 6 - 8 a 0 c - 5 c 8 1 b b 7 e 9 f 8 4 < / d 1 p 1 : U U I D > < d 1 p 1 : C o n t a i n e r   z : R e f = " i 1 2 2 9 " / > < d 1 p 1 : V a l u e   i : t y p e = " d 1 : s t r i n g " > ' T 2 ' ! 1 4 : 1 4 < / d 1 p 1 : V a l u e > < / d 2 : a n y T y p e > < d 2 : a n y T y p e   z : I d = " i 1 2 3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2 2 8 " / > < d 1 p 1 : U U I D > 9 7 8 8 c f 2 0 - 7 8 8 6 - 4 6 4 d - 9 6 2 0 - 8 8 5 2 2 b e 5 3 6 c 3 < / d 1 p 1 : U U I D > < d 1 p 1 : C o n t a i n e r   z : R e f = " i 1 2 2 9 " / > < d 1 p 1 : V a l u e   i : t y p e = " d 1 : s t r i n g " > ' T 3 ' ! 1 4 : 1 4 < / d 1 p 1 : V a l u e > < / d 2 : a n y T y p e > < d 2 : a n y T y p e   z : I d = " i 1 2 3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2 2 8 " / > < d 1 p 1 : U U I D > 6 e 6 0 7 e a f - 2 b 9 6 - 4 e d 0 - 9 3 a b - d 2 6 f 9 f 6 0 3 3 d d < / d 1 p 1 : U U I D > < d 1 p 1 : C o n t a i n e r   z : R e f = " i 1 2 2 9 " / > < d 1 p 1 : V a l u e   i : t y p e = " d 1 : s t r i n g " > ' T 4 ' ! 1 4 : 1 4 < / d 1 p 1 : V a l u e > < / d 2 : a n y T y p e > < d 2 : a n y T y p e   z : I d = " i 1 2 3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2 2 8 " / > < d 1 p 1 : U U I D > e 1 8 5 3 5 2 e - 0 c a 1 - 4 b d 7 - a 4 1 0 - 8 7 b 4 f 7 5 f 3 b 8 5 < / d 1 p 1 : U U I D > < d 1 p 1 : C o n t a i n e r   z : R e f = " i 1 2 2 9 " / > < d 1 p 1 : V a l u e   i : t y p e = " d 1 : s t r i n g " > ' T 5 ' ! 1 4 : 1 4 < / d 1 p 1 : V a l u e > < / d 2 : a n y T y p e > < d 2 : a n y T y p e   z : I d = " i 1 2 3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2 2 8 " / > < d 1 p 1 : U U I D > 1 8 d 5 8 c 9 7 - 5 8 2 5 - 4 a 4 e - a 1 8 0 - 9 f c 0 9 c d 8 e 0 a 4 < / d 1 p 1 : U U I D > < d 1 p 1 : C o n t a i n e r   z : R e f = " i 1 2 2 9 " / > < d 1 p 1 : V a l u e   i : t y p e = " d 1 : s t r i n g " > ' T 6 ' ! 1 4 : 1 4 < / d 1 p 1 : V a l u e > < / d 2 : a n y T y p e > < d 2 : a n y T y p e   z : I d = " i 1 2 3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2 2 8 " / > < d 1 p 1 : U U I D > d 5 1 2 b 1 1 7 - 6 a 0 d - 4 0 0 8 - 8 a b 0 - a e 6 7 b 1 2 7 4 3 d 4 < / d 1 p 1 : U U I D > < d 1 p 1 : C o n t a i n e r   z : R e f = " i 1 2 2 9 " / > < d 1 p 1 : V a l u e   i : t y p e = " d 1 : s t r i n g " > ' T 7 ' ! 1 4 : 1 4 < / d 1 p 1 : V a l u e > < / d 2 : a n y T y p e > < d 2 : a n y T y p e   z : I d = " i 1 2 4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2 2 8 " / > < d 1 p 1 : U U I D > 7 a 8 2 5 f 2 7 - 8 b 7 7 - 4 d 0 d - a 4 5 9 - 7 8 a 3 f 9 e b f f 8 7 < / d 1 p 1 : U U I D > < d 1 p 1 : C o n t a i n e r   z : R e f = " i 1 2 2 9 " / > < d 1 p 1 : V a l u e   i : t y p e = " d 1 : s t r i n g " > ' T 8 ' ! 1 4 : 1 4 < / d 1 p 1 : V a l u e > < / d 2 : a n y T y p e > < d 2 : a n y T y p e   z : I d = " i 1 2 4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2 2 8 " / > < d 1 p 1 : U U I D > 9 e 2 c 1 3 2 2 - 7 d 1 9 - 4 8 4 a - 8 c 2 e - 7 4 9 3 5 7 f 2 9 a d 3 < / d 1 p 1 : U U I D > < d 1 p 1 : C o n t a i n e r   z : R e f = " i 1 2 2 9 " / > < d 1 p 1 : V a l u e   i : t y p e = " d 1 : s t r i n g " > ' T 9 ' ! 1 4 : 1 4 < / d 1 p 1 : V a l u e > < / d 2 : a n y T y p e > < d 2 : a n y T y p e   z : I d = " i 1 2 4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2 2 8 " / > < d 1 p 1 : U U I D > 6 b 9 9 f c d 5 - f 0 4 b - 4 6 0 c - 8 1 5 5 - 5 5 8 2 f 7 c 3 0 3 0 e < / d 1 p 1 : U U I D > < d 1 p 1 : C o n t a i n e r   z : R e f = " i 1 2 2 9 " / > < d 1 p 1 : V a l u e   i : t y p e = " d 1 : s t r i n g " > ' T 1 0 ' ! 1 4 : 1 4 < / d 1 p 1 : V a l u e > < / d 2 : a n y T y p e > < d 2 : a n y T y p e   z : I d = " i 1 2 4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2 2 8 " / > < d 1 p 1 : U U I D > d d e f e d d 1 - b 8 f 0 - 4 4 3 a - a a a 2 - e 1 7 0 c 7 5 c a 5 6 9 < / d 1 p 1 : U U I D > < d 1 p 1 : C o n t a i n e r   z : R e f = " i 1 2 2 9 " / > < d 1 p 1 : V a l u e   i : t y p e = " d 1 : s t r i n g " > ' T 1 1 ' ! 1 4 : 1 4 < / d 1 p 1 : V a l u e > < / d 2 : a n y T y p e > < d 2 : a n y T y p e   z : I d = " i 1 2 4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2 2 8 " / > < d 1 p 1 : U U I D > f f f 4 2 a a f - e c 2 e - 4 8 8 5 - 8 1 f 0 - 0 a d 5 a a b f 8 9 1 6 < / d 1 p 1 : U U I D > < d 1 p 1 : C o n t a i n e r   z : R e f = " i 1 2 2 9 " / > < d 1 p 1 : V a l u e   i : t y p e = " d 1 : s t r i n g " > ' T 1 2 ' ! 1 4 : 1 4 < / d 1 p 1 : V a l u e > < / d 2 : a n y T y p e > < d 2 : a n y T y p e   z : I d = " i 1 2 4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2 2 8 " / > < d 1 p 1 : U U I D > 8 3 c b 1 c b c - 7 2 a 4 - 4 6 9 4 - 9 0 5 0 - 2 f a 9 d 3 f 2 0 3 0 9 < / d 1 p 1 : U U I D > < d 1 p 1 : C o n t a i n e r   z : R e f = " i 1 2 2 9 " / > < d 1 p 1 : V a l u e   i : t y p e = " d 1 : s t r i n g " > ' T 1 3 ' ! 1 4 : 1 4 < / d 1 p 1 : V a l u e > < / d 2 : a n y T y p e > < d 2 : a n y T y p e   z : I d = " i 1 2 4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2 2 8 " / > < d 1 p 1 : U U I D > a 8 4 3 d 1 a b - d 3 3 b - 4 3 4 a - 8 6 6 3 - 0 7 e 4 1 e b e 7 8 c 9 < / d 1 p 1 : U U I D > < d 1 p 1 : C o n t a i n e r   z : R e f = " i 1 2 2 9 " / > < d 1 p 1 : V a l u e   i : t y p e = " d 1 : s t r i n g " > ' T 1 4 ' ! 1 4 : 1 4 < / d 1 p 1 : V a l u e > < / d 2 : a n y T y p e > < d 2 : a n y T y p e   z : I d = " i 1 2 4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2 2 8 " / > < d 1 p 1 : U U I D > a 8 3 6 8 0 b 8 - c 1 f 1 - 4 8 0 4 - 8 9 9 d - 0 9 1 9 8 c 3 4 7 d d 3 < / d 1 p 1 : U U I D > < d 1 p 1 : C o n t a i n e r   z : R e f = " i 1 2 2 9 " / > < d 1 p 1 : V a l u e   i : t y p e = " d 1 : s t r i n g " > ' T 1 5 ' ! 1 4 : 1 4 < / d 1 p 1 : V a l u e > < / d 2 : a n y T y p e > < d 2 : a n y T y p e   z : I d = " i 1 2 4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2 2 8 " / > < d 1 p 1 : U U I D > a a 6 8 7 8 5 1 - 1 6 4 9 - 4 a 1 4 - a 2 3 f - c a d f d 6 6 a 5 b 4 2 < / d 1 p 1 : U U I D > < d 1 p 1 : C o n t a i n e r   z : R e f = " i 1 2 2 9 " / > < d 1 p 1 : V a l u e   i : t y p e = " d 1 : s t r i n g " > ' T 1 6 ' ! 1 4 : 1 4 < / d 1 p 1 : V a l u e > < / d 2 : a n y T y p e > < d 2 : a n y T y p e   z : I d = " i 1 2 4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2 2 8 " / > < d 1 p 1 : U U I D > 2 c d 3 8 f 8 7 - 6 f 0 c - 4 5 7 b - b 0 4 7 - 7 2 c 7 f 9 c b 5 2 6 9 < / d 1 p 1 : U U I D > < d 1 p 1 : C o n t a i n e r   z : R e f = " i 1 2 2 9 " / > < d 1 p 1 : V a l u e   i : t y p e = " d 1 : s t r i n g " > ' T 1 7 ' ! 1 4 : 1 4 < / d 1 p 1 : V a l u e > < / d 2 : a n y T y p e > < d 2 : a n y T y p e   z : I d = " i 1 2 5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2 2 8 " / > < d 1 p 1 : U U I D > 4 a b f c 2 6 6 - 2 1 5 a - 4 5 7 7 - b e b 8 - a f a 8 1 7 b 7 f 3 0 3 < / d 1 p 1 : U U I D > < d 1 p 1 : C o n t a i n e r   z : R e f = " i 1 2 2 9 " / > < d 1 p 1 : V a l u e   i : t y p e = " d 1 : s t r i n g " > ' T 1 8 ' ! 1 4 : 1 4 < / d 1 p 1 : V a l u e > < / d 2 : a n y T y p e > < d 2 : a n y T y p e   z : I d = " i 1 2 5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2 2 8 " / > < d 1 p 1 : U U I D > 7 5 b 2 7 2 d f - 1 2 c 6 - 4 9 9 0 - b 9 1 b - e c 4 f 4 d 5 5 5 d f a < / d 1 p 1 : U U I D > < d 1 p 1 : C o n t a i n e r   z : R e f = " i 1 2 2 9 " / > < d 1 p 1 : V a l u e   i : t y p e = " d 1 : s t r i n g " > ' T 1 9 ' ! 1 4 : 1 4 < / d 1 p 1 : V a l u e > < / d 2 : a n y T y p e > < d 2 : a n y T y p e   z : I d = " i 1 2 5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2 2 8 " / > < d 1 p 1 : U U I D > 3 0 9 6 0 f 3 0 - c 5 9 8 - 4 1 6 2 - 8 f a e - a 1 1 8 4 6 8 a a 0 b f < / d 1 p 1 : U U I D > < d 1 p 1 : C o n t a i n e r   z : R e f = " i 1 2 2 9 " / > < d 1 p 1 : V a l u e   i : t y p e = " d 1 : s t r i n g " > ' T 2 0 ' ! 1 4 : 1 4 < / d 1 p 1 : V a l u e > < / d 2 : a n y T y p e > < d 2 : a n y T y p e   z : I d = " i 1 2 5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2 2 8 " / > < d 1 p 1 : U U I D > 4 4 5 f c 9 4 1 - a 2 b 2 - 4 7 a f - a 7 7 8 - f c 5 1 a e 0 3 3 8 4 e < / d 1 p 1 : U U I D > < d 1 p 1 : C o n t a i n e r   z : R e f = " i 1 2 2 9 " / > < d 1 p 1 : V a l u e   i : t y p e = " d 1 : s t r i n g " > ' T 2 1 ' ! 1 4 : 1 4 < / d 1 p 1 : V a l u e > < / d 2 : a n y T y p e > < d 2 : a n y T y p e   z : I d = " i 1 2 5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2 2 8 " / > < d 1 p 1 : U U I D > 7 3 2 e f 8 6 a - 8 b f a - 4 d b 8 - 9 9 3 0 - 7 c 1 f 3 e 6 f b 3 1 5 < / d 1 p 1 : U U I D > < d 1 p 1 : C o n t a i n e r   z : R e f = " i 1 2 2 9 " / > < d 1 p 1 : V a l u e   i : t y p e = " d 1 : s t r i n g " > ' T 2 2 ' ! 1 5 : 1 5 < / d 1 p 1 : V a l u e > < / d 2 : a n y T y p e > < d 2 : a n y T y p e   z : I d = " i 1 2 5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2 2 8 " / > < d 1 p 1 : U U I D > 1 6 3 f 1 d 6 3 - 5 0 f a - 4 b 7 2 - a b a 2 - 2 7 4 b 7 c f a 1 1 2 6 < / d 1 p 1 : U U I D > < d 1 p 1 : C o n t a i n e r   z : R e f = " i 1 2 2 9 " / > < d 1 p 1 : V a l u e   i : t y p e = " d 1 : s t r i n g " > ' T 2 3 ' ! 1 5 : 1 5 < / d 1 p 1 : V a l u e > < / d 2 : a n y T y p e > < d 2 : a n y T y p e   z : I d = " i 1 2 5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2 2 8 " / > < d 1 p 1 : U U I D > d 1 9 5 4 a 2 0 - a b 7 a - 4 6 4 5 - 9 0 a b - f 5 8 8 7 7 c 9 a 1 6 a < / d 1 p 1 : U U I D > < d 1 p 1 : C o n t a i n e r   z : R e f = " i 1 2 2 9 " / > < d 1 p 1 : V a l u e   i : t y p e = " d 1 : s t r i n g " > ' T 2 4 ' ! 1 5 : 1 5 < / d 1 p 1 : V a l u e > < / d 2 : a n y T y p e > < d 2 : a n y T y p e   z : I d = " i 1 2 5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2 2 8 " / > < d 1 p 1 : U U I D > 1 f 1 5 7 1 8 d - b 5 d 8 - 4 e 4 a - b 4 5 5 - 4 3 7 6 5 7 7 e 9 0 7 d < / d 1 p 1 : U U I D > < d 1 p 1 : C o n t a i n e r   z : R e f = " i 1 2 2 9 " / > < d 1 p 1 : V a l u e   i : t y p e = " d 1 : s t r i n g " > ' T 2 5 ' ! 1 5 : 1 5 < / d 1 p 1 : V a l u e > < / d 2 : a n y T y p e > < d 2 : a n y T y p e   z : I d = " i 1 2 5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2 2 8 " / > < d 1 p 1 : U U I D > d e 5 c a 2 9 7 - 4 f e 9 - 4 5 b 6 - 9 4 e 7 - d b 4 4 d c d 3 d 9 c 9 < / d 1 p 1 : U U I D > < d 1 p 1 : C o n t a i n e r   z : R e f = " i 1 2 2 9 " / > < d 1 p 1 : V a l u e   i : t y p e = " d 1 : s t r i n g " > ' T 2 6 ' ! 1 5 : 1 5 < / d 1 p 1 : V a l u e > < / d 2 : a n y T y p e > < d 2 : a n y T y p e   z : I d = " i 1 2 5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2 2 8 " / > < d 1 p 1 : U U I D > e 7 3 0 c a e a - 5 d 8 0 - 4 f e 4 - b 2 1 9 - 9 1 d 5 f 2 6 0 1 b 3 6 < / d 1 p 1 : U U I D > < d 1 p 1 : C o n t a i n e r   z : R e f = " i 1 2 2 9 " / > < d 1 p 1 : V a l u e   i : t y p e = " d 1 : s t r i n g " > ' T 2 7 ' ! 1 5 : 1 5 < / d 1 p 1 : V a l u e > < / d 2 : a n y T y p e > < d 2 : a n y T y p e   z : I d = " i 1 2 6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2 2 8 " / > < d 1 p 1 : U U I D > 4 e 8 e c 8 1 4 - 8 2 3 e - 4 7 b d - 8 1 2 1 - 7 8 d 6 d a 4 a 8 8 3 d < / d 1 p 1 : U U I D > < d 1 p 1 : C o n t a i n e r   z : R e f = " i 1 2 2 9 " / > < d 1 p 1 : V a l u e   i : t y p e = " d 1 : s t r i n g " > ' T 2 8 ' ! 1 5 : 1 5 < / d 1 p 1 : V a l u e > < / d 2 : a n y T y p e > < d 2 : a n y T y p e   z : I d = " i 1 2 6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2 2 8 " / > < d 1 p 1 : U U I D > c 5 7 3 3 e f 9 - 6 1 c 9 - 4 6 c 7 - 9 d 3 5 - a 3 d 9 d f 5 f a 5 5 a < / d 1 p 1 : U U I D > < d 1 p 1 : C o n t a i n e r   z : R e f = " i 1 2 2 9 " / > < d 1 p 1 : V a l u e   i : t y p e = " d 1 : s t r i n g " > ' T 2 9 ' ! 1 5 : 1 5 < / d 1 p 1 : V a l u e > < / d 2 : a n y T y p e > < d 2 : a n y T y p e   z : I d = " i 1 2 6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2 2 8 " / > < d 1 p 1 : U U I D > 1 2 b b 1 f 8 f - 1 2 6 f - 4 b d f - 8 5 8 4 - c 2 a 2 f 1 f 1 4 5 f 0 < / d 1 p 1 : U U I D > < d 1 p 1 : C o n t a i n e r   z : R e f = " i 1 2 2 9 " / > < d 1 p 1 : V a l u e   i : t y p e = " d 1 : s t r i n g " > ' T 3 0 ' ! 1 6 : 1 6 < / d 1 p 1 : V a l u e > < / d 2 : a n y T y p e > < d 2 : a n y T y p e   z : I d = " i 1 2 6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2 2 8 " / > < d 1 p 1 : U U I D > 1 7 3 5 5 2 8 0 - a 0 c 1 - 4 9 d 9 - 9 6 8 e - e f f 8 3 f 6 2 3 f 7 3 < / d 1 p 1 : U U I D > < d 1 p 1 : C o n t a i n e r   z : R e f = " i 1 2 2 9 " / > < d 1 p 1 : V a l u e   i : t y p e = " d 1 : s t r i n g " > ' T 3 1 ' ! 1 6 : 1 6 < / d 1 p 1 : V a l u e > < / d 2 : a n y T y p e > < d 2 : a n y T y p e   z : I d = " i 1 2 6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2 2 8 " / > < d 1 p 1 : U U I D > 1 7 b 7 9 b 0 0 - f a 1 b - 4 1 1 3 - b 7 7 c - f d f 1 b 3 e 1 8 2 9 9 < / d 1 p 1 : U U I D > < d 1 p 1 : C o n t a i n e r   z : R e f = " i 1 2 2 9 " / > < d 1 p 1 : V a l u e   i : t y p e = " d 1 : s t r i n g " > ' T 3 2 ' ! 1 6 : 1 6 < / d 1 p 1 : V a l u e > < / d 2 : a n y T y p e > < d 2 : a n y T y p e   z : I d = " i 1 2 6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2 2 8 " / > < d 1 p 1 : U U I D > 8 a 4 a c 1 c a - 4 7 a c - 4 6 b 0 - 9 5 d c - 7 b 1 3 5 5 7 2 2 c 3 f < / d 1 p 1 : U U I D > < d 1 p 1 : C o n t a i n e r   z : R e f = " i 1 2 2 9 " / > < d 1 p 1 : V a l u e   i : t y p e = " d 1 : s t r i n g " > ' T 3 3 ' ! 1 6 : 1 6 < / d 1 p 1 : V a l u e > < / d 2 : a n y T y p e > < d 2 : a n y T y p e   z : I d = " i 1 2 6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2 2 8 " / > < d 1 p 1 : U U I D > 7 6 5 f a 5 0 2 - 3 c 4 6 - 4 a 5 f - 9 d a a - 3 0 f 1 7 2 d b 3 8 b 7 < / d 1 p 1 : U U I D > < d 1 p 1 : C o n t a i n e r   z : R e f = " i 1 2 2 9 " / > < d 1 p 1 : V a l u e   i : t y p e = " d 1 : s t r i n g " > ' T 3 4 ' ! 1 6 : 1 6 < / d 1 p 1 : V a l u e > < / d 2 : a n y T y p e > < d 2 : a n y T y p e   z : I d = " i 1 2 6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2 2 8 " / > < d 1 p 1 : U U I D > d 4 5 d 0 6 8 1 - 8 9 7 4 - 4 c 7 7 - 9 5 3 c - 6 5 7 d 8 e c 8 3 b 0 4 < / d 1 p 1 : U U I D > < d 1 p 1 : C o n t a i n e r   z : R e f = " i 1 2 2 9 " / > < d 1 p 1 : V a l u e   i : t y p e = " d 1 : s t r i n g " > ' T 3 5 ' ! 1 6 : 1 6 < / d 1 p 1 : V a l u e > < / d 2 : a n y T y p e > < d 2 : a n y T y p e   z : I d = " i 1 2 6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2 2 8 " / > < d 1 p 1 : U U I D > 8 6 d 6 7 8 8 8 - 3 1 a 4 - 4 7 e 7 - b 2 b 2 - c b d a a 4 9 3 8 9 5 2 < / d 1 p 1 : U U I D > < d 1 p 1 : C o n t a i n e r   z : R e f = " i 1 2 2 9 " / > < d 1 p 1 : V a l u e   i : t y p e = " d 1 : s t r i n g " > ' T 3 6 ' ! 1 6 : 1 6 < / d 1 p 1 : V a l u e > < / d 2 : a n y T y p e > < d 2 : a n y T y p e   z : I d = " i 1 2 6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2 2 8 " / > < d 1 p 1 : U U I D > 5 3 b d 1 8 5 b - 6 b c f - 4 1 b c - 8 c 7 a - 1 2 9 c 2 0 8 3 5 9 6 c < / d 1 p 1 : U U I D > < d 1 p 1 : C o n t a i n e r   z : R e f = " i 1 2 2 9 " / > < d 1 p 1 : V a l u e   i : t y p e = " d 1 : s t r i n g " > ' T 3 7 ' ! 1 6 : 1 6 < / d 1 p 1 : V a l u e > < / d 2 : a n y T y p e > < d 2 : a n y T y p e   z : I d = " i 1 2 7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2 2 8 " / > < d 1 p 1 : U U I D > 7 3 5 c 7 7 f 5 - b d c 2 - 4 e b 4 - a f 7 c - 4 7 b 0 4 c 7 5 3 9 4 9 < / d 1 p 1 : U U I D > < d 1 p 1 : C o n t a i n e r   z : R e f = " i 1 2 2 9 " / > < d 1 p 1 : V a l u e   i : t y p e = " d 1 : s t r i n g " > ' T 3 8 ' ! 1 5 : 1 5 < / d 1 p 1 : V a l u e > < / d 2 : a n y T y p e > < d 2 : a n y T y p e   z : I d = " i 1 2 7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2 2 8 " / > < d 1 p 1 : U U I D > 9 2 9 c d 6 a 2 - 5 9 f d - 4 b b 7 - 9 7 1 a - f 4 d 9 5 d 8 a 5 7 a f < / d 1 p 1 : U U I D > < d 1 p 1 : C o n t a i n e r   z : R e f = " i 1 2 2 9 " / > < d 1 p 1 : V a l u e   i : t y p e = " d 1 : s t r i n g " > ' T 3 9 ' ! 1 5 : 1 5 < / d 1 p 1 : V a l u e > < / d 2 : a n y T y p e > < d 2 : a n y T y p e   z : I d = " i 1 2 7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2 2 8 " / > < d 1 p 1 : U U I D > 8 e 0 d a 4 e 8 - c 5 e 7 - 4 6 9 8 - a 2 1 0 - 6 f 5 2 f 9 8 8 9 9 a 9 < / d 1 p 1 : U U I D > < d 1 p 1 : C o n t a i n e r   z : R e f = " i 1 2 2 9 " / > < d 1 p 1 : V a l u e   i : t y p e = " d 1 : s t r i n g " > ' T 4 0 ' ! 1 5 : 1 5 < / d 1 p 1 : V a l u e > < / d 2 : a n y T y p e > < d 2 : a n y T y p e   z : I d = " i 1 2 7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2 2 8 " / > < d 1 p 1 : U U I D > 9 0 0 5 e 9 7 8 - 7 1 5 d - 4 2 a 3 - a 3 e a - a 3 a 8 4 c f e 5 f 6 4 < / d 1 p 1 : U U I D > < d 1 p 1 : C o n t a i n e r   z : R e f = " i 1 2 2 9 " / > < d 1 p 1 : V a l u e   i : t y p e = " d 1 : s t r i n g " > ' T 4 1 ' ! 1 5 : 1 5 < / d 1 p 1 : V a l u e > < / d 2 : a n y T y p e > < d 2 : a n y T y p e   z : I d = " i 1 2 7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2 2 8 " / > < d 1 p 1 : U U I D > 0 6 9 c d 4 7 b - d f 9 3 - 4 6 1 f - a e e 2 - e 5 d 6 3 3 9 7 e 7 d 9 < / d 1 p 1 : U U I D > < d 1 p 1 : C o n t a i n e r   z : R e f = " i 1 2 2 9 " / > < d 1 p 1 : V a l u e   i : t y p e = " d 1 : s t r i n g " > ' T 4 2 ' ! 1 5 : 1 5 < / d 1 p 1 : V a l u e > < / d 2 : a n y T y p e > < d 2 : a n y T y p e   z : I d = " i 1 2 7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2 2 8 " / > < d 1 p 1 : U U I D > 6 0 1 5 2 4 c 6 - 5 4 a 4 - 4 a 8 8 - 8 b b 6 - 4 4 b 1 3 3 9 9 0 a e 5 < / d 1 p 1 : U U I D > < d 1 p 1 : C o n t a i n e r   z : R e f = " i 1 2 2 9 " / > < d 1 p 1 : V a l u e   i : t y p e = " d 1 : s t r i n g " > ' T 4 3 ' ! 1 5 : 1 5 < / d 1 p 1 : V a l u e > < / d 2 : a n y T y p e > < d 2 : a n y T y p e   z : I d = " i 1 2 7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2 2 8 " / > < d 1 p 1 : U U I D > 6 3 8 f d 5 7 9 - 9 8 3 6 - 4 6 d f - 9 b 8 f - c b c e 7 7 d 2 5 a 5 8 < / d 1 p 1 : U U I D > < d 1 p 1 : C o n t a i n e r   z : R e f = " i 1 2 2 9 " / > < d 1 p 1 : V a l u e   i : t y p e = " d 1 : s t r i n g " > ' T 4 4 ' ! 1 5 : 1 5 < / d 1 p 1 : V a l u e > < / d 2 : a n y T y p e > < d 2 : a n y T y p e   z : I d = " i 1 2 7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2 2 8 " / > < d 1 p 1 : U U I D > 1 a 9 1 0 a 2 4 - 6 8 5 c - 4 1 6 d - a 3 a f - e a 3 9 6 c b f c 7 7 d < / d 1 p 1 : U U I D > < d 1 p 1 : C o n t a i n e r   z : R e f = " i 1 2 2 9 " / > < d 1 p 1 : V a l u e   i : t y p e = " d 1 : s t r i n g " > ' T 4 5 ' ! 1 5 : 1 5 < / d 1 p 1 : V a l u e > < / d 2 : a n y T y p e > < d 2 : a n y T y p e   z : I d = " i 1 2 7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2 2 8 " / > < d 1 p 1 : U U I D > c a 2 9 e b a 5 - 3 6 3 0 - 4 8 d b - 9 6 3 3 - 4 3 a d e 4 a 3 d 9 0 9 < / d 1 p 1 : U U I D > < d 1 p 1 : C o n t a i n e r   z : R e f = " i 1 2 2 9 " / > < d 1 p 1 : V a l u e   i : t y p e = " d 1 : s t r i n g " > ' T 4 6 ' ! 1 6 : 1 6 < / d 1 p 1 : V a l u e > < / d 2 : a n y T y p e > < d 2 : a n y T y p e   z : I d = " i 1 2 7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2 2 8 " / > < d 1 p 1 : U U I D > b 9 8 d 7 6 0 b - 1 4 e 7 - 4 c 6 b - 8 3 9 b - d 4 6 c 6 a 0 0 0 9 6 1 < / d 1 p 1 : U U I D > < d 1 p 1 : C o n t a i n e r   z : R e f = " i 1 2 2 9 " / > < d 1 p 1 : V a l u e   i : t y p e = " d 1 : s t r i n g " > ' T 4 7 ' ! 1 6 : 1 6 < / d 1 p 1 : V a l u e > < / d 2 : a n y T y p e > < d 2 : a n y T y p e   z : I d = " i 1 2 8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2 2 8 " / > < d 1 p 1 : U U I D > f c 4 8 e 0 e 6 - f 6 9 3 - 4 4 c 5 - b c b 1 - c d 6 2 f 4 9 2 3 6 d f < / d 1 p 1 : U U I D > < d 1 p 1 : C o n t a i n e r   z : R e f = " i 1 2 2 9 " / > < d 1 p 1 : V a l u e   i : t y p e = " d 1 : s t r i n g " > ' T 4 8 ' ! 1 6 : 1 6 < / d 1 p 1 : V a l u e > < / d 2 : a n y T y p e > < d 2 : a n y T y p e   z : I d = " i 1 2 8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2 2 8 " / > < d 1 p 1 : U U I D > f 8 8 1 6 9 6 b - f f 6 d - 4 f 4 6 - 8 d 6 a - 3 5 3 5 9 4 2 8 f a b e < / d 1 p 1 : U U I D > < d 1 p 1 : C o n t a i n e r   z : R e f = " i 1 2 2 9 " / > < d 1 p 1 : V a l u e   i : t y p e = " d 1 : s t r i n g " > ' T 4 9 ' ! 1 6 : 1 6 < / d 1 p 1 : V a l u e > < / d 2 : a n y T y p e > < d 2 : a n y T y p e   z : I d = " i 1 2 8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2 2 8 " / > < d 1 p 1 : U U I D > a d e c e 1 5 9 - 1 3 9 f - 4 3 d b - a 2 8 6 - 9 a 9 9 f 6 c a b 3 a c < / d 1 p 1 : U U I D > < d 1 p 1 : C o n t a i n e r   z : R e f = " i 1 2 2 9 " / > < d 1 p 1 : V a l u e   i : t y p e = " d 1 : s t r i n g " > ' T 5 0 ' ! 1 6 : 1 6 < / d 1 p 1 : V a l u e > < / d 2 : a n y T y p e > < d 2 : a n y T y p e   z : I d = " i 1 2 8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2 2 8 " / > < d 1 p 1 : U U I D > f d c 4 4 b 5 9 - 1 1 b b - 4 6 6 f - 8 6 b 7 - 9 2 6 2 e 8 3 b d 0 7 8 < / d 1 p 1 : U U I D > < d 1 p 1 : C o n t a i n e r   z : R e f = " i 1 2 2 9 " / > < d 1 p 1 : V a l u e   i : t y p e = " d 1 : s t r i n g " > ' T 5 1 ' ! 1 6 : 1 6 < / d 1 p 1 : V a l u e > < / d 2 : a n y T y p e > < d 2 : a n y T y p e   z : I d = " i 1 2 8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2 2 8 " / > < d 1 p 1 : U U I D > d 8 9 a c 8 e 6 - b 9 0 9 - 4 a 2 f - b 7 5 5 - e f 1 d 2 3 6 9 8 b 3 6 < / d 1 p 1 : U U I D > < d 1 p 1 : C o n t a i n e r   z : R e f = " i 1 2 2 9 " / > < d 1 p 1 : V a l u e   i : t y p e = " d 1 : s t r i n g " > ' T 5 2 ' ! 1 6 : 1 6 < / d 1 p 1 : V a l u e > < / d 2 : a n y T y p e > < d 2 : a n y T y p e   z : I d = " i 1 2 8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2 2 8 " / > < d 1 p 1 : U U I D > 5 d d 0 e a 2 4 - 6 6 e 2 - 4 8 d 8 - b b a 5 - 3 6 5 9 e c 2 1 a d 4 b < / d 1 p 1 : U U I D > < d 1 p 1 : C o n t a i n e r   z : R e f = " i 1 2 2 9 " / > < d 1 p 1 : V a l u e   i : t y p e = " d 1 : s t r i n g " > ' T 5 3 ' ! 1 6 : 1 6 < / d 1 p 1 : V a l u e > < / d 2 : a n y T y p e > < d 2 : a n y T y p e   z : I d = " i 1 2 8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2 2 8 " / > < d 1 p 1 : U U I D > 1 9 1 d a e 2 5 - 1 d 5 2 - 4 8 3 b - 9 3 7 c - 4 5 2 9 e 8 6 6 e 9 8 0 < / d 1 p 1 : U U I D > < d 1 p 1 : C o n t a i n e r   z : R e f = " i 1 2 2 9 " / > < d 1 p 1 : V a l u e   i : t y p e = " d 1 : s t r i n g " > ' T 5 4 ' ! 1 5 : 1 5 < / d 1 p 1 : V a l u e > < / d 2 : a n y T y p e > < d 2 : a n y T y p e   z : I d = " i 1 2 8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2 2 8 " / > < d 1 p 1 : U U I D > f 2 0 9 3 6 e 3 - c b c d - 4 2 3 9 - b 7 0 0 - c 7 5 b 1 a 2 4 b 3 0 1 < / d 1 p 1 : U U I D > < d 1 p 1 : C o n t a i n e r   z : R e f = " i 1 2 2 9 " / > < d 1 p 1 : V a l u e   i : t y p e = " d 1 : s t r i n g " > ' T 5 5 ' ! 1 5 : 1 5 < / d 1 p 1 : V a l u e > < / d 2 : a n y T y p e > < d 2 : a n y T y p e   z : I d = " i 1 2 8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2 2 8 " / > < d 1 p 1 : U U I D > f f f 0 3 a 5 f - 3 8 5 d - 4 f c b - 9 5 0 e - 2 2 7 2 5 9 d 5 c b e 3 < / d 1 p 1 : U U I D > < d 1 p 1 : C o n t a i n e r   z : R e f = " i 1 2 2 9 " / > < d 1 p 1 : V a l u e   i : t y p e = " d 1 : s t r i n g " > ' T 5 6 ' ! 1 5 : 1 5 < / d 1 p 1 : V a l u e > < / d 2 : a n y T y p e > < d 2 : a n y T y p e   z : I d = " i 1 2 8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2 2 8 " / > < d 1 p 1 : U U I D > e 0 7 5 8 7 4 4 - e e b c - 4 e 5 e - 9 1 9 b - e 5 b e 1 7 d 1 e a 1 b < / d 1 p 1 : U U I D > < d 1 p 1 : C o n t a i n e r   z : R e f = " i 1 2 2 9 " / > < d 1 p 1 : V a l u e   i : t y p e = " d 1 : s t r i n g " > ' T 5 7 ' ! 1 5 : 1 5 < / d 1 p 1 : V a l u e > < / d 2 : a n y T y p e > < d 2 : a n y T y p e   z : I d = " i 1 2 9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2 2 8 " / > < d 1 p 1 : U U I D > b 4 e e 2 2 9 1 - 4 2 f 7 - 4 3 e 4 - a a 3 8 - 2 8 e 5 0 e 7 4 a f 7 8 < / d 1 p 1 : U U I D > < d 1 p 1 : C o n t a i n e r   z : R e f = " i 1 2 2 9 " / > < d 1 p 1 : V a l u e   i : t y p e = " d 1 : s t r i n g " > ' T 5 8 ' ! 1 5 : 1 5 < / d 1 p 1 : V a l u e > < / d 2 : a n y T y p e > < d 2 : a n y T y p e   z : I d = " i 1 2 9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2 2 8 " / > < d 1 p 1 : U U I D > f 8 c c 3 6 d 0 - 7 1 1 3 - 4 3 b 5 - a 7 c 6 - 5 1 3 f 9 8 7 9 6 3 7 2 < / d 1 p 1 : U U I D > < d 1 p 1 : C o n t a i n e r   z : R e f = " i 1 2 2 9 " / > < d 1 p 1 : V a l u e   i : t y p e = " d 1 : s t r i n g " > ' T 5 9 ' ! 1 5 : 1 5 < / d 1 p 1 : V a l u e > < / d 2 : a n y T y p e > < d 2 : a n y T y p e   z : I d = " i 1 2 9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2 2 8 " / > < d 1 p 1 : U U I D > 1 5 2 8 5 c 3 4 - d b 1 0 - 4 b b b - 9 d d 4 - a 1 3 4 c e f 5 d 1 d f < / d 1 p 1 : U U I D > < d 1 p 1 : C o n t a i n e r   z : R e f = " i 1 2 2 9 " / > < d 1 p 1 : V a l u e   i : t y p e = " d 1 : s t r i n g " > ' T 6 0 ' ! 1 4 : 1 4 < / d 1 p 1 : V a l u e > < / d 2 : a n y T y p e > < d 2 : a n y T y p e   z : I d = " i 1 2 9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2 2 8 " / > < d 1 p 1 : U U I D > c f e 8 3 a 6 4 - 6 5 3 5 - 4 e 5 2 - 8 0 7 7 - 9 e 5 e 1 a a 1 e 0 6 c < / d 1 p 1 : U U I D > < d 1 p 1 : C o n t a i n e r   z : R e f = " i 1 2 2 9 " / > < d 1 p 1 : V a l u e   i : t y p e = " d 1 : s t r i n g " > ' T 6 1 ' ! 1 4 : 1 4 < / d 1 p 1 : V a l u e > < / d 2 : a n y T y p e > < d 2 : a n y T y p e   z : I d = " i 1 2 9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2 2 8 " / > < d 1 p 1 : U U I D > a 2 7 2 4 9 d 4 - 8 4 5 d - 4 b 2 2 - 8 5 6 9 - 5 0 d b 2 3 7 a 2 1 4 0 < / d 1 p 1 : U U I D > < d 1 p 1 : C o n t a i n e r   z : R e f = " i 1 2 2 9 " / > < d 1 p 1 : V a l u e   i : t y p e = " d 1 : s t r i n g " > ' T 6 2 ' ! 1 4 : 1 4 < / d 1 p 1 : V a l u e > < / d 2 : a n y T y p e > < d 2 : a n y T y p e   z : I d = " i 1 2 9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2 2 8 " / > < d 1 p 1 : U U I D > 2 3 8 8 0 5 0 9 - e 8 6 5 - 4 0 3 7 - a 6 7 a - a 3 6 8 6 1 7 c 5 e 3 7 < / d 1 p 1 : U U I D > < d 1 p 1 : C o n t a i n e r   z : R e f = " i 1 2 2 9 " / > < d 1 p 1 : V a l u e   i : t y p e = " d 1 : s t r i n g " > ' T 6 3 ' ! 1 4 : 1 4 < / d 1 p 1 : V a l u e > < / d 2 : a n y T y p e > < d 2 : a n y T y p e   z : I d = " i 1 2 9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2 2 8 " / > < d 1 p 1 : U U I D > 1 7 b c 0 5 3 7 - 3 b 2 4 - 4 c e 8 - 8 1 d a - 8 2 3 c d 5 e 3 6 3 c 7 < / d 1 p 1 : U U I D > < d 1 p 1 : C o n t a i n e r   z : R e f = " i 1 2 2 9 " / > < d 1 p 1 : V a l u e   i : t y p e = " d 1 : s t r i n g " > ' T 6 4 ' ! 1 4 : 1 4 < / d 1 p 1 : V a l u e > < / d 2 : a n y T y p e > < d 2 : a n y T y p e   z : I d = " i 1 2 9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2 2 8 " / > < d 1 p 1 : U U I D > b 7 9 4 e d 7 2 - 1 f a e - 4 3 7 c - 8 a 1 7 - 9 1 0 6 f 6 1 c 3 0 9 8 < / d 1 p 1 : U U I D > < d 1 p 1 : C o n t a i n e r   z : R e f = " i 1 2 2 9 " / > < d 1 p 1 : V a l u e   i : t y p e = " d 1 : s t r i n g " > ' T 6 5 ' ! 1 5 : 1 5 < / d 1 p 1 : V a l u e > < / d 2 : a n y T y p e > < d 2 : a n y T y p e   z : I d = " i 1 2 9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2 2 8 " / > < d 1 p 1 : U U I D > 8 e b 5 f 9 6 5 - 5 1 d b - 4 d 0 f - 9 b 8 d - c 6 f 9 0 6 b 6 3 f c f < / d 1 p 1 : U U I D > < d 1 p 1 : C o n t a i n e r   z : R e f = " i 1 2 2 9 " / > < d 1 p 1 : V a l u e   i : t y p e = " d 1 : s t r i n g " > ' T 6 6 ' ! 1 5 : 1 5 < / d 1 p 1 : V a l u e > < / d 2 : a n y T y p e > < d 2 : a n y T y p e   z : I d = " i 1 2 9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2 2 8 " / > < d 1 p 1 : U U I D > 6 6 8 6 3 b 9 f - 7 7 d 4 - 4 1 5 c - 9 b 3 d - c 0 4 3 c 0 8 7 3 5 f 4 < / d 1 p 1 : U U I D > < d 1 p 1 : C o n t a i n e r   z : R e f = " i 1 2 2 9 " / > < d 1 p 1 : V a l u e   i : t y p e = " d 1 : s t r i n g " > ' T 6 7 ' ! 1 5 : 1 5 < / d 1 p 1 : V a l u e > < / d 2 : a n y T y p e > < d 2 : a n y T y p e   z : I d = " i 1 3 0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2 2 8 " / > < d 1 p 1 : U U I D > 0 d 5 3 b 4 8 5 - 1 c 9 b - 4 6 8 c - 9 4 6 c - c 3 f d 9 0 6 3 a a 5 8 < / d 1 p 1 : U U I D > < d 1 p 1 : C o n t a i n e r   z : R e f = " i 1 2 2 9 " / > < d 1 p 1 : V a l u e   i : t y p e = " d 1 : s t r i n g " > ' T 6 8 ' ! 1 5 : 1 5 < / d 1 p 1 : V a l u e > < / d 2 : a n y T y p e > < d 2 : a n y T y p e   z : I d = " i 1 3 0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2 2 8 " / > < d 1 p 1 : U U I D > 3 a 5 8 8 0 c 0 - 0 6 6 f - 4 e 8 2 - b c 3 b - d d d 6 1 5 9 e 0 8 e 6 < / d 1 p 1 : U U I D > < d 1 p 1 : C o n t a i n e r   z : R e f = " i 1 2 2 9 " / > < d 1 p 1 : V a l u e   i : t y p e = " d 1 : s t r i n g " > ' T 6 9 ' ! 1 5 : 1 5 < / d 1 p 1 : V a l u e > < / d 2 : a n y T y p e > < d 2 : a n y T y p e   z : I d = " i 1 3 0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2 2 8 " / > < d 1 p 1 : U U I D > 8 b a 9 4 1 d e - a 9 a f - 4 b 6 2 - 8 5 e 2 - a 1 a 7 e 8 7 6 0 c d c < / d 1 p 1 : U U I D > < d 1 p 1 : C o n t a i n e r   z : R e f = " i 1 2 2 9 " / > < d 1 p 1 : V a l u e   i : t y p e = " d 1 : s t r i n g " > ' T 7 0 ' ! 1 6 : 1 6 < / d 1 p 1 : V a l u e > < / d 2 : a n y T y p e > < d 2 : a n y T y p e   z : I d = " i 1 3 0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2 2 8 " / > < d 1 p 1 : U U I D > d 0 e c 2 1 8 8 - 6 8 6 6 - 4 a e 5 - b f f 5 - 7 5 4 5 d 9 1 7 2 f a 3 < / d 1 p 1 : U U I D > < d 1 p 1 : C o n t a i n e r   z : R e f = " i 1 2 2 9 " / > < d 1 p 1 : V a l u e   i : t y p e = " d 1 : s t r i n g " > ' T 7 1 ' ! 1 6 : 1 6 < / d 1 p 1 : V a l u e > < / d 2 : a n y T y p e > < d 2 : a n y T y p e   z : I d = " i 1 3 0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2 2 8 " / > < d 1 p 1 : U U I D > c d e 6 d 7 5 f - 0 c 0 e - 4 e c 5 - 8 2 4 9 - 6 c e f 9 5 5 e c d 1 1 < / d 1 p 1 : U U I D > < d 1 p 1 : C o n t a i n e r   z : R e f = " i 1 2 2 9 " / > < d 1 p 1 : V a l u e   i : t y p e = " d 1 : s t r i n g " > ' T 7 2 ' ! 1 6 : 1 6 < / d 1 p 1 : V a l u e > < / d 2 : a n y T y p e > < d 2 : a n y T y p e   z : I d = " i 1 3 0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2 2 8 " / > < d 1 p 1 : U U I D > 8 b f 5 0 5 8 7 - b 4 3 b - 4 5 5 0 - 9 0 5 f - c c 8 a a 6 7 d 9 d b a < / d 1 p 1 : U U I D > < d 1 p 1 : C o n t a i n e r   z : R e f = " i 1 2 2 9 " / > < d 1 p 1 : V a l u e   i : t y p e = " d 1 : s t r i n g " > ' T 7 3 ' ! 1 6 : 1 6 < / d 1 p 1 : V a l u e > < / d 2 : a n y T y p e > < d 2 : a n y T y p e   z : I d = " i 1 3 0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2 2 8 " / > < d 1 p 1 : U U I D > d b d c e f 1 8 - c c e 6 - 4 5 a 2 - 8 d 6 a - a a 1 6 7 e c 0 e 1 0 e < / d 1 p 1 : U U I D > < d 1 p 1 : C o n t a i n e r   z : R e f = " i 1 2 2 9 " / > < d 1 p 1 : V a l u e   i : t y p e = " d 1 : s t r i n g " > ' T 7 4 ' ! 1 6 : 1 6 < / d 1 p 1 : V a l u e > < / d 2 : a n y T y p e > < d 2 : a n y T y p e   z : I d = " i 1 3 0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2 2 8 " / > < d 1 p 1 : U U I D > 2 f b f d 8 7 1 - 3 e b 6 - 4 d 1 2 - 9 c 0 4 - 7 4 5 f 1 4 2 1 0 0 c 2 < / d 1 p 1 : U U I D > < d 1 p 1 : C o n t a i n e r   z : R e f = " i 1 2 2 9 " / > < d 1 p 1 : V a l u e   i : t y p e = " d 1 : s t r i n g " > ' T 7 5 ' ! 1 5 : 1 5 < / d 1 p 1 : V a l u e > < / d 2 : a n y T y p e > < d 2 : a n y T y p e   z : I d = " i 1 3 0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2 2 8 " / > < d 1 p 1 : U U I D > 8 3 9 b 6 e 6 6 - 5 d 6 d - 4 b 8 5 - a 6 0 6 - e 7 2 6 6 4 e c 0 f 9 e < / d 1 p 1 : U U I D > < d 1 p 1 : C o n t a i n e r   z : R e f = " i 1 2 2 9 " / > < d 1 p 1 : V a l u e   i : t y p e = " d 1 : s t r i n g " > ' T 7 6 ' ! 1 5 : 1 5 < / d 1 p 1 : V a l u e > < / d 2 : a n y T y p e > < d 2 : a n y T y p e   z : I d = " i 1 3 0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2 2 8 " / > < d 1 p 1 : U U I D > 3 b 6 9 7 4 0 c - a a 2 1 - 4 6 b b - 8 8 0 f - 3 7 9 6 f 1 4 b 8 0 f 3 < / d 1 p 1 : U U I D > < d 1 p 1 : C o n t a i n e r   z : R e f = " i 1 2 2 9 " / > < d 1 p 1 : V a l u e   i : t y p e = " d 1 : s t r i n g " > ' T 7 7 ' ! 1 5 : 1 5 < / d 1 p 1 : V a l u e > < / d 2 : a n y T y p e > < d 2 : a n y T y p e   z : I d = " i 1 3 1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2 2 8 " / > < d 1 p 1 : U U I D > 1 f 8 0 8 4 7 e - b 7 1 b - 4 b e e - b c 0 7 - 1 0 9 b e b 6 6 f d 7 4 < / d 1 p 1 : U U I D > < d 1 p 1 : C o n t a i n e r   z : R e f = " i 1 2 2 9 " / > < d 1 p 1 : V a l u e   i : t y p e = " d 1 : s t r i n g " > ' T 7 8 ' ! 1 5 : 1 5 < / d 1 p 1 : V a l u e > < / d 2 : a n y T y p e > < d 2 : a n y T y p e   z : I d = " i 1 3 1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2 2 8 " / > < d 1 p 1 : U U I D > 3 4 c a 7 a 4 9 - f 2 8 1 - 4 2 a 6 - a 5 9 3 - 1 8 d c d 7 d a 4 e a b < / d 1 p 1 : U U I D > < d 1 p 1 : C o n t a i n e r   z : R e f = " i 1 2 2 9 " / > < d 1 p 1 : V a l u e   i : t y p e = " d 1 : s t r i n g " > ' T 7 9 ' ! 1 6 : 1 6 < / d 1 p 1 : V a l u e > < / d 2 : a n y T y p e > < d 2 : a n y T y p e   z : I d = " i 1 3 1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2 2 8 " / > < d 1 p 1 : U U I D > 2 1 c 3 5 0 8 b - 1 6 5 b - 4 1 7 4 - a 3 f 9 - 6 3 d 9 8 e 5 f d a c f < / d 1 p 1 : U U I D > < d 1 p 1 : C o n t a i n e r   z : R e f = " i 1 2 2 9 " / > < d 1 p 1 : V a l u e   i : t y p e = " d 1 : s t r i n g " > ' T 8 0 ' ! 1 6 : 1 6 < / d 1 p 1 : V a l u e > < / d 2 : a n y T y p e > < d 2 : a n y T y p e   z : I d = " i 1 3 1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2 2 8 " / > < d 1 p 1 : U U I D > a c 6 2 3 9 b f - c 9 0 0 - 4 5 0 9 - 9 0 5 0 - 1 1 4 d 9 b 1 e b 9 f d < / d 1 p 1 : U U I D > < d 1 p 1 : C o n t a i n e r   z : R e f = " i 1 2 2 9 " / > < d 1 p 1 : V a l u e   i : t y p e = " d 1 : s t r i n g " > ' T 8 1 ' ! 1 6 : 1 6 < / d 1 p 1 : V a l u e > < / d 2 : a n y T y p e > < d 2 : a n y T y p e   z : I d = " i 1 3 1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2 2 8 " / > < d 1 p 1 : U U I D > a d 4 2 3 9 7 d - b 8 2 8 - 4 c 2 3 - 8 4 6 c - 9 b 5 6 9 9 6 b f 2 d 4 < / d 1 p 1 : U U I D > < d 1 p 1 : C o n t a i n e r   z : R e f = " i 1 2 2 9 " / > < d 1 p 1 : V a l u e   i : t y p e = " d 1 : s t r i n g " > ' T 8 2 ' ! 1 5 : 1 5 < / d 1 p 1 : V a l u e > < / d 2 : a n y T y p e > < d 2 : a n y T y p e   z : I d = " i 1 3 1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2 2 8 " / > < d 1 p 1 : U U I D > f 0 5 6 2 2 c c - a d 8 1 - 4 f 0 2 - 8 5 a 1 - f 9 f 9 f 0 f 5 0 6 0 c < / d 1 p 1 : U U I D > < d 1 p 1 : C o n t a i n e r   z : R e f = " i 1 2 2 9 " / > < d 1 p 1 : V a l u e   i : t y p e = " d 1 : s t r i n g " > ' T 8 3 ' ! 1 5 : 1 5 < / d 1 p 1 : V a l u e > < / d 2 : a n y T y p e > < d 2 : a n y T y p e   z : I d = " i 1 3 1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2 2 8 " / > < d 1 p 1 : U U I D > c 1 3 5 8 7 3 9 - b d 4 c - 4 1 e 5 - 9 3 d d - 3 c d a 5 6 8 d 4 a e 7 < / d 1 p 1 : U U I D > < d 1 p 1 : C o n t a i n e r   z : R e f = " i 1 2 2 9 " / > < d 1 p 1 : V a l u e   i : t y p e = " d 1 : s t r i n g " > ' T 8 4 ' ! 1 5 : 1 5 < / d 1 p 1 : V a l u e > < / d 2 : a n y T y p e > < d 2 : a n y T y p e   z : I d = " i 1 3 1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2 2 8 " / > < d 1 p 1 : U U I D > 8 9 1 0 f 5 e e - 1 1 e 6 - 4 b 4 d - b 4 d 2 - 8 1 f 2 5 1 5 b a a 8 1 < / d 1 p 1 : U U I D > < d 1 p 1 : C o n t a i n e r   z : R e f = " i 1 2 2 9 " / > < d 1 p 1 : V a l u e   i : t y p e = " d 1 : s t r i n g " > ' T 8 5 ' ! 1 5 : 1 5 < / d 1 p 1 : V a l u e > < / d 2 : a n y T y p e > < d 2 : a n y T y p e   z : I d = " i 1 3 1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2 2 8 " / > < d 1 p 1 : U U I D > a f 4 c 9 a f f - 2 c 0 5 - 4 c c 8 - 8 5 5 1 - 6 6 4 8 4 8 7 7 6 b 0 c < / d 1 p 1 : U U I D > < d 1 p 1 : C o n t a i n e r   z : R e f = " i 1 2 2 9 " / > < d 1 p 1 : V a l u e   i : t y p e = " d 1 : s t r i n g " > ' T 8 6 ' ! 1 4 : 1 4 < / d 1 p 1 : V a l u e > < / d 2 : a n y T y p e > < d 2 : a n y T y p e   z : I d = " i 1 3 1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2 2 8 " / > < d 1 p 1 : U U I D > 1 9 f 2 1 c c 1 - b b 6 4 - 4 0 5 7 - b 1 e 2 - 1 e b f 8 5 e 2 c 4 e 7 < / d 1 p 1 : U U I D > < d 1 p 1 : C o n t a i n e r   z : R e f = " i 1 2 2 9 " / > < d 1 p 1 : V a l u e   i : t y p e = " d 1 : s t r i n g " > ' T 8 7 ' ! 1 5 : 1 5 < / d 1 p 1 : V a l u e > < / d 2 : a n y T y p e > < d 2 : a n y T y p e   z : I d = " i 1 3 2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2 2 8 " / > < d 1 p 1 : U U I D > 1 e e c d 1 d 3 - 1 9 d e - 4 c 8 6 - a 9 b 5 - 1 4 3 1 6 e 4 f a f 8 e < / d 1 p 1 : U U I D > < d 1 p 1 : C o n t a i n e r   z : R e f = " i 1 2 2 9 " / > < d 1 p 1 : V a l u e   i : t y p e = " d 1 : s t r i n g " > ' T 8 8 ' ! 1 5 : 1 5 < / d 1 p 1 : V a l u e > < / d 2 : a n y T y p e > < d 2 : a n y T y p e   z : I d = " i 1 3 2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2 2 8 " / > < d 1 p 1 : U U I D > 8 5 e 1 c a 4 4 - 1 e 7 9 - 4 a a a - 8 2 1 1 - c d 7 7 6 b 3 6 e 4 a 1 < / d 1 p 1 : U U I D > < d 1 p 1 : C o n t a i n e r   z : R e f = " i 1 2 2 9 " / > < d 1 p 1 : V a l u e   i : t y p e = " d 1 : s t r i n g " > ' T 8 9 ' ! 1 5 : 1 5 < / d 1 p 1 : V a l u e > < / d 2 : a n y T y p e > < d 2 : a n y T y p e   z : I d = " i 1 3 2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2 2 8 " / > < d 1 p 1 : U U I D > 8 8 7 3 2 7 0 f - d 9 b 9 - 4 b 3 6 - 8 3 8 6 - 1 d 7 a 9 2 2 e 0 4 9 c < / d 1 p 1 : U U I D > < d 1 p 1 : C o n t a i n e r   z : R e f = " i 1 2 2 9 " / > < d 1 p 1 : V a l u e   i : t y p e = " d 1 : s t r i n g " > ' T 9 0 ' ! 1 4 : 1 4 < / d 1 p 1 : V a l u e > < / d 2 : a n y T y p e > < d 2 : a n y T y p e   z : I d = " i 1 3 2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2 2 8 " / > < d 1 p 1 : U U I D > 7 f 7 e f c 3 e - 7 b 1 a - 4 b c 3 - 8 0 2 a - a c 1 9 5 c 8 b 1 b 0 5 < / d 1 p 1 : U U I D > < d 1 p 1 : C o n t a i n e r   z : R e f = " i 1 2 2 9 " / > < d 1 p 1 : V a l u e   i : t y p e = " d 1 : s t r i n g " > ' T 9 1 ' ! 1 4 : 1 4 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4 " > < d 1 p 1 : U U I D > 4 c c 1 c a 4 0 - 1 d 5 4 - 4 1 b 6 - 8 e 5 3 - 5 a f 3 e 7 6 a d 6 5 8 < / d 1 p 1 : U U I D > < d 1 p 1 : _ e l e m e n t s > < d 2 : a n y T y p e   z : R e f = " i 1 2 3 0 " / > < d 2 : a n y T y p e   z : R e f = " i 1 2 3 3 " / > < d 2 : a n y T y p e   z : R e f = " i 1 2 3 4 " / > < d 2 : a n y T y p e   z : R e f = " i 1 2 3 5 " / > < d 2 : a n y T y p e   z : R e f = " i 1 2 3 6 " / > < d 2 : a n y T y p e   z : R e f = " i 1 2 3 7 " / > < d 2 : a n y T y p e   z : R e f = " i 1 2 3 8 " / > < d 2 : a n y T y p e   z : R e f = " i 1 2 3 9 " / > < d 2 : a n y T y p e   z : R e f = " i 1 2 4 0 " / > < d 2 : a n y T y p e   z : R e f = " i 1 2 4 1 " / > < d 2 : a n y T y p e   z : R e f = " i 1 2 4 2 " / > < d 2 : a n y T y p e   z : R e f = " i 1 2 4 3 " / > < d 2 : a n y T y p e   z : R e f = " i 1 2 4 4 " / > < d 2 : a n y T y p e   z : R e f = " i 1 2 4 5 " / > < d 2 : a n y T y p e   z : R e f = " i 1 2 4 6 " / > < d 2 : a n y T y p e   z : R e f = " i 1 2 4 7 " / > < d 2 : a n y T y p e   z : R e f = " i 1 2 4 8 " / > < d 2 : a n y T y p e   z : R e f = " i 1 2 4 9 " / > < d 2 : a n y T y p e   z : R e f = " i 1 2 5 0 " / > < d 2 : a n y T y p e   z : R e f = " i 1 2 5 1 " / > < d 2 : a n y T y p e   z : R e f = " i 1 2 5 2 " / > < d 2 : a n y T y p e   z : R e f = " i 1 2 5 3 " / > < d 2 : a n y T y p e   z : R e f = " i 1 2 5 4 " / > < d 2 : a n y T y p e   z : R e f = " i 1 2 5 5 " / > < d 2 : a n y T y p e   z : R e f = " i 1 2 5 6 " / > < d 2 : a n y T y p e   z : R e f = " i 1 2 5 7 " / > < d 2 : a n y T y p e   z : R e f = " i 1 2 5 8 " / > < d 2 : a n y T y p e   z : R e f = " i 1 2 5 9 " / > < d 2 : a n y T y p e   z : R e f = " i 1 2 6 0 " / > < d 2 : a n y T y p e   z : R e f = " i 1 2 6 1 " / > < d 2 : a n y T y p e   z : R e f = " i 1 2 6 2 " / > < d 2 : a n y T y p e   z : R e f = " i 1 2 6 3 " / > < d 2 : a n y T y p e   z : R e f = " i 1 2 6 4 " / > < d 2 : a n y T y p e   z : R e f = " i 1 2 6 5 " / > < d 2 : a n y T y p e   z : R e f = " i 1 2 6 6 " / > < d 2 : a n y T y p e   z : R e f = " i 1 2 6 7 " / > < d 2 : a n y T y p e   z : R e f = " i 1 2 6 8 " / > < d 2 : a n y T y p e   z : R e f = " i 1 2 6 9 " / > < d 2 : a n y T y p e   z : R e f = " i 1 2 7 0 " / > < d 2 : a n y T y p e   z : R e f = " i 1 2 7 1 " / > < d 2 : a n y T y p e   z : R e f = " i 1 2 7 2 " / > < d 2 : a n y T y p e   z : R e f = " i 1 2 7 3 " / > < d 2 : a n y T y p e   z : R e f = " i 1 2 7 4 " / > < d 2 : a n y T y p e   z : R e f = " i 1 2 7 5 " / > < d 2 : a n y T y p e   z : R e f = " i 1 2 7 6 " / > < d 2 : a n y T y p e   z : R e f = " i 1 2 7 7 " / > < d 2 : a n y T y p e   z : R e f = " i 1 2 7 8 " / > < d 2 : a n y T y p e   z : R e f = " i 1 2 7 9 " / > < d 2 : a n y T y p e   z : R e f = " i 1 2 8 0 " / > < d 2 : a n y T y p e   z : R e f = " i 1 2 8 1 " / > < d 2 : a n y T y p e   z : R e f = " i 1 2 8 2 " / > < d 2 : a n y T y p e   z : R e f = " i 1 2 8 3 " / > < d 2 : a n y T y p e   z : R e f = " i 1 2 8 4 " / > < d 2 : a n y T y p e   z : R e f = " i 1 2 8 5 " / > < d 2 : a n y T y p e   z : R e f = " i 1 2 8 6 " / > < d 2 : a n y T y p e   z : R e f = " i 1 2 8 7 " / > < d 2 : a n y T y p e   z : R e f = " i 1 2 8 8 " / > < d 2 : a n y T y p e   z : R e f = " i 1 2 8 9 " / > < d 2 : a n y T y p e   z : R e f = " i 1 2 9 0 " / > < d 2 : a n y T y p e   z : R e f = " i 1 2 9 1 " / > < d 2 : a n y T y p e   z : R e f = " i 1 2 9 2 " / > < d 2 : a n y T y p e   z : R e f = " i 1 2 9 3 " / > < d 2 : a n y T y p e   z : R e f = " i 1 2 9 4 " / > < d 2 : a n y T y p e   z : R e f = " i 1 2 9 5 " / > < d 2 : a n y T y p e   z : R e f = " i 1 2 9 6 " / > < d 2 : a n y T y p e   z : R e f = " i 1 2 9 7 " / > < d 2 : a n y T y p e   z : R e f = " i 1 2 9 8 " / > < d 2 : a n y T y p e   z : R e f = " i 1 2 9 9 " / > < d 2 : a n y T y p e   z : R e f = " i 1 3 0 0 " / > < d 2 : a n y T y p e   z : R e f = " i 1 3 0 1 " / > < d 2 : a n y T y p e   z : R e f = " i 1 3 0 2 " / > < d 2 : a n y T y p e   z : R e f = " i 1 3 0 3 " / > < d 2 : a n y T y p e   z : R e f = " i 1 3 0 4 " / > < d 2 : a n y T y p e   z : R e f = " i 1 3 0 5 " / > < d 2 : a n y T y p e   z : R e f = " i 1 3 0 6 " / > < d 2 : a n y T y p e   z : R e f = " i 1 3 0 7 " / > < d 2 : a n y T y p e   z : R e f = " i 1 3 0 8 " / > < d 2 : a n y T y p e   z : R e f = " i 1 3 0 9 " / > < d 2 : a n y T y p e   z : R e f = " i 1 3 1 0 " / > < d 2 : a n y T y p e   z : R e f = " i 1 3 1 1 " / > < d 2 : a n y T y p e   z : R e f = " i 1 3 1 2 " / > < d 2 : a n y T y p e   z : R e f = " i 1 3 1 3 " / > < d 2 : a n y T y p e   z : R e f = " i 1 3 1 4 " / > < d 2 : a n y T y p e   z : R e f = " i 1 3 1 5 " / > < d 2 : a n y T y p e   z : R e f = " i 1 3 1 6 " / > < d 2 : a n y T y p e   z : R e f = " i 1 3 1 7 " / > < d 2 : a n y T y p e   z : R e f = " i 1 3 1 8 " / > < d 2 : a n y T y p e   z : R e f = " i 1 3 1 9 " / > < d 2 : a n y T y p e   z : R e f = " i 1 3 2 0 " / > < d 2 : a n y T y p e   z : R e f = " i 1 3 2 1 " / > < d 2 : a n y T y p e   z : R e f = " i 1 3 2 2 " / > < d 2 : a n y T y p e   z : R e f = " i 1 3 2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1 3 2 5 "   i : t y p e = " d 1 p 1 : L a b e l " > < d 1 p 1 : P a r e n t   z : R e f = " i 1 2 2 8 " / > < d 1 p 1 : U U I D > c 6 b 4 7 8 0 b - 5 9 a 9 - 4 3 9 d - b 8 f 0 - 8 8 d 7 7 5 6 5 1 9 c 3 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6 "   i : t y p e = " d 1 p 1 : E l e m e n t " > < d 1 p 1 :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V I < / d 1 p 1 : N a m e > < d 1 p 1 : O b j e c t T y p e > E l e m e n t < / d 1 p 1 : O b j e c t T y p e > < d 1 p 1 : P a r e n t   z : R e f = " i 2 4 1 " / > < d 1 p 1 : U U I D > a a c a 1 1 6 1 - 2 a 9 1 - 4 3 e 7 - 8 f 3 6 - d e 0 b c 1 2 e 4 1 f 9 < / d 1 p 1 : U U I D > < d 1 p 1 : _ p r o p e r t i e s   z : I d = " i 1 3 2 7 "   i : t y p e = " d 1 p 1 : M D M P r o p e r t i e s " > < d 1 p 1 : P a r e n t   z : R e f = " i 1 3 2 6 " / > < d 1 p 1 : U U I D > a 9 a a 5 8 c f - 0 6 e 2 - 4 1 a c - 9 b 2 4 - c 4 6 7 b e 9 b 9 8 f 7 < / d 1 p 1 : U U I D > < d 1 p 1 : _ e l e m e n t s > < d 2 : a n y T y p e   z : I d = " i 1 3 2 8 "   i : t y p e = " d 1 p 1 : M D M P r o p e r t y " > < d 1 p 1 : N a m e > S i g L e t t e r < / d 1 p 1 : N a m e > < d 1 p 1 : P a r e n t   z : R e f = " i 1 3 2 6 " / > < d 1 p 1 : U U I D > b 8 5 1 0 1 1 f - 3 7 f b - 4 1 8 c - a e a 4 - 0 6 a f 1 6 b 2 3 f f 9 < / d 1 p 1 : U U I D > < d 1 p 1 : _ p r o p e r t i e s   z : I d = " i 1 3 2 9 "   i : t y p e = " d 1 p 1 : M D M P r o p e r t i e s " > < d 1 p 1 : P a r e n t   z : R e f = " i 1 3 2 8 " / > < d 1 p 1 : U U I D > 0 a d 3 6 2 b f - 0 e 7 0 - 4 a e 4 - a c 9 b - 2 2 8 6 d 6 3 9 8 5 6 c 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3 3 0 " > < d 1 p 1 : U U I D > 2 d a c 5 d e 2 - 3 e e d - 4 5 f 0 - b 2 5 f - 7 a c a 9 6 0 e e b a d 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7 " / > < d 1 p 1 : V a l u e   i : t y p e = " d 1 : s t r i n g " > < / d 1 p 1 : V a l u e > < / d 2 : a n y T y p e > < d 2 : a n y T y p e   z : I d = " i 1 3 3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1 3 2 6 " / > < d 1 p 1 : U U I D > b 7 3 b a 2 2 4 - 0 e 5 4 - 4 9 a 1 - a b 2 6 - 2 5 7 f f 7 c 9 b 8 2 b < / d 1 p 1 : U U I D > < d 1 p 1 : C o n t a i n e r   z : R e f = " i 1 3 2 7 " / > < d 1 p 1 : V a l u e   i : t y p e = " d 1 : s t r i n g " > ' T 1 ' ! 1 5 : 1 5 < / d 1 p 1 : V a l u e > < / d 2 : a n y T y p e > < d 2 : a n y T y p e   z : I d = " i 1 3 3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1 3 2 6 " / > < d 1 p 1 : U U I D > 0 a f 4 0 7 9 e - f 5 e 6 - 4 5 7 5 - 8 7 a 5 - a a 6 7 c 8 1 0 a 0 d 4 < / d 1 p 1 : U U I D > < d 1 p 1 : C o n t a i n e r   z : R e f = " i 1 3 2 7 " / > < d 1 p 1 : V a l u e   i : t y p e = " d 1 : s t r i n g " > ' T 2 ' ! 1 5 : 1 5 < / d 1 p 1 : V a l u e > < / d 2 : a n y T y p e > < d 2 : a n y T y p e   z : I d = " i 1 3 3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3 2 6 " / > < d 1 p 1 : U U I D > 3 8 b 5 4 9 4 0 - f b e b - 4 1 c 4 - 8 8 0 b - 5 4 2 b 9 b 2 c 2 6 6 a < / d 1 p 1 : U U I D > < d 1 p 1 : C o n t a i n e r   z : R e f = " i 1 3 2 7 " / > < d 1 p 1 : V a l u e   i : t y p e = " d 1 : s t r i n g " > ' T 3 ' ! 1 5 : 1 5 < / d 1 p 1 : V a l u e > < / d 2 : a n y T y p e > < d 2 : a n y T y p e   z : I d = " i 1 3 3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3 2 6 " / > < d 1 p 1 : U U I D > 9 8 5 2 4 d 8 c - b 1 3 9 - 4 a c 3 - 8 c a 2 - 0 b c 4 0 d d b 4 3 5 a < / d 1 p 1 : U U I D > < d 1 p 1 : C o n t a i n e r   z : R e f = " i 1 3 2 7 " / > < d 1 p 1 : V a l u e   i : t y p e = " d 1 : s t r i n g " > ' T 4 ' ! 1 5 : 1 5 < / d 1 p 1 : V a l u e > < / d 2 : a n y T y p e > < d 2 : a n y T y p e   z : I d = " i 1 3 3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3 2 6 " / > < d 1 p 1 : U U I D > 6 6 0 e f b 7 6 - 0 b 7 6 - 4 9 1 c - b 0 0 b - d e 6 8 e 5 7 8 0 5 d e < / d 1 p 1 : U U I D > < d 1 p 1 : C o n t a i n e r   z : R e f = " i 1 3 2 7 " / > < d 1 p 1 : V a l u e   i : t y p e = " d 1 : s t r i n g " > ' T 5 ' ! 1 5 : 1 5 < / d 1 p 1 : V a l u e > < / d 2 : a n y T y p e > < d 2 : a n y T y p e   z : I d = " i 1 3 3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3 2 6 " / > < d 1 p 1 : U U I D > 1 3 6 6 3 9 1 d - a c d f - 4 e 9 0 - a c 5 0 - 2 2 8 f 6 b 1 1 5 d 9 3 < / d 1 p 1 : U U I D > < d 1 p 1 : C o n t a i n e r   z : R e f = " i 1 3 2 7 " / > < d 1 p 1 : V a l u e   i : t y p e = " d 1 : s t r i n g " > ' T 6 ' ! 1 5 : 1 5 < / d 1 p 1 : V a l u e > < / d 2 : a n y T y p e > < d 2 : a n y T y p e   z : I d = " i 1 3 3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3 2 6 " / > < d 1 p 1 : U U I D > 2 b 2 c 2 4 0 0 - 5 c b e - 4 5 8 6 - 8 e 1 e - 6 e f 8 4 1 4 7 3 5 7 3 < / d 1 p 1 : U U I D > < d 1 p 1 : C o n t a i n e r   z : R e f = " i 1 3 2 7 " / > < d 1 p 1 : V a l u e   i : t y p e = " d 1 : s t r i n g " > ' T 7 ' ! 1 5 : 1 5 < / d 1 p 1 : V a l u e > < / d 2 : a n y T y p e > < d 2 : a n y T y p e   z : I d = " i 1 3 3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3 2 6 " / > < d 1 p 1 : U U I D > c d f e f d 0 5 - 5 3 5 4 - 4 1 7 5 - 8 f 7 c - 1 e 7 a 0 4 9 9 e d 3 c < / d 1 p 1 : U U I D > < d 1 p 1 : C o n t a i n e r   z : R e f = " i 1 3 2 7 " / > < d 1 p 1 : V a l u e   i : t y p e = " d 1 : s t r i n g " > ' T 8 ' ! 1 5 : 1 5 < / d 1 p 1 : V a l u e > < / d 2 : a n y T y p e > < d 2 : a n y T y p e   z : I d = " i 1 3 3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3 2 6 " / > < d 1 p 1 : U U I D > 4 0 b 7 e d 0 8 - 3 4 3 f - 4 9 3 d - 9 d 5 b - 1 d c 3 0 3 3 4 f b 7 2 < / d 1 p 1 : U U I D > < d 1 p 1 : C o n t a i n e r   z : R e f = " i 1 3 2 7 " / > < d 1 p 1 : V a l u e   i : t y p e = " d 1 : s t r i n g " > ' T 9 ' ! 1 5 : 1 5 < / d 1 p 1 : V a l u e > < / d 2 : a n y T y p e > < d 2 : a n y T y p e   z : I d = " i 1 3 4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3 2 6 " / > < d 1 p 1 : U U I D > f 5 9 5 d 3 3 c - 7 c 2 2 - 4 c c 9 - 9 0 0 7 - 1 c d 7 e 7 1 d 0 1 7 7 < / d 1 p 1 : U U I D > < d 1 p 1 : C o n t a i n e r   z : R e f = " i 1 3 2 7 " / > < d 1 p 1 : V a l u e   i : t y p e = " d 1 : s t r i n g " > ' T 1 0 ' ! 1 5 : 1 5 < / d 1 p 1 : V a l u e > < / d 2 : a n y T y p e > < d 2 : a n y T y p e   z : I d = " i 1 3 4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3 2 6 " / > < d 1 p 1 : U U I D > 3 7 4 7 b 8 9 3 - 4 a 1 3 - 4 a e d - b a b b - f e 3 5 e 1 3 6 f d c e < / d 1 p 1 : U U I D > < d 1 p 1 : C o n t a i n e r   z : R e f = " i 1 3 2 7 " / > < d 1 p 1 : V a l u e   i : t y p e = " d 1 : s t r i n g " > ' T 1 1 ' ! 1 5 : 1 5 < / d 1 p 1 : V a l u e > < / d 2 : a n y T y p e > < d 2 : a n y T y p e   z : I d = " i 1 3 4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3 2 6 " / > < d 1 p 1 : U U I D > 0 4 c e b f e 3 - 1 e b 0 - 4 f 0 8 - 8 f 4 9 - b 5 1 7 6 5 d e 0 8 6 2 < / d 1 p 1 : U U I D > < d 1 p 1 : C o n t a i n e r   z : R e f = " i 1 3 2 7 " / > < d 1 p 1 : V a l u e   i : t y p e = " d 1 : s t r i n g " > ' T 1 2 ' ! 1 5 : 1 5 < / d 1 p 1 : V a l u e > < / d 2 : a n y T y p e > < d 2 : a n y T y p e   z : I d = " i 1 3 4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3 2 6 " / > < d 1 p 1 : U U I D > b f 4 e f 4 4 7 - b 5 0 2 - 4 a 7 d - 8 7 0 e - d f 7 c 7 5 9 e 6 c f e < / d 1 p 1 : U U I D > < d 1 p 1 : C o n t a i n e r   z : R e f = " i 1 3 2 7 " / > < d 1 p 1 : V a l u e   i : t y p e = " d 1 : s t r i n g " > ' T 1 3 ' ! 1 5 : 1 5 < / d 1 p 1 : V a l u e > < / d 2 : a n y T y p e > < d 2 : a n y T y p e   z : I d = " i 1 3 4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3 2 6 " / > < d 1 p 1 : U U I D > e a 4 8 8 4 8 2 - f 7 2 4 - 4 8 c f - 9 f 0 c - 0 6 7 5 d 3 a b 2 2 f 0 < / d 1 p 1 : U U I D > < d 1 p 1 : C o n t a i n e r   z : R e f = " i 1 3 2 7 " / > < d 1 p 1 : V a l u e   i : t y p e = " d 1 : s t r i n g " > ' T 1 4 ' ! 1 5 : 1 5 < / d 1 p 1 : V a l u e > < / d 2 : a n y T y p e > < d 2 : a n y T y p e   z : I d = " i 1 3 4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3 2 6 " / > < d 1 p 1 : U U I D > 6 5 d 9 8 7 f 6 - 7 b c 3 - 4 f e f - 9 9 b f - 2 7 8 2 2 3 2 a 0 8 f 4 < / d 1 p 1 : U U I D > < d 1 p 1 : C o n t a i n e r   z : R e f = " i 1 3 2 7 " / > < d 1 p 1 : V a l u e   i : t y p e = " d 1 : s t r i n g " > ' T 1 5 ' ! 1 5 : 1 5 < / d 1 p 1 : V a l u e > < / d 2 : a n y T y p e > < d 2 : a n y T y p e   z : I d = " i 1 3 4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3 2 6 " / > < d 1 p 1 : U U I D > d 7 4 4 3 8 c d - 3 e f 2 - 4 3 1 f - b c e 3 - b f e f 1 b a b 8 9 0 f < / d 1 p 1 : U U I D > < d 1 p 1 : C o n t a i n e r   z : R e f = " i 1 3 2 7 " / > < d 1 p 1 : V a l u e   i : t y p e = " d 1 : s t r i n g " > ' T 1 6 ' ! 1 5 : 1 5 < / d 1 p 1 : V a l u e > < / d 2 : a n y T y p e > < d 2 : a n y T y p e   z : I d = " i 1 3 4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3 2 6 " / > < d 1 p 1 : U U I D > 5 0 a a 6 b 2 1 - a 6 b 8 - 4 c f f - b f b c - d d 8 8 d 7 7 b 7 0 c b < / d 1 p 1 : U U I D > < d 1 p 1 : C o n t a i n e r   z : R e f = " i 1 3 2 7 " / > < d 1 p 1 : V a l u e   i : t y p e = " d 1 : s t r i n g " > ' T 1 7 ' ! 1 5 : 1 5 < / d 1 p 1 : V a l u e > < / d 2 : a n y T y p e > < d 2 : a n y T y p e   z : I d = " i 1 3 4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3 2 6 " / > < d 1 p 1 : U U I D > 6 7 e 4 b c 7 2 - 2 d 6 4 - 4 b b d - b b 1 e - 4 0 9 6 c 1 9 8 a 8 c 3 < / d 1 p 1 : U U I D > < d 1 p 1 : C o n t a i n e r   z : R e f = " i 1 3 2 7 " / > < d 1 p 1 : V a l u e   i : t y p e = " d 1 : s t r i n g " > ' T 1 8 ' ! 1 5 : 1 5 < / d 1 p 1 : V a l u e > < / d 2 : a n y T y p e > < d 2 : a n y T y p e   z : I d = " i 1 3 4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3 2 6 " / > < d 1 p 1 : U U I D > b 7 7 a 1 7 a 3 - 9 5 b b - 4 e 5 f - 8 d 8 d - 2 2 1 b d c 9 8 8 d 1 6 < / d 1 p 1 : U U I D > < d 1 p 1 : C o n t a i n e r   z : R e f = " i 1 3 2 7 " / > < d 1 p 1 : V a l u e   i : t y p e = " d 1 : s t r i n g " > ' T 1 9 ' ! 1 5 : 1 5 < / d 1 p 1 : V a l u e > < / d 2 : a n y T y p e > < d 2 : a n y T y p e   z : I d = " i 1 3 5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3 2 6 " / > < d 1 p 1 : U U I D > 3 b 2 a 9 4 b b - 8 e 3 6 - 4 b b 0 - 8 d 1 4 - 8 b 0 0 f 1 9 0 a 5 9 5 < / d 1 p 1 : U U I D > < d 1 p 1 : C o n t a i n e r   z : R e f = " i 1 3 2 7 " / > < d 1 p 1 : V a l u e   i : t y p e = " d 1 : s t r i n g " > ' T 2 0 ' ! 1 5 : 1 5 < / d 1 p 1 : V a l u e > < / d 2 : a n y T y p e > < d 2 : a n y T y p e   z : I d = " i 1 3 5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3 2 6 " / > < d 1 p 1 : U U I D > d e 7 1 6 2 5 7 - f 6 8 b - 4 f 4 4 - 9 3 d 6 - b 6 4 b 0 9 e 1 c b 6 4 < / d 1 p 1 : U U I D > < d 1 p 1 : C o n t a i n e r   z : R e f = " i 1 3 2 7 " / > < d 1 p 1 : V a l u e   i : t y p e = " d 1 : s t r i n g " > ' T 2 1 ' ! 1 5 : 1 5 < / d 1 p 1 : V a l u e > < / d 2 : a n y T y p e > < d 2 : a n y T y p e   z : I d = " i 1 3 5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3 2 6 " / > < d 1 p 1 : U U I D > 2 8 0 5 f 3 1 6 - 9 c d 5 - 4 8 e 2 - a 0 d b - c 0 7 f 3 b 8 8 6 9 5 a < / d 1 p 1 : U U I D > < d 1 p 1 : C o n t a i n e r   z : R e f = " i 1 3 2 7 " / > < d 1 p 1 : V a l u e   i : t y p e = " d 1 : s t r i n g " > ' T 2 2 ' ! 1 6 : 1 6 < / d 1 p 1 : V a l u e > < / d 2 : a n y T y p e > < d 2 : a n y T y p e   z : I d = " i 1 3 5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3 2 6 " / > < d 1 p 1 : U U I D > b 0 d b 7 1 9 b - 2 3 4 c - 4 7 4 8 - 8 2 3 6 - 0 b b 0 9 b a 5 d d 4 0 < / d 1 p 1 : U U I D > < d 1 p 1 : C o n t a i n e r   z : R e f = " i 1 3 2 7 " / > < d 1 p 1 : V a l u e   i : t y p e = " d 1 : s t r i n g " > ' T 2 3 ' ! 1 6 : 1 6 < / d 1 p 1 : V a l u e > < / d 2 : a n y T y p e > < d 2 : a n y T y p e   z : I d = " i 1 3 5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3 2 6 " / > < d 1 p 1 : U U I D > 9 1 8 7 a f 0 b - 4 c 3 2 - 4 2 1 3 - 9 1 1 d - 7 2 7 0 a 2 6 a 0 7 c 8 < / d 1 p 1 : U U I D > < d 1 p 1 : C o n t a i n e r   z : R e f = " i 1 3 2 7 " / > < d 1 p 1 : V a l u e   i : t y p e = " d 1 : s t r i n g " > ' T 2 4 ' ! 1 6 : 1 6 < / d 1 p 1 : V a l u e > < / d 2 : a n y T y p e > < d 2 : a n y T y p e   z : I d = " i 1 3 5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3 2 6 " / > < d 1 p 1 : U U I D > d 9 7 d 4 9 d 1 - 1 6 2 b - 4 d c f - 9 2 9 5 - d 2 d 5 e 0 8 2 8 0 2 2 < / d 1 p 1 : U U I D > < d 1 p 1 : C o n t a i n e r   z : R e f = " i 1 3 2 7 " / > < d 1 p 1 : V a l u e   i : t y p e = " d 1 : s t r i n g " > ' T 2 5 ' ! 1 6 : 1 6 < / d 1 p 1 : V a l u e > < / d 2 : a n y T y p e > < d 2 : a n y T y p e   z : I d = " i 1 3 5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3 2 6 " / > < d 1 p 1 : U U I D > 9 9 b a e c 7 7 - 6 c 4 c - 4 d f 2 - b 5 b 4 - 8 d 1 f 1 f 6 3 4 3 6 7 < / d 1 p 1 : U U I D > < d 1 p 1 : C o n t a i n e r   z : R e f = " i 1 3 2 7 " / > < d 1 p 1 : V a l u e   i : t y p e = " d 1 : s t r i n g " > ' T 2 6 ' ! 1 6 : 1 6 < / d 1 p 1 : V a l u e > < / d 2 : a n y T y p e > < d 2 : a n y T y p e   z : I d = " i 1 3 5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3 2 6 " / > < d 1 p 1 : U U I D > d b e 3 7 7 5 a - b 2 c 3 - 4 7 b f - b 6 8 5 - 4 b 5 e 9 8 1 8 1 1 6 9 < / d 1 p 1 : U U I D > < d 1 p 1 : C o n t a i n e r   z : R e f = " i 1 3 2 7 " / > < d 1 p 1 : V a l u e   i : t y p e = " d 1 : s t r i n g " > ' T 2 7 ' ! 1 6 : 1 6 < / d 1 p 1 : V a l u e > < / d 2 : a n y T y p e > < d 2 : a n y T y p e   z : I d = " i 1 3 5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3 2 6 " / > < d 1 p 1 : U U I D > b 0 d 6 6 b d c - b b e 8 - 4 c c f - b 8 a 5 - a 9 8 d 8 5 0 7 6 6 6 f < / d 1 p 1 : U U I D > < d 1 p 1 : C o n t a i n e r   z : R e f = " i 1 3 2 7 " / > < d 1 p 1 : V a l u e   i : t y p e = " d 1 : s t r i n g " > ' T 2 8 ' ! 1 6 : 1 6 < / d 1 p 1 : V a l u e > < / d 2 : a n y T y p e > < d 2 : a n y T y p e   z : I d = " i 1 3 5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3 2 6 " / > < d 1 p 1 : U U I D > e 2 e e f c 5 f - 2 a 3 3 - 4 a 3 2 - b 2 0 b - f 3 1 d f d 0 d 2 e f d < / d 1 p 1 : U U I D > < d 1 p 1 : C o n t a i n e r   z : R e f = " i 1 3 2 7 " / > < d 1 p 1 : V a l u e   i : t y p e = " d 1 : s t r i n g " > ' T 2 9 ' ! 1 6 : 1 6 < / d 1 p 1 : V a l u e > < / d 2 : a n y T y p e > < d 2 : a n y T y p e   z : I d = " i 1 3 6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3 2 6 " / > < d 1 p 1 : U U I D > 8 d e 8 6 9 0 d - d a 3 1 - 4 2 8 6 - 9 a 8 c - c 5 3 e a 0 d 5 1 f 4 d < / d 1 p 1 : U U I D > < d 1 p 1 : C o n t a i n e r   z : R e f = " i 1 3 2 7 " / > < d 1 p 1 : V a l u e   i : t y p e = " d 1 : s t r i n g " > ' T 3 0 ' ! 1 7 : 1 7 < / d 1 p 1 : V a l u e > < / d 2 : a n y T y p e > < d 2 : a n y T y p e   z : I d = " i 1 3 6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3 2 6 " / > < d 1 p 1 : U U I D > 0 1 2 2 b 1 d 8 - 4 8 1 f - 4 f 7 b - 9 c 7 4 - 4 e 9 c 9 7 c 5 2 5 5 1 < / d 1 p 1 : U U I D > < d 1 p 1 : C o n t a i n e r   z : R e f = " i 1 3 2 7 " / > < d 1 p 1 : V a l u e   i : t y p e = " d 1 : s t r i n g " > ' T 3 1 ' ! 1 7 : 1 7 < / d 1 p 1 : V a l u e > < / d 2 : a n y T y p e > < d 2 : a n y T y p e   z : I d = " i 1 3 6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3 2 6 " / > < d 1 p 1 : U U I D > 0 7 4 f b e 7 b - d 5 6 2 - 4 a 9 3 - a 9 3 a - 4 8 d 2 9 4 8 7 a 7 f 1 < / d 1 p 1 : U U I D > < d 1 p 1 : C o n t a i n e r   z : R e f = " i 1 3 2 7 " / > < d 1 p 1 : V a l u e   i : t y p e = " d 1 : s t r i n g " > ' T 3 2 ' ! 1 7 : 1 7 < / d 1 p 1 : V a l u e > < / d 2 : a n y T y p e > < d 2 : a n y T y p e   z : I d = " i 1 3 6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3 2 6 " / > < d 1 p 1 : U U I D > 2 0 0 7 1 d c 7 - c 0 5 4 - 4 f 2 c - 8 8 2 f - 8 7 9 0 c 9 c c d c 9 8 < / d 1 p 1 : U U I D > < d 1 p 1 : C o n t a i n e r   z : R e f = " i 1 3 2 7 " / > < d 1 p 1 : V a l u e   i : t y p e = " d 1 : s t r i n g " > ' T 3 3 ' ! 1 7 : 1 7 < / d 1 p 1 : V a l u e > < / d 2 : a n y T y p e > < d 2 : a n y T y p e   z : I d = " i 1 3 6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3 2 6 " / > < d 1 p 1 : U U I D > 6 a e 3 d 1 3 3 - 3 7 6 a - 4 3 c d - 9 1 0 7 - 3 5 f b 8 9 a 9 3 b 8 b < / d 1 p 1 : U U I D > < d 1 p 1 : C o n t a i n e r   z : R e f = " i 1 3 2 7 " / > < d 1 p 1 : V a l u e   i : t y p e = " d 1 : s t r i n g " > ' T 3 4 ' ! 1 7 : 1 7 < / d 1 p 1 : V a l u e > < / d 2 : a n y T y p e > < d 2 : a n y T y p e   z : I d = " i 1 3 6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3 2 6 " / > < d 1 p 1 : U U I D > 5 0 9 4 0 c 4 4 - 0 b 1 f - 4 9 0 d - 9 2 2 e - e 5 8 d c b 4 4 9 1 f 5 < / d 1 p 1 : U U I D > < d 1 p 1 : C o n t a i n e r   z : R e f = " i 1 3 2 7 " / > < d 1 p 1 : V a l u e   i : t y p e = " d 1 : s t r i n g " > ' T 3 5 ' ! 1 7 : 1 7 < / d 1 p 1 : V a l u e > < / d 2 : a n y T y p e > < d 2 : a n y T y p e   z : I d = " i 1 3 6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3 2 6 " / > < d 1 p 1 : U U I D > a e 4 e 4 d 4 3 - e 1 4 b - 4 8 c 7 - 8 2 c f - 2 2 c 7 1 6 4 c 6 0 2 5 < / d 1 p 1 : U U I D > < d 1 p 1 : C o n t a i n e r   z : R e f = " i 1 3 2 7 " / > < d 1 p 1 : V a l u e   i : t y p e = " d 1 : s t r i n g " > ' T 3 6 ' ! 1 7 : 1 7 < / d 1 p 1 : V a l u e > < / d 2 : a n y T y p e > < d 2 : a n y T y p e   z : I d = " i 1 3 6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3 2 6 " / > < d 1 p 1 : U U I D > 1 9 5 c 9 7 6 0 - 1 0 8 1 - 4 f 5 4 - 9 2 d 1 - a a 1 6 a c 2 1 c 3 c c < / d 1 p 1 : U U I D > < d 1 p 1 : C o n t a i n e r   z : R e f = " i 1 3 2 7 " / > < d 1 p 1 : V a l u e   i : t y p e = " d 1 : s t r i n g " > ' T 3 7 ' ! 1 7 : 1 7 < / d 1 p 1 : V a l u e > < / d 2 : a n y T y p e > < d 2 : a n y T y p e   z : I d = " i 1 3 6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3 2 6 " / > < d 1 p 1 : U U I D > 8 f 9 2 8 8 6 b - 2 2 5 9 - 4 b 4 1 - b b 2 e - 1 6 c 2 d 4 f 8 1 7 c 8 < / d 1 p 1 : U U I D > < d 1 p 1 : C o n t a i n e r   z : R e f = " i 1 3 2 7 " / > < d 1 p 1 : V a l u e   i : t y p e = " d 1 : s t r i n g " > ' T 3 8 ' ! 1 6 : 1 6 < / d 1 p 1 : V a l u e > < / d 2 : a n y T y p e > < d 2 : a n y T y p e   z : I d = " i 1 3 6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3 2 6 " / > < d 1 p 1 : U U I D > 1 d d a 0 1 1 8 - 0 d c c - 4 4 b 4 - 8 3 3 6 - f 3 d f 5 0 0 3 1 a f f < / d 1 p 1 : U U I D > < d 1 p 1 : C o n t a i n e r   z : R e f = " i 1 3 2 7 " / > < d 1 p 1 : V a l u e   i : t y p e = " d 1 : s t r i n g " > ' T 3 9 ' ! 1 6 : 1 6 < / d 1 p 1 : V a l u e > < / d 2 : a n y T y p e > < d 2 : a n y T y p e   z : I d = " i 1 3 7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3 2 6 " / > < d 1 p 1 : U U I D > 2 c a 2 0 a e 2 - f f 9 9 - 4 d f a - 8 3 c 5 - e a 0 0 d 5 f 1 6 b f 4 < / d 1 p 1 : U U I D > < d 1 p 1 : C o n t a i n e r   z : R e f = " i 1 3 2 7 " / > < d 1 p 1 : V a l u e   i : t y p e = " d 1 : s t r i n g " > ' T 4 0 ' ! 1 6 : 1 6 < / d 1 p 1 : V a l u e > < / d 2 : a n y T y p e > < d 2 : a n y T y p e   z : I d = " i 1 3 7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3 2 6 " / > < d 1 p 1 : U U I D > 3 5 8 1 d f d 9 - 7 f c e - 4 0 4 9 - 8 7 8 4 - 7 a 2 a f 4 0 c 5 5 b 8 < / d 1 p 1 : U U I D > < d 1 p 1 : C o n t a i n e r   z : R e f = " i 1 3 2 7 " / > < d 1 p 1 : V a l u e   i : t y p e = " d 1 : s t r i n g " > ' T 4 1 ' ! 1 6 : 1 6 < / d 1 p 1 : V a l u e > < / d 2 : a n y T y p e > < d 2 : a n y T y p e   z : I d = " i 1 3 7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3 2 6 " / > < d 1 p 1 : U U I D > a a 2 6 7 3 a 7 - 9 4 2 6 - 4 c 2 b - b 8 6 4 - c 8 7 a 6 0 7 e 4 4 a 9 < / d 1 p 1 : U U I D > < d 1 p 1 : C o n t a i n e r   z : R e f = " i 1 3 2 7 " / > < d 1 p 1 : V a l u e   i : t y p e = " d 1 : s t r i n g " > ' T 4 2 ' ! 1 6 : 1 6 < / d 1 p 1 : V a l u e > < / d 2 : a n y T y p e > < d 2 : a n y T y p e   z : I d = " i 1 3 7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3 2 6 " / > < d 1 p 1 : U U I D > 5 b b 6 2 5 8 7 - 7 3 c 2 - 4 f e 7 - a 2 4 e - 8 b e 9 5 3 d e b 2 b 0 < / d 1 p 1 : U U I D > < d 1 p 1 : C o n t a i n e r   z : R e f = " i 1 3 2 7 " / > < d 1 p 1 : V a l u e   i : t y p e = " d 1 : s t r i n g " > ' T 4 3 ' ! 1 6 : 1 6 < / d 1 p 1 : V a l u e > < / d 2 : a n y T y p e > < d 2 : a n y T y p e   z : I d = " i 1 3 7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3 2 6 " / > < d 1 p 1 : U U I D > a 9 d e 4 8 e 5 - 3 7 7 c - 4 3 2 6 - 9 b 8 2 - 3 c 2 0 7 9 6 f f 0 b 6 < / d 1 p 1 : U U I D > < d 1 p 1 : C o n t a i n e r   z : R e f = " i 1 3 2 7 " / > < d 1 p 1 : V a l u e   i : t y p e = " d 1 : s t r i n g " > ' T 4 4 ' ! 1 6 : 1 6 < / d 1 p 1 : V a l u e > < / d 2 : a n y T y p e > < d 2 : a n y T y p e   z : I d = " i 1 3 7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3 2 6 " / > < d 1 p 1 : U U I D > a 7 3 7 f 7 1 e - 4 b 3 e - 4 f 4 4 - 9 1 5 c - 6 7 e 6 a b 6 8 4 7 2 d < / d 1 p 1 : U U I D > < d 1 p 1 : C o n t a i n e r   z : R e f = " i 1 3 2 7 " / > < d 1 p 1 : V a l u e   i : t y p e = " d 1 : s t r i n g " > ' T 4 5 ' ! 1 6 : 1 6 < / d 1 p 1 : V a l u e > < / d 2 : a n y T y p e > < d 2 : a n y T y p e   z : I d = " i 1 3 7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3 2 6 " / > < d 1 p 1 : U U I D > 3 c c 9 0 2 8 6 - 3 8 7 3 - 4 4 3 1 - b 3 d c - 3 b e 6 f 3 9 c 6 5 b 9 < / d 1 p 1 : U U I D > < d 1 p 1 : C o n t a i n e r   z : R e f = " i 1 3 2 7 " / > < d 1 p 1 : V a l u e   i : t y p e = " d 1 : s t r i n g " > ' T 4 6 ' ! 1 7 : 1 7 < / d 1 p 1 : V a l u e > < / d 2 : a n y T y p e > < d 2 : a n y T y p e   z : I d = " i 1 3 7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3 2 6 " / > < d 1 p 1 : U U I D > 0 1 4 0 1 0 5 8 - a 5 1 b - 4 c 5 5 - 9 c 1 4 - e d e c 0 4 a 7 7 c 4 4 < / d 1 p 1 : U U I D > < d 1 p 1 : C o n t a i n e r   z : R e f = " i 1 3 2 7 " / > < d 1 p 1 : V a l u e   i : t y p e = " d 1 : s t r i n g " > ' T 4 7 ' ! 1 7 : 1 7 < / d 1 p 1 : V a l u e > < / d 2 : a n y T y p e > < d 2 : a n y T y p e   z : I d = " i 1 3 7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3 2 6 " / > < d 1 p 1 : U U I D > 7 a e f 8 5 5 c - b 2 3 f - 4 7 5 6 - 8 a d 5 - c e 4 2 1 1 3 9 c f 2 f < / d 1 p 1 : U U I D > < d 1 p 1 : C o n t a i n e r   z : R e f = " i 1 3 2 7 " / > < d 1 p 1 : V a l u e   i : t y p e = " d 1 : s t r i n g " > ' T 4 8 ' ! 1 7 : 1 7 < / d 1 p 1 : V a l u e > < / d 2 : a n y T y p e > < d 2 : a n y T y p e   z : I d = " i 1 3 7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3 2 6 " / > < d 1 p 1 : U U I D > 1 6 d e b 4 3 3 - 0 8 5 7 - 4 3 7 b - a 0 0 2 - 7 1 9 7 7 6 0 8 e 6 4 5 < / d 1 p 1 : U U I D > < d 1 p 1 : C o n t a i n e r   z : R e f = " i 1 3 2 7 " / > < d 1 p 1 : V a l u e   i : t y p e = " d 1 : s t r i n g " > ' T 4 9 ' ! 1 7 : 1 7 < / d 1 p 1 : V a l u e > < / d 2 : a n y T y p e > < d 2 : a n y T y p e   z : I d = " i 1 3 8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3 2 6 " / > < d 1 p 1 : U U I D > c 6 9 2 e d 9 8 - d 3 2 7 - 4 4 3 4 - a 5 3 4 - c c 8 b 8 a f 3 e e c 7 < / d 1 p 1 : U U I D > < d 1 p 1 : C o n t a i n e r   z : R e f = " i 1 3 2 7 " / > < d 1 p 1 : V a l u e   i : t y p e = " d 1 : s t r i n g " > ' T 5 0 ' ! 1 7 : 1 7 < / d 1 p 1 : V a l u e > < / d 2 : a n y T y p e > < d 2 : a n y T y p e   z : I d = " i 1 3 8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3 2 6 " / > < d 1 p 1 : U U I D > 9 c 7 f 3 3 d 5 - 8 9 1 5 - 4 7 d 3 - 8 b a c - d 3 3 6 9 6 3 b a 7 0 e < / d 1 p 1 : U U I D > < d 1 p 1 : C o n t a i n e r   z : R e f = " i 1 3 2 7 " / > < d 1 p 1 : V a l u e   i : t y p e = " d 1 : s t r i n g " > ' T 5 1 ' ! 1 7 : 1 7 < / d 1 p 1 : V a l u e > < / d 2 : a n y T y p e > < d 2 : a n y T y p e   z : I d = " i 1 3 8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3 2 6 " / > < d 1 p 1 : U U I D > 5 3 5 8 4 d e b - 2 e c a - 4 0 5 6 - b f 9 9 - e 2 c 5 f a a 4 f c 7 6 < / d 1 p 1 : U U I D > < d 1 p 1 : C o n t a i n e r   z : R e f = " i 1 3 2 7 " / > < d 1 p 1 : V a l u e   i : t y p e = " d 1 : s t r i n g " > ' T 5 2 ' ! 1 7 : 1 7 < / d 1 p 1 : V a l u e > < / d 2 : a n y T y p e > < d 2 : a n y T y p e   z : I d = " i 1 3 8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3 2 6 " / > < d 1 p 1 : U U I D > b 1 c 3 3 4 b 2 - b 1 8 5 - 4 2 0 1 - b d d 2 - f b a 7 c e 2 7 8 a 2 0 < / d 1 p 1 : U U I D > < d 1 p 1 : C o n t a i n e r   z : R e f = " i 1 3 2 7 " / > < d 1 p 1 : V a l u e   i : t y p e = " d 1 : s t r i n g " > ' T 5 3 ' ! 1 7 : 1 7 < / d 1 p 1 : V a l u e > < / d 2 : a n y T y p e > < d 2 : a n y T y p e   z : I d = " i 1 3 8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3 2 6 " / > < d 1 p 1 : U U I D > 0 d 1 2 3 2 f 6 - 3 1 5 c - 4 6 0 3 - 8 6 b a - 0 d 2 9 3 3 5 0 e c 7 2 < / d 1 p 1 : U U I D > < d 1 p 1 : C o n t a i n e r   z : R e f = " i 1 3 2 7 " / > < d 1 p 1 : V a l u e   i : t y p e = " d 1 : s t r i n g " > ' T 5 4 ' ! 1 6 : 1 6 < / d 1 p 1 : V a l u e > < / d 2 : a n y T y p e > < d 2 : a n y T y p e   z : I d = " i 1 3 8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3 2 6 " / > < d 1 p 1 : U U I D > 3 8 d 0 5 c 0 5 - 0 4 0 c - 4 1 0 d - 8 c d 7 - 9 f 2 e 9 e d 1 d b 2 9 < / d 1 p 1 : U U I D > < d 1 p 1 : C o n t a i n e r   z : R e f = " i 1 3 2 7 " / > < d 1 p 1 : V a l u e   i : t y p e = " d 1 : s t r i n g " > ' T 5 5 ' ! 1 6 : 1 6 < / d 1 p 1 : V a l u e > < / d 2 : a n y T y p e > < d 2 : a n y T y p e   z : I d = " i 1 3 8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3 2 6 " / > < d 1 p 1 : U U I D > f e e 2 3 7 9 1 - c f d d - 4 3 b b - 8 3 1 9 - f 4 f f 5 a e 4 4 7 3 3 < / d 1 p 1 : U U I D > < d 1 p 1 : C o n t a i n e r   z : R e f = " i 1 3 2 7 " / > < d 1 p 1 : V a l u e   i : t y p e = " d 1 : s t r i n g " > ' T 5 6 ' ! 1 6 : 1 6 < / d 1 p 1 : V a l u e > < / d 2 : a n y T y p e > < d 2 : a n y T y p e   z : I d = " i 1 3 8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3 2 6 " / > < d 1 p 1 : U U I D > 5 e 6 1 c 8 3 4 - 5 5 3 8 - 4 8 0 7 - 8 a 6 5 - 0 9 e d d 1 0 5 3 e d e < / d 1 p 1 : U U I D > < d 1 p 1 : C o n t a i n e r   z : R e f = " i 1 3 2 7 " / > < d 1 p 1 : V a l u e   i : t y p e = " d 1 : s t r i n g " > ' T 5 7 ' ! 1 6 : 1 6 < / d 1 p 1 : V a l u e > < / d 2 : a n y T y p e > < d 2 : a n y T y p e   z : I d = " i 1 3 8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3 2 6 " / > < d 1 p 1 : U U I D > e 4 7 1 0 d 3 d - 0 e c f - 4 b d 3 - b 9 4 5 - 4 b 8 7 7 8 3 f f d 4 0 < / d 1 p 1 : U U I D > < d 1 p 1 : C o n t a i n e r   z : R e f = " i 1 3 2 7 " / > < d 1 p 1 : V a l u e   i : t y p e = " d 1 : s t r i n g " > ' T 5 8 ' ! 1 6 : 1 6 < / d 1 p 1 : V a l u e > < / d 2 : a n y T y p e > < d 2 : a n y T y p e   z : I d = " i 1 3 8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3 2 6 " / > < d 1 p 1 : U U I D > a 7 9 9 9 8 1 3 - 0 e d 8 - 4 5 9 4 - 8 8 4 3 - 9 e d 7 a 6 0 a 4 9 e 8 < / d 1 p 1 : U U I D > < d 1 p 1 : C o n t a i n e r   z : R e f = " i 1 3 2 7 " / > < d 1 p 1 : V a l u e   i : t y p e = " d 1 : s t r i n g " > ' T 5 9 ' ! 1 6 : 1 6 < / d 1 p 1 : V a l u e > < / d 2 : a n y T y p e > < d 2 : a n y T y p e   z : I d = " i 1 3 9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3 2 6 " / > < d 1 p 1 : U U I D > e 5 4 3 6 e d 4 - 0 7 6 8 - 4 5 b b - a 1 e 1 - 5 f f 1 c 4 9 1 e 3 9 6 < / d 1 p 1 : U U I D > < d 1 p 1 : C o n t a i n e r   z : R e f = " i 1 3 2 7 " / > < d 1 p 1 : V a l u e   i : t y p e = " d 1 : s t r i n g " > ' T 6 0 ' ! 1 5 : 1 5 < / d 1 p 1 : V a l u e > < / d 2 : a n y T y p e > < d 2 : a n y T y p e   z : I d = " i 1 3 9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6 " / > < d 1 p 1 : U U I D > 1 d d 0 c 0 5 1 - d c c 2 - 4 a 9 8 - b d e 9 - d 7 f 0 2 b 1 f 3 a a 0 < / d 1 p 1 : U U I D > < d 1 p 1 : C o n t a i n e r   z : R e f = " i 1 3 2 7 " / > < d 1 p 1 : V a l u e   i : t y p e = " d 1 : s t r i n g " > ' T 6 1 ' ! 1 5 : 1 5 < / d 1 p 1 : V a l u e > < / d 2 : a n y T y p e > < d 2 : a n y T y p e   z : I d = " i 1 3 9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3 2 6 " / > < d 1 p 1 : U U I D > 3 1 1 5 b b b d - 8 7 c 3 - 4 f 0 c - a 5 d a - 0 3 f a c 7 a c b 6 c 2 < / d 1 p 1 : U U I D > < d 1 p 1 : C o n t a i n e r   z : R e f = " i 1 3 2 7 " / > < d 1 p 1 : V a l u e   i : t y p e = " d 1 : s t r i n g " > ' T 6 2 ' ! 1 5 : 1 5 < / d 1 p 1 : V a l u e > < / d 2 : a n y T y p e > < d 2 : a n y T y p e   z : I d = " i 1 3 9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2 6 " / > < d 1 p 1 : U U I D > b d 3 5 8 3 8 d - 2 f 5 6 - 4 c a 2 - 9 b 9 5 - 0 b 6 e d 4 7 9 a 0 b 5 < / d 1 p 1 : U U I D > < d 1 p 1 : C o n t a i n e r   z : R e f = " i 1 3 2 7 " / > < d 1 p 1 : V a l u e   i : t y p e = " d 1 : s t r i n g " > ' T 6 3 ' ! 1 5 : 1 5 < / d 1 p 1 : V a l u e > < / d 2 : a n y T y p e > < d 2 : a n y T y p e   z : I d = " i 1 3 9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2 6 " / > < d 1 p 1 : U U I D > 1 9 a e b 1 5 7 - 6 c 1 7 - 4 0 1 6 - b e 6 4 - 7 8 8 c 5 f b b 9 1 3 1 < / d 1 p 1 : U U I D > < d 1 p 1 : C o n t a i n e r   z : R e f = " i 1 3 2 7 " / > < d 1 p 1 : V a l u e   i : t y p e = " d 1 : s t r i n g " > ' T 6 4 ' ! 1 5 : 1 5 < / d 1 p 1 : V a l u e > < / d 2 : a n y T y p e > < d 2 : a n y T y p e   z : I d = " i 1 3 9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2 6 " / > < d 1 p 1 : U U I D > 9 1 d 9 a 3 b 8 - 5 e 1 d - 4 f 0 e - a 6 4 7 - 8 2 6 f 4 7 3 9 8 f 7 c < / d 1 p 1 : U U I D > < d 1 p 1 : C o n t a i n e r   z : R e f = " i 1 3 2 7 " / > < d 1 p 1 : V a l u e   i : t y p e = " d 1 : s t r i n g " > ' T 6 5 ' ! 1 6 : 1 6 < / d 1 p 1 : V a l u e > < / d 2 : a n y T y p e > < d 2 : a n y T y p e   z : I d = " i 1 3 9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2 6 " / > < d 1 p 1 : U U I D > 4 d d 1 5 0 3 3 - 6 9 1 5 - 4 1 2 6 - a 9 9 4 - 9 e 5 b 5 7 1 5 b f b e < / d 1 p 1 : U U I D > < d 1 p 1 : C o n t a i n e r   z : R e f = " i 1 3 2 7 " / > < d 1 p 1 : V a l u e   i : t y p e = " d 1 : s t r i n g " > ' T 6 6 ' ! 1 6 : 1 6 < / d 1 p 1 : V a l u e > < / d 2 : a n y T y p e > < d 2 : a n y T y p e   z : I d = " i 1 3 9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2 6 " / > < d 1 p 1 : U U I D > 9 3 1 b 3 4 d 4 - b 9 8 3 - 4 9 1 f - 9 7 b e - 7 8 c 1 b 4 2 e 8 a e d < / d 1 p 1 : U U I D > < d 1 p 1 : C o n t a i n e r   z : R e f = " i 1 3 2 7 " / > < d 1 p 1 : V a l u e   i : t y p e = " d 1 : s t r i n g " > ' T 6 7 ' ! 1 6 : 1 6 < / d 1 p 1 : V a l u e > < / d 2 : a n y T y p e > < d 2 : a n y T y p e   z : I d = " i 1 3 9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2 6 " / > < d 1 p 1 : U U I D > 5 c 9 3 5 7 b 6 - e 8 1 e - 4 e 4 c - a 5 0 a - 5 1 9 a 2 6 9 0 6 b c 3 < / d 1 p 1 : U U I D > < d 1 p 1 : C o n t a i n e r   z : R e f = " i 1 3 2 7 " / > < d 1 p 1 : V a l u e   i : t y p e = " d 1 : s t r i n g " > ' T 6 8 ' ! 1 6 : 1 6 < / d 1 p 1 : V a l u e > < / d 2 : a n y T y p e > < d 2 : a n y T y p e   z : I d = " i 1 3 9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2 6 " / > < d 1 p 1 : U U I D > 2 9 f 9 8 8 5 8 - 3 e d 2 - 4 6 9 6 - 9 f e 7 - 5 5 f 3 1 6 f 6 9 2 8 e < / d 1 p 1 : U U I D > < d 1 p 1 : C o n t a i n e r   z : R e f = " i 1 3 2 7 " / > < d 1 p 1 : V a l u e   i : t y p e = " d 1 : s t r i n g " > ' T 6 9 ' ! 1 6 : 1 6 < / d 1 p 1 : V a l u e > < / d 2 : a n y T y p e > < d 2 : a n y T y p e   z : I d = " i 1 4 0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3 2 6 " / > < d 1 p 1 : U U I D > 7 0 b 4 2 8 b 1 - e 2 4 b - 4 a 1 9 - 9 b 2 3 - d 3 8 0 9 6 f 7 6 6 a c < / d 1 p 1 : U U I D > < d 1 p 1 : C o n t a i n e r   z : R e f = " i 1 3 2 7 " / > < d 1 p 1 : V a l u e   i : t y p e = " d 1 : s t r i n g " > ' T 7 0 ' ! 1 7 : 1 7 < / d 1 p 1 : V a l u e > < / d 2 : a n y T y p e > < d 2 : a n y T y p e   z : I d = " i 1 4 0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3 2 6 " / > < d 1 p 1 : U U I D > 5 c 9 5 4 4 3 a - 7 9 c e - 4 5 d e - 9 5 8 b - f 5 4 a 3 5 d 5 b d 6 6 < / d 1 p 1 : U U I D > < d 1 p 1 : C o n t a i n e r   z : R e f = " i 1 3 2 7 " / > < d 1 p 1 : V a l u e   i : t y p e = " d 1 : s t r i n g " > ' T 7 1 ' ! 1 7 : 1 7 < / d 1 p 1 : V a l u e > < / d 2 : a n y T y p e > < d 2 : a n y T y p e   z : I d = " i 1 4 0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3 2 6 " / > < d 1 p 1 : U U I D > 8 7 b c 4 b e 8 - 2 0 5 5 - 4 8 b a - 9 3 4 f - 1 8 2 8 e a 7 f 1 1 c 2 < / d 1 p 1 : U U I D > < d 1 p 1 : C o n t a i n e r   z : R e f = " i 1 3 2 7 " / > < d 1 p 1 : V a l u e   i : t y p e = " d 1 : s t r i n g " > ' T 7 2 ' ! 1 7 : 1 7 < / d 1 p 1 : V a l u e > < / d 2 : a n y T y p e > < d 2 : a n y T y p e   z : I d = " i 1 4 0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3 2 6 " / > < d 1 p 1 : U U I D > 1 2 e 9 0 3 c 5 - 1 a 3 1 - 4 f a c - a f c 0 - 4 a 3 4 e 9 7 0 2 6 6 0 < / d 1 p 1 : U U I D > < d 1 p 1 : C o n t a i n e r   z : R e f = " i 1 3 2 7 " / > < d 1 p 1 : V a l u e   i : t y p e = " d 1 : s t r i n g " > ' T 7 3 ' ! 1 7 : 1 7 < / d 1 p 1 : V a l u e > < / d 2 : a n y T y p e > < d 2 : a n y T y p e   z : I d = " i 1 4 0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3 2 6 " / > < d 1 p 1 : U U I D > a f 7 9 f 8 4 3 - 8 6 7 e - 4 f 0 b - a 4 3 f - 0 9 a a 3 9 6 3 1 8 1 f < / d 1 p 1 : U U I D > < d 1 p 1 : C o n t a i n e r   z : R e f = " i 1 3 2 7 " / > < d 1 p 1 : V a l u e   i : t y p e = " d 1 : s t r i n g " > ' T 7 4 ' ! 1 7 : 1 7 < / d 1 p 1 : V a l u e > < / d 2 : a n y T y p e > < d 2 : a n y T y p e   z : I d = " i 1 4 0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2 6 " / > < d 1 p 1 : U U I D > 3 0 9 d 2 8 1 0 - a 2 0 b - 4 2 d 4 - 8 0 4 c - 7 7 4 f 4 8 d f d f 8 6 < / d 1 p 1 : U U I D > < d 1 p 1 : C o n t a i n e r   z : R e f = " i 1 3 2 7 " / > < d 1 p 1 : V a l u e   i : t y p e = " d 1 : s t r i n g " > ' T 7 5 ' ! 1 6 : 1 6 < / d 1 p 1 : V a l u e > < / d 2 : a n y T y p e > < d 2 : a n y T y p e   z : I d = " i 1 4 0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2 6 " / > < d 1 p 1 : U U I D > 6 0 7 e 3 b 1 c - 9 4 d a - 4 8 c d - a f 1 8 - 7 2 9 6 c e 6 a 1 1 3 d < / d 1 p 1 : U U I D > < d 1 p 1 : C o n t a i n e r   z : R e f = " i 1 3 2 7 " / > < d 1 p 1 : V a l u e   i : t y p e = " d 1 : s t r i n g " > ' T 7 6 ' ! 1 6 : 1 6 < / d 1 p 1 : V a l u e > < / d 2 : a n y T y p e > < d 2 : a n y T y p e   z : I d = " i 1 4 0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3 2 6 " / > < d 1 p 1 : U U I D > 6 2 8 b a b 1 b - 8 b 3 a - 4 7 9 0 - 8 1 9 7 - 1 c 3 5 a d 3 d 6 3 8 6 < / d 1 p 1 : U U I D > < d 1 p 1 : C o n t a i n e r   z : R e f = " i 1 3 2 7 " / > < d 1 p 1 : V a l u e   i : t y p e = " d 1 : s t r i n g " > ' T 7 7 ' ! 1 6 : 1 6 < / d 1 p 1 : V a l u e > < / d 2 : a n y T y p e > < d 2 : a n y T y p e   z : I d = " i 1 4 0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3 2 6 " / > < d 1 p 1 : U U I D > 4 d 8 9 b 9 b 2 - 1 b d d - 4 d 4 0 - a a 7 8 - 2 8 8 e 8 0 3 1 4 8 a b < / d 1 p 1 : U U I D > < d 1 p 1 : C o n t a i n e r   z : R e f = " i 1 3 2 7 " / > < d 1 p 1 : V a l u e   i : t y p e = " d 1 : s t r i n g " > ' T 7 8 ' ! 1 6 : 1 6 < / d 1 p 1 : V a l u e > < / d 2 : a n y T y p e > < d 2 : a n y T y p e   z : I d = " i 1 4 0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3 2 6 " / > < d 1 p 1 : U U I D > 0 2 0 a e c 6 3 - d 5 b b - 4 f 8 3 - 9 1 4 2 - a 3 0 1 4 6 c 7 8 0 f c < / d 1 p 1 : U U I D > < d 1 p 1 : C o n t a i n e r   z : R e f = " i 1 3 2 7 " / > < d 1 p 1 : V a l u e   i : t y p e = " d 1 : s t r i n g " > ' T 7 9 ' ! 1 7 : 1 7 < / d 1 p 1 : V a l u e > < / d 2 : a n y T y p e > < d 2 : a n y T y p e   z : I d = " i 1 4 1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3 2 6 " / > < d 1 p 1 : U U I D > 8 4 f d a 9 9 e - e c 7 8 - 4 b e a - 8 4 1 0 - 6 c 0 9 c 3 0 4 5 f 7 c < / d 1 p 1 : U U I D > < d 1 p 1 : C o n t a i n e r   z : R e f = " i 1 3 2 7 " / > < d 1 p 1 : V a l u e   i : t y p e = " d 1 : s t r i n g " > ' T 8 0 ' ! 1 7 : 1 7 < / d 1 p 1 : V a l u e > < / d 2 : a n y T y p e > < d 2 : a n y T y p e   z : I d = " i 1 4 1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3 2 6 " / > < d 1 p 1 : U U I D > 1 4 5 0 2 9 1 1 - 2 5 7 9 - 4 7 1 f - 9 4 4 f - 5 7 6 e 2 a 6 e 6 3 e 1 < / d 1 p 1 : U U I D > < d 1 p 1 : C o n t a i n e r   z : R e f = " i 1 3 2 7 " / > < d 1 p 1 : V a l u e   i : t y p e = " d 1 : s t r i n g " > ' T 8 1 ' ! 1 7 : 1 7 < / d 1 p 1 : V a l u e > < / d 2 : a n y T y p e > < d 2 : a n y T y p e   z : I d = " i 1 4 1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3 2 6 " / > < d 1 p 1 : U U I D > 5 f 1 6 4 b 4 2 - 0 8 2 5 - 4 e 5 f - a a a b - d 6 b f d 3 2 c 4 b 7 6 < / d 1 p 1 : U U I D > < d 1 p 1 : C o n t a i n e r   z : R e f = " i 1 3 2 7 " / > < d 1 p 1 : V a l u e   i : t y p e = " d 1 : s t r i n g " > ' T 8 2 ' ! 1 6 : 1 6 < / d 1 p 1 : V a l u e > < / d 2 : a n y T y p e > < d 2 : a n y T y p e   z : I d = " i 1 4 1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3 2 6 " / > < d 1 p 1 : U U I D > 5 e 2 f 1 c b 3 - b 4 a 7 - 4 f 2 5 - b c 8 4 - 5 f 0 5 f 5 2 1 1 9 5 f < / d 1 p 1 : U U I D > < d 1 p 1 : C o n t a i n e r   z : R e f = " i 1 3 2 7 " / > < d 1 p 1 : V a l u e   i : t y p e = " d 1 : s t r i n g " > ' T 8 3 ' ! 1 6 : 1 6 < / d 1 p 1 : V a l u e > < / d 2 : a n y T y p e > < d 2 : a n y T y p e   z : I d = " i 1 4 1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3 2 6 " / > < d 1 p 1 : U U I D > 8 1 3 9 d 3 8 d - a e c 0 - 4 5 e 5 - 8 3 9 c - 8 1 3 a 7 c 0 b 0 8 8 4 < / d 1 p 1 : U U I D > < d 1 p 1 : C o n t a i n e r   z : R e f = " i 1 3 2 7 " / > < d 1 p 1 : V a l u e   i : t y p e = " d 1 : s t r i n g " > ' T 8 4 ' ! 1 6 : 1 6 < / d 1 p 1 : V a l u e > < / d 2 : a n y T y p e > < d 2 : a n y T y p e   z : I d = " i 1 4 1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3 2 6 " / > < d 1 p 1 : U U I D > e 2 4 2 2 4 7 4 - c 5 0 9 - 4 e 3 a - 8 0 e c - b 5 a 1 e 5 d a b 9 4 e < / d 1 p 1 : U U I D > < d 1 p 1 : C o n t a i n e r   z : R e f = " i 1 3 2 7 " / > < d 1 p 1 : V a l u e   i : t y p e = " d 1 : s t r i n g " > ' T 8 5 ' ! 1 6 : 1 6 < / d 1 p 1 : V a l u e > < / d 2 : a n y T y p e > < d 2 : a n y T y p e   z : I d = " i 1 4 1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3 2 6 " / > < d 1 p 1 : U U I D > 6 0 0 d e 4 c 0 - 2 2 3 3 - 4 6 1 6 - b 4 9 4 - f 2 0 8 a 3 b 9 b 0 e b < / d 1 p 1 : U U I D > < d 1 p 1 : C o n t a i n e r   z : R e f = " i 1 3 2 7 " / > < d 1 p 1 : V a l u e   i : t y p e = " d 1 : s t r i n g " > ' T 8 6 ' ! 1 5 : 1 5 < / d 1 p 1 : V a l u e > < / d 2 : a n y T y p e > < d 2 : a n y T y p e   z : I d = " i 1 4 1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3 2 6 " / > < d 1 p 1 : U U I D > c 9 5 b d 0 f c - 7 0 4 6 - 4 9 9 6 - b 9 3 1 - 3 2 c 6 2 b 9 8 3 9 4 3 < / d 1 p 1 : U U I D > < d 1 p 1 : C o n t a i n e r   z : R e f = " i 1 3 2 7 " / > < d 1 p 1 : V a l u e   i : t y p e = " d 1 : s t r i n g " > ' T 8 7 ' ! 1 6 : 1 6 < / d 1 p 1 : V a l u e > < / d 2 : a n y T y p e > < d 2 : a n y T y p e   z : I d = " i 1 4 1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3 2 6 " / > < d 1 p 1 : U U I D > 9 8 5 a c 0 4 7 - d d 3 b - 4 2 6 4 - b 7 d 3 - d a c 5 e 9 2 b 8 d c f < / d 1 p 1 : U U I D > < d 1 p 1 : C o n t a i n e r   z : R e f = " i 1 3 2 7 " / > < d 1 p 1 : V a l u e   i : t y p e = " d 1 : s t r i n g " > ' T 8 8 ' ! 1 6 : 1 6 < / d 1 p 1 : V a l u e > < / d 2 : a n y T y p e > < d 2 : a n y T y p e   z : I d = " i 1 4 1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3 2 6 " / > < d 1 p 1 : U U I D > 9 a 9 d 5 1 5 4 - a 4 e 2 - 4 7 2 2 - b c a b - a 7 b 5 0 b f 7 9 6 c a < / d 1 p 1 : U U I D > < d 1 p 1 : C o n t a i n e r   z : R e f = " i 1 3 2 7 " / > < d 1 p 1 : V a l u e   i : t y p e = " d 1 : s t r i n g " > ' T 8 9 ' ! 1 6 : 1 6 < / d 1 p 1 : V a l u e > < / d 2 : a n y T y p e > < d 2 : a n y T y p e   z : I d = " i 1 4 2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3 2 6 " / > < d 1 p 1 : U U I D > 9 2 7 1 6 5 3 0 - 5 2 c 1 - 4 5 3 6 - b 7 b 4 - e a 6 e e f a 6 8 1 c 6 < / d 1 p 1 : U U I D > < d 1 p 1 : C o n t a i n e r   z : R e f = " i 1 3 2 7 " / > < d 1 p 1 : V a l u e   i : t y p e = " d 1 : s t r i n g " > ' T 9 0 ' ! 1 5 : 1 5 < / d 1 p 1 : V a l u e > < / d 2 : a n y T y p e > < d 2 : a n y T y p e   z : I d = " i 1 4 2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3 2 6 " / > < d 1 p 1 : U U I D > 8 2 a 4 0 f c 6 - 1 f 7 f - 4 0 b 5 - 9 9 7 c - 2 3 a f d 7 e 6 f 6 d d < / d 1 p 1 : U U I D > < d 1 p 1 : C o n t a i n e r   z : R e f = " i 1 3 2 7 " / > < d 1 p 1 : V a l u e   i : t y p e = " d 1 : s t r i n g " > ' T 9 1 ' ! 1 5 : 1 5 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2 " > < d 1 p 1 : U U I D > d 1 1 0 2 8 0 9 - 4 6 6 c - 4 0 6 2 - a 7 0 b - d 3 4 1 1 3 e 7 e b f 1 < / d 1 p 1 : U U I D > < d 1 p 1 : _ e l e m e n t s > < d 2 : a n y T y p e   z : R e f = " i 1 3 2 8 " / > < d 2 : a n y T y p e   z : R e f = " i 1 3 3 1 " / > < d 2 : a n y T y p e   z : R e f = " i 1 3 3 2 " / > < d 2 : a n y T y p e   z : R e f = " i 1 3 3 3 " / > < d 2 : a n y T y p e   z : R e f = " i 1 3 3 4 " / > < d 2 : a n y T y p e   z : R e f = " i 1 3 3 5 " / > < d 2 : a n y T y p e   z : R e f = " i 1 3 3 6 " / > < d 2 : a n y T y p e   z : R e f = " i 1 3 3 7 " / > < d 2 : a n y T y p e   z : R e f = " i 1 3 3 8 " / > < d 2 : a n y T y p e   z : R e f = " i 1 3 3 9 " / > < d 2 : a n y T y p e   z : R e f = " i 1 3 4 0 " / > < d 2 : a n y T y p e   z : R e f = " i 1 3 4 1 " / > < d 2 : a n y T y p e   z : R e f = " i 1 3 4 2 " / > < d 2 : a n y T y p e   z : R e f = " i 1 3 4 3 " / > < d 2 : a n y T y p e   z : R e f = " i 1 3 4 4 " / > < d 2 : a n y T y p e   z : R e f = " i 1 3 4 5 " / > < d 2 : a n y T y p e   z : R e f = " i 1 3 4 6 " / > < d 2 : a n y T y p e   z : R e f = " i 1 3 4 7 " / > < d 2 : a n y T y p e   z : R e f = " i 1 3 4 8 " / > < d 2 : a n y T y p e   z : R e f = " i 1 3 4 9 " / > < d 2 : a n y T y p e   z : R e f = " i 1 3 5 0 " / > < d 2 : a n y T y p e   z : R e f = " i 1 3 5 1 " / > < d 2 : a n y T y p e   z : R e f = " i 1 3 5 2 " / > < d 2 : a n y T y p e   z : R e f = " i 1 3 5 3 " / > < d 2 : a n y T y p e   z : R e f = " i 1 3 5 4 " / > < d 2 : a n y T y p e   z : R e f = " i 1 3 5 5 " / > < d 2 : a n y T y p e   z : R e f = " i 1 3 5 6 " / > < d 2 : a n y T y p e   z : R e f = " i 1 3 5 7 " / > < d 2 : a n y T y p e   z : R e f = " i 1 3 5 8 " / > < d 2 : a n y T y p e   z : R e f = " i 1 3 5 9 " / > < d 2 : a n y T y p e   z : R e f = " i 1 3 6 0 " / > < d 2 : a n y T y p e   z : R e f = " i 1 3 6 1 " / > < d 2 : a n y T y p e   z : R e f = " i 1 3 6 2 " / > < d 2 : a n y T y p e   z : R e f = " i 1 3 6 3 " / > < d 2 : a n y T y p e   z : R e f = " i 1 3 6 4 " / > < d 2 : a n y T y p e   z : R e f = " i 1 3 6 5 " / > < d 2 : a n y T y p e   z : R e f = " i 1 3 6 6 " / > < d 2 : a n y T y p e   z : R e f = " i 1 3 6 7 " / > < d 2 : a n y T y p e   z : R e f = " i 1 3 6 8 " / > < d 2 : a n y T y p e   z : R e f = " i 1 3 6 9 " / > < d 2 : a n y T y p e   z : R e f = " i 1 3 7 0 " / > < d 2 : a n y T y p e   z : R e f = " i 1 3 7 1 " / > < d 2 : a n y T y p e   z : R e f = " i 1 3 7 2 " / > < d 2 : a n y T y p e   z : R e f = " i 1 3 7 3 " / > < d 2 : a n y T y p e   z : R e f = " i 1 3 7 4 " / > < d 2 : a n y T y p e   z : R e f = " i 1 3 7 5 " / > < d 2 : a n y T y p e   z : R e f = " i 1 3 7 6 " / > < d 2 : a n y T y p e   z : R e f = " i 1 3 7 7 " / > < d 2 : a n y T y p e   z : R e f = " i 1 3 7 8 " / > < d 2 : a n y T y p e   z : R e f = " i 1 3 7 9 " / > < d 2 : a n y T y p e   z : R e f = " i 1 3 8 0 " / > < d 2 : a n y T y p e   z : R e f = " i 1 3 8 1 " / > < d 2 : a n y T y p e   z : R e f = " i 1 3 8 2 " / > < d 2 : a n y T y p e   z : R e f = " i 1 3 8 3 " / > < d 2 : a n y T y p e   z : R e f = " i 1 3 8 4 " / > < d 2 : a n y T y p e   z : R e f = " i 1 3 8 5 " / > < d 2 : a n y T y p e   z : R e f = " i 1 3 8 6 " / > < d 2 : a n y T y p e   z : R e f = " i 1 3 8 7 " / > < d 2 : a n y T y p e   z : R e f = " i 1 3 8 8 " / > < d 2 : a n y T y p e   z : R e f = " i 1 3 8 9 " / > < d 2 : a n y T y p e   z : R e f = " i 1 3 9 0 " / > < d 2 : a n y T y p e   z : R e f = " i 1 3 9 1 " / > < d 2 : a n y T y p e   z : R e f = " i 1 3 9 2 " / > < d 2 : a n y T y p e   z : R e f = " i 1 3 9 3 " / > < d 2 : a n y T y p e   z : R e f = " i 1 3 9 4 " / > < d 2 : a n y T y p e   z : R e f = " i 1 3 9 5 " / > < d 2 : a n y T y p e   z : R e f = " i 1 3 9 6 " / > < d 2 : a n y T y p e   z : R e f = " i 1 3 9 7 " / > < d 2 : a n y T y p e   z : R e f = " i 1 3 9 8 " / > < d 2 : a n y T y p e   z : R e f = " i 1 3 9 9 " / > < d 2 : a n y T y p e   z : R e f = " i 1 4 0 0 " / > < d 2 : a n y T y p e   z : R e f = " i 1 4 0 1 " / > < d 2 : a n y T y p e   z : R e f = " i 1 4 0 2 " / > < d 2 : a n y T y p e   z : R e f = " i 1 4 0 3 " / > < d 2 : a n y T y p e   z : R e f = " i 1 4 0 4 " / > < d 2 : a n y T y p e   z : R e f = " i 1 4 0 5 " / > < d 2 : a n y T y p e   z : R e f = " i 1 4 0 6 " / > < d 2 : a n y T y p e   z : R e f = " i 1 4 0 7 " / > < d 2 : a n y T y p e   z : R e f = " i 1 4 0 8 " / > < d 2 : a n y T y p e   z : R e f = " i 1 4 0 9 " / > < d 2 : a n y T y p e   z : R e f = " i 1 4 1 0 " / > < d 2 : a n y T y p e   z : R e f = " i 1 4 1 1 " / > < d 2 : a n y T y p e   z : R e f = " i 1 4 1 2 " / > < d 2 : a n y T y p e   z : R e f = " i 1 4 1 3 " / > < d 2 : a n y T y p e   z : R e f = " i 1 4 1 4 " / > < d 2 : a n y T y p e   z : R e f = " i 1 4 1 5 " / > < d 2 : a n y T y p e   z : R e f = " i 1 4 1 6 " / > < d 2 : a n y T y p e   z : R e f = " i 1 4 1 7 " / > < d 2 : a n y T y p e   z : R e f = " i 1 4 1 8 " / > < d 2 : a n y T y p e   z : R e f = " i 1 4 1 9 " / > < d 2 : a n y T y p e   z : R e f = " i 1 4 2 0 " / > < d 2 : a n y T y p e   z : R e f = " i 1 4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1 4 2 3 "   i : t y p e = " d 1 p 1 : L a b e l " > < d 1 p 1 : P a r e n t   z : R e f = " i 1 3 2 6 " / > < d 1 p 1 : U U I D > 0 c e 9 4 b e d - 2 0 c 6 - 4 b 3 9 - 8 f 9 e - 3 f e 6 0 8 c d 0 f 7 b 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 V I 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4 "   i : t y p e = " d 1 p 1 : E l e m e n t " > < d 1 p 1 : N a m e > N I V E A U & a m p ; 3 2 ; D I P L & a m p ; 2 0 0 ; M E & a m p ; 3 2 ; S O R T I E & a m p ; 3 2 ; & a m p ; 4 5 ; & a m p ; 3 2 ; N I V E A U & a m p ; 3 2 ; D I P L & a m p ; 2 0 0 ; M E & a m p ; 3 2 ; S O R T I E & a m p ; 3 2 ; & a m p ; 4 5 ; & a m p ; 3 2 ; N i v e a u & a m p ; 3 2 ; d e & a m p ; 3 2 ; f o r m a t i o n & a m p ; 3 2 ; i n d & a m p ; 2 3 3 ; f i n i < / d 1 p 1 : N a m e > < d 1 p 1 : O b j e c t T y p e > E l e m e n t < / d 1 p 1 : O b j e c t T y p e > < d 1 p 1 : P a r e n t   z : R e f = " i 2 4 1 " / > < d 1 p 1 : U U I D > 3 4 3 d 6 9 4 6 - d 9 9 a - 4 b 1 c - b a 4 2 - 7 5 e a 2 9 e b 9 f 3 1 < / d 1 p 1 : U U I D > < d 1 p 1 : _ p r o p e r t i e s   z : I d = " i 1 4 2 5 "   i : t y p e = " d 1 p 1 : M D M P r o p e r t i e s " > < d 1 p 1 : P a r e n t   z : R e f = " i 1 4 2 4 " / > < d 1 p 1 : U U I D > 7 9 3 8 a d 1 4 - 9 8 a d - 4 8 7 b - 9 d 7 f - 7 3 5 5 9 4 b b 9 7 6 4 < / d 1 p 1 : U U I D > < d 1 p 1 : _ e l e m e n t s > < d 2 : a n y T y p e   z : I d = " i 1 4 2 6 "   i : t y p e = " d 1 p 1 : M D M P r o p e r t y " > < d 1 p 1 : N a m e > S i g L e t t e r < / d 1 p 1 : N a m e > < d 1 p 1 : P a r e n t   z : R e f = " i 1 4 2 4 " / > < d 1 p 1 : U U I D > 4 c 4 5 4 5 3 0 - d 5 d d - 4 f c 7 - 9 6 c 7 - b d 8 a 0 e e 8 f 5 6 0 < / d 1 p 1 : U U I D > < d 1 p 1 : _ p r o p e r t i e s   z : I d = " i 1 4 2 7 "   i : t y p e = " d 1 p 1 : M D M P r o p e r t i e s " > < d 1 p 1 : P a r e n t   z : R e f = " i 1 4 2 6 " / > < d 1 p 1 : U U I D > 6 9 5 4 a 7 c 3 - 6 2 3 7 - 4 d 9 e - a 4 f 2 - 9 1 b 8 a 1 1 4 3 9 4 b 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4 2 8 " > < d 1 p 1 : U U I D > b 1 a e 6 5 1 b - c a 0 6 - 4 c 4 4 - 9 6 4 4 - 5 a 0 e 1 c 3 0 2 4 6 e 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5 " / > < d 1 p 1 : V a l u e   i : t y p e = " d 1 : s t r i n g " > < / d 1 p 1 : V a l u e > < / d 2 : a n y T y p e > < d 2 : a n y T y p e   z : I d = " i 1 4 2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1 4 2 4 " / > < d 1 p 1 : U U I D > 1 f c 4 2 a f e - 0 3 e 1 - 4 c e 1 - b 1 8 b - 1 3 2 8 b c 9 0 8 a 3 1 < / d 1 p 1 : U U I D > < d 1 p 1 : C o n t a i n e r   z : R e f = " i 1 4 2 5 " / > < d 1 p 1 : V a l u e   i : t y p e = " d 1 : s t r i n g " > ' T 1 ' ! 1 6 : 1 6 < / d 1 p 1 : V a l u e > < / d 2 : a n y T y p e > < d 2 : a n y T y p e   z : I d = " i 1 4 3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1 4 2 4 " / > < d 1 p 1 : U U I D > a e 8 f 2 a e b - 6 1 0 0 - 4 e 1 e - 8 9 6 c - 7 e a 8 e f d 6 5 6 6 1 < / d 1 p 1 : U U I D > < d 1 p 1 : C o n t a i n e r   z : R e f = " i 1 4 2 5 " / > < d 1 p 1 : V a l u e   i : t y p e = " d 1 : s t r i n g " > ' T 2 ' ! 1 6 : 1 6 < / d 1 p 1 : V a l u e > < / d 2 : a n y T y p e > < d 2 : a n y T y p e   z : I d = " i 1 4 3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4 2 4 " / > < d 1 p 1 : U U I D > 9 0 3 5 f 5 5 a - b c 4 c - 4 2 b 2 - 8 6 7 f - 7 1 0 a 4 9 c c 5 9 2 0 < / d 1 p 1 : U U I D > < d 1 p 1 : C o n t a i n e r   z : R e f = " i 1 4 2 5 " / > < d 1 p 1 : V a l u e   i : t y p e = " d 1 : s t r i n g " > ' T 3 ' ! 1 6 : 1 6 < / d 1 p 1 : V a l u e > < / d 2 : a n y T y p e > < d 2 : a n y T y p e   z : I d = " i 1 4 3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4 2 4 " / > < d 1 p 1 : U U I D > 6 6 8 7 f 6 a e - 1 a 8 2 - 4 5 0 d - 9 4 b d - 4 d a b 5 1 5 c 0 c 8 9 < / d 1 p 1 : U U I D > < d 1 p 1 : C o n t a i n e r   z : R e f = " i 1 4 2 5 " / > < d 1 p 1 : V a l u e   i : t y p e = " d 1 : s t r i n g " > ' T 4 ' ! 1 6 : 1 6 < / d 1 p 1 : V a l u e > < / d 2 : a n y T y p e > < d 2 : a n y T y p e   z : I d = " i 1 4 3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4 2 4 " / > < d 1 p 1 : U U I D > 8 8 7 3 9 f 3 3 - 2 3 4 8 - 4 5 e f - b 5 b 3 - f 1 7 a 9 a d 3 5 3 8 a < / d 1 p 1 : U U I D > < d 1 p 1 : C o n t a i n e r   z : R e f = " i 1 4 2 5 " / > < d 1 p 1 : V a l u e   i : t y p e = " d 1 : s t r i n g " > ' T 5 ' ! 1 6 : 1 6 < / d 1 p 1 : V a l u e > < / d 2 : a n y T y p e > < d 2 : a n y T y p e   z : I d = " i 1 4 3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4 2 4 " / > < d 1 p 1 : U U I D > 4 6 8 2 e 0 9 4 - 8 a f 8 - 4 7 f 0 - b f f b - 0 8 9 6 8 7 1 d a a 3 b < / d 1 p 1 : U U I D > < d 1 p 1 : C o n t a i n e r   z : R e f = " i 1 4 2 5 " / > < d 1 p 1 : V a l u e   i : t y p e = " d 1 : s t r i n g " > ' T 6 ' ! 1 6 : 1 6 < / d 1 p 1 : V a l u e > < / d 2 : a n y T y p e > < d 2 : a n y T y p e   z : I d = " i 1 4 3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4 2 4 " / > < d 1 p 1 : U U I D > 3 6 4 3 0 4 4 9 - 5 f b 2 - 4 f 6 6 - b 6 b 9 - 4 a 6 5 8 4 3 1 3 4 1 e < / d 1 p 1 : U U I D > < d 1 p 1 : C o n t a i n e r   z : R e f = " i 1 4 2 5 " / > < d 1 p 1 : V a l u e   i : t y p e = " d 1 : s t r i n g " > ' T 7 ' ! 1 6 : 1 6 < / d 1 p 1 : V a l u e > < / d 2 : a n y T y p e > < d 2 : a n y T y p e   z : I d = " i 1 4 3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4 2 4 " / > < d 1 p 1 : U U I D > 8 9 f 9 c d 4 2 - e 8 a c - 4 3 1 e - 8 2 5 d - c 3 0 0 0 1 5 2 f 5 8 c < / d 1 p 1 : U U I D > < d 1 p 1 : C o n t a i n e r   z : R e f = " i 1 4 2 5 " / > < d 1 p 1 : V a l u e   i : t y p e = " d 1 : s t r i n g " > ' T 8 ' ! 1 6 : 1 6 < / d 1 p 1 : V a l u e > < / d 2 : a n y T y p e > < d 2 : a n y T y p e   z : I d = " i 1 4 3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4 2 4 " / > < d 1 p 1 : U U I D > 0 d 1 c d 7 7 3 - 8 1 5 5 - 4 1 7 6 - 8 a 7 1 - e 6 7 6 f 2 f f 7 c 6 2 < / d 1 p 1 : U U I D > < d 1 p 1 : C o n t a i n e r   z : R e f = " i 1 4 2 5 " / > < d 1 p 1 : V a l u e   i : t y p e = " d 1 : s t r i n g " > ' T 9 ' ! 1 6 : 1 6 < / d 1 p 1 : V a l u e > < / d 2 : a n y T y p e > < d 2 : a n y T y p e   z : I d = " i 1 4 3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4 2 4 " / > < d 1 p 1 : U U I D > 1 0 0 c 8 2 b 5 - e 1 6 8 - 4 4 0 3 - 9 d 3 1 - 7 9 f f 1 8 7 1 c d 7 d < / d 1 p 1 : U U I D > < d 1 p 1 : C o n t a i n e r   z : R e f = " i 1 4 2 5 " / > < d 1 p 1 : V a l u e   i : t y p e = " d 1 : s t r i n g " > ' T 1 0 ' ! 1 6 : 1 6 < / d 1 p 1 : V a l u e > < / d 2 : a n y T y p e > < d 2 : a n y T y p e   z : I d = " i 1 4 3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4 2 4 " / > < d 1 p 1 : U U I D > 7 2 c 0 5 1 b 9 - b 8 4 d - 4 a d e - b d 3 d - 1 a b 4 c 9 2 e d 5 2 d < / d 1 p 1 : U U I D > < d 1 p 1 : C o n t a i n e r   z : R e f = " i 1 4 2 5 " / > < d 1 p 1 : V a l u e   i : t y p e = " d 1 : s t r i n g " > ' T 1 1 ' ! 1 6 : 1 6 < / d 1 p 1 : V a l u e > < / d 2 : a n y T y p e > < d 2 : a n y T y p e   z : I d = " i 1 4 4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4 2 4 " / > < d 1 p 1 : U U I D > c a 5 d 8 f 4 6 - 7 0 d c - 4 d 6 d - a 1 5 3 - 7 d 9 3 8 1 f 9 5 2 1 1 < / d 1 p 1 : U U I D > < d 1 p 1 : C o n t a i n e r   z : R e f = " i 1 4 2 5 " / > < d 1 p 1 : V a l u e   i : t y p e = " d 1 : s t r i n g " > ' T 1 2 ' ! 1 6 : 1 6 < / d 1 p 1 : V a l u e > < / d 2 : a n y T y p e > < d 2 : a n y T y p e   z : I d = " i 1 4 4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4 2 4 " / > < d 1 p 1 : U U I D > d 2 5 c e 8 7 8 - 8 6 c 0 - 4 a c 8 - 8 d 4 c - d f b 9 7 8 9 0 3 8 0 b < / d 1 p 1 : U U I D > < d 1 p 1 : C o n t a i n e r   z : R e f = " i 1 4 2 5 " / > < d 1 p 1 : V a l u e   i : t y p e = " d 1 : s t r i n g " > ' T 1 3 ' ! 1 6 : 1 6 < / d 1 p 1 : V a l u e > < / d 2 : a n y T y p e > < d 2 : a n y T y p e   z : I d = " i 1 4 4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4 2 4 " / > < d 1 p 1 : U U I D > e 2 5 9 2 9 d 6 - 6 f a 9 - 4 7 2 b - 9 9 c b - 6 9 8 c 2 1 b a d 7 a 0 < / d 1 p 1 : U U I D > < d 1 p 1 : C o n t a i n e r   z : R e f = " i 1 4 2 5 " / > < d 1 p 1 : V a l u e   i : t y p e = " d 1 : s t r i n g " > ' T 1 4 ' ! 1 6 : 1 6 < / d 1 p 1 : V a l u e > < / d 2 : a n y T y p e > < d 2 : a n y T y p e   z : I d = " i 1 4 4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4 2 4 " / > < d 1 p 1 : U U I D > 8 0 c 4 f 6 9 e - b c a 3 - 4 6 e 9 - a a a f - 8 b 7 b 3 a e 2 0 1 7 c < / d 1 p 1 : U U I D > < d 1 p 1 : C o n t a i n e r   z : R e f = " i 1 4 2 5 " / > < d 1 p 1 : V a l u e   i : t y p e = " d 1 : s t r i n g " > ' T 1 5 ' ! 1 6 : 1 6 < / d 1 p 1 : V a l u e > < / d 2 : a n y T y p e > < d 2 : a n y T y p e   z : I d = " i 1 4 4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4 2 4 " / > < d 1 p 1 : U U I D > d 0 3 7 0 e 9 1 - e b 1 8 - 4 8 0 d - b 3 b 3 - b b 8 3 9 f 0 0 e 0 4 2 < / d 1 p 1 : U U I D > < d 1 p 1 : C o n t a i n e r   z : R e f = " i 1 4 2 5 " / > < d 1 p 1 : V a l u e   i : t y p e = " d 1 : s t r i n g " > ' T 1 6 ' ! 1 6 : 1 6 < / d 1 p 1 : V a l u e > < / d 2 : a n y T y p e > < d 2 : a n y T y p e   z : I d = " i 1 4 4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4 2 4 " / > < d 1 p 1 : U U I D > e 5 8 a d 9 4 7 - 7 0 4 1 - 4 1 a a - a e f b - e f 2 5 2 3 1 f 8 4 e 6 < / d 1 p 1 : U U I D > < d 1 p 1 : C o n t a i n e r   z : R e f = " i 1 4 2 5 " / > < d 1 p 1 : V a l u e   i : t y p e = " d 1 : s t r i n g " > ' T 1 7 ' ! 1 6 : 1 6 < / d 1 p 1 : V a l u e > < / d 2 : a n y T y p e > < d 2 : a n y T y p e   z : I d = " i 1 4 4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4 2 4 " / > < d 1 p 1 : U U I D > d c 2 a 7 4 b f - 1 1 8 b - 4 7 c 4 - b b 6 0 - f 1 a 4 f e 8 b 1 6 5 7 < / d 1 p 1 : U U I D > < d 1 p 1 : C o n t a i n e r   z : R e f = " i 1 4 2 5 " / > < d 1 p 1 : V a l u e   i : t y p e = " d 1 : s t r i n g " > ' T 1 8 ' ! 1 6 : 1 6 < / d 1 p 1 : V a l u e > < / d 2 : a n y T y p e > < d 2 : a n y T y p e   z : I d = " i 1 4 4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4 2 4 " / > < d 1 p 1 : U U I D > 2 0 9 5 f 0 c 7 - 1 3 a d - 4 a 1 e - b 1 0 3 - d 2 e a a d a d 4 6 4 4 < / d 1 p 1 : U U I D > < d 1 p 1 : C o n t a i n e r   z : R e f = " i 1 4 2 5 " / > < d 1 p 1 : V a l u e   i : t y p e = " d 1 : s t r i n g " > ' T 1 9 ' ! 1 6 : 1 6 < / d 1 p 1 : V a l u e > < / d 2 : a n y T y p e > < d 2 : a n y T y p e   z : I d = " i 1 4 4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4 2 4 " / > < d 1 p 1 : U U I D > e 3 a 7 1 6 a 5 - 6 2 e e - 4 5 9 c - b e 3 2 - a f 8 8 b 9 b f f f 0 1 < / d 1 p 1 : U U I D > < d 1 p 1 : C o n t a i n e r   z : R e f = " i 1 4 2 5 " / > < d 1 p 1 : V a l u e   i : t y p e = " d 1 : s t r i n g " > ' T 2 0 ' ! 1 6 : 1 6 < / d 1 p 1 : V a l u e > < / d 2 : a n y T y p e > < d 2 : a n y T y p e   z : I d = " i 1 4 4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4 2 4 " / > < d 1 p 1 : U U I D > 0 7 7 4 e b 8 f - e 0 a b - 4 a 2 c - 9 a 8 9 - 5 6 8 a 8 6 2 4 1 6 f d < / d 1 p 1 : U U I D > < d 1 p 1 : C o n t a i n e r   z : R e f = " i 1 4 2 5 " / > < d 1 p 1 : V a l u e   i : t y p e = " d 1 : s t r i n g " > ' T 2 1 ' ! 1 6 : 1 6 < / d 1 p 1 : V a l u e > < / d 2 : a n y T y p e > < d 2 : a n y T y p e   z : I d = " i 1 4 5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4 2 4 " / > < d 1 p 1 : U U I D > d 8 9 5 9 f 1 9 - 2 3 a 8 - 4 5 1 5 - b 7 8 2 - 4 7 1 4 d 1 c 4 5 5 2 a < / d 1 p 1 : U U I D > < d 1 p 1 : C o n t a i n e r   z : R e f = " i 1 4 2 5 " / > < d 1 p 1 : V a l u e   i : t y p e = " d 1 : s t r i n g " > ' T 2 2 ' ! 1 7 : 1 7 < / d 1 p 1 : V a l u e > < / d 2 : a n y T y p e > < d 2 : a n y T y p e   z : I d = " i 1 4 5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4 2 4 " / > < d 1 p 1 : U U I D > 9 b 7 6 1 b f 6 - d e 7 6 - 4 f 6 9 - a 3 d 1 - 3 d a 3 a 7 9 9 7 f 7 b < / d 1 p 1 : U U I D > < d 1 p 1 : C o n t a i n e r   z : R e f = " i 1 4 2 5 " / > < d 1 p 1 : V a l u e   i : t y p e = " d 1 : s t r i n g " > ' T 2 3 ' ! 1 7 : 1 7 < / d 1 p 1 : V a l u e > < / d 2 : a n y T y p e > < d 2 : a n y T y p e   z : I d = " i 1 4 5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4 2 4 " / > < d 1 p 1 : U U I D > 4 b d c 0 5 9 9 - 4 0 5 e - 4 1 1 7 - 9 e 1 c - 7 a e 6 5 2 7 4 a 0 5 6 < / d 1 p 1 : U U I D > < d 1 p 1 : C o n t a i n e r   z : R e f = " i 1 4 2 5 " / > < d 1 p 1 : V a l u e   i : t y p e = " d 1 : s t r i n g " > ' T 2 4 ' ! 1 7 : 1 7 < / d 1 p 1 : V a l u e > < / d 2 : a n y T y p e > < d 2 : a n y T y p e   z : I d = " i 1 4 5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4 2 4 " / > < d 1 p 1 : U U I D > 8 f 4 f e 6 3 a - d a e 8 - 4 8 4 b - b 4 3 1 - 1 c b f 3 b 0 2 5 3 3 9 < / d 1 p 1 : U U I D > < d 1 p 1 : C o n t a i n e r   z : R e f = " i 1 4 2 5 " / > < d 1 p 1 : V a l u e   i : t y p e = " d 1 : s t r i n g " > ' T 2 5 ' ! 1 7 : 1 7 < / d 1 p 1 : V a l u e > < / d 2 : a n y T y p e > < d 2 : a n y T y p e   z : I d = " i 1 4 5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4 2 4 " / > < d 1 p 1 : U U I D > 7 d d d c 3 8 9 - e b d d - 4 0 2 1 - 9 9 7 1 - e 7 6 2 e 6 5 c 5 c e 2 < / d 1 p 1 : U U I D > < d 1 p 1 : C o n t a i n e r   z : R e f = " i 1 4 2 5 " / > < d 1 p 1 : V a l u e   i : t y p e = " d 1 : s t r i n g " > ' T 2 6 ' ! 1 7 : 1 7 < / d 1 p 1 : V a l u e > < / d 2 : a n y T y p e > < d 2 : a n y T y p e   z : I d = " i 1 4 5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4 2 4 " / > < d 1 p 1 : U U I D > 4 d b a 0 5 5 b - f 5 8 c - 4 8 b e - a 2 4 7 - 5 7 2 8 c d f d a e 4 b < / d 1 p 1 : U U I D > < d 1 p 1 : C o n t a i n e r   z : R e f = " i 1 4 2 5 " / > < d 1 p 1 : V a l u e   i : t y p e = " d 1 : s t r i n g " > ' T 2 7 ' ! 1 7 : 1 7 < / d 1 p 1 : V a l u e > < / d 2 : a n y T y p e > < d 2 : a n y T y p e   z : I d = " i 1 4 5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4 2 4 " / > < d 1 p 1 : U U I D > d 0 9 9 c 8 4 6 - 3 4 b b - 4 8 8 c - a a 7 e - c 1 3 0 f 5 3 4 f 9 b d < / d 1 p 1 : U U I D > < d 1 p 1 : C o n t a i n e r   z : R e f = " i 1 4 2 5 " / > < d 1 p 1 : V a l u e   i : t y p e = " d 1 : s t r i n g " > ' T 2 8 ' ! 1 7 : 1 7 < / d 1 p 1 : V a l u e > < / d 2 : a n y T y p e > < d 2 : a n y T y p e   z : I d = " i 1 4 5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4 2 4 " / > < d 1 p 1 : U U I D > e 6 6 4 e c 4 0 - 7 f 4 c - 4 4 c 0 - 9 a 8 8 - d 2 c 0 1 7 6 2 d f 4 e < / d 1 p 1 : U U I D > < d 1 p 1 : C o n t a i n e r   z : R e f = " i 1 4 2 5 " / > < d 1 p 1 : V a l u e   i : t y p e = " d 1 : s t r i n g " > ' T 2 9 ' ! 1 7 : 1 7 < / d 1 p 1 : V a l u e > < / d 2 : a n y T y p e > < d 2 : a n y T y p e   z : I d = " i 1 4 5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4 2 4 " / > < d 1 p 1 : U U I D > 4 1 c 2 b a 4 a - b 4 a 3 - 4 d 9 9 - 9 6 b 9 - 3 7 8 7 b 8 6 b 6 0 4 5 < / d 1 p 1 : U U I D > < d 1 p 1 : C o n t a i n e r   z : R e f = " i 1 4 2 5 " / > < d 1 p 1 : V a l u e   i : t y p e = " d 1 : s t r i n g " > ' T 3 0 ' ! 1 8 : 1 8 < / d 1 p 1 : V a l u e > < / d 2 : a n y T y p e > < d 2 : a n y T y p e   z : I d = " i 1 4 5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4 2 4 " / > < d 1 p 1 : U U I D > 1 6 3 8 e f a 1 - b 0 e f - 4 0 0 f - b b 4 f - 7 0 9 f 5 a 5 a e 4 6 d < / d 1 p 1 : U U I D > < d 1 p 1 : C o n t a i n e r   z : R e f = " i 1 4 2 5 " / > < d 1 p 1 : V a l u e   i : t y p e = " d 1 : s t r i n g " > ' T 3 1 ' ! 1 8 : 1 8 < / d 1 p 1 : V a l u e > < / d 2 : a n y T y p e > < d 2 : a n y T y p e   z : I d = " i 1 4 6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4 2 4 " / > < d 1 p 1 : U U I D > 7 2 b 7 f 3 1 5 - 5 0 0 c - 4 b 0 b - b 0 e 7 - 2 f 5 7 c b 5 e 3 3 8 6 < / d 1 p 1 : U U I D > < d 1 p 1 : C o n t a i n e r   z : R e f = " i 1 4 2 5 " / > < d 1 p 1 : V a l u e   i : t y p e = " d 1 : s t r i n g " > ' T 3 2 ' ! 1 8 : 1 8 < / d 1 p 1 : V a l u e > < / d 2 : a n y T y p e > < d 2 : a n y T y p e   z : I d = " i 1 4 6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4 2 4 " / > < d 1 p 1 : U U I D > 7 c a e d 5 f c - f c 8 1 - 4 6 4 2 - 9 3 e 1 - f f 6 c b 6 d a 1 d 4 0 < / d 1 p 1 : U U I D > < d 1 p 1 : C o n t a i n e r   z : R e f = " i 1 4 2 5 " / > < d 1 p 1 : V a l u e   i : t y p e = " d 1 : s t r i n g " > ' T 3 3 ' ! 1 8 : 1 8 < / d 1 p 1 : V a l u e > < / d 2 : a n y T y p e > < d 2 : a n y T y p e   z : I d = " i 1 4 6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4 2 4 " / > < d 1 p 1 : U U I D > b a a 5 c 1 3 1 - d f d e - 4 a e 3 - b 1 0 b - b 9 a 8 f f 4 c a f 3 0 < / d 1 p 1 : U U I D > < d 1 p 1 : C o n t a i n e r   z : R e f = " i 1 4 2 5 " / > < d 1 p 1 : V a l u e   i : t y p e = " d 1 : s t r i n g " > ' T 3 4 ' ! 1 8 : 1 8 < / d 1 p 1 : V a l u e > < / d 2 : a n y T y p e > < d 2 : a n y T y p e   z : I d = " i 1 4 6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4 2 4 " / > < d 1 p 1 : U U I D > 5 f 6 8 3 c c 6 - 3 0 e 8 - 4 a 6 c - 9 5 e a - 5 b d 4 5 9 b 2 2 3 1 c < / d 1 p 1 : U U I D > < d 1 p 1 : C o n t a i n e r   z : R e f = " i 1 4 2 5 " / > < d 1 p 1 : V a l u e   i : t y p e = " d 1 : s t r i n g " > ' T 3 5 ' ! 1 8 : 1 8 < / d 1 p 1 : V a l u e > < / d 2 : a n y T y p e > < d 2 : a n y T y p e   z : I d = " i 1 4 6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4 2 4 " / > < d 1 p 1 : U U I D > 2 8 4 6 d c e f - 0 5 1 b - 4 1 1 c - a 8 e 2 - 2 c c 4 d e 5 b 5 0 c a < / d 1 p 1 : U U I D > < d 1 p 1 : C o n t a i n e r   z : R e f = " i 1 4 2 5 " / > < d 1 p 1 : V a l u e   i : t y p e = " d 1 : s t r i n g " > ' T 3 6 ' ! 1 8 : 1 8 < / d 1 p 1 : V a l u e > < / d 2 : a n y T y p e > < d 2 : a n y T y p e   z : I d = " i 1 4 6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4 2 4 " / > < d 1 p 1 : U U I D > c a 5 d 3 3 0 6 - f 7 c 2 - 4 b c 7 - a 5 3 f - d f 9 6 4 7 1 1 1 4 8 4 < / d 1 p 1 : U U I D > < d 1 p 1 : C o n t a i n e r   z : R e f = " i 1 4 2 5 " / > < d 1 p 1 : V a l u e   i : t y p e = " d 1 : s t r i n g " > ' T 3 7 ' ! 1 8 : 1 8 < / d 1 p 1 : V a l u e > < / d 2 : a n y T y p e > < d 2 : a n y T y p e   z : I d = " i 1 4 6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4 2 4 " / > < d 1 p 1 : U U I D > a 6 1 a d f 3 7 - 8 3 a 2 - 4 9 b c - b f 7 1 - d 1 a 9 b a d 1 0 5 0 8 < / d 1 p 1 : U U I D > < d 1 p 1 : C o n t a i n e r   z : R e f = " i 1 4 2 5 " / > < d 1 p 1 : V a l u e   i : t y p e = " d 1 : s t r i n g " > ' T 3 8 ' ! 1 7 : 1 7 < / d 1 p 1 : V a l u e > < / d 2 : a n y T y p e > < d 2 : a n y T y p e   z : I d = " i 1 4 6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4 2 4 " / > < d 1 p 1 : U U I D > 3 8 c 2 e 8 5 a - 7 7 d e - 4 a 0 a - 8 f 4 5 - c f d d 9 a b 4 b 1 a 3 < / d 1 p 1 : U U I D > < d 1 p 1 : C o n t a i n e r   z : R e f = " i 1 4 2 5 " / > < d 1 p 1 : V a l u e   i : t y p e = " d 1 : s t r i n g " > ' T 3 9 ' ! 1 7 : 1 7 < / d 1 p 1 : V a l u e > < / d 2 : a n y T y p e > < d 2 : a n y T y p e   z : I d = " i 1 4 6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4 2 4 " / > < d 1 p 1 : U U I D > 2 8 a 3 6 d 0 5 - 8 8 3 d - 4 8 9 d - 9 8 a c - e d b f d 7 5 e 0 e 4 4 < / d 1 p 1 : U U I D > < d 1 p 1 : C o n t a i n e r   z : R e f = " i 1 4 2 5 " / > < d 1 p 1 : V a l u e   i : t y p e = " d 1 : s t r i n g " > ' T 4 0 ' ! 1 7 : 1 7 < / d 1 p 1 : V a l u e > < / d 2 : a n y T y p e > < d 2 : a n y T y p e   z : I d = " i 1 4 6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4 2 4 " / > < d 1 p 1 : U U I D > 9 1 8 f 5 d f f - 9 b 0 d - 4 5 0 2 - 8 c d 6 - c 1 f 3 e b 0 2 2 e 1 2 < / d 1 p 1 : U U I D > < d 1 p 1 : C o n t a i n e r   z : R e f = " i 1 4 2 5 " / > < d 1 p 1 : V a l u e   i : t y p e = " d 1 : s t r i n g " > ' T 4 1 ' ! 1 7 : 1 7 < / d 1 p 1 : V a l u e > < / d 2 : a n y T y p e > < d 2 : a n y T y p e   z : I d = " i 1 4 7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4 2 4 " / > < d 1 p 1 : U U I D > 0 a 2 a f 0 9 6 - f e 3 0 - 4 2 b 0 - 8 b c 2 - 8 c 6 2 b 5 0 e 6 1 0 6 < / d 1 p 1 : U U I D > < d 1 p 1 : C o n t a i n e r   z : R e f = " i 1 4 2 5 " / > < d 1 p 1 : V a l u e   i : t y p e = " d 1 : s t r i n g " > ' T 4 2 ' ! 1 7 : 1 7 < / d 1 p 1 : V a l u e > < / d 2 : a n y T y p e > < d 2 : a n y T y p e   z : I d = " i 1 4 7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4 2 4 " / > < d 1 p 1 : U U I D > f 7 3 5 d c 7 0 - e a 8 7 - 4 2 3 2 - 9 3 9 b - b c c 5 f 6 b 4 6 6 9 f < / d 1 p 1 : U U I D > < d 1 p 1 : C o n t a i n e r   z : R e f = " i 1 4 2 5 " / > < d 1 p 1 : V a l u e   i : t y p e = " d 1 : s t r i n g " > ' T 4 3 ' ! 1 7 : 1 7 < / d 1 p 1 : V a l u e > < / d 2 : a n y T y p e > < d 2 : a n y T y p e   z : I d = " i 1 4 7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4 2 4 " / > < d 1 p 1 : U U I D > a c b 1 e 5 f d - 3 d 4 3 - 4 2 7 f - 8 5 3 0 - d f 1 b 1 d e 8 2 9 d c < / d 1 p 1 : U U I D > < d 1 p 1 : C o n t a i n e r   z : R e f = " i 1 4 2 5 " / > < d 1 p 1 : V a l u e   i : t y p e = " d 1 : s t r i n g " > ' T 4 4 ' ! 1 7 : 1 7 < / d 1 p 1 : V a l u e > < / d 2 : a n y T y p e > < d 2 : a n y T y p e   z : I d = " i 1 4 7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4 2 4 " / > < d 1 p 1 : U U I D > 8 1 9 b d 4 8 4 - a 0 1 a - 4 8 5 a - 8 3 2 c - 2 e e 8 d 5 9 6 5 d 2 e < / d 1 p 1 : U U I D > < d 1 p 1 : C o n t a i n e r   z : R e f = " i 1 4 2 5 " / > < d 1 p 1 : V a l u e   i : t y p e = " d 1 : s t r i n g " > ' T 4 5 ' ! 1 7 : 1 7 < / d 1 p 1 : V a l u e > < / d 2 : a n y T y p e > < d 2 : a n y T y p e   z : I d = " i 1 4 7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4 2 4 " / > < d 1 p 1 : U U I D > 6 f 3 3 1 5 d d - e 8 2 7 - 4 9 0 f - a 9 e 1 - e a 9 c 6 5 a 5 4 5 6 0 < / d 1 p 1 : U U I D > < d 1 p 1 : C o n t a i n e r   z : R e f = " i 1 4 2 5 " / > < d 1 p 1 : V a l u e   i : t y p e = " d 1 : s t r i n g " > ' T 4 6 ' ! 1 8 : 1 8 < / d 1 p 1 : V a l u e > < / d 2 : a n y T y p e > < d 2 : a n y T y p e   z : I d = " i 1 4 7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4 2 4 " / > < d 1 p 1 : U U I D > c 7 6 f 7 6 4 f - 1 7 4 e - 4 f f 7 - b e 4 9 - c a c c b f 2 c d c 2 9 < / d 1 p 1 : U U I D > < d 1 p 1 : C o n t a i n e r   z : R e f = " i 1 4 2 5 " / > < d 1 p 1 : V a l u e   i : t y p e = " d 1 : s t r i n g " > ' T 4 7 ' ! 1 8 : 1 8 < / d 1 p 1 : V a l u e > < / d 2 : a n y T y p e > < d 2 : a n y T y p e   z : I d = " i 1 4 7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4 2 4 " / > < d 1 p 1 : U U I D > b c d 2 a 4 8 8 - 1 b 6 d - 4 7 c 5 - a 5 9 a - 6 c 6 5 b d 1 e 8 5 5 1 < / d 1 p 1 : U U I D > < d 1 p 1 : C o n t a i n e r   z : R e f = " i 1 4 2 5 " / > < d 1 p 1 : V a l u e   i : t y p e = " d 1 : s t r i n g " > ' T 4 8 ' ! 1 8 : 1 8 < / d 1 p 1 : V a l u e > < / d 2 : a n y T y p e > < d 2 : a n y T y p e   z : I d = " i 1 4 7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4 2 4 " / > < d 1 p 1 : U U I D > c 3 1 6 a 1 8 7 - 9 b 0 e - 4 8 f 3 - a a a 3 - 8 b 4 4 c 6 0 0 0 9 3 b < / d 1 p 1 : U U I D > < d 1 p 1 : C o n t a i n e r   z : R e f = " i 1 4 2 5 " / > < d 1 p 1 : V a l u e   i : t y p e = " d 1 : s t r i n g " > ' T 4 9 ' ! 1 8 : 1 8 < / d 1 p 1 : V a l u e > < / d 2 : a n y T y p e > < d 2 : a n y T y p e   z : I d = " i 1 4 7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4 2 4 " / > < d 1 p 1 : U U I D > 3 0 4 1 d 7 7 9 - b 1 b 1 - 4 a 8 3 - b 8 1 7 - e 2 7 6 1 0 5 e 4 3 3 c < / d 1 p 1 : U U I D > < d 1 p 1 : C o n t a i n e r   z : R e f = " i 1 4 2 5 " / > < d 1 p 1 : V a l u e   i : t y p e = " d 1 : s t r i n g " > ' T 5 0 ' ! 1 8 : 1 8 < / d 1 p 1 : V a l u e > < / d 2 : a n y T y p e > < d 2 : a n y T y p e   z : I d = " i 1 4 7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4 2 4 " / > < d 1 p 1 : U U I D > e d 0 d 0 7 f 0 - 2 9 2 5 - 4 7 1 9 - a 1 5 e - 6 5 a d 5 0 5 4 2 6 6 9 < / d 1 p 1 : U U I D > < d 1 p 1 : C o n t a i n e r   z : R e f = " i 1 4 2 5 " / > < d 1 p 1 : V a l u e   i : t y p e = " d 1 : s t r i n g " > ' T 5 1 ' ! 1 8 : 1 8 < / d 1 p 1 : V a l u e > < / d 2 : a n y T y p e > < d 2 : a n y T y p e   z : I d = " i 1 4 8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4 2 4 " / > < d 1 p 1 : U U I D > 5 6 b 6 e b 5 7 - 0 a 0 a - 4 6 2 9 - 9 4 f e - 6 6 2 a 7 e 7 7 e 0 3 3 < / d 1 p 1 : U U I D > < d 1 p 1 : C o n t a i n e r   z : R e f = " i 1 4 2 5 " / > < d 1 p 1 : V a l u e   i : t y p e = " d 1 : s t r i n g " > ' T 5 2 ' ! 1 8 : 1 8 < / d 1 p 1 : V a l u e > < / d 2 : a n y T y p e > < d 2 : a n y T y p e   z : I d = " i 1 4 8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4 2 4 " / > < d 1 p 1 : U U I D > 6 0 4 e a 7 b 6 - 5 7 3 d - 4 2 a c - 8 3 e e - 7 c b 3 3 a 5 5 9 5 a 4 < / d 1 p 1 : U U I D > < d 1 p 1 : C o n t a i n e r   z : R e f = " i 1 4 2 5 " / > < d 1 p 1 : V a l u e   i : t y p e = " d 1 : s t r i n g " > ' T 5 3 ' ! 1 8 : 1 8 < / d 1 p 1 : V a l u e > < / d 2 : a n y T y p e > < d 2 : a n y T y p e   z : I d = " i 1 4 8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4 2 4 " / > < d 1 p 1 : U U I D > 3 5 f 5 7 4 d 0 - 1 4 1 8 - 4 b 7 9 - a 2 7 6 - c e d 3 5 d 8 e 1 c 2 9 < / d 1 p 1 : U U I D > < d 1 p 1 : C o n t a i n e r   z : R e f = " i 1 4 2 5 " / > < d 1 p 1 : V a l u e   i : t y p e = " d 1 : s t r i n g " > ' T 5 4 ' ! 1 7 : 1 7 < / d 1 p 1 : V a l u e > < / d 2 : a n y T y p e > < d 2 : a n y T y p e   z : I d = " i 1 4 8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4 2 4 " / > < d 1 p 1 : U U I D > f e 1 6 c 8 d d - b c 3 b - 4 e 7 f - 8 f 8 4 - c 6 f f 5 9 6 e e c 9 0 < / d 1 p 1 : U U I D > < d 1 p 1 : C o n t a i n e r   z : R e f = " i 1 4 2 5 " / > < d 1 p 1 : V a l u e   i : t y p e = " d 1 : s t r i n g " > ' T 5 5 ' ! 1 7 : 1 7 < / d 1 p 1 : V a l u e > < / d 2 : a n y T y p e > < d 2 : a n y T y p e   z : I d = " i 1 4 8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4 2 4 " / > < d 1 p 1 : U U I D > 0 9 a a c d 8 7 - 5 0 f b - 4 d 6 0 - b 8 c 2 - 5 6 3 0 e 0 c d e 6 2 c < / d 1 p 1 : U U I D > < d 1 p 1 : C o n t a i n e r   z : R e f = " i 1 4 2 5 " / > < d 1 p 1 : V a l u e   i : t y p e = " d 1 : s t r i n g " > ' T 5 6 ' ! 1 7 : 1 7 < / d 1 p 1 : V a l u e > < / d 2 : a n y T y p e > < d 2 : a n y T y p e   z : I d = " i 1 4 8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4 2 4 " / > < d 1 p 1 : U U I D > 9 2 7 c 9 7 7 9 - 7 8 c 0 - 4 7 f f - b 5 a 5 - 6 2 6 c a 2 b 9 9 2 8 0 < / d 1 p 1 : U U I D > < d 1 p 1 : C o n t a i n e r   z : R e f = " i 1 4 2 5 " / > < d 1 p 1 : V a l u e   i : t y p e = " d 1 : s t r i n g " > ' T 5 7 ' ! 1 7 : 1 7 < / d 1 p 1 : V a l u e > < / d 2 : a n y T y p e > < d 2 : a n y T y p e   z : I d = " i 1 4 8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4 2 4 " / > < d 1 p 1 : U U I D > 8 1 e 2 0 1 5 8 - 4 d 9 d - 4 d 2 7 - a d 8 2 - c a d c 1 2 b f 4 f 2 1 < / d 1 p 1 : U U I D > < d 1 p 1 : C o n t a i n e r   z : R e f = " i 1 4 2 5 " / > < d 1 p 1 : V a l u e   i : t y p e = " d 1 : s t r i n g " > ' T 5 8 ' ! 1 7 : 1 7 < / d 1 p 1 : V a l u e > < / d 2 : a n y T y p e > < d 2 : a n y T y p e   z : I d = " i 1 4 8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4 2 4 " / > < d 1 p 1 : U U I D > 0 4 2 2 8 4 b 6 - b 9 a 4 - 4 d 1 4 - 8 b 9 9 - f f 7 4 3 c b b 0 7 9 7 < / d 1 p 1 : U U I D > < d 1 p 1 : C o n t a i n e r   z : R e f = " i 1 4 2 5 " / > < d 1 p 1 : V a l u e   i : t y p e = " d 1 : s t r i n g " > ' T 5 9 ' ! 1 7 : 1 7 < / d 1 p 1 : V a l u e > < / d 2 : a n y T y p e > < d 2 : a n y T y p e   z : I d = " i 1 4 8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4 2 4 " / > < d 1 p 1 : U U I D > 2 f 7 e 3 6 8 0 - a b 7 b - 4 5 9 8 - 9 d 2 0 - b 8 5 7 f 0 a c c e d 0 < / d 1 p 1 : U U I D > < d 1 p 1 : C o n t a i n e r   z : R e f = " i 1 4 2 5 " / > < d 1 p 1 : V a l u e   i : t y p e = " d 1 : s t r i n g " > ' T 6 0 ' ! 1 6 : 1 6 < / d 1 p 1 : V a l u e > < / d 2 : a n y T y p e > < d 2 : a n y T y p e   z : I d = " i 1 4 8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4 2 4 " / > < d 1 p 1 : U U I D > c 3 4 d 3 7 e 0 - a 6 3 5 - 4 e 7 d - a 0 c 1 - 4 c d 1 2 6 4 6 e 7 d 8 < / d 1 p 1 : U U I D > < d 1 p 1 : C o n t a i n e r   z : R e f = " i 1 4 2 5 " / > < d 1 p 1 : V a l u e   i : t y p e = " d 1 : s t r i n g " > ' T 6 1 ' ! 1 6 : 1 6 < / d 1 p 1 : V a l u e > < / d 2 : a n y T y p e > < d 2 : a n y T y p e   z : I d = " i 1 4 9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4 2 4 " / > < d 1 p 1 : U U I D > a c c 6 a e e e - 4 7 3 6 - 4 1 a 9 - 9 1 f 3 - 3 5 f 8 e a 3 8 4 c 4 c < / d 1 p 1 : U U I D > < d 1 p 1 : C o n t a i n e r   z : R e f = " i 1 4 2 5 " / > < d 1 p 1 : V a l u e   i : t y p e = " d 1 : s t r i n g " > ' T 6 2 ' ! 1 6 : 1 6 < / d 1 p 1 : V a l u e > < / d 2 : a n y T y p e > < d 2 : a n y T y p e   z : I d = " i 1 4 9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4 2 4 " / > < d 1 p 1 : U U I D > c 6 0 8 e a e 8 - 2 f d 4 - 4 3 d 4 - a b 8 3 - 7 3 2 e 5 c f 1 a 1 7 2 < / d 1 p 1 : U U I D > < d 1 p 1 : C o n t a i n e r   z : R e f = " i 1 4 2 5 " / > < d 1 p 1 : V a l u e   i : t y p e = " d 1 : s t r i n g " > ' T 6 3 ' ! 1 6 : 1 6 < / d 1 p 1 : V a l u e > < / d 2 : a n y T y p e > < d 2 : a n y T y p e   z : I d = " i 1 4 9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4 2 4 " / > < d 1 p 1 : U U I D > 4 9 b 4 6 5 f f - e 9 6 7 - 4 3 c 2 - a d 7 9 - 4 a b 5 d 1 d e c e d 1 < / d 1 p 1 : U U I D > < d 1 p 1 : C o n t a i n e r   z : R e f = " i 1 4 2 5 " / > < d 1 p 1 : V a l u e   i : t y p e = " d 1 : s t r i n g " > ' T 6 4 ' ! 1 6 : 1 6 < / d 1 p 1 : V a l u e > < / d 2 : a n y T y p e > < d 2 : a n y T y p e   z : I d = " i 1 4 9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4 2 4 " / > < d 1 p 1 : U U I D > d 0 8 6 d 3 c 9 - b a e d - 4 6 0 8 - 8 a f 1 - 0 1 5 9 a c 5 6 8 3 6 3 < / d 1 p 1 : U U I D > < d 1 p 1 : C o n t a i n e r   z : R e f = " i 1 4 2 5 " / > < d 1 p 1 : V a l u e   i : t y p e = " d 1 : s t r i n g " > ' T 6 5 ' ! 1 7 : 1 7 < / d 1 p 1 : V a l u e > < / d 2 : a n y T y p e > < d 2 : a n y T y p e   z : I d = " i 1 4 9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4 2 4 " / > < d 1 p 1 : U U I D > 5 3 5 5 b e 9 7 - 3 c 2 b - 4 1 4 4 - a b 8 4 - c b b 5 2 f d 0 6 9 3 e < / d 1 p 1 : U U I D > < d 1 p 1 : C o n t a i n e r   z : R e f = " i 1 4 2 5 " / > < d 1 p 1 : V a l u e   i : t y p e = " d 1 : s t r i n g " > ' T 6 6 ' ! 1 7 : 1 7 < / d 1 p 1 : V a l u e > < / d 2 : a n y T y p e > < d 2 : a n y T y p e   z : I d = " i 1 4 9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4 2 4 " / > < d 1 p 1 : U U I D > 4 e 3 b 7 7 5 f - a a 3 9 - 4 3 0 8 - b 4 b 3 - d a 1 e 8 0 1 b 5 7 a 9 < / d 1 p 1 : U U I D > < d 1 p 1 : C o n t a i n e r   z : R e f = " i 1 4 2 5 " / > < d 1 p 1 : V a l u e   i : t y p e = " d 1 : s t r i n g " > ' T 6 7 ' ! 1 7 : 1 7 < / d 1 p 1 : V a l u e > < / d 2 : a n y T y p e > < d 2 : a n y T y p e   z : I d = " i 1 4 9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4 2 4 " / > < d 1 p 1 : U U I D > 7 2 2 4 8 e 1 9 - 1 9 c 8 - 4 e f 8 - 8 4 6 a - 9 8 8 9 7 a 1 4 5 a 8 4 < / d 1 p 1 : U U I D > < d 1 p 1 : C o n t a i n e r   z : R e f = " i 1 4 2 5 " / > < d 1 p 1 : V a l u e   i : t y p e = " d 1 : s t r i n g " > ' T 6 8 ' ! 1 7 : 1 7 < / d 1 p 1 : V a l u e > < / d 2 : a n y T y p e > < d 2 : a n y T y p e   z : I d = " i 1 4 9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4 2 4 " / > < d 1 p 1 : U U I D > f b e 3 e 0 0 5 - 6 d a a - 4 b 1 e - b 1 4 9 - 8 5 0 b 4 5 b 8 a a 3 5 < / d 1 p 1 : U U I D > < d 1 p 1 : C o n t a i n e r   z : R e f = " i 1 4 2 5 " / > < d 1 p 1 : V a l u e   i : t y p e = " d 1 : s t r i n g " > ' T 6 9 ' ! 1 7 : 1 7 < / d 1 p 1 : V a l u e > < / d 2 : a n y T y p e > < d 2 : a n y T y p e   z : I d = " i 1 4 9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4 2 4 " / > < d 1 p 1 : U U I D > 0 7 3 1 8 7 5 a - 2 0 b b - 4 4 b f - 8 2 e f - d 5 f f 9 0 0 1 2 4 9 b < / d 1 p 1 : U U I D > < d 1 p 1 : C o n t a i n e r   z : R e f = " i 1 4 2 5 " / > < d 1 p 1 : V a l u e   i : t y p e = " d 1 : s t r i n g " > ' T 7 0 ' ! 1 8 : 1 8 < / d 1 p 1 : V a l u e > < / d 2 : a n y T y p e > < d 2 : a n y T y p e   z : I d = " i 1 4 9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4 2 4 " / > < d 1 p 1 : U U I D > 4 6 8 d 1 0 d 5 - 6 3 c 7 - 4 d 1 9 - a b 8 5 - 0 b 2 0 e a f a a b c 4 < / d 1 p 1 : U U I D > < d 1 p 1 : C o n t a i n e r   z : R e f = " i 1 4 2 5 " / > < d 1 p 1 : V a l u e   i : t y p e = " d 1 : s t r i n g " > ' T 7 1 ' ! 1 8 : 1 8 < / d 1 p 1 : V a l u e > < / d 2 : a n y T y p e > < d 2 : a n y T y p e   z : I d = " i 1 5 0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4 2 4 " / > < d 1 p 1 : U U I D > d b 4 8 9 2 7 0 - d 8 c b - 4 c f 4 - a 1 a f - 7 1 c a 5 7 9 e 2 3 9 c < / d 1 p 1 : U U I D > < d 1 p 1 : C o n t a i n e r   z : R e f = " i 1 4 2 5 " / > < d 1 p 1 : V a l u e   i : t y p e = " d 1 : s t r i n g " > ' T 7 2 ' ! 1 8 : 1 8 < / d 1 p 1 : V a l u e > < / d 2 : a n y T y p e > < d 2 : a n y T y p e   z : I d = " i 1 5 0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4 2 4 " / > < d 1 p 1 : U U I D > 7 d c 5 8 c b 1 - b f c 2 - 4 1 5 d - a 0 a c - 3 d c 0 c 2 3 e 3 0 5 f < / d 1 p 1 : U U I D > < d 1 p 1 : C o n t a i n e r   z : R e f = " i 1 4 2 5 " / > < d 1 p 1 : V a l u e   i : t y p e = " d 1 : s t r i n g " > ' T 7 3 ' ! 1 8 : 1 8 < / d 1 p 1 : V a l u e > < / d 2 : a n y T y p e > < d 2 : a n y T y p e   z : I d = " i 1 5 0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4 2 4 " / > < d 1 p 1 : U U I D > 5 2 3 3 8 3 a 2 - c 6 5 e - 4 b 3 c - a b 9 d - 3 1 2 e 9 3 5 a 2 d f a < / d 1 p 1 : U U I D > < d 1 p 1 : C o n t a i n e r   z : R e f = " i 1 4 2 5 " / > < d 1 p 1 : V a l u e   i : t y p e = " d 1 : s t r i n g " > ' T 7 4 ' ! 1 8 : 1 8 < / d 1 p 1 : V a l u e > < / d 2 : a n y T y p e > < d 2 : a n y T y p e   z : I d = " i 1 5 0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4 2 4 " / > < d 1 p 1 : U U I D > 1 e 7 2 c 4 9 4 - 0 6 2 4 - 4 1 6 e - a 1 1 8 - c f f f 6 8 0 d c e 5 7 < / d 1 p 1 : U U I D > < d 1 p 1 : C o n t a i n e r   z : R e f = " i 1 4 2 5 " / > < d 1 p 1 : V a l u e   i : t y p e = " d 1 : s t r i n g " > ' T 7 5 ' ! 1 7 : 1 7 < / d 1 p 1 : V a l u e > < / d 2 : a n y T y p e > < d 2 : a n y T y p e   z : I d = " i 1 5 0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4 2 4 " / > < d 1 p 1 : U U I D > 8 d 8 e 1 d 4 b - 2 9 6 5 - 4 e b a - a d 9 1 - e 8 0 6 7 b a 0 d a d c < / d 1 p 1 : U U I D > < d 1 p 1 : C o n t a i n e r   z : R e f = " i 1 4 2 5 " / > < d 1 p 1 : V a l u e   i : t y p e = " d 1 : s t r i n g " > ' T 7 6 ' ! 1 7 : 1 7 < / d 1 p 1 : V a l u e > < / d 2 : a n y T y p e > < d 2 : a n y T y p e   z : I d = " i 1 5 0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4 2 4 " / > < d 1 p 1 : U U I D > 5 a 5 3 9 b 0 7 - 3 a a b - 4 b f b - a d d 8 - f 7 a 9 e 4 c a 4 9 b 6 < / d 1 p 1 : U U I D > < d 1 p 1 : C o n t a i n e r   z : R e f = " i 1 4 2 5 " / > < d 1 p 1 : V a l u e   i : t y p e = " d 1 : s t r i n g " > ' T 7 7 ' ! 1 7 : 1 7 < / d 1 p 1 : V a l u e > < / d 2 : a n y T y p e > < d 2 : a n y T y p e   z : I d = " i 1 5 0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4 2 4 " / > < d 1 p 1 : U U I D > 7 6 1 d a a 5 2 - 1 1 0 f - 4 d 3 a - a e 6 e - 6 4 3 5 4 c 8 3 6 8 a e < / d 1 p 1 : U U I D > < d 1 p 1 : C o n t a i n e r   z : R e f = " i 1 4 2 5 " / > < d 1 p 1 : V a l u e   i : t y p e = " d 1 : s t r i n g " > ' T 7 8 ' ! 1 7 : 1 7 < / d 1 p 1 : V a l u e > < / d 2 : a n y T y p e > < d 2 : a n y T y p e   z : I d = " i 1 5 0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4 2 4 " / > < d 1 p 1 : U U I D > e 8 b 1 b 1 a b - 4 4 2 5 - 4 7 c 9 - 9 3 1 6 - 3 3 8 3 c 4 2 3 b 9 b 0 < / d 1 p 1 : U U I D > < d 1 p 1 : C o n t a i n e r   z : R e f = " i 1 4 2 5 " / > < d 1 p 1 : V a l u e   i : t y p e = " d 1 : s t r i n g " > ' T 7 9 ' ! 1 8 : 1 8 < / d 1 p 1 : V a l u e > < / d 2 : a n y T y p e > < d 2 : a n y T y p e   z : I d = " i 1 5 0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4 2 4 " / > < d 1 p 1 : U U I D > 6 7 7 3 2 f 8 c - 6 8 5 3 - 4 1 7 8 - b b 9 d - a 9 2 2 7 b 0 0 8 5 b e < / d 1 p 1 : U U I D > < d 1 p 1 : C o n t a i n e r   z : R e f = " i 1 4 2 5 " / > < d 1 p 1 : V a l u e   i : t y p e = " d 1 : s t r i n g " > ' T 8 0 ' ! 1 8 : 1 8 < / d 1 p 1 : V a l u e > < / d 2 : a n y T y p e > < d 2 : a n y T y p e   z : I d = " i 1 5 0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4 2 4 " / > < d 1 p 1 : U U I D > b 8 f c 5 3 3 b - 4 4 d 2 - 4 0 d 9 - a 0 f d - c 3 d 8 3 0 4 f d 3 d c < / d 1 p 1 : U U I D > < d 1 p 1 : C o n t a i n e r   z : R e f = " i 1 4 2 5 " / > < d 1 p 1 : V a l u e   i : t y p e = " d 1 : s t r i n g " > ' T 8 1 ' ! 1 8 : 1 8 < / d 1 p 1 : V a l u e > < / d 2 : a n y T y p e > < d 2 : a n y T y p e   z : I d = " i 1 5 1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4 2 4 " / > < d 1 p 1 : U U I D > 6 0 4 3 a 6 7 d - 5 e 5 e - 4 c 1 1 - 8 1 5 5 - 9 a f 8 9 6 8 e 4 e b 6 < / d 1 p 1 : U U I D > < d 1 p 1 : C o n t a i n e r   z : R e f = " i 1 4 2 5 " / > < d 1 p 1 : V a l u e   i : t y p e = " d 1 : s t r i n g " > ' T 8 2 ' ! 1 7 : 1 7 < / d 1 p 1 : V a l u e > < / d 2 : a n y T y p e > < d 2 : a n y T y p e   z : I d = " i 1 5 1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4 2 4 " / > < d 1 p 1 : U U I D > b 7 4 2 2 2 4 8 - b 3 0 b - 4 6 3 1 - b 6 4 6 - f 3 b 9 b 9 8 b c a d 4 < / d 1 p 1 : U U I D > < d 1 p 1 : C o n t a i n e r   z : R e f = " i 1 4 2 5 " / > < d 1 p 1 : V a l u e   i : t y p e = " d 1 : s t r i n g " > ' T 8 3 ' ! 1 7 : 1 7 < / d 1 p 1 : V a l u e > < / d 2 : a n y T y p e > < d 2 : a n y T y p e   z : I d = " i 1 5 1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4 2 4 " / > < d 1 p 1 : U U I D > 9 b c 7 6 f 4 c - 8 a 9 a - 4 9 a f - a a c f - 7 6 b e b 0 4 a 2 5 3 4 < / d 1 p 1 : U U I D > < d 1 p 1 : C o n t a i n e r   z : R e f = " i 1 4 2 5 " / > < d 1 p 1 : V a l u e   i : t y p e = " d 1 : s t r i n g " > ' T 8 4 ' ! 1 7 : 1 7 < / d 1 p 1 : V a l u e > < / d 2 : a n y T y p e > < d 2 : a n y T y p e   z : I d = " i 1 5 1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4 2 4 " / > < d 1 p 1 : U U I D > 6 f 0 0 0 3 7 7 - 2 1 e a - 4 9 f e - b 6 d c - 9 b 5 b 4 9 f 5 a d d 6 < / d 1 p 1 : U U I D > < d 1 p 1 : C o n t a i n e r   z : R e f = " i 1 4 2 5 " / > < d 1 p 1 : V a l u e   i : t y p e = " d 1 : s t r i n g " > ' T 8 5 ' ! 1 7 : 1 7 < / d 1 p 1 : V a l u e > < / d 2 : a n y T y p e > < d 2 : a n y T y p e   z : I d = " i 1 5 1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2 4 " / > < d 1 p 1 : U U I D > 5 d f f 0 f d 8 - a 5 e 1 - 4 3 a d - b 8 6 1 - 1 e e 1 9 6 6 b 5 5 2 8 < / d 1 p 1 : U U I D > < d 1 p 1 : C o n t a i n e r   z : R e f = " i 1 4 2 5 " / > < d 1 p 1 : V a l u e   i : t y p e = " d 1 : s t r i n g " > ' T 8 6 ' ! 1 6 : 1 6 < / d 1 p 1 : V a l u e > < / d 2 : a n y T y p e > < d 2 : a n y T y p e   z : I d = " i 1 5 1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4 2 4 " / > < d 1 p 1 : U U I D > 9 0 d 1 a 1 6 b - 0 a 7 f - 4 5 a b - 8 1 e b - f b 1 0 b 3 0 1 b 0 d 2 < / d 1 p 1 : U U I D > < d 1 p 1 : C o n t a i n e r   z : R e f = " i 1 4 2 5 " / > < d 1 p 1 : V a l u e   i : t y p e = " d 1 : s t r i n g " > ' T 8 7 ' ! 1 7 : 1 7 < / d 1 p 1 : V a l u e > < / d 2 : a n y T y p e > < d 2 : a n y T y p e   z : I d = " i 1 5 1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4 2 4 " / > < d 1 p 1 : U U I D > c c 0 7 3 7 c e - 8 3 4 4 - 4 a 7 b - b c c 0 - 3 7 6 4 8 6 7 b 9 b f 4 < / d 1 p 1 : U U I D > < d 1 p 1 : C o n t a i n e r   z : R e f = " i 1 4 2 5 " / > < d 1 p 1 : V a l u e   i : t y p e = " d 1 : s t r i n g " > ' T 8 8 ' ! 1 7 : 1 7 < / d 1 p 1 : V a l u e > < / d 2 : a n y T y p e > < d 2 : a n y T y p e   z : I d = " i 1 5 1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4 2 4 " / > < d 1 p 1 : U U I D > 9 d 1 8 3 7 0 5 - e 9 f c - 4 9 c 6 - 8 9 5 d - 8 a d 8 0 a 2 1 6 3 4 4 < / d 1 p 1 : U U I D > < d 1 p 1 : C o n t a i n e r   z : R e f = " i 1 4 2 5 " / > < d 1 p 1 : V a l u e   i : t y p e = " d 1 : s t r i n g " > ' T 8 9 ' ! 1 7 : 1 7 < / d 1 p 1 : V a l u e > < / d 2 : a n y T y p e > < d 2 : a n y T y p e   z : I d = " i 1 5 1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4 2 4 " / > < d 1 p 1 : U U I D > f 6 6 8 2 2 5 9 - d 9 f 8 - 4 3 0 b - 8 7 2 e - c 8 b e d 4 8 b 8 e a 4 < / d 1 p 1 : U U I D > < d 1 p 1 : C o n t a i n e r   z : R e f = " i 1 4 2 5 " / > < d 1 p 1 : V a l u e   i : t y p e = " d 1 : s t r i n g " > ' T 9 0 ' ! 1 6 : 1 6 < / d 1 p 1 : V a l u e > < / d 2 : a n y T y p e > < d 2 : a n y T y p e   z : I d = " i 1 5 1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4 2 4 " / > < d 1 p 1 : U U I D > e 8 c d c 4 c f - a 7 8 3 - 4 3 0 6 - 9 7 7 4 - e e 4 3 e f 8 a 2 d 9 f < / d 1 p 1 : U U I D > < d 1 p 1 : C o n t a i n e r   z : R e f = " i 1 4 2 5 " / > < d 1 p 1 : V a l u e   i : t y p e = " d 1 : s t r i n g " > ' T 9 1 ' ! 1 6 : 1 6 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0 " > < d 1 p 1 : U U I D > 1 7 1 a 9 c 7 2 - e d e 7 - 4 7 3 7 - a 1 1 1 - b 8 e 0 3 c 1 7 8 4 d 9 < / d 1 p 1 : U U I D > < d 1 p 1 : _ e l e m e n t s > < d 2 : a n y T y p e   z : R e f = " i 1 4 2 6 " / > < d 2 : a n y T y p e   z : R e f = " i 1 4 2 9 " / > < d 2 : a n y T y p e   z : R e f = " i 1 4 3 0 " / > < d 2 : a n y T y p e   z : R e f = " i 1 4 3 1 " / > < d 2 : a n y T y p e   z : R e f = " i 1 4 3 2 " / > < d 2 : a n y T y p e   z : R e f = " i 1 4 3 3 " / > < d 2 : a n y T y p e   z : R e f = " i 1 4 3 4 " / > < d 2 : a n y T y p e   z : R e f = " i 1 4 3 5 " / > < d 2 : a n y T y p e   z : R e f = " i 1 4 3 6 " / > < d 2 : a n y T y p e   z : R e f = " i 1 4 3 7 " / > < d 2 : a n y T y p e   z : R e f = " i 1 4 3 8 " / > < d 2 : a n y T y p e   z : R e f = " i 1 4 3 9 " / > < d 2 : a n y T y p e   z : R e f = " i 1 4 4 0 " / > < d 2 : a n y T y p e   z : R e f = " i 1 4 4 1 " / > < d 2 : a n y T y p e   z : R e f = " i 1 4 4 2 " / > < d 2 : a n y T y p e   z : R e f = " i 1 4 4 3 " / > < d 2 : a n y T y p e   z : R e f = " i 1 4 4 4 " / > < d 2 : a n y T y p e   z : R e f = " i 1 4 4 5 " / > < d 2 : a n y T y p e   z : R e f = " i 1 4 4 6 " / > < d 2 : a n y T y p e   z : R e f = " i 1 4 4 7 " / > < d 2 : a n y T y p e   z : R e f = " i 1 4 4 8 " / > < d 2 : a n y T y p e   z : R e f = " i 1 4 4 9 " / > < d 2 : a n y T y p e   z : R e f = " i 1 4 5 0 " / > < d 2 : a n y T y p e   z : R e f = " i 1 4 5 1 " / > < d 2 : a n y T y p e   z : R e f = " i 1 4 5 2 " / > < d 2 : a n y T y p e   z : R e f = " i 1 4 5 3 " / > < d 2 : a n y T y p e   z : R e f = " i 1 4 5 4 " / > < d 2 : a n y T y p e   z : R e f = " i 1 4 5 5 " / > < d 2 : a n y T y p e   z : R e f = " i 1 4 5 6 " / > < d 2 : a n y T y p e   z : R e f = " i 1 4 5 7 " / > < d 2 : a n y T y p e   z : R e f = " i 1 4 5 8 " / > < d 2 : a n y T y p e   z : R e f = " i 1 4 5 9 " / > < d 2 : a n y T y p e   z : R e f = " i 1 4 6 0 " / > < d 2 : a n y T y p e   z : R e f = " i 1 4 6 1 " / > < d 2 : a n y T y p e   z : R e f = " i 1 4 6 2 " / > < d 2 : a n y T y p e   z : R e f = " i 1 4 6 3 " / > < d 2 : a n y T y p e   z : R e f = " i 1 4 6 4 " / > < d 2 : a n y T y p e   z : R e f = " i 1 4 6 5 " / > < d 2 : a n y T y p e   z : R e f = " i 1 4 6 6 " / > < d 2 : a n y T y p e   z : R e f = " i 1 4 6 7 " / > < d 2 : a n y T y p e   z : R e f = " i 1 4 6 8 " / > < d 2 : a n y T y p e   z : R e f = " i 1 4 6 9 " / > < d 2 : a n y T y p e   z : R e f = " i 1 4 7 0 " / > < d 2 : a n y T y p e   z : R e f = " i 1 4 7 1 " / > < d 2 : a n y T y p e   z : R e f = " i 1 4 7 2 " / > < d 2 : a n y T y p e   z : R e f = " i 1 4 7 3 " / > < d 2 : a n y T y p e   z : R e f = " i 1 4 7 4 " / > < d 2 : a n y T y p e   z : R e f = " i 1 4 7 5 " / > < d 2 : a n y T y p e   z : R e f = " i 1 4 7 6 " / > < d 2 : a n y T y p e   z : R e f = " i 1 4 7 7 " / > < d 2 : a n y T y p e   z : R e f = " i 1 4 7 8 " / > < d 2 : a n y T y p e   z : R e f = " i 1 4 7 9 " / > < d 2 : a n y T y p e   z : R e f = " i 1 4 8 0 " / > < d 2 : a n y T y p e   z : R e f = " i 1 4 8 1 " / > < d 2 : a n y T y p e   z : R e f = " i 1 4 8 2 " / > < d 2 : a n y T y p e   z : R e f = " i 1 4 8 3 " / > < d 2 : a n y T y p e   z : R e f = " i 1 4 8 4 " / > < d 2 : a n y T y p e   z : R e f = " i 1 4 8 5 " / > < d 2 : a n y T y p e   z : R e f = " i 1 4 8 6 " / > < d 2 : a n y T y p e   z : R e f = " i 1 4 8 7 " / > < d 2 : a n y T y p e   z : R e f = " i 1 4 8 8 " / > < d 2 : a n y T y p e   z : R e f = " i 1 4 8 9 " / > < d 2 : a n y T y p e   z : R e f = " i 1 4 9 0 " / > < d 2 : a n y T y p e   z : R e f = " i 1 4 9 1 " / > < d 2 : a n y T y p e   z : R e f = " i 1 4 9 2 " / > < d 2 : a n y T y p e   z : R e f = " i 1 4 9 3 " / > < d 2 : a n y T y p e   z : R e f = " i 1 4 9 4 " / > < d 2 : a n y T y p e   z : R e f = " i 1 4 9 5 " / > < d 2 : a n y T y p e   z : R e f = " i 1 4 9 6 " / > < d 2 : a n y T y p e   z : R e f = " i 1 4 9 7 " / > < d 2 : a n y T y p e   z : R e f = " i 1 4 9 8 " / > < d 2 : a n y T y p e   z : R e f = " i 1 4 9 9 " / > < d 2 : a n y T y p e   z : R e f = " i 1 5 0 0 " / > < d 2 : a n y T y p e   z : R e f = " i 1 5 0 1 " / > < d 2 : a n y T y p e   z : R e f = " i 1 5 0 2 " / > < d 2 : a n y T y p e   z : R e f = " i 1 5 0 3 " / > < d 2 : a n y T y p e   z : R e f = " i 1 5 0 4 " / > < d 2 : a n y T y p e   z : R e f = " i 1 5 0 5 " / > < d 2 : a n y T y p e   z : R e f = " i 1 5 0 6 " / > < d 2 : a n y T y p e   z : R e f = " i 1 5 0 7 " / > < d 2 : a n y T y p e   z : R e f = " i 1 5 0 8 " / > < d 2 : a n y T y p e   z : R e f = " i 1 5 0 9 " / > < d 2 : a n y T y p e   z : R e f = " i 1 5 1 0 " / > < d 2 : a n y T y p e   z : R e f = " i 1 5 1 1 " / > < d 2 : a n y T y p e   z : R e f = " i 1 5 1 2 " / > < d 2 : a n y T y p e   z : R e f = " i 1 5 1 3 " / > < d 2 : a n y T y p e   z : R e f = " i 1 5 1 4 " / > < d 2 : a n y T y p e   z : R e f = " i 1 5 1 5 " / > < d 2 : a n y T y p e   z : R e f = " i 1 5 1 6 " / > < d 2 : a n y T y p e   z : R e f = " i 1 5 1 7 " / > < d 2 : a n y T y p e   z : R e f = " i 1 5 1 8 " / > < d 2 : a n y T y p e   z : R e f = " i 1 5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1 5 2 1 "   i : t y p e = " d 1 p 1 : L a b e l " > < d 1 p 1 : P a r e n t   z : R e f = " i 1 4 2 4 " / > < d 1 p 1 : U U I D > 4 1 6 f 0 b c 1 - e d 7 6 - 4 4 3 f - b e 7 5 - d 0 7 9 3 1 f b 3 9 3 f 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 d e   f o r m a t i o n   i n d � f i n i 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2 2 "   i : t y p e = " d 1 p 1 : E l e m e n t " > < d 1 p 1 : N a m e > S e x e < / d 1 p 1 : N a m e > < d 1 p 1 : O b j e c t T y p e > E l e m e n t < / d 1 p 1 : O b j e c t T y p e > < d 1 p 1 : P a r e n t   z : R e f = " i 2 4 1 " / > < d 1 p 1 : U U I D > 9 f 2 8 5 9 9 b - 9 2 f b - 4 8 f b - 9 a b d - 1 2 3 e e e 8 8 2 3 a c < / d 1 p 1 : U U I D > < d 1 p 1 : _ p r o p e r t i e s   z : I d = " i 1 5 2 3 "   i : t y p e = " d 1 p 1 : M D M P r o p e r t i e s " > < d 1 p 1 : P a r e n t   z : R e f = " i 1 5 2 2 " / > < d 1 p 1 : U U I D > f b c a c 5 e 0 - a 4 1 3 - 4 d 4 5 - 9 4 9 9 - 6 f 0 6 d 8 c 4 3 3 0 d < / d 1 p 1 : U U I D > < d 1 p 1 : _ e l e m e n t s > < d 2 : a n y T y p e   z : I d = " i 1 5 2 4 "   i : t y p e = " d 1 p 1 : M D M P r o p e r t y " > < d 1 p 1 : N a m e > S i g L e t t e r < / d 1 p 1 : N a m e > < d 1 p 1 : P a r e n t   z : R e f = " i 1 5 2 2 " / > < d 1 p 1 : U U I D > 3 b 9 0 a 1 2 4 - 4 7 8 d - 4 3 9 e - b 6 c a - 5 3 1 f 8 8 6 2 5 3 5 e < / d 1 p 1 : U U I D > < d 1 p 1 : _ p r o p e r t i e s   z : I d = " i 1 5 2 5 "   i : t y p e = " d 1 p 1 : M D M P r o p e r t i e s " > < d 1 p 1 : P a r e n t   z : R e f = " i 1 5 2 4 " / > < d 1 p 1 : U U I D > f 2 b 6 8 a d e - b 7 8 2 - 4 b c 2 - a b 7 a - 2 1 3 f 3 f 6 b c b 6 0 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2 6 " > < d 1 p 1 : U U I D > 4 d 6 3 d 7 e 2 - 2 e 1 e - 4 b e 7 - 8 b c 7 - f c b 0 8 8 6 a 8 3 5 e 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2 3 " / > < d 1 p 1 : V a l u e   i : t y p e = " d 1 : s t r i n g " > < / d 1 p 1 : V a l u e > < / d 2 : a n y T y p e > < d 2 : a n y T y p e   z : I d = " i 1 5 2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1 5 2 2 " / > < d 1 p 1 : U U I D > 3 4 e b 5 1 a 2 - 4 e a 6 - 4 3 b 7 - 9 3 7 e - 2 3 2 e 7 c b 4 1 1 8 1 < / d 1 p 1 : U U I D > < d 1 p 1 : C o n t a i n e r   z : R e f = " i 1 5 2 3 " / > < d 1 p 1 : V a l u e   i : t y p e = " d 1 : s t r i n g " > ' T 1 ' ! 1 7 : 1 7 < / d 1 p 1 : V a l u e > < / d 2 : a n y T y p e > < d 2 : a n y T y p e   z : I d = " i 1 5 2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1 5 2 2 " / > < d 1 p 1 : U U I D > 9 c 0 8 0 d b 5 - 0 9 b f - 4 c f 0 - a 8 5 4 - 0 b 6 5 6 d 7 9 3 6 2 4 < / d 1 p 1 : U U I D > < d 1 p 1 : C o n t a i n e r   z : R e f = " i 1 5 2 3 " / > < d 1 p 1 : V a l u e   i : t y p e = " d 1 : s t r i n g " > ' T 2 ' ! 1 7 : 1 7 < / d 1 p 1 : V a l u e > < / d 2 : a n y T y p e > < d 2 : a n y T y p e   z : I d = " i 1 5 2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5 2 2 " / > < d 1 p 1 : U U I D > 3 f f 5 a 7 2 0 - f 6 f 6 - 4 6 d d - 9 b a 4 - f f 5 a d a d a b c 1 1 < / d 1 p 1 : U U I D > < d 1 p 1 : C o n t a i n e r   z : R e f = " i 1 5 2 3 " / > < d 1 p 1 : V a l u e   i : t y p e = " d 1 : s t r i n g " > ' T 3 ' ! 1 7 : 1 7 < / d 1 p 1 : V a l u e > < / d 2 : a n y T y p e > < d 2 : a n y T y p e   z : I d = " i 1 5 3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5 2 2 " / > < d 1 p 1 : U U I D > 3 5 6 c 4 0 8 0 - 9 d 2 1 - 4 3 c a - b 1 9 0 - 3 9 4 e d 7 a 5 6 4 1 7 < / d 1 p 1 : U U I D > < d 1 p 1 : C o n t a i n e r   z : R e f = " i 1 5 2 3 " / > < d 1 p 1 : V a l u e   i : t y p e = " d 1 : s t r i n g " > ' T 4 ' ! 1 7 : 1 7 < / d 1 p 1 : V a l u e > < / d 2 : a n y T y p e > < d 2 : a n y T y p e   z : I d = " i 1 5 3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5 2 2 " / > < d 1 p 1 : U U I D > 1 8 9 1 b 4 6 4 - c 3 9 5 - 4 0 d b - a 0 a c - 2 a 4 a 6 7 0 2 7 a 0 3 < / d 1 p 1 : U U I D > < d 1 p 1 : C o n t a i n e r   z : R e f = " i 1 5 2 3 " / > < d 1 p 1 : V a l u e   i : t y p e = " d 1 : s t r i n g " > ' T 5 ' ! 1 7 : 1 7 < / d 1 p 1 : V a l u e > < / d 2 : a n y T y p e > < d 2 : a n y T y p e   z : I d = " i 1 5 3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5 2 2 " / > < d 1 p 1 : U U I D > d 8 6 8 2 2 9 2 - 9 8 4 e - 4 c 7 e - b 7 4 8 - 5 c a 6 1 f 5 5 e 7 6 6 < / d 1 p 1 : U U I D > < d 1 p 1 : C o n t a i n e r   z : R e f = " i 1 5 2 3 " / > < d 1 p 1 : V a l u e   i : t y p e = " d 1 : s t r i n g " > ' T 6 ' ! 1 7 : 1 7 < / d 1 p 1 : V a l u e > < / d 2 : a n y T y p e > < d 2 : a n y T y p e   z : I d = " i 1 5 3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5 2 2 " / > < d 1 p 1 : U U I D > e 3 5 3 8 5 1 f - 9 4 7 c - 4 0 7 5 - a c 2 8 - 8 a e 6 1 4 7 9 0 1 4 d < / d 1 p 1 : U U I D > < d 1 p 1 : C o n t a i n e r   z : R e f = " i 1 5 2 3 " / > < d 1 p 1 : V a l u e   i : t y p e = " d 1 : s t r i n g " > ' T 7 ' ! 1 7 : 1 7 < / d 1 p 1 : V a l u e > < / d 2 : a n y T y p e > < d 2 : a n y T y p e   z : I d = " i 1 5 3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5 2 2 " / > < d 1 p 1 : U U I D > e 6 1 8 1 1 0 7 - c 5 9 1 - 4 6 2 0 - 8 4 8 5 - 5 9 2 f 4 5 4 f 0 1 e 4 < / d 1 p 1 : U U I D > < d 1 p 1 : C o n t a i n e r   z : R e f = " i 1 5 2 3 " / > < d 1 p 1 : V a l u e   i : t y p e = " d 1 : s t r i n g " > ' T 8 ' ! 1 7 : 1 7 < / d 1 p 1 : V a l u e > < / d 2 : a n y T y p e > < d 2 : a n y T y p e   z : I d = " i 1 5 3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5 2 2 " / > < d 1 p 1 : U U I D > 6 c e c 0 d 7 b - a 3 d b - 4 b d 7 - 8 6 7 d - b 8 b 2 3 b b 9 1 4 1 5 < / d 1 p 1 : U U I D > < d 1 p 1 : C o n t a i n e r   z : R e f = " i 1 5 2 3 " / > < d 1 p 1 : V a l u e   i : t y p e = " d 1 : s t r i n g " > ' T 9 ' ! 1 7 : 1 7 < / d 1 p 1 : V a l u e > < / d 2 : a n y T y p e > < d 2 : a n y T y p e   z : I d = " i 1 5 3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5 2 2 " / > < d 1 p 1 : U U I D > 0 3 7 2 0 b 0 f - c 5 f c - 4 1 6 a - a 2 2 8 - 2 0 a 0 b 2 f 9 3 7 e a < / d 1 p 1 : U U I D > < d 1 p 1 : C o n t a i n e r   z : R e f = " i 1 5 2 3 " / > < d 1 p 1 : V a l u e   i : t y p e = " d 1 : s t r i n g " > ' T 1 0 ' ! 1 7 : 1 7 < / d 1 p 1 : V a l u e > < / d 2 : a n y T y p e > < d 2 : a n y T y p e   z : I d = " i 1 5 3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5 2 2 " / > < d 1 p 1 : U U I D > d 5 9 5 8 b c 8 - b 8 5 d - 4 9 4 b - 9 c 1 2 - c 1 c d d d 3 3 8 8 f 9 < / d 1 p 1 : U U I D > < d 1 p 1 : C o n t a i n e r   z : R e f = " i 1 5 2 3 " / > < d 1 p 1 : V a l u e   i : t y p e = " d 1 : s t r i n g " > ' T 1 1 ' ! 1 7 : 1 7 < / d 1 p 1 : V a l u e > < / d 2 : a n y T y p e > < d 2 : a n y T y p e   z : I d = " i 1 5 3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5 2 2 " / > < d 1 p 1 : U U I D > b 0 4 1 4 e 6 f - 5 b 9 f - 4 6 9 2 - a 1 e 5 - 3 f a d 9 1 0 d 0 2 d d < / d 1 p 1 : U U I D > < d 1 p 1 : C o n t a i n e r   z : R e f = " i 1 5 2 3 " / > < d 1 p 1 : V a l u e   i : t y p e = " d 1 : s t r i n g " > ' T 1 2 ' ! 1 7 : 1 7 < / d 1 p 1 : V a l u e > < / d 2 : a n y T y p e > < d 2 : a n y T y p e   z : I d = " i 1 5 3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5 2 2 " / > < d 1 p 1 : U U I D > 8 e b 3 d 9 5 f - 8 e 3 3 - 4 7 c f - 9 5 b 0 - 7 8 f 2 4 a c f d 4 c 9 < / d 1 p 1 : U U I D > < d 1 p 1 : C o n t a i n e r   z : R e f = " i 1 5 2 3 " / > < d 1 p 1 : V a l u e   i : t y p e = " d 1 : s t r i n g " > ' T 1 3 ' ! 1 7 : 1 7 < / d 1 p 1 : V a l u e > < / d 2 : a n y T y p e > < d 2 : a n y T y p e   z : I d = " i 1 5 4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5 2 2 " / > < d 1 p 1 : U U I D > 6 2 b 8 0 5 0 e - 8 e 5 3 - 4 e 2 2 - 9 0 f 6 - 5 e 9 2 1 f 3 2 7 0 9 6 < / d 1 p 1 : U U I D > < d 1 p 1 : C o n t a i n e r   z : R e f = " i 1 5 2 3 " / > < d 1 p 1 : V a l u e   i : t y p e = " d 1 : s t r i n g " > ' T 1 4 ' ! 1 7 : 1 7 < / d 1 p 1 : V a l u e > < / d 2 : a n y T y p e > < d 2 : a n y T y p e   z : I d = " i 1 5 4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5 2 2 " / > < d 1 p 1 : U U I D > 5 a b b f c 3 1 - 8 3 c 1 - 4 3 3 c - 8 b f a - 9 d a 7 e 3 7 f 5 3 3 6 < / d 1 p 1 : U U I D > < d 1 p 1 : C o n t a i n e r   z : R e f = " i 1 5 2 3 " / > < d 1 p 1 : V a l u e   i : t y p e = " d 1 : s t r i n g " > ' T 1 5 ' ! 1 7 : 1 7 < / d 1 p 1 : V a l u e > < / d 2 : a n y T y p e > < d 2 : a n y T y p e   z : I d = " i 1 5 4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5 2 2 " / > < d 1 p 1 : U U I D > c 0 c 7 0 c 5 0 - 5 d 0 9 - 4 0 1 f - 9 8 f a - b e a 2 2 f 3 9 4 f 8 5 < / d 1 p 1 : U U I D > < d 1 p 1 : C o n t a i n e r   z : R e f = " i 1 5 2 3 " / > < d 1 p 1 : V a l u e   i : t y p e = " d 1 : s t r i n g " > ' T 1 6 ' ! 1 7 : 1 7 < / d 1 p 1 : V a l u e > < / d 2 : a n y T y p e > < d 2 : a n y T y p e   z : I d = " i 1 5 4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5 2 2 " / > < d 1 p 1 : U U I D > e 5 6 d 6 4 3 a - e a e 3 - 4 3 1 b - 8 7 e 4 - 0 4 3 9 f e 4 e f 2 8 e < / d 1 p 1 : U U I D > < d 1 p 1 : C o n t a i n e r   z : R e f = " i 1 5 2 3 " / > < d 1 p 1 : V a l u e   i : t y p e = " d 1 : s t r i n g " > ' T 1 7 ' ! 1 7 : 1 7 < / d 1 p 1 : V a l u e > < / d 2 : a n y T y p e > < d 2 : a n y T y p e   z : I d = " i 1 5 4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5 2 2 " / > < d 1 p 1 : U U I D > b 7 a 9 d 9 c 2 - b 8 a 9 - 4 5 7 d - 8 a 3 3 - 7 7 2 9 e 6 b c 6 1 0 4 < / d 1 p 1 : U U I D > < d 1 p 1 : C o n t a i n e r   z : R e f = " i 1 5 2 3 " / > < d 1 p 1 : V a l u e   i : t y p e = " d 1 : s t r i n g " > ' T 1 8 ' ! 1 7 : 1 7 < / d 1 p 1 : V a l u e > < / d 2 : a n y T y p e > < d 2 : a n y T y p e   z : I d = " i 1 5 4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5 2 2 " / > < d 1 p 1 : U U I D > d 3 c 8 7 f 8 0 - c 4 c 3 - 4 5 0 6 - a e f 6 - 6 f c 0 2 2 0 7 9 f 1 1 < / d 1 p 1 : U U I D > < d 1 p 1 : C o n t a i n e r   z : R e f = " i 1 5 2 3 " / > < d 1 p 1 : V a l u e   i : t y p e = " d 1 : s t r i n g " > ' T 1 9 ' ! 1 7 : 1 7 < / d 1 p 1 : V a l u e > < / d 2 : a n y T y p e > < d 2 : a n y T y p e   z : I d = " i 1 5 4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5 2 2 " / > < d 1 p 1 : U U I D > 9 c 4 f 0 5 6 1 - a d f 6 - 4 3 7 e - 9 0 c 3 - 7 b 0 c 8 9 f a 8 3 7 b < / d 1 p 1 : U U I D > < d 1 p 1 : C o n t a i n e r   z : R e f = " i 1 5 2 3 " / > < d 1 p 1 : V a l u e   i : t y p e = " d 1 : s t r i n g " > ' T 2 0 ' ! 1 7 : 1 7 < / d 1 p 1 : V a l u e > < / d 2 : a n y T y p e > < d 2 : a n y T y p e   z : I d = " i 1 5 4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5 2 2 " / > < d 1 p 1 : U U I D > 5 f f 5 c 2 1 a - 4 7 8 c - 4 f c 7 - 8 f f e - 3 8 4 2 7 7 4 e 9 9 f 6 < / d 1 p 1 : U U I D > < d 1 p 1 : C o n t a i n e r   z : R e f = " i 1 5 2 3 " / > < d 1 p 1 : V a l u e   i : t y p e = " d 1 : s t r i n g " > ' T 2 1 ' ! 1 7 : 1 7 < / d 1 p 1 : V a l u e > < / d 2 : a n y T y p e > < d 2 : a n y T y p e   z : I d = " i 1 5 4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5 2 2 " / > < d 1 p 1 : U U I D > 7 a 0 8 d d 3 b - f 6 b a - 4 c 5 d - a 1 0 c - d 6 d b f a 9 9 8 4 e 5 < / d 1 p 1 : U U I D > < d 1 p 1 : C o n t a i n e r   z : R e f = " i 1 5 2 3 " / > < d 1 p 1 : V a l u e   i : t y p e = " d 1 : s t r i n g " > ' T 2 2 ' ! 1 8 : 1 8 < / d 1 p 1 : V a l u e > < / d 2 : a n y T y p e > < d 2 : a n y T y p e   z : I d = " i 1 5 4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5 2 2 " / > < d 1 p 1 : U U I D > b 9 b d c 9 a 6 - f b d c - 4 3 f 2 - b 9 9 7 - e 7 d b 3 c b f b 9 8 2 < / d 1 p 1 : U U I D > < d 1 p 1 : C o n t a i n e r   z : R e f = " i 1 5 2 3 " / > < d 1 p 1 : V a l u e   i : t y p e = " d 1 : s t r i n g " > ' T 2 3 ' ! 1 8 : 1 8 < / d 1 p 1 : V a l u e > < / d 2 : a n y T y p e > < d 2 : a n y T y p e   z : I d = " i 1 5 5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5 2 2 " / > < d 1 p 1 : U U I D > b 9 6 f f 8 3 6 - 4 e 0 d - 4 1 7 6 - b 6 c 6 - 6 d b 4 2 5 1 d e 2 6 d < / d 1 p 1 : U U I D > < d 1 p 1 : C o n t a i n e r   z : R e f = " i 1 5 2 3 " / > < d 1 p 1 : V a l u e   i : t y p e = " d 1 : s t r i n g " > ' T 2 4 ' ! 1 8 : 1 8 < / d 1 p 1 : V a l u e > < / d 2 : a n y T y p e > < d 2 : a n y T y p e   z : I d = " i 1 5 5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5 2 2 " / > < d 1 p 1 : U U I D > e 6 b 6 f 8 c e - 2 f c d - 4 1 b 7 - a f 9 6 - 4 c 4 1 1 a d 3 9 f d 2 < / d 1 p 1 : U U I D > < d 1 p 1 : C o n t a i n e r   z : R e f = " i 1 5 2 3 " / > < d 1 p 1 : V a l u e   i : t y p e = " d 1 : s t r i n g " > ' T 2 5 ' ! 1 8 : 1 8 < / d 1 p 1 : V a l u e > < / d 2 : a n y T y p e > < d 2 : a n y T y p e   z : I d = " i 1 5 5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5 2 2 " / > < d 1 p 1 : U U I D > 6 d b 8 4 f 2 d - 3 6 5 5 - 4 0 9 1 - a b e b - 0 6 8 4 1 6 d 2 6 d 2 1 < / d 1 p 1 : U U I D > < d 1 p 1 : C o n t a i n e r   z : R e f = " i 1 5 2 3 " / > < d 1 p 1 : V a l u e   i : t y p e = " d 1 : s t r i n g " > ' T 2 6 ' ! 1 8 : 1 8 < / d 1 p 1 : V a l u e > < / d 2 : a n y T y p e > < d 2 : a n y T y p e   z : I d = " i 1 5 5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5 2 2 " / > < d 1 p 1 : U U I D > b 9 d e 8 3 b d - 9 3 9 2 - 4 a 1 5 - b 0 5 8 - 9 1 8 6 1 f 4 d 1 e 6 9 < / d 1 p 1 : U U I D > < d 1 p 1 : C o n t a i n e r   z : R e f = " i 1 5 2 3 " / > < d 1 p 1 : V a l u e   i : t y p e = " d 1 : s t r i n g " > ' T 2 7 ' ! 1 8 : 1 8 < / d 1 p 1 : V a l u e > < / d 2 : a n y T y p e > < d 2 : a n y T y p e   z : I d = " i 1 5 5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5 2 2 " / > < d 1 p 1 : U U I D > 9 5 6 3 4 2 2 b - 3 b 5 6 - 4 b 6 8 - a c 8 b - 9 9 c d 2 0 5 b d 3 c d < / d 1 p 1 : U U I D > < d 1 p 1 : C o n t a i n e r   z : R e f = " i 1 5 2 3 " / > < d 1 p 1 : V a l u e   i : t y p e = " d 1 : s t r i n g " > ' T 2 8 ' ! 1 8 : 1 8 < / d 1 p 1 : V a l u e > < / d 2 : a n y T y p e > < d 2 : a n y T y p e   z : I d = " i 1 5 5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5 2 2 " / > < d 1 p 1 : U U I D > a 6 4 2 a c 6 0 - 4 7 6 c - 4 7 c f - 9 5 0 e - 7 4 9 a b c 4 e b 5 0 0 < / d 1 p 1 : U U I D > < d 1 p 1 : C o n t a i n e r   z : R e f = " i 1 5 2 3 " / > < d 1 p 1 : V a l u e   i : t y p e = " d 1 : s t r i n g " > ' T 2 9 ' ! 1 8 : 1 8 < / d 1 p 1 : V a l u e > < / d 2 : a n y T y p e > < d 2 : a n y T y p e   z : I d = " i 1 5 5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5 2 2 " / > < d 1 p 1 : U U I D > a e 3 0 8 3 e 6 - 8 a f 2 - 4 2 b 5 - b 0 8 f - 1 7 3 b 5 9 f 7 a 5 d b < / d 1 p 1 : U U I D > < d 1 p 1 : C o n t a i n e r   z : R e f = " i 1 5 2 3 " / > < d 1 p 1 : V a l u e   i : t y p e = " d 1 : s t r i n g " > ' T 3 0 ' ! 1 9 : 1 9 < / d 1 p 1 : V a l u e > < / d 2 : a n y T y p e > < d 2 : a n y T y p e   z : I d = " i 1 5 5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5 2 2 " / > < d 1 p 1 : U U I D > d 7 a f 3 3 2 f - 6 f 0 2 - 4 e c 0 - 9 0 f 6 - f 4 1 7 9 0 c 1 c a 3 8 < / d 1 p 1 : U U I D > < d 1 p 1 : C o n t a i n e r   z : R e f = " i 1 5 2 3 " / > < d 1 p 1 : V a l u e   i : t y p e = " d 1 : s t r i n g " > ' T 3 1 ' ! 1 9 : 1 9 < / d 1 p 1 : V a l u e > < / d 2 : a n y T y p e > < d 2 : a n y T y p e   z : I d = " i 1 5 5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5 2 2 " / > < d 1 p 1 : U U I D > 3 0 8 2 e 8 e c - 2 f 5 9 - 4 8 8 b - b 2 d 5 - 5 1 e b 4 7 9 d 9 1 9 4 < / d 1 p 1 : U U I D > < d 1 p 1 : C o n t a i n e r   z : R e f = " i 1 5 2 3 " / > < d 1 p 1 : V a l u e   i : t y p e = " d 1 : s t r i n g " > ' T 3 2 ' ! 1 9 : 1 9 < / d 1 p 1 : V a l u e > < / d 2 : a n y T y p e > < d 2 : a n y T y p e   z : I d = " i 1 5 5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5 2 2 " / > < d 1 p 1 : U U I D > 2 c c a 6 3 b 7 - 8 3 d e - 4 1 3 a - a 1 7 a - e 8 1 0 a f 1 6 5 7 5 2 < / d 1 p 1 : U U I D > < d 1 p 1 : C o n t a i n e r   z : R e f = " i 1 5 2 3 " / > < d 1 p 1 : V a l u e   i : t y p e = " d 1 : s t r i n g " > ' T 3 3 ' ! 1 9 : 1 9 < / d 1 p 1 : V a l u e > < / d 2 : a n y T y p e > < d 2 : a n y T y p e   z : I d = " i 1 5 6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5 2 2 " / > < d 1 p 1 : U U I D > 6 6 3 4 4 e b 5 - 8 f 0 1 - 4 8 c 7 - 9 2 0 6 - d 3 6 5 6 3 d f 6 7 3 b < / d 1 p 1 : U U I D > < d 1 p 1 : C o n t a i n e r   z : R e f = " i 1 5 2 3 " / > < d 1 p 1 : V a l u e   i : t y p e = " d 1 : s t r i n g " > ' T 3 4 ' ! 1 9 : 1 9 < / d 1 p 1 : V a l u e > < / d 2 : a n y T y p e > < d 2 : a n y T y p e   z : I d = " i 1 5 6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5 2 2 " / > < d 1 p 1 : U U I D > 7 5 9 2 9 7 b 9 - 8 b d d - 4 5 0 a - b e c d - e d 0 b 3 c b f 6 2 5 f < / d 1 p 1 : U U I D > < d 1 p 1 : C o n t a i n e r   z : R e f = " i 1 5 2 3 " / > < d 1 p 1 : V a l u e   i : t y p e = " d 1 : s t r i n g " > ' T 3 5 ' ! 1 9 : 1 9 < / d 1 p 1 : V a l u e > < / d 2 : a n y T y p e > < d 2 : a n y T y p e   z : I d = " i 1 5 6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5 2 2 " / > < d 1 p 1 : U U I D > 2 d 0 b b 3 4 d - 7 a 1 2 - 4 4 6 5 - b e 6 a - 1 d d 2 c 8 b 3 e e b a < / d 1 p 1 : U U I D > < d 1 p 1 : C o n t a i n e r   z : R e f = " i 1 5 2 3 " / > < d 1 p 1 : V a l u e   i : t y p e = " d 1 : s t r i n g " > ' T 3 6 ' ! 1 9 : 1 9 < / d 1 p 1 : V a l u e > < / d 2 : a n y T y p e > < d 2 : a n y T y p e   z : I d = " i 1 5 6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5 2 2 " / > < d 1 p 1 : U U I D > 5 1 0 b 6 7 1 e - 4 4 c c - 4 5 d 4 - 8 a e 8 - 6 4 7 1 1 c 8 7 d 4 6 0 < / d 1 p 1 : U U I D > < d 1 p 1 : C o n t a i n e r   z : R e f = " i 1 5 2 3 " / > < d 1 p 1 : V a l u e   i : t y p e = " d 1 : s t r i n g " > ' T 3 7 ' ! 1 9 : 1 9 < / d 1 p 1 : V a l u e > < / d 2 : a n y T y p e > < d 2 : a n y T y p e   z : I d = " i 1 5 6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5 2 2 " / > < d 1 p 1 : U U I D > a b b 2 7 3 0 b - 1 8 2 d - 4 4 1 4 - 8 c c 0 - 3 1 3 b 1 e e 1 4 6 f c < / d 1 p 1 : U U I D > < d 1 p 1 : C o n t a i n e r   z : R e f = " i 1 5 2 3 " / > < d 1 p 1 : V a l u e   i : t y p e = " d 1 : s t r i n g " > ' T 3 8 ' ! 1 8 : 1 8 < / d 1 p 1 : V a l u e > < / d 2 : a n y T y p e > < d 2 : a n y T y p e   z : I d = " i 1 5 6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5 2 2 " / > < d 1 p 1 : U U I D > b 9 c 7 9 d 9 7 - d 3 2 4 - 4 8 b 0 - 9 6 f b - c e 8 c 1 1 6 2 2 e f 3 < / d 1 p 1 : U U I D > < d 1 p 1 : C o n t a i n e r   z : R e f = " i 1 5 2 3 " / > < d 1 p 1 : V a l u e   i : t y p e = " d 1 : s t r i n g " > ' T 3 9 ' ! 1 8 : 1 8 < / d 1 p 1 : V a l u e > < / d 2 : a n y T y p e > < d 2 : a n y T y p e   z : I d = " i 1 5 6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5 2 2 " / > < d 1 p 1 : U U I D > e a 4 0 d 0 0 9 - f e 8 6 - 4 6 4 b - 8 e 3 a - 9 d d c 2 2 4 5 f 9 a e < / d 1 p 1 : U U I D > < d 1 p 1 : C o n t a i n e r   z : R e f = " i 1 5 2 3 " / > < d 1 p 1 : V a l u e   i : t y p e = " d 1 : s t r i n g " > ' T 4 0 ' ! 1 8 : 1 8 < / d 1 p 1 : V a l u e > < / d 2 : a n y T y p e > < d 2 : a n y T y p e   z : I d = " i 1 5 6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5 2 2 " / > < d 1 p 1 : U U I D > f 6 2 c d 8 4 b - f 2 2 3 - 4 8 1 9 - a 9 7 2 - 9 c 1 2 b c 2 d 8 2 3 1 < / d 1 p 1 : U U I D > < d 1 p 1 : C o n t a i n e r   z : R e f = " i 1 5 2 3 " / > < d 1 p 1 : V a l u e   i : t y p e = " d 1 : s t r i n g " > ' T 4 1 ' ! 1 8 : 1 8 < / d 1 p 1 : V a l u e > < / d 2 : a n y T y p e > < d 2 : a n y T y p e   z : I d = " i 1 5 6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5 2 2 " / > < d 1 p 1 : U U I D > 1 8 b 7 d 8 1 a - e 8 a 4 - 4 9 0 2 - b a 7 9 - 3 4 9 2 7 2 0 0 7 9 4 d < / d 1 p 1 : U U I D > < d 1 p 1 : C o n t a i n e r   z : R e f = " i 1 5 2 3 " / > < d 1 p 1 : V a l u e   i : t y p e = " d 1 : s t r i n g " > ' T 4 2 ' ! 1 8 : 1 8 < / d 1 p 1 : V a l u e > < / d 2 : a n y T y p e > < d 2 : a n y T y p e   z : I d = " i 1 5 6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5 2 2 " / > < d 1 p 1 : U U I D > 1 d c 5 8 e b 0 - 9 9 2 6 - 4 1 e 5 - 8 4 f 2 - f f 7 3 7 5 9 9 8 9 6 f < / d 1 p 1 : U U I D > < d 1 p 1 : C o n t a i n e r   z : R e f = " i 1 5 2 3 " / > < d 1 p 1 : V a l u e   i : t y p e = " d 1 : s t r i n g " > ' T 4 3 ' ! 1 8 : 1 8 < / d 1 p 1 : V a l u e > < / d 2 : a n y T y p e > < d 2 : a n y T y p e   z : I d = " i 1 5 7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5 2 2 " / > < d 1 p 1 : U U I D > 6 5 4 a 7 9 2 4 - 8 8 0 0 - 4 8 b 1 - a 9 a 2 - b 3 9 5 c b 4 7 6 4 0 a < / d 1 p 1 : U U I D > < d 1 p 1 : C o n t a i n e r   z : R e f = " i 1 5 2 3 " / > < d 1 p 1 : V a l u e   i : t y p e = " d 1 : s t r i n g " > ' T 4 4 ' ! 1 8 : 1 8 < / d 1 p 1 : V a l u e > < / d 2 : a n y T y p e > < d 2 : a n y T y p e   z : I d = " i 1 5 7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5 2 2 " / > < d 1 p 1 : U U I D > c 3 0 1 e 0 1 e - 9 7 2 d - 4 e 7 e - 9 a 5 f - 0 c 7 f 9 6 b e 0 c 6 1 < / d 1 p 1 : U U I D > < d 1 p 1 : C o n t a i n e r   z : R e f = " i 1 5 2 3 " / > < d 1 p 1 : V a l u e   i : t y p e = " d 1 : s t r i n g " > ' T 4 5 ' ! 1 8 : 1 8 < / d 1 p 1 : V a l u e > < / d 2 : a n y T y p e > < d 2 : a n y T y p e   z : I d = " i 1 5 7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5 2 2 " / > < d 1 p 1 : U U I D > e 8 5 e 2 e a 3 - d 8 4 a - 4 1 9 2 - b 4 0 f - 2 b 9 4 c 4 6 a f 5 f 9 < / d 1 p 1 : U U I D > < d 1 p 1 : C o n t a i n e r   z : R e f = " i 1 5 2 3 " / > < d 1 p 1 : V a l u e   i : t y p e = " d 1 : s t r i n g " > ' T 4 6 ' ! 1 9 : 1 9 < / d 1 p 1 : V a l u e > < / d 2 : a n y T y p e > < d 2 : a n y T y p e   z : I d = " i 1 5 7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5 2 2 " / > < d 1 p 1 : U U I D > e 6 e 7 a 4 b 0 - c 5 3 2 - 4 4 0 a - a 1 2 8 - 9 f 1 c 1 a c 9 b f c 1 < / d 1 p 1 : U U I D > < d 1 p 1 : C o n t a i n e r   z : R e f = " i 1 5 2 3 " / > < d 1 p 1 : V a l u e   i : t y p e = " d 1 : s t r i n g " > ' T 4 7 ' ! 1 9 : 1 9 < / d 1 p 1 : V a l u e > < / d 2 : a n y T y p e > < d 2 : a n y T y p e   z : I d = " i 1 5 7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5 2 2 " / > < d 1 p 1 : U U I D > c b 0 a b 7 2 2 - 4 f b e - 4 3 6 4 - 9 7 3 f - 8 2 8 6 2 2 9 3 6 8 f 2 < / d 1 p 1 : U U I D > < d 1 p 1 : C o n t a i n e r   z : R e f = " i 1 5 2 3 " / > < d 1 p 1 : V a l u e   i : t y p e = " d 1 : s t r i n g " > ' T 4 8 ' ! 1 9 : 1 9 < / d 1 p 1 : V a l u e > < / d 2 : a n y T y p e > < d 2 : a n y T y p e   z : I d = " i 1 5 7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5 2 2 " / > < d 1 p 1 : U U I D > 2 8 2 8 7 3 5 f - 6 0 9 c - 4 c b 6 - b d f 7 - 0 8 0 f 2 e 6 7 1 f 2 2 < / d 1 p 1 : U U I D > < d 1 p 1 : C o n t a i n e r   z : R e f = " i 1 5 2 3 " / > < d 1 p 1 : V a l u e   i : t y p e = " d 1 : s t r i n g " > ' T 4 9 ' ! 1 9 : 1 9 < / d 1 p 1 : V a l u e > < / d 2 : a n y T y p e > < d 2 : a n y T y p e   z : I d = " i 1 5 7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5 2 2 " / > < d 1 p 1 : U U I D > 0 a f 3 5 b 3 5 - b 7 4 a - 4 6 0 a - b d 3 0 - f 4 0 2 0 a c c 3 6 7 e < / d 1 p 1 : U U I D > < d 1 p 1 : C o n t a i n e r   z : R e f = " i 1 5 2 3 " / > < d 1 p 1 : V a l u e   i : t y p e = " d 1 : s t r i n g " > ' T 5 0 ' ! 1 9 : 1 9 < / d 1 p 1 : V a l u e > < / d 2 : a n y T y p e > < d 2 : a n y T y p e   z : I d = " i 1 5 7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5 2 2 " / > < d 1 p 1 : U U I D > e 0 6 3 9 c 6 9 - 8 8 2 1 - 4 9 a f - 9 2 6 8 - 2 7 1 a d 8 3 5 2 d 1 c < / d 1 p 1 : U U I D > < d 1 p 1 : C o n t a i n e r   z : R e f = " i 1 5 2 3 " / > < d 1 p 1 : V a l u e   i : t y p e = " d 1 : s t r i n g " > ' T 5 1 ' ! 1 9 : 1 9 < / d 1 p 1 : V a l u e > < / d 2 : a n y T y p e > < d 2 : a n y T y p e   z : I d = " i 1 5 7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5 2 2 " / > < d 1 p 1 : U U I D > 0 7 a f a e 0 c - b c e 1 - 4 4 d f - 9 1 6 6 - b 9 c f 9 6 4 f a 6 8 f < / d 1 p 1 : U U I D > < d 1 p 1 : C o n t a i n e r   z : R e f = " i 1 5 2 3 " / > < d 1 p 1 : V a l u e   i : t y p e = " d 1 : s t r i n g " > ' T 5 2 ' ! 1 9 : 1 9 < / d 1 p 1 : V a l u e > < / d 2 : a n y T y p e > < d 2 : a n y T y p e   z : I d = " i 1 5 7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5 2 2 " / > < d 1 p 1 : U U I D > b 0 8 4 6 9 d 5 - c f 0 e - 4 5 4 d - b 1 3 2 - f d 8 4 9 d 5 f a b 9 5 < / d 1 p 1 : U U I D > < d 1 p 1 : C o n t a i n e r   z : R e f = " i 1 5 2 3 " / > < d 1 p 1 : V a l u e   i : t y p e = " d 1 : s t r i n g " > ' T 5 3 ' ! 1 9 : 1 9 < / d 1 p 1 : V a l u e > < / d 2 : a n y T y p e > < d 2 : a n y T y p e   z : I d = " i 1 5 8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5 2 2 " / > < d 1 p 1 : U U I D > 9 b 4 5 b 4 3 d - a 9 c 9 - 4 9 a a - b 4 4 5 - 8 8 c 9 b 7 1 f 3 d 0 6 < / d 1 p 1 : U U I D > < d 1 p 1 : C o n t a i n e r   z : R e f = " i 1 5 2 3 " / > < d 1 p 1 : V a l u e   i : t y p e = " d 1 : s t r i n g " > ' T 5 4 ' ! 1 8 : 1 8 < / d 1 p 1 : V a l u e > < / d 2 : a n y T y p e > < d 2 : a n y T y p e   z : I d = " i 1 5 8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5 2 2 " / > < d 1 p 1 : U U I D > 9 4 e 5 d 5 0 5 - 4 6 1 9 - 4 3 c e - 8 b 4 3 - 9 3 2 8 f 2 8 8 1 f b 3 < / d 1 p 1 : U U I D > < d 1 p 1 : C o n t a i n e r   z : R e f = " i 1 5 2 3 " / > < d 1 p 1 : V a l u e   i : t y p e = " d 1 : s t r i n g " > ' T 5 5 ' ! 1 8 : 1 8 < / d 1 p 1 : V a l u e > < / d 2 : a n y T y p e > < d 2 : a n y T y p e   z : I d = " i 1 5 8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5 2 2 " / > < d 1 p 1 : U U I D > 5 8 f 9 f 4 0 a - 0 2 1 2 - 4 3 5 4 - a c a a - f 3 9 3 5 f 6 6 f 5 a 9 < / d 1 p 1 : U U I D > < d 1 p 1 : C o n t a i n e r   z : R e f = " i 1 5 2 3 " / > < d 1 p 1 : V a l u e   i : t y p e = " d 1 : s t r i n g " > ' T 5 6 ' ! 1 8 : 1 8 < / d 1 p 1 : V a l u e > < / d 2 : a n y T y p e > < d 2 : a n y T y p e   z : I d = " i 1 5 8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5 2 2 " / > < d 1 p 1 : U U I D > c b 8 b 3 1 5 b - 5 3 d f - 4 b c 9 - 8 4 f e - 8 1 4 1 d 1 d 5 8 9 1 b < / d 1 p 1 : U U I D > < d 1 p 1 : C o n t a i n e r   z : R e f = " i 1 5 2 3 " / > < d 1 p 1 : V a l u e   i : t y p e = " d 1 : s t r i n g " > ' T 5 7 ' ! 1 8 : 1 8 < / d 1 p 1 : V a l u e > < / d 2 : a n y T y p e > < d 2 : a n y T y p e   z : I d = " i 1 5 8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5 2 2 " / > < d 1 p 1 : U U I D > f 9 3 a a 6 7 2 - 6 9 1 c - 4 5 0 c - a 6 5 6 - 2 2 d 3 f 2 3 b 5 5 7 8 < / d 1 p 1 : U U I D > < d 1 p 1 : C o n t a i n e r   z : R e f = " i 1 5 2 3 " / > < d 1 p 1 : V a l u e   i : t y p e = " d 1 : s t r i n g " > ' T 5 8 ' ! 1 8 : 1 8 < / d 1 p 1 : V a l u e > < / d 2 : a n y T y p e > < d 2 : a n y T y p e   z : I d = " i 1 5 8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5 2 2 " / > < d 1 p 1 : U U I D > d 8 4 8 8 2 e 9 - 4 2 8 f - 4 9 6 1 - 9 1 1 d - 4 2 5 f e 3 7 9 6 4 3 e < / d 1 p 1 : U U I D > < d 1 p 1 : C o n t a i n e r   z : R e f = " i 1 5 2 3 " / > < d 1 p 1 : V a l u e   i : t y p e = " d 1 : s t r i n g " > ' T 5 9 ' ! 1 8 : 1 8 < / d 1 p 1 : V a l u e > < / d 2 : a n y T y p e > < d 2 : a n y T y p e   z : I d = " i 1 5 8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5 2 2 " / > < d 1 p 1 : U U I D > 2 6 c 5 8 e 2 9 - 4 2 c 8 - 4 6 1 7 - 8 7 4 a - b c a d 0 2 1 4 2 2 2 f < / d 1 p 1 : U U I D > < d 1 p 1 : C o n t a i n e r   z : R e f = " i 1 5 2 3 " / > < d 1 p 1 : V a l u e   i : t y p e = " d 1 : s t r i n g " > ' T 6 0 ' ! 1 7 : 1 7 < / d 1 p 1 : V a l u e > < / d 2 : a n y T y p e > < d 2 : a n y T y p e   z : I d = " i 1 5 8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5 2 2 " / > < d 1 p 1 : U U I D > 3 6 5 1 f a 2 a - 3 e 3 e - 4 3 7 5 - 9 e 0 5 - 5 5 7 5 0 8 a f 3 f 8 1 < / d 1 p 1 : U U I D > < d 1 p 1 : C o n t a i n e r   z : R e f = " i 1 5 2 3 " / > < d 1 p 1 : V a l u e   i : t y p e = " d 1 : s t r i n g " > ' T 6 1 ' ! 1 7 : 1 7 < / d 1 p 1 : V a l u e > < / d 2 : a n y T y p e > < d 2 : a n y T y p e   z : I d = " i 1 5 8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5 2 2 " / > < d 1 p 1 : U U I D > 3 a 5 1 1 5 b 7 - e 1 8 1 - 4 b 3 6 - 9 f b 5 - 3 9 f 2 8 c 2 f 6 6 f 4 < / d 1 p 1 : U U I D > < d 1 p 1 : C o n t a i n e r   z : R e f = " i 1 5 2 3 " / > < d 1 p 1 : V a l u e   i : t y p e = " d 1 : s t r i n g " > ' T 6 2 ' ! 1 7 : 1 7 < / d 1 p 1 : V a l u e > < / d 2 : a n y T y p e > < d 2 : a n y T y p e   z : I d = " i 1 5 8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5 2 2 " / > < d 1 p 1 : U U I D > e 4 0 e 9 e 5 4 - 1 4 5 0 - 4 f 1 d - a 1 9 d - 6 b 2 6 4 0 b 1 3 2 4 6 < / d 1 p 1 : U U I D > < d 1 p 1 : C o n t a i n e r   z : R e f = " i 1 5 2 3 " / > < d 1 p 1 : V a l u e   i : t y p e = " d 1 : s t r i n g " > ' T 6 3 ' ! 1 7 : 1 7 < / d 1 p 1 : V a l u e > < / d 2 : a n y T y p e > < d 2 : a n y T y p e   z : I d = " i 1 5 9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5 2 2 " / > < d 1 p 1 : U U I D > 7 4 8 9 4 e 8 8 - c 7 b 9 - 4 f e e - 9 5 4 c - b a 9 3 7 6 9 6 e f c b < / d 1 p 1 : U U I D > < d 1 p 1 : C o n t a i n e r   z : R e f = " i 1 5 2 3 " / > < d 1 p 1 : V a l u e   i : t y p e = " d 1 : s t r i n g " > ' T 6 4 ' ! 1 7 : 1 7 < / d 1 p 1 : V a l u e > < / d 2 : a n y T y p e > < d 2 : a n y T y p e   z : I d = " i 1 5 9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5 2 2 " / > < d 1 p 1 : U U I D > f d e e a 4 b b - 3 6 e 6 - 4 7 a 2 - 9 8 7 5 - 4 8 a 2 0 2 3 f a e 7 9 < / d 1 p 1 : U U I D > < d 1 p 1 : C o n t a i n e r   z : R e f = " i 1 5 2 3 " / > < d 1 p 1 : V a l u e   i : t y p e = " d 1 : s t r i n g " > ' T 6 5 ' ! 1 8 : 1 8 < / d 1 p 1 : V a l u e > < / d 2 : a n y T y p e > < d 2 : a n y T y p e   z : I d = " i 1 5 9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5 2 2 " / > < d 1 p 1 : U U I D > 9 f f 6 d a a 2 - 0 8 6 5 - 4 0 a f - 9 1 3 e - a a 5 c 3 e 7 2 c 0 c f < / d 1 p 1 : U U I D > < d 1 p 1 : C o n t a i n e r   z : R e f = " i 1 5 2 3 " / > < d 1 p 1 : V a l u e   i : t y p e = " d 1 : s t r i n g " > ' T 6 6 ' ! 1 8 : 1 8 < / d 1 p 1 : V a l u e > < / d 2 : a n y T y p e > < d 2 : a n y T y p e   z : I d = " i 1 5 9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5 2 2 " / > < d 1 p 1 : U U I D > 2 d 4 5 c d c c - 4 9 b a - 4 c b a - 9 f f e - 6 6 1 f d d 0 5 4 9 7 3 < / d 1 p 1 : U U I D > < d 1 p 1 : C o n t a i n e r   z : R e f = " i 1 5 2 3 " / > < d 1 p 1 : V a l u e   i : t y p e = " d 1 : s t r i n g " > ' T 6 7 ' ! 1 8 : 1 8 < / d 1 p 1 : V a l u e > < / d 2 : a n y T y p e > < d 2 : a n y T y p e   z : I d = " i 1 5 9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5 2 2 " / > < d 1 p 1 : U U I D > b 3 d c 8 e 6 2 - 1 6 4 0 - 4 4 3 3 - b 3 d a - b 2 6 a 5 9 e 8 d 5 6 d < / d 1 p 1 : U U I D > < d 1 p 1 : C o n t a i n e r   z : R e f = " i 1 5 2 3 " / > < d 1 p 1 : V a l u e   i : t y p e = " d 1 : s t r i n g " > ' T 6 8 ' ! 1 8 : 1 8 < / d 1 p 1 : V a l u e > < / d 2 : a n y T y p e > < d 2 : a n y T y p e   z : I d = " i 1 5 9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5 2 2 " / > < d 1 p 1 : U U I D > 7 5 6 b 3 4 d a - 7 b a 3 - 4 6 2 f - a 6 2 e - 1 3 c 2 3 3 f 3 a 7 b 9 < / d 1 p 1 : U U I D > < d 1 p 1 : C o n t a i n e r   z : R e f = " i 1 5 2 3 " / > < d 1 p 1 : V a l u e   i : t y p e = " d 1 : s t r i n g " > ' T 6 9 ' ! 1 8 : 1 8 < / d 1 p 1 : V a l u e > < / d 2 : a n y T y p e > < d 2 : a n y T y p e   z : I d = " i 1 5 9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5 2 2 " / > < d 1 p 1 : U U I D > 7 5 8 2 d c 8 0 - 2 0 e 0 - 4 0 7 e - b 5 1 b - 3 9 4 a 2 2 f 8 f 8 2 6 < / d 1 p 1 : U U I D > < d 1 p 1 : C o n t a i n e r   z : R e f = " i 1 5 2 3 " / > < d 1 p 1 : V a l u e   i : t y p e = " d 1 : s t r i n g " > ' T 7 0 ' ! 1 9 : 1 9 < / d 1 p 1 : V a l u e > < / d 2 : a n y T y p e > < d 2 : a n y T y p e   z : I d = " i 1 5 9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5 2 2 " / > < d 1 p 1 : U U I D > 1 c 4 e 0 6 0 8 - c 0 0 c - 4 2 a 4 - 9 3 5 c - 6 8 d 4 0 d f 9 3 2 1 2 < / d 1 p 1 : U U I D > < d 1 p 1 : C o n t a i n e r   z : R e f = " i 1 5 2 3 " / > < d 1 p 1 : V a l u e   i : t y p e = " d 1 : s t r i n g " > ' T 7 1 ' ! 1 9 : 1 9 < / d 1 p 1 : V a l u e > < / d 2 : a n y T y p e > < d 2 : a n y T y p e   z : I d = " i 1 5 9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5 2 2 " / > < d 1 p 1 : U U I D > c 9 a a c 6 7 4 - e 5 e 5 - 4 4 e 4 - b 8 7 2 - e e 2 5 5 2 8 5 d d 0 e < / d 1 p 1 : U U I D > < d 1 p 1 : C o n t a i n e r   z : R e f = " i 1 5 2 3 " / > < d 1 p 1 : V a l u e   i : t y p e = " d 1 : s t r i n g " > ' T 7 2 ' ! 1 9 : 1 9 < / d 1 p 1 : V a l u e > < / d 2 : a n y T y p e > < d 2 : a n y T y p e   z : I d = " i 1 5 9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5 2 2 " / > < d 1 p 1 : U U I D > f 7 8 5 0 7 e e - 3 9 0 c - 4 f 8 2 - 9 0 3 c - 4 f 3 1 9 4 1 a 0 c 1 8 < / d 1 p 1 : U U I D > < d 1 p 1 : C o n t a i n e r   z : R e f = " i 1 5 2 3 " / > < d 1 p 1 : V a l u e   i : t y p e = " d 1 : s t r i n g " > ' T 7 3 ' ! 1 9 : 1 9 < / d 1 p 1 : V a l u e > < / d 2 : a n y T y p e > < d 2 : a n y T y p e   z : I d = " i 1 6 0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5 2 2 " / > < d 1 p 1 : U U I D > 4 2 9 8 b d f 7 - c 9 4 9 - 4 9 7 2 - 8 e 9 d - 4 8 9 4 d 4 a a 0 6 7 b < / d 1 p 1 : U U I D > < d 1 p 1 : C o n t a i n e r   z : R e f = " i 1 5 2 3 " / > < d 1 p 1 : V a l u e   i : t y p e = " d 1 : s t r i n g " > ' T 7 4 ' ! 1 9 : 1 9 < / d 1 p 1 : V a l u e > < / d 2 : a n y T y p e > < d 2 : a n y T y p e   z : I d = " i 1 6 0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5 2 2 " / > < d 1 p 1 : U U I D > 5 9 9 e a 2 9 6 - 1 8 3 8 - 4 8 7 1 - 9 9 d 0 - 6 a 5 b 9 e e 6 e b 7 5 < / d 1 p 1 : U U I D > < d 1 p 1 : C o n t a i n e r   z : R e f = " i 1 5 2 3 " / > < d 1 p 1 : V a l u e   i : t y p e = " d 1 : s t r i n g " > ' T 7 5 ' ! 1 8 : 1 8 < / d 1 p 1 : V a l u e > < / d 2 : a n y T y p e > < d 2 : a n y T y p e   z : I d = " i 1 6 0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5 2 2 " / > < d 1 p 1 : U U I D > a 2 4 2 a f 6 2 - 6 c 1 4 - 4 6 c 5 - b 6 7 3 - 7 f c 3 0 c 0 4 3 3 c 3 < / d 1 p 1 : U U I D > < d 1 p 1 : C o n t a i n e r   z : R e f = " i 1 5 2 3 " / > < d 1 p 1 : V a l u e   i : t y p e = " d 1 : s t r i n g " > ' T 7 6 ' ! 1 8 : 1 8 < / d 1 p 1 : V a l u e > < / d 2 : a n y T y p e > < d 2 : a n y T y p e   z : I d = " i 1 6 0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5 2 2 " / > < d 1 p 1 : U U I D > 8 9 1 c 2 2 0 f - 0 b 8 1 - 4 2 2 f - b 9 3 e - b f 5 d e 1 0 f b e e 7 < / d 1 p 1 : U U I D > < d 1 p 1 : C o n t a i n e r   z : R e f = " i 1 5 2 3 " / > < d 1 p 1 : V a l u e   i : t y p e = " d 1 : s t r i n g " > ' T 7 7 ' ! 1 8 : 1 8 < / d 1 p 1 : V a l u e > < / d 2 : a n y T y p e > < d 2 : a n y T y p e   z : I d = " i 1 6 0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5 2 2 " / > < d 1 p 1 : U U I D > 2 e e c 1 c 5 d - 9 f 5 c - 4 d a e - 8 e b 2 - f a 4 7 f 1 9 f 9 b d 1 < / d 1 p 1 : U U I D > < d 1 p 1 : C o n t a i n e r   z : R e f = " i 1 5 2 3 " / > < d 1 p 1 : V a l u e   i : t y p e = " d 1 : s t r i n g " > ' T 7 8 ' ! 1 8 : 1 8 < / d 1 p 1 : V a l u e > < / d 2 : a n y T y p e > < d 2 : a n y T y p e   z : I d = " i 1 6 0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5 2 2 " / > < d 1 p 1 : U U I D > e a b 9 d 6 a 4 - a 8 2 e - 4 f 8 8 - 8 c 5 0 - b 6 d 7 e e 3 d 7 7 4 a < / d 1 p 1 : U U I D > < d 1 p 1 : C o n t a i n e r   z : R e f = " i 1 5 2 3 " / > < d 1 p 1 : V a l u e   i : t y p e = " d 1 : s t r i n g " > ' T 7 9 ' ! 1 9 : 1 9 < / d 1 p 1 : V a l u e > < / d 2 : a n y T y p e > < d 2 : a n y T y p e   z : I d = " i 1 6 0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5 2 2 " / > < d 1 p 1 : U U I D > 8 6 d 1 d 8 5 8 - a a 6 1 - 4 1 f a - 8 8 9 5 - d e 7 d a a e e d b b b < / d 1 p 1 : U U I D > < d 1 p 1 : C o n t a i n e r   z : R e f = " i 1 5 2 3 " / > < d 1 p 1 : V a l u e   i : t y p e = " d 1 : s t r i n g " > ' T 8 0 ' ! 1 9 : 1 9 < / d 1 p 1 : V a l u e > < / d 2 : a n y T y p e > < d 2 : a n y T y p e   z : I d = " i 1 6 0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5 2 2 " / > < d 1 p 1 : U U I D > d 9 c 8 e 6 3 6 - f 0 c 0 - 4 f c f - a 6 3 4 - c 9 c a 4 2 2 a 8 b 8 8 < / d 1 p 1 : U U I D > < d 1 p 1 : C o n t a i n e r   z : R e f = " i 1 5 2 3 " / > < d 1 p 1 : V a l u e   i : t y p e = " d 1 : s t r i n g " > ' T 8 1 ' ! 1 9 : 1 9 < / d 1 p 1 : V a l u e > < / d 2 : a n y T y p e > < d 2 : a n y T y p e   z : I d = " i 1 6 0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5 2 2 " / > < d 1 p 1 : U U I D > b 3 a d f 8 2 f - a 4 e 1 - 4 f 8 0 - a c 9 9 - 6 0 5 8 1 d 7 8 f a 9 9 < / d 1 p 1 : U U I D > < d 1 p 1 : C o n t a i n e r   z : R e f = " i 1 5 2 3 " / > < d 1 p 1 : V a l u e   i : t y p e = " d 1 : s t r i n g " > ' T 8 2 ' ! 1 8 : 1 8 < / d 1 p 1 : V a l u e > < / d 2 : a n y T y p e > < d 2 : a n y T y p e   z : I d = " i 1 6 0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5 2 2 " / > < d 1 p 1 : U U I D > 1 3 0 8 4 b b b - 4 9 e 6 - 4 7 4 8 - a 9 5 9 - 5 c d 5 e 8 4 8 a 0 e b < / d 1 p 1 : U U I D > < d 1 p 1 : C o n t a i n e r   z : R e f = " i 1 5 2 3 " / > < d 1 p 1 : V a l u e   i : t y p e = " d 1 : s t r i n g " > ' T 8 3 ' ! 1 8 : 1 8 < / d 1 p 1 : V a l u e > < / d 2 : a n y T y p e > < d 2 : a n y T y p e   z : I d = " i 1 6 1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5 2 2 " / > < d 1 p 1 : U U I D > 8 1 f 7 b c 3 8 - 3 c 6 d - 4 e 9 3 - 8 5 e a - 3 1 9 a 3 b 6 0 d 8 2 3 < / d 1 p 1 : U U I D > < d 1 p 1 : C o n t a i n e r   z : R e f = " i 1 5 2 3 " / > < d 1 p 1 : V a l u e   i : t y p e = " d 1 : s t r i n g " > ' T 8 4 ' ! 1 8 : 1 8 < / d 1 p 1 : V a l u e > < / d 2 : a n y T y p e > < d 2 : a n y T y p e   z : I d = " i 1 6 1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5 2 2 " / > < d 1 p 1 : U U I D > 4 d 3 c 4 5 7 2 - 0 d b 2 - 4 d f d - a c 8 1 - e 1 0 0 9 1 4 0 b 7 e f < / d 1 p 1 : U U I D > < d 1 p 1 : C o n t a i n e r   z : R e f = " i 1 5 2 3 " / > < d 1 p 1 : V a l u e   i : t y p e = " d 1 : s t r i n g " > ' T 8 5 ' ! 1 8 : 1 8 < / d 1 p 1 : V a l u e > < / d 2 : a n y T y p e > < d 2 : a n y T y p e   z : I d = " i 1 6 1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5 2 2 " / > < d 1 p 1 : U U I D > a e d 6 e 0 a 5 - 5 5 d 1 - 4 2 2 9 - a 9 8 4 - 4 f c 1 4 5 2 8 f 8 d 1 < / d 1 p 1 : U U I D > < d 1 p 1 : C o n t a i n e r   z : R e f = " i 1 5 2 3 " / > < d 1 p 1 : V a l u e   i : t y p e = " d 1 : s t r i n g " > ' T 8 6 ' ! 1 7 : 1 7 < / d 1 p 1 : V a l u e > < / d 2 : a n y T y p e > < d 2 : a n y T y p e   z : I d = " i 1 6 1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5 2 2 " / > < d 1 p 1 : U U I D > 1 0 d a b 4 7 4 - 4 b 9 7 - 4 e f d - b 4 b b - 2 e e 1 0 d 0 1 d 1 8 7 < / d 1 p 1 : U U I D > < d 1 p 1 : C o n t a i n e r   z : R e f = " i 1 5 2 3 " / > < d 1 p 1 : V a l u e   i : t y p e = " d 1 : s t r i n g " > ' T 8 7 ' ! 1 8 : 1 8 < / d 1 p 1 : V a l u e > < / d 2 : a n y T y p e > < d 2 : a n y T y p e   z : I d = " i 1 6 1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5 2 2 " / > < d 1 p 1 : U U I D > 0 8 2 6 b 8 b 6 - e f 7 e - 4 f 8 d - a e d e - 9 6 8 1 1 0 1 0 6 4 9 9 < / d 1 p 1 : U U I D > < d 1 p 1 : C o n t a i n e r   z : R e f = " i 1 5 2 3 " / > < d 1 p 1 : V a l u e   i : t y p e = " d 1 : s t r i n g " > ' T 8 8 ' ! 1 8 : 1 8 < / d 1 p 1 : V a l u e > < / d 2 : a n y T y p e > < d 2 : a n y T y p e   z : I d = " i 1 6 1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5 2 2 " / > < d 1 p 1 : U U I D > 6 a 4 0 c c a 8 - b 2 c 9 - 4 5 c d - 8 9 b 5 - 8 9 d a e d b c 5 0 d 3 < / d 1 p 1 : U U I D > < d 1 p 1 : C o n t a i n e r   z : R e f = " i 1 5 2 3 " / > < d 1 p 1 : V a l u e   i : t y p e = " d 1 : s t r i n g " > ' T 8 9 ' ! 1 8 : 1 8 < / d 1 p 1 : V a l u e > < / d 2 : a n y T y p e > < d 2 : a n y T y p e   z : I d = " i 1 6 1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5 2 2 " / > < d 1 p 1 : U U I D > 0 8 b 0 7 e 0 1 - 7 f 0 a - 4 a 1 1 - 8 f 6 9 - 5 0 f b 2 3 f c 2 f 4 5 < / d 1 p 1 : U U I D > < d 1 p 1 : C o n t a i n e r   z : R e f = " i 1 5 2 3 " / > < d 1 p 1 : V a l u e   i : t y p e = " d 1 : s t r i n g " > ' T 9 0 ' ! 1 7 : 1 7 < / d 1 p 1 : V a l u e > < / d 2 : a n y T y p e > < d 2 : a n y T y p e   z : I d = " i 1 6 1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5 2 2 " / > < d 1 p 1 : U U I D > 6 a e f c d f 3 - 2 5 0 e - 4 3 b 9 - b 8 b 5 - 7 a c 2 1 0 9 2 6 5 3 5 < / d 1 p 1 : U U I D > < d 1 p 1 : C o n t a i n e r   z : R e f = " i 1 5 2 3 " / > < d 1 p 1 : V a l u e   i : t y p e = " d 1 : s t r i n g " > ' T 9 1 ' ! 1 7 : 1 7 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8 " > < d 1 p 1 : U U I D > a 0 b 3 3 6 a d - c 1 c 4 - 4 1 d e - b 1 c 3 - d 4 d 3 c 3 b 4 b 7 b 3 < / d 1 p 1 : U U I D > < d 1 p 1 : _ e l e m e n t s > < d 2 : a n y T y p e   z : R e f = " i 1 5 2 4 " / > < d 2 : a n y T y p e   z : R e f = " i 1 5 2 7 " / > < d 2 : a n y T y p e   z : R e f = " i 1 5 2 8 " / > < d 2 : a n y T y p e   z : R e f = " i 1 5 2 9 " / > < d 2 : a n y T y p e   z : R e f = " i 1 5 3 0 " / > < d 2 : a n y T y p e   z : R e f = " i 1 5 3 1 " / > < d 2 : a n y T y p e   z : R e f = " i 1 5 3 2 " / > < d 2 : a n y T y p e   z : R e f = " i 1 5 3 3 " / > < d 2 : a n y T y p e   z : R e f = " i 1 5 3 4 " / > < d 2 : a n y T y p e   z : R e f = " i 1 5 3 5 " / > < d 2 : a n y T y p e   z : R e f = " i 1 5 3 6 " / > < d 2 : a n y T y p e   z : R e f = " i 1 5 3 7 " / > < d 2 : a n y T y p e   z : R e f = " i 1 5 3 8 " / > < d 2 : a n y T y p e   z : R e f = " i 1 5 3 9 " / > < d 2 : a n y T y p e   z : R e f = " i 1 5 4 0 " / > < d 2 : a n y T y p e   z : R e f = " i 1 5 4 1 " / > < d 2 : a n y T y p e   z : R e f = " i 1 5 4 2 " / > < d 2 : a n y T y p e   z : R e f = " i 1 5 4 3 " / > < d 2 : a n y T y p e   z : R e f = " i 1 5 4 4 " / > < d 2 : a n y T y p e   z : R e f = " i 1 5 4 5 " / > < d 2 : a n y T y p e   z : R e f = " i 1 5 4 6 " / > < d 2 : a n y T y p e   z : R e f = " i 1 5 4 7 " / > < d 2 : a n y T y p e   z : R e f = " i 1 5 4 8 " / > < d 2 : a n y T y p e   z : R e f = " i 1 5 4 9 " / > < d 2 : a n y T y p e   z : R e f = " i 1 5 5 0 " / > < d 2 : a n y T y p e   z : R e f = " i 1 5 5 1 " / > < d 2 : a n y T y p e   z : R e f = " i 1 5 5 2 " / > < d 2 : a n y T y p e   z : R e f = " i 1 5 5 3 " / > < d 2 : a n y T y p e   z : R e f = " i 1 5 5 4 " / > < d 2 : a n y T y p e   z : R e f = " i 1 5 5 5 " / > < d 2 : a n y T y p e   z : R e f = " i 1 5 5 6 " / > < d 2 : a n y T y p e   z : R e f = " i 1 5 5 7 " / > < d 2 : a n y T y p e   z : R e f = " i 1 5 5 8 " / > < d 2 : a n y T y p e   z : R e f = " i 1 5 5 9 " / > < d 2 : a n y T y p e   z : R e f = " i 1 5 6 0 " / > < d 2 : a n y T y p e   z : R e f = " i 1 5 6 1 " / > < d 2 : a n y T y p e   z : R e f = " i 1 5 6 2 " / > < d 2 : a n y T y p e   z : R e f = " i 1 5 6 3 " / > < d 2 : a n y T y p e   z : R e f = " i 1 5 6 4 " / > < d 2 : a n y T y p e   z : R e f = " i 1 5 6 5 " / > < d 2 : a n y T y p e   z : R e f = " i 1 5 6 6 " / > < d 2 : a n y T y p e   z : R e f = " i 1 5 6 7 " / > < d 2 : a n y T y p e   z : R e f = " i 1 5 6 8 " / > < d 2 : a n y T y p e   z : R e f = " i 1 5 6 9 " / > < d 2 : a n y T y p e   z : R e f = " i 1 5 7 0 " / > < d 2 : a n y T y p e   z : R e f = " i 1 5 7 1 " / > < d 2 : a n y T y p e   z : R e f = " i 1 5 7 2 " / > < d 2 : a n y T y p e   z : R e f = " i 1 5 7 3 " / > < d 2 : a n y T y p e   z : R e f = " i 1 5 7 4 " / > < d 2 : a n y T y p e   z : R e f = " i 1 5 7 5 " / > < d 2 : a n y T y p e   z : R e f = " i 1 5 7 6 " / > < d 2 : a n y T y p e   z : R e f = " i 1 5 7 7 " / > < d 2 : a n y T y p e   z : R e f = " i 1 5 7 8 " / > < d 2 : a n y T y p e   z : R e f = " i 1 5 7 9 " / > < d 2 : a n y T y p e   z : R e f = " i 1 5 8 0 " / > < d 2 : a n y T y p e   z : R e f = " i 1 5 8 1 " / > < d 2 : a n y T y p e   z : R e f = " i 1 5 8 2 " / > < d 2 : a n y T y p e   z : R e f = " i 1 5 8 3 " / > < d 2 : a n y T y p e   z : R e f = " i 1 5 8 4 " / > < d 2 : a n y T y p e   z : R e f = " i 1 5 8 5 " / > < d 2 : a n y T y p e   z : R e f = " i 1 5 8 6 " / > < d 2 : a n y T y p e   z : R e f = " i 1 5 8 7 " / > < d 2 : a n y T y p e   z : R e f = " i 1 5 8 8 " / > < d 2 : a n y T y p e   z : R e f = " i 1 5 8 9 " / > < d 2 : a n y T y p e   z : R e f = " i 1 5 9 0 " / > < d 2 : a n y T y p e   z : R e f = " i 1 5 9 1 " / > < d 2 : a n y T y p e   z : R e f = " i 1 5 9 2 " / > < d 2 : a n y T y p e   z : R e f = " i 1 5 9 3 " / > < d 2 : a n y T y p e   z : R e f = " i 1 5 9 4 " / > < d 2 : a n y T y p e   z : R e f = " i 1 5 9 5 " / > < d 2 : a n y T y p e   z : R e f = " i 1 5 9 6 " / > < d 2 : a n y T y p e   z : R e f = " i 1 5 9 7 " / > < d 2 : a n y T y p e   z : R e f = " i 1 5 9 8 " / > < d 2 : a n y T y p e   z : R e f = " i 1 5 9 9 " / > < d 2 : a n y T y p e   z : R e f = " i 1 6 0 0 " / > < d 2 : a n y T y p e   z : R e f = " i 1 6 0 1 " / > < d 2 : a n y T y p e   z : R e f = " i 1 6 0 2 " / > < d 2 : a n y T y p e   z : R e f = " i 1 6 0 3 " / > < d 2 : a n y T y p e   z : R e f = " i 1 6 0 4 " / > < d 2 : a n y T y p e   z : R e f = " i 1 6 0 5 " / > < d 2 : a n y T y p e   z : R e f = " i 1 6 0 6 " / > < d 2 : a n y T y p e   z : R e f = " i 1 6 0 7 " / > < d 2 : a n y T y p e   z : R e f = " i 1 6 0 8 " / > < d 2 : a n y T y p e   z : R e f = " i 1 6 0 9 " / > < d 2 : a n y T y p e   z : R e f = " i 1 6 1 0 " / > < d 2 : a n y T y p e   z : R e f = " i 1 6 1 1 " / > < d 2 : a n y T y p e   z : R e f = " i 1 6 1 2 " / > < d 2 : a n y T y p e   z : R e f = " i 1 6 1 3 " / > < d 2 : a n y T y p e   z : R e f = " i 1 6 1 4 " / > < d 2 : a n y T y p e   z : R e f = " i 1 6 1 5 " / > < d 2 : a n y T y p e   z : R e f = " i 1 6 1 6 " / > < d 2 : a n y T y p e   z : R e f = " i 1 6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1 6 1 9 "   i : t y p e = " d 1 p 1 : L a b e l " > < d 1 p 1 : P a r e n t   z : R e f = " i 1 5 2 2 " / > < d 1 p 1 : U U I D > 6 4 0 c 0 0 d f - a 6 b 9 - 4 1 e 3 - b 7 2 b - 0 9 7 e 6 2 6 3 2 5 5 5 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 S e x e 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1 6 2 0 "   i : t y p e = " d 1 p 1 : E l e m e n t " > < d 1 p 1 : N a m e > S e x e & a m p ; 3 2 ; & a m p ; 4 5 ; & a m p ; 3 2 ; S e x e & a m p ; 3 2 ; & a m p ; 4 5 ; & a m p ; 3 2 ; H o m m e < / d 1 p 1 : N a m e > < d 1 p 1 : O b j e c t T y p e > E l e m e n t < / d 1 p 1 : O b j e c t T y p e > < d 1 p 1 : P a r e n t   z : R e f = " i 2 4 1 " / > < d 1 p 1 : U U I D > c e 2 d 8 e 3 2 - c 2 2 c - 4 d 5 9 - 9 7 e 0 - d f e 2 a 2 0 5 0 3 4 c < / d 1 p 1 : U U I D > < d 1 p 1 : _ p r o p e r t i e s   z : I d = " i 1 6 2 1 "   i : t y p e = " d 1 p 1 : M D M P r o p e r t i e s " > < d 1 p 1 : P a r e n t   z : R e f = " i 1 6 2 0 " / > < d 1 p 1 : U U I D > 5 d e d c 3 5 0 - 9 4 0 8 - 4 0 c 4 - 9 2 a 7 - 2 d 1 0 d 8 f c 5 1 1 9 < / d 1 p 1 : U U I D > < d 1 p 1 : _ e l e m e n t s > < d 2 : a n y T y p e   z : I d = " i 1 6 2 2 "   i : t y p e = " d 1 p 1 : M D M P r o p e r t y " > < d 1 p 1 : N a m e > S i g L e t t e r < / d 1 p 1 : N a m e > < d 1 p 1 : P a r e n t   z : R e f = " i 1 6 2 0 " / > < d 1 p 1 : U U I D > c 9 d 7 5 7 6 0 - 9 c 4 8 - 4 d a f - a 4 a 8 - 5 3 4 f 1 a 4 2 0 2 1 f < / d 1 p 1 : U U I D > < d 1 p 1 : _ p r o p e r t i e s   z : I d = " i 1 6 2 3 "   i : t y p e = " d 1 p 1 : M D M P r o p e r t i e s " > < d 1 p 1 : P a r e n t   z : R e f = " i 1 6 2 2 " / > < d 1 p 1 : U U I D > 1 c 0 7 7 3 e 4 - 5 7 b d - 4 7 f f - 9 2 b 0 - 5 8 c 1 4 8 3 0 9 6 d 0 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2 4 " > < d 1 p 1 : U U I D > 7 2 5 7 7 0 9 1 - 9 9 2 6 - 4 4 0 f - a 6 a a - b c 9 3 6 8 5 e e 9 c 1 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1 " / > < d 1 p 1 : V a l u e   i : t y p e = " d 1 : s t r i n g " > < / d 1 p 1 : V a l u e > < / d 2 : a n y T y p e > < d 2 : a n y T y p e   z : I d = " i 1 6 2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1 6 2 0 " / > < d 1 p 1 : U U I D > 9 8 b 0 5 6 0 9 - 0 d 0 f - 4 e a 6 - 8 9 a 4 - 6 c 4 9 1 7 2 a 4 8 8 1 < / d 1 p 1 : U U I D > < d 1 p 1 : C o n t a i n e r   z : R e f = " i 1 6 2 1 " / > < d 1 p 1 : V a l u e   i : t y p e = " d 1 : s t r i n g " > ' T 1 ' ! 1 8 : 1 8 < / d 1 p 1 : V a l u e > < / d 2 : a n y T y p e > < d 2 : a n y T y p e   z : I d = " i 1 6 2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1 6 2 0 " / > < d 1 p 1 : U U I D > 5 f d 6 6 c 6 1 - 9 8 f e - 4 a 0 a - b d 6 f - 1 a 5 6 7 a d e d d 6 a < / d 1 p 1 : U U I D > < d 1 p 1 : C o n t a i n e r   z : R e f = " i 1 6 2 1 " / > < d 1 p 1 : V a l u e   i : t y p e = " d 1 : s t r i n g " > ' T 2 ' ! 1 8 : 1 8 < / d 1 p 1 : V a l u e > < / d 2 : a n y T y p e > < d 2 : a n y T y p e   z : I d = " i 1 6 2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6 2 0 " / > < d 1 p 1 : U U I D > 6 0 b 4 0 c 8 3 - 7 d 1 b - 4 8 2 7 - b d 8 2 - c e d a 6 4 b c e 7 4 a < / d 1 p 1 : U U I D > < d 1 p 1 : C o n t a i n e r   z : R e f = " i 1 6 2 1 " / > < d 1 p 1 : V a l u e   i : t y p e = " d 1 : s t r i n g " > ' T 3 ' ! 1 8 : 1 8 < / d 1 p 1 : V a l u e > < / d 2 : a n y T y p e > < d 2 : a n y T y p e   z : I d = " i 1 6 2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6 2 0 " / > < d 1 p 1 : U U I D > c 2 d 2 f 8 6 9 - f a e 6 - 4 8 1 e - b a 0 3 - 2 2 d 4 8 3 4 c d 8 e a < / d 1 p 1 : U U I D > < d 1 p 1 : C o n t a i n e r   z : R e f = " i 1 6 2 1 " / > < d 1 p 1 : V a l u e   i : t y p e = " d 1 : s t r i n g " > ' T 4 ' ! 1 8 : 1 8 < / d 1 p 1 : V a l u e > < / d 2 : a n y T y p e > < d 2 : a n y T y p e   z : I d = " i 1 6 2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6 2 0 " / > < d 1 p 1 : U U I D > 5 5 3 d b 4 2 3 - b 0 a 6 - 4 a 4 9 - 8 f e 0 - 7 2 c c c b 3 e e 5 8 e < / d 1 p 1 : U U I D > < d 1 p 1 : C o n t a i n e r   z : R e f = " i 1 6 2 1 " / > < d 1 p 1 : V a l u e   i : t y p e = " d 1 : s t r i n g " > ' T 5 ' ! 1 8 : 1 8 < / d 1 p 1 : V a l u e > < / d 2 : a n y T y p e > < d 2 : a n y T y p e   z : I d = " i 1 6 3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6 2 0 " / > < d 1 p 1 : U U I D > f 6 6 a f 1 3 9 - 8 c 2 4 - 4 b a 1 - 9 d c e - c c 9 2 9 2 6 9 e f 5 e < / d 1 p 1 : U U I D > < d 1 p 1 : C o n t a i n e r   z : R e f = " i 1 6 2 1 " / > < d 1 p 1 : V a l u e   i : t y p e = " d 1 : s t r i n g " > ' T 6 ' ! 1 8 : 1 8 < / d 1 p 1 : V a l u e > < / d 2 : a n y T y p e > < d 2 : a n y T y p e   z : I d = " i 1 6 3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6 2 0 " / > < d 1 p 1 : U U I D > 0 d 4 6 e b c 0 - b 9 3 1 - 4 1 c f - 8 7 a 5 - 1 1 c c c 9 1 f 7 a e f < / d 1 p 1 : U U I D > < d 1 p 1 : C o n t a i n e r   z : R e f = " i 1 6 2 1 " / > < d 1 p 1 : V a l u e   i : t y p e = " d 1 : s t r i n g " > ' T 7 ' ! 1 8 : 1 8 < / d 1 p 1 : V a l u e > < / d 2 : a n y T y p e > < d 2 : a n y T y p e   z : I d = " i 1 6 3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6 2 0 " / > < d 1 p 1 : U U I D > f 3 3 2 e e f 6 - 6 3 e 0 - 4 8 5 0 - 8 b 1 7 - a 9 2 0 7 6 8 1 c 3 7 9 < / d 1 p 1 : U U I D > < d 1 p 1 : C o n t a i n e r   z : R e f = " i 1 6 2 1 " / > < d 1 p 1 : V a l u e   i : t y p e = " d 1 : s t r i n g " > ' T 8 ' ! 1 8 : 1 8 < / d 1 p 1 : V a l u e > < / d 2 : a n y T y p e > < d 2 : a n y T y p e   z : I d = " i 1 6 3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6 2 0 " / > < d 1 p 1 : U U I D > 8 2 c 7 e 8 d f - f 9 9 a - 4 6 1 d - 9 a a a - c e 5 5 3 f 8 c e 8 f c < / d 1 p 1 : U U I D > < d 1 p 1 : C o n t a i n e r   z : R e f = " i 1 6 2 1 " / > < d 1 p 1 : V a l u e   i : t y p e = " d 1 : s t r i n g " > ' T 9 ' ! 1 8 : 1 8 < / d 1 p 1 : V a l u e > < / d 2 : a n y T y p e > < d 2 : a n y T y p e   z : I d = " i 1 6 3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6 2 0 " / > < d 1 p 1 : U U I D > 6 2 f 3 e 6 1 f - f 1 f 6 - 4 f 8 2 - b 4 5 1 - f 6 7 7 1 1 7 a c f f 5 < / d 1 p 1 : U U I D > < d 1 p 1 : C o n t a i n e r   z : R e f = " i 1 6 2 1 " / > < d 1 p 1 : V a l u e   i : t y p e = " d 1 : s t r i n g " > ' T 1 0 ' ! 1 8 : 1 8 < / d 1 p 1 : V a l u e > < / d 2 : a n y T y p e > < d 2 : a n y T y p e   z : I d = " i 1 6 3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6 2 0 " / > < d 1 p 1 : U U I D > 2 6 e d 8 8 2 6 - 7 4 9 c - 4 0 4 3 - 8 d a 7 - 6 c 1 8 3 2 8 2 5 9 b 9 < / d 1 p 1 : U U I D > < d 1 p 1 : C o n t a i n e r   z : R e f = " i 1 6 2 1 " / > < d 1 p 1 : V a l u e   i : t y p e = " d 1 : s t r i n g " > ' T 1 1 ' ! 1 8 : 1 8 < / d 1 p 1 : V a l u e > < / d 2 : a n y T y p e > < d 2 : a n y T y p e   z : I d = " i 1 6 3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6 2 0 " / > < d 1 p 1 : U U I D > c a 7 c 2 b 1 a - a 7 c 0 - 4 1 5 1 - b 9 0 f - 7 7 3 e 9 d 4 0 9 9 e 0 < / d 1 p 1 : U U I D > < d 1 p 1 : C o n t a i n e r   z : R e f = " i 1 6 2 1 " / > < d 1 p 1 : V a l u e   i : t y p e = " d 1 : s t r i n g " > ' T 1 2 ' ! 1 8 : 1 8 < / d 1 p 1 : V a l u e > < / d 2 : a n y T y p e > < d 2 : a n y T y p e   z : I d = " i 1 6 3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6 2 0 " / > < d 1 p 1 : U U I D > 1 2 5 f 7 c e 2 - 0 a c 1 - 4 e 4 5 - 9 8 d f - 8 9 4 4 f 5 a c 6 6 c 6 < / d 1 p 1 : U U I D > < d 1 p 1 : C o n t a i n e r   z : R e f = " i 1 6 2 1 " / > < d 1 p 1 : V a l u e   i : t y p e = " d 1 : s t r i n g " > ' T 1 3 ' ! 1 8 : 1 8 < / d 1 p 1 : V a l u e > < / d 2 : a n y T y p e > < d 2 : a n y T y p e   z : I d = " i 1 6 3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6 2 0 " / > < d 1 p 1 : U U I D > a a 6 9 9 8 7 f - 7 9 1 4 - 4 5 f a - 8 8 6 6 - 5 6 6 0 b 3 f b 3 5 2 c < / d 1 p 1 : U U I D > < d 1 p 1 : C o n t a i n e r   z : R e f = " i 1 6 2 1 " / > < d 1 p 1 : V a l u e   i : t y p e = " d 1 : s t r i n g " > ' T 1 4 ' ! 1 8 : 1 8 < / d 1 p 1 : V a l u e > < / d 2 : a n y T y p e > < d 2 : a n y T y p e   z : I d = " i 1 6 3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6 2 0 " / > < d 1 p 1 : U U I D > 7 8 4 b 7 a 8 6 - 8 2 9 7 - 4 1 8 a - a 0 d c - 3 d 3 d 2 3 5 7 4 3 5 8 < / d 1 p 1 : U U I D > < d 1 p 1 : C o n t a i n e r   z : R e f = " i 1 6 2 1 " / > < d 1 p 1 : V a l u e   i : t y p e = " d 1 : s t r i n g " > ' T 1 5 ' ! 1 8 : 1 8 < / d 1 p 1 : V a l u e > < / d 2 : a n y T y p e > < d 2 : a n y T y p e   z : I d = " i 1 6 4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6 2 0 " / > < d 1 p 1 : U U I D > 9 c d d d 6 9 9 - e f c 7 - 4 b 7 4 - 9 c 4 2 - 3 a a 9 b 1 4 5 2 0 1 f < / d 1 p 1 : U U I D > < d 1 p 1 : C o n t a i n e r   z : R e f = " i 1 6 2 1 " / > < d 1 p 1 : V a l u e   i : t y p e = " d 1 : s t r i n g " > ' T 1 6 ' ! 1 8 : 1 8 < / d 1 p 1 : V a l u e > < / d 2 : a n y T y p e > < d 2 : a n y T y p e   z : I d = " i 1 6 4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6 2 0 " / > < d 1 p 1 : U U I D > e c 6 9 f 4 3 f - 8 8 5 b - 4 b 1 d - b 9 d 5 - 9 a 4 5 f 3 b 1 0 c 2 2 < / d 1 p 1 : U U I D > < d 1 p 1 : C o n t a i n e r   z : R e f = " i 1 6 2 1 " / > < d 1 p 1 : V a l u e   i : t y p e = " d 1 : s t r i n g " > ' T 1 7 ' ! 1 8 : 1 8 < / d 1 p 1 : V a l u e > < / d 2 : a n y T y p e > < d 2 : a n y T y p e   z : I d = " i 1 6 4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6 2 0 " / > < d 1 p 1 : U U I D > 9 7 c 8 7 3 0 9 - e a b b - 4 3 9 d - a 7 8 8 - 7 7 6 6 8 b 1 3 0 2 3 1 < / d 1 p 1 : U U I D > < d 1 p 1 : C o n t a i n e r   z : R e f = " i 1 6 2 1 " / > < d 1 p 1 : V a l u e   i : t y p e = " d 1 : s t r i n g " > ' T 1 8 ' ! 1 8 : 1 8 < / d 1 p 1 : V a l u e > < / d 2 : a n y T y p e > < d 2 : a n y T y p e   z : I d = " i 1 6 4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6 2 0 " / > < d 1 p 1 : U U I D > 0 1 0 b 7 4 b 9 - 8 3 0 a - 4 1 c 2 - a c c 4 - 3 1 3 1 1 7 4 1 e f 3 f < / d 1 p 1 : U U I D > < d 1 p 1 : C o n t a i n e r   z : R e f = " i 1 6 2 1 " / > < d 1 p 1 : V a l u e   i : t y p e = " d 1 : s t r i n g " > ' T 1 9 ' ! 1 8 : 1 8 < / d 1 p 1 : V a l u e > < / d 2 : a n y T y p e > < d 2 : a n y T y p e   z : I d = " i 1 6 4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6 2 0 " / > < d 1 p 1 : U U I D > 7 5 3 8 7 0 1 7 - 9 f b c - 4 f f 0 - 9 4 a c - a b 0 0 9 a 7 8 9 c e c < / d 1 p 1 : U U I D > < d 1 p 1 : C o n t a i n e r   z : R e f = " i 1 6 2 1 " / > < d 1 p 1 : V a l u e   i : t y p e = " d 1 : s t r i n g " > ' T 2 0 ' ! 1 8 : 1 8 < / d 1 p 1 : V a l u e > < / d 2 : a n y T y p e > < d 2 : a n y T y p e   z : I d = " i 1 6 4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6 2 0 " / > < d 1 p 1 : U U I D > 3 9 2 3 c d 9 2 - b c 1 7 - 4 1 5 4 - 9 e c 1 - 2 e 5 4 f 3 b 3 7 1 5 7 < / d 1 p 1 : U U I D > < d 1 p 1 : C o n t a i n e r   z : R e f = " i 1 6 2 1 " / > < d 1 p 1 : V a l u e   i : t y p e = " d 1 : s t r i n g " > ' T 2 1 ' ! 1 8 : 1 8 < / d 1 p 1 : V a l u e > < / d 2 : a n y T y p e > < d 2 : a n y T y p e   z : I d = " i 1 6 4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6 2 0 " / > < d 1 p 1 : U U I D > d e e 7 b 0 8 6 - 1 4 0 4 - 4 5 3 e - b e 4 2 - 6 9 4 0 e 0 0 8 5 f 0 d < / d 1 p 1 : U U I D > < d 1 p 1 : C o n t a i n e r   z : R e f = " i 1 6 2 1 " / > < d 1 p 1 : V a l u e   i : t y p e = " d 1 : s t r i n g " > ' T 2 2 ' ! 1 9 : 1 9 < / d 1 p 1 : V a l u e > < / d 2 : a n y T y p e > < d 2 : a n y T y p e   z : I d = " i 1 6 4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6 2 0 " / > < d 1 p 1 : U U I D > c 2 4 c 6 2 0 0 - d 2 3 c - 4 f a f - a 5 6 2 - 8 3 6 f 2 7 a 8 8 3 6 8 < / d 1 p 1 : U U I D > < d 1 p 1 : C o n t a i n e r   z : R e f = " i 1 6 2 1 " / > < d 1 p 1 : V a l u e   i : t y p e = " d 1 : s t r i n g " > ' T 2 3 ' ! 1 9 : 1 9 < / d 1 p 1 : V a l u e > < / d 2 : a n y T y p e > < d 2 : a n y T y p e   z : I d = " i 1 6 4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6 2 0 " / > < d 1 p 1 : U U I D > 4 d a 3 b 9 8 6 - 5 0 6 1 - 4 e 9 6 - 9 d 2 3 - 9 e c 7 3 7 9 1 9 e 1 9 < / d 1 p 1 : U U I D > < d 1 p 1 : C o n t a i n e r   z : R e f = " i 1 6 2 1 " / > < d 1 p 1 : V a l u e   i : t y p e = " d 1 : s t r i n g " > ' T 2 4 ' ! 1 9 : 1 9 < / d 1 p 1 : V a l u e > < / d 2 : a n y T y p e > < d 2 : a n y T y p e   z : I d = " i 1 6 4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6 2 0 " / > < d 1 p 1 : U U I D > 4 b 3 d 5 4 f b - d f d 4 - 4 f 7 a - 8 8 6 0 - 4 3 3 3 c d 0 f 9 c 5 d < / d 1 p 1 : U U I D > < d 1 p 1 : C o n t a i n e r   z : R e f = " i 1 6 2 1 " / > < d 1 p 1 : V a l u e   i : t y p e = " d 1 : s t r i n g " > ' T 2 5 ' ! 1 9 : 1 9 < / d 1 p 1 : V a l u e > < / d 2 : a n y T y p e > < d 2 : a n y T y p e   z : I d = " i 1 6 5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6 2 0 " / > < d 1 p 1 : U U I D > 4 1 7 4 5 2 2 d - 0 7 b 5 - 4 b f 4 - 8 2 7 1 - c 3 b 9 d b 4 2 7 1 3 2 < / d 1 p 1 : U U I D > < d 1 p 1 : C o n t a i n e r   z : R e f = " i 1 6 2 1 " / > < d 1 p 1 : V a l u e   i : t y p e = " d 1 : s t r i n g " > ' T 2 6 ' ! 1 9 : 1 9 < / d 1 p 1 : V a l u e > < / d 2 : a n y T y p e > < d 2 : a n y T y p e   z : I d = " i 1 6 5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6 2 0 " / > < d 1 p 1 : U U I D > 6 d 6 8 c 5 5 9 - 6 6 2 b - 4 4 b 5 - 8 8 0 a - 5 4 a e 0 d 6 e 4 f 8 b < / d 1 p 1 : U U I D > < d 1 p 1 : C o n t a i n e r   z : R e f = " i 1 6 2 1 " / > < d 1 p 1 : V a l u e   i : t y p e = " d 1 : s t r i n g " > ' T 2 7 ' ! 1 9 : 1 9 < / d 1 p 1 : V a l u e > < / d 2 : a n y T y p e > < d 2 : a n y T y p e   z : I d = " i 1 6 5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6 2 0 " / > < d 1 p 1 : U U I D > 0 4 c 1 e 5 2 d - b b 0 c - 4 5 f c - 8 f 9 a - a 3 5 e 8 c f 5 8 0 b 0 < / d 1 p 1 : U U I D > < d 1 p 1 : C o n t a i n e r   z : R e f = " i 1 6 2 1 " / > < d 1 p 1 : V a l u e   i : t y p e = " d 1 : s t r i n g " > ' T 2 8 ' ! 1 9 : 1 9 < / d 1 p 1 : V a l u e > < / d 2 : a n y T y p e > < d 2 : a n y T y p e   z : I d = " i 1 6 5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6 2 0 " / > < d 1 p 1 : U U I D > c f 0 7 2 f 7 0 - c 0 3 4 - 4 0 8 5 - a 0 7 f - b 3 5 6 7 a 6 c 9 8 e 2 < / d 1 p 1 : U U I D > < d 1 p 1 : C o n t a i n e r   z : R e f = " i 1 6 2 1 " / > < d 1 p 1 : V a l u e   i : t y p e = " d 1 : s t r i n g " > ' T 2 9 ' ! 1 9 : 1 9 < / d 1 p 1 : V a l u e > < / d 2 : a n y T y p e > < d 2 : a n y T y p e   z : I d = " i 1 6 5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6 2 0 " / > < d 1 p 1 : U U I D > 2 0 b f 9 8 9 8 - 9 6 2 d - 4 f c e - a 1 8 5 - 6 4 6 2 8 e f b d 5 2 5 < / d 1 p 1 : U U I D > < d 1 p 1 : C o n t a i n e r   z : R e f = " i 1 6 2 1 " / > < d 1 p 1 : V a l u e   i : t y p e = " d 1 : s t r i n g " > ' T 3 0 ' ! 2 0 : 2 0 < / d 1 p 1 : V a l u e > < / d 2 : a n y T y p e > < d 2 : a n y T y p e   z : I d = " i 1 6 5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6 2 0 " / > < d 1 p 1 : U U I D > 5 1 1 4 2 4 2 2 - 6 f e 0 - 4 f b 8 - 9 0 3 4 - 9 3 1 3 6 b c b 6 0 a 1 < / d 1 p 1 : U U I D > < d 1 p 1 : C o n t a i n e r   z : R e f = " i 1 6 2 1 " / > < d 1 p 1 : V a l u e   i : t y p e = " d 1 : s t r i n g " > ' T 3 1 ' ! 2 0 : 2 0 < / d 1 p 1 : V a l u e > < / d 2 : a n y T y p e > < d 2 : a n y T y p e   z : I d = " i 1 6 5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6 2 0 " / > < d 1 p 1 : U U I D > 9 5 b c 6 7 f 9 - 5 e 7 f - 4 f f 1 - a a b 8 - 1 a e a 3 9 2 1 7 8 b 2 < / d 1 p 1 : U U I D > < d 1 p 1 : C o n t a i n e r   z : R e f = " i 1 6 2 1 " / > < d 1 p 1 : V a l u e   i : t y p e = " d 1 : s t r i n g " > ' T 3 2 ' ! 2 0 : 2 0 < / d 1 p 1 : V a l u e > < / d 2 : a n y T y p e > < d 2 : a n y T y p e   z : I d = " i 1 6 5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6 2 0 " / > < d 1 p 1 : U U I D > 6 a 9 4 8 2 5 6 - a 5 2 8 - 4 4 8 c - a d 2 e - 3 b 6 f 1 3 6 b c b f 6 < / d 1 p 1 : U U I D > < d 1 p 1 : C o n t a i n e r   z : R e f = " i 1 6 2 1 " / > < d 1 p 1 : V a l u e   i : t y p e = " d 1 : s t r i n g " > ' T 3 3 ' ! 2 0 : 2 0 < / d 1 p 1 : V a l u e > < / d 2 : a n y T y p e > < d 2 : a n y T y p e   z : I d = " i 1 6 5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6 2 0 " / > < d 1 p 1 : U U I D > 9 c 1 3 9 7 6 f - c d 1 4 - 4 d 9 1 - a b 6 0 - 4 5 1 c 2 a d 6 3 6 8 4 < / d 1 p 1 : U U I D > < d 1 p 1 : C o n t a i n e r   z : R e f = " i 1 6 2 1 " / > < d 1 p 1 : V a l u e   i : t y p e = " d 1 : s t r i n g " > ' T 3 4 ' ! 2 0 : 2 0 < / d 1 p 1 : V a l u e > < / d 2 : a n y T y p e > < d 2 : a n y T y p e   z : I d = " i 1 6 5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6 2 0 " / > < d 1 p 1 : U U I D > a 5 d 6 7 f 0 9 - 7 2 4 5 - 4 1 4 1 - a d f 7 - 8 1 a d b 2 6 8 9 c 5 5 < / d 1 p 1 : U U I D > < d 1 p 1 : C o n t a i n e r   z : R e f = " i 1 6 2 1 " / > < d 1 p 1 : V a l u e   i : t y p e = " d 1 : s t r i n g " > ' T 3 5 ' ! 2 0 : 2 0 < / d 1 p 1 : V a l u e > < / d 2 : a n y T y p e > < d 2 : a n y T y p e   z : I d = " i 1 6 6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6 2 0 " / > < d 1 p 1 : U U I D > 2 f 1 7 7 d 9 a - 1 b 1 f - 4 b b 7 - a 7 9 4 - 9 8 1 8 4 2 b d f a a d < / d 1 p 1 : U U I D > < d 1 p 1 : C o n t a i n e r   z : R e f = " i 1 6 2 1 " / > < d 1 p 1 : V a l u e   i : t y p e = " d 1 : s t r i n g " > ' T 3 6 ' ! 2 0 : 2 0 < / d 1 p 1 : V a l u e > < / d 2 : a n y T y p e > < d 2 : a n y T y p e   z : I d = " i 1 6 6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6 2 0 " / > < d 1 p 1 : U U I D > b 1 a 8 b 3 4 d - 3 d 3 1 - 4 9 3 f - 9 0 f f - 1 8 8 1 a c 6 6 2 a c 2 < / d 1 p 1 : U U I D > < d 1 p 1 : C o n t a i n e r   z : R e f = " i 1 6 2 1 " / > < d 1 p 1 : V a l u e   i : t y p e = " d 1 : s t r i n g " > ' T 3 7 ' ! 2 0 : 2 0 < / d 1 p 1 : V a l u e > < / d 2 : a n y T y p e > < d 2 : a n y T y p e   z : I d = " i 1 6 6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6 2 0 " / > < d 1 p 1 : U U I D > b 3 2 5 0 3 d 0 - a f f 5 - 4 4 c 2 - 8 5 3 e - d b b 3 8 f 9 e 2 b 1 0 < / d 1 p 1 : U U I D > < d 1 p 1 : C o n t a i n e r   z : R e f = " i 1 6 2 1 " / > < d 1 p 1 : V a l u e   i : t y p e = " d 1 : s t r i n g " > ' T 3 8 ' ! 1 9 : 1 9 < / d 1 p 1 : V a l u e > < / d 2 : a n y T y p e > < d 2 : a n y T y p e   z : I d = " i 1 6 6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6 2 0 " / > < d 1 p 1 : U U I D > e 3 5 2 2 5 0 2 - e 9 e c - 4 f e 2 - 8 a 1 d - 4 5 a 8 d 0 a 2 9 a c 1 < / d 1 p 1 : U U I D > < d 1 p 1 : C o n t a i n e r   z : R e f = " i 1 6 2 1 " / > < d 1 p 1 : V a l u e   i : t y p e = " d 1 : s t r i n g " > ' T 3 9 ' ! 1 9 : 1 9 < / d 1 p 1 : V a l u e > < / d 2 : a n y T y p e > < d 2 : a n y T y p e   z : I d = " i 1 6 6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6 2 0 " / > < d 1 p 1 : U U I D > d c e 7 5 b 9 a - 7 9 6 5 - 4 1 0 0 - 8 8 7 c - 7 3 5 8 6 c e 1 b f 4 e < / d 1 p 1 : U U I D > < d 1 p 1 : C o n t a i n e r   z : R e f = " i 1 6 2 1 " / > < d 1 p 1 : V a l u e   i : t y p e = " d 1 : s t r i n g " > ' T 4 0 ' ! 1 9 : 1 9 < / d 1 p 1 : V a l u e > < / d 2 : a n y T y p e > < d 2 : a n y T y p e   z : I d = " i 1 6 6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6 2 0 " / > < d 1 p 1 : U U I D > e b 1 d f 3 6 3 - e 5 c 9 - 4 8 9 5 - 9 1 c 3 - 7 5 8 f 9 8 c b 8 c 4 1 < / d 1 p 1 : U U I D > < d 1 p 1 : C o n t a i n e r   z : R e f = " i 1 6 2 1 " / > < d 1 p 1 : V a l u e   i : t y p e = " d 1 : s t r i n g " > ' T 4 1 ' ! 1 9 : 1 9 < / d 1 p 1 : V a l u e > < / d 2 : a n y T y p e > < d 2 : a n y T y p e   z : I d = " i 1 6 6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6 2 0 " / > < d 1 p 1 : U U I D > 8 d 2 e 9 2 d 7 - 0 9 4 3 - 4 b e b - b b d 8 - 6 7 c c f 5 1 3 c d a 5 < / d 1 p 1 : U U I D > < d 1 p 1 : C o n t a i n e r   z : R e f = " i 1 6 2 1 " / > < d 1 p 1 : V a l u e   i : t y p e = " d 1 : s t r i n g " > ' T 4 2 ' ! 1 9 : 1 9 < / d 1 p 1 : V a l u e > < / d 2 : a n y T y p e > < d 2 : a n y T y p e   z : I d = " i 1 6 6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6 2 0 " / > < d 1 p 1 : U U I D > f d f 7 c 3 7 c - 0 d b 5 - 4 4 1 0 - 9 c 0 b - 4 0 1 5 a 9 f b 9 d 4 5 < / d 1 p 1 : U U I D > < d 1 p 1 : C o n t a i n e r   z : R e f = " i 1 6 2 1 " / > < d 1 p 1 : V a l u e   i : t y p e = " d 1 : s t r i n g " > ' T 4 3 ' ! 1 9 : 1 9 < / d 1 p 1 : V a l u e > < / d 2 : a n y T y p e > < d 2 : a n y T y p e   z : I d = " i 1 6 6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6 2 0 " / > < d 1 p 1 : U U I D > 9 4 a 8 c 4 7 a - 5 6 2 7 - 4 e 6 f - 8 2 0 c - 0 5 9 7 9 6 0 b e e 0 2 < / d 1 p 1 : U U I D > < d 1 p 1 : C o n t a i n e r   z : R e f = " i 1 6 2 1 " / > < d 1 p 1 : V a l u e   i : t y p e = " d 1 : s t r i n g " > ' T 4 4 ' ! 1 9 : 1 9 < / d 1 p 1 : V a l u e > < / d 2 : a n y T y p e > < d 2 : a n y T y p e   z : I d = " i 1 6 6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6 2 0 " / > < d 1 p 1 : U U I D > 5 3 d d 2 8 2 0 - 0 a 6 9 - 4 3 3 d - b c 2 c - 4 4 c 1 8 f a e 5 7 e b < / d 1 p 1 : U U I D > < d 1 p 1 : C o n t a i n e r   z : R e f = " i 1 6 2 1 " / > < d 1 p 1 : V a l u e   i : t y p e = " d 1 : s t r i n g " > ' T 4 5 ' ! 1 9 : 1 9 < / d 1 p 1 : V a l u e > < / d 2 : a n y T y p e > < d 2 : a n y T y p e   z : I d = " i 1 6 7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6 2 0 " / > < d 1 p 1 : U U I D > 4 d 8 8 8 0 3 1 - b 5 6 3 - 4 7 f e - 8 a 9 f - a 7 3 6 5 2 3 8 c 5 7 e < / d 1 p 1 : U U I D > < d 1 p 1 : C o n t a i n e r   z : R e f = " i 1 6 2 1 " / > < d 1 p 1 : V a l u e   i : t y p e = " d 1 : s t r i n g " > ' T 4 6 ' ! 2 0 : 2 0 < / d 1 p 1 : V a l u e > < / d 2 : a n y T y p e > < d 2 : a n y T y p e   z : I d = " i 1 6 7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6 2 0 " / > < d 1 p 1 : U U I D > f 2 7 7 f e 1 2 - e 3 a 2 - 4 0 5 5 - 8 3 c 7 - 3 5 4 a b 4 d c 8 c 4 b < / d 1 p 1 : U U I D > < d 1 p 1 : C o n t a i n e r   z : R e f = " i 1 6 2 1 " / > < d 1 p 1 : V a l u e   i : t y p e = " d 1 : s t r i n g " > ' T 4 7 ' ! 2 0 : 2 0 < / d 1 p 1 : V a l u e > < / d 2 : a n y T y p e > < d 2 : a n y T y p e   z : I d = " i 1 6 7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6 2 0 " / > < d 1 p 1 : U U I D > 4 1 d d 0 4 3 e - 9 b 7 8 - 4 2 7 e - b e 3 4 - 1 7 1 1 5 a 2 6 0 1 f 8 < / d 1 p 1 : U U I D > < d 1 p 1 : C o n t a i n e r   z : R e f = " i 1 6 2 1 " / > < d 1 p 1 : V a l u e   i : t y p e = " d 1 : s t r i n g " > ' T 4 8 ' ! 2 0 : 2 0 < / d 1 p 1 : V a l u e > < / d 2 : a n y T y p e > < d 2 : a n y T y p e   z : I d = " i 1 6 7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6 2 0 " / > < d 1 p 1 : U U I D > 5 9 f 0 7 7 c 3 - 3 5 6 7 - 4 8 7 f - b 7 c e - b 9 b 4 d d 7 e 5 f 0 7 < / d 1 p 1 : U U I D > < d 1 p 1 : C o n t a i n e r   z : R e f = " i 1 6 2 1 " / > < d 1 p 1 : V a l u e   i : t y p e = " d 1 : s t r i n g " > ' T 4 9 ' ! 2 0 : 2 0 < / d 1 p 1 : V a l u e > < / d 2 : a n y T y p e > < d 2 : a n y T y p e   z : I d = " i 1 6 7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6 2 0 " / > < d 1 p 1 : U U I D > b f 8 6 3 e 6 7 - 5 f 0 8 - 4 3 b d - 9 2 f 6 - 3 5 3 e f a 6 6 6 6 5 7 < / d 1 p 1 : U U I D > < d 1 p 1 : C o n t a i n e r   z : R e f = " i 1 6 2 1 " / > < d 1 p 1 : V a l u e   i : t y p e = " d 1 : s t r i n g " > ' T 5 0 ' ! 2 0 : 2 0 < / d 1 p 1 : V a l u e > < / d 2 : a n y T y p e > < d 2 : a n y T y p e   z : I d = " i 1 6 7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6 2 0 " / > < d 1 p 1 : U U I D > b 5 0 2 8 c 9 5 - 2 e c 8 - 4 7 1 3 - b 3 7 c - 5 d 4 b 5 2 4 b 5 8 5 2 < / d 1 p 1 : U U I D > < d 1 p 1 : C o n t a i n e r   z : R e f = " i 1 6 2 1 " / > < d 1 p 1 : V a l u e   i : t y p e = " d 1 : s t r i n g " > ' T 5 1 ' ! 2 0 : 2 0 < / d 1 p 1 : V a l u e > < / d 2 : a n y T y p e > < d 2 : a n y T y p e   z : I d = " i 1 6 7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6 2 0 " / > < d 1 p 1 : U U I D > a 9 6 4 4 d 6 a - 4 3 b 8 - 4 a 0 3 - 9 3 3 e - 9 8 5 6 a a d a b 1 7 5 < / d 1 p 1 : U U I D > < d 1 p 1 : C o n t a i n e r   z : R e f = " i 1 6 2 1 " / > < d 1 p 1 : V a l u e   i : t y p e = " d 1 : s t r i n g " > ' T 5 2 ' ! 2 0 : 2 0 < / d 1 p 1 : V a l u e > < / d 2 : a n y T y p e > < d 2 : a n y T y p e   z : I d = " i 1 6 7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6 2 0 " / > < d 1 p 1 : U U I D > 2 a 0 9 a a f 5 - c 9 f 6 - 4 9 9 2 - 8 2 f 6 - 2 e 6 b 1 e b 5 1 7 9 9 < / d 1 p 1 : U U I D > < d 1 p 1 : C o n t a i n e r   z : R e f = " i 1 6 2 1 " / > < d 1 p 1 : V a l u e   i : t y p e = " d 1 : s t r i n g " > ' T 5 3 ' ! 2 0 : 2 0 < / d 1 p 1 : V a l u e > < / d 2 : a n y T y p e > < d 2 : a n y T y p e   z : I d = " i 1 6 7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6 2 0 " / > < d 1 p 1 : U U I D > 5 6 9 c e a 3 b - 3 0 b 0 - 4 c 8 3 - a 4 2 7 - 5 1 2 3 4 3 5 2 d 0 3 a < / d 1 p 1 : U U I D > < d 1 p 1 : C o n t a i n e r   z : R e f = " i 1 6 2 1 " / > < d 1 p 1 : V a l u e   i : t y p e = " d 1 : s t r i n g " > ' T 5 4 ' ! 1 9 : 1 9 < / d 1 p 1 : V a l u e > < / d 2 : a n y T y p e > < d 2 : a n y T y p e   z : I d = " i 1 6 7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6 2 0 " / > < d 1 p 1 : U U I D > 5 6 f 8 1 0 3 8 - 1 d 2 3 - 4 d 9 d - 9 5 9 5 - b 4 a 4 8 2 3 7 b 5 0 e < / d 1 p 1 : U U I D > < d 1 p 1 : C o n t a i n e r   z : R e f = " i 1 6 2 1 " / > < d 1 p 1 : V a l u e   i : t y p e = " d 1 : s t r i n g " > ' T 5 5 ' ! 1 9 : 1 9 < / d 1 p 1 : V a l u e > < / d 2 : a n y T y p e > < d 2 : a n y T y p e   z : I d = " i 1 6 8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6 2 0 " / > < d 1 p 1 : U U I D > 3 e f 6 c e 1 a - 3 3 3 4 - 4 d d 3 - a 5 c 3 - 8 c b c 1 b 1 8 0 0 6 e < / d 1 p 1 : U U I D > < d 1 p 1 : C o n t a i n e r   z : R e f = " i 1 6 2 1 " / > < d 1 p 1 : V a l u e   i : t y p e = " d 1 : s t r i n g " > ' T 5 6 ' ! 1 9 : 1 9 < / d 1 p 1 : V a l u e > < / d 2 : a n y T y p e > < d 2 : a n y T y p e   z : I d = " i 1 6 8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6 2 0 " / > < d 1 p 1 : U U I D > 5 6 7 a f e e 9 - e 5 8 2 - 4 3 c 2 - 8 d 0 2 - b a 5 9 5 f f 3 f 8 2 f < / d 1 p 1 : U U I D > < d 1 p 1 : C o n t a i n e r   z : R e f = " i 1 6 2 1 " / > < d 1 p 1 : V a l u e   i : t y p e = " d 1 : s t r i n g " > ' T 5 7 ' ! 1 9 : 1 9 < / d 1 p 1 : V a l u e > < / d 2 : a n y T y p e > < d 2 : a n y T y p e   z : I d = " i 1 6 8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6 2 0 " / > < d 1 p 1 : U U I D > 7 e 5 d 1 5 d 0 - a 3 b 6 - 4 6 5 9 - 8 4 d 4 - f b 1 b e 9 8 a b 4 d a < / d 1 p 1 : U U I D > < d 1 p 1 : C o n t a i n e r   z : R e f = " i 1 6 2 1 " / > < d 1 p 1 : V a l u e   i : t y p e = " d 1 : s t r i n g " > ' T 5 8 ' ! 1 9 : 1 9 < / d 1 p 1 : V a l u e > < / d 2 : a n y T y p e > < d 2 : a n y T y p e   z : I d = " i 1 6 8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6 2 0 " / > < d 1 p 1 : U U I D > 5 1 d 5 3 8 a 0 - 1 1 8 d - 4 6 0 8 - 8 c c f - 3 e 0 5 0 8 c 8 5 3 e c < / d 1 p 1 : U U I D > < d 1 p 1 : C o n t a i n e r   z : R e f = " i 1 6 2 1 " / > < d 1 p 1 : V a l u e   i : t y p e = " d 1 : s t r i n g " > ' T 5 9 ' ! 1 9 : 1 9 < / d 1 p 1 : V a l u e > < / d 2 : a n y T y p e > < d 2 : a n y T y p e   z : I d = " i 1 6 8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6 2 0 " / > < d 1 p 1 : U U I D > 4 3 9 2 f b 5 7 - 2 d 9 9 - 4 9 a b - a f 5 d - 2 b 7 e f c 0 f f 2 1 5 < / d 1 p 1 : U U I D > < d 1 p 1 : C o n t a i n e r   z : R e f = " i 1 6 2 1 " / > < d 1 p 1 : V a l u e   i : t y p e = " d 1 : s t r i n g " > ' T 6 0 ' ! 1 8 : 1 8 < / d 1 p 1 : V a l u e > < / d 2 : a n y T y p e > < d 2 : a n y T y p e   z : I d = " i 1 6 8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6 2 0 " / > < d 1 p 1 : U U I D > f e 4 e d c 2 1 - 1 3 5 b - 4 7 0 3 - 8 b d 8 - 9 e 6 e 1 e a 8 d 4 4 c < / d 1 p 1 : U U I D > < d 1 p 1 : C o n t a i n e r   z : R e f = " i 1 6 2 1 " / > < d 1 p 1 : V a l u e   i : t y p e = " d 1 : s t r i n g " > ' T 6 1 ' ! 1 8 : 1 8 < / d 1 p 1 : V a l u e > < / d 2 : a n y T y p e > < d 2 : a n y T y p e   z : I d = " i 1 6 8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6 2 0 " / > < d 1 p 1 : U U I D > 1 3 7 3 7 4 2 8 - d e b 9 - 4 4 5 3 - b 3 a f - 4 6 c c 7 e 6 6 c 4 4 0 < / d 1 p 1 : U U I D > < d 1 p 1 : C o n t a i n e r   z : R e f = " i 1 6 2 1 " / > < d 1 p 1 : V a l u e   i : t y p e = " d 1 : s t r i n g " > ' T 6 2 ' ! 1 8 : 1 8 < / d 1 p 1 : V a l u e > < / d 2 : a n y T y p e > < d 2 : a n y T y p e   z : I d = " i 1 6 8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6 2 0 " / > < d 1 p 1 : U U I D > b 4 1 c f 5 3 5 - 3 a a 4 - 4 b b 3 - 8 a 9 7 - e 1 4 c 7 e b 2 d 0 0 2 < / d 1 p 1 : U U I D > < d 1 p 1 : C o n t a i n e r   z : R e f = " i 1 6 2 1 " / > < d 1 p 1 : V a l u e   i : t y p e = " d 1 : s t r i n g " > ' T 6 3 ' ! 1 8 : 1 8 < / d 1 p 1 : V a l u e > < / d 2 : a n y T y p e > < d 2 : a n y T y p e   z : I d = " i 1 6 8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6 2 0 " / > < d 1 p 1 : U U I D > 5 b c 4 5 d 6 b - 1 5 a 4 - 4 c 6 6 - b 0 5 6 - f f 4 0 b e 9 f 2 0 f 5 < / d 1 p 1 : U U I D > < d 1 p 1 : C o n t a i n e r   z : R e f = " i 1 6 2 1 " / > < d 1 p 1 : V a l u e   i : t y p e = " d 1 : s t r i n g " > ' T 6 4 ' ! 1 8 : 1 8 < / d 1 p 1 : V a l u e > < / d 2 : a n y T y p e > < d 2 : a n y T y p e   z : I d = " i 1 6 8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6 2 0 " / > < d 1 p 1 : U U I D > 1 2 3 f 4 f 9 b - f 7 6 b - 4 e e e - 9 8 8 0 - b d 5 9 b 6 5 2 0 9 3 d < / d 1 p 1 : U U I D > < d 1 p 1 : C o n t a i n e r   z : R e f = " i 1 6 2 1 " / > < d 1 p 1 : V a l u e   i : t y p e = " d 1 : s t r i n g " > ' T 6 5 ' ! 1 9 : 1 9 < / d 1 p 1 : V a l u e > < / d 2 : a n y T y p e > < d 2 : a n y T y p e   z : I d = " i 1 6 9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6 2 0 " / > < d 1 p 1 : U U I D > 7 c 3 5 4 e 1 5 - 0 f 3 4 - 4 5 c d - b 4 f d - 0 2 4 1 b c 6 6 4 6 3 d < / d 1 p 1 : U U I D > < d 1 p 1 : C o n t a i n e r   z : R e f = " i 1 6 2 1 " / > < d 1 p 1 : V a l u e   i : t y p e = " d 1 : s t r i n g " > ' T 6 6 ' ! 1 9 : 1 9 < / d 1 p 1 : V a l u e > < / d 2 : a n y T y p e > < d 2 : a n y T y p e   z : I d = " i 1 6 9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6 2 0 " / > < d 1 p 1 : U U I D > f 9 3 1 e 7 6 9 - 7 4 7 6 - 4 0 3 9 - a 9 a d - 0 5 8 1 5 c f 6 8 2 f 6 < / d 1 p 1 : U U I D > < d 1 p 1 : C o n t a i n e r   z : R e f = " i 1 6 2 1 " / > < d 1 p 1 : V a l u e   i : t y p e = " d 1 : s t r i n g " > ' T 6 7 ' ! 1 9 : 1 9 < / d 1 p 1 : V a l u e > < / d 2 : a n y T y p e > < d 2 : a n y T y p e   z : I d = " i 1 6 9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6 2 0 " / > < d 1 p 1 : U U I D > 9 f c 9 f 6 2 4 - a a d f - 4 5 e 9 - a 3 e 5 - f d 4 c 5 b e b 3 e f 1 < / d 1 p 1 : U U I D > < d 1 p 1 : C o n t a i n e r   z : R e f = " i 1 6 2 1 " / > < d 1 p 1 : V a l u e   i : t y p e = " d 1 : s t r i n g " > ' T 6 8 ' ! 1 9 : 1 9 < / d 1 p 1 : V a l u e > < / d 2 : a n y T y p e > < d 2 : a n y T y p e   z : I d = " i 1 6 9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6 2 0 " / > < d 1 p 1 : U U I D > 9 c 5 2 f 9 4 7 - 1 d d e - 4 b c d - 8 b 5 b - b 7 5 b 1 d d 5 5 5 7 e < / d 1 p 1 : U U I D > < d 1 p 1 : C o n t a i n e r   z : R e f = " i 1 6 2 1 " / > < d 1 p 1 : V a l u e   i : t y p e = " d 1 : s t r i n g " > ' T 6 9 ' ! 1 9 : 1 9 < / d 1 p 1 : V a l u e > < / d 2 : a n y T y p e > < d 2 : a n y T y p e   z : I d = " i 1 6 9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6 2 0 " / > < d 1 p 1 : U U I D > 1 9 7 7 8 8 8 8 - 6 d d 7 - 4 8 6 3 - b f c 9 - 1 e f d d d c a 6 b 8 7 < / d 1 p 1 : U U I D > < d 1 p 1 : C o n t a i n e r   z : R e f = " i 1 6 2 1 " / > < d 1 p 1 : V a l u e   i : t y p e = " d 1 : s t r i n g " > ' T 7 0 ' ! 2 0 : 2 0 < / d 1 p 1 : V a l u e > < / d 2 : a n y T y p e > < d 2 : a n y T y p e   z : I d = " i 1 6 9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6 2 0 " / > < d 1 p 1 : U U I D > 1 9 b 2 e 2 8 5 - 9 1 6 c - 4 b 1 2 - 8 1 e d - a 2 7 7 5 1 1 f 3 6 6 0 < / d 1 p 1 : U U I D > < d 1 p 1 : C o n t a i n e r   z : R e f = " i 1 6 2 1 " / > < d 1 p 1 : V a l u e   i : t y p e = " d 1 : s t r i n g " > ' T 7 1 ' ! 2 0 : 2 0 < / d 1 p 1 : V a l u e > < / d 2 : a n y T y p e > < d 2 : a n y T y p e   z : I d = " i 1 6 9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6 2 0 " / > < d 1 p 1 : U U I D > a c d 4 6 f 9 5 - 9 d a 6 - 4 e c 0 - 8 5 b 9 - b a 6 f 8 2 2 a 5 6 d 8 < / d 1 p 1 : U U I D > < d 1 p 1 : C o n t a i n e r   z : R e f = " i 1 6 2 1 " / > < d 1 p 1 : V a l u e   i : t y p e = " d 1 : s t r i n g " > ' T 7 2 ' ! 2 0 : 2 0 < / d 1 p 1 : V a l u e > < / d 2 : a n y T y p e > < d 2 : a n y T y p e   z : I d = " i 1 6 9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6 2 0 " / > < d 1 p 1 : U U I D > 4 0 8 0 c a 8 a - f 9 c a - 4 e 4 4 - 9 5 5 7 - 0 4 6 5 f 6 6 9 1 a 2 4 < / d 1 p 1 : U U I D > < d 1 p 1 : C o n t a i n e r   z : R e f = " i 1 6 2 1 " / > < d 1 p 1 : V a l u e   i : t y p e = " d 1 : s t r i n g " > ' T 7 3 ' ! 2 0 : 2 0 < / d 1 p 1 : V a l u e > < / d 2 : a n y T y p e > < d 2 : a n y T y p e   z : I d = " i 1 6 9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6 2 0 " / > < d 1 p 1 : U U I D > 1 a 7 5 8 6 c 7 - b a a 3 - 4 2 0 2 - 8 1 9 b - 9 0 6 d 9 7 0 0 e c 9 a < / d 1 p 1 : U U I D > < d 1 p 1 : C o n t a i n e r   z : R e f = " i 1 6 2 1 " / > < d 1 p 1 : V a l u e   i : t y p e = " d 1 : s t r i n g " > ' T 7 4 ' ! 2 0 : 2 0 < / d 1 p 1 : V a l u e > < / d 2 : a n y T y p e > < d 2 : a n y T y p e   z : I d = " i 1 6 9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6 2 0 " / > < d 1 p 1 : U U I D > a 2 1 5 c e 4 d - 4 0 2 8 - 4 0 6 2 - a 4 3 1 - 1 2 8 4 9 8 d 1 d 0 5 3 < / d 1 p 1 : U U I D > < d 1 p 1 : C o n t a i n e r   z : R e f = " i 1 6 2 1 " / > < d 1 p 1 : V a l u e   i : t y p e = " d 1 : s t r i n g " > ' T 7 5 ' ! 1 9 : 1 9 < / d 1 p 1 : V a l u e > < / d 2 : a n y T y p e > < d 2 : a n y T y p e   z : I d = " i 1 7 0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6 2 0 " / > < d 1 p 1 : U U I D > 3 7 7 c 4 5 4 e - 0 3 7 c - 4 3 c e - 8 e 0 5 - b f 2 0 5 8 5 9 e 2 0 1 < / d 1 p 1 : U U I D > < d 1 p 1 : C o n t a i n e r   z : R e f = " i 1 6 2 1 " / > < d 1 p 1 : V a l u e   i : t y p e = " d 1 : s t r i n g " > ' T 7 6 ' ! 1 9 : 1 9 < / d 1 p 1 : V a l u e > < / d 2 : a n y T y p e > < d 2 : a n y T y p e   z : I d = " i 1 7 0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6 2 0 " / > < d 1 p 1 : U U I D > 9 5 c 5 d 3 3 a - d d 1 a - 4 8 5 8 - b d f 9 - 9 f a a 5 1 5 c 4 e 0 0 < / d 1 p 1 : U U I D > < d 1 p 1 : C o n t a i n e r   z : R e f = " i 1 6 2 1 " / > < d 1 p 1 : V a l u e   i : t y p e = " d 1 : s t r i n g " > ' T 7 7 ' ! 1 9 : 1 9 < / d 1 p 1 : V a l u e > < / d 2 : a n y T y p e > < d 2 : a n y T y p e   z : I d = " i 1 7 0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6 2 0 " / > < d 1 p 1 : U U I D > 3 a 9 8 6 6 d c - 0 5 0 2 - 4 d b b - a 7 c 1 - 9 7 2 8 1 3 a 5 e c e 7 < / d 1 p 1 : U U I D > < d 1 p 1 : C o n t a i n e r   z : R e f = " i 1 6 2 1 " / > < d 1 p 1 : V a l u e   i : t y p e = " d 1 : s t r i n g " > ' T 7 8 ' ! 1 9 : 1 9 < / d 1 p 1 : V a l u e > < / d 2 : a n y T y p e > < d 2 : a n y T y p e   z : I d = " i 1 7 0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6 2 0 " / > < d 1 p 1 : U U I D > 4 e b 0 3 1 f 9 - 2 a 6 8 - 4 7 b 9 - b b 2 3 - c 9 c b 6 9 9 f e e 0 3 < / d 1 p 1 : U U I D > < d 1 p 1 : C o n t a i n e r   z : R e f = " i 1 6 2 1 " / > < d 1 p 1 : V a l u e   i : t y p e = " d 1 : s t r i n g " > ' T 7 9 ' ! 2 0 : 2 0 < / d 1 p 1 : V a l u e > < / d 2 : a n y T y p e > < d 2 : a n y T y p e   z : I d = " i 1 7 0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6 2 0 " / > < d 1 p 1 : U U I D > 0 7 f 1 a 7 e 5 - 4 6 f 2 - 4 c 2 9 - b 6 0 b - d b f 2 2 4 0 f d 1 c 5 < / d 1 p 1 : U U I D > < d 1 p 1 : C o n t a i n e r   z : R e f = " i 1 6 2 1 " / > < d 1 p 1 : V a l u e   i : t y p e = " d 1 : s t r i n g " > ' T 8 0 ' ! 2 0 : 2 0 < / d 1 p 1 : V a l u e > < / d 2 : a n y T y p e > < d 2 : a n y T y p e   z : I d = " i 1 7 0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6 2 0 " / > < d 1 p 1 : U U I D > e 5 7 b 7 9 0 7 - a 1 a 6 - 4 b f 9 - 8 f c e - b b c d b 2 7 4 b 5 7 4 < / d 1 p 1 : U U I D > < d 1 p 1 : C o n t a i n e r   z : R e f = " i 1 6 2 1 " / > < d 1 p 1 : V a l u e   i : t y p e = " d 1 : s t r i n g " > ' T 8 1 ' ! 2 0 : 2 0 < / d 1 p 1 : V a l u e > < / d 2 : a n y T y p e > < d 2 : a n y T y p e   z : I d = " i 1 7 0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6 2 0 " / > < d 1 p 1 : U U I D > 7 9 6 8 7 b 5 5 - 8 b f e - 4 7 c 5 - b a 4 0 - 9 a 0 8 4 9 d 6 1 e d 0 < / d 1 p 1 : U U I D > < d 1 p 1 : C o n t a i n e r   z : R e f = " i 1 6 2 1 " / > < d 1 p 1 : V a l u e   i : t y p e = " d 1 : s t r i n g " > ' T 8 2 ' ! 1 9 : 1 9 < / d 1 p 1 : V a l u e > < / d 2 : a n y T y p e > < d 2 : a n y T y p e   z : I d = " i 1 7 0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6 2 0 " / > < d 1 p 1 : U U I D > c 9 a c 8 0 7 8 - 5 0 2 9 - 4 3 2 f - 9 c 7 c - 5 7 8 3 e b e 4 8 8 9 f < / d 1 p 1 : U U I D > < d 1 p 1 : C o n t a i n e r   z : R e f = " i 1 6 2 1 " / > < d 1 p 1 : V a l u e   i : t y p e = " d 1 : s t r i n g " > ' T 8 3 ' ! 1 9 : 1 9 < / d 1 p 1 : V a l u e > < / d 2 : a n y T y p e > < d 2 : a n y T y p e   z : I d = " i 1 7 0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6 2 0 " / > < d 1 p 1 : U U I D > a f 2 1 f f 5 e - 2 4 3 c - 4 9 3 5 - 8 a f e - f 1 e 3 a 6 8 a 4 2 4 b < / d 1 p 1 : U U I D > < d 1 p 1 : C o n t a i n e r   z : R e f = " i 1 6 2 1 " / > < d 1 p 1 : V a l u e   i : t y p e = " d 1 : s t r i n g " > ' T 8 4 ' ! 1 9 : 1 9 < / d 1 p 1 : V a l u e > < / d 2 : a n y T y p e > < d 2 : a n y T y p e   z : I d = " i 1 7 0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6 2 0 " / > < d 1 p 1 : U U I D > d e c 7 e d 9 3 - 8 d 1 d - 4 2 8 7 - a 5 0 8 - 3 d 9 7 1 a 4 a 3 4 3 5 < / d 1 p 1 : U U I D > < d 1 p 1 : C o n t a i n e r   z : R e f = " i 1 6 2 1 " / > < d 1 p 1 : V a l u e   i : t y p e = " d 1 : s t r i n g " > ' T 8 5 ' ! 1 9 : 1 9 < / d 1 p 1 : V a l u e > < / d 2 : a n y T y p e > < d 2 : a n y T y p e   z : I d = " i 1 7 1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6 2 0 " / > < d 1 p 1 : U U I D > d b f 2 8 4 6 c - a c 8 d - 4 c d a - 8 e 0 4 - 4 3 b 0 f 8 b d 6 4 2 9 < / d 1 p 1 : U U I D > < d 1 p 1 : C o n t a i n e r   z : R e f = " i 1 6 2 1 " / > < d 1 p 1 : V a l u e   i : t y p e = " d 1 : s t r i n g " > ' T 8 6 ' ! 1 8 : 1 8 < / d 1 p 1 : V a l u e > < / d 2 : a n y T y p e > < d 2 : a n y T y p e   z : I d = " i 1 7 1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6 2 0 " / > < d 1 p 1 : U U I D > 4 b 8 2 e 5 6 b - d 6 1 e - 4 1 f 0 - 8 6 e b - 4 7 8 7 b b f d 3 8 7 4 < / d 1 p 1 : U U I D > < d 1 p 1 : C o n t a i n e r   z : R e f = " i 1 6 2 1 " / > < d 1 p 1 : V a l u e   i : t y p e = " d 1 : s t r i n g " > ' T 8 7 ' ! 1 9 : 1 9 < / d 1 p 1 : V a l u e > < / d 2 : a n y T y p e > < d 2 : a n y T y p e   z : I d = " i 1 7 1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6 2 0 " / > < d 1 p 1 : U U I D > 3 4 9 1 b c 9 8 - f c b 7 - 4 2 b 3 - a e 2 1 - c 2 4 7 5 c 4 a f 5 f d < / d 1 p 1 : U U I D > < d 1 p 1 : C o n t a i n e r   z : R e f = " i 1 6 2 1 " / > < d 1 p 1 : V a l u e   i : t y p e = " d 1 : s t r i n g " > ' T 8 8 ' ! 1 9 : 1 9 < / d 1 p 1 : V a l u e > < / d 2 : a n y T y p e > < d 2 : a n y T y p e   z : I d = " i 1 7 1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6 2 0 " / > < d 1 p 1 : U U I D > b 5 9 d b f 3 7 - f c 0 9 - 4 d 0 5 - 8 9 3 b - 1 2 2 f e 7 a 6 5 3 b 4 < / d 1 p 1 : U U I D > < d 1 p 1 : C o n t a i n e r   z : R e f = " i 1 6 2 1 " / > < d 1 p 1 : V a l u e   i : t y p e = " d 1 : s t r i n g " > ' T 8 9 ' ! 1 9 : 1 9 < / d 1 p 1 : V a l u e > < / d 2 : a n y T y p e > < d 2 : a n y T y p e   z : I d = " i 1 7 1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6 2 0 " / > < d 1 p 1 : U U I D > 7 3 9 2 c 9 b a - 4 b 9 0 - 4 3 4 5 - b 9 9 5 - 1 2 1 9 a 5 4 1 0 c d 9 < / d 1 p 1 : U U I D > < d 1 p 1 : C o n t a i n e r   z : R e f = " i 1 6 2 1 " / > < d 1 p 1 : V a l u e   i : t y p e = " d 1 : s t r i n g " > ' T 9 0 ' ! 1 8 : 1 8 < / d 1 p 1 : V a l u e > < / d 2 : a n y T y p e > < d 2 : a n y T y p e   z : I d = " i 1 7 1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6 2 0 " / > < d 1 p 1 : U U I D > b f 4 a 9 5 b 8 - 9 7 0 7 - 4 c a 1 - b a 5 2 - 6 7 b 9 4 7 2 6 f a 8 c < / d 1 p 1 : U U I D > < d 1 p 1 : C o n t a i n e r   z : R e f = " i 1 6 2 1 " / > < d 1 p 1 : V a l u e   i : t y p e = " d 1 : s t r i n g " > ' T 9 1 ' ! 1 8 : 1 8 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7 1 6 " > < d 1 p 1 : U U I D > 3 6 d c 4 f 9 2 - 4 3 e 9 - 4 f a 7 - a 1 0 6 - 6 c c 6 0 3 f 3 6 6 5 9 < / d 1 p 1 : U U I D > < d 1 p 1 : _ e l e m e n t s > < d 2 : a n y T y p e   z : R e f = " i 1 6 2 2 " / > < d 2 : a n y T y p e   z : R e f = " i 1 6 2 5 " / > < d 2 : a n y T y p e   z : R e f = " i 1 6 2 6 " / > < d 2 : a n y T y p e   z : R e f = " i 1 6 2 7 " / > < d 2 : a n y T y p e   z : R e f = " i 1 6 2 8 " / > < d 2 : a n y T y p e   z : R e f = " i 1 6 2 9 " / > < d 2 : a n y T y p e   z : R e f = " i 1 6 3 0 " / > < d 2 : a n y T y p e   z : R e f = " i 1 6 3 1 " / > < d 2 : a n y T y p e   z : R e f = " i 1 6 3 2 " / > < d 2 : a n y T y p e   z : R e f = " i 1 6 3 3 " / > < d 2 : a n y T y p e   z : R e f = " i 1 6 3 4 " / > < d 2 : a n y T y p e   z : R e f = " i 1 6 3 5 " / > < d 2 : a n y T y p e   z : R e f = " i 1 6 3 6 " / > < d 2 : a n y T y p e   z : R e f = " i 1 6 3 7 " / > < d 2 : a n y T y p e   z : R e f = " i 1 6 3 8 " / > < d 2 : a n y T y p e   z : R e f = " i 1 6 3 9 " / > < d 2 : a n y T y p e   z : R e f = " i 1 6 4 0 " / > < d 2 : a n y T y p e   z : R e f = " i 1 6 4 1 " / > < d 2 : a n y T y p e   z : R e f = " i 1 6 4 2 " / > < d 2 : a n y T y p e   z : R e f = " i 1 6 4 3 " / > < d 2 : a n y T y p e   z : R e f = " i 1 6 4 4 " / > < d 2 : a n y T y p e   z : R e f = " i 1 6 4 5 " / > < d 2 : a n y T y p e   z : R e f = " i 1 6 4 6 " / > < d 2 : a n y T y p e   z : R e f = " i 1 6 4 7 " / > < d 2 : a n y T y p e   z : R e f = " i 1 6 4 8 " / > < d 2 : a n y T y p e   z : R e f = " i 1 6 4 9 " / > < d 2 : a n y T y p e   z : R e f = " i 1 6 5 0 " / > < d 2 : a n y T y p e   z : R e f = " i 1 6 5 1 " / > < d 2 : a n y T y p e   z : R e f = " i 1 6 5 2 " / > < d 2 : a n y T y p e   z : R e f = " i 1 6 5 3 " / > < d 2 : a n y T y p e   z : R e f = " i 1 6 5 4 " / > < d 2 : a n y T y p e   z : R e f = " i 1 6 5 5 " / > < d 2 : a n y T y p e   z : R e f = " i 1 6 5 6 " / > < d 2 : a n y T y p e   z : R e f = " i 1 6 5 7 " / > < d 2 : a n y T y p e   z : R e f = " i 1 6 5 8 " / > < d 2 : a n y T y p e   z : R e f = " i 1 6 5 9 " / > < d 2 : a n y T y p e   z : R e f = " i 1 6 6 0 " / > < d 2 : a n y T y p e   z : R e f = " i 1 6 6 1 " / > < d 2 : a n y T y p e   z : R e f = " i 1 6 6 2 " / > < d 2 : a n y T y p e   z : R e f = " i 1 6 6 3 " / > < d 2 : a n y T y p e   z : R e f = " i 1 6 6 4 " / > < d 2 : a n y T y p e   z : R e f = " i 1 6 6 5 " / > < d 2 : a n y T y p e   z : R e f = " i 1 6 6 6 " / > < d 2 : a n y T y p e   z : R e f = " i 1 6 6 7 " / > < d 2 : a n y T y p e   z : R e f = " i 1 6 6 8 " / > < d 2 : a n y T y p e   z : R e f = " i 1 6 6 9 " / > < d 2 : a n y T y p e   z : R e f = " i 1 6 7 0 " / > < d 2 : a n y T y p e   z : R e f = " i 1 6 7 1 " / > < d 2 : a n y T y p e   z : R e f = " i 1 6 7 2 " / > < d 2 : a n y T y p e   z : R e f = " i 1 6 7 3 " / > < d 2 : a n y T y p e   z : R e f = " i 1 6 7 4 " / > < d 2 : a n y T y p e   z : R e f = " i 1 6 7 5 " / > < d 2 : a n y T y p e   z : R e f = " i 1 6 7 6 " / > < d 2 : a n y T y p e   z : R e f = " i 1 6 7 7 " / > < d 2 : a n y T y p e   z : R e f = " i 1 6 7 8 " / > < d 2 : a n y T y p e   z : R e f = " i 1 6 7 9 " / > < d 2 : a n y T y p e   z : R e f = " i 1 6 8 0 " / > < d 2 : a n y T y p e   z : R e f = " i 1 6 8 1 " / > < d 2 : a n y T y p e   z : R e f = " i 1 6 8 2 " / > < d 2 : a n y T y p e   z : R e f = " i 1 6 8 3 " / > < d 2 : a n y T y p e   z : R e f = " i 1 6 8 4 " / > < d 2 : a n y T y p e   z : R e f = " i 1 6 8 5 " / > < d 2 : a n y T y p e   z : R e f = " i 1 6 8 6 " / > < d 2 : a n y T y p e   z : R e f = " i 1 6 8 7 " / > < d 2 : a n y T y p e   z : R e f = " i 1 6 8 8 " / > < d 2 : a n y T y p e   z : R e f = " i 1 6 8 9 " / > < d 2 : a n y T y p e   z : R e f = " i 1 6 9 0 " / > < d 2 : a n y T y p e   z : R e f = " i 1 6 9 1 " / > < d 2 : a n y T y p e   z : R e f = " i 1 6 9 2 " / > < d 2 : a n y T y p e   z : R e f = " i 1 6 9 3 " / > < d 2 : a n y T y p e   z : R e f = " i 1 6 9 4 " / > < d 2 : a n y T y p e   z : R e f = " i 1 6 9 5 " / > < d 2 : a n y T y p e   z : R e f = " i 1 6 9 6 " / > < d 2 : a n y T y p e   z : R e f = " i 1 6 9 7 " / > < d 2 : a n y T y p e   z : R e f = " i 1 6 9 8 " / > < d 2 : a n y T y p e   z : R e f = " i 1 6 9 9 " / > < d 2 : a n y T y p e   z : R e f = " i 1 7 0 0 " / > < d 2 : a n y T y p e   z : R e f = " i 1 7 0 1 " / > < d 2 : a n y T y p e   z : R e f = " i 1 7 0 2 " / > < d 2 : a n y T y p e   z : R e f = " i 1 7 0 3 " / > < d 2 : a n y T y p e   z : R e f = " i 1 7 0 4 " / > < d 2 : a n y T y p e   z : R e f = " i 1 7 0 5 " / > < d 2 : a n y T y p e   z : R e f = " i 1 7 0 6 " / > < d 2 : a n y T y p e   z : R e f = " i 1 7 0 7 " / > < d 2 : a n y T y p e   z : R e f = " i 1 7 0 8 " / > < d 2 : a n y T y p e   z : R e f = " i 1 7 0 9 " / > < d 2 : a n y T y p e   z : R e f = " i 1 7 1 0 " / > < d 2 : a n y T y p e   z : R e f = " i 1 7 1 1 " / > < d 2 : a n y T y p e   z : R e f = " i 1 7 1 2 " / > < d 2 : a n y T y p e   z : R e f = " i 1 7 1 3 " / > < d 2 : a n y T y p e   z : R e f = " i 1 7 1 4 " / > < d 2 : a n y T y p e   z : R e f = " i 1 7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1 7 1 7 "   i : t y p e = " d 1 p 1 : L a b e l " > < d 1 p 1 : P a r e n t   z : R e f = " i 1 6 2 0 " / > < d 1 p 1 : U U I D > a 6 d 9 9 4 9 4 - a 4 d 9 - 4 7 4 2 - 8 3 c 1 - 0 2 d 2 2 9 c 6 b a 5 b 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 S e x e   -   H o m m e 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7 1 8 "   i : t y p e = " d 1 p 1 : E l e m e n t " > < d 1 p 1 : N a m e > S e x e & a m p ; 3 2 ; & a m p ; 4 5 ; & a m p ; 3 2 ; S e x e & a m p ; 3 2 ; & a m p ; 4 5 ; & a m p ; 3 2 ; F e m m e < / d 1 p 1 : N a m e > < d 1 p 1 : O b j e c t T y p e > E l e m e n t < / d 1 p 1 : O b j e c t T y p e > < d 1 p 1 : P a r e n t   z : R e f = " i 2 4 1 " / > < d 1 p 1 : U U I D > 3 7 3 f 4 e a 0 - 6 e 8 7 - 4 f a 2 - a a 4 4 - 8 6 8 d c c 0 8 1 5 8 2 < / d 1 p 1 : U U I D > < d 1 p 1 : _ p r o p e r t i e s   z : I d = " i 1 7 1 9 "   i : t y p e = " d 1 p 1 : M D M P r o p e r t i e s " > < d 1 p 1 : P a r e n t   z : R e f = " i 1 7 1 8 " / > < d 1 p 1 : U U I D > 4 6 7 9 0 4 2 1 - f f b b - 4 c 6 0 - 9 a 6 9 - 7 8 e 5 c c 6 4 1 8 d f < / d 1 p 1 : U U I D > < d 1 p 1 : _ e l e m e n t s > < d 2 : a n y T y p e   z : I d = " i 1 7 2 0 "   i : t y p e = " d 1 p 1 : M D M P r o p e r t y " > < d 1 p 1 : N a m e > S i g L e t t e r < / d 1 p 1 : N a m e > < d 1 p 1 : P a r e n t   z : R e f = " i 1 7 1 8 " / > < d 1 p 1 : U U I D > 0 f f 0 1 b a 1 - 7 8 b 8 - 4 d 0 0 - b 9 8 5 - 2 0 e 4 2 f 6 5 7 0 e 0 < / d 1 p 1 : U U I D > < d 1 p 1 : _ p r o p e r t i e s   z : I d = " i 1 7 2 1 "   i : t y p e = " d 1 p 1 : M D M P r o p e r t i e s " > < d 1 p 1 : P a r e n t   z : R e f = " i 1 7 2 0 " / > < d 1 p 1 : U U I D > 0 5 0 0 f 7 e c - a c 3 4 - 4 f a 4 - 9 e d 5 - 9 f 2 8 c 4 f 9 0 e 0 e 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7 2 2 " > < d 1 p 1 : U U I D > 5 4 b 2 d d 2 a - d 4 a 4 - 4 8 4 7 - 8 7 4 9 - 7 8 3 8 5 d 6 f f 5 9 c 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1 9 " / > < d 1 p 1 : V a l u e   i : t y p e = " d 1 : s t r i n g " > < / d 1 p 1 : V a l u e > < / d 2 : a n y T y p e > < d 2 : a n y T y p e   z : I d = " i 1 7 2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1 7 1 8 " / > < d 1 p 1 : U U I D > c 9 9 9 a e a e - 7 e 6 b - 4 8 3 1 - 9 b 6 9 - c c 7 8 8 3 e b e 6 0 d < / d 1 p 1 : U U I D > < d 1 p 1 : C o n t a i n e r   z : R e f = " i 1 7 1 9 " / > < d 1 p 1 : V a l u e   i : t y p e = " d 1 : s t r i n g " > ' T 1 ' ! 1 9 : 1 9 < / d 1 p 1 : V a l u e > < / d 2 : a n y T y p e > < d 2 : a n y T y p e   z : I d = " i 1 7 2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1 7 1 8 " / > < d 1 p 1 : U U I D > b a 3 f a 1 7 d - 3 5 9 0 - 4 5 9 2 - 8 c d e - 8 3 c f 6 3 c c a 6 6 a < / d 1 p 1 : U U I D > < d 1 p 1 : C o n t a i n e r   z : R e f = " i 1 7 1 9 " / > < d 1 p 1 : V a l u e   i : t y p e = " d 1 : s t r i n g " > ' T 2 ' ! 1 9 : 1 9 < / d 1 p 1 : V a l u e > < / d 2 : a n y T y p e > < d 2 : a n y T y p e   z : I d = " i 1 7 2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7 1 8 " / > < d 1 p 1 : U U I D > 2 0 9 c b 6 a 0 - a 9 2 a - 4 9 c 1 - 8 9 4 2 - 4 2 6 0 d 6 3 9 f 3 4 1 < / d 1 p 1 : U U I D > < d 1 p 1 : C o n t a i n e r   z : R e f = " i 1 7 1 9 " / > < d 1 p 1 : V a l u e   i : t y p e = " d 1 : s t r i n g " > ' T 3 ' ! 1 9 : 1 9 < / d 1 p 1 : V a l u e > < / d 2 : a n y T y p e > < d 2 : a n y T y p e   z : I d = " i 1 7 2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7 1 8 " / > < d 1 p 1 : U U I D > 9 9 a f 2 b 0 3 - a 6 b d - 4 0 4 a - b 9 8 8 - b 7 2 d 3 c 3 4 c 3 8 8 < / d 1 p 1 : U U I D > < d 1 p 1 : C o n t a i n e r   z : R e f = " i 1 7 1 9 " / > < d 1 p 1 : V a l u e   i : t y p e = " d 1 : s t r i n g " > ' T 4 ' ! 1 9 : 1 9 < / d 1 p 1 : V a l u e > < / d 2 : a n y T y p e > < d 2 : a n y T y p e   z : I d = " i 1 7 2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7 1 8 " / > < d 1 p 1 : U U I D > e 4 c c 9 9 9 7 - b a 8 6 - 4 2 2 e - 8 6 0 b - e c 3 b 2 a c c 2 9 a 7 < / d 1 p 1 : U U I D > < d 1 p 1 : C o n t a i n e r   z : R e f = " i 1 7 1 9 " / > < d 1 p 1 : V a l u e   i : t y p e = " d 1 : s t r i n g " > ' T 5 ' ! 1 9 : 1 9 < / d 1 p 1 : V a l u e > < / d 2 : a n y T y p e > < d 2 : a n y T y p e   z : I d = " i 1 7 2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7 1 8 " / > < d 1 p 1 : U U I D > 9 e 3 3 e 1 2 3 - 3 c 2 8 - 4 4 9 9 - b b 3 5 - a 2 9 4 0 2 b 1 e a 8 8 < / d 1 p 1 : U U I D > < d 1 p 1 : C o n t a i n e r   z : R e f = " i 1 7 1 9 " / > < d 1 p 1 : V a l u e   i : t y p e = " d 1 : s t r i n g " > ' T 6 ' ! 1 9 : 1 9 < / d 1 p 1 : V a l u e > < / d 2 : a n y T y p e > < d 2 : a n y T y p e   z : I d = " i 1 7 2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7 1 8 " / > < d 1 p 1 : U U I D > b 0 8 d d 3 0 8 - b 8 5 f - 4 e b 0 - 8 9 1 6 - c e e 6 f e 8 e 0 1 0 9 < / d 1 p 1 : U U I D > < d 1 p 1 : C o n t a i n e r   z : R e f = " i 1 7 1 9 " / > < d 1 p 1 : V a l u e   i : t y p e = " d 1 : s t r i n g " > ' T 7 ' ! 1 9 : 1 9 < / d 1 p 1 : V a l u e > < / d 2 : a n y T y p e > < d 2 : a n y T y p e   z : I d = " i 1 7 3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7 1 8 " / > < d 1 p 1 : U U I D > 9 7 c e 2 d 8 8 - 3 1 0 c - 4 4 5 d - 9 b f 9 - 2 0 c 1 b 0 5 b 8 1 5 6 < / d 1 p 1 : U U I D > < d 1 p 1 : C o n t a i n e r   z : R e f = " i 1 7 1 9 " / > < d 1 p 1 : V a l u e   i : t y p e = " d 1 : s t r i n g " > ' T 8 ' ! 1 9 : 1 9 < / d 1 p 1 : V a l u e > < / d 2 : a n y T y p e > < d 2 : a n y T y p e   z : I d = " i 1 7 3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7 1 8 " / > < d 1 p 1 : U U I D > 7 7 6 f 0 5 5 8 - 5 6 2 a - 4 d 7 f - 8 d 4 d - 6 4 9 a c 8 4 a c 6 9 e < / d 1 p 1 : U U I D > < d 1 p 1 : C o n t a i n e r   z : R e f = " i 1 7 1 9 " / > < d 1 p 1 : V a l u e   i : t y p e = " d 1 : s t r i n g " > ' T 9 ' ! 1 9 : 1 9 < / d 1 p 1 : V a l u e > < / d 2 : a n y T y p e > < d 2 : a n y T y p e   z : I d = " i 1 7 3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7 1 8 " / > < d 1 p 1 : U U I D > 8 c 0 2 c 6 7 e - 4 2 7 3 - 4 e c 8 - 9 8 4 9 - 8 7 5 7 2 3 b a 8 c 0 c < / d 1 p 1 : U U I D > < d 1 p 1 : C o n t a i n e r   z : R e f = " i 1 7 1 9 " / > < d 1 p 1 : V a l u e   i : t y p e = " d 1 : s t r i n g " > ' T 1 0 ' ! 1 9 : 1 9 < / d 1 p 1 : V a l u e > < / d 2 : a n y T y p e > < d 2 : a n y T y p e   z : I d = " i 1 7 3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7 1 8 " / > < d 1 p 1 : U U I D > 3 0 d 0 2 2 a c - e 9 8 9 - 4 4 1 e - a 8 8 2 - 6 c a 2 4 6 3 d 4 c 2 1 < / d 1 p 1 : U U I D > < d 1 p 1 : C o n t a i n e r   z : R e f = " i 1 7 1 9 " / > < d 1 p 1 : V a l u e   i : t y p e = " d 1 : s t r i n g " > ' T 1 1 ' ! 1 9 : 1 9 < / d 1 p 1 : V a l u e > < / d 2 : a n y T y p e > < d 2 : a n y T y p e   z : I d = " i 1 7 3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7 1 8 " / > < d 1 p 1 : U U I D > 9 e 4 3 2 4 3 5 - 6 f 3 7 - 4 8 2 c - 9 1 4 0 - f 5 d 7 4 3 9 d e 5 a 6 < / d 1 p 1 : U U I D > < d 1 p 1 : C o n t a i n e r   z : R e f = " i 1 7 1 9 " / > < d 1 p 1 : V a l u e   i : t y p e = " d 1 : s t r i n g " > ' T 1 2 ' ! 1 9 : 1 9 < / d 1 p 1 : V a l u e > < / d 2 : a n y T y p e > < d 2 : a n y T y p e   z : I d = " i 1 7 3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7 1 8 " / > < d 1 p 1 : U U I D > 8 8 0 d 3 3 9 c - b 5 a c - 4 f f 6 - 9 5 0 f - 5 3 5 8 0 5 0 a a 7 3 e < / d 1 p 1 : U U I D > < d 1 p 1 : C o n t a i n e r   z : R e f = " i 1 7 1 9 " / > < d 1 p 1 : V a l u e   i : t y p e = " d 1 : s t r i n g " > ' T 1 3 ' ! 1 9 : 1 9 < / d 1 p 1 : V a l u e > < / d 2 : a n y T y p e > < d 2 : a n y T y p e   z : I d = " i 1 7 3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7 1 8 " / > < d 1 p 1 : U U I D > 3 2 6 2 a d a e - 7 c 1 1 - 4 d 0 e - a 6 d 4 - 3 9 d f 0 f 1 c 2 d 4 5 < / d 1 p 1 : U U I D > < d 1 p 1 : C o n t a i n e r   z : R e f = " i 1 7 1 9 " / > < d 1 p 1 : V a l u e   i : t y p e = " d 1 : s t r i n g " > ' T 1 4 ' ! 1 9 : 1 9 < / d 1 p 1 : V a l u e > < / d 2 : a n y T y p e > < d 2 : a n y T y p e   z : I d = " i 1 7 3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7 1 8 " / > < d 1 p 1 : U U I D > d d e 6 9 4 5 b - 0 9 3 b - 4 6 a f - 8 9 c 1 - 4 9 f d c 4 7 1 4 e c 2 < / d 1 p 1 : U U I D > < d 1 p 1 : C o n t a i n e r   z : R e f = " i 1 7 1 9 " / > < d 1 p 1 : V a l u e   i : t y p e = " d 1 : s t r i n g " > ' T 1 5 ' ! 1 9 : 1 9 < / d 1 p 1 : V a l u e > < / d 2 : a n y T y p e > < d 2 : a n y T y p e   z : I d = " i 1 7 3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7 1 8 " / > < d 1 p 1 : U U I D > f a c 9 7 f 1 6 - 1 1 2 5 - 4 c e 7 - 9 2 6 8 - 4 6 3 b 9 8 0 4 1 f 0 9 < / d 1 p 1 : U U I D > < d 1 p 1 : C o n t a i n e r   z : R e f = " i 1 7 1 9 " / > < d 1 p 1 : V a l u e   i : t y p e = " d 1 : s t r i n g " > ' T 1 6 ' ! 1 9 : 1 9 < / d 1 p 1 : V a l u e > < / d 2 : a n y T y p e > < d 2 : a n y T y p e   z : I d = " i 1 7 3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7 1 8 " / > < d 1 p 1 : U U I D > 6 4 d 1 8 5 9 6 - e 4 f 9 - 4 2 a 5 - b 1 6 1 - 7 6 d e 2 0 f 2 c 6 f 0 < / d 1 p 1 : U U I D > < d 1 p 1 : C o n t a i n e r   z : R e f = " i 1 7 1 9 " / > < d 1 p 1 : V a l u e   i : t y p e = " d 1 : s t r i n g " > ' T 1 7 ' ! 1 9 : 1 9 < / d 1 p 1 : V a l u e > < / d 2 : a n y T y p e > < d 2 : a n y T y p e   z : I d = " i 1 7 4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7 1 8 " / > < d 1 p 1 : U U I D > 9 d 8 c 0 9 9 f - 0 f 7 c - 4 a a b - 9 3 d 9 - 1 2 5 a 3 9 6 4 0 9 4 0 < / d 1 p 1 : U U I D > < d 1 p 1 : C o n t a i n e r   z : R e f = " i 1 7 1 9 " / > < d 1 p 1 : V a l u e   i : t y p e = " d 1 : s t r i n g " > ' T 1 8 ' ! 1 9 : 1 9 < / d 1 p 1 : V a l u e > < / d 2 : a n y T y p e > < d 2 : a n y T y p e   z : I d = " i 1 7 4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7 1 8 " / > < d 1 p 1 : U U I D > b 3 f 6 0 2 f 5 - a 6 8 5 - 4 4 d 0 - b 7 e 6 - 8 3 8 5 8 f 2 5 a 6 1 b < / d 1 p 1 : U U I D > < d 1 p 1 : C o n t a i n e r   z : R e f = " i 1 7 1 9 " / > < d 1 p 1 : V a l u e   i : t y p e = " d 1 : s t r i n g " > ' T 1 9 ' ! 1 9 : 1 9 < / d 1 p 1 : V a l u e > < / d 2 : a n y T y p e > < d 2 : a n y T y p e   z : I d = " i 1 7 4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7 1 8 " / > < d 1 p 1 : U U I D > a 6 b 2 0 7 e f - 5 6 e 8 - 4 8 7 5 - a b d 0 - 1 2 b c f f 3 7 8 e 0 1 < / d 1 p 1 : U U I D > < d 1 p 1 : C o n t a i n e r   z : R e f = " i 1 7 1 9 " / > < d 1 p 1 : V a l u e   i : t y p e = " d 1 : s t r i n g " > ' T 2 0 ' ! 1 9 : 1 9 < / d 1 p 1 : V a l u e > < / d 2 : a n y T y p e > < d 2 : a n y T y p e   z : I d = " i 1 7 4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7 1 8 " / > < d 1 p 1 : U U I D > b b 7 4 c f 3 4 - 3 0 4 3 - 4 e 2 5 - b 7 7 e - 1 f e 2 c c 6 e 1 6 6 4 < / d 1 p 1 : U U I D > < d 1 p 1 : C o n t a i n e r   z : R e f = " i 1 7 1 9 " / > < d 1 p 1 : V a l u e   i : t y p e = " d 1 : s t r i n g " > ' T 2 1 ' ! 1 9 : 1 9 < / d 1 p 1 : V a l u e > < / d 2 : a n y T y p e > < d 2 : a n y T y p e   z : I d = " i 1 7 4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7 1 8 " / > < d 1 p 1 : U U I D > f 2 f 2 d f c 3 - b 1 b 9 - 4 8 1 8 - 8 1 f 4 - 7 8 b c 7 9 8 8 6 f 4 b < / d 1 p 1 : U U I D > < d 1 p 1 : C o n t a i n e r   z : R e f = " i 1 7 1 9 " / > < d 1 p 1 : V a l u e   i : t y p e = " d 1 : s t r i n g " > ' T 2 2 ' ! 2 0 : 2 0 < / d 1 p 1 : V a l u e > < / d 2 : a n y T y p e > < d 2 : a n y T y p e   z : I d = " i 1 7 4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7 1 8 " / > < d 1 p 1 : U U I D > 9 2 3 7 5 0 4 e - 9 2 4 1 - 4 f 1 e - b 3 8 0 - a 5 4 3 3 9 d b 8 d 8 2 < / d 1 p 1 : U U I D > < d 1 p 1 : C o n t a i n e r   z : R e f = " i 1 7 1 9 " / > < d 1 p 1 : V a l u e   i : t y p e = " d 1 : s t r i n g " > ' T 2 3 ' ! 2 0 : 2 0 < / d 1 p 1 : V a l u e > < / d 2 : a n y T y p e > < d 2 : a n y T y p e   z : I d = " i 1 7 4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7 1 8 " / > < d 1 p 1 : U U I D > e 2 1 f 9 2 1 d - 5 9 f 0 - 4 0 6 6 - b 8 d 6 - 4 5 2 d 4 8 1 a b c 4 b < / d 1 p 1 : U U I D > < d 1 p 1 : C o n t a i n e r   z : R e f = " i 1 7 1 9 " / > < d 1 p 1 : V a l u e   i : t y p e = " d 1 : s t r i n g " > ' T 2 4 ' ! 2 0 : 2 0 < / d 1 p 1 : V a l u e > < / d 2 : a n y T y p e > < d 2 : a n y T y p e   z : I d = " i 1 7 4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7 1 8 " / > < d 1 p 1 : U U I D > e 9 1 0 d 1 9 c - d 0 9 c - 4 e 7 a - 9 c f d - d b 8 0 1 4 8 5 7 1 a 3 < / d 1 p 1 : U U I D > < d 1 p 1 : C o n t a i n e r   z : R e f = " i 1 7 1 9 " / > < d 1 p 1 : V a l u e   i : t y p e = " d 1 : s t r i n g " > ' T 2 5 ' ! 2 0 : 2 0 < / d 1 p 1 : V a l u e > < / d 2 : a n y T y p e > < d 2 : a n y T y p e   z : I d = " i 1 7 4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7 1 8 " / > < d 1 p 1 : U U I D > 7 7 0 7 b d c a - 6 1 d c - 4 c 5 b - a 5 d c - 7 9 f 6 d 7 d b 2 2 7 4 < / d 1 p 1 : U U I D > < d 1 p 1 : C o n t a i n e r   z : R e f = " i 1 7 1 9 " / > < d 1 p 1 : V a l u e   i : t y p e = " d 1 : s t r i n g " > ' T 2 6 ' ! 2 0 : 2 0 < / d 1 p 1 : V a l u e > < / d 2 : a n y T y p e > < d 2 : a n y T y p e   z : I d = " i 1 7 4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7 1 8 " / > < d 1 p 1 : U U I D > b c a 7 e f 5 5 - b a 6 0 - 4 8 6 b - 9 3 b a - 4 8 4 f d 4 3 0 2 7 c a < / d 1 p 1 : U U I D > < d 1 p 1 : C o n t a i n e r   z : R e f = " i 1 7 1 9 " / > < d 1 p 1 : V a l u e   i : t y p e = " d 1 : s t r i n g " > ' T 2 7 ' ! 2 0 : 2 0 < / d 1 p 1 : V a l u e > < / d 2 : a n y T y p e > < d 2 : a n y T y p e   z : I d = " i 1 7 5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7 1 8 " / > < d 1 p 1 : U U I D > 9 2 2 5 8 b 0 4 - f 2 3 3 - 4 4 2 7 - 9 d f 9 - 5 8 f 4 f 3 3 5 d 0 7 c < / d 1 p 1 : U U I D > < d 1 p 1 : C o n t a i n e r   z : R e f = " i 1 7 1 9 " / > < d 1 p 1 : V a l u e   i : t y p e = " d 1 : s t r i n g " > ' T 2 8 ' ! 2 0 : 2 0 < / d 1 p 1 : V a l u e > < / d 2 : a n y T y p e > < d 2 : a n y T y p e   z : I d = " i 1 7 5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7 1 8 " / > < d 1 p 1 : U U I D > e 0 f b b 6 f c - 0 b 9 4 - 4 1 1 6 - b d a 1 - 3 2 2 5 4 8 3 5 3 c e 9 < / d 1 p 1 : U U I D > < d 1 p 1 : C o n t a i n e r   z : R e f = " i 1 7 1 9 " / > < d 1 p 1 : V a l u e   i : t y p e = " d 1 : s t r i n g " > ' T 2 9 ' ! 2 0 : 2 0 < / d 1 p 1 : V a l u e > < / d 2 : a n y T y p e > < d 2 : a n y T y p e   z : I d = " i 1 7 5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7 1 8 " / > < d 1 p 1 : U U I D > d 4 b 3 9 c 3 c - 6 e 5 4 - 4 8 9 a - 9 c b 1 - 8 a 3 9 2 5 2 d 9 7 9 1 < / d 1 p 1 : U U I D > < d 1 p 1 : C o n t a i n e r   z : R e f = " i 1 7 1 9 " / > < d 1 p 1 : V a l u e   i : t y p e = " d 1 : s t r i n g " > ' T 3 0 ' ! 2 1 : 2 1 < / d 1 p 1 : V a l u e > < / d 2 : a n y T y p e > < d 2 : a n y T y p e   z : I d = " i 1 7 5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7 1 8 " / > < d 1 p 1 : U U I D > 7 6 4 0 b e 4 8 - f 1 2 d - 4 4 4 b - 9 f 2 d - 4 4 0 9 a c 9 c d 2 3 a < / d 1 p 1 : U U I D > < d 1 p 1 : C o n t a i n e r   z : R e f = " i 1 7 1 9 " / > < d 1 p 1 : V a l u e   i : t y p e = " d 1 : s t r i n g " > ' T 3 1 ' ! 2 1 : 2 1 < / d 1 p 1 : V a l u e > < / d 2 : a n y T y p e > < d 2 : a n y T y p e   z : I d = " i 1 7 5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7 1 8 " / > < d 1 p 1 : U U I D > e 3 d 4 d c 1 3 - f 0 5 1 - 4 b 9 6 - 9 b 2 f - 0 9 c c 8 5 c 3 0 9 9 1 < / d 1 p 1 : U U I D > < d 1 p 1 : C o n t a i n e r   z : R e f = " i 1 7 1 9 " / > < d 1 p 1 : V a l u e   i : t y p e = " d 1 : s t r i n g " > ' T 3 2 ' ! 2 1 : 2 1 < / d 1 p 1 : V a l u e > < / d 2 : a n y T y p e > < d 2 : a n y T y p e   z : I d = " i 1 7 5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7 1 8 " / > < d 1 p 1 : U U I D > e 0 e 2 4 2 2 5 - c 9 3 4 - 4 6 8 3 - a 1 0 3 - a 7 d a d 4 2 1 9 7 e d < / d 1 p 1 : U U I D > < d 1 p 1 : C o n t a i n e r   z : R e f = " i 1 7 1 9 " / > < d 1 p 1 : V a l u e   i : t y p e = " d 1 : s t r i n g " > ' T 3 3 ' ! 2 1 : 2 1 < / d 1 p 1 : V a l u e > < / d 2 : a n y T y p e > < d 2 : a n y T y p e   z : I d = " i 1 7 5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7 1 8 " / > < d 1 p 1 : U U I D > 7 a d 2 d 1 a 0 - 6 1 d 7 - 4 7 e 3 - 8 d b 0 - 5 b f 4 f 5 4 d c 9 d 3 < / d 1 p 1 : U U I D > < d 1 p 1 : C o n t a i n e r   z : R e f = " i 1 7 1 9 " / > < d 1 p 1 : V a l u e   i : t y p e = " d 1 : s t r i n g " > ' T 3 4 ' ! 2 1 : 2 1 < / d 1 p 1 : V a l u e > < / d 2 : a n y T y p e > < d 2 : a n y T y p e   z : I d = " i 1 7 5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7 1 8 " / > < d 1 p 1 : U U I D > d f 8 9 3 5 0 6 - e 5 9 1 - 4 a d 6 - 8 8 5 f - 4 8 1 d 1 9 c 5 b d 6 1 < / d 1 p 1 : U U I D > < d 1 p 1 : C o n t a i n e r   z : R e f = " i 1 7 1 9 " / > < d 1 p 1 : V a l u e   i : t y p e = " d 1 : s t r i n g " > ' T 3 5 ' ! 2 1 : 2 1 < / d 1 p 1 : V a l u e > < / d 2 : a n y T y p e > < d 2 : a n y T y p e   z : I d = " i 1 7 5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7 1 8 " / > < d 1 p 1 : U U I D > a 7 7 d d 7 5 d - a f a d - 4 3 7 9 - a 4 9 d - 3 b 0 8 5 d 4 3 a 5 e c < / d 1 p 1 : U U I D > < d 1 p 1 : C o n t a i n e r   z : R e f = " i 1 7 1 9 " / > < d 1 p 1 : V a l u e   i : t y p e = " d 1 : s t r i n g " > ' T 3 6 ' ! 2 1 : 2 1 < / d 1 p 1 : V a l u e > < / d 2 : a n y T y p e > < d 2 : a n y T y p e   z : I d = " i 1 7 5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7 1 8 " / > < d 1 p 1 : U U I D > 6 8 f 0 b a 1 c - c 4 2 f - 4 2 d 4 - 9 f b c - e b 5 d 0 4 a d d 2 d 1 < / d 1 p 1 : U U I D > < d 1 p 1 : C o n t a i n e r   z : R e f = " i 1 7 1 9 " / > < d 1 p 1 : V a l u e   i : t y p e = " d 1 : s t r i n g " > ' T 3 7 ' ! 2 1 : 2 1 < / d 1 p 1 : V a l u e > < / d 2 : a n y T y p e > < d 2 : a n y T y p e   z : I d = " i 1 7 6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7 1 8 " / > < d 1 p 1 : U U I D > c 0 f e 6 e 7 d - c 7 e 0 - 4 a a 6 - b 2 6 d - 7 2 5 8 7 c a e c 4 6 a < / d 1 p 1 : U U I D > < d 1 p 1 : C o n t a i n e r   z : R e f = " i 1 7 1 9 " / > < d 1 p 1 : V a l u e   i : t y p e = " d 1 : s t r i n g " > ' T 3 8 ' ! 2 0 : 2 0 < / d 1 p 1 : V a l u e > < / d 2 : a n y T y p e > < d 2 : a n y T y p e   z : I d = " i 1 7 6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7 1 8 " / > < d 1 p 1 : U U I D > e 6 2 c 5 6 1 a - 3 8 2 e - 4 1 4 4 - 9 8 4 a - d d e d e 4 d f 9 3 6 2 < / d 1 p 1 : U U I D > < d 1 p 1 : C o n t a i n e r   z : R e f = " i 1 7 1 9 " / > < d 1 p 1 : V a l u e   i : t y p e = " d 1 : s t r i n g " > ' T 3 9 ' ! 2 0 : 2 0 < / d 1 p 1 : V a l u e > < / d 2 : a n y T y p e > < d 2 : a n y T y p e   z : I d = " i 1 7 6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7 1 8 " / > < d 1 p 1 : U U I D > b 7 1 b 1 9 f 8 - c b 5 4 - 4 7 1 8 - b 3 f c - 3 2 9 d 8 3 6 f 4 7 9 c < / d 1 p 1 : U U I D > < d 1 p 1 : C o n t a i n e r   z : R e f = " i 1 7 1 9 " / > < d 1 p 1 : V a l u e   i : t y p e = " d 1 : s t r i n g " > ' T 4 0 ' ! 2 0 : 2 0 < / d 1 p 1 : V a l u e > < / d 2 : a n y T y p e > < d 2 : a n y T y p e   z : I d = " i 1 7 6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7 1 8 " / > < d 1 p 1 : U U I D > 2 4 f e 5 d f 5 - 6 c 0 3 - 4 b d 8 - 9 4 e 3 - 4 2 8 7 9 6 1 3 2 e b c < / d 1 p 1 : U U I D > < d 1 p 1 : C o n t a i n e r   z : R e f = " i 1 7 1 9 " / > < d 1 p 1 : V a l u e   i : t y p e = " d 1 : s t r i n g " > ' T 4 1 ' ! 2 0 : 2 0 < / d 1 p 1 : V a l u e > < / d 2 : a n y T y p e > < d 2 : a n y T y p e   z : I d = " i 1 7 6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7 1 8 " / > < d 1 p 1 : U U I D > e 1 3 0 c 1 0 9 - c f 3 1 - 4 a 5 d - b f a c - 6 4 0 9 c 5 3 0 6 f a a < / d 1 p 1 : U U I D > < d 1 p 1 : C o n t a i n e r   z : R e f = " i 1 7 1 9 " / > < d 1 p 1 : V a l u e   i : t y p e = " d 1 : s t r i n g " > ' T 4 2 ' ! 2 0 : 2 0 < / d 1 p 1 : V a l u e > < / d 2 : a n y T y p e > < d 2 : a n y T y p e   z : I d = " i 1 7 6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7 1 8 " / > < d 1 p 1 : U U I D > 6 9 7 d 0 0 0 4 - 7 0 4 d - 4 f c 9 - a f 6 6 - e 6 6 4 c 7 e 8 e b c b < / d 1 p 1 : U U I D > < d 1 p 1 : C o n t a i n e r   z : R e f = " i 1 7 1 9 " / > < d 1 p 1 : V a l u e   i : t y p e = " d 1 : s t r i n g " > ' T 4 3 ' ! 2 0 : 2 0 < / d 1 p 1 : V a l u e > < / d 2 : a n y T y p e > < d 2 : a n y T y p e   z : I d = " i 1 7 6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7 1 8 " / > < d 1 p 1 : U U I D > 6 4 3 5 9 c 1 0 - 1 8 5 e - 4 5 6 0 - a f 5 c - b 0 b c 7 b 0 b 2 b 5 c < / d 1 p 1 : U U I D > < d 1 p 1 : C o n t a i n e r   z : R e f = " i 1 7 1 9 " / > < d 1 p 1 : V a l u e   i : t y p e = " d 1 : s t r i n g " > ' T 4 4 ' ! 2 0 : 2 0 < / d 1 p 1 : V a l u e > < / d 2 : a n y T y p e > < d 2 : a n y T y p e   z : I d = " i 1 7 6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7 1 8 " / > < d 1 p 1 : U U I D > c b 0 f c 8 b f - 3 f 5 e - 4 5 8 d - a d d e - 5 4 8 4 e 1 4 b 4 6 a e < / d 1 p 1 : U U I D > < d 1 p 1 : C o n t a i n e r   z : R e f = " i 1 7 1 9 " / > < d 1 p 1 : V a l u e   i : t y p e = " d 1 : s t r i n g " > ' T 4 5 ' ! 2 0 : 2 0 < / d 1 p 1 : V a l u e > < / d 2 : a n y T y p e > < d 2 : a n y T y p e   z : I d = " i 1 7 6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7 1 8 " / > < d 1 p 1 : U U I D > f 8 8 0 3 8 5 4 - 5 c 3 6 - 4 e c f - a b 3 5 - 4 8 1 6 6 6 7 5 3 c 5 b < / d 1 p 1 : U U I D > < d 1 p 1 : C o n t a i n e r   z : R e f = " i 1 7 1 9 " / > < d 1 p 1 : V a l u e   i : t y p e = " d 1 : s t r i n g " > ' T 4 6 ' ! 2 1 : 2 1 < / d 1 p 1 : V a l u e > < / d 2 : a n y T y p e > < d 2 : a n y T y p e   z : I d = " i 1 7 6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7 1 8 " / > < d 1 p 1 : U U I D > f 9 6 8 1 a 2 e - 2 8 c 5 - 4 0 6 6 - a 5 e 9 - 9 4 e e a 6 8 6 7 e c 5 < / d 1 p 1 : U U I D > < d 1 p 1 : C o n t a i n e r   z : R e f = " i 1 7 1 9 " / > < d 1 p 1 : V a l u e   i : t y p e = " d 1 : s t r i n g " > ' T 4 7 ' ! 2 1 : 2 1 < / d 1 p 1 : V a l u e > < / d 2 : a n y T y p e > < d 2 : a n y T y p e   z : I d = " i 1 7 7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7 1 8 " / > < d 1 p 1 : U U I D > 0 b e 5 6 c 9 0 - 1 0 a 6 - 4 d 2 c - 8 a 0 b - 7 1 8 8 c 3 3 6 0 f d a < / d 1 p 1 : U U I D > < d 1 p 1 : C o n t a i n e r   z : R e f = " i 1 7 1 9 " / > < d 1 p 1 : V a l u e   i : t y p e = " d 1 : s t r i n g " > ' T 4 8 ' ! 2 1 : 2 1 < / d 1 p 1 : V a l u e > < / d 2 : a n y T y p e > < d 2 : a n y T y p e   z : I d = " i 1 7 7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7 1 8 " / > < d 1 p 1 : U U I D > 4 b f a d 0 c 5 - c c c c - 4 8 9 6 - 9 0 3 8 - 0 0 3 b e a 9 e 3 d 2 f < / d 1 p 1 : U U I D > < d 1 p 1 : C o n t a i n e r   z : R e f = " i 1 7 1 9 " / > < d 1 p 1 : V a l u e   i : t y p e = " d 1 : s t r i n g " > ' T 4 9 ' ! 2 1 : 2 1 < / d 1 p 1 : V a l u e > < / d 2 : a n y T y p e > < d 2 : a n y T y p e   z : I d = " i 1 7 7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7 1 8 " / > < d 1 p 1 : U U I D > e f a 4 5 4 7 b - a c 8 c - 4 7 8 3 - 8 8 e f - f 2 8 0 f 6 e 1 1 c a 9 < / d 1 p 1 : U U I D > < d 1 p 1 : C o n t a i n e r   z : R e f = " i 1 7 1 9 " / > < d 1 p 1 : V a l u e   i : t y p e = " d 1 : s t r i n g " > ' T 5 0 ' ! 2 1 : 2 1 < / d 1 p 1 : V a l u e > < / d 2 : a n y T y p e > < d 2 : a n y T y p e   z : I d = " i 1 7 7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7 1 8 " / > < d 1 p 1 : U U I D > f 2 7 e b 8 1 3 - 0 8 8 1 - 4 0 7 4 - a 2 e f - 8 9 9 5 2 f 0 d 7 4 6 6 < / d 1 p 1 : U U I D > < d 1 p 1 : C o n t a i n e r   z : R e f = " i 1 7 1 9 " / > < d 1 p 1 : V a l u e   i : t y p e = " d 1 : s t r i n g " > ' T 5 1 ' ! 2 1 : 2 1 < / d 1 p 1 : V a l u e > < / d 2 : a n y T y p e > < d 2 : a n y T y p e   z : I d = " i 1 7 7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7 1 8 " / > < d 1 p 1 : U U I D > f 1 f f d f d 9 - 0 9 1 c - 4 b 4 7 - 8 8 6 5 - 4 e f 2 f 2 7 5 0 3 1 1 < / d 1 p 1 : U U I D > < d 1 p 1 : C o n t a i n e r   z : R e f = " i 1 7 1 9 " / > < d 1 p 1 : V a l u e   i : t y p e = " d 1 : s t r i n g " > ' T 5 2 ' ! 2 1 : 2 1 < / d 1 p 1 : V a l u e > < / d 2 : a n y T y p e > < d 2 : a n y T y p e   z : I d = " i 1 7 7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7 1 8 " / > < d 1 p 1 : U U I D > c f 9 5 1 4 b b - 8 8 8 8 - 4 2 b e - 9 0 2 1 - b c e 5 a f 1 8 5 b f 5 < / d 1 p 1 : U U I D > < d 1 p 1 : C o n t a i n e r   z : R e f = " i 1 7 1 9 " / > < d 1 p 1 : V a l u e   i : t y p e = " d 1 : s t r i n g " > ' T 5 3 ' ! 2 1 : 2 1 < / d 1 p 1 : V a l u e > < / d 2 : a n y T y p e > < d 2 : a n y T y p e   z : I d = " i 1 7 7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7 1 8 " / > < d 1 p 1 : U U I D > a b 6 1 3 1 9 c - b 5 b a - 4 f 7 9 - 9 9 4 0 - 9 f 0 d 3 b 1 9 c 9 8 3 < / d 1 p 1 : U U I D > < d 1 p 1 : C o n t a i n e r   z : R e f = " i 1 7 1 9 " / > < d 1 p 1 : V a l u e   i : t y p e = " d 1 : s t r i n g " > ' T 5 4 ' ! 2 0 : 2 0 < / d 1 p 1 : V a l u e > < / d 2 : a n y T y p e > < d 2 : a n y T y p e   z : I d = " i 1 7 7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7 1 8 " / > < d 1 p 1 : U U I D > a e 9 d f 9 9 f - 0 0 3 a - 4 7 3 b - 8 5 5 5 - 6 8 0 2 0 0 c 1 7 9 f 4 < / d 1 p 1 : U U I D > < d 1 p 1 : C o n t a i n e r   z : R e f = " i 1 7 1 9 " / > < d 1 p 1 : V a l u e   i : t y p e = " d 1 : s t r i n g " > ' T 5 5 ' ! 2 0 : 2 0 < / d 1 p 1 : V a l u e > < / d 2 : a n y T y p e > < d 2 : a n y T y p e   z : I d = " i 1 7 7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7 1 8 " / > < d 1 p 1 : U U I D > 8 b c 1 e 3 d 9 - 4 8 3 1 - 4 b d 8 - a 2 e 9 - 0 5 8 f 6 3 e b c 5 f b < / d 1 p 1 : U U I D > < d 1 p 1 : C o n t a i n e r   z : R e f = " i 1 7 1 9 " / > < d 1 p 1 : V a l u e   i : t y p e = " d 1 : s t r i n g " > ' T 5 6 ' ! 2 0 : 2 0 < / d 1 p 1 : V a l u e > < / d 2 : a n y T y p e > < d 2 : a n y T y p e   z : I d = " i 1 7 7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7 1 8 " / > < d 1 p 1 : U U I D > 9 d 9 0 2 2 6 5 - 3 a 1 4 - 4 4 f 2 - 9 6 e 0 - 0 f 4 9 1 6 f c 3 d c 4 < / d 1 p 1 : U U I D > < d 1 p 1 : C o n t a i n e r   z : R e f = " i 1 7 1 9 " / > < d 1 p 1 : V a l u e   i : t y p e = " d 1 : s t r i n g " > ' T 5 7 ' ! 2 0 : 2 0 < / d 1 p 1 : V a l u e > < / d 2 : a n y T y p e > < d 2 : a n y T y p e   z : I d = " i 1 7 8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7 1 8 " / > < d 1 p 1 : U U I D > 5 c 1 6 9 3 a 6 - 4 8 b 1 - 4 a 3 f - a b 9 5 - 7 2 e 1 9 5 1 0 9 f 1 5 < / d 1 p 1 : U U I D > < d 1 p 1 : C o n t a i n e r   z : R e f = " i 1 7 1 9 " / > < d 1 p 1 : V a l u e   i : t y p e = " d 1 : s t r i n g " > ' T 5 8 ' ! 2 0 : 2 0 < / d 1 p 1 : V a l u e > < / d 2 : a n y T y p e > < d 2 : a n y T y p e   z : I d = " i 1 7 8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7 1 8 " / > < d 1 p 1 : U U I D > 6 2 a 8 8 6 7 4 - c f b e - 4 7 2 f - b f 0 3 - a 4 8 7 0 1 d 6 3 f a 9 < / d 1 p 1 : U U I D > < d 1 p 1 : C o n t a i n e r   z : R e f = " i 1 7 1 9 " / > < d 1 p 1 : V a l u e   i : t y p e = " d 1 : s t r i n g " > ' T 5 9 ' ! 2 0 : 2 0 < / d 1 p 1 : V a l u e > < / d 2 : a n y T y p e > < d 2 : a n y T y p e   z : I d = " i 1 7 8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7 1 8 " / > < d 1 p 1 : U U I D > 6 b a b f 2 c e - 9 8 0 3 - 4 d 3 6 - a 8 2 9 - e 2 3 4 a e 8 4 4 3 c 2 < / d 1 p 1 : U U I D > < d 1 p 1 : C o n t a i n e r   z : R e f = " i 1 7 1 9 " / > < d 1 p 1 : V a l u e   i : t y p e = " d 1 : s t r i n g " > ' T 6 0 ' ! 1 9 : 1 9 < / d 1 p 1 : V a l u e > < / d 2 : a n y T y p e > < d 2 : a n y T y p e   z : I d = " i 1 7 8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7 1 8 " / > < d 1 p 1 : U U I D > 0 3 b 0 e 0 8 2 - 1 0 c e - 4 b 6 7 - b 6 4 7 - e f f d 2 f 5 0 4 e 7 a < / d 1 p 1 : U U I D > < d 1 p 1 : C o n t a i n e r   z : R e f = " i 1 7 1 9 " / > < d 1 p 1 : V a l u e   i : t y p e = " d 1 : s t r i n g " > ' T 6 1 ' ! 1 9 : 1 9 < / d 1 p 1 : V a l u e > < / d 2 : a n y T y p e > < d 2 : a n y T y p e   z : I d = " i 1 7 8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7 1 8 " / > < d 1 p 1 : U U I D > 7 5 4 d 7 2 2 4 - c 5 9 c - 4 6 5 1 - b f 3 1 - 8 7 2 a 4 6 9 d 9 d 9 9 < / d 1 p 1 : U U I D > < d 1 p 1 : C o n t a i n e r   z : R e f = " i 1 7 1 9 " / > < d 1 p 1 : V a l u e   i : t y p e = " d 1 : s t r i n g " > ' T 6 2 ' ! 1 9 : 1 9 < / d 1 p 1 : V a l u e > < / d 2 : a n y T y p e > < d 2 : a n y T y p e   z : I d = " i 1 7 8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7 1 8 " / > < d 1 p 1 : U U I D > e 1 b e 6 c 6 b - 7 e 6 2 - 4 9 a 7 - b e 7 9 - 2 1 6 f 6 2 5 4 8 4 e d < / d 1 p 1 : U U I D > < d 1 p 1 : C o n t a i n e r   z : R e f = " i 1 7 1 9 " / > < d 1 p 1 : V a l u e   i : t y p e = " d 1 : s t r i n g " > ' T 6 3 ' ! 1 9 : 1 9 < / d 1 p 1 : V a l u e > < / d 2 : a n y T y p e > < d 2 : a n y T y p e   z : I d = " i 1 7 8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7 1 8 " / > < d 1 p 1 : U U I D > a e 0 8 2 7 1 8 - d 1 7 6 - 4 7 d f - 9 e e f - 0 1 9 8 d b a 1 f d 8 0 < / d 1 p 1 : U U I D > < d 1 p 1 : C o n t a i n e r   z : R e f = " i 1 7 1 9 " / > < d 1 p 1 : V a l u e   i : t y p e = " d 1 : s t r i n g " > ' T 6 4 ' ! 1 9 : 1 9 < / d 1 p 1 : V a l u e > < / d 2 : a n y T y p e > < d 2 : a n y T y p e   z : I d = " i 1 7 8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7 1 8 " / > < d 1 p 1 : U U I D > 2 f 5 2 8 8 c 6 - f f 1 b - 4 8 1 a - 8 8 a 3 - 9 a 3 9 4 8 2 b 9 b b 0 < / d 1 p 1 : U U I D > < d 1 p 1 : C o n t a i n e r   z : R e f = " i 1 7 1 9 " / > < d 1 p 1 : V a l u e   i : t y p e = " d 1 : s t r i n g " > ' T 6 5 ' ! 2 0 : 2 0 < / d 1 p 1 : V a l u e > < / d 2 : a n y T y p e > < d 2 : a n y T y p e   z : I d = " i 1 7 8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7 1 8 " / > < d 1 p 1 : U U I D > 9 d 0 e b a 4 a - 3 6 d 7 - 4 f b 1 - 8 8 b 3 - 8 6 4 6 e d 4 8 6 2 d 0 < / d 1 p 1 : U U I D > < d 1 p 1 : C o n t a i n e r   z : R e f = " i 1 7 1 9 " / > < d 1 p 1 : V a l u e   i : t y p e = " d 1 : s t r i n g " > ' T 6 6 ' ! 2 0 : 2 0 < / d 1 p 1 : V a l u e > < / d 2 : a n y T y p e > < d 2 : a n y T y p e   z : I d = " i 1 7 8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7 1 8 " / > < d 1 p 1 : U U I D > 0 9 5 1 c b 3 3 - 8 7 5 e - 4 f 6 5 - a b 5 b - 2 6 1 e 8 d 9 9 8 f d d < / d 1 p 1 : U U I D > < d 1 p 1 : C o n t a i n e r   z : R e f = " i 1 7 1 9 " / > < d 1 p 1 : V a l u e   i : t y p e = " d 1 : s t r i n g " > ' T 6 7 ' ! 2 0 : 2 0 < / d 1 p 1 : V a l u e > < / d 2 : a n y T y p e > < d 2 : a n y T y p e   z : I d = " i 1 7 9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7 1 8 " / > < d 1 p 1 : U U I D > b f 0 3 c a 0 2 - 7 d b 2 - 4 b e 9 - 8 8 8 a - 8 c 1 5 0 1 6 1 7 c 9 8 < / d 1 p 1 : U U I D > < d 1 p 1 : C o n t a i n e r   z : R e f = " i 1 7 1 9 " / > < d 1 p 1 : V a l u e   i : t y p e = " d 1 : s t r i n g " > ' T 6 8 ' ! 2 0 : 2 0 < / d 1 p 1 : V a l u e > < / d 2 : a n y T y p e > < d 2 : a n y T y p e   z : I d = " i 1 7 9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7 1 8 " / > < d 1 p 1 : U U I D > 9 4 1 5 8 9 d e - 9 c d 7 - 4 5 2 2 - 8 6 d e - e b 0 4 e 5 d 4 8 5 e b < / d 1 p 1 : U U I D > < d 1 p 1 : C o n t a i n e r   z : R e f = " i 1 7 1 9 " / > < d 1 p 1 : V a l u e   i : t y p e = " d 1 : s t r i n g " > ' T 6 9 ' ! 2 0 : 2 0 < / d 1 p 1 : V a l u e > < / d 2 : a n y T y p e > < d 2 : a n y T y p e   z : I d = " i 1 7 9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7 1 8 " / > < d 1 p 1 : U U I D > b a 1 2 2 8 d 1 - 0 d 1 d - 4 d e 4 - a a 3 e - e d b 3 b f 8 e f 8 2 4 < / d 1 p 1 : U U I D > < d 1 p 1 : C o n t a i n e r   z : R e f = " i 1 7 1 9 " / > < d 1 p 1 : V a l u e   i : t y p e = " d 1 : s t r i n g " > ' T 7 0 ' ! 2 1 : 2 1 < / d 1 p 1 : V a l u e > < / d 2 : a n y T y p e > < d 2 : a n y T y p e   z : I d = " i 1 7 9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7 1 8 " / > < d 1 p 1 : U U I D > 6 1 3 0 e 2 0 1 - 4 e f 4 - 4 f 6 e - b e 5 8 - 4 4 9 4 f d 9 0 c 6 2 9 < / d 1 p 1 : U U I D > < d 1 p 1 : C o n t a i n e r   z : R e f = " i 1 7 1 9 " / > < d 1 p 1 : V a l u e   i : t y p e = " d 1 : s t r i n g " > ' T 7 1 ' ! 2 1 : 2 1 < / d 1 p 1 : V a l u e > < / d 2 : a n y T y p e > < d 2 : a n y T y p e   z : I d = " i 1 7 9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7 1 8 " / > < d 1 p 1 : U U I D > 0 4 3 9 5 9 3 2 - b a 1 7 - 4 0 c d - b 4 d b - f e 4 6 b 5 9 c 1 f a 8 < / d 1 p 1 : U U I D > < d 1 p 1 : C o n t a i n e r   z : R e f = " i 1 7 1 9 " / > < d 1 p 1 : V a l u e   i : t y p e = " d 1 : s t r i n g " > ' T 7 2 ' ! 2 1 : 2 1 < / d 1 p 1 : V a l u e > < / d 2 : a n y T y p e > < d 2 : a n y T y p e   z : I d = " i 1 7 9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7 1 8 " / > < d 1 p 1 : U U I D > 9 0 e 1 5 f d 6 - 5 4 4 c - 4 0 0 8 - a 5 6 c - 7 7 e 7 7 8 4 7 a 9 3 e < / d 1 p 1 : U U I D > < d 1 p 1 : C o n t a i n e r   z : R e f = " i 1 7 1 9 " / > < d 1 p 1 : V a l u e   i : t y p e = " d 1 : s t r i n g " > ' T 7 3 ' ! 2 1 : 2 1 < / d 1 p 1 : V a l u e > < / d 2 : a n y T y p e > < d 2 : a n y T y p e   z : I d = " i 1 7 9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7 1 8 " / > < d 1 p 1 : U U I D > 0 4 6 f 0 7 2 3 - f f 3 c - 4 d 1 3 - a 4 5 d - e d 1 5 f f a 8 9 2 4 0 < / d 1 p 1 : U U I D > < d 1 p 1 : C o n t a i n e r   z : R e f = " i 1 7 1 9 " / > < d 1 p 1 : V a l u e   i : t y p e = " d 1 : s t r i n g " > ' T 7 4 ' ! 2 1 : 2 1 < / d 1 p 1 : V a l u e > < / d 2 : a n y T y p e > < d 2 : a n y T y p e   z : I d = " i 1 7 9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7 1 8 " / > < d 1 p 1 : U U I D > c 5 7 2 9 c 5 8 - 2 8 2 b - 4 5 3 a - b 3 6 5 - a 5 e b f 2 b 2 4 5 c 7 < / d 1 p 1 : U U I D > < d 1 p 1 : C o n t a i n e r   z : R e f = " i 1 7 1 9 " / > < d 1 p 1 : V a l u e   i : t y p e = " d 1 : s t r i n g " > ' T 7 5 ' ! 2 0 : 2 0 < / d 1 p 1 : V a l u e > < / d 2 : a n y T y p e > < d 2 : a n y T y p e   z : I d = " i 1 7 9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7 1 8 " / > < d 1 p 1 : U U I D > 7 3 5 f 7 8 8 2 - c a 3 d - 4 b d 8 - b d c 7 - d c 1 7 3 7 f 3 5 6 2 6 < / d 1 p 1 : U U I D > < d 1 p 1 : C o n t a i n e r   z : R e f = " i 1 7 1 9 " / > < d 1 p 1 : V a l u e   i : t y p e = " d 1 : s t r i n g " > ' T 7 6 ' ! 2 0 : 2 0 < / d 1 p 1 : V a l u e > < / d 2 : a n y T y p e > < d 2 : a n y T y p e   z : I d = " i 1 7 9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7 1 8 " / > < d 1 p 1 : U U I D > d 7 e 3 7 2 6 a - f f 4 2 - 4 b a 0 - 9 e c 7 - 2 9 9 f d f 3 a 3 f 6 e < / d 1 p 1 : U U I D > < d 1 p 1 : C o n t a i n e r   z : R e f = " i 1 7 1 9 " / > < d 1 p 1 : V a l u e   i : t y p e = " d 1 : s t r i n g " > ' T 7 7 ' ! 2 0 : 2 0 < / d 1 p 1 : V a l u e > < / d 2 : a n y T y p e > < d 2 : a n y T y p e   z : I d = " i 1 8 0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7 1 8 " / > < d 1 p 1 : U U I D > b 2 1 3 f 9 a 0 - e 4 3 9 - 4 9 b 2 - 9 3 5 6 - 0 9 a 0 0 5 d 8 2 d b 2 < / d 1 p 1 : U U I D > < d 1 p 1 : C o n t a i n e r   z : R e f = " i 1 7 1 9 " / > < d 1 p 1 : V a l u e   i : t y p e = " d 1 : s t r i n g " > ' T 7 8 ' ! 2 0 : 2 0 < / d 1 p 1 : V a l u e > < / d 2 : a n y T y p e > < d 2 : a n y T y p e   z : I d = " i 1 8 0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7 1 8 " / > < d 1 p 1 : U U I D > 0 4 f 0 d 4 c e - 5 9 a d - 4 7 c f - b 3 1 8 - 6 2 b b f b 4 6 f d 8 b < / d 1 p 1 : U U I D > < d 1 p 1 : C o n t a i n e r   z : R e f = " i 1 7 1 9 " / > < d 1 p 1 : V a l u e   i : t y p e = " d 1 : s t r i n g " > ' T 7 9 ' ! 2 1 : 2 1 < / d 1 p 1 : V a l u e > < / d 2 : a n y T y p e > < d 2 : a n y T y p e   z : I d = " i 1 8 0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7 1 8 " / > < d 1 p 1 : U U I D > c 7 9 1 e 5 6 3 - 4 a 1 6 - 4 c 3 a - b 4 b 5 - 7 e 1 b b 9 6 6 7 8 0 c < / d 1 p 1 : U U I D > < d 1 p 1 : C o n t a i n e r   z : R e f = " i 1 7 1 9 " / > < d 1 p 1 : V a l u e   i : t y p e = " d 1 : s t r i n g " > ' T 8 0 ' ! 2 1 : 2 1 < / d 1 p 1 : V a l u e > < / d 2 : a n y T y p e > < d 2 : a n y T y p e   z : I d = " i 1 8 0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7 1 8 " / > < d 1 p 1 : U U I D > b 0 a 7 7 b 4 8 - 1 1 9 2 - 4 4 8 b - 9 6 c c - c 4 8 0 f 6 6 b 4 a c c < / d 1 p 1 : U U I D > < d 1 p 1 : C o n t a i n e r   z : R e f = " i 1 7 1 9 " / > < d 1 p 1 : V a l u e   i : t y p e = " d 1 : s t r i n g " > ' T 8 1 ' ! 2 1 : 2 1 < / d 1 p 1 : V a l u e > < / d 2 : a n y T y p e > < d 2 : a n y T y p e   z : I d = " i 1 8 0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7 1 8 " / > < d 1 p 1 : U U I D > f 7 9 9 0 3 5 0 - c d 1 b - 4 8 b 0 - a 1 7 f - 3 6 8 8 6 4 f 6 2 9 7 a < / d 1 p 1 : U U I D > < d 1 p 1 : C o n t a i n e r   z : R e f = " i 1 7 1 9 " / > < d 1 p 1 : V a l u e   i : t y p e = " d 1 : s t r i n g " > ' T 8 2 ' ! 2 0 : 2 0 < / d 1 p 1 : V a l u e > < / d 2 : a n y T y p e > < d 2 : a n y T y p e   z : I d = " i 1 8 0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7 1 8 " / > < d 1 p 1 : U U I D > b 3 6 8 c e c 9 - 9 d 4 2 - 4 8 6 d - b 5 3 f - 7 1 a f 9 1 3 5 f c 1 f < / d 1 p 1 : U U I D > < d 1 p 1 : C o n t a i n e r   z : R e f = " i 1 7 1 9 " / > < d 1 p 1 : V a l u e   i : t y p e = " d 1 : s t r i n g " > ' T 8 3 ' ! 2 0 : 2 0 < / d 1 p 1 : V a l u e > < / d 2 : a n y T y p e > < d 2 : a n y T y p e   z : I d = " i 1 8 0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7 1 8 " / > < d 1 p 1 : U U I D > 0 f 0 a d 4 d 9 - f 6 1 0 - 4 7 c 2 - b d d 4 - 1 5 d b a d d b 6 5 e 7 < / d 1 p 1 : U U I D > < d 1 p 1 : C o n t a i n e r   z : R e f = " i 1 7 1 9 " / > < d 1 p 1 : V a l u e   i : t y p e = " d 1 : s t r i n g " > ' T 8 4 ' ! 2 0 : 2 0 < / d 1 p 1 : V a l u e > < / d 2 : a n y T y p e > < d 2 : a n y T y p e   z : I d = " i 1 8 0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7 1 8 " / > < d 1 p 1 : U U I D > 7 d 6 5 4 9 2 8 - a 9 9 9 - 4 1 4 c - a e 5 1 - 6 7 f f 6 9 c 6 6 7 2 c < / d 1 p 1 : U U I D > < d 1 p 1 : C o n t a i n e r   z : R e f = " i 1 7 1 9 " / > < d 1 p 1 : V a l u e   i : t y p e = " d 1 : s t r i n g " > ' T 8 5 ' ! 2 0 : 2 0 < / d 1 p 1 : V a l u e > < / d 2 : a n y T y p e > < d 2 : a n y T y p e   z : I d = " i 1 8 0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7 1 8 " / > < d 1 p 1 : U U I D > 3 c b 3 8 f c c - 6 8 c e - 4 0 9 e - 9 0 4 5 - 4 b e 6 c 6 e 9 2 8 b 9 < / d 1 p 1 : U U I D > < d 1 p 1 : C o n t a i n e r   z : R e f = " i 1 7 1 9 " / > < d 1 p 1 : V a l u e   i : t y p e = " d 1 : s t r i n g " > ' T 8 6 ' ! 1 9 : 1 9 < / d 1 p 1 : V a l u e > < / d 2 : a n y T y p e > < d 2 : a n y T y p e   z : I d = " i 1 8 0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7 1 8 " / > < d 1 p 1 : U U I D > b c e 1 4 a 6 b - 3 2 6 6 - 4 9 a 9 - a 7 4 e - 9 f f 1 a 1 a b 9 d 7 9 < / d 1 p 1 : U U I D > < d 1 p 1 : C o n t a i n e r   z : R e f = " i 1 7 1 9 " / > < d 1 p 1 : V a l u e   i : t y p e = " d 1 : s t r i n g " > ' T 8 7 ' ! 2 0 : 2 0 < / d 1 p 1 : V a l u e > < / d 2 : a n y T y p e > < d 2 : a n y T y p e   z : I d = " i 1 8 1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7 1 8 " / > < d 1 p 1 : U U I D > c 5 f 9 c f f 5 - 2 5 1 6 - 4 e 6 3 - a f 7 8 - 3 c 1 4 0 3 2 a 3 0 7 1 < / d 1 p 1 : U U I D > < d 1 p 1 : C o n t a i n e r   z : R e f = " i 1 7 1 9 " / > < d 1 p 1 : V a l u e   i : t y p e = " d 1 : s t r i n g " > ' T 8 8 ' ! 2 0 : 2 0 < / d 1 p 1 : V a l u e > < / d 2 : a n y T y p e > < d 2 : a n y T y p e   z : I d = " i 1 8 1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7 1 8 " / > < d 1 p 1 : U U I D > d 9 e 7 2 d 7 b - 1 8 f 9 - 4 a d c - a 3 9 4 - f f 6 8 a 6 b e 2 4 4 1 < / d 1 p 1 : U U I D > < d 1 p 1 : C o n t a i n e r   z : R e f = " i 1 7 1 9 " / > < d 1 p 1 : V a l u e   i : t y p e = " d 1 : s t r i n g " > ' T 8 9 ' ! 2 0 : 2 0 < / d 1 p 1 : V a l u e > < / d 2 : a n y T y p e > < d 2 : a n y T y p e   z : I d = " i 1 8 1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7 1 8 " / > < d 1 p 1 : U U I D > 8 4 d 3 9 a e 1 - 1 7 e f - 4 7 d 5 - 9 3 6 8 - b a 5 3 7 2 2 a c 8 d 5 < / d 1 p 1 : U U I D > < d 1 p 1 : C o n t a i n e r   z : R e f = " i 1 7 1 9 " / > < d 1 p 1 : V a l u e   i : t y p e = " d 1 : s t r i n g " > ' T 9 0 ' ! 1 9 : 1 9 < / d 1 p 1 : V a l u e > < / d 2 : a n y T y p e > < d 2 : a n y T y p e   z : I d = " i 1 8 1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7 1 8 " / > < d 1 p 1 : U U I D > 5 4 2 4 5 5 b f - e a 7 8 - 4 6 1 5 - 8 d 9 6 - 3 8 e 2 e 1 6 6 0 c 2 8 < / d 1 p 1 : U U I D > < d 1 p 1 : C o n t a i n e r   z : R e f = " i 1 7 1 9 " / > < d 1 p 1 : V a l u e   i : t y p e = " d 1 : s t r i n g " > ' T 9 1 ' ! 1 9 : 1 9 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8 1 4 " > < d 1 p 1 : U U I D > 1 0 4 6 b 5 6 b - 8 f 6 b - 4 6 2 c - a 3 d b - 0 b 9 e 5 6 0 e 4 f c 1 < / d 1 p 1 : U U I D > < d 1 p 1 : _ e l e m e n t s > < d 2 : a n y T y p e   z : R e f = " i 1 7 2 0 " / > < d 2 : a n y T y p e   z : R e f = " i 1 7 2 3 " / > < d 2 : a n y T y p e   z : R e f = " i 1 7 2 4 " / > < d 2 : a n y T y p e   z : R e f = " i 1 7 2 5 " / > < d 2 : a n y T y p e   z : R e f = " i 1 7 2 6 " / > < d 2 : a n y T y p e   z : R e f = " i 1 7 2 7 " / > < d 2 : a n y T y p e   z : R e f = " i 1 7 2 8 " / > < d 2 : a n y T y p e   z : R e f = " i 1 7 2 9 " / > < d 2 : a n y T y p e   z : R e f = " i 1 7 3 0 " / > < d 2 : a n y T y p e   z : R e f = " i 1 7 3 1 " / > < d 2 : a n y T y p e   z : R e f = " i 1 7 3 2 " / > < d 2 : a n y T y p e   z : R e f = " i 1 7 3 3 " / > < d 2 : a n y T y p e   z : R e f = " i 1 7 3 4 " / > < d 2 : a n y T y p e   z : R e f = " i 1 7 3 5 " / > < d 2 : a n y T y p e   z : R e f = " i 1 7 3 6 " / > < d 2 : a n y T y p e   z : R e f = " i 1 7 3 7 " / > < d 2 : a n y T y p e   z : R e f = " i 1 7 3 8 " / > < d 2 : a n y T y p e   z : R e f = " i 1 7 3 9 " / > < d 2 : a n y T y p e   z : R e f = " i 1 7 4 0 " / > < d 2 : a n y T y p e   z : R e f = " i 1 7 4 1 " / > < d 2 : a n y T y p e   z : R e f = " i 1 7 4 2 " / > < d 2 : a n y T y p e   z : R e f = " i 1 7 4 3 " / > < d 2 : a n y T y p e   z : R e f = " i 1 7 4 4 " / > < d 2 : a n y T y p e   z : R e f = " i 1 7 4 5 " / > < d 2 : a n y T y p e   z : R e f = " i 1 7 4 6 " / > < d 2 : a n y T y p e   z : R e f = " i 1 7 4 7 " / > < d 2 : a n y T y p e   z : R e f = " i 1 7 4 8 " / > < d 2 : a n y T y p e   z : R e f = " i 1 7 4 9 " / > < d 2 : a n y T y p e   z : R e f = " i 1 7 5 0 " / > < d 2 : a n y T y p e   z : R e f = " i 1 7 5 1 " / > < d 2 : a n y T y p e   z : R e f = " i 1 7 5 2 " / > < d 2 : a n y T y p e   z : R e f = " i 1 7 5 3 " / > < d 2 : a n y T y p e   z : R e f = " i 1 7 5 4 " / > < d 2 : a n y T y p e   z : R e f = " i 1 7 5 5 " / > < d 2 : a n y T y p e   z : R e f = " i 1 7 5 6 " / > < d 2 : a n y T y p e   z : R e f = " i 1 7 5 7 " / > < d 2 : a n y T y p e   z : R e f = " i 1 7 5 8 " / > < d 2 : a n y T y p e   z : R e f = " i 1 7 5 9 " / > < d 2 : a n y T y p e   z : R e f = " i 1 7 6 0 " / > < d 2 : a n y T y p e   z : R e f = " i 1 7 6 1 " / > < d 2 : a n y T y p e   z : R e f = " i 1 7 6 2 " / > < d 2 : a n y T y p e   z : R e f = " i 1 7 6 3 " / > < d 2 : a n y T y p e   z : R e f = " i 1 7 6 4 " / > < d 2 : a n y T y p e   z : R e f = " i 1 7 6 5 " / > < d 2 : a n y T y p e   z : R e f = " i 1 7 6 6 " / > < d 2 : a n y T y p e   z : R e f = " i 1 7 6 7 " / > < d 2 : a n y T y p e   z : R e f = " i 1 7 6 8 " / > < d 2 : a n y T y p e   z : R e f = " i 1 7 6 9 " / > < d 2 : a n y T y p e   z : R e f = " i 1 7 7 0 " / > < d 2 : a n y T y p e   z : R e f = " i 1 7 7 1 " / > < d 2 : a n y T y p e   z : R e f = " i 1 7 7 2 " / > < d 2 : a n y T y p e   z : R e f = " i 1 7 7 3 " / > < d 2 : a n y T y p e   z : R e f = " i 1 7 7 4 " / > < d 2 : a n y T y p e   z : R e f = " i 1 7 7 5 " / > < d 2 : a n y T y p e   z : R e f = " i 1 7 7 6 " / > < d 2 : a n y T y p e   z : R e f = " i 1 7 7 7 " / > < d 2 : a n y T y p e   z : R e f = " i 1 7 7 8 " / > < d 2 : a n y T y p e   z : R e f = " i 1 7 7 9 " / > < d 2 : a n y T y p e   z : R e f = " i 1 7 8 0 " / > < d 2 : a n y T y p e   z : R e f = " i 1 7 8 1 " / > < d 2 : a n y T y p e   z : R e f = " i 1 7 8 2 " / > < d 2 : a n y T y p e   z : R e f = " i 1 7 8 3 " / > < d 2 : a n y T y p e   z : R e f = " i 1 7 8 4 " / > < d 2 : a n y T y p e   z : R e f = " i 1 7 8 5 " / > < d 2 : a n y T y p e   z : R e f = " i 1 7 8 6 " / > < d 2 : a n y T y p e   z : R e f = " i 1 7 8 7 " / > < d 2 : a n y T y p e   z : R e f = " i 1 7 8 8 " / > < d 2 : a n y T y p e   z : R e f = " i 1 7 8 9 " / > < d 2 : a n y T y p e   z : R e f = " i 1 7 9 0 " / > < d 2 : a n y T y p e   z : R e f = " i 1 7 9 1 " / > < d 2 : a n y T y p e   z : R e f = " i 1 7 9 2 " / > < d 2 : a n y T y p e   z : R e f = " i 1 7 9 3 " / > < d 2 : a n y T y p e   z : R e f = " i 1 7 9 4 " / > < d 2 : a n y T y p e   z : R e f = " i 1 7 9 5 " / > < d 2 : a n y T y p e   z : R e f = " i 1 7 9 6 " / > < d 2 : a n y T y p e   z : R e f = " i 1 7 9 7 " / > < d 2 : a n y T y p e   z : R e f = " i 1 7 9 8 " / > < d 2 : a n y T y p e   z : R e f = " i 1 7 9 9 " / > < d 2 : a n y T y p e   z : R e f = " i 1 8 0 0 " / > < d 2 : a n y T y p e   z : R e f = " i 1 8 0 1 " / > < d 2 : a n y T y p e   z : R e f = " i 1 8 0 2 " / > < d 2 : a n y T y p e   z : R e f = " i 1 8 0 3 " / > < d 2 : a n y T y p e   z : R e f = " i 1 8 0 4 " / > < d 2 : a n y T y p e   z : R e f = " i 1 8 0 5 " / > < d 2 : a n y T y p e   z : R e f = " i 1 8 0 6 " / > < d 2 : a n y T y p e   z : R e f = " i 1 8 0 7 " / > < d 2 : a n y T y p e   z : R e f = " i 1 8 0 8 " / > < d 2 : a n y T y p e   z : R e f = " i 1 8 0 9 " / > < d 2 : a n y T y p e   z : R e f = " i 1 8 1 0 " / > < d 2 : a n y T y p e   z : R e f = " i 1 8 1 1 " / > < d 2 : a n y T y p e   z : R e f = " i 1 8 1 2 " / > < d 2 : a n y T y p e   z : R e f = " i 1 8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1 8 1 5 "   i : t y p e = " d 1 p 1 : L a b e l " > < d 1 p 1 : P a r e n t   z : R e f = " i 1 7 1 8 " / > < d 1 p 1 : U U I D > f 4 4 0 b 9 8 9 - 8 5 0 6 - 4 c 5 f - b 4 5 2 - 2 2 8 3 3 b 8 8 4 c d 3 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 S e x e   -   F e m m e 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8 1 6 "   i : t y p e = " d 1 p 1 : E l e m e n t " > < d 1 p 1 : N a m e > A g e < / d 1 p 1 : N a m e > < d 1 p 1 : O b j e c t T y p e > E l e m e n t < / d 1 p 1 : O b j e c t T y p e > < d 1 p 1 : P a r e n t   z : R e f = " i 2 4 1 " / > < d 1 p 1 : U U I D > 1 0 5 c 6 f 4 3 - 9 3 b c - 4 d 6 2 - 9 7 8 d - d b c e e 3 4 3 5 5 d 9 < / d 1 p 1 : U U I D > < d 1 p 1 : _ p r o p e r t i e s   z : I d = " i 1 8 1 7 "   i : t y p e = " d 1 p 1 : M D M P r o p e r t i e s " > < d 1 p 1 : P a r e n t   z : R e f = " i 1 8 1 6 " / > < d 1 p 1 : U U I D > 3 4 7 a c 0 a 3 - e 9 5 7 - 4 a 7 e - 8 0 8 c - a e f d 5 2 4 d 8 b e 8 < / d 1 p 1 : U U I D > < d 1 p 1 : _ e l e m e n t s > < d 2 : a n y T y p e   z : I d = " i 1 8 1 8 "   i : t y p e = " d 1 p 1 : M D M P r o p e r t y " > < d 1 p 1 : N a m e > S i g L e t t e r < / d 1 p 1 : N a m e > < d 1 p 1 : P a r e n t   z : R e f = " i 1 8 1 6 " / > < d 1 p 1 : U U I D > 0 7 4 4 9 6 2 d - 0 7 2 d - 4 3 1 d - 9 e a 6 - a b a 1 b d 0 2 5 0 8 1 < / d 1 p 1 : U U I D > < d 1 p 1 : _ p r o p e r t i e s   z : I d = " i 1 8 1 9 "   i : t y p e = " d 1 p 1 : M D M P r o p e r t i e s " > < d 1 p 1 : P a r e n t   z : R e f = " i 1 8 1 8 " / > < d 1 p 1 : U U I D > c 3 d a e d e c - 8 c 5 8 - 4 0 7 d - a 0 9 b - 4 d 4 8 9 6 0 1 d 3 5 f 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8 2 0 " > < d 1 p 1 : U U I D > 4 5 2 7 3 e d 1 - 3 9 9 4 - 4 9 0 4 - b 8 3 8 - 3 8 c d 8 b 6 4 8 b b 3 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1 7 " / > < d 1 p 1 : V a l u e   i : t y p e = " d 1 : s t r i n g " > < / d 1 p 1 : V a l u e > < / d 2 : a n y T y p e > < d 2 : a n y T y p e   z : I d = " i 1 8 2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1 8 1 6 " / > < d 1 p 1 : U U I D > a 7 5 7 1 a 4 e - d 0 0 3 - 4 0 f d - 9 4 3 a - 0 7 3 9 3 c b 7 c 3 6 1 < / d 1 p 1 : U U I D > < d 1 p 1 : C o n t a i n e r   z : R e f = " i 1 8 1 7 " / > < d 1 p 1 : V a l u e   i : t y p e = " d 1 : s t r i n g " > ' T 1 ' ! 2 0 : 2 0 < / d 1 p 1 : V a l u e > < / d 2 : a n y T y p e > < d 2 : a n y T y p e   z : I d = " i 1 8 2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1 8 1 6 " / > < d 1 p 1 : U U I D > 3 c 1 d a a f 8 - b 1 8 f - 4 7 1 3 - a 3 1 b - 7 1 4 0 b 5 7 a a 2 2 3 < / d 1 p 1 : U U I D > < d 1 p 1 : C o n t a i n e r   z : R e f = " i 1 8 1 7 " / > < d 1 p 1 : V a l u e   i : t y p e = " d 1 : s t r i n g " > ' T 2 ' ! 2 0 : 2 0 < / d 1 p 1 : V a l u e > < / d 2 : a n y T y p e > < d 2 : a n y T y p e   z : I d = " i 1 8 2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8 1 6 " / > < d 1 p 1 : U U I D > f c 8 d e 5 0 e - c 1 4 d - 4 5 2 2 - b 8 5 6 - 0 0 5 a 6 3 c 6 f 5 e 6 < / d 1 p 1 : U U I D > < d 1 p 1 : C o n t a i n e r   z : R e f = " i 1 8 1 7 " / > < d 1 p 1 : V a l u e   i : t y p e = " d 1 : s t r i n g " > ' T 3 ' ! 2 0 : 2 0 < / d 1 p 1 : V a l u e > < / d 2 : a n y T y p e > < d 2 : a n y T y p e   z : I d = " i 1 8 2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8 1 6 " / > < d 1 p 1 : U U I D > c 2 7 0 a 4 7 c - b 6 4 5 - 4 3 7 b - b e a 9 - 6 8 1 b e 8 1 f 5 5 6 d < / d 1 p 1 : U U I D > < d 1 p 1 : C o n t a i n e r   z : R e f = " i 1 8 1 7 " / > < d 1 p 1 : V a l u e   i : t y p e = " d 1 : s t r i n g " > ' T 4 ' ! 2 0 : 2 0 < / d 1 p 1 : V a l u e > < / d 2 : a n y T y p e > < d 2 : a n y T y p e   z : I d = " i 1 8 2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8 1 6 " / > < d 1 p 1 : U U I D > 6 c a 3 0 a 3 7 - 4 c e 8 - 4 3 0 e - a f c e - a 1 d 1 d 5 2 e c 4 8 b < / d 1 p 1 : U U I D > < d 1 p 1 : C o n t a i n e r   z : R e f = " i 1 8 1 7 " / > < d 1 p 1 : V a l u e   i : t y p e = " d 1 : s t r i n g " > ' T 5 ' ! 2 0 : 2 0 < / d 1 p 1 : V a l u e > < / d 2 : a n y T y p e > < d 2 : a n y T y p e   z : I d = " i 1 8 2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8 1 6 " / > < d 1 p 1 : U U I D > f 8 d 8 5 0 e b - e c 4 e - 4 3 c 5 - b a a 8 - 0 b 9 a a 4 b 5 b d 1 4 < / d 1 p 1 : U U I D > < d 1 p 1 : C o n t a i n e r   z : R e f = " i 1 8 1 7 " / > < d 1 p 1 : V a l u e   i : t y p e = " d 1 : s t r i n g " > ' T 6 ' ! 2 0 : 2 0 < / d 1 p 1 : V a l u e > < / d 2 : a n y T y p e > < d 2 : a n y T y p e   z : I d = " i 1 8 2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8 1 6 " / > < d 1 p 1 : U U I D > d d 4 d 3 1 0 4 - 0 5 8 6 - 4 7 b e - a 3 2 3 - 7 a c 7 7 a 9 e 7 d d d < / d 1 p 1 : U U I D > < d 1 p 1 : C o n t a i n e r   z : R e f = " i 1 8 1 7 " / > < d 1 p 1 : V a l u e   i : t y p e = " d 1 : s t r i n g " > ' T 7 ' ! 2 0 : 2 0 < / d 1 p 1 : V a l u e > < / d 2 : a n y T y p e > < d 2 : a n y T y p e   z : I d = " i 1 8 2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8 1 6 " / > < d 1 p 1 : U U I D > 6 4 c 0 4 d b 9 - 0 0 2 5 - 4 7 d e - 8 a 5 a - f 3 5 5 c 6 6 0 0 9 f d < / d 1 p 1 : U U I D > < d 1 p 1 : C o n t a i n e r   z : R e f = " i 1 8 1 7 " / > < d 1 p 1 : V a l u e   i : t y p e = " d 1 : s t r i n g " > ' T 8 ' ! 2 0 : 2 0 < / d 1 p 1 : V a l u e > < / d 2 : a n y T y p e > < d 2 : a n y T y p e   z : I d = " i 1 8 2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8 1 6 " / > < d 1 p 1 : U U I D > 5 0 a 6 3 3 6 4 - 5 2 a e - 4 c 6 c - 8 8 9 5 - b 4 7 f 2 9 9 1 f 9 b e < / d 1 p 1 : U U I D > < d 1 p 1 : C o n t a i n e r   z : R e f = " i 1 8 1 7 " / > < d 1 p 1 : V a l u e   i : t y p e = " d 1 : s t r i n g " > ' T 9 ' ! 2 0 : 2 0 < / d 1 p 1 : V a l u e > < / d 2 : a n y T y p e > < d 2 : a n y T y p e   z : I d = " i 1 8 3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8 1 6 " / > < d 1 p 1 : U U I D > 7 0 5 c 1 6 0 6 - d 2 3 b - 4 a a c - b f 0 4 - 2 d 1 8 4 b 9 b 2 0 9 d < / d 1 p 1 : U U I D > < d 1 p 1 : C o n t a i n e r   z : R e f = " i 1 8 1 7 " / > < d 1 p 1 : V a l u e   i : t y p e = " d 1 : s t r i n g " > ' T 1 0 ' ! 2 0 : 2 0 < / d 1 p 1 : V a l u e > < / d 2 : a n y T y p e > < d 2 : a n y T y p e   z : I d = " i 1 8 3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8 1 6 " / > < d 1 p 1 : U U I D > c 7 0 3 7 9 5 e - 4 f 8 b - 4 e 5 6 - 9 3 c 7 - 7 8 5 8 7 6 b a d 5 4 9 < / d 1 p 1 : U U I D > < d 1 p 1 : C o n t a i n e r   z : R e f = " i 1 8 1 7 " / > < d 1 p 1 : V a l u e   i : t y p e = " d 1 : s t r i n g " > ' T 1 1 ' ! 2 0 : 2 0 < / d 1 p 1 : V a l u e > < / d 2 : a n y T y p e > < d 2 : a n y T y p e   z : I d = " i 1 8 3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8 1 6 " / > < d 1 p 1 : U U I D > 3 e a 4 2 e 7 8 - 9 d 7 7 - 4 9 6 4 - 8 b 8 8 - 2 f 7 9 9 7 1 9 6 9 d e < / d 1 p 1 : U U I D > < d 1 p 1 : C o n t a i n e r   z : R e f = " i 1 8 1 7 " / > < d 1 p 1 : V a l u e   i : t y p e = " d 1 : s t r i n g " > ' T 1 2 ' ! 2 0 : 2 0 < / d 1 p 1 : V a l u e > < / d 2 : a n y T y p e > < d 2 : a n y T y p e   z : I d = " i 1 8 3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8 1 6 " / > < d 1 p 1 : U U I D > 6 f 7 8 9 e 6 b - 8 a e a - 4 7 d 7 - b a e b - 3 e 5 9 4 f f 2 a 1 4 7 < / d 1 p 1 : U U I D > < d 1 p 1 : C o n t a i n e r   z : R e f = " i 1 8 1 7 " / > < d 1 p 1 : V a l u e   i : t y p e = " d 1 : s t r i n g " > ' T 1 3 ' ! 2 0 : 2 0 < / d 1 p 1 : V a l u e > < / d 2 : a n y T y p e > < d 2 : a n y T y p e   z : I d = " i 1 8 3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8 1 6 " / > < d 1 p 1 : U U I D > 9 7 2 8 4 f 0 2 - 1 e b c - 4 8 a c - 9 b 4 d - 2 5 5 8 2 c 7 d 3 d 5 2 < / d 1 p 1 : U U I D > < d 1 p 1 : C o n t a i n e r   z : R e f = " i 1 8 1 7 " / > < d 1 p 1 : V a l u e   i : t y p e = " d 1 : s t r i n g " > ' T 1 4 ' ! 2 0 : 2 0 < / d 1 p 1 : V a l u e > < / d 2 : a n y T y p e > < d 2 : a n y T y p e   z : I d = " i 1 8 3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8 1 6 " / > < d 1 p 1 : U U I D > 7 b e d 3 2 3 0 - e 0 4 5 - 4 9 b 8 - a d d 9 - 1 a 2 e 8 e d b 9 3 3 9 < / d 1 p 1 : U U I D > < d 1 p 1 : C o n t a i n e r   z : R e f = " i 1 8 1 7 " / > < d 1 p 1 : V a l u e   i : t y p e = " d 1 : s t r i n g " > ' T 1 5 ' ! 2 0 : 2 0 < / d 1 p 1 : V a l u e > < / d 2 : a n y T y p e > < d 2 : a n y T y p e   z : I d = " i 1 8 3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8 1 6 " / > < d 1 p 1 : U U I D > d 8 a 4 6 e a 3 - d e 8 8 - 4 e f 4 - 9 0 1 7 - 4 c 1 a f 0 6 c 9 0 8 f < / d 1 p 1 : U U I D > < d 1 p 1 : C o n t a i n e r   z : R e f = " i 1 8 1 7 " / > < d 1 p 1 : V a l u e   i : t y p e = " d 1 : s t r i n g " > ' T 1 6 ' ! 2 0 : 2 0 < / d 1 p 1 : V a l u e > < / d 2 : a n y T y p e > < d 2 : a n y T y p e   z : I d = " i 1 8 3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8 1 6 " / > < d 1 p 1 : U U I D > 8 4 4 8 d 9 c a - e 2 1 3 - 4 6 d 9 - 8 b 5 b - a 9 3 0 3 5 8 6 1 f 1 b < / d 1 p 1 : U U I D > < d 1 p 1 : C o n t a i n e r   z : R e f = " i 1 8 1 7 " / > < d 1 p 1 : V a l u e   i : t y p e = " d 1 : s t r i n g " > ' T 1 7 ' ! 2 0 : 2 0 < / d 1 p 1 : V a l u e > < / d 2 : a n y T y p e > < d 2 : a n y T y p e   z : I d = " i 1 8 3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8 1 6 " / > < d 1 p 1 : U U I D > 3 0 9 7 8 c 8 3 - e a c 0 - 4 8 e d - b d a 6 - c 1 6 6 b 3 a 0 1 f d 7 < / d 1 p 1 : U U I D > < d 1 p 1 : C o n t a i n e r   z : R e f = " i 1 8 1 7 " / > < d 1 p 1 : V a l u e   i : t y p e = " d 1 : s t r i n g " > ' T 1 8 ' ! 2 0 : 2 0 < / d 1 p 1 : V a l u e > < / d 2 : a n y T y p e > < d 2 : a n y T y p e   z : I d = " i 1 8 3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8 1 6 " / > < d 1 p 1 : U U I D > 8 2 9 6 5 5 e f - e 1 0 e - 4 0 3 6 - 9 1 f 8 - 1 c e c b f c 7 d 0 6 5 < / d 1 p 1 : U U I D > < d 1 p 1 : C o n t a i n e r   z : R e f = " i 1 8 1 7 " / > < d 1 p 1 : V a l u e   i : t y p e = " d 1 : s t r i n g " > ' T 1 9 ' ! 2 0 : 2 0 < / d 1 p 1 : V a l u e > < / d 2 : a n y T y p e > < d 2 : a n y T y p e   z : I d = " i 1 8 4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8 1 6 " / > < d 1 p 1 : U U I D > e 6 f 2 c 1 4 2 - 5 0 e 8 - 4 6 e e - 8 a f b - d 7 e d 0 7 9 5 b 7 9 6 < / d 1 p 1 : U U I D > < d 1 p 1 : C o n t a i n e r   z : R e f = " i 1 8 1 7 " / > < d 1 p 1 : V a l u e   i : t y p e = " d 1 : s t r i n g " > ' T 2 0 ' ! 2 0 : 2 0 < / d 1 p 1 : V a l u e > < / d 2 : a n y T y p e > < d 2 : a n y T y p e   z : I d = " i 1 8 4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8 1 6 " / > < d 1 p 1 : U U I D > 3 b 0 f 7 b 2 b - c 4 8 e - 4 4 1 e - b 1 f 9 - 7 6 6 e 4 6 d 5 a 7 7 6 < / d 1 p 1 : U U I D > < d 1 p 1 : C o n t a i n e r   z : R e f = " i 1 8 1 7 " / > < d 1 p 1 : V a l u e   i : t y p e = " d 1 : s t r i n g " > ' T 2 1 ' ! 2 0 : 2 0 < / d 1 p 1 : V a l u e > < / d 2 : a n y T y p e > < d 2 : a n y T y p e   z : I d = " i 1 8 4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8 1 6 " / > < d 1 p 1 : U U I D > 9 1 8 6 5 1 0 b - a d 4 4 - 4 5 d b - 8 1 7 9 - 2 d 4 5 5 b 9 6 f 1 8 a < / d 1 p 1 : U U I D > < d 1 p 1 : C o n t a i n e r   z : R e f = " i 1 8 1 7 " / > < d 1 p 1 : V a l u e   i : t y p e = " d 1 : s t r i n g " > ' T 2 2 ' ! 2 1 : 2 1 < / d 1 p 1 : V a l u e > < / d 2 : a n y T y p e > < d 2 : a n y T y p e   z : I d = " i 1 8 4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8 1 6 " / > < d 1 p 1 : U U I D > 6 6 c 6 0 e d 1 - 4 1 b 5 - 4 3 1 e - a 5 1 6 - 2 c a 5 4 b 8 3 8 2 c d < / d 1 p 1 : U U I D > < d 1 p 1 : C o n t a i n e r   z : R e f = " i 1 8 1 7 " / > < d 1 p 1 : V a l u e   i : t y p e = " d 1 : s t r i n g " > ' T 2 3 ' ! 2 1 : 2 1 < / d 1 p 1 : V a l u e > < / d 2 : a n y T y p e > < d 2 : a n y T y p e   z : I d = " i 1 8 4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8 1 6 " / > < d 1 p 1 : U U I D > f 6 6 9 3 2 a 5 - b b b c - 4 7 c 2 - 9 6 5 0 - f 2 c e f b c 3 7 4 0 5 < / d 1 p 1 : U U I D > < d 1 p 1 : C o n t a i n e r   z : R e f = " i 1 8 1 7 " / > < d 1 p 1 : V a l u e   i : t y p e = " d 1 : s t r i n g " > ' T 2 4 ' ! 2 1 : 2 1 < / d 1 p 1 : V a l u e > < / d 2 : a n y T y p e > < d 2 : a n y T y p e   z : I d = " i 1 8 4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8 1 6 " / > < d 1 p 1 : U U I D > b 6 9 6 d b b 5 - 8 4 a 5 - 4 9 3 7 - b 6 7 3 - 1 5 e 7 9 4 f e 3 5 c 1 < / d 1 p 1 : U U I D > < d 1 p 1 : C o n t a i n e r   z : R e f = " i 1 8 1 7 " / > < d 1 p 1 : V a l u e   i : t y p e = " d 1 : s t r i n g " > ' T 2 5 ' ! 2 1 : 2 1 < / d 1 p 1 : V a l u e > < / d 2 : a n y T y p e > < d 2 : a n y T y p e   z : I d = " i 1 8 4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8 1 6 " / > < d 1 p 1 : U U I D > e 2 5 7 f f 5 5 - c 4 3 d - 4 0 8 a - 9 c 0 5 - c 0 2 9 e 3 4 5 1 c 9 9 < / d 1 p 1 : U U I D > < d 1 p 1 : C o n t a i n e r   z : R e f = " i 1 8 1 7 " / > < d 1 p 1 : V a l u e   i : t y p e = " d 1 : s t r i n g " > ' T 2 6 ' ! 2 1 : 2 1 < / d 1 p 1 : V a l u e > < / d 2 : a n y T y p e > < d 2 : a n y T y p e   z : I d = " i 1 8 4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8 1 6 " / > < d 1 p 1 : U U I D > e 9 e 1 7 2 0 b - 4 6 2 2 - 4 b f 0 - 8 e 3 c - b 6 c 8 a 1 0 b c d 1 b < / d 1 p 1 : U U I D > < d 1 p 1 : C o n t a i n e r   z : R e f = " i 1 8 1 7 " / > < d 1 p 1 : V a l u e   i : t y p e = " d 1 : s t r i n g " > ' T 2 7 ' ! 2 1 : 2 1 < / d 1 p 1 : V a l u e > < / d 2 : a n y T y p e > < d 2 : a n y T y p e   z : I d = " i 1 8 4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8 1 6 " / > < d 1 p 1 : U U I D > 3 4 8 0 1 8 a 3 - d 1 2 4 - 4 1 4 f - 9 b 5 d - 6 4 3 2 e e 0 2 2 2 9 b < / d 1 p 1 : U U I D > < d 1 p 1 : C o n t a i n e r   z : R e f = " i 1 8 1 7 " / > < d 1 p 1 : V a l u e   i : t y p e = " d 1 : s t r i n g " > ' T 2 8 ' ! 2 1 : 2 1 < / d 1 p 1 : V a l u e > < / d 2 : a n y T y p e > < d 2 : a n y T y p e   z : I d = " i 1 8 4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8 1 6 " / > < d 1 p 1 : U U I D > e 5 e 4 8 0 3 3 - f 9 3 a - 4 a 4 a - b 8 b e - 9 2 7 b 9 f 0 2 f 8 6 d < / d 1 p 1 : U U I D > < d 1 p 1 : C o n t a i n e r   z : R e f = " i 1 8 1 7 " / > < d 1 p 1 : V a l u e   i : t y p e = " d 1 : s t r i n g " > ' T 2 9 ' ! 2 1 : 2 1 < / d 1 p 1 : V a l u e > < / d 2 : a n y T y p e > < d 2 : a n y T y p e   z : I d = " i 1 8 5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8 1 6 " / > < d 1 p 1 : U U I D > 1 c d b f f 8 7 - d f 8 4 - 4 7 b 3 - a 4 7 a - 8 c 3 6 d c c f a d 7 f < / d 1 p 1 : U U I D > < d 1 p 1 : C o n t a i n e r   z : R e f = " i 1 8 1 7 " / > < d 1 p 1 : V a l u e   i : t y p e = " d 1 : s t r i n g " > ' T 3 0 ' ! 2 2 : 2 2 < / d 1 p 1 : V a l u e > < / d 2 : a n y T y p e > < d 2 : a n y T y p e   z : I d = " i 1 8 5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8 1 6 " / > < d 1 p 1 : U U I D > e 8 e 3 f 2 2 4 - 0 a e 5 - 4 7 3 6 - b 0 9 5 - 1 1 d 8 0 1 8 d 6 0 9 0 < / d 1 p 1 : U U I D > < d 1 p 1 : C o n t a i n e r   z : R e f = " i 1 8 1 7 " / > < d 1 p 1 : V a l u e   i : t y p e = " d 1 : s t r i n g " > ' T 3 1 ' ! 2 2 : 2 2 < / d 1 p 1 : V a l u e > < / d 2 : a n y T y p e > < d 2 : a n y T y p e   z : I d = " i 1 8 5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8 1 6 " / > < d 1 p 1 : U U I D > 5 c b 3 0 1 7 f - e 0 2 b - 4 1 7 f - 8 0 f 9 - e d 4 d 4 8 1 e e 7 8 a < / d 1 p 1 : U U I D > < d 1 p 1 : C o n t a i n e r   z : R e f = " i 1 8 1 7 " / > < d 1 p 1 : V a l u e   i : t y p e = " d 1 : s t r i n g " > ' T 3 2 ' ! 2 2 : 2 2 < / d 1 p 1 : V a l u e > < / d 2 : a n y T y p e > < d 2 : a n y T y p e   z : I d = " i 1 8 5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8 1 6 " / > < d 1 p 1 : U U I D > d 7 2 5 8 0 8 8 - 6 7 9 e - 4 d d f - a 1 8 7 - 1 b 2 6 f 6 f 6 0 c 3 4 < / d 1 p 1 : U U I D > < d 1 p 1 : C o n t a i n e r   z : R e f = " i 1 8 1 7 " / > < d 1 p 1 : V a l u e   i : t y p e = " d 1 : s t r i n g " > ' T 3 3 ' ! 2 2 : 2 2 < / d 1 p 1 : V a l u e > < / d 2 : a n y T y p e > < d 2 : a n y T y p e   z : I d = " i 1 8 5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8 1 6 " / > < d 1 p 1 : U U I D > 9 5 5 d 5 1 3 4 - 6 c 2 6 - 4 2 b f - 8 0 c 2 - e 9 f d 6 8 4 e d d 9 2 < / d 1 p 1 : U U I D > < d 1 p 1 : C o n t a i n e r   z : R e f = " i 1 8 1 7 " / > < d 1 p 1 : V a l u e   i : t y p e = " d 1 : s t r i n g " > ' T 3 4 ' ! 2 2 : 2 2 < / d 1 p 1 : V a l u e > < / d 2 : a n y T y p e > < d 2 : a n y T y p e   z : I d = " i 1 8 5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8 1 6 " / > < d 1 p 1 : U U I D > 4 d 3 7 5 9 3 e - 0 0 d 2 - 4 7 6 6 - 9 b d 8 - 2 6 f c 1 e 2 7 a b 5 8 < / d 1 p 1 : U U I D > < d 1 p 1 : C o n t a i n e r   z : R e f = " i 1 8 1 7 " / > < d 1 p 1 : V a l u e   i : t y p e = " d 1 : s t r i n g " > ' T 3 5 ' ! 2 2 : 2 2 < / d 1 p 1 : V a l u e > < / d 2 : a n y T y p e > < d 2 : a n y T y p e   z : I d = " i 1 8 5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8 1 6 " / > < d 1 p 1 : U U I D > 1 f 8 7 e 6 9 d - 8 9 2 2 - 4 3 5 0 - 8 f 5 c - 8 7 f 1 1 8 1 1 a 4 3 2 < / d 1 p 1 : U U I D > < d 1 p 1 : C o n t a i n e r   z : R e f = " i 1 8 1 7 " / > < d 1 p 1 : V a l u e   i : t y p e = " d 1 : s t r i n g " > ' T 3 6 ' ! 2 2 : 2 2 < / d 1 p 1 : V a l u e > < / d 2 : a n y T y p e > < d 2 : a n y T y p e   z : I d = " i 1 8 5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8 1 6 " / > < d 1 p 1 : U U I D > 6 8 4 0 b 5 5 3 - 1 f f 4 - 4 4 c f - b 7 6 5 - 7 9 9 f 6 c 0 6 b 8 5 3 < / d 1 p 1 : U U I D > < d 1 p 1 : C o n t a i n e r   z : R e f = " i 1 8 1 7 " / > < d 1 p 1 : V a l u e   i : t y p e = " d 1 : s t r i n g " > ' T 3 7 ' ! 2 2 : 2 2 < / d 1 p 1 : V a l u e > < / d 2 : a n y T y p e > < d 2 : a n y T y p e   z : I d = " i 1 8 5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8 1 6 " / > < d 1 p 1 : U U I D > f 4 d b 8 1 b 1 - e 1 1 9 - 4 5 7 b - 9 7 1 c - b 6 c 5 e b 0 f 7 e f f < / d 1 p 1 : U U I D > < d 1 p 1 : C o n t a i n e r   z : R e f = " i 1 8 1 7 " / > < d 1 p 1 : V a l u e   i : t y p e = " d 1 : s t r i n g " > ' T 3 8 ' ! 2 1 : 2 1 < / d 1 p 1 : V a l u e > < / d 2 : a n y T y p e > < d 2 : a n y T y p e   z : I d = " i 1 8 5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8 1 6 " / > < d 1 p 1 : U U I D > 8 c 4 3 5 c 3 a - 1 7 a c - 4 4 1 8 - 9 5 4 c - 3 e 1 9 2 9 0 7 4 0 8 4 < / d 1 p 1 : U U I D > < d 1 p 1 : C o n t a i n e r   z : R e f = " i 1 8 1 7 " / > < d 1 p 1 : V a l u e   i : t y p e = " d 1 : s t r i n g " > ' T 3 9 ' ! 2 1 : 2 1 < / d 1 p 1 : V a l u e > < / d 2 : a n y T y p e > < d 2 : a n y T y p e   z : I d = " i 1 8 6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8 1 6 " / > < d 1 p 1 : U U I D > 8 d 5 0 c 3 b 9 - c b a b - 4 2 c 1 - a 9 3 e - c a 8 a b 7 f 3 4 2 b a < / d 1 p 1 : U U I D > < d 1 p 1 : C o n t a i n e r   z : R e f = " i 1 8 1 7 " / > < d 1 p 1 : V a l u e   i : t y p e = " d 1 : s t r i n g " > ' T 4 0 ' ! 2 1 : 2 1 < / d 1 p 1 : V a l u e > < / d 2 : a n y T y p e > < d 2 : a n y T y p e   z : I d = " i 1 8 6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8 1 6 " / > < d 1 p 1 : U U I D > 3 1 4 c a 3 6 6 - 1 5 b 7 - 4 b 5 c - 8 4 7 a - 6 0 e f 2 d c 2 c d 3 0 < / d 1 p 1 : U U I D > < d 1 p 1 : C o n t a i n e r   z : R e f = " i 1 8 1 7 " / > < d 1 p 1 : V a l u e   i : t y p e = " d 1 : s t r i n g " > ' T 4 1 ' ! 2 1 : 2 1 < / d 1 p 1 : V a l u e > < / d 2 : a n y T y p e > < d 2 : a n y T y p e   z : I d = " i 1 8 6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8 1 6 " / > < d 1 p 1 : U U I D > 2 9 b a e e b f - d e 3 a - 4 d 6 5 - 8 0 c 4 - c d 3 a 4 2 3 f 5 b 7 7 < / d 1 p 1 : U U I D > < d 1 p 1 : C o n t a i n e r   z : R e f = " i 1 8 1 7 " / > < d 1 p 1 : V a l u e   i : t y p e = " d 1 : s t r i n g " > ' T 4 2 ' ! 2 1 : 2 1 < / d 1 p 1 : V a l u e > < / d 2 : a n y T y p e > < d 2 : a n y T y p e   z : I d = " i 1 8 6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8 1 6 " / > < d 1 p 1 : U U I D > f 3 6 d 7 1 0 d - 2 1 8 a - 4 a f 4 - a b 4 4 - c f 9 c b 0 d 8 7 5 f 2 < / d 1 p 1 : U U I D > < d 1 p 1 : C o n t a i n e r   z : R e f = " i 1 8 1 7 " / > < d 1 p 1 : V a l u e   i : t y p e = " d 1 : s t r i n g " > ' T 4 3 ' ! 2 1 : 2 1 < / d 1 p 1 : V a l u e > < / d 2 : a n y T y p e > < d 2 : a n y T y p e   z : I d = " i 1 8 6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8 1 6 " / > < d 1 p 1 : U U I D > c 9 e 9 d 4 2 0 - 3 6 9 2 - 4 2 8 5 - 9 5 f f - b c a d f a 9 b d a a d < / d 1 p 1 : U U I D > < d 1 p 1 : C o n t a i n e r   z : R e f = " i 1 8 1 7 " / > < d 1 p 1 : V a l u e   i : t y p e = " d 1 : s t r i n g " > ' T 4 4 ' ! 2 1 : 2 1 < / d 1 p 1 : V a l u e > < / d 2 : a n y T y p e > < d 2 : a n y T y p e   z : I d = " i 1 8 6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8 1 6 " / > < d 1 p 1 : U U I D > 5 7 e 7 b 5 c 0 - 2 8 7 b - 4 0 0 7 - b a 2 0 - 9 8 2 7 1 0 e e 9 e 3 4 < / d 1 p 1 : U U I D > < d 1 p 1 : C o n t a i n e r   z : R e f = " i 1 8 1 7 " / > < d 1 p 1 : V a l u e   i : t y p e = " d 1 : s t r i n g " > ' T 4 5 ' ! 2 1 : 2 1 < / d 1 p 1 : V a l u e > < / d 2 : a n y T y p e > < d 2 : a n y T y p e   z : I d = " i 1 8 6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8 1 6 " / > < d 1 p 1 : U U I D > a c d 2 5 d a e - b b 0 b - 4 5 b 5 - a b 9 c - d 2 7 1 b 6 6 0 6 7 2 d < / d 1 p 1 : U U I D > < d 1 p 1 : C o n t a i n e r   z : R e f = " i 1 8 1 7 " / > < d 1 p 1 : V a l u e   i : t y p e = " d 1 : s t r i n g " > ' T 4 6 ' ! 2 2 : 2 2 < / d 1 p 1 : V a l u e > < / d 2 : a n y T y p e > < d 2 : a n y T y p e   z : I d = " i 1 8 6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8 1 6 " / > < d 1 p 1 : U U I D > f 1 a 6 e 1 c e - a 8 c e - 4 c 1 2 - 8 6 a 6 - d b 1 0 a 1 9 7 f f 4 1 < / d 1 p 1 : U U I D > < d 1 p 1 : C o n t a i n e r   z : R e f = " i 1 8 1 7 " / > < d 1 p 1 : V a l u e   i : t y p e = " d 1 : s t r i n g " > ' T 4 7 ' ! 2 2 : 2 2 < / d 1 p 1 : V a l u e > < / d 2 : a n y T y p e > < d 2 : a n y T y p e   z : I d = " i 1 8 6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8 1 6 " / > < d 1 p 1 : U U I D > 4 c a 4 3 f 6 7 - e a e 7 - 4 b c 4 - 9 5 4 f - 0 b 4 e 2 4 0 3 d 1 6 d < / d 1 p 1 : U U I D > < d 1 p 1 : C o n t a i n e r   z : R e f = " i 1 8 1 7 " / > < d 1 p 1 : V a l u e   i : t y p e = " d 1 : s t r i n g " > ' T 4 8 ' ! 2 2 : 2 2 < / d 1 p 1 : V a l u e > < / d 2 : a n y T y p e > < d 2 : a n y T y p e   z : I d = " i 1 8 6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8 1 6 " / > < d 1 p 1 : U U I D > c c 5 b f a 3 c - 2 5 a 3 - 4 c b 2 - 8 4 d 0 - 4 1 d b 4 9 1 3 f a 7 9 < / d 1 p 1 : U U I D > < d 1 p 1 : C o n t a i n e r   z : R e f = " i 1 8 1 7 " / > < d 1 p 1 : V a l u e   i : t y p e = " d 1 : s t r i n g " > ' T 4 9 ' ! 2 2 : 2 2 < / d 1 p 1 : V a l u e > < / d 2 : a n y T y p e > < d 2 : a n y T y p e   z : I d = " i 1 8 7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8 1 6 " / > < d 1 p 1 : U U I D > 6 b 1 9 6 9 f b - c e c c - 4 6 a 8 - 9 e 4 9 - b 6 a b 0 8 c 5 9 b 3 d < / d 1 p 1 : U U I D > < d 1 p 1 : C o n t a i n e r   z : R e f = " i 1 8 1 7 " / > < d 1 p 1 : V a l u e   i : t y p e = " d 1 : s t r i n g " > ' T 5 0 ' ! 2 2 : 2 2 < / d 1 p 1 : V a l u e > < / d 2 : a n y T y p e > < d 2 : a n y T y p e   z : I d = " i 1 8 7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8 1 6 " / > < d 1 p 1 : U U I D > a 0 b 4 b 0 b b - 9 2 3 f - 4 8 0 5 - a d 7 2 - b 3 9 f 0 b a 8 6 8 5 1 < / d 1 p 1 : U U I D > < d 1 p 1 : C o n t a i n e r   z : R e f = " i 1 8 1 7 " / > < d 1 p 1 : V a l u e   i : t y p e = " d 1 : s t r i n g " > ' T 5 1 ' ! 2 2 : 2 2 < / d 1 p 1 : V a l u e > < / d 2 : a n y T y p e > < d 2 : a n y T y p e   z : I d = " i 1 8 7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8 1 6 " / > < d 1 p 1 : U U I D > f a 5 a 9 8 0 a - 5 e c 6 - 4 3 4 6 - 9 d 5 5 - 4 2 0 b c 5 1 f 5 0 4 9 < / d 1 p 1 : U U I D > < d 1 p 1 : C o n t a i n e r   z : R e f = " i 1 8 1 7 " / > < d 1 p 1 : V a l u e   i : t y p e = " d 1 : s t r i n g " > ' T 5 2 ' ! 2 2 : 2 2 < / d 1 p 1 : V a l u e > < / d 2 : a n y T y p e > < d 2 : a n y T y p e   z : I d = " i 1 8 7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8 1 6 " / > < d 1 p 1 : U U I D > b c 0 f 5 e c e - 7 0 b a - 4 7 a 5 - 8 f e 1 - 0 6 8 8 c 1 7 5 e 4 a 1 < / d 1 p 1 : U U I D > < d 1 p 1 : C o n t a i n e r   z : R e f = " i 1 8 1 7 " / > < d 1 p 1 : V a l u e   i : t y p e = " d 1 : s t r i n g " > ' T 5 3 ' ! 2 2 : 2 2 < / d 1 p 1 : V a l u e > < / d 2 : a n y T y p e > < d 2 : a n y T y p e   z : I d = " i 1 8 7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8 1 6 " / > < d 1 p 1 : U U I D > c 9 4 4 6 7 0 9 - c 6 6 8 - 4 0 6 0 - 9 8 f 0 - 4 e 0 5 5 0 4 4 2 2 9 f < / d 1 p 1 : U U I D > < d 1 p 1 : C o n t a i n e r   z : R e f = " i 1 8 1 7 " / > < d 1 p 1 : V a l u e   i : t y p e = " d 1 : s t r i n g " > ' T 5 4 ' ! 2 1 : 2 1 < / d 1 p 1 : V a l u e > < / d 2 : a n y T y p e > < d 2 : a n y T y p e   z : I d = " i 1 8 7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8 1 6 " / > < d 1 p 1 : U U I D > f 7 7 9 6 3 7 4 - 2 e d 5 - 4 8 5 b - 8 9 0 b - 0 9 6 4 6 2 2 e 7 a e 6 < / d 1 p 1 : U U I D > < d 1 p 1 : C o n t a i n e r   z : R e f = " i 1 8 1 7 " / > < d 1 p 1 : V a l u e   i : t y p e = " d 1 : s t r i n g " > ' T 5 5 ' ! 2 1 : 2 1 < / d 1 p 1 : V a l u e > < / d 2 : a n y T y p e > < d 2 : a n y T y p e   z : I d = " i 1 8 7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8 1 6 " / > < d 1 p 1 : U U I D > 8 e 5 e a d 8 9 - 9 6 9 c - 4 6 7 6 - 8 6 0 c - 6 8 8 d d f d 8 d 3 b 0 < / d 1 p 1 : U U I D > < d 1 p 1 : C o n t a i n e r   z : R e f = " i 1 8 1 7 " / > < d 1 p 1 : V a l u e   i : t y p e = " d 1 : s t r i n g " > ' T 5 6 ' ! 2 1 : 2 1 < / d 1 p 1 : V a l u e > < / d 2 : a n y T y p e > < d 2 : a n y T y p e   z : I d = " i 1 8 7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8 1 6 " / > < d 1 p 1 : U U I D > 4 1 f 2 6 d d 8 - 9 1 b 5 - 4 5 9 4 - a a c d - b 2 1 a 6 b 3 d d b e f < / d 1 p 1 : U U I D > < d 1 p 1 : C o n t a i n e r   z : R e f = " i 1 8 1 7 " / > < d 1 p 1 : V a l u e   i : t y p e = " d 1 : s t r i n g " > ' T 5 7 ' ! 2 1 : 2 1 < / d 1 p 1 : V a l u e > < / d 2 : a n y T y p e > < d 2 : a n y T y p e   z : I d = " i 1 8 7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8 1 6 " / > < d 1 p 1 : U U I D > 1 8 4 5 c 7 b 9 - b d f 1 - 4 2 c 3 - 8 0 8 6 - d b 6 2 5 9 0 a 3 0 1 b < / d 1 p 1 : U U I D > < d 1 p 1 : C o n t a i n e r   z : R e f = " i 1 8 1 7 " / > < d 1 p 1 : V a l u e   i : t y p e = " d 1 : s t r i n g " > ' T 5 8 ' ! 2 1 : 2 1 < / d 1 p 1 : V a l u e > < / d 2 : a n y T y p e > < d 2 : a n y T y p e   z : I d = " i 1 8 7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8 1 6 " / > < d 1 p 1 : U U I D > 7 e 1 2 5 2 0 3 - 6 7 b 9 - 4 5 d 6 - a 3 e 2 - d b a c 6 c 0 7 5 a e 1 < / d 1 p 1 : U U I D > < d 1 p 1 : C o n t a i n e r   z : R e f = " i 1 8 1 7 " / > < d 1 p 1 : V a l u e   i : t y p e = " d 1 : s t r i n g " > ' T 5 9 ' ! 2 1 : 2 1 < / d 1 p 1 : V a l u e > < / d 2 : a n y T y p e > < d 2 : a n y T y p e   z : I d = " i 1 8 8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8 1 6 " / > < d 1 p 1 : U U I D > f e f a 9 4 6 e - 9 0 1 7 - 4 1 d 6 - 9 8 1 d - 5 5 5 5 b e 3 f 4 f 4 9 < / d 1 p 1 : U U I D > < d 1 p 1 : C o n t a i n e r   z : R e f = " i 1 8 1 7 " / > < d 1 p 1 : V a l u e   i : t y p e = " d 1 : s t r i n g " > ' T 6 0 ' ! 2 0 : 2 0 < / d 1 p 1 : V a l u e > < / d 2 : a n y T y p e > < d 2 : a n y T y p e   z : I d = " i 1 8 8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8 1 6 " / > < d 1 p 1 : U U I D > 9 7 4 3 9 5 4 2 - 6 f 7 5 - 4 a 3 a - 8 6 3 4 - 2 e b e 5 c 8 7 5 c 0 b < / d 1 p 1 : U U I D > < d 1 p 1 : C o n t a i n e r   z : R e f = " i 1 8 1 7 " / > < d 1 p 1 : V a l u e   i : t y p e = " d 1 : s t r i n g " > ' T 6 1 ' ! 2 0 : 2 0 < / d 1 p 1 : V a l u e > < / d 2 : a n y T y p e > < d 2 : a n y T y p e   z : I d = " i 1 8 8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8 1 6 " / > < d 1 p 1 : U U I D > 9 9 3 4 f 5 f c - c 0 7 8 - 4 0 e 2 - 8 a 6 6 - 4 3 9 c d b a 1 8 7 3 5 < / d 1 p 1 : U U I D > < d 1 p 1 : C o n t a i n e r   z : R e f = " i 1 8 1 7 " / > < d 1 p 1 : V a l u e   i : t y p e = " d 1 : s t r i n g " > ' T 6 2 ' ! 2 0 : 2 0 < / d 1 p 1 : V a l u e > < / d 2 : a n y T y p e > < d 2 : a n y T y p e   z : I d = " i 1 8 8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8 1 6 " / > < d 1 p 1 : U U I D > 5 2 6 a 7 8 c 9 - 8 b 1 c - 4 1 2 c - 8 b 7 0 - 8 8 2 e 0 4 e e 9 a 9 d < / d 1 p 1 : U U I D > < d 1 p 1 : C o n t a i n e r   z : R e f = " i 1 8 1 7 " / > < d 1 p 1 : V a l u e   i : t y p e = " d 1 : s t r i n g " > ' T 6 3 ' ! 2 0 : 2 0 < / d 1 p 1 : V a l u e > < / d 2 : a n y T y p e > < d 2 : a n y T y p e   z : I d = " i 1 8 8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8 1 6 " / > < d 1 p 1 : U U I D > 5 e 1 c a e 2 5 - 2 0 2 f - 4 0 8 a - 8 7 9 5 - 7 1 8 e 5 4 6 d 0 7 e e < / d 1 p 1 : U U I D > < d 1 p 1 : C o n t a i n e r   z : R e f = " i 1 8 1 7 " / > < d 1 p 1 : V a l u e   i : t y p e = " d 1 : s t r i n g " > ' T 6 4 ' ! 2 0 : 2 0 < / d 1 p 1 : V a l u e > < / d 2 : a n y T y p e > < d 2 : a n y T y p e   z : I d = " i 1 8 8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8 1 6 " / > < d 1 p 1 : U U I D > 5 a 7 d c 7 c 6 - 1 0 0 c - 4 e 5 9 - a 3 5 6 - b 1 f a c b 9 b 4 e 9 0 < / d 1 p 1 : U U I D > < d 1 p 1 : C o n t a i n e r   z : R e f = " i 1 8 1 7 " / > < d 1 p 1 : V a l u e   i : t y p e = " d 1 : s t r i n g " > ' T 6 5 ' ! 2 1 : 2 1 < / d 1 p 1 : V a l u e > < / d 2 : a n y T y p e > < d 2 : a n y T y p e   z : I d = " i 1 8 8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8 1 6 " / > < d 1 p 1 : U U I D > f f 3 d b c 5 0 - 6 6 7 a - 4 4 8 4 - b f e 6 - 1 1 8 1 7 e 3 3 8 1 6 3 < / d 1 p 1 : U U I D > < d 1 p 1 : C o n t a i n e r   z : R e f = " i 1 8 1 7 " / > < d 1 p 1 : V a l u e   i : t y p e = " d 1 : s t r i n g " > ' T 6 6 ' ! 2 1 : 2 1 < / d 1 p 1 : V a l u e > < / d 2 : a n y T y p e > < d 2 : a n y T y p e   z : I d = " i 1 8 8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8 1 6 " / > < d 1 p 1 : U U I D > b 6 0 9 4 7 a 4 - 8 6 c 7 - 4 7 4 2 - a c d 6 - 3 2 d 5 2 1 b b b a 6 2 < / d 1 p 1 : U U I D > < d 1 p 1 : C o n t a i n e r   z : R e f = " i 1 8 1 7 " / > < d 1 p 1 : V a l u e   i : t y p e = " d 1 : s t r i n g " > ' T 6 7 ' ! 2 1 : 2 1 < / d 1 p 1 : V a l u e > < / d 2 : a n y T y p e > < d 2 : a n y T y p e   z : I d = " i 1 8 8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8 1 6 " / > < d 1 p 1 : U U I D > 2 e f 1 b 7 4 7 - 5 e 0 9 - 4 d 8 1 - b 8 d 1 - c a 7 f 9 1 5 5 f a f 9 < / d 1 p 1 : U U I D > < d 1 p 1 : C o n t a i n e r   z : R e f = " i 1 8 1 7 " / > < d 1 p 1 : V a l u e   i : t y p e = " d 1 : s t r i n g " > ' T 6 8 ' ! 2 1 : 2 1 < / d 1 p 1 : V a l u e > < / d 2 : a n y T y p e > < d 2 : a n y T y p e   z : I d = " i 1 8 8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8 1 6 " / > < d 1 p 1 : U U I D > f 7 5 8 c 8 2 e - 2 0 1 a - 4 c c e - 8 6 5 e - 4 f 6 1 5 b 4 f 3 9 a c < / d 1 p 1 : U U I D > < d 1 p 1 : C o n t a i n e r   z : R e f = " i 1 8 1 7 " / > < d 1 p 1 : V a l u e   i : t y p e = " d 1 : s t r i n g " > ' T 6 9 ' ! 2 1 : 2 1 < / d 1 p 1 : V a l u e > < / d 2 : a n y T y p e > < d 2 : a n y T y p e   z : I d = " i 1 8 9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8 1 6 " / > < d 1 p 1 : U U I D > e d a 3 8 5 5 7 - e 3 f 0 - 4 7 5 8 - 8 f e e - d f 7 d 8 e 4 c 6 6 2 a < / d 1 p 1 : U U I D > < d 1 p 1 : C o n t a i n e r   z : R e f = " i 1 8 1 7 " / > < d 1 p 1 : V a l u e   i : t y p e = " d 1 : s t r i n g " > ' T 7 0 ' ! 2 2 : 2 2 < / d 1 p 1 : V a l u e > < / d 2 : a n y T y p e > < d 2 : a n y T y p e   z : I d = " i 1 8 9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8 1 6 " / > < d 1 p 1 : U U I D > 5 7 3 1 2 c 0 a - 0 7 d 3 - 4 c 2 3 - 8 9 5 5 - 7 b 7 b 4 8 0 c 8 1 5 1 < / d 1 p 1 : U U I D > < d 1 p 1 : C o n t a i n e r   z : R e f = " i 1 8 1 7 " / > < d 1 p 1 : V a l u e   i : t y p e = " d 1 : s t r i n g " > ' T 7 1 ' ! 2 2 : 2 2 < / d 1 p 1 : V a l u e > < / d 2 : a n y T y p e > < d 2 : a n y T y p e   z : I d = " i 1 8 9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8 1 6 " / > < d 1 p 1 : U U I D > 2 d 9 a 5 5 4 7 - c 3 b 6 - 4 b a a - a 6 1 c - 5 9 d 4 3 2 9 8 2 b 4 5 < / d 1 p 1 : U U I D > < d 1 p 1 : C o n t a i n e r   z : R e f = " i 1 8 1 7 " / > < d 1 p 1 : V a l u e   i : t y p e = " d 1 : s t r i n g " > ' T 7 2 ' ! 2 2 : 2 2 < / d 1 p 1 : V a l u e > < / d 2 : a n y T y p e > < d 2 : a n y T y p e   z : I d = " i 1 8 9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8 1 6 " / > < d 1 p 1 : U U I D > d d 1 1 0 8 e c - 6 e 5 7 - 4 f 3 c - a 0 c f - 2 7 8 0 e 1 e 4 4 d 0 6 < / d 1 p 1 : U U I D > < d 1 p 1 : C o n t a i n e r   z : R e f = " i 1 8 1 7 " / > < d 1 p 1 : V a l u e   i : t y p e = " d 1 : s t r i n g " > ' T 7 3 ' ! 2 2 : 2 2 < / d 1 p 1 : V a l u e > < / d 2 : a n y T y p e > < d 2 : a n y T y p e   z : I d = " i 1 8 9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8 1 6 " / > < d 1 p 1 : U U I D > 3 8 6 d 0 3 f f - 4 a f 5 - 4 f 8 6 - 8 b 9 e - e 0 2 9 5 3 e 5 6 9 f 7 < / d 1 p 1 : U U I D > < d 1 p 1 : C o n t a i n e r   z : R e f = " i 1 8 1 7 " / > < d 1 p 1 : V a l u e   i : t y p e = " d 1 : s t r i n g " > ' T 7 4 ' ! 2 2 : 2 2 < / d 1 p 1 : V a l u e > < / d 2 : a n y T y p e > < d 2 : a n y T y p e   z : I d = " i 1 8 9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8 1 6 " / > < d 1 p 1 : U U I D > 5 5 9 2 0 3 b 6 - 0 c 0 a - 4 7 6 e - 8 9 9 1 - 5 1 c c 1 3 e d 2 5 4 7 < / d 1 p 1 : U U I D > < d 1 p 1 : C o n t a i n e r   z : R e f = " i 1 8 1 7 " / > < d 1 p 1 : V a l u e   i : t y p e = " d 1 : s t r i n g " > ' T 7 5 ' ! 2 1 : 2 1 < / d 1 p 1 : V a l u e > < / d 2 : a n y T y p e > < d 2 : a n y T y p e   z : I d = " i 1 8 9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8 1 6 " / > < d 1 p 1 : U U I D > 9 7 4 1 9 b 5 2 - 1 7 e 9 - 4 3 4 f - a b 4 3 - d f 4 3 f 1 d 2 c d e 9 < / d 1 p 1 : U U I D > < d 1 p 1 : C o n t a i n e r   z : R e f = " i 1 8 1 7 " / > < d 1 p 1 : V a l u e   i : t y p e = " d 1 : s t r i n g " > ' T 7 6 ' ! 2 1 : 2 1 < / d 1 p 1 : V a l u e > < / d 2 : a n y T y p e > < d 2 : a n y T y p e   z : I d = " i 1 8 9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8 1 6 " / > < d 1 p 1 : U U I D > 7 2 5 2 8 b 1 1 - 0 8 4 f - 4 2 9 a - a 6 e d - 7 d 2 e 2 d 6 1 f 9 4 7 < / d 1 p 1 : U U I D > < d 1 p 1 : C o n t a i n e r   z : R e f = " i 1 8 1 7 " / > < d 1 p 1 : V a l u e   i : t y p e = " d 1 : s t r i n g " > ' T 7 7 ' ! 2 1 : 2 1 < / d 1 p 1 : V a l u e > < / d 2 : a n y T y p e > < d 2 : a n y T y p e   z : I d = " i 1 8 9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8 1 6 " / > < d 1 p 1 : U U I D > d a 6 8 e 8 c 6 - 1 2 2 d - 4 8 b 2 - a 5 f 7 - d 6 9 2 f 5 c 6 6 3 6 c < / d 1 p 1 : U U I D > < d 1 p 1 : C o n t a i n e r   z : R e f = " i 1 8 1 7 " / > < d 1 p 1 : V a l u e   i : t y p e = " d 1 : s t r i n g " > ' T 7 8 ' ! 2 1 : 2 1 < / d 1 p 1 : V a l u e > < / d 2 : a n y T y p e > < d 2 : a n y T y p e   z : I d = " i 1 8 9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8 1 6 " / > < d 1 p 1 : U U I D > 6 e 7 6 b 3 6 4 - 3 5 8 7 - 4 3 f 7 - a d 7 8 - 9 6 3 4 8 e 9 7 1 8 f 3 < / d 1 p 1 : U U I D > < d 1 p 1 : C o n t a i n e r   z : R e f = " i 1 8 1 7 " / > < d 1 p 1 : V a l u e   i : t y p e = " d 1 : s t r i n g " > ' T 7 9 ' ! 2 2 : 2 2 < / d 1 p 1 : V a l u e > < / d 2 : a n y T y p e > < d 2 : a n y T y p e   z : I d = " i 1 9 0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8 1 6 " / > < d 1 p 1 : U U I D > 2 9 d b b e 4 b - c c 2 c - 4 3 e f - a 1 1 3 - c 7 8 5 0 0 d b 8 3 c 2 < / d 1 p 1 : U U I D > < d 1 p 1 : C o n t a i n e r   z : R e f = " i 1 8 1 7 " / > < d 1 p 1 : V a l u e   i : t y p e = " d 1 : s t r i n g " > ' T 8 0 ' ! 2 2 : 2 2 < / d 1 p 1 : V a l u e > < / d 2 : a n y T y p e > < d 2 : a n y T y p e   z : I d = " i 1 9 0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8 1 6 " / > < d 1 p 1 : U U I D > c 4 7 2 7 b 9 5 - c 4 0 6 - 4 6 6 0 - 8 4 c 2 - a 9 5 7 0 1 0 4 e 6 3 8 < / d 1 p 1 : U U I D > < d 1 p 1 : C o n t a i n e r   z : R e f = " i 1 8 1 7 " / > < d 1 p 1 : V a l u e   i : t y p e = " d 1 : s t r i n g " > ' T 8 1 ' ! 2 2 : 2 2 < / d 1 p 1 : V a l u e > < / d 2 : a n y T y p e > < d 2 : a n y T y p e   z : I d = " i 1 9 0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8 1 6 " / > < d 1 p 1 : U U I D > e 9 9 5 a c e 2 - 8 e 2 8 - 4 4 f 8 - 8 f c 0 - 2 0 9 4 f 6 a 8 8 2 d 8 < / d 1 p 1 : U U I D > < d 1 p 1 : C o n t a i n e r   z : R e f = " i 1 8 1 7 " / > < d 1 p 1 : V a l u e   i : t y p e = " d 1 : s t r i n g " > ' T 8 2 ' ! 2 1 : 2 1 < / d 1 p 1 : V a l u e > < / d 2 : a n y T y p e > < d 2 : a n y T y p e   z : I d = " i 1 9 0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8 1 6 " / > < d 1 p 1 : U U I D > f 3 e 5 4 7 3 2 - 2 8 6 2 - 4 3 e 1 - 8 c 0 2 - b 9 d b 5 b 7 a 5 1 5 1 < / d 1 p 1 : U U I D > < d 1 p 1 : C o n t a i n e r   z : R e f = " i 1 8 1 7 " / > < d 1 p 1 : V a l u e   i : t y p e = " d 1 : s t r i n g " > ' T 8 3 ' ! 2 1 : 2 1 < / d 1 p 1 : V a l u e > < / d 2 : a n y T y p e > < d 2 : a n y T y p e   z : I d = " i 1 9 0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8 1 6 " / > < d 1 p 1 : U U I D > f 5 4 5 3 e 7 e - f 2 4 e - 4 7 c 6 - b e 4 7 - d f 3 c 1 2 1 b 6 9 5 7 < / d 1 p 1 : U U I D > < d 1 p 1 : C o n t a i n e r   z : R e f = " i 1 8 1 7 " / > < d 1 p 1 : V a l u e   i : t y p e = " d 1 : s t r i n g " > ' T 8 4 ' ! 2 1 : 2 1 < / d 1 p 1 : V a l u e > < / d 2 : a n y T y p e > < d 2 : a n y T y p e   z : I d = " i 1 9 0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8 1 6 " / > < d 1 p 1 : U U I D > 7 0 1 0 5 a 3 d - 2 f f 1 - 4 7 b f - a 8 6 8 - 3 0 d 6 4 5 8 e 5 1 7 0 < / d 1 p 1 : U U I D > < d 1 p 1 : C o n t a i n e r   z : R e f = " i 1 8 1 7 " / > < d 1 p 1 : V a l u e   i : t y p e = " d 1 : s t r i n g " > ' T 8 5 ' ! 2 1 : 2 1 < / d 1 p 1 : V a l u e > < / d 2 : a n y T y p e > < d 2 : a n y T y p e   z : I d = " i 1 9 0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8 1 6 " / > < d 1 p 1 : U U I D > a c e 1 f e 4 7 - 3 0 3 d - 4 3 2 8 - b 9 2 9 - e 9 5 d 1 9 2 2 2 a 1 4 < / d 1 p 1 : U U I D > < d 1 p 1 : C o n t a i n e r   z : R e f = " i 1 8 1 7 " / > < d 1 p 1 : V a l u e   i : t y p e = " d 1 : s t r i n g " > ' T 8 6 ' ! 2 0 : 2 0 < / d 1 p 1 : V a l u e > < / d 2 : a n y T y p e > < d 2 : a n y T y p e   z : I d = " i 1 9 0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8 1 6 " / > < d 1 p 1 : U U I D > 7 4 0 1 c 5 9 8 - c b 1 2 - 4 4 1 6 - 8 1 9 7 - 2 2 e 7 f f 7 9 3 f 4 0 < / d 1 p 1 : U U I D > < d 1 p 1 : C o n t a i n e r   z : R e f = " i 1 8 1 7 " / > < d 1 p 1 : V a l u e   i : t y p e = " d 1 : s t r i n g " > ' T 8 7 ' ! 2 1 : 2 1 < / d 1 p 1 : V a l u e > < / d 2 : a n y T y p e > < d 2 : a n y T y p e   z : I d = " i 1 9 0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8 1 6 " / > < d 1 p 1 : U U I D > 1 3 e 8 3 b f 2 - 1 a e 4 - 4 c 6 e - b 6 7 3 - c a e c 1 4 d b b f e c < / d 1 p 1 : U U I D > < d 1 p 1 : C o n t a i n e r   z : R e f = " i 1 8 1 7 " / > < d 1 p 1 : V a l u e   i : t y p e = " d 1 : s t r i n g " > ' T 8 8 ' ! 2 1 : 2 1 < / d 1 p 1 : V a l u e > < / d 2 : a n y T y p e > < d 2 : a n y T y p e   z : I d = " i 1 9 0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8 1 6 " / > < d 1 p 1 : U U I D > 1 5 f f 8 0 5 2 - b 3 f 8 - 4 1 c 1 - b d 0 0 - 7 e b 9 1 6 0 1 7 f 0 e < / d 1 p 1 : U U I D > < d 1 p 1 : C o n t a i n e r   z : R e f = " i 1 8 1 7 " / > < d 1 p 1 : V a l u e   i : t y p e = " d 1 : s t r i n g " > ' T 8 9 ' ! 2 1 : 2 1 < / d 1 p 1 : V a l u e > < / d 2 : a n y T y p e > < d 2 : a n y T y p e   z : I d = " i 1 9 1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8 1 6 " / > < d 1 p 1 : U U I D > 1 c 5 7 2 6 a 4 - a 1 f c - 4 b 4 9 - b 4 a 6 - 0 b 1 f 5 e f e f 4 8 d < / d 1 p 1 : U U I D > < d 1 p 1 : C o n t a i n e r   z : R e f = " i 1 8 1 7 " / > < d 1 p 1 : V a l u e   i : t y p e = " d 1 : s t r i n g " > ' T 9 0 ' ! 2 0 : 2 0 < / d 1 p 1 : V a l u e > < / d 2 : a n y T y p e > < d 2 : a n y T y p e   z : I d = " i 1 9 1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8 1 6 " / > < d 1 p 1 : U U I D > 3 d 5 9 7 e 6 8 - a f 9 8 - 4 e 0 4 - 8 c 3 6 - 5 f b d d a 7 e 3 4 e 6 < / d 1 p 1 : U U I D > < d 1 p 1 : C o n t a i n e r   z : R e f = " i 1 8 1 7 " / > < d 1 p 1 : V a l u e   i : t y p e = " d 1 : s t r i n g " > ' T 9 1 ' ! 2 0 : 2 0 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9 1 2 " > < d 1 p 1 : U U I D > c e 0 7 f d 4 8 - b 5 1 9 - 4 d 3 d - a 9 f 3 - a b d 5 5 5 0 4 1 4 3 b < / d 1 p 1 : U U I D > < d 1 p 1 : _ e l e m e n t s > < d 2 : a n y T y p e   z : R e f = " i 1 8 1 8 " / > < d 2 : a n y T y p e   z : R e f = " i 1 8 2 1 " / > < d 2 : a n y T y p e   z : R e f = " i 1 8 2 2 " / > < d 2 : a n y T y p e   z : R e f = " i 1 8 2 3 " / > < d 2 : a n y T y p e   z : R e f = " i 1 8 2 4 " / > < d 2 : a n y T y p e   z : R e f = " i 1 8 2 5 " / > < d 2 : a n y T y p e   z : R e f = " i 1 8 2 6 " / > < d 2 : a n y T y p e   z : R e f = " i 1 8 2 7 " / > < d 2 : a n y T y p e   z : R e f = " i 1 8 2 8 " / > < d 2 : a n y T y p e   z : R e f = " i 1 8 2 9 " / > < d 2 : a n y T y p e   z : R e f = " i 1 8 3 0 " / > < d 2 : a n y T y p e   z : R e f = " i 1 8 3 1 " / > < d 2 : a n y T y p e   z : R e f = " i 1 8 3 2 " / > < d 2 : a n y T y p e   z : R e f = " i 1 8 3 3 " / > < d 2 : a n y T y p e   z : R e f = " i 1 8 3 4 " / > < d 2 : a n y T y p e   z : R e f = " i 1 8 3 5 " / > < d 2 : a n y T y p e   z : R e f = " i 1 8 3 6 " / > < d 2 : a n y T y p e   z : R e f = " i 1 8 3 7 " / > < d 2 : a n y T y p e   z : R e f = " i 1 8 3 8 " / > < d 2 : a n y T y p e   z : R e f = " i 1 8 3 9 " / > < d 2 : a n y T y p e   z : R e f = " i 1 8 4 0 " / > < d 2 : a n y T y p e   z : R e f = " i 1 8 4 1 " / > < d 2 : a n y T y p e   z : R e f = " i 1 8 4 2 " / > < d 2 : a n y T y p e   z : R e f = " i 1 8 4 3 " / > < d 2 : a n y T y p e   z : R e f = " i 1 8 4 4 " / > < d 2 : a n y T y p e   z : R e f = " i 1 8 4 5 " / > < d 2 : a n y T y p e   z : R e f = " i 1 8 4 6 " / > < d 2 : a n y T y p e   z : R e f = " i 1 8 4 7 " / > < d 2 : a n y T y p e   z : R e f = " i 1 8 4 8 " / > < d 2 : a n y T y p e   z : R e f = " i 1 8 4 9 " / > < d 2 : a n y T y p e   z : R e f = " i 1 8 5 0 " / > < d 2 : a n y T y p e   z : R e f = " i 1 8 5 1 " / > < d 2 : a n y T y p e   z : R e f = " i 1 8 5 2 " / > < d 2 : a n y T y p e   z : R e f = " i 1 8 5 3 " / > < d 2 : a n y T y p e   z : R e f = " i 1 8 5 4 " / > < d 2 : a n y T y p e   z : R e f = " i 1 8 5 5 " / > < d 2 : a n y T y p e   z : R e f = " i 1 8 5 6 " / > < d 2 : a n y T y p e   z : R e f = " i 1 8 5 7 " / > < d 2 : a n y T y p e   z : R e f = " i 1 8 5 8 " / > < d 2 : a n y T y p e   z : R e f = " i 1 8 5 9 " / > < d 2 : a n y T y p e   z : R e f = " i 1 8 6 0 " / > < d 2 : a n y T y p e   z : R e f = " i 1 8 6 1 " / > < d 2 : a n y T y p e   z : R e f = " i 1 8 6 2 " / > < d 2 : a n y T y p e   z : R e f = " i 1 8 6 3 " / > < d 2 : a n y T y p e   z : R e f = " i 1 8 6 4 " / > < d 2 : a n y T y p e   z : R e f = " i 1 8 6 5 " / > < d 2 : a n y T y p e   z : R e f = " i 1 8 6 6 " / > < d 2 : a n y T y p e   z : R e f = " i 1 8 6 7 " / > < d 2 : a n y T y p e   z : R e f = " i 1 8 6 8 " / > < d 2 : a n y T y p e   z : R e f = " i 1 8 6 9 " / > < d 2 : a n y T y p e   z : R e f = " i 1 8 7 0 " / > < d 2 : a n y T y p e   z : R e f = " i 1 8 7 1 " / > < d 2 : a n y T y p e   z : R e f = " i 1 8 7 2 " / > < d 2 : a n y T y p e   z : R e f = " i 1 8 7 3 " / > < d 2 : a n y T y p e   z : R e f = " i 1 8 7 4 " / > < d 2 : a n y T y p e   z : R e f = " i 1 8 7 5 " / > < d 2 : a n y T y p e   z : R e f = " i 1 8 7 6 " / > < d 2 : a n y T y p e   z : R e f = " i 1 8 7 7 " / > < d 2 : a n y T y p e   z : R e f = " i 1 8 7 8 " / > < d 2 : a n y T y p e   z : R e f = " i 1 8 7 9 " / > < d 2 : a n y T y p e   z : R e f = " i 1 8 8 0 " / > < d 2 : a n y T y p e   z : R e f = " i 1 8 8 1 " / > < d 2 : a n y T y p e   z : R e f = " i 1 8 8 2 " / > < d 2 : a n y T y p e   z : R e f = " i 1 8 8 3 " / > < d 2 : a n y T y p e   z : R e f = " i 1 8 8 4 " / > < d 2 : a n y T y p e   z : R e f = " i 1 8 8 5 " / > < d 2 : a n y T y p e   z : R e f = " i 1 8 8 6 " / > < d 2 : a n y T y p e   z : R e f = " i 1 8 8 7 " / > < d 2 : a n y T y p e   z : R e f = " i 1 8 8 8 " / > < d 2 : a n y T y p e   z : R e f = " i 1 8 8 9 " / > < d 2 : a n y T y p e   z : R e f = " i 1 8 9 0 " / > < d 2 : a n y T y p e   z : R e f = " i 1 8 9 1 " / > < d 2 : a n y T y p e   z : R e f = " i 1 8 9 2 " / > < d 2 : a n y T y p e   z : R e f = " i 1 8 9 3 " / > < d 2 : a n y T y p e   z : R e f = " i 1 8 9 4 " / > < d 2 : a n y T y p e   z : R e f = " i 1 8 9 5 " / > < d 2 : a n y T y p e   z : R e f = " i 1 8 9 6 " / > < d 2 : a n y T y p e   z : R e f = " i 1 8 9 7 " / > < d 2 : a n y T y p e   z : R e f = " i 1 8 9 8 " / > < d 2 : a n y T y p e   z : R e f = " i 1 8 9 9 " / > < d 2 : a n y T y p e   z : R e f = " i 1 9 0 0 " / > < d 2 : a n y T y p e   z : R e f = " i 1 9 0 1 " / > < d 2 : a n y T y p e   z : R e f = " i 1 9 0 2 " / > < d 2 : a n y T y p e   z : R e f = " i 1 9 0 3 " / > < d 2 : a n y T y p e   z : R e f = " i 1 9 0 4 " / > < d 2 : a n y T y p e   z : R e f = " i 1 9 0 5 " / > < d 2 : a n y T y p e   z : R e f = " i 1 9 0 6 " / > < d 2 : a n y T y p e   z : R e f = " i 1 9 0 7 " / > < d 2 : a n y T y p e   z : R e f = " i 1 9 0 8 " / > < d 2 : a n y T y p e   z : R e f = " i 1 9 0 9 " / > < d 2 : a n y T y p e   z : R e f = " i 1 9 1 0 " / > < d 2 : a n y T y p e   z : R e f = " i 1 9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1 9 1 3 "   i : t y p e = " d 1 p 1 : L a b e l " > < d 1 p 1 : P a r e n t   z : R e f = " i 1 8 1 6 " / > < d 1 p 1 : U U I D > 5 2 0 5 b 5 d 5 - 2 0 5 0 - 4 5 8 5 - 9 4 e f - 9 3 9 5 4 3 e e 8 6 8 d 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1 9 1 4 "   i : t y p e = " d 1 p 1 : E l e m e n t " > < d 1 p 1 : N a m e > S T & a m p ; 3 2 ; M o i n s & a m p ; 3 2 ; d e & a m p ; 3 2 ; 3 5 & a m p ; 3 2 ; a n s < / d 1 p 1 : N a m e > < d 1 p 1 : O b j e c t T y p e > E l e m e n t < / d 1 p 1 : O b j e c t T y p e > < d 1 p 1 : P a r e n t   z : R e f = " i 2 4 1 " / > < d 1 p 1 : U U I D > 8 5 8 a e 5 5 3 - e 9 6 3 - 4 9 7 c - b 4 9 6 - 3 9 5 4 8 0 d 1 b 9 6 0 < / d 1 p 1 : U U I D > < d 1 p 1 : _ p r o p e r t i e s   z : I d = " i 1 9 1 5 "   i : t y p e = " d 1 p 1 : M D M P r o p e r t i e s " > < d 1 p 1 : P a r e n t   z : R e f = " i 1 9 1 4 " / > < d 1 p 1 : U U I D > a 1 8 4 5 8 f a - 0 f 7 7 - 4 8 6 b - b 5 5 8 - 1 5 0 e b 4 0 2 4 d c 7 < / d 1 p 1 : U U I D > < d 1 p 1 : _ e l e m e n t s > < d 2 : a n y T y p e   z : I d = " i 1 9 1 6 "   i : t y p e = " d 1 p 1 : M D M P r o p e r t y " > < d 1 p 1 : N a m e > S i g L e t t e r < / d 1 p 1 : N a m e > < d 1 p 1 : P a r e n t   z : R e f = " i 1 9 1 4 " / > < d 1 p 1 : U U I D > 2 1 e b c e 8 0 - a c a 7 - 4 a 4 f - a 6 a 6 - 6 9 8 d 1 5 e c 2 d 9 8 < / d 1 p 1 : U U I D > < d 1 p 1 : _ p r o p e r t i e s   z : I d = " i 1 9 1 7 "   i : t y p e = " d 1 p 1 : M D M P r o p e r t i e s " > < d 1 p 1 : P a r e n t   z : R e f = " i 1 9 1 6 " / > < d 1 p 1 : U U I D > 7 c a 6 9 9 1 b - 8 2 b 2 - 4 5 d d - 8 a 6 5 - f d b 8 4 a 6 5 4 f 6 f 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9 1 8 " > < d 1 p 1 : U U I D > c d b 8 9 0 7 9 - 1 1 4 5 - 4 c 6 f - 8 8 0 4 - 5 9 d 2 0 c d 6 1 6 b b 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1 5 " / > < d 1 p 1 : V a l u e   i : t y p e = " d 1 : s t r i n g " > < / d 1 p 1 : V a l u e > < / d 2 : a n y T y p e > < d 2 : a n y T y p e   z : I d = " i 1 9 1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1 9 1 4 " / > < d 1 p 1 : U U I D > 5 3 3 5 c 5 6 8 - e a 5 4 - 4 0 c 9 - 8 c 2 1 - 9 f 1 2 f 1 9 f 2 b f 0 < / d 1 p 1 : U U I D > < d 1 p 1 : C o n t a i n e r   z : R e f = " i 1 9 1 5 " / > < d 1 p 1 : V a l u e   i : t y p e = " d 1 : s t r i n g " > ' T 1 ' ! 2 1 : 2 1 < / d 1 p 1 : V a l u e > < / d 2 : a n y T y p e > < d 2 : a n y T y p e   z : I d = " i 1 9 2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1 9 1 4 " / > < d 1 p 1 : U U I D > 6 0 7 5 f d 2 b - 0 7 2 0 - 4 7 e 2 - a b b 8 - 3 6 a c c 8 5 7 1 5 2 0 < / d 1 p 1 : U U I D > < d 1 p 1 : C o n t a i n e r   z : R e f = " i 1 9 1 5 " / > < d 1 p 1 : V a l u e   i : t y p e = " d 1 : s t r i n g " > ' T 2 ' ! 2 1 : 2 1 < / d 1 p 1 : V a l u e > < / d 2 : a n y T y p e > < d 2 : a n y T y p e   z : I d = " i 1 9 2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9 1 4 " / > < d 1 p 1 : U U I D > 2 8 e c c e a 8 - 1 6 2 8 - 4 4 7 2 - a 1 e 5 - 3 9 8 d e 1 d b 2 f 5 7 < / d 1 p 1 : U U I D > < d 1 p 1 : C o n t a i n e r   z : R e f = " i 1 9 1 5 " / > < d 1 p 1 : V a l u e   i : t y p e = " d 1 : s t r i n g " > ' T 3 ' ! 2 1 : 2 1 < / d 1 p 1 : V a l u e > < / d 2 : a n y T y p e > < d 2 : a n y T y p e   z : I d = " i 1 9 2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9 1 4 " / > < d 1 p 1 : U U I D > 0 3 a b 4 4 9 b - a a 5 0 - 4 1 e 0 - a 3 9 1 - 4 8 b 4 9 8 d 1 7 4 d 8 < / d 1 p 1 : U U I D > < d 1 p 1 : C o n t a i n e r   z : R e f = " i 1 9 1 5 " / > < d 1 p 1 : V a l u e   i : t y p e = " d 1 : s t r i n g " > ' T 4 ' ! 2 1 : 2 1 < / d 1 p 1 : V a l u e > < / d 2 : a n y T y p e > < d 2 : a n y T y p e   z : I d = " i 1 9 2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9 1 4 " / > < d 1 p 1 : U U I D > 3 4 c 5 8 a 2 9 - b 2 1 b - 4 6 0 4 - a 6 a 5 - 3 7 9 1 5 0 7 1 5 d 1 9 < / d 1 p 1 : U U I D > < d 1 p 1 : C o n t a i n e r   z : R e f = " i 1 9 1 5 " / > < d 1 p 1 : V a l u e   i : t y p e = " d 1 : s t r i n g " > ' T 5 ' ! 2 1 : 2 1 < / d 1 p 1 : V a l u e > < / d 2 : a n y T y p e > < d 2 : a n y T y p e   z : I d = " i 1 9 2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9 1 4 " / > < d 1 p 1 : U U I D > e c f 0 b 0 0 f - 7 6 c 8 - 4 e 6 7 - 8 6 d b - 4 a a 4 a 1 2 3 6 b c c < / d 1 p 1 : U U I D > < d 1 p 1 : C o n t a i n e r   z : R e f = " i 1 9 1 5 " / > < d 1 p 1 : V a l u e   i : t y p e = " d 1 : s t r i n g " > ' T 6 ' ! 2 1 : 2 1 < / d 1 p 1 : V a l u e > < / d 2 : a n y T y p e > < d 2 : a n y T y p e   z : I d = " i 1 9 2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9 1 4 " / > < d 1 p 1 : U U I D > 6 e f 1 d 1 6 9 - b 0 2 9 - 4 b 4 4 - 9 c d 2 - 0 0 c e e 6 6 f 1 1 7 1 < / d 1 p 1 : U U I D > < d 1 p 1 : C o n t a i n e r   z : R e f = " i 1 9 1 5 " / > < d 1 p 1 : V a l u e   i : t y p e = " d 1 : s t r i n g " > ' T 7 ' ! 2 1 : 2 1 < / d 1 p 1 : V a l u e > < / d 2 : a n y T y p e > < d 2 : a n y T y p e   z : I d = " i 1 9 2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9 1 4 " / > < d 1 p 1 : U U I D > 5 a 4 d 8 f 6 7 - 8 8 e 9 - 4 d 9 e - 9 c 1 3 - 4 6 2 b f 6 0 f 9 0 1 c < / d 1 p 1 : U U I D > < d 1 p 1 : C o n t a i n e r   z : R e f = " i 1 9 1 5 " / > < d 1 p 1 : V a l u e   i : t y p e = " d 1 : s t r i n g " > ' T 8 ' ! 2 1 : 2 1 < / d 1 p 1 : V a l u e > < / d 2 : a n y T y p e > < d 2 : a n y T y p e   z : I d = " i 1 9 2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9 1 4 " / > < d 1 p 1 : U U I D > 1 a a 8 6 8 e 7 - b b c b - 4 b 1 b - 9 7 0 a - 9 2 4 4 2 f 7 1 5 3 2 0 < / d 1 p 1 : U U I D > < d 1 p 1 : C o n t a i n e r   z : R e f = " i 1 9 1 5 " / > < d 1 p 1 : V a l u e   i : t y p e = " d 1 : s t r i n g " > ' T 9 ' ! 2 1 : 2 1 < / d 1 p 1 : V a l u e > < / d 2 : a n y T y p e > < d 2 : a n y T y p e   z : I d = " i 1 9 2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9 1 4 " / > < d 1 p 1 : U U I D > 3 d 2 f 0 8 2 0 - 0 e 0 6 - 4 5 7 a - 8 c a a - a 4 2 f a 5 a 2 f b 4 d < / d 1 p 1 : U U I D > < d 1 p 1 : C o n t a i n e r   z : R e f = " i 1 9 1 5 " / > < d 1 p 1 : V a l u e   i : t y p e = " d 1 : s t r i n g " > ' T 1 0 ' ! 2 1 : 2 1 < / d 1 p 1 : V a l u e > < / d 2 : a n y T y p e > < d 2 : a n y T y p e   z : I d = " i 1 9 2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9 1 4 " / > < d 1 p 1 : U U I D > 2 8 d e e a a f - d 7 1 1 - 4 e 8 6 - 9 0 1 e - 4 8 4 b 3 a e 9 4 8 9 e < / d 1 p 1 : U U I D > < d 1 p 1 : C o n t a i n e r   z : R e f = " i 1 9 1 5 " / > < d 1 p 1 : V a l u e   i : t y p e = " d 1 : s t r i n g " > ' T 1 1 ' ! 2 1 : 2 1 < / d 1 p 1 : V a l u e > < / d 2 : a n y T y p e > < d 2 : a n y T y p e   z : I d = " i 1 9 3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9 1 4 " / > < d 1 p 1 : U U I D > 1 d 4 a 0 c 9 0 - 5 b 1 d - 4 4 1 c - b d c 8 - 3 a d 4 4 d 7 b 3 9 f 6 < / d 1 p 1 : U U I D > < d 1 p 1 : C o n t a i n e r   z : R e f = " i 1 9 1 5 " / > < d 1 p 1 : V a l u e   i : t y p e = " d 1 : s t r i n g " > ' T 1 2 ' ! 2 1 : 2 1 < / d 1 p 1 : V a l u e > < / d 2 : a n y T y p e > < d 2 : a n y T y p e   z : I d = " i 1 9 3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9 1 4 " / > < d 1 p 1 : U U I D > c 8 e 4 2 b e 1 - f 5 b 6 - 4 f d b - a 8 0 8 - a 3 f 9 0 4 8 0 6 a e 6 < / d 1 p 1 : U U I D > < d 1 p 1 : C o n t a i n e r   z : R e f = " i 1 9 1 5 " / > < d 1 p 1 : V a l u e   i : t y p e = " d 1 : s t r i n g " > ' T 1 3 ' ! 2 1 : 2 1 < / d 1 p 1 : V a l u e > < / d 2 : a n y T y p e > < d 2 : a n y T y p e   z : I d = " i 1 9 3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9 1 4 " / > < d 1 p 1 : U U I D > 2 5 4 e 1 3 5 1 - e a 9 3 - 4 4 5 c - b 3 4 e - 3 3 a 5 7 7 5 a e c 0 5 < / d 1 p 1 : U U I D > < d 1 p 1 : C o n t a i n e r   z : R e f = " i 1 9 1 5 " / > < d 1 p 1 : V a l u e   i : t y p e = " d 1 : s t r i n g " > ' T 1 4 ' ! 2 1 : 2 1 < / d 1 p 1 : V a l u e > < / d 2 : a n y T y p e > < d 2 : a n y T y p e   z : I d = " i 1 9 3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9 1 4 " / > < d 1 p 1 : U U I D > 5 b 0 d 8 f 3 1 - a 3 b 5 - 4 1 0 1 - 9 2 d f - 3 6 f 2 f c 0 d d 6 7 c < / d 1 p 1 : U U I D > < d 1 p 1 : C o n t a i n e r   z : R e f = " i 1 9 1 5 " / > < d 1 p 1 : V a l u e   i : t y p e = " d 1 : s t r i n g " > ' T 1 5 ' ! 2 1 : 2 1 < / d 1 p 1 : V a l u e > < / d 2 : a n y T y p e > < d 2 : a n y T y p e   z : I d = " i 1 9 3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9 1 4 " / > < d 1 p 1 : U U I D > e 3 f 7 1 c 6 d - 4 4 e 1 - 4 c f 2 - 9 1 1 6 - b f e 8 b 5 2 5 9 f 0 c < / d 1 p 1 : U U I D > < d 1 p 1 : C o n t a i n e r   z : R e f = " i 1 9 1 5 " / > < d 1 p 1 : V a l u e   i : t y p e = " d 1 : s t r i n g " > ' T 1 6 ' ! 2 1 : 2 1 < / d 1 p 1 : V a l u e > < / d 2 : a n y T y p e > < d 2 : a n y T y p e   z : I d = " i 1 9 3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9 1 4 " / > < d 1 p 1 : U U I D > 0 2 5 7 c 3 6 c - c e d e - 4 9 e a - 8 7 9 3 - 5 6 f 6 8 b 3 8 5 9 0 a < / d 1 p 1 : U U I D > < d 1 p 1 : C o n t a i n e r   z : R e f = " i 1 9 1 5 " / > < d 1 p 1 : V a l u e   i : t y p e = " d 1 : s t r i n g " > ' T 1 7 ' ! 2 1 : 2 1 < / d 1 p 1 : V a l u e > < / d 2 : a n y T y p e > < d 2 : a n y T y p e   z : I d = " i 1 9 3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9 1 4 " / > < d 1 p 1 : U U I D > 9 a c a 6 d 8 d - 8 d d 2 - 4 1 3 5 - 8 c d 1 - e b b b 0 b f 7 0 8 e 7 < / d 1 p 1 : U U I D > < d 1 p 1 : C o n t a i n e r   z : R e f = " i 1 9 1 5 " / > < d 1 p 1 : V a l u e   i : t y p e = " d 1 : s t r i n g " > ' T 1 8 ' ! 2 1 : 2 1 < / d 1 p 1 : V a l u e > < / d 2 : a n y T y p e > < d 2 : a n y T y p e   z : I d = " i 1 9 3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9 1 4 " / > < d 1 p 1 : U U I D > 9 4 2 2 3 e e d - e 7 8 f - 4 2 a c - a a c 5 - a 7 2 7 4 6 0 2 9 7 b e < / d 1 p 1 : U U I D > < d 1 p 1 : C o n t a i n e r   z : R e f = " i 1 9 1 5 " / > < d 1 p 1 : V a l u e   i : t y p e = " d 1 : s t r i n g " > ' T 1 9 ' ! 2 1 : 2 1 < / d 1 p 1 : V a l u e > < / d 2 : a n y T y p e > < d 2 : a n y T y p e   z : I d = " i 1 9 3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9 1 4 " / > < d 1 p 1 : U U I D > 4 0 9 e 6 1 9 0 - f 4 c 8 - 4 c b d - 9 d 3 0 - a c 2 c 3 1 5 a 4 d 0 c < / d 1 p 1 : U U I D > < d 1 p 1 : C o n t a i n e r   z : R e f = " i 1 9 1 5 " / > < d 1 p 1 : V a l u e   i : t y p e = " d 1 : s t r i n g " > ' T 2 0 ' ! 2 1 : 2 1 < / d 1 p 1 : V a l u e > < / d 2 : a n y T y p e > < d 2 : a n y T y p e   z : I d = " i 1 9 3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9 1 4 " / > < d 1 p 1 : U U I D > 5 7 0 7 7 4 f 4 - 1 1 0 0 - 4 e 2 3 - 8 a 4 a - f 7 8 f 5 3 0 1 8 6 c c < / d 1 p 1 : U U I D > < d 1 p 1 : C o n t a i n e r   z : R e f = " i 1 9 1 5 " / > < d 1 p 1 : V a l u e   i : t y p e = " d 1 : s t r i n g " > ' T 2 1 ' ! 2 1 : 2 1 < / d 1 p 1 : V a l u e > < / d 2 : a n y T y p e > < d 2 : a n y T y p e   z : I d = " i 1 9 4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9 1 4 " / > < d 1 p 1 : U U I D > 8 4 7 5 b 8 1 f - b 5 8 2 - 4 3 2 3 - 8 f d 9 - 7 c 4 6 a 5 7 7 a 7 8 d < / d 1 p 1 : U U I D > < d 1 p 1 : C o n t a i n e r   z : R e f = " i 1 9 1 5 " / > < d 1 p 1 : V a l u e   i : t y p e = " d 1 : s t r i n g " > ' T 2 2 ' ! 2 2 : 2 2 < / d 1 p 1 : V a l u e > < / d 2 : a n y T y p e > < d 2 : a n y T y p e   z : I d = " i 1 9 4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9 1 4 " / > < d 1 p 1 : U U I D > b 8 1 2 7 d 4 2 - c 0 2 3 - 4 5 6 a - a 5 6 0 - f 6 b 7 f 6 b 1 8 5 b 1 < / d 1 p 1 : U U I D > < d 1 p 1 : C o n t a i n e r   z : R e f = " i 1 9 1 5 " / > < d 1 p 1 : V a l u e   i : t y p e = " d 1 : s t r i n g " > ' T 2 3 ' ! 2 2 : 2 2 < / d 1 p 1 : V a l u e > < / d 2 : a n y T y p e > < d 2 : a n y T y p e   z : I d = " i 1 9 4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9 1 4 " / > < d 1 p 1 : U U I D > 0 e 7 1 d 8 c 1 - c c d 4 - 4 0 9 a - b 6 5 d - 7 4 c a d 0 1 8 4 0 3 7 < / d 1 p 1 : U U I D > < d 1 p 1 : C o n t a i n e r   z : R e f = " i 1 9 1 5 " / > < d 1 p 1 : V a l u e   i : t y p e = " d 1 : s t r i n g " > ' T 2 4 ' ! 2 2 : 2 2 < / d 1 p 1 : V a l u e > < / d 2 : a n y T y p e > < d 2 : a n y T y p e   z : I d = " i 1 9 4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9 1 4 " / > < d 1 p 1 : U U I D > f a 1 f 9 8 c d - e e 5 8 - 4 1 7 b - 9 4 3 9 - e 5 9 3 6 1 f d d 1 8 e < / d 1 p 1 : U U I D > < d 1 p 1 : C o n t a i n e r   z : R e f = " i 1 9 1 5 " / > < d 1 p 1 : V a l u e   i : t y p e = " d 1 : s t r i n g " > ' T 2 5 ' ! 2 2 : 2 2 < / d 1 p 1 : V a l u e > < / d 2 : a n y T y p e > < d 2 : a n y T y p e   z : I d = " i 1 9 4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9 1 4 " / > < d 1 p 1 : U U I D > c 8 c 2 d 1 b 8 - 9 4 5 f - 4 d e b - 8 b c 2 - e 7 2 5 c 9 6 e b 2 e 1 < / d 1 p 1 : U U I D > < d 1 p 1 : C o n t a i n e r   z : R e f = " i 1 9 1 5 " / > < d 1 p 1 : V a l u e   i : t y p e = " d 1 : s t r i n g " > ' T 2 6 ' ! 2 2 : 2 2 < / d 1 p 1 : V a l u e > < / d 2 : a n y T y p e > < d 2 : a n y T y p e   z : I d = " i 1 9 4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9 1 4 " / > < d 1 p 1 : U U I D > 8 6 1 4 d b f b - a c 1 1 - 4 f 8 6 - b e f 6 - 8 4 0 9 2 b f d 8 c 0 7 < / d 1 p 1 : U U I D > < d 1 p 1 : C o n t a i n e r   z : R e f = " i 1 9 1 5 " / > < d 1 p 1 : V a l u e   i : t y p e = " d 1 : s t r i n g " > ' T 2 7 ' ! 2 2 : 2 2 < / d 1 p 1 : V a l u e > < / d 2 : a n y T y p e > < d 2 : a n y T y p e   z : I d = " i 1 9 4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9 1 4 " / > < d 1 p 1 : U U I D > c 9 c 0 5 7 9 1 - 4 6 0 d - 4 3 5 9 - 9 c c e - a 3 4 e 7 5 2 5 e 3 3 6 < / d 1 p 1 : U U I D > < d 1 p 1 : C o n t a i n e r   z : R e f = " i 1 9 1 5 " / > < d 1 p 1 : V a l u e   i : t y p e = " d 1 : s t r i n g " > ' T 2 8 ' ! 2 2 : 2 2 < / d 1 p 1 : V a l u e > < / d 2 : a n y T y p e > < d 2 : a n y T y p e   z : I d = " i 1 9 4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9 1 4 " / > < d 1 p 1 : U U I D > d 0 f c e 3 5 0 - e b b 7 - 4 f c a - a 4 9 2 - f 6 9 6 0 e 2 1 f 0 a 9 < / d 1 p 1 : U U I D > < d 1 p 1 : C o n t a i n e r   z : R e f = " i 1 9 1 5 " / > < d 1 p 1 : V a l u e   i : t y p e = " d 1 : s t r i n g " > ' T 2 9 ' ! 2 2 : 2 2 < / d 1 p 1 : V a l u e > < / d 2 : a n y T y p e > < d 2 : a n y T y p e   z : I d = " i 1 9 4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9 1 4 " / > < d 1 p 1 : U U I D > 7 8 5 5 f 3 4 e - 1 c 7 b - 4 2 f 4 - b 2 c d - 9 0 3 7 5 9 f 1 d e a b < / d 1 p 1 : U U I D > < d 1 p 1 : C o n t a i n e r   z : R e f = " i 1 9 1 5 " / > < d 1 p 1 : V a l u e   i : t y p e = " d 1 : s t r i n g " > ' T 3 0 ' ! 2 3 : 2 3 < / d 1 p 1 : V a l u e > < / d 2 : a n y T y p e > < d 2 : a n y T y p e   z : I d = " i 1 9 4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9 1 4 " / > < d 1 p 1 : U U I D > b d 4 9 2 3 a 2 - e 2 0 f - 4 a 4 3 - a 8 8 7 - 2 3 4 7 1 7 b 1 f f 2 b < / d 1 p 1 : U U I D > < d 1 p 1 : C o n t a i n e r   z : R e f = " i 1 9 1 5 " / > < d 1 p 1 : V a l u e   i : t y p e = " d 1 : s t r i n g " > ' T 3 1 ' ! 2 3 : 2 3 < / d 1 p 1 : V a l u e > < / d 2 : a n y T y p e > < d 2 : a n y T y p e   z : I d = " i 1 9 5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9 1 4 " / > < d 1 p 1 : U U I D > 2 1 5 d 3 6 9 6 - 5 d b 8 - 4 0 2 7 - 9 2 3 a - 4 7 3 d d 3 a 0 5 4 8 5 < / d 1 p 1 : U U I D > < d 1 p 1 : C o n t a i n e r   z : R e f = " i 1 9 1 5 " / > < d 1 p 1 : V a l u e   i : t y p e = " d 1 : s t r i n g " > ' T 3 2 ' ! 2 3 : 2 3 < / d 1 p 1 : V a l u e > < / d 2 : a n y T y p e > < d 2 : a n y T y p e   z : I d = " i 1 9 5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9 1 4 " / > < d 1 p 1 : U U I D > 7 8 1 d 9 a e f - 1 5 d 5 - 4 7 0 5 - a d f 1 - 3 a e 0 6 f 8 6 f f 6 1 < / d 1 p 1 : U U I D > < d 1 p 1 : C o n t a i n e r   z : R e f = " i 1 9 1 5 " / > < d 1 p 1 : V a l u e   i : t y p e = " d 1 : s t r i n g " > ' T 3 3 ' ! 2 3 : 2 3 < / d 1 p 1 : V a l u e > < / d 2 : a n y T y p e > < d 2 : a n y T y p e   z : I d = " i 1 9 5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9 1 4 " / > < d 1 p 1 : U U I D > e c 8 8 9 3 6 9 - 1 1 f 7 - 4 6 6 7 - b 4 0 f - 3 1 5 1 a 8 1 3 8 d a f < / d 1 p 1 : U U I D > < d 1 p 1 : C o n t a i n e r   z : R e f = " i 1 9 1 5 " / > < d 1 p 1 : V a l u e   i : t y p e = " d 1 : s t r i n g " > ' T 3 4 ' ! 2 3 : 2 3 < / d 1 p 1 : V a l u e > < / d 2 : a n y T y p e > < d 2 : a n y T y p e   z : I d = " i 1 9 5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9 1 4 " / > < d 1 p 1 : U U I D > 1 c 7 5 3 b f a - 0 0 5 8 - 4 6 0 a - b 3 b 7 - f a 5 8 b 5 1 3 9 f 3 2 < / d 1 p 1 : U U I D > < d 1 p 1 : C o n t a i n e r   z : R e f = " i 1 9 1 5 " / > < d 1 p 1 : V a l u e   i : t y p e = " d 1 : s t r i n g " > ' T 3 5 ' ! 2 3 : 2 3 < / d 1 p 1 : V a l u e > < / d 2 : a n y T y p e > < d 2 : a n y T y p e   z : I d = " i 1 9 5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9 1 4 " / > < d 1 p 1 : U U I D > d 5 6 c d 4 a 8 - 3 1 d 5 - 4 4 e 2 - a e 3 f - 8 3 1 c 2 5 f 3 0 a a 2 < / d 1 p 1 : U U I D > < d 1 p 1 : C o n t a i n e r   z : R e f = " i 1 9 1 5 " / > < d 1 p 1 : V a l u e   i : t y p e = " d 1 : s t r i n g " > ' T 3 6 ' ! 2 3 : 2 3 < / d 1 p 1 : V a l u e > < / d 2 : a n y T y p e > < d 2 : a n y T y p e   z : I d = " i 1 9 5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9 1 4 " / > < d 1 p 1 : U U I D > 1 d 3 7 c 4 f 1 - f f 7 a - 4 b 5 9 - a a d 3 - 0 f 5 c 0 9 4 2 9 e 7 d < / d 1 p 1 : U U I D > < d 1 p 1 : C o n t a i n e r   z : R e f = " i 1 9 1 5 " / > < d 1 p 1 : V a l u e   i : t y p e = " d 1 : s t r i n g " > ' T 3 7 ' ! 2 3 : 2 3 < / d 1 p 1 : V a l u e > < / d 2 : a n y T y p e > < d 2 : a n y T y p e   z : I d = " i 1 9 5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9 1 4 " / > < d 1 p 1 : U U I D > e 7 1 d f 5 8 e - c b 5 e - 4 3 7 4 - 8 9 9 c - a 0 8 7 f 3 a b f 6 2 0 < / d 1 p 1 : U U I D > < d 1 p 1 : C o n t a i n e r   z : R e f = " i 1 9 1 5 " / > < d 1 p 1 : V a l u e   i : t y p e = " d 1 : s t r i n g " > ' T 3 8 ' ! 2 2 : 2 2 < / d 1 p 1 : V a l u e > < / d 2 : a n y T y p e > < d 2 : a n y T y p e   z : I d = " i 1 9 5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9 1 4 " / > < d 1 p 1 : U U I D > 0 c a 1 f 1 9 5 - b 6 2 4 - 4 f c e - 8 7 4 e - f a 9 5 4 2 7 a e f e 8 < / d 1 p 1 : U U I D > < d 1 p 1 : C o n t a i n e r   z : R e f = " i 1 9 1 5 " / > < d 1 p 1 : V a l u e   i : t y p e = " d 1 : s t r i n g " > ' T 3 9 ' ! 2 2 : 2 2 < / d 1 p 1 : V a l u e > < / d 2 : a n y T y p e > < d 2 : a n y T y p e   z : I d = " i 1 9 5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9 1 4 " / > < d 1 p 1 : U U I D > c 2 f 6 6 6 3 d - 6 7 e e - 4 d 4 e - 8 3 d 0 - 3 5 8 1 1 c 5 8 4 d b 5 < / d 1 p 1 : U U I D > < d 1 p 1 : C o n t a i n e r   z : R e f = " i 1 9 1 5 " / > < d 1 p 1 : V a l u e   i : t y p e = " d 1 : s t r i n g " > ' T 4 0 ' ! 2 2 : 2 2 < / d 1 p 1 : V a l u e > < / d 2 : a n y T y p e > < d 2 : a n y T y p e   z : I d = " i 1 9 5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9 1 4 " / > < d 1 p 1 : U U I D > 9 b 2 b d 8 2 a - c 2 f b - 4 9 1 c - 8 1 e 4 - 7 5 e a 3 6 f c b 0 b 1 < / d 1 p 1 : U U I D > < d 1 p 1 : C o n t a i n e r   z : R e f = " i 1 9 1 5 " / > < d 1 p 1 : V a l u e   i : t y p e = " d 1 : s t r i n g " > ' T 4 1 ' ! 2 2 : 2 2 < / d 1 p 1 : V a l u e > < / d 2 : a n y T y p e > < d 2 : a n y T y p e   z : I d = " i 1 9 6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9 1 4 " / > < d 1 p 1 : U U I D > a 7 a a 1 3 b 1 - a b 2 0 - 4 b c e - 8 3 b a - 5 3 8 0 4 c c 7 8 3 7 8 < / d 1 p 1 : U U I D > < d 1 p 1 : C o n t a i n e r   z : R e f = " i 1 9 1 5 " / > < d 1 p 1 : V a l u e   i : t y p e = " d 1 : s t r i n g " > ' T 4 2 ' ! 2 2 : 2 2 < / d 1 p 1 : V a l u e > < / d 2 : a n y T y p e > < d 2 : a n y T y p e   z : I d = " i 1 9 6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9 1 4 " / > < d 1 p 1 : U U I D > e f a 2 2 3 7 1 - 7 f b 3 - 4 5 a 3 - b 9 4 0 - 6 2 a f 9 5 8 0 a b a c < / d 1 p 1 : U U I D > < d 1 p 1 : C o n t a i n e r   z : R e f = " i 1 9 1 5 " / > < d 1 p 1 : V a l u e   i : t y p e = " d 1 : s t r i n g " > ' T 4 3 ' ! 2 2 : 2 2 < / d 1 p 1 : V a l u e > < / d 2 : a n y T y p e > < d 2 : a n y T y p e   z : I d = " i 1 9 6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9 1 4 " / > < d 1 p 1 : U U I D > 6 7 2 6 f 4 5 c - 5 a b 4 - 4 7 8 e - 9 d 3 0 - a e 5 5 4 b 5 2 2 3 f d < / d 1 p 1 : U U I D > < d 1 p 1 : C o n t a i n e r   z : R e f = " i 1 9 1 5 " / > < d 1 p 1 : V a l u e   i : t y p e = " d 1 : s t r i n g " > ' T 4 4 ' ! 2 2 : 2 2 < / d 1 p 1 : V a l u e > < / d 2 : a n y T y p e > < d 2 : a n y T y p e   z : I d = " i 1 9 6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9 1 4 " / > < d 1 p 1 : U U I D > a 1 1 0 f f a 4 - f 2 5 7 - 4 3 f d - a d d 7 - 3 c 5 a 2 8 d 5 9 6 7 6 < / d 1 p 1 : U U I D > < d 1 p 1 : C o n t a i n e r   z : R e f = " i 1 9 1 5 " / > < d 1 p 1 : V a l u e   i : t y p e = " d 1 : s t r i n g " > ' T 4 5 ' ! 2 2 : 2 2 < / d 1 p 1 : V a l u e > < / d 2 : a n y T y p e > < d 2 : a n y T y p e   z : I d = " i 1 9 6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9 1 4 " / > < d 1 p 1 : U U I D > 4 9 5 5 8 2 7 8 - 2 f a f - 4 5 7 1 - a f 2 6 - c d 8 4 2 7 4 5 0 8 0 3 < / d 1 p 1 : U U I D > < d 1 p 1 : C o n t a i n e r   z : R e f = " i 1 9 1 5 " / > < d 1 p 1 : V a l u e   i : t y p e = " d 1 : s t r i n g " > ' T 4 6 ' ! 2 3 : 2 3 < / d 1 p 1 : V a l u e > < / d 2 : a n y T y p e > < d 2 : a n y T y p e   z : I d = " i 1 9 6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9 1 4 " / > < d 1 p 1 : U U I D > e c 4 a d 4 2 b - 6 1 6 8 - 4 a d 9 - a 6 a 2 - 1 4 5 3 b b e 5 f e 3 0 < / d 1 p 1 : U U I D > < d 1 p 1 : C o n t a i n e r   z : R e f = " i 1 9 1 5 " / > < d 1 p 1 : V a l u e   i : t y p e = " d 1 : s t r i n g " > ' T 4 7 ' ! 2 3 : 2 3 < / d 1 p 1 : V a l u e > < / d 2 : a n y T y p e > < d 2 : a n y T y p e   z : I d = " i 1 9 6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9 1 4 " / > < d 1 p 1 : U U I D > d 9 f e 3 0 6 a - a 3 3 a - 4 c a 0 - 8 2 7 6 - 9 3 0 2 4 e 0 1 4 5 9 e < / d 1 p 1 : U U I D > < d 1 p 1 : C o n t a i n e r   z : R e f = " i 1 9 1 5 " / > < d 1 p 1 : V a l u e   i : t y p e = " d 1 : s t r i n g " > ' T 4 8 ' ! 2 3 : 2 3 < / d 1 p 1 : V a l u e > < / d 2 : a n y T y p e > < d 2 : a n y T y p e   z : I d = " i 1 9 6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9 1 4 " / > < d 1 p 1 : U U I D > 3 1 b 6 d d a a - f 4 1 a - 4 4 6 6 - 8 e a e - a 0 e b 5 b 9 a 7 a 7 b < / d 1 p 1 : U U I D > < d 1 p 1 : C o n t a i n e r   z : R e f = " i 1 9 1 5 " / > < d 1 p 1 : V a l u e   i : t y p e = " d 1 : s t r i n g " > ' T 4 9 ' ! 2 3 : 2 3 < / d 1 p 1 : V a l u e > < / d 2 : a n y T y p e > < d 2 : a n y T y p e   z : I d = " i 1 9 6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9 1 4 " / > < d 1 p 1 : U U I D > f 8 8 d a 9 2 f - b c b 0 - 4 e e 2 - b 4 c d - c e 4 9 5 6 f 1 a 0 9 4 < / d 1 p 1 : U U I D > < d 1 p 1 : C o n t a i n e r   z : R e f = " i 1 9 1 5 " / > < d 1 p 1 : V a l u e   i : t y p e = " d 1 : s t r i n g " > ' T 5 0 ' ! 2 3 : 2 3 < / d 1 p 1 : V a l u e > < / d 2 : a n y T y p e > < d 2 : a n y T y p e   z : I d = " i 1 9 6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9 1 4 " / > < d 1 p 1 : U U I D > 5 e 5 2 2 a 2 7 - 0 1 6 7 - 4 a 2 a - 9 8 d 0 - e 7 3 9 b 1 9 2 d 0 e 0 < / d 1 p 1 : U U I D > < d 1 p 1 : C o n t a i n e r   z : R e f = " i 1 9 1 5 " / > < d 1 p 1 : V a l u e   i : t y p e = " d 1 : s t r i n g " > ' T 5 1 ' ! 2 3 : 2 3 < / d 1 p 1 : V a l u e > < / d 2 : a n y T y p e > < d 2 : a n y T y p e   z : I d = " i 1 9 7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9 1 4 " / > < d 1 p 1 : U U I D > 9 0 2 3 2 f b 4 - 3 b a 6 - 4 e 4 5 - 8 7 5 d - b 0 c 6 f d 0 1 1 e b 9 < / d 1 p 1 : U U I D > < d 1 p 1 : C o n t a i n e r   z : R e f = " i 1 9 1 5 " / > < d 1 p 1 : V a l u e   i : t y p e = " d 1 : s t r i n g " > ' T 5 2 ' ! 2 3 : 2 3 < / d 1 p 1 : V a l u e > < / d 2 : a n y T y p e > < d 2 : a n y T y p e   z : I d = " i 1 9 7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9 1 4 " / > < d 1 p 1 : U U I D > 2 4 f 8 5 5 c 4 - d e 2 0 - 4 5 7 2 - a 4 b 0 - 7 b 7 d d 3 9 c b 9 a 0 < / d 1 p 1 : U U I D > < d 1 p 1 : C o n t a i n e r   z : R e f = " i 1 9 1 5 " / > < d 1 p 1 : V a l u e   i : t y p e = " d 1 : s t r i n g " > ' T 5 3 ' ! 2 3 : 2 3 < / d 1 p 1 : V a l u e > < / d 2 : a n y T y p e > < d 2 : a n y T y p e   z : I d = " i 1 9 7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9 1 4 " / > < d 1 p 1 : U U I D > 7 f c 7 0 d b 9 - 7 8 d c - 4 5 9 6 - 9 3 e 4 - e a 1 6 4 f 0 4 4 1 1 b < / d 1 p 1 : U U I D > < d 1 p 1 : C o n t a i n e r   z : R e f = " i 1 9 1 5 " / > < d 1 p 1 : V a l u e   i : t y p e = " d 1 : s t r i n g " > ' T 5 4 ' ! 2 2 : 2 2 < / d 1 p 1 : V a l u e > < / d 2 : a n y T y p e > < d 2 : a n y T y p e   z : I d = " i 1 9 7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9 1 4 " / > < d 1 p 1 : U U I D > 4 0 8 9 f 4 1 2 - d 5 c 8 - 4 1 8 0 - 9 e 7 0 - 8 e f 8 e 6 6 f e 9 3 e < / d 1 p 1 : U U I D > < d 1 p 1 : C o n t a i n e r   z : R e f = " i 1 9 1 5 " / > < d 1 p 1 : V a l u e   i : t y p e = " d 1 : s t r i n g " > ' T 5 5 ' ! 2 2 : 2 2 < / d 1 p 1 : V a l u e > < / d 2 : a n y T y p e > < d 2 : a n y T y p e   z : I d = " i 1 9 7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9 1 4 " / > < d 1 p 1 : U U I D > 6 d 3 4 6 f d c - b 8 d f - 4 9 7 3 - 8 f 9 3 - c c 9 0 6 f 3 8 b b a 5 < / d 1 p 1 : U U I D > < d 1 p 1 : C o n t a i n e r   z : R e f = " i 1 9 1 5 " / > < d 1 p 1 : V a l u e   i : t y p e = " d 1 : s t r i n g " > ' T 5 6 ' ! 2 2 : 2 2 < / d 1 p 1 : V a l u e > < / d 2 : a n y T y p e > < d 2 : a n y T y p e   z : I d = " i 1 9 7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9 1 4 " / > < d 1 p 1 : U U I D > 3 0 b d 7 5 0 6 - a 5 1 2 - 4 8 6 b - 8 5 1 5 - 9 b 1 9 0 a c 3 7 c d 8 < / d 1 p 1 : U U I D > < d 1 p 1 : C o n t a i n e r   z : R e f = " i 1 9 1 5 " / > < d 1 p 1 : V a l u e   i : t y p e = " d 1 : s t r i n g " > ' T 5 7 ' ! 2 2 : 2 2 < / d 1 p 1 : V a l u e > < / d 2 : a n y T y p e > < d 2 : a n y T y p e   z : I d = " i 1 9 7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9 1 4 " / > < d 1 p 1 : U U I D > 9 0 2 f 4 f d 8 - 5 1 d 5 - 4 5 5 7 - 8 e e 4 - 5 1 5 2 3 0 2 e 4 d d 1 < / d 1 p 1 : U U I D > < d 1 p 1 : C o n t a i n e r   z : R e f = " i 1 9 1 5 " / > < d 1 p 1 : V a l u e   i : t y p e = " d 1 : s t r i n g " > ' T 5 8 ' ! 2 2 : 2 2 < / d 1 p 1 : V a l u e > < / d 2 : a n y T y p e > < d 2 : a n y T y p e   z : I d = " i 1 9 7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9 1 4 " / > < d 1 p 1 : U U I D > d 4 a 2 9 5 7 e - a 0 4 2 - 4 8 b 2 - 9 f 7 c - 9 8 4 7 4 4 3 6 d c 6 4 < / d 1 p 1 : U U I D > < d 1 p 1 : C o n t a i n e r   z : R e f = " i 1 9 1 5 " / > < d 1 p 1 : V a l u e   i : t y p e = " d 1 : s t r i n g " > ' T 5 9 ' ! 2 2 : 2 2 < / d 1 p 1 : V a l u e > < / d 2 : a n y T y p e > < d 2 : a n y T y p e   z : I d = " i 1 9 7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9 1 4 " / > < d 1 p 1 : U U I D > 9 0 7 1 9 e a 7 - 6 5 3 3 - 4 2 1 c - b f f 6 - e 6 d 0 7 8 e c 6 f e 2 < / d 1 p 1 : U U I D > < d 1 p 1 : C o n t a i n e r   z : R e f = " i 1 9 1 5 " / > < d 1 p 1 : V a l u e   i : t y p e = " d 1 : s t r i n g " > ' T 6 0 ' ! 2 1 : 2 1 < / d 1 p 1 : V a l u e > < / d 2 : a n y T y p e > < d 2 : a n y T y p e   z : I d = " i 1 9 7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9 1 4 " / > < d 1 p 1 : U U I D > a 6 7 e 1 5 d f - 7 6 6 6 - 4 7 3 9 - b 5 b f - 7 2 c 0 1 7 4 9 c 6 9 c < / d 1 p 1 : U U I D > < d 1 p 1 : C o n t a i n e r   z : R e f = " i 1 9 1 5 " / > < d 1 p 1 : V a l u e   i : t y p e = " d 1 : s t r i n g " > ' T 6 1 ' ! 2 1 : 2 1 < / d 1 p 1 : V a l u e > < / d 2 : a n y T y p e > < d 2 : a n y T y p e   z : I d = " i 1 9 8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9 1 4 " / > < d 1 p 1 : U U I D > 0 4 3 f 9 7 d d - 1 d e 6 - 4 9 7 5 - 8 5 3 e - 3 f 2 f e b a 7 e 2 b 3 < / d 1 p 1 : U U I D > < d 1 p 1 : C o n t a i n e r   z : R e f = " i 1 9 1 5 " / > < d 1 p 1 : V a l u e   i : t y p e = " d 1 : s t r i n g " > ' T 6 2 ' ! 2 1 : 2 1 < / d 1 p 1 : V a l u e > < / d 2 : a n y T y p e > < d 2 : a n y T y p e   z : I d = " i 1 9 8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9 1 4 " / > < d 1 p 1 : U U I D > 6 9 6 7 a 6 9 8 - 1 8 f 5 - 4 6 2 9 - b d 5 4 - b 6 a 8 7 9 4 4 a 6 a 1 < / d 1 p 1 : U U I D > < d 1 p 1 : C o n t a i n e r   z : R e f = " i 1 9 1 5 " / > < d 1 p 1 : V a l u e   i : t y p e = " d 1 : s t r i n g " > ' T 6 3 ' ! 2 1 : 2 1 < / d 1 p 1 : V a l u e > < / d 2 : a n y T y p e > < d 2 : a n y T y p e   z : I d = " i 1 9 8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9 1 4 " / > < d 1 p 1 : U U I D > 1 e 9 a 3 6 c d - f f 8 e - 4 e f 7 - 9 5 a 8 - 9 7 c a 6 a a 5 9 1 8 6 < / d 1 p 1 : U U I D > < d 1 p 1 : C o n t a i n e r   z : R e f = " i 1 9 1 5 " / > < d 1 p 1 : V a l u e   i : t y p e = " d 1 : s t r i n g " > ' T 6 4 ' ! 2 1 : 2 1 < / d 1 p 1 : V a l u e > < / d 2 : a n y T y p e > < d 2 : a n y T y p e   z : I d = " i 1 9 8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9 1 4 " / > < d 1 p 1 : U U I D > e 7 e 2 5 6 e f - c e a f - 4 e f c - 8 3 9 2 - 5 f b c 1 6 9 9 9 3 3 3 < / d 1 p 1 : U U I D > < d 1 p 1 : C o n t a i n e r   z : R e f = " i 1 9 1 5 " / > < d 1 p 1 : V a l u e   i : t y p e = " d 1 : s t r i n g " > ' T 6 5 ' ! 2 2 : 2 2 < / d 1 p 1 : V a l u e > < / d 2 : a n y T y p e > < d 2 : a n y T y p e   z : I d = " i 1 9 8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9 1 4 " / > < d 1 p 1 : U U I D > c 9 5 1 5 b d c - e 4 a 3 - 4 8 8 8 - 9 7 2 a - 5 0 8 c 4 6 7 d 5 2 a 8 < / d 1 p 1 : U U I D > < d 1 p 1 : C o n t a i n e r   z : R e f = " i 1 9 1 5 " / > < d 1 p 1 : V a l u e   i : t y p e = " d 1 : s t r i n g " > ' T 6 6 ' ! 2 2 : 2 2 < / d 1 p 1 : V a l u e > < / d 2 : a n y T y p e > < d 2 : a n y T y p e   z : I d = " i 1 9 8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9 1 4 " / > < d 1 p 1 : U U I D > d 7 d 7 d d f d - d 6 8 f - 4 2 6 c - a 4 3 e - 2 3 6 f 8 1 6 3 f 2 5 e < / d 1 p 1 : U U I D > < d 1 p 1 : C o n t a i n e r   z : R e f = " i 1 9 1 5 " / > < d 1 p 1 : V a l u e   i : t y p e = " d 1 : s t r i n g " > ' T 6 7 ' ! 2 2 : 2 2 < / d 1 p 1 : V a l u e > < / d 2 : a n y T y p e > < d 2 : a n y T y p e   z : I d = " i 1 9 8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9 1 4 " / > < d 1 p 1 : U U I D > 7 f 9 6 a 5 c 1 - 3 6 a 0 - 4 6 8 3 - 9 1 1 e - e d c 8 1 3 f d a 4 0 9 < / d 1 p 1 : U U I D > < d 1 p 1 : C o n t a i n e r   z : R e f = " i 1 9 1 5 " / > < d 1 p 1 : V a l u e   i : t y p e = " d 1 : s t r i n g " > ' T 6 8 ' ! 2 2 : 2 2 < / d 1 p 1 : V a l u e > < / d 2 : a n y T y p e > < d 2 : a n y T y p e   z : I d = " i 1 9 8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9 1 4 " / > < d 1 p 1 : U U I D > d 2 c 9 c 1 2 0 - f 4 9 d - 4 d b 8 - b c d c - f e 2 4 9 9 2 3 d 5 e 3 < / d 1 p 1 : U U I D > < d 1 p 1 : C o n t a i n e r   z : R e f = " i 1 9 1 5 " / > < d 1 p 1 : V a l u e   i : t y p e = " d 1 : s t r i n g " > ' T 6 9 ' ! 2 2 : 2 2 < / d 1 p 1 : V a l u e > < / d 2 : a n y T y p e > < d 2 : a n y T y p e   z : I d = " i 1 9 8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9 1 4 " / > < d 1 p 1 : U U I D > e 7 4 6 7 c 1 a - e c 8 c - 4 8 9 e - a a 0 c - 4 e 3 3 a 8 d 1 0 0 6 7 < / d 1 p 1 : U U I D > < d 1 p 1 : C o n t a i n e r   z : R e f = " i 1 9 1 5 " / > < d 1 p 1 : V a l u e   i : t y p e = " d 1 : s t r i n g " > ' T 7 0 ' ! 2 3 : 2 3 < / d 1 p 1 : V a l u e > < / d 2 : a n y T y p e > < d 2 : a n y T y p e   z : I d = " i 1 9 8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9 1 4 " / > < d 1 p 1 : U U I D > 9 0 e 5 4 d 4 a - 6 6 9 2 - 4 1 0 2 - 8 a 7 0 - 9 f c 9 c 2 8 d a f 1 d < / d 1 p 1 : U U I D > < d 1 p 1 : C o n t a i n e r   z : R e f = " i 1 9 1 5 " / > < d 1 p 1 : V a l u e   i : t y p e = " d 1 : s t r i n g " > ' T 7 1 ' ! 2 3 : 2 3 < / d 1 p 1 : V a l u e > < / d 2 : a n y T y p e > < d 2 : a n y T y p e   z : I d = " i 1 9 9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9 1 4 " / > < d 1 p 1 : U U I D > 3 1 3 2 d 6 3 8 - 5 b b 5 - 4 9 5 6 - a e 4 9 - 3 e 0 7 5 d 0 3 e 9 d 2 < / d 1 p 1 : U U I D > < d 1 p 1 : C o n t a i n e r   z : R e f = " i 1 9 1 5 " / > < d 1 p 1 : V a l u e   i : t y p e = " d 1 : s t r i n g " > ' T 7 2 ' ! 2 3 : 2 3 < / d 1 p 1 : V a l u e > < / d 2 : a n y T y p e > < d 2 : a n y T y p e   z : I d = " i 1 9 9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9 1 4 " / > < d 1 p 1 : U U I D > 3 6 5 1 9 4 c 7 - c 1 c 0 - 4 c 4 3 - 9 9 d d - d b a 5 7 f 2 6 9 1 3 9 < / d 1 p 1 : U U I D > < d 1 p 1 : C o n t a i n e r   z : R e f = " i 1 9 1 5 " / > < d 1 p 1 : V a l u e   i : t y p e = " d 1 : s t r i n g " > ' T 7 3 ' ! 2 3 : 2 3 < / d 1 p 1 : V a l u e > < / d 2 : a n y T y p e > < d 2 : a n y T y p e   z : I d = " i 1 9 9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9 1 4 " / > < d 1 p 1 : U U I D > 0 b 8 a 3 b b 4 - d c 1 6 - 4 2 d c - 8 f 6 c - 3 c 3 e 2 5 a 1 7 5 2 7 < / d 1 p 1 : U U I D > < d 1 p 1 : C o n t a i n e r   z : R e f = " i 1 9 1 5 " / > < d 1 p 1 : V a l u e   i : t y p e = " d 1 : s t r i n g " > ' T 7 4 ' ! 2 3 : 2 3 < / d 1 p 1 : V a l u e > < / d 2 : a n y T y p e > < d 2 : a n y T y p e   z : I d = " i 1 9 9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9 1 4 " / > < d 1 p 1 : U U I D > 7 6 5 9 9 d 5 1 - 6 2 6 3 - 4 1 8 9 - 8 0 4 3 - a 6 8 2 e a 9 1 3 8 e e < / d 1 p 1 : U U I D > < d 1 p 1 : C o n t a i n e r   z : R e f = " i 1 9 1 5 " / > < d 1 p 1 : V a l u e   i : t y p e = " d 1 : s t r i n g " > ' T 7 5 ' ! 2 2 : 2 2 < / d 1 p 1 : V a l u e > < / d 2 : a n y T y p e > < d 2 : a n y T y p e   z : I d = " i 1 9 9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9 1 4 " / > < d 1 p 1 : U U I D > 5 7 3 2 7 f b f - 0 3 5 5 - 4 5 2 5 - a d d 0 - c 8 c 7 5 8 7 1 7 8 3 1 < / d 1 p 1 : U U I D > < d 1 p 1 : C o n t a i n e r   z : R e f = " i 1 9 1 5 " / > < d 1 p 1 : V a l u e   i : t y p e = " d 1 : s t r i n g " > ' T 7 6 ' ! 2 2 : 2 2 < / d 1 p 1 : V a l u e > < / d 2 : a n y T y p e > < d 2 : a n y T y p e   z : I d = " i 1 9 9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9 1 4 " / > < d 1 p 1 : U U I D > a 3 0 1 b c b 4 - 3 5 f 3 - 4 c 6 f - a 3 7 5 - f a 6 9 4 7 8 9 7 e 8 9 < / d 1 p 1 : U U I D > < d 1 p 1 : C o n t a i n e r   z : R e f = " i 1 9 1 5 " / > < d 1 p 1 : V a l u e   i : t y p e = " d 1 : s t r i n g " > ' T 7 7 ' ! 2 2 : 2 2 < / d 1 p 1 : V a l u e > < / d 2 : a n y T y p e > < d 2 : a n y T y p e   z : I d = " i 1 9 9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9 1 4 " / > < d 1 p 1 : U U I D > b f f f a 3 e 8 - 3 b 5 7 - 4 1 d 4 - 8 e a 6 - f f 2 9 c 3 b e 4 c f 3 < / d 1 p 1 : U U I D > < d 1 p 1 : C o n t a i n e r   z : R e f = " i 1 9 1 5 " / > < d 1 p 1 : V a l u e   i : t y p e = " d 1 : s t r i n g " > ' T 7 8 ' ! 2 2 : 2 2 < / d 1 p 1 : V a l u e > < / d 2 : a n y T y p e > < d 2 : a n y T y p e   z : I d = " i 1 9 9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9 1 4 " / > < d 1 p 1 : U U I D > 1 8 2 4 a d f c - c 6 8 6 - 4 b e a - 8 d c 6 - 6 5 3 7 2 7 6 9 1 8 1 3 < / d 1 p 1 : U U I D > < d 1 p 1 : C o n t a i n e r   z : R e f = " i 1 9 1 5 " / > < d 1 p 1 : V a l u e   i : t y p e = " d 1 : s t r i n g " > ' T 7 9 ' ! 2 3 : 2 3 < / d 1 p 1 : V a l u e > < / d 2 : a n y T y p e > < d 2 : a n y T y p e   z : I d = " i 1 9 9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9 1 4 " / > < d 1 p 1 : U U I D > a 6 f c 2 0 6 7 - 7 4 0 2 - 4 3 e a - a a b f - 7 0 b e c f 6 a 8 d 1 a < / d 1 p 1 : U U I D > < d 1 p 1 : C o n t a i n e r   z : R e f = " i 1 9 1 5 " / > < d 1 p 1 : V a l u e   i : t y p e = " d 1 : s t r i n g " > ' T 8 0 ' ! 2 3 : 2 3 < / d 1 p 1 : V a l u e > < / d 2 : a n y T y p e > < d 2 : a n y T y p e   z : I d = " i 1 9 9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9 1 4 " / > < d 1 p 1 : U U I D > 3 f f 4 f b 3 b - 9 f 5 1 - 4 1 d c - a 8 b 7 - a f 4 b a 7 7 f d 8 4 d < / d 1 p 1 : U U I D > < d 1 p 1 : C o n t a i n e r   z : R e f = " i 1 9 1 5 " / > < d 1 p 1 : V a l u e   i : t y p e = " d 1 : s t r i n g " > ' T 8 1 ' ! 2 3 : 2 3 < / d 1 p 1 : V a l u e > < / d 2 : a n y T y p e > < d 2 : a n y T y p e   z : I d = " i 2 0 0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9 1 4 " / > < d 1 p 1 : U U I D > 9 9 f 4 7 0 1 4 - 2 0 a 8 - 4 3 f b - 8 2 c 9 - e f 8 5 0 4 6 2 5 d c 2 < / d 1 p 1 : U U I D > < d 1 p 1 : C o n t a i n e r   z : R e f = " i 1 9 1 5 " / > < d 1 p 1 : V a l u e   i : t y p e = " d 1 : s t r i n g " > ' T 8 2 ' ! 2 2 : 2 2 < / d 1 p 1 : V a l u e > < / d 2 : a n y T y p e > < d 2 : a n y T y p e   z : I d = " i 2 0 0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9 1 4 " / > < d 1 p 1 : U U I D > c 1 f 6 5 7 5 9 - 4 e f 0 - 4 c 5 d - 9 9 8 2 - 9 5 3 b 0 b e 4 0 d 6 7 < / d 1 p 1 : U U I D > < d 1 p 1 : C o n t a i n e r   z : R e f = " i 1 9 1 5 " / > < d 1 p 1 : V a l u e   i : t y p e = " d 1 : s t r i n g " > ' T 8 3 ' ! 2 2 : 2 2 < / d 1 p 1 : V a l u e > < / d 2 : a n y T y p e > < d 2 : a n y T y p e   z : I d = " i 2 0 0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9 1 4 " / > < d 1 p 1 : U U I D > 0 3 0 6 7 9 5 7 - e 3 6 4 - 4 7 1 b - 8 d 5 b - 1 2 9 a 3 d 6 1 6 8 e 2 < / d 1 p 1 : U U I D > < d 1 p 1 : C o n t a i n e r   z : R e f = " i 1 9 1 5 " / > < d 1 p 1 : V a l u e   i : t y p e = " d 1 : s t r i n g " > ' T 8 4 ' ! 2 2 : 2 2 < / d 1 p 1 : V a l u e > < / d 2 : a n y T y p e > < d 2 : a n y T y p e   z : I d = " i 2 0 0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9 1 4 " / > < d 1 p 1 : U U I D > e 3 b 0 9 e 4 6 - c b f d - 4 e c 7 - 8 d b f - 6 f 7 2 8 4 a 8 e d d 7 < / d 1 p 1 : U U I D > < d 1 p 1 : C o n t a i n e r   z : R e f = " i 1 9 1 5 " / > < d 1 p 1 : V a l u e   i : t y p e = " d 1 : s t r i n g " > ' T 8 5 ' ! 2 2 : 2 2 < / d 1 p 1 : V a l u e > < / d 2 : a n y T y p e > < d 2 : a n y T y p e   z : I d = " i 2 0 0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9 1 4 " / > < d 1 p 1 : U U I D > 4 a 3 0 b c e a - b f 4 b - 4 e 1 3 - a 6 d 8 - a 0 2 e 7 e c f 9 0 6 1 < / d 1 p 1 : U U I D > < d 1 p 1 : C o n t a i n e r   z : R e f = " i 1 9 1 5 " / > < d 1 p 1 : V a l u e   i : t y p e = " d 1 : s t r i n g " > ' T 8 6 ' ! 2 1 : 2 1 < / d 1 p 1 : V a l u e > < / d 2 : a n y T y p e > < d 2 : a n y T y p e   z : I d = " i 2 0 0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9 1 4 " / > < d 1 p 1 : U U I D > 4 9 b 0 6 7 7 1 - c 3 e 9 - 4 0 5 1 - b 9 0 9 - 7 a c 7 9 5 9 f 1 4 4 d < / d 1 p 1 : U U I D > < d 1 p 1 : C o n t a i n e r   z : R e f = " i 1 9 1 5 " / > < d 1 p 1 : V a l u e   i : t y p e = " d 1 : s t r i n g " > ' T 8 7 ' ! 2 2 : 2 2 < / d 1 p 1 : V a l u e > < / d 2 : a n y T y p e > < d 2 : a n y T y p e   z : I d = " i 2 0 0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9 1 4 " / > < d 1 p 1 : U U I D > a a 7 5 4 3 4 e - a 6 1 f - 4 2 4 b - 8 3 b f - 7 d 0 f f 2 f 1 9 b 5 c < / d 1 p 1 : U U I D > < d 1 p 1 : C o n t a i n e r   z : R e f = " i 1 9 1 5 " / > < d 1 p 1 : V a l u e   i : t y p e = " d 1 : s t r i n g " > ' T 8 8 ' ! 2 2 : 2 2 < / d 1 p 1 : V a l u e > < / d 2 : a n y T y p e > < d 2 : a n y T y p e   z : I d = " i 2 0 0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9 1 4 " / > < d 1 p 1 : U U I D > 2 a e a 4 0 d 2 - c d 7 e - 4 6 e 2 - 9 0 8 3 - 7 f d 5 5 c 9 f e b 8 7 < / d 1 p 1 : U U I D > < d 1 p 1 : C o n t a i n e r   z : R e f = " i 1 9 1 5 " / > < d 1 p 1 : V a l u e   i : t y p e = " d 1 : s t r i n g " > ' T 8 9 ' ! 2 2 : 2 2 < / d 1 p 1 : V a l u e > < / d 2 : a n y T y p e > < d 2 : a n y T y p e   z : I d = " i 2 0 0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9 1 4 " / > < d 1 p 1 : U U I D > b d e 4 7 9 f 6 - 6 d 6 4 - 4 f 9 c - 9 a 0 2 - e 9 c d 2 d c 9 9 e e 7 < / d 1 p 1 : U U I D > < d 1 p 1 : C o n t a i n e r   z : R e f = " i 1 9 1 5 " / > < d 1 p 1 : V a l u e   i : t y p e = " d 1 : s t r i n g " > ' T 9 0 ' ! 2 1 : 2 1 < / d 1 p 1 : V a l u e > < / d 2 : a n y T y p e > < d 2 : a n y T y p e   z : I d = " i 2 0 0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1 9 1 4 " / > < d 1 p 1 : U U I D > e a f 7 4 2 7 a - c 7 a a - 4 7 2 c - a 2 0 b - 6 5 c c 1 2 9 b c 5 1 b < / d 1 p 1 : U U I D > < d 1 p 1 : C o n t a i n e r   z : R e f = " i 1 9 1 5 " / > < d 1 p 1 : V a l u e   i : t y p e = " d 1 : s t r i n g " > ' T 9 1 ' ! 2 1 : 2 1 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0 1 0 " > < d 1 p 1 : U U I D > 1 6 1 4 6 6 4 0 - c f 3 e - 4 3 2 1 - 9 e 3 d - 3 c 7 1 a 5 c b 2 1 b 2 < / d 1 p 1 : U U I D > < d 1 p 1 : _ e l e m e n t s > < d 2 : a n y T y p e   z : R e f = " i 1 9 1 6 " / > < d 2 : a n y T y p e   z : R e f = " i 1 9 1 9 " / > < d 2 : a n y T y p e   z : R e f = " i 1 9 2 0 " / > < d 2 : a n y T y p e   z : R e f = " i 1 9 2 1 " / > < d 2 : a n y T y p e   z : R e f = " i 1 9 2 2 " / > < d 2 : a n y T y p e   z : R e f = " i 1 9 2 3 " / > < d 2 : a n y T y p e   z : R e f = " i 1 9 2 4 " / > < d 2 : a n y T y p e   z : R e f = " i 1 9 2 5 " / > < d 2 : a n y T y p e   z : R e f = " i 1 9 2 6 " / > < d 2 : a n y T y p e   z : R e f = " i 1 9 2 7 " / > < d 2 : a n y T y p e   z : R e f = " i 1 9 2 8 " / > < d 2 : a n y T y p e   z : R e f = " i 1 9 2 9 " / > < d 2 : a n y T y p e   z : R e f = " i 1 9 3 0 " / > < d 2 : a n y T y p e   z : R e f = " i 1 9 3 1 " / > < d 2 : a n y T y p e   z : R e f = " i 1 9 3 2 " / > < d 2 : a n y T y p e   z : R e f = " i 1 9 3 3 " / > < d 2 : a n y T y p e   z : R e f = " i 1 9 3 4 " / > < d 2 : a n y T y p e   z : R e f = " i 1 9 3 5 " / > < d 2 : a n y T y p e   z : R e f = " i 1 9 3 6 " / > < d 2 : a n y T y p e   z : R e f = " i 1 9 3 7 " / > < d 2 : a n y T y p e   z : R e f = " i 1 9 3 8 " / > < d 2 : a n y T y p e   z : R e f = " i 1 9 3 9 " / > < d 2 : a n y T y p e   z : R e f = " i 1 9 4 0 " / > < d 2 : a n y T y p e   z : R e f = " i 1 9 4 1 " / > < d 2 : a n y T y p e   z : R e f = " i 1 9 4 2 " / > < d 2 : a n y T y p e   z : R e f = " i 1 9 4 3 " / > < d 2 : a n y T y p e   z : R e f = " i 1 9 4 4 " / > < d 2 : a n y T y p e   z : R e f = " i 1 9 4 5 " / > < d 2 : a n y T y p e   z : R e f = " i 1 9 4 6 " / > < d 2 : a n y T y p e   z : R e f = " i 1 9 4 7 " / > < d 2 : a n y T y p e   z : R e f = " i 1 9 4 8 " / > < d 2 : a n y T y p e   z : R e f = " i 1 9 4 9 " / > < d 2 : a n y T y p e   z : R e f = " i 1 9 5 0 " / > < d 2 : a n y T y p e   z : R e f = " i 1 9 5 1 " / > < d 2 : a n y T y p e   z : R e f = " i 1 9 5 2 " / > < d 2 : a n y T y p e   z : R e f = " i 1 9 5 3 " / > < d 2 : a n y T y p e   z : R e f = " i 1 9 5 4 " / > < d 2 : a n y T y p e   z : R e f = " i 1 9 5 5 " / > < d 2 : a n y T y p e   z : R e f = " i 1 9 5 6 " / > < d 2 : a n y T y p e   z : R e f = " i 1 9 5 7 " / > < d 2 : a n y T y p e   z : R e f = " i 1 9 5 8 " / > < d 2 : a n y T y p e   z : R e f = " i 1 9 5 9 " / > < d 2 : a n y T y p e   z : R e f = " i 1 9 6 0 " / > < d 2 : a n y T y p e   z : R e f = " i 1 9 6 1 " / > < d 2 : a n y T y p e   z : R e f = " i 1 9 6 2 " / > < d 2 : a n y T y p e   z : R e f = " i 1 9 6 3 " / > < d 2 : a n y T y p e   z : R e f = " i 1 9 6 4 " / > < d 2 : a n y T y p e   z : R e f = " i 1 9 6 5 " / > < d 2 : a n y T y p e   z : R e f = " i 1 9 6 6 " / > < d 2 : a n y T y p e   z : R e f = " i 1 9 6 7 " / > < d 2 : a n y T y p e   z : R e f = " i 1 9 6 8 " / > < d 2 : a n y T y p e   z : R e f = " i 1 9 6 9 " / > < d 2 : a n y T y p e   z : R e f = " i 1 9 7 0 " / > < d 2 : a n y T y p e   z : R e f = " i 1 9 7 1 " / > < d 2 : a n y T y p e   z : R e f = " i 1 9 7 2 " / > < d 2 : a n y T y p e   z : R e f = " i 1 9 7 3 " / > < d 2 : a n y T y p e   z : R e f = " i 1 9 7 4 " / > < d 2 : a n y T y p e   z : R e f = " i 1 9 7 5 " / > < d 2 : a n y T y p e   z : R e f = " i 1 9 7 6 " / > < d 2 : a n y T y p e   z : R e f = " i 1 9 7 7 " / > < d 2 : a n y T y p e   z : R e f = " i 1 9 7 8 " / > < d 2 : a n y T y p e   z : R e f = " i 1 9 7 9 " / > < d 2 : a n y T y p e   z : R e f = " i 1 9 8 0 " / > < d 2 : a n y T y p e   z : R e f = " i 1 9 8 1 " / > < d 2 : a n y T y p e   z : R e f = " i 1 9 8 2 " / > < d 2 : a n y T y p e   z : R e f = " i 1 9 8 3 " / > < d 2 : a n y T y p e   z : R e f = " i 1 9 8 4 " / > < d 2 : a n y T y p e   z : R e f = " i 1 9 8 5 " / > < d 2 : a n y T y p e   z : R e f = " i 1 9 8 6 " / > < d 2 : a n y T y p e   z : R e f = " i 1 9 8 7 " / > < d 2 : a n y T y p e   z : R e f = " i 1 9 8 8 " / > < d 2 : a n y T y p e   z : R e f = " i 1 9 8 9 " / > < d 2 : a n y T y p e   z : R e f = " i 1 9 9 0 " / > < d 2 : a n y T y p e   z : R e f = " i 1 9 9 1 " / > < d 2 : a n y T y p e   z : R e f = " i 1 9 9 2 " / > < d 2 : a n y T y p e   z : R e f = " i 1 9 9 3 " / > < d 2 : a n y T y p e   z : R e f = " i 1 9 9 4 " / > < d 2 : a n y T y p e   z : R e f = " i 1 9 9 5 " / > < d 2 : a n y T y p e   z : R e f = " i 1 9 9 6 " / > < d 2 : a n y T y p e   z : R e f = " i 1 9 9 7 " / > < d 2 : a n y T y p e   z : R e f = " i 1 9 9 8 " / > < d 2 : a n y T y p e   z : R e f = " i 1 9 9 9 " / > < d 2 : a n y T y p e   z : R e f = " i 2 0 0 0 " / > < d 2 : a n y T y p e   z : R e f = " i 2 0 0 1 " / > < d 2 : a n y T y p e   z : R e f = " i 2 0 0 2 " / > < d 2 : a n y T y p e   z : R e f = " i 2 0 0 3 " / > < d 2 : a n y T y p e   z : R e f = " i 2 0 0 4 " / > < d 2 : a n y T y p e   z : R e f = " i 2 0 0 5 " / > < d 2 : a n y T y p e   z : R e f = " i 2 0 0 6 " / > < d 2 : a n y T y p e   z : R e f = " i 2 0 0 7 " / > < d 2 : a n y T y p e   z : R e f = " i 2 0 0 8 " / > < d 2 : a n y T y p e   z : R e f = " i 2 0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0 1 1 "   i : t y p e = " d 1 p 1 : L a b e l " > < d 1 p 1 : P a r e n t   z : R e f = " i 1 9 1 4 " / > < d 1 p 1 : U U I D > 2 a 6 1 f 6 3 1 - a 2 a 8 - 4 6 7 7 - a 1 1 c - b d f c 2 d 4 a 7 3 4 f 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 M o i n s   d e   3 5 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2 0 1 2 "   i : t y p e = " d 1 p 1 : E l e m e n t " > < d 1 p 1 : N a m e > S T & a m p ; 3 2 ; M o i n s & a m p ; 3 2 ; d e & a m p ; 3 2 ; 3 5 & a m p ; 3 2 ; a n s & a m p ; 3 2 ; & a m p ; 4 5 ; & a m p ; 3 2 ; S T & a m p ; 3 2 ; M o i n s & a m p ; 3 2 ; d e & a m p ; 3 2 ; 3 5 & a m p ; 3 2 ; a n s & a m p ; 3 2 ; & a m p ; 4 5 ; & a m p ; 3 2 ; M o i n s & a m p ; 3 2 ; d e & a m p ; 3 2 ; 2 5 & a m p ; 3 2 ; a n s & a m p ; 3 2 ; < / d 1 p 1 : N a m e > < d 1 p 1 : O b j e c t T y p e > E l e m e n t < / d 1 p 1 : O b j e c t T y p e > < d 1 p 1 : P a r e n t   z : R e f = " i 2 4 1 " / > < d 1 p 1 : U U I D > 4 d f e 8 4 6 c - 7 4 a 1 - 4 f 3 2 - 9 b d 9 - f b c 1 a 3 3 c 9 8 2 c < / d 1 p 1 : U U I D > < d 1 p 1 : _ p r o p e r t i e s   z : I d = " i 2 0 1 3 "   i : t y p e = " d 1 p 1 : M D M P r o p e r t i e s " > < d 1 p 1 : P a r e n t   z : R e f = " i 2 0 1 2 " / > < d 1 p 1 : U U I D > a 7 7 c 1 0 2 b - a 6 2 c - 4 9 7 8 - b 9 4 2 - d 5 e 2 8 0 4 2 2 0 c 8 < / d 1 p 1 : U U I D > < d 1 p 1 : _ e l e m e n t s > < d 2 : a n y T y p e   z : I d = " i 2 0 1 4 "   i : t y p e = " d 1 p 1 : M D M P r o p e r t y " > < d 1 p 1 : N a m e > S i g L e t t e r < / d 1 p 1 : N a m e > < d 1 p 1 : P a r e n t   z : R e f = " i 2 0 1 2 " / > < d 1 p 1 : U U I D > 8 d d a 4 7 9 9 - 1 a 4 4 - 4 0 1 c - b 7 a c - 3 3 0 8 7 c 7 9 5 7 e 3 < / d 1 p 1 : U U I D > < d 1 p 1 : _ p r o p e r t i e s   z : I d = " i 2 0 1 5 "   i : t y p e = " d 1 p 1 : M D M P r o p e r t i e s " > < d 1 p 1 : P a r e n t   z : R e f = " i 2 0 1 4 " / > < d 1 p 1 : U U I D > 6 9 b 6 8 3 c f - 0 1 a 5 - 4 c 1 7 - b b d 6 - 5 7 5 f d 3 0 f a 8 6 6 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0 1 6 " > < d 1 p 1 : U U I D > 9 5 e 3 1 5 c 9 - c 8 0 7 - 4 7 5 6 - a 7 5 6 - e 1 a 2 e 9 8 e 1 7 e 5 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1 3 " / > < d 1 p 1 : V a l u e   i : t y p e = " d 1 : s t r i n g " > < / d 1 p 1 : V a l u e > < / d 2 : a n y T y p e > < d 2 : a n y T y p e   z : I d = " i 2 0 1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0 1 2 " / > < d 1 p 1 : U U I D > 0 9 1 b 2 1 4 4 - a 6 e 3 - 4 7 8 4 - b 0 1 1 - 0 f 2 2 c 6 e 4 3 5 1 d < / d 1 p 1 : U U I D > < d 1 p 1 : C o n t a i n e r   z : R e f = " i 2 0 1 3 " / > < d 1 p 1 : V a l u e   i : t y p e = " d 1 : s t r i n g " > ' T 1 ' ! 2 2 : 2 2 < / d 1 p 1 : V a l u e > < / d 2 : a n y T y p e > < d 2 : a n y T y p e   z : I d = " i 2 0 1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0 1 2 " / > < d 1 p 1 : U U I D > 5 b 1 1 7 6 c e - a 5 a 5 - 4 6 1 a - 9 c 7 0 - 4 2 b 7 0 1 0 7 f e d 2 < / d 1 p 1 : U U I D > < d 1 p 1 : C o n t a i n e r   z : R e f = " i 2 0 1 3 " / > < d 1 p 1 : V a l u e   i : t y p e = " d 1 : s t r i n g " > ' T 2 ' ! 2 2 : 2 2 < / d 1 p 1 : V a l u e > < / d 2 : a n y T y p e > < d 2 : a n y T y p e   z : I d = " i 2 0 1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0 1 2 " / > < d 1 p 1 : U U I D > a b d d 3 3 7 d - 3 c 3 7 - 4 1 e f - b b 5 d - 2 2 f b 2 a c 9 9 0 a 6 < / d 1 p 1 : U U I D > < d 1 p 1 : C o n t a i n e r   z : R e f = " i 2 0 1 3 " / > < d 1 p 1 : V a l u e   i : t y p e = " d 1 : s t r i n g " > ' T 3 ' ! 2 2 : 2 2 < / d 1 p 1 : V a l u e > < / d 2 : a n y T y p e > < d 2 : a n y T y p e   z : I d = " i 2 0 2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0 1 2 " / > < d 1 p 1 : U U I D > 4 6 1 f 2 a c f - 0 5 7 e - 4 4 2 5 - 8 e 2 d - 0 1 9 f e a f 3 6 4 6 1 < / d 1 p 1 : U U I D > < d 1 p 1 : C o n t a i n e r   z : R e f = " i 2 0 1 3 " / > < d 1 p 1 : V a l u e   i : t y p e = " d 1 : s t r i n g " > ' T 4 ' ! 2 2 : 2 2 < / d 1 p 1 : V a l u e > < / d 2 : a n y T y p e > < d 2 : a n y T y p e   z : I d = " i 2 0 2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0 1 2 " / > < d 1 p 1 : U U I D > c 7 6 b 3 3 6 0 - 9 4 8 a - 4 0 8 1 - a f 2 8 - 1 1 6 d 6 7 4 f b 3 8 8 < / d 1 p 1 : U U I D > < d 1 p 1 : C o n t a i n e r   z : R e f = " i 2 0 1 3 " / > < d 1 p 1 : V a l u e   i : t y p e = " d 1 : s t r i n g " > ' T 5 ' ! 2 2 : 2 2 < / d 1 p 1 : V a l u e > < / d 2 : a n y T y p e > < d 2 : a n y T y p e   z : I d = " i 2 0 2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0 1 2 " / > < d 1 p 1 : U U I D > c 8 b 0 9 f 0 f - c a c 9 - 4 3 b 4 - 8 4 6 6 - 3 d 2 4 8 1 1 0 2 5 1 8 < / d 1 p 1 : U U I D > < d 1 p 1 : C o n t a i n e r   z : R e f = " i 2 0 1 3 " / > < d 1 p 1 : V a l u e   i : t y p e = " d 1 : s t r i n g " > ' T 6 ' ! 2 2 : 2 2 < / d 1 p 1 : V a l u e > < / d 2 : a n y T y p e > < d 2 : a n y T y p e   z : I d = " i 2 0 2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0 1 2 " / > < d 1 p 1 : U U I D > 2 2 d 9 6 5 5 8 - c b a d - 4 6 2 1 - a 1 4 b - b c e 2 e a 0 1 9 e e 0 < / d 1 p 1 : U U I D > < d 1 p 1 : C o n t a i n e r   z : R e f = " i 2 0 1 3 " / > < d 1 p 1 : V a l u e   i : t y p e = " d 1 : s t r i n g " > ' T 7 ' ! 2 2 : 2 2 < / d 1 p 1 : V a l u e > < / d 2 : a n y T y p e > < d 2 : a n y T y p e   z : I d = " i 2 0 2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0 1 2 " / > < d 1 p 1 : U U I D > d a 1 4 b e c 5 - 1 3 b 6 - 4 2 c f - a 2 e 0 - d 0 4 c 6 b c b c 7 2 a < / d 1 p 1 : U U I D > < d 1 p 1 : C o n t a i n e r   z : R e f = " i 2 0 1 3 " / > < d 1 p 1 : V a l u e   i : t y p e = " d 1 : s t r i n g " > ' T 8 ' ! 2 2 : 2 2 < / d 1 p 1 : V a l u e > < / d 2 : a n y T y p e > < d 2 : a n y T y p e   z : I d = " i 2 0 2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0 1 2 " / > < d 1 p 1 : U U I D > 9 1 d 0 7 9 b 6 - 3 b 9 0 - 4 8 2 a - b 6 2 9 - 8 3 3 b d 4 f b 4 4 2 c < / d 1 p 1 : U U I D > < d 1 p 1 : C o n t a i n e r   z : R e f = " i 2 0 1 3 " / > < d 1 p 1 : V a l u e   i : t y p e = " d 1 : s t r i n g " > ' T 9 ' ! 2 2 : 2 2 < / d 1 p 1 : V a l u e > < / d 2 : a n y T y p e > < d 2 : a n y T y p e   z : I d = " i 2 0 2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0 1 2 " / > < d 1 p 1 : U U I D > 7 2 4 2 a 5 e c - c d 9 5 - 4 3 8 5 - a 1 e 7 - 8 5 6 c 5 a 0 4 5 5 6 4 < / d 1 p 1 : U U I D > < d 1 p 1 : C o n t a i n e r   z : R e f = " i 2 0 1 3 " / > < d 1 p 1 : V a l u e   i : t y p e = " d 1 : s t r i n g " > ' T 1 0 ' ! 2 2 : 2 2 < / d 1 p 1 : V a l u e > < / d 2 : a n y T y p e > < d 2 : a n y T y p e   z : I d = " i 2 0 2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0 1 2 " / > < d 1 p 1 : U U I D > b 0 1 b 3 4 7 f - 7 2 5 1 - 4 e 3 9 - a 1 a f - e 8 c 2 7 4 2 a c 4 5 a < / d 1 p 1 : U U I D > < d 1 p 1 : C o n t a i n e r   z : R e f = " i 2 0 1 3 " / > < d 1 p 1 : V a l u e   i : t y p e = " d 1 : s t r i n g " > ' T 1 1 ' ! 2 2 : 2 2 < / d 1 p 1 : V a l u e > < / d 2 : a n y T y p e > < d 2 : a n y T y p e   z : I d = " i 2 0 2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0 1 2 " / > < d 1 p 1 : U U I D > 0 2 a e 3 b b 5 - 6 4 2 4 - 4 0 8 d - 8 3 a e - 3 6 4 d 9 3 9 a 0 b 6 7 < / d 1 p 1 : U U I D > < d 1 p 1 : C o n t a i n e r   z : R e f = " i 2 0 1 3 " / > < d 1 p 1 : V a l u e   i : t y p e = " d 1 : s t r i n g " > ' T 1 2 ' ! 2 2 : 2 2 < / d 1 p 1 : V a l u e > < / d 2 : a n y T y p e > < d 2 : a n y T y p e   z : I d = " i 2 0 2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0 1 2 " / > < d 1 p 1 : U U I D > a 4 7 d c c 9 e - d 3 d 7 - 4 e 6 3 - b 8 8 1 - 7 f 6 a 4 6 2 e 7 e a 1 < / d 1 p 1 : U U I D > < d 1 p 1 : C o n t a i n e r   z : R e f = " i 2 0 1 3 " / > < d 1 p 1 : V a l u e   i : t y p e = " d 1 : s t r i n g " > ' T 1 3 ' ! 2 2 : 2 2 < / d 1 p 1 : V a l u e > < / d 2 : a n y T y p e > < d 2 : a n y T y p e   z : I d = " i 2 0 3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0 1 2 " / > < d 1 p 1 : U U I D > c b 2 5 0 4 c c - 0 8 6 1 - 4 8 3 d - b 1 0 b - f 5 0 4 9 b b 5 3 9 7 d < / d 1 p 1 : U U I D > < d 1 p 1 : C o n t a i n e r   z : R e f = " i 2 0 1 3 " / > < d 1 p 1 : V a l u e   i : t y p e = " d 1 : s t r i n g " > ' T 1 4 ' ! 2 2 : 2 2 < / d 1 p 1 : V a l u e > < / d 2 : a n y T y p e > < d 2 : a n y T y p e   z : I d = " i 2 0 3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0 1 2 " / > < d 1 p 1 : U U I D > 3 3 f b c 5 0 3 - 6 4 e c - 4 4 4 5 - a 8 9 d - 7 9 3 3 5 b 2 d f 9 8 e < / d 1 p 1 : U U I D > < d 1 p 1 : C o n t a i n e r   z : R e f = " i 2 0 1 3 " / > < d 1 p 1 : V a l u e   i : t y p e = " d 1 : s t r i n g " > ' T 1 5 ' ! 2 2 : 2 2 < / d 1 p 1 : V a l u e > < / d 2 : a n y T y p e > < d 2 : a n y T y p e   z : I d = " i 2 0 3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0 1 2 " / > < d 1 p 1 : U U I D > 8 e 1 5 a 7 7 e - 4 e e e - 4 1 c 3 - 9 e 5 2 - 3 8 4 1 1 b f 4 d 9 5 1 < / d 1 p 1 : U U I D > < d 1 p 1 : C o n t a i n e r   z : R e f = " i 2 0 1 3 " / > < d 1 p 1 : V a l u e   i : t y p e = " d 1 : s t r i n g " > ' T 1 6 ' ! 2 2 : 2 2 < / d 1 p 1 : V a l u e > < / d 2 : a n y T y p e > < d 2 : a n y T y p e   z : I d = " i 2 0 3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0 1 2 " / > < d 1 p 1 : U U I D > 4 4 b 1 6 9 2 3 - 6 3 5 a - 4 4 e 7 - a 0 4 a - c 6 b 5 8 4 0 4 e 5 6 5 < / d 1 p 1 : U U I D > < d 1 p 1 : C o n t a i n e r   z : R e f = " i 2 0 1 3 " / > < d 1 p 1 : V a l u e   i : t y p e = " d 1 : s t r i n g " > ' T 1 7 ' ! 2 2 : 2 2 < / d 1 p 1 : V a l u e > < / d 2 : a n y T y p e > < d 2 : a n y T y p e   z : I d = " i 2 0 3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0 1 2 " / > < d 1 p 1 : U U I D > b 4 c e 8 7 0 d - 8 9 d 6 - 4 9 1 0 - 9 3 8 f - 5 9 3 4 b c d 5 f 9 b 3 < / d 1 p 1 : U U I D > < d 1 p 1 : C o n t a i n e r   z : R e f = " i 2 0 1 3 " / > < d 1 p 1 : V a l u e   i : t y p e = " d 1 : s t r i n g " > ' T 1 8 ' ! 2 2 : 2 2 < / d 1 p 1 : V a l u e > < / d 2 : a n y T y p e > < d 2 : a n y T y p e   z : I d = " i 2 0 3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0 1 2 " / > < d 1 p 1 : U U I D > d f e 3 8 8 c 4 - e b e f - 4 a b 3 - a 9 c 9 - f 4 6 c 7 b 2 7 3 3 6 4 < / d 1 p 1 : U U I D > < d 1 p 1 : C o n t a i n e r   z : R e f = " i 2 0 1 3 " / > < d 1 p 1 : V a l u e   i : t y p e = " d 1 : s t r i n g " > ' T 1 9 ' ! 2 2 : 2 2 < / d 1 p 1 : V a l u e > < / d 2 : a n y T y p e > < d 2 : a n y T y p e   z : I d = " i 2 0 3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0 1 2 " / > < d 1 p 1 : U U I D > e 7 4 3 2 9 a b - b e c e - 4 c e 0 - a 9 7 9 - 9 7 a 1 7 5 d 0 1 6 c 4 < / d 1 p 1 : U U I D > < d 1 p 1 : C o n t a i n e r   z : R e f = " i 2 0 1 3 " / > < d 1 p 1 : V a l u e   i : t y p e = " d 1 : s t r i n g " > ' T 2 0 ' ! 2 2 : 2 2 < / d 1 p 1 : V a l u e > < / d 2 : a n y T y p e > < d 2 : a n y T y p e   z : I d = " i 2 0 3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0 1 2 " / > < d 1 p 1 : U U I D > f a b 4 f 6 8 8 - e c b b - 4 8 1 6 - a 7 7 0 - 6 1 a 6 6 f e f 1 7 9 2 < / d 1 p 1 : U U I D > < d 1 p 1 : C o n t a i n e r   z : R e f = " i 2 0 1 3 " / > < d 1 p 1 : V a l u e   i : t y p e = " d 1 : s t r i n g " > ' T 2 1 ' ! 2 2 : 2 2 < / d 1 p 1 : V a l u e > < / d 2 : a n y T y p e > < d 2 : a n y T y p e   z : I d = " i 2 0 3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0 1 2 " / > < d 1 p 1 : U U I D > 6 0 0 0 5 3 7 e - b 5 9 2 - 4 b f e - a 4 8 9 - 0 e b c f 2 4 9 e d 8 9 < / d 1 p 1 : U U I D > < d 1 p 1 : C o n t a i n e r   z : R e f = " i 2 0 1 3 " / > < d 1 p 1 : V a l u e   i : t y p e = " d 1 : s t r i n g " > ' T 2 2 ' ! 2 3 : 2 3 < / d 1 p 1 : V a l u e > < / d 2 : a n y T y p e > < d 2 : a n y T y p e   z : I d = " i 2 0 3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0 1 2 " / > < d 1 p 1 : U U I D > c d 8 7 4 e 4 5 - 0 4 9 4 - 4 f e d - a 2 7 4 - 2 d f 6 f 5 a 0 9 e 4 6 < / d 1 p 1 : U U I D > < d 1 p 1 : C o n t a i n e r   z : R e f = " i 2 0 1 3 " / > < d 1 p 1 : V a l u e   i : t y p e = " d 1 : s t r i n g " > ' T 2 3 ' ! 2 3 : 2 3 < / d 1 p 1 : V a l u e > < / d 2 : a n y T y p e > < d 2 : a n y T y p e   z : I d = " i 2 0 4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0 1 2 " / > < d 1 p 1 : U U I D > a 9 c e d 2 a 7 - 0 2 5 7 - 4 3 4 1 - a 1 1 0 - 9 f 2 9 8 f 9 0 5 7 4 4 < / d 1 p 1 : U U I D > < d 1 p 1 : C o n t a i n e r   z : R e f = " i 2 0 1 3 " / > < d 1 p 1 : V a l u e   i : t y p e = " d 1 : s t r i n g " > ' T 2 4 ' ! 2 3 : 2 3 < / d 1 p 1 : V a l u e > < / d 2 : a n y T y p e > < d 2 : a n y T y p e   z : I d = " i 2 0 4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0 1 2 " / > < d 1 p 1 : U U I D > c 7 0 c 4 9 3 5 - 4 e 1 c - 4 2 0 1 - 8 4 0 3 - 1 2 a 9 a a 9 1 7 a e c < / d 1 p 1 : U U I D > < d 1 p 1 : C o n t a i n e r   z : R e f = " i 2 0 1 3 " / > < d 1 p 1 : V a l u e   i : t y p e = " d 1 : s t r i n g " > ' T 2 5 ' ! 2 3 : 2 3 < / d 1 p 1 : V a l u e > < / d 2 : a n y T y p e > < d 2 : a n y T y p e   z : I d = " i 2 0 4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0 1 2 " / > < d 1 p 1 : U U I D > d 0 d 5 f a 0 4 - 7 6 5 a - 4 b 9 0 - 9 7 9 d - 4 5 9 9 3 4 8 8 e 4 1 1 < / d 1 p 1 : U U I D > < d 1 p 1 : C o n t a i n e r   z : R e f = " i 2 0 1 3 " / > < d 1 p 1 : V a l u e   i : t y p e = " d 1 : s t r i n g " > ' T 2 6 ' ! 2 3 : 2 3 < / d 1 p 1 : V a l u e > < / d 2 : a n y T y p e > < d 2 : a n y T y p e   z : I d = " i 2 0 4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0 1 2 " / > < d 1 p 1 : U U I D > e c 5 f 8 0 1 4 - 2 c 8 a - 4 a d f - a 2 0 b - e b 2 e 9 f 8 d d 4 2 2 < / d 1 p 1 : U U I D > < d 1 p 1 : C o n t a i n e r   z : R e f = " i 2 0 1 3 " / > < d 1 p 1 : V a l u e   i : t y p e = " d 1 : s t r i n g " > ' T 2 7 ' ! 2 3 : 2 3 < / d 1 p 1 : V a l u e > < / d 2 : a n y T y p e > < d 2 : a n y T y p e   z : I d = " i 2 0 4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0 1 2 " / > < d 1 p 1 : U U I D > 6 9 5 b 8 0 7 2 - f a 3 1 - 4 8 f 8 - b 6 7 f - 2 8 1 2 a a 9 a a a 7 8 < / d 1 p 1 : U U I D > < d 1 p 1 : C o n t a i n e r   z : R e f = " i 2 0 1 3 " / > < d 1 p 1 : V a l u e   i : t y p e = " d 1 : s t r i n g " > ' T 2 8 ' ! 2 3 : 2 3 < / d 1 p 1 : V a l u e > < / d 2 : a n y T y p e > < d 2 : a n y T y p e   z : I d = " i 2 0 4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0 1 2 " / > < d 1 p 1 : U U I D > 0 2 d 7 a 0 2 5 - d 3 d 2 - 4 2 9 0 - 9 3 c d - f 7 c b 4 d b 8 a 9 d 7 < / d 1 p 1 : U U I D > < d 1 p 1 : C o n t a i n e r   z : R e f = " i 2 0 1 3 " / > < d 1 p 1 : V a l u e   i : t y p e = " d 1 : s t r i n g " > ' T 2 9 ' ! 2 3 : 2 3 < / d 1 p 1 : V a l u e > < / d 2 : a n y T y p e > < d 2 : a n y T y p e   z : I d = " i 2 0 4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0 1 2 " / > < d 1 p 1 : U U I D > 8 d f 6 b 7 0 b - 5 8 2 6 - 4 5 f 9 - b 1 0 7 - d 3 b c 2 2 b 5 7 a f 5 < / d 1 p 1 : U U I D > < d 1 p 1 : C o n t a i n e r   z : R e f = " i 2 0 1 3 " / > < d 1 p 1 : V a l u e   i : t y p e = " d 1 : s t r i n g " > ' T 3 0 ' ! 2 4 : 2 4 < / d 1 p 1 : V a l u e > < / d 2 : a n y T y p e > < d 2 : a n y T y p e   z : I d = " i 2 0 4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0 1 2 " / > < d 1 p 1 : U U I D > 8 2 d 8 a b b 4 - 2 f 6 f - 4 4 3 6 - 9 4 f e - 3 9 b 4 1 1 b 2 f 0 b 8 < / d 1 p 1 : U U I D > < d 1 p 1 : C o n t a i n e r   z : R e f = " i 2 0 1 3 " / > < d 1 p 1 : V a l u e   i : t y p e = " d 1 : s t r i n g " > ' T 3 1 ' ! 2 4 : 2 4 < / d 1 p 1 : V a l u e > < / d 2 : a n y T y p e > < d 2 : a n y T y p e   z : I d = " i 2 0 4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0 1 2 " / > < d 1 p 1 : U U I D > e f b 8 b 2 b 2 - 9 a d 0 - 4 7 6 a - a 8 c 4 - a 0 f c 4 8 0 7 1 0 e c < / d 1 p 1 : U U I D > < d 1 p 1 : C o n t a i n e r   z : R e f = " i 2 0 1 3 " / > < d 1 p 1 : V a l u e   i : t y p e = " d 1 : s t r i n g " > ' T 3 2 ' ! 2 4 : 2 4 < / d 1 p 1 : V a l u e > < / d 2 : a n y T y p e > < d 2 : a n y T y p e   z : I d = " i 2 0 4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0 1 2 " / > < d 1 p 1 : U U I D > 5 c f 1 2 2 c f - 7 7 3 a - 4 5 d d - a 3 8 9 - c d f a 2 8 0 d f 3 c 2 < / d 1 p 1 : U U I D > < d 1 p 1 : C o n t a i n e r   z : R e f = " i 2 0 1 3 " / > < d 1 p 1 : V a l u e   i : t y p e = " d 1 : s t r i n g " > ' T 3 3 ' ! 2 4 : 2 4 < / d 1 p 1 : V a l u e > < / d 2 : a n y T y p e > < d 2 : a n y T y p e   z : I d = " i 2 0 5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0 1 2 " / > < d 1 p 1 : U U I D > 1 3 1 a 9 0 c 8 - 2 3 f c - 4 1 b 6 - b 8 9 3 - f 9 c 9 9 5 e f d d a 5 < / d 1 p 1 : U U I D > < d 1 p 1 : C o n t a i n e r   z : R e f = " i 2 0 1 3 " / > < d 1 p 1 : V a l u e   i : t y p e = " d 1 : s t r i n g " > ' T 3 4 ' ! 2 4 : 2 4 < / d 1 p 1 : V a l u e > < / d 2 : a n y T y p e > < d 2 : a n y T y p e   z : I d = " i 2 0 5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0 1 2 " / > < d 1 p 1 : U U I D > c 2 e d a 4 6 2 - 8 1 9 c - 4 d 3 6 - 9 0 8 a - 6 b 0 e c 5 0 8 8 7 8 f < / d 1 p 1 : U U I D > < d 1 p 1 : C o n t a i n e r   z : R e f = " i 2 0 1 3 " / > < d 1 p 1 : V a l u e   i : t y p e = " d 1 : s t r i n g " > ' T 3 5 ' ! 2 4 : 2 4 < / d 1 p 1 : V a l u e > < / d 2 : a n y T y p e > < d 2 : a n y T y p e   z : I d = " i 2 0 5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0 1 2 " / > < d 1 p 1 : U U I D > c d b f a a 7 3 - c b 0 d - 4 5 4 d - a f 0 8 - f c f 5 6 e 3 7 b 9 6 2 < / d 1 p 1 : U U I D > < d 1 p 1 : C o n t a i n e r   z : R e f = " i 2 0 1 3 " / > < d 1 p 1 : V a l u e   i : t y p e = " d 1 : s t r i n g " > ' T 3 6 ' ! 2 4 : 2 4 < / d 1 p 1 : V a l u e > < / d 2 : a n y T y p e > < d 2 : a n y T y p e   z : I d = " i 2 0 5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0 1 2 " / > < d 1 p 1 : U U I D > a 5 b d f f 1 2 - 6 d 4 9 - 4 9 b e - a 3 7 a - e f 2 6 8 6 8 4 e 7 c 7 < / d 1 p 1 : U U I D > < d 1 p 1 : C o n t a i n e r   z : R e f = " i 2 0 1 3 " / > < d 1 p 1 : V a l u e   i : t y p e = " d 1 : s t r i n g " > ' T 3 7 ' ! 2 4 : 2 4 < / d 1 p 1 : V a l u e > < / d 2 : a n y T y p e > < d 2 : a n y T y p e   z : I d = " i 2 0 5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0 1 2 " / > < d 1 p 1 : U U I D > 0 2 c 6 3 b 2 1 - 5 c d f - 4 8 3 6 - 8 a 2 6 - c b 9 7 5 6 b f 4 2 d 9 < / d 1 p 1 : U U I D > < d 1 p 1 : C o n t a i n e r   z : R e f = " i 2 0 1 3 " / > < d 1 p 1 : V a l u e   i : t y p e = " d 1 : s t r i n g " > ' T 3 8 ' ! 2 3 : 2 3 < / d 1 p 1 : V a l u e > < / d 2 : a n y T y p e > < d 2 : a n y T y p e   z : I d = " i 2 0 5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0 1 2 " / > < d 1 p 1 : U U I D > a e 9 d 7 0 d f - 4 e 7 b - 4 8 5 2 - 8 1 f 5 - 5 8 4 b 7 d 0 9 4 4 d 5 < / d 1 p 1 : U U I D > < d 1 p 1 : C o n t a i n e r   z : R e f = " i 2 0 1 3 " / > < d 1 p 1 : V a l u e   i : t y p e = " d 1 : s t r i n g " > ' T 3 9 ' ! 2 3 : 2 3 < / d 1 p 1 : V a l u e > < / d 2 : a n y T y p e > < d 2 : a n y T y p e   z : I d = " i 2 0 5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0 1 2 " / > < d 1 p 1 : U U I D > 7 b 5 6 2 2 d 5 - 9 8 4 7 - 4 7 7 0 - b f d 9 - 6 e b 6 f 9 a e 0 3 3 6 < / d 1 p 1 : U U I D > < d 1 p 1 : C o n t a i n e r   z : R e f = " i 2 0 1 3 " / > < d 1 p 1 : V a l u e   i : t y p e = " d 1 : s t r i n g " > ' T 4 0 ' ! 2 3 : 2 3 < / d 1 p 1 : V a l u e > < / d 2 : a n y T y p e > < d 2 : a n y T y p e   z : I d = " i 2 0 5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0 1 2 " / > < d 1 p 1 : U U I D > a 2 2 3 e 7 6 f - a 8 d d - 4 9 0 b - a 7 0 5 - 4 1 2 7 a 0 1 7 5 e a f < / d 1 p 1 : U U I D > < d 1 p 1 : C o n t a i n e r   z : R e f = " i 2 0 1 3 " / > < d 1 p 1 : V a l u e   i : t y p e = " d 1 : s t r i n g " > ' T 4 1 ' ! 2 3 : 2 3 < / d 1 p 1 : V a l u e > < / d 2 : a n y T y p e > < d 2 : a n y T y p e   z : I d = " i 2 0 5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0 1 2 " / > < d 1 p 1 : U U I D > 9 5 5 3 8 e 1 a - 6 b 8 2 - 4 7 8 2 - b f 6 6 - e d 6 8 5 6 e 0 0 7 a 7 < / d 1 p 1 : U U I D > < d 1 p 1 : C o n t a i n e r   z : R e f = " i 2 0 1 3 " / > < d 1 p 1 : V a l u e   i : t y p e = " d 1 : s t r i n g " > ' T 4 2 ' ! 2 3 : 2 3 < / d 1 p 1 : V a l u e > < / d 2 : a n y T y p e > < d 2 : a n y T y p e   z : I d = " i 2 0 5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0 1 2 " / > < d 1 p 1 : U U I D > 1 2 e 0 0 a 6 6 - b 1 e b - 4 f e 2 - 8 5 d 0 - c 1 2 4 e 3 e d a 2 7 a < / d 1 p 1 : U U I D > < d 1 p 1 : C o n t a i n e r   z : R e f = " i 2 0 1 3 " / > < d 1 p 1 : V a l u e   i : t y p e = " d 1 : s t r i n g " > ' T 4 3 ' ! 2 3 : 2 3 < / d 1 p 1 : V a l u e > < / d 2 : a n y T y p e > < d 2 : a n y T y p e   z : I d = " i 2 0 6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0 1 2 " / > < d 1 p 1 : U U I D > 2 2 c 0 4 2 3 2 - 7 d b 8 - 4 7 8 8 - a 3 e 1 - b 2 8 5 c b 3 5 5 6 8 9 < / d 1 p 1 : U U I D > < d 1 p 1 : C o n t a i n e r   z : R e f = " i 2 0 1 3 " / > < d 1 p 1 : V a l u e   i : t y p e = " d 1 : s t r i n g " > ' T 4 4 ' ! 2 3 : 2 3 < / d 1 p 1 : V a l u e > < / d 2 : a n y T y p e > < d 2 : a n y T y p e   z : I d = " i 2 0 6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0 1 2 " / > < d 1 p 1 : U U I D > 4 4 8 a 0 0 b 1 - c d 3 9 - 4 8 3 4 - 9 c d 3 - c 7 5 4 7 f 3 0 8 b a 0 < / d 1 p 1 : U U I D > < d 1 p 1 : C o n t a i n e r   z : R e f = " i 2 0 1 3 " / > < d 1 p 1 : V a l u e   i : t y p e = " d 1 : s t r i n g " > ' T 4 5 ' ! 2 3 : 2 3 < / d 1 p 1 : V a l u e > < / d 2 : a n y T y p e > < d 2 : a n y T y p e   z : I d = " i 2 0 6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0 1 2 " / > < d 1 p 1 : U U I D > d 7 e 2 4 4 9 9 - 4 6 c d - 4 4 b 1 - 9 b f 9 - 8 0 2 f 8 d f 6 6 b e e < / d 1 p 1 : U U I D > < d 1 p 1 : C o n t a i n e r   z : R e f = " i 2 0 1 3 " / > < d 1 p 1 : V a l u e   i : t y p e = " d 1 : s t r i n g " > ' T 4 6 ' ! 2 4 : 2 4 < / d 1 p 1 : V a l u e > < / d 2 : a n y T y p e > < d 2 : a n y T y p e   z : I d = " i 2 0 6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0 1 2 " / > < d 1 p 1 : U U I D > 8 8 b e d b f a - c a e 5 - 4 9 0 b - 8 7 8 9 - 8 7 5 0 0 e 8 0 7 6 2 9 < / d 1 p 1 : U U I D > < d 1 p 1 : C o n t a i n e r   z : R e f = " i 2 0 1 3 " / > < d 1 p 1 : V a l u e   i : t y p e = " d 1 : s t r i n g " > ' T 4 7 ' ! 2 4 : 2 4 < / d 1 p 1 : V a l u e > < / d 2 : a n y T y p e > < d 2 : a n y T y p e   z : I d = " i 2 0 6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0 1 2 " / > < d 1 p 1 : U U I D > 3 5 7 b 1 6 c a - 3 1 6 4 - 4 5 9 1 - b c 0 d - 8 8 0 2 a 9 1 9 8 8 1 c < / d 1 p 1 : U U I D > < d 1 p 1 : C o n t a i n e r   z : R e f = " i 2 0 1 3 " / > < d 1 p 1 : V a l u e   i : t y p e = " d 1 : s t r i n g " > ' T 4 8 ' ! 2 4 : 2 4 < / d 1 p 1 : V a l u e > < / d 2 : a n y T y p e > < d 2 : a n y T y p e   z : I d = " i 2 0 6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0 1 2 " / > < d 1 p 1 : U U I D > 3 4 c 4 f 2 6 9 - 1 e 2 f - 4 c 4 6 - a 1 2 7 - 9 6 f 9 3 a 5 b 3 6 0 0 < / d 1 p 1 : U U I D > < d 1 p 1 : C o n t a i n e r   z : R e f = " i 2 0 1 3 " / > < d 1 p 1 : V a l u e   i : t y p e = " d 1 : s t r i n g " > ' T 4 9 ' ! 2 4 : 2 4 < / d 1 p 1 : V a l u e > < / d 2 : a n y T y p e > < d 2 : a n y T y p e   z : I d = " i 2 0 6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0 1 2 " / > < d 1 p 1 : U U I D > 1 9 b e d 0 5 c - 9 4 8 f - 4 9 c f - a d 1 9 - 3 d 5 6 1 8 a 4 1 e b a < / d 1 p 1 : U U I D > < d 1 p 1 : C o n t a i n e r   z : R e f = " i 2 0 1 3 " / > < d 1 p 1 : V a l u e   i : t y p e = " d 1 : s t r i n g " > ' T 5 0 ' ! 2 4 : 2 4 < / d 1 p 1 : V a l u e > < / d 2 : a n y T y p e > < d 2 : a n y T y p e   z : I d = " i 2 0 6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0 1 2 " / > < d 1 p 1 : U U I D > 1 8 c b 0 f 5 c - d b 2 e - 4 3 3 9 - a f 9 8 - 5 f 4 6 6 0 7 c 0 1 c b < / d 1 p 1 : U U I D > < d 1 p 1 : C o n t a i n e r   z : R e f = " i 2 0 1 3 " / > < d 1 p 1 : V a l u e   i : t y p e = " d 1 : s t r i n g " > ' T 5 1 ' ! 2 4 : 2 4 < / d 1 p 1 : V a l u e > < / d 2 : a n y T y p e > < d 2 : a n y T y p e   z : I d = " i 2 0 6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0 1 2 " / > < d 1 p 1 : U U I D > b 7 d f a 5 a 1 - 6 2 c 5 - 4 0 5 f - 9 e 4 1 - a a 7 9 4 1 f f c 6 1 c < / d 1 p 1 : U U I D > < d 1 p 1 : C o n t a i n e r   z : R e f = " i 2 0 1 3 " / > < d 1 p 1 : V a l u e   i : t y p e = " d 1 : s t r i n g " > ' T 5 2 ' ! 2 4 : 2 4 < / d 1 p 1 : V a l u e > < / d 2 : a n y T y p e > < d 2 : a n y T y p e   z : I d = " i 2 0 6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0 1 2 " / > < d 1 p 1 : U U I D > 0 d 8 e d e 8 5 - d 3 b f - 4 8 1 f - b 7 4 4 - 6 6 7 1 1 f c a c b 0 a < / d 1 p 1 : U U I D > < d 1 p 1 : C o n t a i n e r   z : R e f = " i 2 0 1 3 " / > < d 1 p 1 : V a l u e   i : t y p e = " d 1 : s t r i n g " > ' T 5 3 ' ! 2 4 : 2 4 < / d 1 p 1 : V a l u e > < / d 2 : a n y T y p e > < d 2 : a n y T y p e   z : I d = " i 2 0 7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0 1 2 " / > < d 1 p 1 : U U I D > 2 d 4 3 0 5 a 9 - 3 0 4 a - 4 5 2 3 - 8 9 2 a - 7 f 6 7 1 5 0 c b 3 7 8 < / d 1 p 1 : U U I D > < d 1 p 1 : C o n t a i n e r   z : R e f = " i 2 0 1 3 " / > < d 1 p 1 : V a l u e   i : t y p e = " d 1 : s t r i n g " > ' T 5 4 ' ! 2 3 : 2 3 < / d 1 p 1 : V a l u e > < / d 2 : a n y T y p e > < d 2 : a n y T y p e   z : I d = " i 2 0 7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0 1 2 " / > < d 1 p 1 : U U I D > 7 2 0 7 f 6 1 c - 6 9 4 7 - 4 3 4 6 - a 2 9 f - c e 5 2 8 b 2 e b 7 e 5 < / d 1 p 1 : U U I D > < d 1 p 1 : C o n t a i n e r   z : R e f = " i 2 0 1 3 " / > < d 1 p 1 : V a l u e   i : t y p e = " d 1 : s t r i n g " > ' T 5 5 ' ! 2 3 : 2 3 < / d 1 p 1 : V a l u e > < / d 2 : a n y T y p e > < d 2 : a n y T y p e   z : I d = " i 2 0 7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0 1 2 " / > < d 1 p 1 : U U I D > a 2 3 7 1 0 a 1 - 7 9 d 9 - 4 0 c b - 9 4 7 3 - 6 8 8 5 f 0 1 a 3 e c 8 < / d 1 p 1 : U U I D > < d 1 p 1 : C o n t a i n e r   z : R e f = " i 2 0 1 3 " / > < d 1 p 1 : V a l u e   i : t y p e = " d 1 : s t r i n g " > ' T 5 6 ' ! 2 3 : 2 3 < / d 1 p 1 : V a l u e > < / d 2 : a n y T y p e > < d 2 : a n y T y p e   z : I d = " i 2 0 7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0 1 2 " / > < d 1 p 1 : U U I D > d 9 9 9 6 d 4 3 - b c 8 8 - 4 a 2 2 - 8 b 2 d - b 7 b 5 4 4 2 f 4 d 2 9 < / d 1 p 1 : U U I D > < d 1 p 1 : C o n t a i n e r   z : R e f = " i 2 0 1 3 " / > < d 1 p 1 : V a l u e   i : t y p e = " d 1 : s t r i n g " > ' T 5 7 ' ! 2 3 : 2 3 < / d 1 p 1 : V a l u e > < / d 2 : a n y T y p e > < d 2 : a n y T y p e   z : I d = " i 2 0 7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0 1 2 " / > < d 1 p 1 : U U I D > d d c b 2 9 8 8 - 7 a a f - 4 3 f 2 - 9 4 b 1 - 9 f c c f c 3 e 0 9 2 e < / d 1 p 1 : U U I D > < d 1 p 1 : C o n t a i n e r   z : R e f = " i 2 0 1 3 " / > < d 1 p 1 : V a l u e   i : t y p e = " d 1 : s t r i n g " > ' T 5 8 ' ! 2 3 : 2 3 < / d 1 p 1 : V a l u e > < / d 2 : a n y T y p e > < d 2 : a n y T y p e   z : I d = " i 2 0 7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0 1 2 " / > < d 1 p 1 : U U I D > 0 7 1 a 5 1 7 e - b 7 f c - 4 3 f 4 - 8 9 3 0 - 4 c 3 b 0 b d 0 c b f 0 < / d 1 p 1 : U U I D > < d 1 p 1 : C o n t a i n e r   z : R e f = " i 2 0 1 3 " / > < d 1 p 1 : V a l u e   i : t y p e = " d 1 : s t r i n g " > ' T 5 9 ' ! 2 3 : 2 3 < / d 1 p 1 : V a l u e > < / d 2 : a n y T y p e > < d 2 : a n y T y p e   z : I d = " i 2 0 7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0 1 2 " / > < d 1 p 1 : U U I D > a 5 d f 7 4 e 4 - f b c 5 - 4 4 c 3 - 8 b c 3 - d d 4 9 a b 3 2 0 c 1 a < / d 1 p 1 : U U I D > < d 1 p 1 : C o n t a i n e r   z : R e f = " i 2 0 1 3 " / > < d 1 p 1 : V a l u e   i : t y p e = " d 1 : s t r i n g " > ' T 6 0 ' ! 2 2 : 2 2 < / d 1 p 1 : V a l u e > < / d 2 : a n y T y p e > < d 2 : a n y T y p e   z : I d = " i 2 0 7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0 1 2 " / > < d 1 p 1 : U U I D > 0 b 1 d 0 2 1 7 - e 6 e 8 - 4 6 2 7 - b 5 9 7 - 7 0 9 b b 3 9 1 d e 6 f < / d 1 p 1 : U U I D > < d 1 p 1 : C o n t a i n e r   z : R e f = " i 2 0 1 3 " / > < d 1 p 1 : V a l u e   i : t y p e = " d 1 : s t r i n g " > ' T 6 1 ' ! 2 2 : 2 2 < / d 1 p 1 : V a l u e > < / d 2 : a n y T y p e > < d 2 : a n y T y p e   z : I d = " i 2 0 7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0 1 2 " / > < d 1 p 1 : U U I D > 1 4 3 2 f 8 a 3 - c 4 f 1 - 4 c e e - a 4 2 4 - a 6 b b 0 b b b d 8 3 e < / d 1 p 1 : U U I D > < d 1 p 1 : C o n t a i n e r   z : R e f = " i 2 0 1 3 " / > < d 1 p 1 : V a l u e   i : t y p e = " d 1 : s t r i n g " > ' T 6 2 ' ! 2 2 : 2 2 < / d 1 p 1 : V a l u e > < / d 2 : a n y T y p e > < d 2 : a n y T y p e   z : I d = " i 2 0 7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0 1 2 " / > < d 1 p 1 : U U I D > 2 a 3 c 7 e a 0 - 9 a 6 3 - 4 8 d 3 - 8 a 6 e - 1 4 5 3 c 9 a 8 0 d 9 7 < / d 1 p 1 : U U I D > < d 1 p 1 : C o n t a i n e r   z : R e f = " i 2 0 1 3 " / > < d 1 p 1 : V a l u e   i : t y p e = " d 1 : s t r i n g " > ' T 6 3 ' ! 2 2 : 2 2 < / d 1 p 1 : V a l u e > < / d 2 : a n y T y p e > < d 2 : a n y T y p e   z : I d = " i 2 0 8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0 1 2 " / > < d 1 p 1 : U U I D > 2 d 6 2 9 7 0 4 - c c 9 e - 4 7 5 a - b 8 6 3 - b 8 d 3 a b 9 a 7 9 8 2 < / d 1 p 1 : U U I D > < d 1 p 1 : C o n t a i n e r   z : R e f = " i 2 0 1 3 " / > < d 1 p 1 : V a l u e   i : t y p e = " d 1 : s t r i n g " > ' T 6 4 ' ! 2 2 : 2 2 < / d 1 p 1 : V a l u e > < / d 2 : a n y T y p e > < d 2 : a n y T y p e   z : I d = " i 2 0 8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0 1 2 " / > < d 1 p 1 : U U I D > a e d b f d 3 3 - 2 e 9 9 - 4 c c d - b f 9 0 - 5 a d 9 f e 8 2 5 3 e 7 < / d 1 p 1 : U U I D > < d 1 p 1 : C o n t a i n e r   z : R e f = " i 2 0 1 3 " / > < d 1 p 1 : V a l u e   i : t y p e = " d 1 : s t r i n g " > ' T 6 5 ' ! 2 3 : 2 3 < / d 1 p 1 : V a l u e > < / d 2 : a n y T y p e > < d 2 : a n y T y p e   z : I d = " i 2 0 8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0 1 2 " / > < d 1 p 1 : U U I D > 8 5 e 6 1 3 9 e - 7 9 9 9 - 4 3 c 9 - 9 c 9 9 - 1 8 9 7 5 b e d 7 e 4 e < / d 1 p 1 : U U I D > < d 1 p 1 : C o n t a i n e r   z : R e f = " i 2 0 1 3 " / > < d 1 p 1 : V a l u e   i : t y p e = " d 1 : s t r i n g " > ' T 6 6 ' ! 2 3 : 2 3 < / d 1 p 1 : V a l u e > < / d 2 : a n y T y p e > < d 2 : a n y T y p e   z : I d = " i 2 0 8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0 1 2 " / > < d 1 p 1 : U U I D > 5 8 3 4 f 8 9 6 - c a 7 7 - 4 4 7 6 - a 4 0 f - 9 a 9 0 4 6 8 c b 1 8 4 < / d 1 p 1 : U U I D > < d 1 p 1 : C o n t a i n e r   z : R e f = " i 2 0 1 3 " / > < d 1 p 1 : V a l u e   i : t y p e = " d 1 : s t r i n g " > ' T 6 7 ' ! 2 3 : 2 3 < / d 1 p 1 : V a l u e > < / d 2 : a n y T y p e > < d 2 : a n y T y p e   z : I d = " i 2 0 8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0 1 2 " / > < d 1 p 1 : U U I D > 0 b e b f 4 1 0 - e 0 0 a - 4 e d 2 - a 7 e 2 - a e f d b 1 a 0 1 b 1 3 < / d 1 p 1 : U U I D > < d 1 p 1 : C o n t a i n e r   z : R e f = " i 2 0 1 3 " / > < d 1 p 1 : V a l u e   i : t y p e = " d 1 : s t r i n g " > ' T 6 8 ' ! 2 3 : 2 3 < / d 1 p 1 : V a l u e > < / d 2 : a n y T y p e > < d 2 : a n y T y p e   z : I d = " i 2 0 8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0 1 2 " / > < d 1 p 1 : U U I D > 2 a d 8 e c d b - 0 3 e d - 4 2 b c - b 1 a 5 - 0 d d 7 e b 1 3 0 a c 0 < / d 1 p 1 : U U I D > < d 1 p 1 : C o n t a i n e r   z : R e f = " i 2 0 1 3 " / > < d 1 p 1 : V a l u e   i : t y p e = " d 1 : s t r i n g " > ' T 6 9 ' ! 2 3 : 2 3 < / d 1 p 1 : V a l u e > < / d 2 : a n y T y p e > < d 2 : a n y T y p e   z : I d = " i 2 0 8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0 1 2 " / > < d 1 p 1 : U U I D > 6 d 2 4 9 5 e 2 - a 7 5 b - 4 b a 2 - 8 e 4 1 - 4 2 2 2 9 5 c e 0 4 f d < / d 1 p 1 : U U I D > < d 1 p 1 : C o n t a i n e r   z : R e f = " i 2 0 1 3 " / > < d 1 p 1 : V a l u e   i : t y p e = " d 1 : s t r i n g " > ' T 7 0 ' ! 2 4 : 2 4 < / d 1 p 1 : V a l u e > < / d 2 : a n y T y p e > < d 2 : a n y T y p e   z : I d = " i 2 0 8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0 1 2 " / > < d 1 p 1 : U U I D > b f 8 1 9 d 2 3 - 0 f e c - 4 b 6 3 - 9 3 c 2 - 8 4 3 d 2 7 d 5 3 d a d < / d 1 p 1 : U U I D > < d 1 p 1 : C o n t a i n e r   z : R e f = " i 2 0 1 3 " / > < d 1 p 1 : V a l u e   i : t y p e = " d 1 : s t r i n g " > ' T 7 1 ' ! 2 4 : 2 4 < / d 1 p 1 : V a l u e > < / d 2 : a n y T y p e > < d 2 : a n y T y p e   z : I d = " i 2 0 8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0 1 2 " / > < d 1 p 1 : U U I D > 3 0 b 0 7 4 7 0 - b 1 c e - 4 2 b d - 8 2 8 4 - f f 5 5 7 6 3 e 6 1 1 f < / d 1 p 1 : U U I D > < d 1 p 1 : C o n t a i n e r   z : R e f = " i 2 0 1 3 " / > < d 1 p 1 : V a l u e   i : t y p e = " d 1 : s t r i n g " > ' T 7 2 ' ! 2 4 : 2 4 < / d 1 p 1 : V a l u e > < / d 2 : a n y T y p e > < d 2 : a n y T y p e   z : I d = " i 2 0 8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0 1 2 " / > < d 1 p 1 : U U I D > 1 3 0 b b f f 8 - b c f a - 4 5 f 2 - 9 1 0 0 - 3 7 3 9 e f 4 6 9 6 0 7 < / d 1 p 1 : U U I D > < d 1 p 1 : C o n t a i n e r   z : R e f = " i 2 0 1 3 " / > < d 1 p 1 : V a l u e   i : t y p e = " d 1 : s t r i n g " > ' T 7 3 ' ! 2 4 : 2 4 < / d 1 p 1 : V a l u e > < / d 2 : a n y T y p e > < d 2 : a n y T y p e   z : I d = " i 2 0 9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0 1 2 " / > < d 1 p 1 : U U I D > a c 6 6 b b 9 8 - a 8 d 9 - 4 5 d d - a 2 8 b - 0 d 6 e c b b 5 5 d 4 9 < / d 1 p 1 : U U I D > < d 1 p 1 : C o n t a i n e r   z : R e f = " i 2 0 1 3 " / > < d 1 p 1 : V a l u e   i : t y p e = " d 1 : s t r i n g " > ' T 7 4 ' ! 2 4 : 2 4 < / d 1 p 1 : V a l u e > < / d 2 : a n y T y p e > < d 2 : a n y T y p e   z : I d = " i 2 0 9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0 1 2 " / > < d 1 p 1 : U U I D > e e b 0 3 a 1 6 - c 1 d 6 - 4 1 5 9 - b 7 1 b - 3 d e 7 9 3 5 e f a 1 1 < / d 1 p 1 : U U I D > < d 1 p 1 : C o n t a i n e r   z : R e f = " i 2 0 1 3 " / > < d 1 p 1 : V a l u e   i : t y p e = " d 1 : s t r i n g " > ' T 7 5 ' ! 2 3 : 2 3 < / d 1 p 1 : V a l u e > < / d 2 : a n y T y p e > < d 2 : a n y T y p e   z : I d = " i 2 0 9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0 1 2 " / > < d 1 p 1 : U U I D > c 6 d 1 1 4 5 d - 8 d 5 e - 4 0 b 6 - 9 2 3 1 - a 5 a 1 a 0 1 0 1 3 d 5 < / d 1 p 1 : U U I D > < d 1 p 1 : C o n t a i n e r   z : R e f = " i 2 0 1 3 " / > < d 1 p 1 : V a l u e   i : t y p e = " d 1 : s t r i n g " > ' T 7 6 ' ! 2 3 : 2 3 < / d 1 p 1 : V a l u e > < / d 2 : a n y T y p e > < d 2 : a n y T y p e   z : I d = " i 2 0 9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0 1 2 " / > < d 1 p 1 : U U I D > 9 b e a b 1 9 4 - 9 f 2 8 - 4 7 f 7 - 9 6 7 7 - b 9 b d b 3 f 7 0 a 6 d < / d 1 p 1 : U U I D > < d 1 p 1 : C o n t a i n e r   z : R e f = " i 2 0 1 3 " / > < d 1 p 1 : V a l u e   i : t y p e = " d 1 : s t r i n g " > ' T 7 7 ' ! 2 3 : 2 3 < / d 1 p 1 : V a l u e > < / d 2 : a n y T y p e > < d 2 : a n y T y p e   z : I d = " i 2 0 9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0 1 2 " / > < d 1 p 1 : U U I D > c 9 f 8 7 b d 4 - 9 c 1 2 - 4 2 a e - b 8 4 4 - 5 6 5 6 6 c b a 6 7 2 8 < / d 1 p 1 : U U I D > < d 1 p 1 : C o n t a i n e r   z : R e f = " i 2 0 1 3 " / > < d 1 p 1 : V a l u e   i : t y p e = " d 1 : s t r i n g " > ' T 7 8 ' ! 2 3 : 2 3 < / d 1 p 1 : V a l u e > < / d 2 : a n y T y p e > < d 2 : a n y T y p e   z : I d = " i 2 0 9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0 1 2 " / > < d 1 p 1 : U U I D > 4 a f 0 0 3 3 c - e 2 a c - 4 f 3 0 - b c 7 e - 6 d 3 b 7 3 3 1 e 4 7 7 < / d 1 p 1 : U U I D > < d 1 p 1 : C o n t a i n e r   z : R e f = " i 2 0 1 3 " / > < d 1 p 1 : V a l u e   i : t y p e = " d 1 : s t r i n g " > ' T 7 9 ' ! 2 4 : 2 4 < / d 1 p 1 : V a l u e > < / d 2 : a n y T y p e > < d 2 : a n y T y p e   z : I d = " i 2 0 9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0 1 2 " / > < d 1 p 1 : U U I D > 0 1 f 7 7 0 2 0 - 1 1 d d - 4 a e 6 - b 6 9 d - c b 8 0 7 b 8 0 a 6 c 8 < / d 1 p 1 : U U I D > < d 1 p 1 : C o n t a i n e r   z : R e f = " i 2 0 1 3 " / > < d 1 p 1 : V a l u e   i : t y p e = " d 1 : s t r i n g " > ' T 8 0 ' ! 2 4 : 2 4 < / d 1 p 1 : V a l u e > < / d 2 : a n y T y p e > < d 2 : a n y T y p e   z : I d = " i 2 0 9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0 1 2 " / > < d 1 p 1 : U U I D > 4 7 f 5 a b b 1 - f b 4 0 - 4 f 2 c - a 8 f d - 1 c 7 2 5 c 2 a 2 2 1 b < / d 1 p 1 : U U I D > < d 1 p 1 : C o n t a i n e r   z : R e f = " i 2 0 1 3 " / > < d 1 p 1 : V a l u e   i : t y p e = " d 1 : s t r i n g " > ' T 8 1 ' ! 2 4 : 2 4 < / d 1 p 1 : V a l u e > < / d 2 : a n y T y p e > < d 2 : a n y T y p e   z : I d = " i 2 0 9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0 1 2 " / > < d 1 p 1 : U U I D > 4 9 0 4 7 5 e 5 - 0 e 5 5 - 4 f 8 a - a 3 9 7 - 8 d 4 3 d b 9 c 5 5 7 c < / d 1 p 1 : U U I D > < d 1 p 1 : C o n t a i n e r   z : R e f = " i 2 0 1 3 " / > < d 1 p 1 : V a l u e   i : t y p e = " d 1 : s t r i n g " > ' T 8 2 ' ! 2 3 : 2 3 < / d 1 p 1 : V a l u e > < / d 2 : a n y T y p e > < d 2 : a n y T y p e   z : I d = " i 2 0 9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0 1 2 " / > < d 1 p 1 : U U I D > a 4 1 0 0 b b b - 9 e 9 e - 4 f 5 6 - b 0 b 1 - 3 0 4 9 b 2 5 3 e 4 7 2 < / d 1 p 1 : U U I D > < d 1 p 1 : C o n t a i n e r   z : R e f = " i 2 0 1 3 " / > < d 1 p 1 : V a l u e   i : t y p e = " d 1 : s t r i n g " > ' T 8 3 ' ! 2 3 : 2 3 < / d 1 p 1 : V a l u e > < / d 2 : a n y T y p e > < d 2 : a n y T y p e   z : I d = " i 2 1 0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0 1 2 " / > < d 1 p 1 : U U I D > 8 7 d f 1 6 3 2 - e 8 4 5 - 4 b d d - 9 8 8 b - 5 f 1 7 5 e d c a 7 b 4 < / d 1 p 1 : U U I D > < d 1 p 1 : C o n t a i n e r   z : R e f = " i 2 0 1 3 " / > < d 1 p 1 : V a l u e   i : t y p e = " d 1 : s t r i n g " > ' T 8 4 ' ! 2 3 : 2 3 < / d 1 p 1 : V a l u e > < / d 2 : a n y T y p e > < d 2 : a n y T y p e   z : I d = " i 2 1 0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0 1 2 " / > < d 1 p 1 : U U I D > 5 7 9 1 1 1 9 8 - 4 5 e b - 4 2 1 8 - 9 c 1 b - e 0 b 3 f f c b a 2 6 d < / d 1 p 1 : U U I D > < d 1 p 1 : C o n t a i n e r   z : R e f = " i 2 0 1 3 " / > < d 1 p 1 : V a l u e   i : t y p e = " d 1 : s t r i n g " > ' T 8 5 ' ! 2 3 : 2 3 < / d 1 p 1 : V a l u e > < / d 2 : a n y T y p e > < d 2 : a n y T y p e   z : I d = " i 2 1 0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0 1 2 " / > < d 1 p 1 : U U I D > 4 b 5 b 4 c 1 8 - 0 6 c 5 - 4 d 7 0 - 9 6 5 7 - 1 f 4 a e 5 5 e 1 2 7 4 < / d 1 p 1 : U U I D > < d 1 p 1 : C o n t a i n e r   z : R e f = " i 2 0 1 3 " / > < d 1 p 1 : V a l u e   i : t y p e = " d 1 : s t r i n g " > ' T 8 6 ' ! 2 2 : 2 2 < / d 1 p 1 : V a l u e > < / d 2 : a n y T y p e > < d 2 : a n y T y p e   z : I d = " i 2 1 0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0 1 2 " / > < d 1 p 1 : U U I D > 1 2 f b 5 b a 6 - 6 6 4 5 - 4 f 8 0 - a 5 d 3 - 1 e 3 c 8 f d 8 9 a 8 e < / d 1 p 1 : U U I D > < d 1 p 1 : C o n t a i n e r   z : R e f = " i 2 0 1 3 " / > < d 1 p 1 : V a l u e   i : t y p e = " d 1 : s t r i n g " > ' T 8 7 ' ! 2 3 : 2 3 < / d 1 p 1 : V a l u e > < / d 2 : a n y T y p e > < d 2 : a n y T y p e   z : I d = " i 2 1 0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0 1 2 " / > < d 1 p 1 : U U I D > 3 8 d f 7 9 b 6 - f e d c - 4 9 6 6 - a 2 4 1 - 3 b 9 d 6 d f 6 d 8 4 2 < / d 1 p 1 : U U I D > < d 1 p 1 : C o n t a i n e r   z : R e f = " i 2 0 1 3 " / > < d 1 p 1 : V a l u e   i : t y p e = " d 1 : s t r i n g " > ' T 8 8 ' ! 2 3 : 2 3 < / d 1 p 1 : V a l u e > < / d 2 : a n y T y p e > < d 2 : a n y T y p e   z : I d = " i 2 1 0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0 1 2 " / > < d 1 p 1 : U U I D > 6 8 6 e 8 2 e d - 2 6 f c - 4 c 0 7 - 9 e b 6 - a 5 1 b 3 f f a c e 3 b < / d 1 p 1 : U U I D > < d 1 p 1 : C o n t a i n e r   z : R e f = " i 2 0 1 3 " / > < d 1 p 1 : V a l u e   i : t y p e = " d 1 : s t r i n g " > ' T 8 9 ' ! 2 3 : 2 3 < / d 1 p 1 : V a l u e > < / d 2 : a n y T y p e > < d 2 : a n y T y p e   z : I d = " i 2 1 0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0 1 2 " / > < d 1 p 1 : U U I D > 7 7 a d c b 0 6 - b f b 9 - 4 5 9 4 - 8 d 3 3 - 9 8 e 3 9 8 b a d 2 3 c < / d 1 p 1 : U U I D > < d 1 p 1 : C o n t a i n e r   z : R e f = " i 2 0 1 3 " / > < d 1 p 1 : V a l u e   i : t y p e = " d 1 : s t r i n g " > ' T 9 0 ' ! 2 2 : 2 2 < / d 1 p 1 : V a l u e > < / d 2 : a n y T y p e > < d 2 : a n y T y p e   z : I d = " i 2 1 0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0 1 2 " / > < d 1 p 1 : U U I D > 9 3 c 9 c d d 9 - 7 0 4 b - 4 e a 5 - a 3 5 f - e 2 a 5 4 3 3 a f f 9 f < / d 1 p 1 : U U I D > < d 1 p 1 : C o n t a i n e r   z : R e f = " i 2 0 1 3 " / > < d 1 p 1 : V a l u e   i : t y p e = " d 1 : s t r i n g " > ' T 9 1 ' ! 2 2 : 2 2 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1 0 8 " > < d 1 p 1 : U U I D > 1 5 f 7 5 f 4 6 - e 2 6 4 - 4 2 7 d - a 5 a f - e 9 6 b d 4 9 0 b a 0 c < / d 1 p 1 : U U I D > < d 1 p 1 : _ e l e m e n t s > < d 2 : a n y T y p e   z : R e f = " i 2 0 1 4 " / > < d 2 : a n y T y p e   z : R e f = " i 2 0 1 7 " / > < d 2 : a n y T y p e   z : R e f = " i 2 0 1 8 " / > < d 2 : a n y T y p e   z : R e f = " i 2 0 1 9 " / > < d 2 : a n y T y p e   z : R e f = " i 2 0 2 0 " / > < d 2 : a n y T y p e   z : R e f = " i 2 0 2 1 " / > < d 2 : a n y T y p e   z : R e f = " i 2 0 2 2 " / > < d 2 : a n y T y p e   z : R e f = " i 2 0 2 3 " / > < d 2 : a n y T y p e   z : R e f = " i 2 0 2 4 " / > < d 2 : a n y T y p e   z : R e f = " i 2 0 2 5 " / > < d 2 : a n y T y p e   z : R e f = " i 2 0 2 6 " / > < d 2 : a n y T y p e   z : R e f = " i 2 0 2 7 " / > < d 2 : a n y T y p e   z : R e f = " i 2 0 2 8 " / > < d 2 : a n y T y p e   z : R e f = " i 2 0 2 9 " / > < d 2 : a n y T y p e   z : R e f = " i 2 0 3 0 " / > < d 2 : a n y T y p e   z : R e f = " i 2 0 3 1 " / > < d 2 : a n y T y p e   z : R e f = " i 2 0 3 2 " / > < d 2 : a n y T y p e   z : R e f = " i 2 0 3 3 " / > < d 2 : a n y T y p e   z : R e f = " i 2 0 3 4 " / > < d 2 : a n y T y p e   z : R e f = " i 2 0 3 5 " / > < d 2 : a n y T y p e   z : R e f = " i 2 0 3 6 " / > < d 2 : a n y T y p e   z : R e f = " i 2 0 3 7 " / > < d 2 : a n y T y p e   z : R e f = " i 2 0 3 8 " / > < d 2 : a n y T y p e   z : R e f = " i 2 0 3 9 " / > < d 2 : a n y T y p e   z : R e f = " i 2 0 4 0 " / > < d 2 : a n y T y p e   z : R e f = " i 2 0 4 1 " / > < d 2 : a n y T y p e   z : R e f = " i 2 0 4 2 " / > < d 2 : a n y T y p e   z : R e f = " i 2 0 4 3 " / > < d 2 : a n y T y p e   z : R e f = " i 2 0 4 4 " / > < d 2 : a n y T y p e   z : R e f = " i 2 0 4 5 " / > < d 2 : a n y T y p e   z : R e f = " i 2 0 4 6 " / > < d 2 : a n y T y p e   z : R e f = " i 2 0 4 7 " / > < d 2 : a n y T y p e   z : R e f = " i 2 0 4 8 " / > < d 2 : a n y T y p e   z : R e f = " i 2 0 4 9 " / > < d 2 : a n y T y p e   z : R e f = " i 2 0 5 0 " / > < d 2 : a n y T y p e   z : R e f = " i 2 0 5 1 " / > < d 2 : a n y T y p e   z : R e f = " i 2 0 5 2 " / > < d 2 : a n y T y p e   z : R e f = " i 2 0 5 3 " / > < d 2 : a n y T y p e   z : R e f = " i 2 0 5 4 " / > < d 2 : a n y T y p e   z : R e f = " i 2 0 5 5 " / > < d 2 : a n y T y p e   z : R e f = " i 2 0 5 6 " / > < d 2 : a n y T y p e   z : R e f = " i 2 0 5 7 " / > < d 2 : a n y T y p e   z : R e f = " i 2 0 5 8 " / > < d 2 : a n y T y p e   z : R e f = " i 2 0 5 9 " / > < d 2 : a n y T y p e   z : R e f = " i 2 0 6 0 " / > < d 2 : a n y T y p e   z : R e f = " i 2 0 6 1 " / > < d 2 : a n y T y p e   z : R e f = " i 2 0 6 2 " / > < d 2 : a n y T y p e   z : R e f = " i 2 0 6 3 " / > < d 2 : a n y T y p e   z : R e f = " i 2 0 6 4 " / > < d 2 : a n y T y p e   z : R e f = " i 2 0 6 5 " / > < d 2 : a n y T y p e   z : R e f = " i 2 0 6 6 " / > < d 2 : a n y T y p e   z : R e f = " i 2 0 6 7 " / > < d 2 : a n y T y p e   z : R e f = " i 2 0 6 8 " / > < d 2 : a n y T y p e   z : R e f = " i 2 0 6 9 " / > < d 2 : a n y T y p e   z : R e f = " i 2 0 7 0 " / > < d 2 : a n y T y p e   z : R e f = " i 2 0 7 1 " / > < d 2 : a n y T y p e   z : R e f = " i 2 0 7 2 " / > < d 2 : a n y T y p e   z : R e f = " i 2 0 7 3 " / > < d 2 : a n y T y p e   z : R e f = " i 2 0 7 4 " / > < d 2 : a n y T y p e   z : R e f = " i 2 0 7 5 " / > < d 2 : a n y T y p e   z : R e f = " i 2 0 7 6 " / > < d 2 : a n y T y p e   z : R e f = " i 2 0 7 7 " / > < d 2 : a n y T y p e   z : R e f = " i 2 0 7 8 " / > < d 2 : a n y T y p e   z : R e f = " i 2 0 7 9 " / > < d 2 : a n y T y p e   z : R e f = " i 2 0 8 0 " / > < d 2 : a n y T y p e   z : R e f = " i 2 0 8 1 " / > < d 2 : a n y T y p e   z : R e f = " i 2 0 8 2 " / > < d 2 : a n y T y p e   z : R e f = " i 2 0 8 3 " / > < d 2 : a n y T y p e   z : R e f = " i 2 0 8 4 " / > < d 2 : a n y T y p e   z : R e f = " i 2 0 8 5 " / > < d 2 : a n y T y p e   z : R e f = " i 2 0 8 6 " / > < d 2 : a n y T y p e   z : R e f = " i 2 0 8 7 " / > < d 2 : a n y T y p e   z : R e f = " i 2 0 8 8 " / > < d 2 : a n y T y p e   z : R e f = " i 2 0 8 9 " / > < d 2 : a n y T y p e   z : R e f = " i 2 0 9 0 " / > < d 2 : a n y T y p e   z : R e f = " i 2 0 9 1 " / > < d 2 : a n y T y p e   z : R e f = " i 2 0 9 2 " / > < d 2 : a n y T y p e   z : R e f = " i 2 0 9 3 " / > < d 2 : a n y T y p e   z : R e f = " i 2 0 9 4 " / > < d 2 : a n y T y p e   z : R e f = " i 2 0 9 5 " / > < d 2 : a n y T y p e   z : R e f = " i 2 0 9 6 " / > < d 2 : a n y T y p e   z : R e f = " i 2 0 9 7 " / > < d 2 : a n y T y p e   z : R e f = " i 2 0 9 8 " / > < d 2 : a n y T y p e   z : R e f = " i 2 0 9 9 " / > < d 2 : a n y T y p e   z : R e f = " i 2 1 0 0 " / > < d 2 : a n y T y p e   z : R e f = " i 2 1 0 1 " / > < d 2 : a n y T y p e   z : R e f = " i 2 1 0 2 " / > < d 2 : a n y T y p e   z : R e f = " i 2 1 0 3 " / > < d 2 : a n y T y p e   z : R e f = " i 2 1 0 4 " / > < d 2 : a n y T y p e   z : R e f = " i 2 1 0 5 " / > < d 2 : a n y T y p e   z : R e f = " i 2 1 0 6 " / > < d 2 : a n y T y p e   z : R e f = " i 2 1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1 0 9 "   i : t y p e = " d 1 p 1 : L a b e l " > < d 1 p 1 : P a r e n t   z : R e f = " i 2 0 1 2 " / > < d 1 p 1 : U U I D > e c 4 c 2 7 0 8 - c c 9 3 - 4 e c 3 - 9 c 8 3 - 2 6 3 5 7 b f 0 1 d 2 5 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 M o i n s   d e   3 5   a n s   -   M o i n s   d e   2 5   a n s 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2 1 1 0 "   i : t y p e = " d 1 p 1 : E l e m e n t " > < d 1 p 1 : N a m e > S T & a m p ; 3 2 ; M o i n s & a m p ; 3 2 ; d e & a m p ; 3 2 ; 3 5 & a m p ; 3 2 ; a n s & a m p ; 3 2 ; & a m p ; 4 5 ; & a m p ; 3 2 ; S T & a m p ; 3 2 ; M o i n s & a m p ; 3 2 ; d e & a m p ; 3 2 ; 3 5 & a m p ; 3 2 ; a n s & a m p ; 3 2 ; & a m p ; 4 5 ; & a m p ; 3 2 ; E n t r e & a m p ; 3 2 ; 2 5 & a m p ; 3 2 ; e t & a m p ; 3 2 ; 3 4 & a m p ; 3 2 ; a n s < / d 1 p 1 : N a m e > < d 1 p 1 : O b j e c t T y p e > E l e m e n t < / d 1 p 1 : O b j e c t T y p e > < d 1 p 1 : P a r e n t   z : R e f = " i 2 4 1 " / > < d 1 p 1 : U U I D > 5 3 6 2 2 6 2 5 - 6 9 3 7 - 4 2 3 7 - b 7 d a - 8 9 7 4 1 2 6 7 b 2 c 9 < / d 1 p 1 : U U I D > < d 1 p 1 : _ p r o p e r t i e s   z : I d = " i 2 1 1 1 "   i : t y p e = " d 1 p 1 : M D M P r o p e r t i e s " > < d 1 p 1 : P a r e n t   z : R e f = " i 2 1 1 0 " / > < d 1 p 1 : U U I D > 1 7 c 6 b 2 b 9 - e 8 d e - 4 b 5 f - a 9 8 f - b 1 5 3 c 1 5 3 5 3 9 2 < / d 1 p 1 : U U I D > < d 1 p 1 : _ e l e m e n t s > < d 2 : a n y T y p e   z : I d = " i 2 1 1 2 "   i : t y p e = " d 1 p 1 : M D M P r o p e r t y " > < d 1 p 1 : N a m e > S i g L e t t e r < / d 1 p 1 : N a m e > < d 1 p 1 : P a r e n t   z : R e f = " i 2 1 1 0 " / > < d 1 p 1 : U U I D > 5 8 0 6 8 a b 9 - 6 e c c - 4 f f 6 - b 1 6 2 - b 1 0 6 8 5 9 f 8 c 0 d < / d 1 p 1 : U U I D > < d 1 p 1 : _ p r o p e r t i e s   z : I d = " i 2 1 1 3 "   i : t y p e = " d 1 p 1 : M D M P r o p e r t i e s " > < d 1 p 1 : P a r e n t   z : R e f = " i 2 1 1 2 " / > < d 1 p 1 : U U I D > c 9 3 0 e f 3 1 - f d 3 8 - 4 8 3 b - b 1 b 4 - e 0 9 7 e 2 e b b c 4 b 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1 1 4 " > < d 1 p 1 : U U I D > 8 3 0 b d a 8 a - 7 c d 1 - 4 4 2 1 - 8 d 6 8 - 5 3 9 7 5 9 d 7 f b 4 7 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1 1 " / > < d 1 p 1 : V a l u e   i : t y p e = " d 1 : s t r i n g " > < / d 1 p 1 : V a l u e > < / d 2 : a n y T y p e > < d 2 : a n y T y p e   z : I d = " i 2 1 1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1 1 0 " / > < d 1 p 1 : U U I D > f 7 4 5 7 2 c c - 6 3 3 1 - 4 d 0 6 - 8 7 e 4 - 8 f 5 3 6 2 4 a 6 9 3 5 < / d 1 p 1 : U U I D > < d 1 p 1 : C o n t a i n e r   z : R e f = " i 2 1 1 1 " / > < d 1 p 1 : V a l u e   i : t y p e = " d 1 : s t r i n g " > ' T 1 ' ! 2 3 : 2 3 < / d 1 p 1 : V a l u e > < / d 2 : a n y T y p e > < d 2 : a n y T y p e   z : I d = " i 2 1 1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1 1 0 " / > < d 1 p 1 : U U I D > e 9 e 2 0 6 b 2 - c 4 8 2 - 4 b 7 6 - 8 6 2 8 - 0 1 6 8 4 a 9 b a 7 a b < / d 1 p 1 : U U I D > < d 1 p 1 : C o n t a i n e r   z : R e f = " i 2 1 1 1 " / > < d 1 p 1 : V a l u e   i : t y p e = " d 1 : s t r i n g " > ' T 2 ' ! 2 3 : 2 3 < / d 1 p 1 : V a l u e > < / d 2 : a n y T y p e > < d 2 : a n y T y p e   z : I d = " i 2 1 1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1 1 0 " / > < d 1 p 1 : U U I D > 6 6 1 8 8 d 2 7 - a b 5 5 - 4 7 a c - b 7 a 4 - d 8 3 a 0 6 6 b 9 1 0 9 < / d 1 p 1 : U U I D > < d 1 p 1 : C o n t a i n e r   z : R e f = " i 2 1 1 1 " / > < d 1 p 1 : V a l u e   i : t y p e = " d 1 : s t r i n g " > ' T 3 ' ! 2 3 : 2 3 < / d 1 p 1 : V a l u e > < / d 2 : a n y T y p e > < d 2 : a n y T y p e   z : I d = " i 2 1 1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1 1 0 " / > < d 1 p 1 : U U I D > b 4 8 9 b b d 0 - b b 9 c - 4 2 6 e - 9 4 8 0 - 5 f 6 a f 5 9 b a 1 f 8 < / d 1 p 1 : U U I D > < d 1 p 1 : C o n t a i n e r   z : R e f = " i 2 1 1 1 " / > < d 1 p 1 : V a l u e   i : t y p e = " d 1 : s t r i n g " > ' T 4 ' ! 2 3 : 2 3 < / d 1 p 1 : V a l u e > < / d 2 : a n y T y p e > < d 2 : a n y T y p e   z : I d = " i 2 1 1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1 1 0 " / > < d 1 p 1 : U U I D > 0 8 1 1 3 c c 2 - 5 6 c 2 - 4 8 e 8 - 8 5 1 9 - c d 0 5 9 8 6 9 5 9 b b < / d 1 p 1 : U U I D > < d 1 p 1 : C o n t a i n e r   z : R e f = " i 2 1 1 1 " / > < d 1 p 1 : V a l u e   i : t y p e = " d 1 : s t r i n g " > ' T 5 ' ! 2 3 : 2 3 < / d 1 p 1 : V a l u e > < / d 2 : a n y T y p e > < d 2 : a n y T y p e   z : I d = " i 2 1 2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1 1 0 " / > < d 1 p 1 : U U I D > 8 5 d 7 7 b 8 d - e e 6 1 - 4 b 8 5 - b e 5 0 - 6 b b 2 1 0 2 8 4 8 7 d < / d 1 p 1 : U U I D > < d 1 p 1 : C o n t a i n e r   z : R e f = " i 2 1 1 1 " / > < d 1 p 1 : V a l u e   i : t y p e = " d 1 : s t r i n g " > ' T 6 ' ! 2 3 : 2 3 < / d 1 p 1 : V a l u e > < / d 2 : a n y T y p e > < d 2 : a n y T y p e   z : I d = " i 2 1 2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1 1 0 " / > < d 1 p 1 : U U I D > 8 1 7 2 0 f d 7 - 8 0 f 4 - 4 5 9 7 - a 3 2 d - 9 d 5 d 8 b d 3 3 6 8 9 < / d 1 p 1 : U U I D > < d 1 p 1 : C o n t a i n e r   z : R e f = " i 2 1 1 1 " / > < d 1 p 1 : V a l u e   i : t y p e = " d 1 : s t r i n g " > ' T 7 ' ! 2 3 : 2 3 < / d 1 p 1 : V a l u e > < / d 2 : a n y T y p e > < d 2 : a n y T y p e   z : I d = " i 2 1 2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1 1 0 " / > < d 1 p 1 : U U I D > 7 f 5 4 d 1 c f - d e 4 3 - 4 9 3 4 - 9 b 3 d - 5 8 3 3 6 0 7 4 c 2 0 7 < / d 1 p 1 : U U I D > < d 1 p 1 : C o n t a i n e r   z : R e f = " i 2 1 1 1 " / > < d 1 p 1 : V a l u e   i : t y p e = " d 1 : s t r i n g " > ' T 8 ' ! 2 3 : 2 3 < / d 1 p 1 : V a l u e > < / d 2 : a n y T y p e > < d 2 : a n y T y p e   z : I d = " i 2 1 2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1 1 0 " / > < d 1 p 1 : U U I D > 0 6 6 c a 9 3 e - 6 3 8 c - 4 1 e e - 9 f a 3 - c 0 e f b 0 6 7 7 e 6 0 < / d 1 p 1 : U U I D > < d 1 p 1 : C o n t a i n e r   z : R e f = " i 2 1 1 1 " / > < d 1 p 1 : V a l u e   i : t y p e = " d 1 : s t r i n g " > ' T 9 ' ! 2 3 : 2 3 < / d 1 p 1 : V a l u e > < / d 2 : a n y T y p e > < d 2 : a n y T y p e   z : I d = " i 2 1 2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1 1 0 " / > < d 1 p 1 : U U I D > a 8 1 2 0 2 1 5 - d 9 5 a - 4 8 3 8 - b 0 b a - 5 a a 4 1 3 f 9 7 e b 5 < / d 1 p 1 : U U I D > < d 1 p 1 : C o n t a i n e r   z : R e f = " i 2 1 1 1 " / > < d 1 p 1 : V a l u e   i : t y p e = " d 1 : s t r i n g " > ' T 1 0 ' ! 2 3 : 2 3 < / d 1 p 1 : V a l u e > < / d 2 : a n y T y p e > < d 2 : a n y T y p e   z : I d = " i 2 1 2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1 1 0 " / > < d 1 p 1 : U U I D > b 7 4 f c 3 1 7 - 3 7 d 4 - 4 1 b e - 8 a 0 9 - 5 6 2 b 3 7 4 9 8 2 f 9 < / d 1 p 1 : U U I D > < d 1 p 1 : C o n t a i n e r   z : R e f = " i 2 1 1 1 " / > < d 1 p 1 : V a l u e   i : t y p e = " d 1 : s t r i n g " > ' T 1 1 ' ! 2 3 : 2 3 < / d 1 p 1 : V a l u e > < / d 2 : a n y T y p e > < d 2 : a n y T y p e   z : I d = " i 2 1 2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1 1 0 " / > < d 1 p 1 : U U I D > 2 4 6 a 8 d 2 f - 6 d 0 7 - 4 e 6 2 - b 1 9 8 - 9 8 a 5 f a a f 9 4 2 2 < / d 1 p 1 : U U I D > < d 1 p 1 : C o n t a i n e r   z : R e f = " i 2 1 1 1 " / > < d 1 p 1 : V a l u e   i : t y p e = " d 1 : s t r i n g " > ' T 1 2 ' ! 2 3 : 2 3 < / d 1 p 1 : V a l u e > < / d 2 : a n y T y p e > < d 2 : a n y T y p e   z : I d = " i 2 1 2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1 1 0 " / > < d 1 p 1 : U U I D > 3 9 d b f f 9 7 - 4 e e 4 - 4 b 6 6 - 9 b d 2 - c c a 5 0 f 5 6 6 4 4 e < / d 1 p 1 : U U I D > < d 1 p 1 : C o n t a i n e r   z : R e f = " i 2 1 1 1 " / > < d 1 p 1 : V a l u e   i : t y p e = " d 1 : s t r i n g " > ' T 1 3 ' ! 2 3 : 2 3 < / d 1 p 1 : V a l u e > < / d 2 : a n y T y p e > < d 2 : a n y T y p e   z : I d = " i 2 1 2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1 1 0 " / > < d 1 p 1 : U U I D > 9 c 0 f 2 7 a b - 7 f f d - 4 a 0 8 - a 2 c 7 - 6 0 d 5 2 4 d 3 0 7 2 a < / d 1 p 1 : U U I D > < d 1 p 1 : C o n t a i n e r   z : R e f = " i 2 1 1 1 " / > < d 1 p 1 : V a l u e   i : t y p e = " d 1 : s t r i n g " > ' T 1 4 ' ! 2 3 : 2 3 < / d 1 p 1 : V a l u e > < / d 2 : a n y T y p e > < d 2 : a n y T y p e   z : I d = " i 2 1 2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1 1 0 " / > < d 1 p 1 : U U I D > 7 8 0 3 7 e d 8 - f 6 e c - 4 3 c c - b a a 4 - 6 f d 1 d 7 b 0 0 3 1 7 < / d 1 p 1 : U U I D > < d 1 p 1 : C o n t a i n e r   z : R e f = " i 2 1 1 1 " / > < d 1 p 1 : V a l u e   i : t y p e = " d 1 : s t r i n g " > ' T 1 5 ' ! 2 3 : 2 3 < / d 1 p 1 : V a l u e > < / d 2 : a n y T y p e > < d 2 : a n y T y p e   z : I d = " i 2 1 3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1 1 0 " / > < d 1 p 1 : U U I D > 7 2 1 a 1 5 f 8 - 9 d c 0 - 4 f 5 6 - a 6 b 0 - 3 a 6 7 8 b c e 0 3 4 2 < / d 1 p 1 : U U I D > < d 1 p 1 : C o n t a i n e r   z : R e f = " i 2 1 1 1 " / > < d 1 p 1 : V a l u e   i : t y p e = " d 1 : s t r i n g " > ' T 1 6 ' ! 2 3 : 2 3 < / d 1 p 1 : V a l u e > < / d 2 : a n y T y p e > < d 2 : a n y T y p e   z : I d = " i 2 1 3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1 1 0 " / > < d 1 p 1 : U U I D > 6 5 6 0 8 7 0 a - 9 c b 8 - 4 6 b 9 - 8 e 7 d - d f f 4 a 2 e 3 d c a 4 < / d 1 p 1 : U U I D > < d 1 p 1 : C o n t a i n e r   z : R e f = " i 2 1 1 1 " / > < d 1 p 1 : V a l u e   i : t y p e = " d 1 : s t r i n g " > ' T 1 7 ' ! 2 3 : 2 3 < / d 1 p 1 : V a l u e > < / d 2 : a n y T y p e > < d 2 : a n y T y p e   z : I d = " i 2 1 3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1 1 0 " / > < d 1 p 1 : U U I D > 3 5 6 1 6 3 a a - c 7 d 4 - 4 1 3 6 - 8 2 c f - a 7 d 3 7 6 a 2 2 0 f 5 < / d 1 p 1 : U U I D > < d 1 p 1 : C o n t a i n e r   z : R e f = " i 2 1 1 1 " / > < d 1 p 1 : V a l u e   i : t y p e = " d 1 : s t r i n g " > ' T 1 8 ' ! 2 3 : 2 3 < / d 1 p 1 : V a l u e > < / d 2 : a n y T y p e > < d 2 : a n y T y p e   z : I d = " i 2 1 3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1 1 0 " / > < d 1 p 1 : U U I D > 6 7 2 a 0 f d 1 - 5 a c 4 - 4 f 2 7 - b 8 4 e - 7 3 a f 4 3 4 2 6 3 9 a < / d 1 p 1 : U U I D > < d 1 p 1 : C o n t a i n e r   z : R e f = " i 2 1 1 1 " / > < d 1 p 1 : V a l u e   i : t y p e = " d 1 : s t r i n g " > ' T 1 9 ' ! 2 3 : 2 3 < / d 1 p 1 : V a l u e > < / d 2 : a n y T y p e > < d 2 : a n y T y p e   z : I d = " i 2 1 3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1 1 0 " / > < d 1 p 1 : U U I D > f 1 f 0 4 b b 6 - 6 e 2 0 - 4 4 8 2 - b 3 4 4 - 8 6 1 8 b 9 c 6 9 8 5 d < / d 1 p 1 : U U I D > < d 1 p 1 : C o n t a i n e r   z : R e f = " i 2 1 1 1 " / > < d 1 p 1 : V a l u e   i : t y p e = " d 1 : s t r i n g " > ' T 2 0 ' ! 2 3 : 2 3 < / d 1 p 1 : V a l u e > < / d 2 : a n y T y p e > < d 2 : a n y T y p e   z : I d = " i 2 1 3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1 1 0 " / > < d 1 p 1 : U U I D > b f 2 7 a 8 e e - e 9 a e - 4 d 4 2 - a 7 d 7 - 5 2 6 4 5 6 9 6 e 5 6 b < / d 1 p 1 : U U I D > < d 1 p 1 : C o n t a i n e r   z : R e f = " i 2 1 1 1 " / > < d 1 p 1 : V a l u e   i : t y p e = " d 1 : s t r i n g " > ' T 2 1 ' ! 2 3 : 2 3 < / d 1 p 1 : V a l u e > < / d 2 : a n y T y p e > < d 2 : a n y T y p e   z : I d = " i 2 1 3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1 1 0 " / > < d 1 p 1 : U U I D > 3 0 8 5 7 8 2 7 - a 9 b d - 4 f 5 9 - 8 c e 1 - 1 b 2 b 0 0 6 5 6 b 8 4 < / d 1 p 1 : U U I D > < d 1 p 1 : C o n t a i n e r   z : R e f = " i 2 1 1 1 " / > < d 1 p 1 : V a l u e   i : t y p e = " d 1 : s t r i n g " > ' T 2 2 ' ! 2 4 : 2 4 < / d 1 p 1 : V a l u e > < / d 2 : a n y T y p e > < d 2 : a n y T y p e   z : I d = " i 2 1 3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1 1 0 " / > < d 1 p 1 : U U I D > 7 2 f 1 c d 6 0 - c 1 c 4 - 4 e c 3 - 8 f f 1 - b b 5 9 5 9 a b 5 5 f 3 < / d 1 p 1 : U U I D > < d 1 p 1 : C o n t a i n e r   z : R e f = " i 2 1 1 1 " / > < d 1 p 1 : V a l u e   i : t y p e = " d 1 : s t r i n g " > ' T 2 3 ' ! 2 4 : 2 4 < / d 1 p 1 : V a l u e > < / d 2 : a n y T y p e > < d 2 : a n y T y p e   z : I d = " i 2 1 3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1 1 0 " / > < d 1 p 1 : U U I D > 3 c 1 c 1 f 6 1 - 6 3 5 0 - 4 4 4 a - 8 a a 0 - 1 c c 6 7 e 3 4 e 2 f 3 < / d 1 p 1 : U U I D > < d 1 p 1 : C o n t a i n e r   z : R e f = " i 2 1 1 1 " / > < d 1 p 1 : V a l u e   i : t y p e = " d 1 : s t r i n g " > ' T 2 4 ' ! 2 4 : 2 4 < / d 1 p 1 : V a l u e > < / d 2 : a n y T y p e > < d 2 : a n y T y p e   z : I d = " i 2 1 3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1 1 0 " / > < d 1 p 1 : U U I D > a 6 0 a e 2 0 f - 7 4 8 1 - 4 f b 7 - a 4 c d - 7 6 0 8 e e 5 c e 2 9 e < / d 1 p 1 : U U I D > < d 1 p 1 : C o n t a i n e r   z : R e f = " i 2 1 1 1 " / > < d 1 p 1 : V a l u e   i : t y p e = " d 1 : s t r i n g " > ' T 2 5 ' ! 2 4 : 2 4 < / d 1 p 1 : V a l u e > < / d 2 : a n y T y p e > < d 2 : a n y T y p e   z : I d = " i 2 1 4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1 1 0 " / > < d 1 p 1 : U U I D > d 9 f a e 7 4 b - 8 7 c 2 - 4 5 3 b - 8 5 2 8 - a 9 6 f 7 9 a 6 7 e 8 3 < / d 1 p 1 : U U I D > < d 1 p 1 : C o n t a i n e r   z : R e f = " i 2 1 1 1 " / > < d 1 p 1 : V a l u e   i : t y p e = " d 1 : s t r i n g " > ' T 2 6 ' ! 2 4 : 2 4 < / d 1 p 1 : V a l u e > < / d 2 : a n y T y p e > < d 2 : a n y T y p e   z : I d = " i 2 1 4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1 1 0 " / > < d 1 p 1 : U U I D > c 0 1 6 7 2 9 9 - 5 a c 4 - 4 8 0 5 - 9 0 9 0 - 6 0 6 d 3 9 7 0 6 f f 2 < / d 1 p 1 : U U I D > < d 1 p 1 : C o n t a i n e r   z : R e f = " i 2 1 1 1 " / > < d 1 p 1 : V a l u e   i : t y p e = " d 1 : s t r i n g " > ' T 2 7 ' ! 2 4 : 2 4 < / d 1 p 1 : V a l u e > < / d 2 : a n y T y p e > < d 2 : a n y T y p e   z : I d = " i 2 1 4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1 1 0 " / > < d 1 p 1 : U U I D > 0 4 d a 2 9 f 8 - d 1 e 9 - 4 1 2 f - a 9 6 b - 8 d 1 1 9 b 5 3 4 5 1 b < / d 1 p 1 : U U I D > < d 1 p 1 : C o n t a i n e r   z : R e f = " i 2 1 1 1 " / > < d 1 p 1 : V a l u e   i : t y p e = " d 1 : s t r i n g " > ' T 2 8 ' ! 2 4 : 2 4 < / d 1 p 1 : V a l u e > < / d 2 : a n y T y p e > < d 2 : a n y T y p e   z : I d = " i 2 1 4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1 1 0 " / > < d 1 p 1 : U U I D > 0 a 2 1 2 e 4 2 - 9 1 a 7 - 4 e 0 8 - b 8 5 b - 6 9 a 8 b 0 a 6 1 7 2 e < / d 1 p 1 : U U I D > < d 1 p 1 : C o n t a i n e r   z : R e f = " i 2 1 1 1 " / > < d 1 p 1 : V a l u e   i : t y p e = " d 1 : s t r i n g " > ' T 2 9 ' ! 2 4 : 2 4 < / d 1 p 1 : V a l u e > < / d 2 : a n y T y p e > < d 2 : a n y T y p e   z : I d = " i 2 1 4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1 1 0 " / > < d 1 p 1 : U U I D > 1 6 8 e 4 f 3 d - 2 5 d 6 - 4 b a 1 - b e 3 c - 8 b 2 1 d f 4 7 d 7 a f < / d 1 p 1 : U U I D > < d 1 p 1 : C o n t a i n e r   z : R e f = " i 2 1 1 1 " / > < d 1 p 1 : V a l u e   i : t y p e = " d 1 : s t r i n g " > ' T 3 0 ' ! 2 5 : 2 5 < / d 1 p 1 : V a l u e > < / d 2 : a n y T y p e > < d 2 : a n y T y p e   z : I d = " i 2 1 4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1 1 0 " / > < d 1 p 1 : U U I D > c a 7 f b 1 d 9 - 1 d 9 6 - 4 5 d 9 - 8 2 0 1 - f a 5 b 8 e f e 1 6 3 c < / d 1 p 1 : U U I D > < d 1 p 1 : C o n t a i n e r   z : R e f = " i 2 1 1 1 " / > < d 1 p 1 : V a l u e   i : t y p e = " d 1 : s t r i n g " > ' T 3 1 ' ! 2 5 : 2 5 < / d 1 p 1 : V a l u e > < / d 2 : a n y T y p e > < d 2 : a n y T y p e   z : I d = " i 2 1 4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1 1 0 " / > < d 1 p 1 : U U I D > b 3 7 8 9 3 7 7 - 9 d d f - 4 f 1 b - 9 6 d 1 - 4 b 1 3 e 3 f b 0 2 1 6 < / d 1 p 1 : U U I D > < d 1 p 1 : C o n t a i n e r   z : R e f = " i 2 1 1 1 " / > < d 1 p 1 : V a l u e   i : t y p e = " d 1 : s t r i n g " > ' T 3 2 ' ! 2 5 : 2 5 < / d 1 p 1 : V a l u e > < / d 2 : a n y T y p e > < d 2 : a n y T y p e   z : I d = " i 2 1 4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1 1 0 " / > < d 1 p 1 : U U I D > e e 4 7 c 4 b 3 - a c 3 9 - 4 d d 8 - a 8 5 6 - d 0 0 c d 5 e 4 d b 5 1 < / d 1 p 1 : U U I D > < d 1 p 1 : C o n t a i n e r   z : R e f = " i 2 1 1 1 " / > < d 1 p 1 : V a l u e   i : t y p e = " d 1 : s t r i n g " > ' T 3 3 ' ! 2 5 : 2 5 < / d 1 p 1 : V a l u e > < / d 2 : a n y T y p e > < d 2 : a n y T y p e   z : I d = " i 2 1 4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1 1 0 " / > < d 1 p 1 : U U I D > 5 3 1 2 2 0 7 3 - 3 f 4 f - 4 2 7 3 - b 0 c 1 - 1 9 c f a f 8 a 2 d 9 a < / d 1 p 1 : U U I D > < d 1 p 1 : C o n t a i n e r   z : R e f = " i 2 1 1 1 " / > < d 1 p 1 : V a l u e   i : t y p e = " d 1 : s t r i n g " > ' T 3 4 ' ! 2 5 : 2 5 < / d 1 p 1 : V a l u e > < / d 2 : a n y T y p e > < d 2 : a n y T y p e   z : I d = " i 2 1 4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1 1 0 " / > < d 1 p 1 : U U I D > f 8 4 a 3 e 7 c - 1 c d 7 - 4 e d 0 - 9 1 5 3 - d 8 0 9 4 e 5 5 a 4 0 2 < / d 1 p 1 : U U I D > < d 1 p 1 : C o n t a i n e r   z : R e f = " i 2 1 1 1 " / > < d 1 p 1 : V a l u e   i : t y p e = " d 1 : s t r i n g " > ' T 3 5 ' ! 2 5 : 2 5 < / d 1 p 1 : V a l u e > < / d 2 : a n y T y p e > < d 2 : a n y T y p e   z : I d = " i 2 1 5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1 1 0 " / > < d 1 p 1 : U U I D > 9 5 c 4 1 6 c 2 - f 1 e 7 - 4 2 c d - b 6 6 a - 1 4 a 3 b 3 8 3 8 9 2 c < / d 1 p 1 : U U I D > < d 1 p 1 : C o n t a i n e r   z : R e f = " i 2 1 1 1 " / > < d 1 p 1 : V a l u e   i : t y p e = " d 1 : s t r i n g " > ' T 3 6 ' ! 2 5 : 2 5 < / d 1 p 1 : V a l u e > < / d 2 : a n y T y p e > < d 2 : a n y T y p e   z : I d = " i 2 1 5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1 1 0 " / > < d 1 p 1 : U U I D > a a a 4 8 5 f a - d 9 9 d - 4 b a b - b a d 4 - a 2 1 8 1 8 c d d 3 3 f < / d 1 p 1 : U U I D > < d 1 p 1 : C o n t a i n e r   z : R e f = " i 2 1 1 1 " / > < d 1 p 1 : V a l u e   i : t y p e = " d 1 : s t r i n g " > ' T 3 7 ' ! 2 5 : 2 5 < / d 1 p 1 : V a l u e > < / d 2 : a n y T y p e > < d 2 : a n y T y p e   z : I d = " i 2 1 5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1 1 0 " / > < d 1 p 1 : U U I D > f 4 e 2 f 7 d 8 - 0 4 7 1 - 4 8 d 6 - 8 5 5 5 - 1 0 7 0 8 7 a 1 6 f 5 4 < / d 1 p 1 : U U I D > < d 1 p 1 : C o n t a i n e r   z : R e f = " i 2 1 1 1 " / > < d 1 p 1 : V a l u e   i : t y p e = " d 1 : s t r i n g " > ' T 3 8 ' ! 2 4 : 2 4 < / d 1 p 1 : V a l u e > < / d 2 : a n y T y p e > < d 2 : a n y T y p e   z : I d = " i 2 1 5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1 1 0 " / > < d 1 p 1 : U U I D > d 7 8 f c 2 9 6 - a 4 a 5 - 4 0 2 2 - 8 b 7 3 - e f 8 c 3 8 a 4 3 b d c < / d 1 p 1 : U U I D > < d 1 p 1 : C o n t a i n e r   z : R e f = " i 2 1 1 1 " / > < d 1 p 1 : V a l u e   i : t y p e = " d 1 : s t r i n g " > ' T 3 9 ' ! 2 4 : 2 4 < / d 1 p 1 : V a l u e > < / d 2 : a n y T y p e > < d 2 : a n y T y p e   z : I d = " i 2 1 5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1 1 0 " / > < d 1 p 1 : U U I D > c c f 7 2 2 3 4 - a a c 2 - 4 4 6 f - a 9 1 7 - 5 9 a 9 f d 5 3 e 6 1 b < / d 1 p 1 : U U I D > < d 1 p 1 : C o n t a i n e r   z : R e f = " i 2 1 1 1 " / > < d 1 p 1 : V a l u e   i : t y p e = " d 1 : s t r i n g " > ' T 4 0 ' ! 2 4 : 2 4 < / d 1 p 1 : V a l u e > < / d 2 : a n y T y p e > < d 2 : a n y T y p e   z : I d = " i 2 1 5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1 1 0 " / > < d 1 p 1 : U U I D > 6 0 c 3 f e 6 e - f 0 1 2 - 4 2 3 2 - 8 3 0 0 - 8 a 2 6 f 7 8 c b 0 5 7 < / d 1 p 1 : U U I D > < d 1 p 1 : C o n t a i n e r   z : R e f = " i 2 1 1 1 " / > < d 1 p 1 : V a l u e   i : t y p e = " d 1 : s t r i n g " > ' T 4 1 ' ! 2 4 : 2 4 < / d 1 p 1 : V a l u e > < / d 2 : a n y T y p e > < d 2 : a n y T y p e   z : I d = " i 2 1 5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1 1 0 " / > < d 1 p 1 : U U I D > 6 a 2 b b 1 c d - 4 e 3 d - 4 9 d a - b 0 f b - 6 f f a a 2 7 8 4 8 d 3 < / d 1 p 1 : U U I D > < d 1 p 1 : C o n t a i n e r   z : R e f = " i 2 1 1 1 " / > < d 1 p 1 : V a l u e   i : t y p e = " d 1 : s t r i n g " > ' T 4 2 ' ! 2 4 : 2 4 < / d 1 p 1 : V a l u e > < / d 2 : a n y T y p e > < d 2 : a n y T y p e   z : I d = " i 2 1 5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1 1 0 " / > < d 1 p 1 : U U I D > a b a f 3 1 8 a - 9 4 e b - 4 6 1 4 - a 6 a 8 - 0 0 9 3 3 1 2 3 5 3 a 1 < / d 1 p 1 : U U I D > < d 1 p 1 : C o n t a i n e r   z : R e f = " i 2 1 1 1 " / > < d 1 p 1 : V a l u e   i : t y p e = " d 1 : s t r i n g " > ' T 4 3 ' ! 2 4 : 2 4 < / d 1 p 1 : V a l u e > < / d 2 : a n y T y p e > < d 2 : a n y T y p e   z : I d = " i 2 1 5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1 1 0 " / > < d 1 p 1 : U U I D > 9 7 c e b c e b - 5 5 5 d - 4 8 3 b - 9 e 8 6 - e 7 d b 9 0 b 6 c a 7 9 < / d 1 p 1 : U U I D > < d 1 p 1 : C o n t a i n e r   z : R e f = " i 2 1 1 1 " / > < d 1 p 1 : V a l u e   i : t y p e = " d 1 : s t r i n g " > ' T 4 4 ' ! 2 4 : 2 4 < / d 1 p 1 : V a l u e > < / d 2 : a n y T y p e > < d 2 : a n y T y p e   z : I d = " i 2 1 5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1 1 0 " / > < d 1 p 1 : U U I D > 8 e 1 8 8 b d 1 - 8 1 b a - 4 8 5 c - a 7 f c - d 8 7 3 0 f f 3 0 b c 7 < / d 1 p 1 : U U I D > < d 1 p 1 : C o n t a i n e r   z : R e f = " i 2 1 1 1 " / > < d 1 p 1 : V a l u e   i : t y p e = " d 1 : s t r i n g " > ' T 4 5 ' ! 2 4 : 2 4 < / d 1 p 1 : V a l u e > < / d 2 : a n y T y p e > < d 2 : a n y T y p e   z : I d = " i 2 1 6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1 1 0 " / > < d 1 p 1 : U U I D > 4 d a 5 2 d c 5 - 6 5 8 6 - 4 2 5 c - a e 0 d - f 1 8 f f 3 e 2 7 b 7 7 < / d 1 p 1 : U U I D > < d 1 p 1 : C o n t a i n e r   z : R e f = " i 2 1 1 1 " / > < d 1 p 1 : V a l u e   i : t y p e = " d 1 : s t r i n g " > ' T 4 6 ' ! 2 5 : 2 5 < / d 1 p 1 : V a l u e > < / d 2 : a n y T y p e > < d 2 : a n y T y p e   z : I d = " i 2 1 6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1 1 0 " / > < d 1 p 1 : U U I D > 0 2 4 c 9 8 f 5 - e 2 5 9 - 4 7 9 9 - 8 3 3 2 - 7 b a a a 5 d 9 b a b 5 < / d 1 p 1 : U U I D > < d 1 p 1 : C o n t a i n e r   z : R e f = " i 2 1 1 1 " / > < d 1 p 1 : V a l u e   i : t y p e = " d 1 : s t r i n g " > ' T 4 7 ' ! 2 5 : 2 5 < / d 1 p 1 : V a l u e > < / d 2 : a n y T y p e > < d 2 : a n y T y p e   z : I d = " i 2 1 6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1 1 0 " / > < d 1 p 1 : U U I D > 0 e c 1 a d d a - 8 c 2 e - 4 4 0 4 - a 7 a 5 - 7 a c b f 0 0 1 1 2 7 6 < / d 1 p 1 : U U I D > < d 1 p 1 : C o n t a i n e r   z : R e f = " i 2 1 1 1 " / > < d 1 p 1 : V a l u e   i : t y p e = " d 1 : s t r i n g " > ' T 4 8 ' ! 2 5 : 2 5 < / d 1 p 1 : V a l u e > < / d 2 : a n y T y p e > < d 2 : a n y T y p e   z : I d = " i 2 1 6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1 1 0 " / > < d 1 p 1 : U U I D > 3 b 2 c 8 3 9 8 - 9 7 3 5 - 4 1 7 4 - 9 d 2 3 - f 8 1 9 f 7 f 4 9 9 6 2 < / d 1 p 1 : U U I D > < d 1 p 1 : C o n t a i n e r   z : R e f = " i 2 1 1 1 " / > < d 1 p 1 : V a l u e   i : t y p e = " d 1 : s t r i n g " > ' T 4 9 ' ! 2 5 : 2 5 < / d 1 p 1 : V a l u e > < / d 2 : a n y T y p e > < d 2 : a n y T y p e   z : I d = " i 2 1 6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1 1 0 " / > < d 1 p 1 : U U I D > b 5 5 a d 9 1 b - 9 c 7 b - 4 7 3 8 - a 7 8 3 - 2 1 8 f 4 f 0 9 4 9 9 d < / d 1 p 1 : U U I D > < d 1 p 1 : C o n t a i n e r   z : R e f = " i 2 1 1 1 " / > < d 1 p 1 : V a l u e   i : t y p e = " d 1 : s t r i n g " > ' T 5 0 ' ! 2 5 : 2 5 < / d 1 p 1 : V a l u e > < / d 2 : a n y T y p e > < d 2 : a n y T y p e   z : I d = " i 2 1 6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1 1 0 " / > < d 1 p 1 : U U I D > d 2 4 7 3 1 8 f - 2 0 e 9 - 4 2 a d - 9 e c 2 - 5 e 6 9 a b 0 7 4 9 2 1 < / d 1 p 1 : U U I D > < d 1 p 1 : C o n t a i n e r   z : R e f = " i 2 1 1 1 " / > < d 1 p 1 : V a l u e   i : t y p e = " d 1 : s t r i n g " > ' T 5 1 ' ! 2 5 : 2 5 < / d 1 p 1 : V a l u e > < / d 2 : a n y T y p e > < d 2 : a n y T y p e   z : I d = " i 2 1 6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1 1 0 " / > < d 1 p 1 : U U I D > 9 7 3 1 b 5 4 9 - 2 7 3 6 - 4 1 6 b - a 1 8 a - 4 2 c a 3 3 e b c 0 e 1 < / d 1 p 1 : U U I D > < d 1 p 1 : C o n t a i n e r   z : R e f = " i 2 1 1 1 " / > < d 1 p 1 : V a l u e   i : t y p e = " d 1 : s t r i n g " > ' T 5 2 ' ! 2 5 : 2 5 < / d 1 p 1 : V a l u e > < / d 2 : a n y T y p e > < d 2 : a n y T y p e   z : I d = " i 2 1 6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1 1 0 " / > < d 1 p 1 : U U I D > c f 7 1 b e 3 5 - 2 c f 9 - 4 d e e - b f 1 a - 9 6 b 6 4 e f a a e 7 b < / d 1 p 1 : U U I D > < d 1 p 1 : C o n t a i n e r   z : R e f = " i 2 1 1 1 " / > < d 1 p 1 : V a l u e   i : t y p e = " d 1 : s t r i n g " > ' T 5 3 ' ! 2 5 : 2 5 < / d 1 p 1 : V a l u e > < / d 2 : a n y T y p e > < d 2 : a n y T y p e   z : I d = " i 2 1 6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1 1 0 " / > < d 1 p 1 : U U I D > 6 0 a c 5 e b 6 - 2 b 8 9 - 4 5 6 b - b f e 5 - a 2 b f 5 4 c f 0 2 c a < / d 1 p 1 : U U I D > < d 1 p 1 : C o n t a i n e r   z : R e f = " i 2 1 1 1 " / > < d 1 p 1 : V a l u e   i : t y p e = " d 1 : s t r i n g " > ' T 5 4 ' ! 2 4 : 2 4 < / d 1 p 1 : V a l u e > < / d 2 : a n y T y p e > < d 2 : a n y T y p e   z : I d = " i 2 1 6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1 1 0 " / > < d 1 p 1 : U U I D > 2 4 f 1 1 c 4 5 - b 3 e 9 - 4 9 0 b - 8 a 7 9 - d 5 a 2 0 1 6 b 4 2 5 2 < / d 1 p 1 : U U I D > < d 1 p 1 : C o n t a i n e r   z : R e f = " i 2 1 1 1 " / > < d 1 p 1 : V a l u e   i : t y p e = " d 1 : s t r i n g " > ' T 5 5 ' ! 2 4 : 2 4 < / d 1 p 1 : V a l u e > < / d 2 : a n y T y p e > < d 2 : a n y T y p e   z : I d = " i 2 1 7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1 1 0 " / > < d 1 p 1 : U U I D > 5 1 e 0 c 7 a 1 - 3 5 e f - 4 9 5 4 - a e f 3 - 6 2 9 8 2 8 6 2 f 7 1 9 < / d 1 p 1 : U U I D > < d 1 p 1 : C o n t a i n e r   z : R e f = " i 2 1 1 1 " / > < d 1 p 1 : V a l u e   i : t y p e = " d 1 : s t r i n g " > ' T 5 6 ' ! 2 4 : 2 4 < / d 1 p 1 : V a l u e > < / d 2 : a n y T y p e > < d 2 : a n y T y p e   z : I d = " i 2 1 7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1 1 0 " / > < d 1 p 1 : U U I D > 0 f 0 1 a 3 d 3 - a a 2 3 - 4 c 1 c - b 8 4 b - a 2 8 a b f 9 d f 7 6 6 < / d 1 p 1 : U U I D > < d 1 p 1 : C o n t a i n e r   z : R e f = " i 2 1 1 1 " / > < d 1 p 1 : V a l u e   i : t y p e = " d 1 : s t r i n g " > ' T 5 7 ' ! 2 4 : 2 4 < / d 1 p 1 : V a l u e > < / d 2 : a n y T y p e > < d 2 : a n y T y p e   z : I d = " i 2 1 7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1 1 0 " / > < d 1 p 1 : U U I D > 5 f 7 1 8 3 e 8 - 5 b f 6 - 4 8 2 2 - 9 d 1 7 - 0 b 0 d 1 a 6 9 4 6 0 3 < / d 1 p 1 : U U I D > < d 1 p 1 : C o n t a i n e r   z : R e f = " i 2 1 1 1 " / > < d 1 p 1 : V a l u e   i : t y p e = " d 1 : s t r i n g " > ' T 5 8 ' ! 2 4 : 2 4 < / d 1 p 1 : V a l u e > < / d 2 : a n y T y p e > < d 2 : a n y T y p e   z : I d = " i 2 1 7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1 1 0 " / > < d 1 p 1 : U U I D > 9 0 d e 3 8 2 8 - c 2 e c - 4 c a d - 8 5 d b - 0 0 a 8 7 1 9 4 9 4 4 9 < / d 1 p 1 : U U I D > < d 1 p 1 : C o n t a i n e r   z : R e f = " i 2 1 1 1 " / > < d 1 p 1 : V a l u e   i : t y p e = " d 1 : s t r i n g " > ' T 5 9 ' ! 2 4 : 2 4 < / d 1 p 1 : V a l u e > < / d 2 : a n y T y p e > < d 2 : a n y T y p e   z : I d = " i 2 1 7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1 1 0 " / > < d 1 p 1 : U U I D > 8 9 5 2 7 a 6 a - e 2 5 8 - 4 8 a 9 - 8 4 d 9 - 9 0 5 e 4 9 c c 3 0 7 d < / d 1 p 1 : U U I D > < d 1 p 1 : C o n t a i n e r   z : R e f = " i 2 1 1 1 " / > < d 1 p 1 : V a l u e   i : t y p e = " d 1 : s t r i n g " > ' T 6 0 ' ! 2 3 : 2 3 < / d 1 p 1 : V a l u e > < / d 2 : a n y T y p e > < d 2 : a n y T y p e   z : I d = " i 2 1 7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1 1 0 " / > < d 1 p 1 : U U I D > 6 2 3 c 6 0 0 5 - 2 3 7 8 - 4 2 6 e - 9 c d 7 - 0 a 8 b a c f f a 5 e d < / d 1 p 1 : U U I D > < d 1 p 1 : C o n t a i n e r   z : R e f = " i 2 1 1 1 " / > < d 1 p 1 : V a l u e   i : t y p e = " d 1 : s t r i n g " > ' T 6 1 ' ! 2 3 : 2 3 < / d 1 p 1 : V a l u e > < / d 2 : a n y T y p e > < d 2 : a n y T y p e   z : I d = " i 2 1 7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1 1 0 " / > < d 1 p 1 : U U I D > a 7 9 2 7 b d 1 - 6 9 7 9 - 4 d 7 8 - 9 8 4 0 - 0 6 a 5 2 a 1 e 0 e 3 7 < / d 1 p 1 : U U I D > < d 1 p 1 : C o n t a i n e r   z : R e f = " i 2 1 1 1 " / > < d 1 p 1 : V a l u e   i : t y p e = " d 1 : s t r i n g " > ' T 6 2 ' ! 2 3 : 2 3 < / d 1 p 1 : V a l u e > < / d 2 : a n y T y p e > < d 2 : a n y T y p e   z : I d = " i 2 1 7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1 1 0 " / > < d 1 p 1 : U U I D > 5 f 9 1 2 9 c 0 - 7 7 e 4 - 4 9 b 1 - a e f 3 - c 0 9 e a 0 5 b 2 0 6 8 < / d 1 p 1 : U U I D > < d 1 p 1 : C o n t a i n e r   z : R e f = " i 2 1 1 1 " / > < d 1 p 1 : V a l u e   i : t y p e = " d 1 : s t r i n g " > ' T 6 3 ' ! 2 3 : 2 3 < / d 1 p 1 : V a l u e > < / d 2 : a n y T y p e > < d 2 : a n y T y p e   z : I d = " i 2 1 7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1 1 0 " / > < d 1 p 1 : U U I D > c c 1 3 1 c 2 2 - 9 f 2 8 - 4 1 6 5 - 9 e f 7 - c 1 2 d 3 0 8 a 9 d 6 a < / d 1 p 1 : U U I D > < d 1 p 1 : C o n t a i n e r   z : R e f = " i 2 1 1 1 " / > < d 1 p 1 : V a l u e   i : t y p e = " d 1 : s t r i n g " > ' T 6 4 ' ! 2 3 : 2 3 < / d 1 p 1 : V a l u e > < / d 2 : a n y T y p e > < d 2 : a n y T y p e   z : I d = " i 2 1 7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1 1 0 " / > < d 1 p 1 : U U I D > 9 7 d 9 7 c f 8 - d d f 4 - 4 d 7 d - b b d 5 - 3 1 a 1 5 f d 4 3 9 d d < / d 1 p 1 : U U I D > < d 1 p 1 : C o n t a i n e r   z : R e f = " i 2 1 1 1 " / > < d 1 p 1 : V a l u e   i : t y p e = " d 1 : s t r i n g " > ' T 6 5 ' ! 2 4 : 2 4 < / d 1 p 1 : V a l u e > < / d 2 : a n y T y p e > < d 2 : a n y T y p e   z : I d = " i 2 1 8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1 1 0 " / > < d 1 p 1 : U U I D > 9 b f 8 f a 3 2 - 7 b 4 a - 4 a 0 f - 8 9 d 1 - 4 7 3 5 b 8 3 c a 9 a 8 < / d 1 p 1 : U U I D > < d 1 p 1 : C o n t a i n e r   z : R e f = " i 2 1 1 1 " / > < d 1 p 1 : V a l u e   i : t y p e = " d 1 : s t r i n g " > ' T 6 6 ' ! 2 4 : 2 4 < / d 1 p 1 : V a l u e > < / d 2 : a n y T y p e > < d 2 : a n y T y p e   z : I d = " i 2 1 8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1 1 0 " / > < d 1 p 1 : U U I D > d 3 6 d 6 c c 8 - 0 7 7 d - 4 d e 0 - a 8 9 d - 0 7 7 8 a c 7 2 9 f c 8 < / d 1 p 1 : U U I D > < d 1 p 1 : C o n t a i n e r   z : R e f = " i 2 1 1 1 " / > < d 1 p 1 : V a l u e   i : t y p e = " d 1 : s t r i n g " > ' T 6 7 ' ! 2 4 : 2 4 < / d 1 p 1 : V a l u e > < / d 2 : a n y T y p e > < d 2 : a n y T y p e   z : I d = " i 2 1 8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1 1 0 " / > < d 1 p 1 : U U I D > d 1 8 9 e 6 2 7 - e 0 4 e - 4 d b 2 - 8 d b f - d 7 6 d f 4 4 1 6 3 6 a < / d 1 p 1 : U U I D > < d 1 p 1 : C o n t a i n e r   z : R e f = " i 2 1 1 1 " / > < d 1 p 1 : V a l u e   i : t y p e = " d 1 : s t r i n g " > ' T 6 8 ' ! 2 4 : 2 4 < / d 1 p 1 : V a l u e > < / d 2 : a n y T y p e > < d 2 : a n y T y p e   z : I d = " i 2 1 8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1 1 0 " / > < d 1 p 1 : U U I D > f e 0 c 0 a e a - 7 1 8 6 - 4 e 0 5 - 9 6 9 9 - 3 1 1 3 9 7 0 7 9 7 c 7 < / d 1 p 1 : U U I D > < d 1 p 1 : C o n t a i n e r   z : R e f = " i 2 1 1 1 " / > < d 1 p 1 : V a l u e   i : t y p e = " d 1 : s t r i n g " > ' T 6 9 ' ! 2 4 : 2 4 < / d 1 p 1 : V a l u e > < / d 2 : a n y T y p e > < d 2 : a n y T y p e   z : I d = " i 2 1 8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1 1 0 " / > < d 1 p 1 : U U I D > c d 2 5 5 2 7 4 - 8 9 2 1 - 4 e 5 a - 9 c 7 8 - 1 2 9 d 7 1 9 b a d 4 e < / d 1 p 1 : U U I D > < d 1 p 1 : C o n t a i n e r   z : R e f = " i 2 1 1 1 " / > < d 1 p 1 : V a l u e   i : t y p e = " d 1 : s t r i n g " > ' T 7 0 ' ! 2 5 : 2 5 < / d 1 p 1 : V a l u e > < / d 2 : a n y T y p e > < d 2 : a n y T y p e   z : I d = " i 2 1 8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1 1 0 " / > < d 1 p 1 : U U I D > a b 8 9 8 0 f 0 - b 2 3 a - 4 c f a - 9 2 8 1 - d c 7 6 d 5 c 0 d 5 a 5 < / d 1 p 1 : U U I D > < d 1 p 1 : C o n t a i n e r   z : R e f = " i 2 1 1 1 " / > < d 1 p 1 : V a l u e   i : t y p e = " d 1 : s t r i n g " > ' T 7 1 ' ! 2 5 : 2 5 < / d 1 p 1 : V a l u e > < / d 2 : a n y T y p e > < d 2 : a n y T y p e   z : I d = " i 2 1 8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1 1 0 " / > < d 1 p 1 : U U I D > b 3 1 5 5 2 5 a - 1 2 d 6 - 4 5 e 8 - 8 5 9 6 - 5 f d 8 2 b 6 e a d b 5 < / d 1 p 1 : U U I D > < d 1 p 1 : C o n t a i n e r   z : R e f = " i 2 1 1 1 " / > < d 1 p 1 : V a l u e   i : t y p e = " d 1 : s t r i n g " > ' T 7 2 ' ! 2 5 : 2 5 < / d 1 p 1 : V a l u e > < / d 2 : a n y T y p e > < d 2 : a n y T y p e   z : I d = " i 2 1 8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1 1 0 " / > < d 1 p 1 : U U I D > 6 c c 1 2 1 7 2 - 3 f 5 3 - 4 b f 6 - b 0 d 2 - 2 f d 1 9 d 1 f 3 3 b 7 < / d 1 p 1 : U U I D > < d 1 p 1 : C o n t a i n e r   z : R e f = " i 2 1 1 1 " / > < d 1 p 1 : V a l u e   i : t y p e = " d 1 : s t r i n g " > ' T 7 3 ' ! 2 5 : 2 5 < / d 1 p 1 : V a l u e > < / d 2 : a n y T y p e > < d 2 : a n y T y p e   z : I d = " i 2 1 8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1 1 0 " / > < d 1 p 1 : U U I D > 4 4 1 7 e e 1 2 - 0 5 0 3 - 4 a c b - 9 6 9 7 - d 7 d c 1 8 c 2 1 4 1 e < / d 1 p 1 : U U I D > < d 1 p 1 : C o n t a i n e r   z : R e f = " i 2 1 1 1 " / > < d 1 p 1 : V a l u e   i : t y p e = " d 1 : s t r i n g " > ' T 7 4 ' ! 2 5 : 2 5 < / d 1 p 1 : V a l u e > < / d 2 : a n y T y p e > < d 2 : a n y T y p e   z : I d = " i 2 1 8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1 1 0 " / > < d 1 p 1 : U U I D > 7 9 8 0 2 6 2 1 - 6 3 2 e - 4 c e 4 - 8 f c 8 - 4 e 5 0 c 2 f a b 0 3 2 < / d 1 p 1 : U U I D > < d 1 p 1 : C o n t a i n e r   z : R e f = " i 2 1 1 1 " / > < d 1 p 1 : V a l u e   i : t y p e = " d 1 : s t r i n g " > ' T 7 5 ' ! 2 4 : 2 4 < / d 1 p 1 : V a l u e > < / d 2 : a n y T y p e > < d 2 : a n y T y p e   z : I d = " i 2 1 9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1 1 0 " / > < d 1 p 1 : U U I D > 6 3 f d 0 e 7 a - 3 c 4 a - 4 c a f - a b 9 f - d 7 5 a 0 1 7 9 8 2 a a < / d 1 p 1 : U U I D > < d 1 p 1 : C o n t a i n e r   z : R e f = " i 2 1 1 1 " / > < d 1 p 1 : V a l u e   i : t y p e = " d 1 : s t r i n g " > ' T 7 6 ' ! 2 4 : 2 4 < / d 1 p 1 : V a l u e > < / d 2 : a n y T y p e > < d 2 : a n y T y p e   z : I d = " i 2 1 9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1 1 0 " / > < d 1 p 1 : U U I D > c 7 e a 5 3 e f - a 7 3 1 - 4 8 e 0 - b 1 c 9 - 4 1 3 4 f 7 8 9 6 9 e c < / d 1 p 1 : U U I D > < d 1 p 1 : C o n t a i n e r   z : R e f = " i 2 1 1 1 " / > < d 1 p 1 : V a l u e   i : t y p e = " d 1 : s t r i n g " > ' T 7 7 ' ! 2 4 : 2 4 < / d 1 p 1 : V a l u e > < / d 2 : a n y T y p e > < d 2 : a n y T y p e   z : I d = " i 2 1 9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1 1 0 " / > < d 1 p 1 : U U I D > c 9 8 2 c 4 2 b - e c 1 e - 4 0 d 3 - a e b b - a d d a 8 3 f a 9 0 3 e < / d 1 p 1 : U U I D > < d 1 p 1 : C o n t a i n e r   z : R e f = " i 2 1 1 1 " / > < d 1 p 1 : V a l u e   i : t y p e = " d 1 : s t r i n g " > ' T 7 8 ' ! 2 4 : 2 4 < / d 1 p 1 : V a l u e > < / d 2 : a n y T y p e > < d 2 : a n y T y p e   z : I d = " i 2 1 9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1 1 0 " / > < d 1 p 1 : U U I D > 0 c 5 a 6 c 7 d - d a 9 3 - 4 9 a 6 - 9 e f 2 - 6 d a 2 2 f 5 c 4 e 7 c < / d 1 p 1 : U U I D > < d 1 p 1 : C o n t a i n e r   z : R e f = " i 2 1 1 1 " / > < d 1 p 1 : V a l u e   i : t y p e = " d 1 : s t r i n g " > ' T 7 9 ' ! 2 5 : 2 5 < / d 1 p 1 : V a l u e > < / d 2 : a n y T y p e > < d 2 : a n y T y p e   z : I d = " i 2 1 9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1 1 0 " / > < d 1 p 1 : U U I D > 1 f 8 0 9 d 4 3 - 2 2 c c - 4 e 0 e - 8 6 a 3 - d 2 6 f b 0 c e e f 5 a < / d 1 p 1 : U U I D > < d 1 p 1 : C o n t a i n e r   z : R e f = " i 2 1 1 1 " / > < d 1 p 1 : V a l u e   i : t y p e = " d 1 : s t r i n g " > ' T 8 0 ' ! 2 5 : 2 5 < / d 1 p 1 : V a l u e > < / d 2 : a n y T y p e > < d 2 : a n y T y p e   z : I d = " i 2 1 9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1 1 0 " / > < d 1 p 1 : U U I D > f 6 a 8 d b 1 c - 7 e a 3 - 4 f 8 2 - b 7 7 f - 7 9 9 6 a 2 4 e b 0 3 b < / d 1 p 1 : U U I D > < d 1 p 1 : C o n t a i n e r   z : R e f = " i 2 1 1 1 " / > < d 1 p 1 : V a l u e   i : t y p e = " d 1 : s t r i n g " > ' T 8 1 ' ! 2 5 : 2 5 < / d 1 p 1 : V a l u e > < / d 2 : a n y T y p e > < d 2 : a n y T y p e   z : I d = " i 2 1 9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1 1 0 " / > < d 1 p 1 : U U I D > d 3 7 0 6 b 7 0 - 8 a 1 b - 4 a 4 c - 8 8 1 1 - 5 e 2 e b 6 9 2 6 d 5 4 < / d 1 p 1 : U U I D > < d 1 p 1 : C o n t a i n e r   z : R e f = " i 2 1 1 1 " / > < d 1 p 1 : V a l u e   i : t y p e = " d 1 : s t r i n g " > ' T 8 2 ' ! 2 4 : 2 4 < / d 1 p 1 : V a l u e > < / d 2 : a n y T y p e > < d 2 : a n y T y p e   z : I d = " i 2 1 9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1 1 0 " / > < d 1 p 1 : U U I D > 6 c 0 1 f a f a - f b c 6 - 4 2 e 9 - 9 8 6 a - 3 8 6 3 0 c d a 4 8 f 9 < / d 1 p 1 : U U I D > < d 1 p 1 : C o n t a i n e r   z : R e f = " i 2 1 1 1 " / > < d 1 p 1 : V a l u e   i : t y p e = " d 1 : s t r i n g " > ' T 8 3 ' ! 2 4 : 2 4 < / d 1 p 1 : V a l u e > < / d 2 : a n y T y p e > < d 2 : a n y T y p e   z : I d = " i 2 1 9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1 1 0 " / > < d 1 p 1 : U U I D > 6 f 0 0 3 7 b b - 5 3 5 0 - 4 0 b b - 8 d b 8 - f b b 3 c 3 b e b c 2 7 < / d 1 p 1 : U U I D > < d 1 p 1 : C o n t a i n e r   z : R e f = " i 2 1 1 1 " / > < d 1 p 1 : V a l u e   i : t y p e = " d 1 : s t r i n g " > ' T 8 4 ' ! 2 4 : 2 4 < / d 1 p 1 : V a l u e > < / d 2 : a n y T y p e > < d 2 : a n y T y p e   z : I d = " i 2 1 9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1 1 0 " / > < d 1 p 1 : U U I D > a 8 e 1 6 6 c 5 - 0 2 7 e - 4 6 b 3 - 9 2 3 c - 0 4 d b a 9 6 f e 7 5 9 < / d 1 p 1 : U U I D > < d 1 p 1 : C o n t a i n e r   z : R e f = " i 2 1 1 1 " / > < d 1 p 1 : V a l u e   i : t y p e = " d 1 : s t r i n g " > ' T 8 5 ' ! 2 4 : 2 4 < / d 1 p 1 : V a l u e > < / d 2 : a n y T y p e > < d 2 : a n y T y p e   z : I d = " i 2 2 0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1 1 0 " / > < d 1 p 1 : U U I D > e 9 d 8 0 1 d 4 - 0 0 f d - 4 a a 8 - b b 7 b - 4 c 7 5 b e 0 d 7 d c 3 < / d 1 p 1 : U U I D > < d 1 p 1 : C o n t a i n e r   z : R e f = " i 2 1 1 1 " / > < d 1 p 1 : V a l u e   i : t y p e = " d 1 : s t r i n g " > ' T 8 6 ' ! 2 3 : 2 3 < / d 1 p 1 : V a l u e > < / d 2 : a n y T y p e > < d 2 : a n y T y p e   z : I d = " i 2 2 0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1 1 0 " / > < d 1 p 1 : U U I D > 1 c f 3 0 5 3 4 - f 3 2 c - 4 e 9 6 - a c 6 1 - b 6 b 1 5 1 2 7 0 a d f < / d 1 p 1 : U U I D > < d 1 p 1 : C o n t a i n e r   z : R e f = " i 2 1 1 1 " / > < d 1 p 1 : V a l u e   i : t y p e = " d 1 : s t r i n g " > ' T 8 7 ' ! 2 4 : 2 4 < / d 1 p 1 : V a l u e > < / d 2 : a n y T y p e > < d 2 : a n y T y p e   z : I d = " i 2 2 0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1 1 0 " / > < d 1 p 1 : U U I D > 4 8 b 6 3 e 2 d - 1 6 1 a - 4 d b 8 - b f 3 7 - 6 e 7 2 5 f 8 7 9 a d 8 < / d 1 p 1 : U U I D > < d 1 p 1 : C o n t a i n e r   z : R e f = " i 2 1 1 1 " / > < d 1 p 1 : V a l u e   i : t y p e = " d 1 : s t r i n g " > ' T 8 8 ' ! 2 4 : 2 4 < / d 1 p 1 : V a l u e > < / d 2 : a n y T y p e > < d 2 : a n y T y p e   z : I d = " i 2 2 0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1 1 0 " / > < d 1 p 1 : U U I D > 8 b 2 5 d 2 4 e - 0 4 7 b - 4 e 5 b - 9 a f 0 - 4 f 7 4 b 8 c 4 d 7 5 2 < / d 1 p 1 : U U I D > < d 1 p 1 : C o n t a i n e r   z : R e f = " i 2 1 1 1 " / > < d 1 p 1 : V a l u e   i : t y p e = " d 1 : s t r i n g " > ' T 8 9 ' ! 2 4 : 2 4 < / d 1 p 1 : V a l u e > < / d 2 : a n y T y p e > < d 2 : a n y T y p e   z : I d = " i 2 2 0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1 1 0 " / > < d 1 p 1 : U U I D > 7 1 b 3 7 8 0 1 - a e 2 9 - 4 a 2 c - 9 4 d f - 0 d 6 2 0 4 4 1 5 7 9 3 < / d 1 p 1 : U U I D > < d 1 p 1 : C o n t a i n e r   z : R e f = " i 2 1 1 1 " / > < d 1 p 1 : V a l u e   i : t y p e = " d 1 : s t r i n g " > ' T 9 0 ' ! 2 3 : 2 3 < / d 1 p 1 : V a l u e > < / d 2 : a n y T y p e > < d 2 : a n y T y p e   z : I d = " i 2 2 0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1 1 0 " / > < d 1 p 1 : U U I D > f 1 7 9 f d 8 b - 8 c 3 3 - 4 c c 1 - a c a d - 7 0 1 3 e 0 1 a a 1 c f < / d 1 p 1 : U U I D > < d 1 p 1 : C o n t a i n e r   z : R e f = " i 2 1 1 1 " / > < d 1 p 1 : V a l u e   i : t y p e = " d 1 : s t r i n g " > ' T 9 1 ' ! 2 3 : 2 3 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2 0 6 " > < d 1 p 1 : U U I D > 0 8 5 4 9 d 6 f - 2 3 1 d - 4 6 6 c - a 6 1 2 - e 1 7 7 1 d 4 b a 5 9 1 < / d 1 p 1 : U U I D > < d 1 p 1 : _ e l e m e n t s > < d 2 : a n y T y p e   z : R e f = " i 2 1 1 2 " / > < d 2 : a n y T y p e   z : R e f = " i 2 1 1 5 " / > < d 2 : a n y T y p e   z : R e f = " i 2 1 1 6 " / > < d 2 : a n y T y p e   z : R e f = " i 2 1 1 7 " / > < d 2 : a n y T y p e   z : R e f = " i 2 1 1 8 " / > < d 2 : a n y T y p e   z : R e f = " i 2 1 1 9 " / > < d 2 : a n y T y p e   z : R e f = " i 2 1 2 0 " / > < d 2 : a n y T y p e   z : R e f = " i 2 1 2 1 " / > < d 2 : a n y T y p e   z : R e f = " i 2 1 2 2 " / > < d 2 : a n y T y p e   z : R e f = " i 2 1 2 3 " / > < d 2 : a n y T y p e   z : R e f = " i 2 1 2 4 " / > < d 2 : a n y T y p e   z : R e f = " i 2 1 2 5 " / > < d 2 : a n y T y p e   z : R e f = " i 2 1 2 6 " / > < d 2 : a n y T y p e   z : R e f = " i 2 1 2 7 " / > < d 2 : a n y T y p e   z : R e f = " i 2 1 2 8 " / > < d 2 : a n y T y p e   z : R e f = " i 2 1 2 9 " / > < d 2 : a n y T y p e   z : R e f = " i 2 1 3 0 " / > < d 2 : a n y T y p e   z : R e f = " i 2 1 3 1 " / > < d 2 : a n y T y p e   z : R e f = " i 2 1 3 2 " / > < d 2 : a n y T y p e   z : R e f = " i 2 1 3 3 " / > < d 2 : a n y T y p e   z : R e f = " i 2 1 3 4 " / > < d 2 : a n y T y p e   z : R e f = " i 2 1 3 5 " / > < d 2 : a n y T y p e   z : R e f = " i 2 1 3 6 " / > < d 2 : a n y T y p e   z : R e f = " i 2 1 3 7 " / > < d 2 : a n y T y p e   z : R e f = " i 2 1 3 8 " / > < d 2 : a n y T y p e   z : R e f = " i 2 1 3 9 " / > < d 2 : a n y T y p e   z : R e f = " i 2 1 4 0 " / > < d 2 : a n y T y p e   z : R e f = " i 2 1 4 1 " / > < d 2 : a n y T y p e   z : R e f = " i 2 1 4 2 " / > < d 2 : a n y T y p e   z : R e f = " i 2 1 4 3 " / > < d 2 : a n y T y p e   z : R e f = " i 2 1 4 4 " / > < d 2 : a n y T y p e   z : R e f = " i 2 1 4 5 " / > < d 2 : a n y T y p e   z : R e f = " i 2 1 4 6 " / > < d 2 : a n y T y p e   z : R e f = " i 2 1 4 7 " / > < d 2 : a n y T y p e   z : R e f = " i 2 1 4 8 " / > < d 2 : a n y T y p e   z : R e f = " i 2 1 4 9 " / > < d 2 : a n y T y p e   z : R e f = " i 2 1 5 0 " / > < d 2 : a n y T y p e   z : R e f = " i 2 1 5 1 " / > < d 2 : a n y T y p e   z : R e f = " i 2 1 5 2 " / > < d 2 : a n y T y p e   z : R e f = " i 2 1 5 3 " / > < d 2 : a n y T y p e   z : R e f = " i 2 1 5 4 " / > < d 2 : a n y T y p e   z : R e f = " i 2 1 5 5 " / > < d 2 : a n y T y p e   z : R e f = " i 2 1 5 6 " / > < d 2 : a n y T y p e   z : R e f = " i 2 1 5 7 " / > < d 2 : a n y T y p e   z : R e f = " i 2 1 5 8 " / > < d 2 : a n y T y p e   z : R e f = " i 2 1 5 9 " / > < d 2 : a n y T y p e   z : R e f = " i 2 1 6 0 " / > < d 2 : a n y T y p e   z : R e f = " i 2 1 6 1 " / > < d 2 : a n y T y p e   z : R e f = " i 2 1 6 2 " / > < d 2 : a n y T y p e   z : R e f = " i 2 1 6 3 " / > < d 2 : a n y T y p e   z : R e f = " i 2 1 6 4 " / > < d 2 : a n y T y p e   z : R e f = " i 2 1 6 5 " / > < d 2 : a n y T y p e   z : R e f = " i 2 1 6 6 " / > < d 2 : a n y T y p e   z : R e f = " i 2 1 6 7 " / > < d 2 : a n y T y p e   z : R e f = " i 2 1 6 8 " / > < d 2 : a n y T y p e   z : R e f = " i 2 1 6 9 " / > < d 2 : a n y T y p e   z : R e f = " i 2 1 7 0 " / > < d 2 : a n y T y p e   z : R e f = " i 2 1 7 1 " / > < d 2 : a n y T y p e   z : R e f = " i 2 1 7 2 " / > < d 2 : a n y T y p e   z : R e f = " i 2 1 7 3 " / > < d 2 : a n y T y p e   z : R e f = " i 2 1 7 4 " / > < d 2 : a n y T y p e   z : R e f = " i 2 1 7 5 " / > < d 2 : a n y T y p e   z : R e f = " i 2 1 7 6 " / > < d 2 : a n y T y p e   z : R e f = " i 2 1 7 7 " / > < d 2 : a n y T y p e   z : R e f = " i 2 1 7 8 " / > < d 2 : a n y T y p e   z : R e f = " i 2 1 7 9 " / > < d 2 : a n y T y p e   z : R e f = " i 2 1 8 0 " / > < d 2 : a n y T y p e   z : R e f = " i 2 1 8 1 " / > < d 2 : a n y T y p e   z : R e f = " i 2 1 8 2 " / > < d 2 : a n y T y p e   z : R e f = " i 2 1 8 3 " / > < d 2 : a n y T y p e   z : R e f = " i 2 1 8 4 " / > < d 2 : a n y T y p e   z : R e f = " i 2 1 8 5 " / > < d 2 : a n y T y p e   z : R e f = " i 2 1 8 6 " / > < d 2 : a n y T y p e   z : R e f = " i 2 1 8 7 " / > < d 2 : a n y T y p e   z : R e f = " i 2 1 8 8 " / > < d 2 : a n y T y p e   z : R e f = " i 2 1 8 9 " / > < d 2 : a n y T y p e   z : R e f = " i 2 1 9 0 " / > < d 2 : a n y T y p e   z : R e f = " i 2 1 9 1 " / > < d 2 : a n y T y p e   z : R e f = " i 2 1 9 2 " / > < d 2 : a n y T y p e   z : R e f = " i 2 1 9 3 " / > < d 2 : a n y T y p e   z : R e f = " i 2 1 9 4 " / > < d 2 : a n y T y p e   z : R e f = " i 2 1 9 5 " / > < d 2 : a n y T y p e   z : R e f = " i 2 1 9 6 " / > < d 2 : a n y T y p e   z : R e f = " i 2 1 9 7 " / > < d 2 : a n y T y p e   z : R e f = " i 2 1 9 8 " / > < d 2 : a n y T y p e   z : R e f = " i 2 1 9 9 " / > < d 2 : a n y T y p e   z : R e f = " i 2 2 0 0 " / > < d 2 : a n y T y p e   z : R e f = " i 2 2 0 1 " / > < d 2 : a n y T y p e   z : R e f = " i 2 2 0 2 " / > < d 2 : a n y T y p e   z : R e f = " i 2 2 0 3 " / > < d 2 : a n y T y p e   z : R e f = " i 2 2 0 4 " / > < d 2 : a n y T y p e   z : R e f = " i 2 2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2 0 7 "   i : t y p e = " d 1 p 1 : L a b e l " > < d 1 p 1 : P a r e n t   z : R e f = " i 2 1 1 0 " / > < d 1 p 1 : U U I D > 3 f 9 2 7 c 7 6 - 7 4 9 9 - 4 3 d 4 - a 4 7 0 - 6 4 e 5 3 0 a b 6 7 3 8 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 M o i n s   d e   3 5   a n s   -   E n t r e   2 5   e t   3 4   a n s 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2 2 0 8 "   i : t y p e = " d 1 p 1 : E l e m e n t " > < d 1 p 1 : N a m e > S T & a m p ; 3 2 ; M o i n s & a m p ; 3 2 ; d e & a m p ; 3 2 ; 3 5 & a m p ; 3 2 ; a n s & a m p ; 3 2 ; & a m p ; 4 5 ; & a m p ; 3 2 ; S T & a m p ; 3 2 ; M o i n s & a m p ; 3 2 ; d e & a m p ; 3 2 ; 3 5 & a m p ; 3 2 ; a n s & a m p ; 3 2 ; & a m p ; 4 5 ; & a m p ; 3 2 ; E n t r e & a m p ; 3 2 ; 3 5 & a m p ; 3 2 ; e t & a m p ; 3 2 ; 4 4 & a m p ; 3 2 ; a n s < / d 1 p 1 : N a m e > < d 1 p 1 : O b j e c t T y p e > E l e m e n t < / d 1 p 1 : O b j e c t T y p e > < d 1 p 1 : P a r e n t   z : R e f = " i 2 4 1 " / > < d 1 p 1 : U U I D > 9 b e a 2 d 6 6 - 3 2 4 1 - 4 8 6 9 - b 4 0 6 - 1 0 7 8 3 a 5 1 e 5 c 4 < / d 1 p 1 : U U I D > < d 1 p 1 : _ p r o p e r t i e s   z : I d = " i 2 2 0 9 "   i : t y p e = " d 1 p 1 : M D M P r o p e r t i e s " > < d 1 p 1 : P a r e n t   z : R e f = " i 2 2 0 8 " / > < d 1 p 1 : U U I D > d b 4 7 f 9 e d - 8 3 0 7 - 4 1 6 0 - b 6 e 2 - 0 b 8 8 7 d 8 d 5 0 8 3 < / d 1 p 1 : U U I D > < d 1 p 1 : _ e l e m e n t s > < d 2 : a n y T y p e   z : I d = " i 2 2 1 0 "   i : t y p e = " d 1 p 1 : M D M P r o p e r t y " > < d 1 p 1 : N a m e > S i g L e t t e r < / d 1 p 1 : N a m e > < d 1 p 1 : P a r e n t   z : R e f = " i 2 2 0 8 " / > < d 1 p 1 : U U I D > 0 1 d 5 0 f b 3 - 0 f c f - 4 3 d d - b 7 b 5 - b 8 9 d f f a e 5 c c 0 < / d 1 p 1 : U U I D > < d 1 p 1 : _ p r o p e r t i e s   z : I d = " i 2 2 1 1 "   i : t y p e = " d 1 p 1 : M D M P r o p e r t i e s " > < d 1 p 1 : P a r e n t   z : R e f = " i 2 2 1 0 " / > < d 1 p 1 : U U I D > 6 f a 9 e 1 f 6 - d e 6 8 - 4 6 6 1 - 8 1 9 e - 1 7 7 6 8 3 b 3 d d 3 b 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2 1 2 " > < d 1 p 1 : U U I D > e 9 7 2 d b a e - 2 6 0 c - 4 b b 9 - 9 a 8 c - b b f e 8 b 4 a 8 8 0 f 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0 9 " / > < d 1 p 1 : V a l u e   i : t y p e = " d 1 : s t r i n g " > < / d 1 p 1 : V a l u e > < / d 2 : a n y T y p e > < d 2 : a n y T y p e   z : I d = " i 2 2 1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2 0 8 " / > < d 1 p 1 : U U I D > c 1 0 a f d 0 2 - d c 6 4 - 4 3 d d - 8 e 4 2 - 3 a 2 2 2 2 7 e 8 4 2 a < / d 1 p 1 : U U I D > < d 1 p 1 : C o n t a i n e r   z : R e f = " i 2 2 0 9 " / > < d 1 p 1 : V a l u e   i : t y p e = " d 1 : s t r i n g " > ' T 1 ' ! 2 4 : 2 4 < / d 1 p 1 : V a l u e > < / d 2 : a n y T y p e > < d 2 : a n y T y p e   z : I d = " i 2 2 1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2 0 8 " / > < d 1 p 1 : U U I D > 8 1 4 7 8 e c 7 - 5 5 3 d - 4 c 0 1 - b 9 6 5 - 1 a e 2 2 8 5 9 f 9 b c < / d 1 p 1 : U U I D > < d 1 p 1 : C o n t a i n e r   z : R e f = " i 2 2 0 9 " / > < d 1 p 1 : V a l u e   i : t y p e = " d 1 : s t r i n g " > ' T 2 ' ! 2 4 : 2 4 < / d 1 p 1 : V a l u e > < / d 2 : a n y T y p e > < d 2 : a n y T y p e   z : I d = " i 2 2 1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2 0 8 " / > < d 1 p 1 : U U I D > 3 1 c 4 b 6 c 8 - 3 6 5 f - 4 2 e f - 9 8 1 e - 7 f e 0 b 6 1 5 b c 7 0 < / d 1 p 1 : U U I D > < d 1 p 1 : C o n t a i n e r   z : R e f = " i 2 2 0 9 " / > < d 1 p 1 : V a l u e   i : t y p e = " d 1 : s t r i n g " > ' T 3 ' ! 2 4 : 2 4 < / d 1 p 1 : V a l u e > < / d 2 : a n y T y p e > < d 2 : a n y T y p e   z : I d = " i 2 2 1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2 0 8 " / > < d 1 p 1 : U U I D > 9 0 c 0 7 6 8 d - f 9 4 c - 4 6 9 3 - a 5 7 d - b 2 d 9 a 8 0 6 9 f 6 7 < / d 1 p 1 : U U I D > < d 1 p 1 : C o n t a i n e r   z : R e f = " i 2 2 0 9 " / > < d 1 p 1 : V a l u e   i : t y p e = " d 1 : s t r i n g " > ' T 4 ' ! 2 4 : 2 4 < / d 1 p 1 : V a l u e > < / d 2 : a n y T y p e > < d 2 : a n y T y p e   z : I d = " i 2 2 1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2 0 8 " / > < d 1 p 1 : U U I D > c 6 a 7 5 f 7 c - e 4 2 a - 4 b 0 4 - b 4 f 0 - d b a 7 5 4 c 8 a 2 b 2 < / d 1 p 1 : U U I D > < d 1 p 1 : C o n t a i n e r   z : R e f = " i 2 2 0 9 " / > < d 1 p 1 : V a l u e   i : t y p e = " d 1 : s t r i n g " > ' T 5 ' ! 2 4 : 2 4 < / d 1 p 1 : V a l u e > < / d 2 : a n y T y p e > < d 2 : a n y T y p e   z : I d = " i 2 2 1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2 0 8 " / > < d 1 p 1 : U U I D > b 6 5 b 3 2 a d - 2 f b 8 - 4 f a d - a 4 e 5 - c 1 b 1 f b 7 2 6 5 7 f < / d 1 p 1 : U U I D > < d 1 p 1 : C o n t a i n e r   z : R e f = " i 2 2 0 9 " / > < d 1 p 1 : V a l u e   i : t y p e = " d 1 : s t r i n g " > ' T 6 ' ! 2 4 : 2 4 < / d 1 p 1 : V a l u e > < / d 2 : a n y T y p e > < d 2 : a n y T y p e   z : I d = " i 2 2 1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2 0 8 " / > < d 1 p 1 : U U I D > d a a b 4 f 3 a - d 3 6 a - 4 9 c 3 - 8 3 0 8 - d 9 0 d 7 f c b 5 4 2 6 < / d 1 p 1 : U U I D > < d 1 p 1 : C o n t a i n e r   z : R e f = " i 2 2 0 9 " / > < d 1 p 1 : V a l u e   i : t y p e = " d 1 : s t r i n g " > ' T 7 ' ! 2 4 : 2 4 < / d 1 p 1 : V a l u e > < / d 2 : a n y T y p e > < d 2 : a n y T y p e   z : I d = " i 2 2 2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2 0 8 " / > < d 1 p 1 : U U I D > b 4 1 7 2 2 8 5 - e 9 6 c - 4 f e 0 - 9 f 6 5 - 4 8 d 7 9 6 4 2 e e 1 2 < / d 1 p 1 : U U I D > < d 1 p 1 : C o n t a i n e r   z : R e f = " i 2 2 0 9 " / > < d 1 p 1 : V a l u e   i : t y p e = " d 1 : s t r i n g " > ' T 8 ' ! 2 4 : 2 4 < / d 1 p 1 : V a l u e > < / d 2 : a n y T y p e > < d 2 : a n y T y p e   z : I d = " i 2 2 2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2 0 8 " / > < d 1 p 1 : U U I D > 1 4 a 3 d 3 6 9 - 6 b b 5 - 4 6 4 1 - b 3 b 0 - b 8 7 a 5 a 6 9 5 5 6 9 < / d 1 p 1 : U U I D > < d 1 p 1 : C o n t a i n e r   z : R e f = " i 2 2 0 9 " / > < d 1 p 1 : V a l u e   i : t y p e = " d 1 : s t r i n g " > ' T 9 ' ! 2 4 : 2 4 < / d 1 p 1 : V a l u e > < / d 2 : a n y T y p e > < d 2 : a n y T y p e   z : I d = " i 2 2 2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2 0 8 " / > < d 1 p 1 : U U I D > f a 2 2 8 3 6 f - 2 9 2 8 - 4 c f 5 - 9 b 5 8 - 1 0 0 8 1 b a 4 4 f 3 e < / d 1 p 1 : U U I D > < d 1 p 1 : C o n t a i n e r   z : R e f = " i 2 2 0 9 " / > < d 1 p 1 : V a l u e   i : t y p e = " d 1 : s t r i n g " > ' T 1 0 ' ! 2 4 : 2 4 < / d 1 p 1 : V a l u e > < / d 2 : a n y T y p e > < d 2 : a n y T y p e   z : I d = " i 2 2 2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2 0 8 " / > < d 1 p 1 : U U I D > 4 8 6 9 3 b c 4 - 1 b 2 9 - 4 4 a 3 - a d 7 6 - 6 5 6 5 8 6 6 f 9 f 3 4 < / d 1 p 1 : U U I D > < d 1 p 1 : C o n t a i n e r   z : R e f = " i 2 2 0 9 " / > < d 1 p 1 : V a l u e   i : t y p e = " d 1 : s t r i n g " > ' T 1 1 ' ! 2 4 : 2 4 < / d 1 p 1 : V a l u e > < / d 2 : a n y T y p e > < d 2 : a n y T y p e   z : I d = " i 2 2 2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2 0 8 " / > < d 1 p 1 : U U I D > a 2 f c 1 7 0 3 - a 1 8 c - 4 d 0 9 - 8 1 6 c - 2 f f e 0 5 b 2 e 3 8 8 < / d 1 p 1 : U U I D > < d 1 p 1 : C o n t a i n e r   z : R e f = " i 2 2 0 9 " / > < d 1 p 1 : V a l u e   i : t y p e = " d 1 : s t r i n g " > ' T 1 2 ' ! 2 4 : 2 4 < / d 1 p 1 : V a l u e > < / d 2 : a n y T y p e > < d 2 : a n y T y p e   z : I d = " i 2 2 2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2 0 8 " / > < d 1 p 1 : U U I D > b 2 a 0 1 d f 3 - e 3 8 c - 4 f c 9 - b b 0 4 - 4 c 3 a 7 e 4 1 0 1 4 3 < / d 1 p 1 : U U I D > < d 1 p 1 : C o n t a i n e r   z : R e f = " i 2 2 0 9 " / > < d 1 p 1 : V a l u e   i : t y p e = " d 1 : s t r i n g " > ' T 1 3 ' ! 2 4 : 2 4 < / d 1 p 1 : V a l u e > < / d 2 : a n y T y p e > < d 2 : a n y T y p e   z : I d = " i 2 2 2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2 0 8 " / > < d 1 p 1 : U U I D > 7 6 b 0 c 7 0 1 - 2 7 3 f - 4 8 0 8 - 9 e 5 9 - 7 8 a 0 2 2 8 e 6 b e 7 < / d 1 p 1 : U U I D > < d 1 p 1 : C o n t a i n e r   z : R e f = " i 2 2 0 9 " / > < d 1 p 1 : V a l u e   i : t y p e = " d 1 : s t r i n g " > ' T 1 4 ' ! 2 4 : 2 4 < / d 1 p 1 : V a l u e > < / d 2 : a n y T y p e > < d 2 : a n y T y p e   z : I d = " i 2 2 2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2 0 8 " / > < d 1 p 1 : U U I D > a 0 e 9 9 5 b 7 - 2 5 b c - 4 5 2 c - a 2 7 f - b c 8 9 3 2 b 7 7 4 2 f < / d 1 p 1 : U U I D > < d 1 p 1 : C o n t a i n e r   z : R e f = " i 2 2 0 9 " / > < d 1 p 1 : V a l u e   i : t y p e = " d 1 : s t r i n g " > ' T 1 5 ' ! 2 4 : 2 4 < / d 1 p 1 : V a l u e > < / d 2 : a n y T y p e > < d 2 : a n y T y p e   z : I d = " i 2 2 2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2 0 8 " / > < d 1 p 1 : U U I D > 5 c a 7 f 8 a 5 - 4 8 8 8 - 4 6 a e - a d 1 c - 4 b f 2 4 3 2 3 f f d b < / d 1 p 1 : U U I D > < d 1 p 1 : C o n t a i n e r   z : R e f = " i 2 2 0 9 " / > < d 1 p 1 : V a l u e   i : t y p e = " d 1 : s t r i n g " > ' T 1 6 ' ! 2 4 : 2 4 < / d 1 p 1 : V a l u e > < / d 2 : a n y T y p e > < d 2 : a n y T y p e   z : I d = " i 2 2 2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2 0 8 " / > < d 1 p 1 : U U I D > 7 f 1 9 5 7 3 3 - 8 1 0 0 - 4 7 e 8 - 9 6 4 6 - 0 5 7 5 8 e f 4 f 5 5 a < / d 1 p 1 : U U I D > < d 1 p 1 : C o n t a i n e r   z : R e f = " i 2 2 0 9 " / > < d 1 p 1 : V a l u e   i : t y p e = " d 1 : s t r i n g " > ' T 1 7 ' ! 2 4 : 2 4 < / d 1 p 1 : V a l u e > < / d 2 : a n y T y p e > < d 2 : a n y T y p e   z : I d = " i 2 2 3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2 0 8 " / > < d 1 p 1 : U U I D > 2 c 7 8 5 5 6 e - a 2 3 4 - 4 7 7 5 - b 0 8 7 - 2 a 6 2 1 f b a 0 d a f < / d 1 p 1 : U U I D > < d 1 p 1 : C o n t a i n e r   z : R e f = " i 2 2 0 9 " / > < d 1 p 1 : V a l u e   i : t y p e = " d 1 : s t r i n g " > ' T 1 8 ' ! 2 4 : 2 4 < / d 1 p 1 : V a l u e > < / d 2 : a n y T y p e > < d 2 : a n y T y p e   z : I d = " i 2 2 3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2 0 8 " / > < d 1 p 1 : U U I D > e a 0 6 8 c 4 9 - 0 a 9 f - 4 f 8 1 - b 4 1 c - 3 d 8 f a a 7 8 2 4 7 5 < / d 1 p 1 : U U I D > < d 1 p 1 : C o n t a i n e r   z : R e f = " i 2 2 0 9 " / > < d 1 p 1 : V a l u e   i : t y p e = " d 1 : s t r i n g " > ' T 1 9 ' ! 2 4 : 2 4 < / d 1 p 1 : V a l u e > < / d 2 : a n y T y p e > < d 2 : a n y T y p e   z : I d = " i 2 2 3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2 0 8 " / > < d 1 p 1 : U U I D > 4 5 a 8 d c 9 1 - e 2 f 6 - 4 a 8 4 - 9 f 9 0 - f d e f 9 b a e d 5 a 3 < / d 1 p 1 : U U I D > < d 1 p 1 : C o n t a i n e r   z : R e f = " i 2 2 0 9 " / > < d 1 p 1 : V a l u e   i : t y p e = " d 1 : s t r i n g " > ' T 2 0 ' ! 2 4 : 2 4 < / d 1 p 1 : V a l u e > < / d 2 : a n y T y p e > < d 2 : a n y T y p e   z : I d = " i 2 2 3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2 0 8 " / > < d 1 p 1 : U U I D > b 2 9 3 9 a 1 b - b 2 7 b - 4 d 1 5 - a 3 8 5 - 1 a 9 8 7 4 c d 3 0 c e < / d 1 p 1 : U U I D > < d 1 p 1 : C o n t a i n e r   z : R e f = " i 2 2 0 9 " / > < d 1 p 1 : V a l u e   i : t y p e = " d 1 : s t r i n g " > ' T 2 1 ' ! 2 4 : 2 4 < / d 1 p 1 : V a l u e > < / d 2 : a n y T y p e > < d 2 : a n y T y p e   z : I d = " i 2 2 3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2 0 8 " / > < d 1 p 1 : U U I D > 4 7 6 7 2 1 c e - 1 9 9 7 - 4 c 7 4 - b 4 c 0 - c c 3 8 3 1 4 0 8 f a 3 < / d 1 p 1 : U U I D > < d 1 p 1 : C o n t a i n e r   z : R e f = " i 2 2 0 9 " / > < d 1 p 1 : V a l u e   i : t y p e = " d 1 : s t r i n g " > ' T 2 2 ' ! 2 5 : 2 5 < / d 1 p 1 : V a l u e > < / d 2 : a n y T y p e > < d 2 : a n y T y p e   z : I d = " i 2 2 3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2 0 8 " / > < d 1 p 1 : U U I D > b 7 0 1 7 8 2 2 - 2 7 9 7 - 4 b 2 b - b 7 1 7 - e 5 1 1 f 9 9 b 0 3 3 1 < / d 1 p 1 : U U I D > < d 1 p 1 : C o n t a i n e r   z : R e f = " i 2 2 0 9 " / > < d 1 p 1 : V a l u e   i : t y p e = " d 1 : s t r i n g " > ' T 2 3 ' ! 2 5 : 2 5 < / d 1 p 1 : V a l u e > < / d 2 : a n y T y p e > < d 2 : a n y T y p e   z : I d = " i 2 2 3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2 0 8 " / > < d 1 p 1 : U U I D > 2 e 7 d b f 1 3 - f e 5 5 - 4 e b 5 - b e 7 7 - c b 3 5 0 2 2 a 2 f 9 a < / d 1 p 1 : U U I D > < d 1 p 1 : C o n t a i n e r   z : R e f = " i 2 2 0 9 " / > < d 1 p 1 : V a l u e   i : t y p e = " d 1 : s t r i n g " > ' T 2 4 ' ! 2 5 : 2 5 < / d 1 p 1 : V a l u e > < / d 2 : a n y T y p e > < d 2 : a n y T y p e   z : I d = " i 2 2 3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2 0 8 " / > < d 1 p 1 : U U I D > 7 b 1 8 f c 4 7 - 6 1 c 9 - 4 f b d - 9 e 9 4 - 7 0 4 5 9 5 5 f f a 9 4 < / d 1 p 1 : U U I D > < d 1 p 1 : C o n t a i n e r   z : R e f = " i 2 2 0 9 " / > < d 1 p 1 : V a l u e   i : t y p e = " d 1 : s t r i n g " > ' T 2 5 ' ! 2 5 : 2 5 < / d 1 p 1 : V a l u e > < / d 2 : a n y T y p e > < d 2 : a n y T y p e   z : I d = " i 2 2 3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2 0 8 " / > < d 1 p 1 : U U I D > 9 7 7 8 1 e 8 4 - a b 6 e - 4 b 2 1 - b 0 a 6 - e 0 3 b f 6 f 3 7 3 e a < / d 1 p 1 : U U I D > < d 1 p 1 : C o n t a i n e r   z : R e f = " i 2 2 0 9 " / > < d 1 p 1 : V a l u e   i : t y p e = " d 1 : s t r i n g " > ' T 2 6 ' ! 2 5 : 2 5 < / d 1 p 1 : V a l u e > < / d 2 : a n y T y p e > < d 2 : a n y T y p e   z : I d = " i 2 2 3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2 0 8 " / > < d 1 p 1 : U U I D > 9 3 9 3 b b 8 0 - 6 0 c a - 4 e 8 7 - b 1 b 9 - a 4 0 4 b c 2 9 b f a 4 < / d 1 p 1 : U U I D > < d 1 p 1 : C o n t a i n e r   z : R e f = " i 2 2 0 9 " / > < d 1 p 1 : V a l u e   i : t y p e = " d 1 : s t r i n g " > ' T 2 7 ' ! 2 5 : 2 5 < / d 1 p 1 : V a l u e > < / d 2 : a n y T y p e > < d 2 : a n y T y p e   z : I d = " i 2 2 4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2 0 8 " / > < d 1 p 1 : U U I D > 7 e 9 d e 4 7 a - 3 6 b f - 4 4 4 7 - 8 8 6 8 - b 9 d 1 8 a f 1 a c 2 6 < / d 1 p 1 : U U I D > < d 1 p 1 : C o n t a i n e r   z : R e f = " i 2 2 0 9 " / > < d 1 p 1 : V a l u e   i : t y p e = " d 1 : s t r i n g " > ' T 2 8 ' ! 2 5 : 2 5 < / d 1 p 1 : V a l u e > < / d 2 : a n y T y p e > < d 2 : a n y T y p e   z : I d = " i 2 2 4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2 0 8 " / > < d 1 p 1 : U U I D > e c 4 7 e 9 6 0 - d a f 1 - 4 4 5 0 - b 1 2 3 - 1 c 5 3 f 8 9 9 b 8 0 4 < / d 1 p 1 : U U I D > < d 1 p 1 : C o n t a i n e r   z : R e f = " i 2 2 0 9 " / > < d 1 p 1 : V a l u e   i : t y p e = " d 1 : s t r i n g " > ' T 2 9 ' ! 2 5 : 2 5 < / d 1 p 1 : V a l u e > < / d 2 : a n y T y p e > < d 2 : a n y T y p e   z : I d = " i 2 2 4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2 0 8 " / > < d 1 p 1 : U U I D > 2 e 2 d 7 7 1 3 - 0 c 2 6 - 4 c a 2 - b 4 a f - 1 b 3 8 a c c 6 4 d 1 e < / d 1 p 1 : U U I D > < d 1 p 1 : C o n t a i n e r   z : R e f = " i 2 2 0 9 " / > < d 1 p 1 : V a l u e   i : t y p e = " d 1 : s t r i n g " > ' T 3 0 ' ! 2 6 : 2 6 < / d 1 p 1 : V a l u e > < / d 2 : a n y T y p e > < d 2 : a n y T y p e   z : I d = " i 2 2 4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2 0 8 " / > < d 1 p 1 : U U I D > 7 0 5 0 2 9 0 5 - 2 8 1 5 - 4 c c 5 - 8 4 a 5 - 1 5 f c 3 a 3 a 0 b 6 3 < / d 1 p 1 : U U I D > < d 1 p 1 : C o n t a i n e r   z : R e f = " i 2 2 0 9 " / > < d 1 p 1 : V a l u e   i : t y p e = " d 1 : s t r i n g " > ' T 3 1 ' ! 2 6 : 2 6 < / d 1 p 1 : V a l u e > < / d 2 : a n y T y p e > < d 2 : a n y T y p e   z : I d = " i 2 2 4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2 0 8 " / > < d 1 p 1 : U U I D > a 0 9 3 0 1 3 b - 5 0 c 9 - 4 7 6 3 - b 0 4 8 - 3 7 d 5 e a 9 f 6 e f c < / d 1 p 1 : U U I D > < d 1 p 1 : C o n t a i n e r   z : R e f = " i 2 2 0 9 " / > < d 1 p 1 : V a l u e   i : t y p e = " d 1 : s t r i n g " > ' T 3 2 ' ! 2 6 : 2 6 < / d 1 p 1 : V a l u e > < / d 2 : a n y T y p e > < d 2 : a n y T y p e   z : I d = " i 2 2 4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2 0 8 " / > < d 1 p 1 : U U I D > 0 4 2 9 4 0 c 1 - 6 d 4 8 - 4 6 e b - 8 0 7 8 - b 4 0 6 5 5 e 4 0 0 0 4 < / d 1 p 1 : U U I D > < d 1 p 1 : C o n t a i n e r   z : R e f = " i 2 2 0 9 " / > < d 1 p 1 : V a l u e   i : t y p e = " d 1 : s t r i n g " > ' T 3 3 ' ! 2 6 : 2 6 < / d 1 p 1 : V a l u e > < / d 2 : a n y T y p e > < d 2 : a n y T y p e   z : I d = " i 2 2 4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2 0 8 " / > < d 1 p 1 : U U I D > 6 e 7 b 4 4 8 3 - 5 a f 3 - 4 0 e 3 - 9 f e 1 - d e c 4 7 8 f 8 2 1 a 7 < / d 1 p 1 : U U I D > < d 1 p 1 : C o n t a i n e r   z : R e f = " i 2 2 0 9 " / > < d 1 p 1 : V a l u e   i : t y p e = " d 1 : s t r i n g " > ' T 3 4 ' ! 2 6 : 2 6 < / d 1 p 1 : V a l u e > < / d 2 : a n y T y p e > < d 2 : a n y T y p e   z : I d = " i 2 2 4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2 0 8 " / > < d 1 p 1 : U U I D > f 4 3 c e f 2 d - d b 3 f - 4 7 b a - b d 7 5 - b 7 a c b 3 7 4 3 5 d 1 < / d 1 p 1 : U U I D > < d 1 p 1 : C o n t a i n e r   z : R e f = " i 2 2 0 9 " / > < d 1 p 1 : V a l u e   i : t y p e = " d 1 : s t r i n g " > ' T 3 5 ' ! 2 6 : 2 6 < / d 1 p 1 : V a l u e > < / d 2 : a n y T y p e > < d 2 : a n y T y p e   z : I d = " i 2 2 4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2 0 8 " / > < d 1 p 1 : U U I D > 4 e 0 5 3 3 a b - c 7 4 c - 4 4 2 3 - a 8 4 c - 0 f 1 3 a 8 2 6 9 d 4 3 < / d 1 p 1 : U U I D > < d 1 p 1 : C o n t a i n e r   z : R e f = " i 2 2 0 9 " / > < d 1 p 1 : V a l u e   i : t y p e = " d 1 : s t r i n g " > ' T 3 6 ' ! 2 6 : 2 6 < / d 1 p 1 : V a l u e > < / d 2 : a n y T y p e > < d 2 : a n y T y p e   z : I d = " i 2 2 4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2 0 8 " / > < d 1 p 1 : U U I D > 4 6 e 4 b 6 0 5 - c 7 3 0 - 4 f 7 0 - 9 b 7 1 - 6 c 9 b d 4 4 0 d 9 f 3 < / d 1 p 1 : U U I D > < d 1 p 1 : C o n t a i n e r   z : R e f = " i 2 2 0 9 " / > < d 1 p 1 : V a l u e   i : t y p e = " d 1 : s t r i n g " > ' T 3 7 ' ! 2 6 : 2 6 < / d 1 p 1 : V a l u e > < / d 2 : a n y T y p e > < d 2 : a n y T y p e   z : I d = " i 2 2 5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2 0 8 " / > < d 1 p 1 : U U I D > 2 0 d b c 3 0 a - d 3 4 8 - 4 0 9 4 - 9 1 8 e - 9 a 9 8 7 e e b f 1 6 6 < / d 1 p 1 : U U I D > < d 1 p 1 : C o n t a i n e r   z : R e f = " i 2 2 0 9 " / > < d 1 p 1 : V a l u e   i : t y p e = " d 1 : s t r i n g " > ' T 3 8 ' ! 2 5 : 2 5 < / d 1 p 1 : V a l u e > < / d 2 : a n y T y p e > < d 2 : a n y T y p e   z : I d = " i 2 2 5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2 0 8 " / > < d 1 p 1 : U U I D > 0 9 8 d 2 e 3 0 - 8 0 6 c - 4 e 6 4 - 9 7 a 8 - f 2 5 6 1 2 5 4 0 a 4 8 < / d 1 p 1 : U U I D > < d 1 p 1 : C o n t a i n e r   z : R e f = " i 2 2 0 9 " / > < d 1 p 1 : V a l u e   i : t y p e = " d 1 : s t r i n g " > ' T 3 9 ' ! 2 5 : 2 5 < / d 1 p 1 : V a l u e > < / d 2 : a n y T y p e > < d 2 : a n y T y p e   z : I d = " i 2 2 5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2 0 8 " / > < d 1 p 1 : U U I D > a b 1 d 3 3 a b - e c 8 3 - 4 e f b - a 3 c 7 - a 6 d 7 1 1 b 1 a a 4 0 < / d 1 p 1 : U U I D > < d 1 p 1 : C o n t a i n e r   z : R e f = " i 2 2 0 9 " / > < d 1 p 1 : V a l u e   i : t y p e = " d 1 : s t r i n g " > ' T 4 0 ' ! 2 5 : 2 5 < / d 1 p 1 : V a l u e > < / d 2 : a n y T y p e > < d 2 : a n y T y p e   z : I d = " i 2 2 5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2 0 8 " / > < d 1 p 1 : U U I D > e 3 8 4 0 3 7 f - c 8 8 c - 4 5 5 1 - a 6 3 2 - 1 6 f a 3 1 6 c 2 4 b 1 < / d 1 p 1 : U U I D > < d 1 p 1 : C o n t a i n e r   z : R e f = " i 2 2 0 9 " / > < d 1 p 1 : V a l u e   i : t y p e = " d 1 : s t r i n g " > ' T 4 1 ' ! 2 5 : 2 5 < / d 1 p 1 : V a l u e > < / d 2 : a n y T y p e > < d 2 : a n y T y p e   z : I d = " i 2 2 5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2 0 8 " / > < d 1 p 1 : U U I D > c 4 6 7 5 2 0 a - 2 2 2 5 - 4 6 6 c - 9 f 3 c - c 0 4 6 6 3 a 3 3 0 6 8 < / d 1 p 1 : U U I D > < d 1 p 1 : C o n t a i n e r   z : R e f = " i 2 2 0 9 " / > < d 1 p 1 : V a l u e   i : t y p e = " d 1 : s t r i n g " > ' T 4 2 ' ! 2 5 : 2 5 < / d 1 p 1 : V a l u e > < / d 2 : a n y T y p e > < d 2 : a n y T y p e   z : I d = " i 2 2 5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2 0 8 " / > < d 1 p 1 : U U I D > 4 5 6 8 c f c 5 - 4 1 4 c - 4 0 1 1 - a 7 5 a - c 8 a a 6 4 3 d 4 b 1 4 < / d 1 p 1 : U U I D > < d 1 p 1 : C o n t a i n e r   z : R e f = " i 2 2 0 9 " / > < d 1 p 1 : V a l u e   i : t y p e = " d 1 : s t r i n g " > ' T 4 3 ' ! 2 5 : 2 5 < / d 1 p 1 : V a l u e > < / d 2 : a n y T y p e > < d 2 : a n y T y p e   z : I d = " i 2 2 5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2 0 8 " / > < d 1 p 1 : U U I D > a b 4 4 6 8 a 6 - f 9 6 8 - 4 9 d c - 9 c c a - 1 d e 3 9 2 1 2 2 7 4 f < / d 1 p 1 : U U I D > < d 1 p 1 : C o n t a i n e r   z : R e f = " i 2 2 0 9 " / > < d 1 p 1 : V a l u e   i : t y p e = " d 1 : s t r i n g " > ' T 4 4 ' ! 2 5 : 2 5 < / d 1 p 1 : V a l u e > < / d 2 : a n y T y p e > < d 2 : a n y T y p e   z : I d = " i 2 2 5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2 0 8 " / > < d 1 p 1 : U U I D > a d a c 2 9 8 5 - 8 e 6 f - 4 c 5 5 - a 3 0 8 - e f 7 9 4 d 9 c 8 f 6 1 < / d 1 p 1 : U U I D > < d 1 p 1 : C o n t a i n e r   z : R e f = " i 2 2 0 9 " / > < d 1 p 1 : V a l u e   i : t y p e = " d 1 : s t r i n g " > ' T 4 5 ' ! 2 5 : 2 5 < / d 1 p 1 : V a l u e > < / d 2 : a n y T y p e > < d 2 : a n y T y p e   z : I d = " i 2 2 5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2 0 8 " / > < d 1 p 1 : U U I D > 0 e 5 c 0 b a 9 - 8 f 1 6 - 4 0 e c - b a 9 8 - 5 5 e 6 5 d 4 2 3 2 f f < / d 1 p 1 : U U I D > < d 1 p 1 : C o n t a i n e r   z : R e f = " i 2 2 0 9 " / > < d 1 p 1 : V a l u e   i : t y p e = " d 1 : s t r i n g " > ' T 4 6 ' ! 2 6 : 2 6 < / d 1 p 1 : V a l u e > < / d 2 : a n y T y p e > < d 2 : a n y T y p e   z : I d = " i 2 2 5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2 0 8 " / > < d 1 p 1 : U U I D > e 1 c 1 0 f a f - f d 4 4 - 4 d c a - 8 a 6 0 - b 1 d 9 e 6 b e 3 2 d 7 < / d 1 p 1 : U U I D > < d 1 p 1 : C o n t a i n e r   z : R e f = " i 2 2 0 9 " / > < d 1 p 1 : V a l u e   i : t y p e = " d 1 : s t r i n g " > ' T 4 7 ' ! 2 6 : 2 6 < / d 1 p 1 : V a l u e > < / d 2 : a n y T y p e > < d 2 : a n y T y p e   z : I d = " i 2 2 6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2 0 8 " / > < d 1 p 1 : U U I D > 7 d 0 2 c d 3 e - 5 c 1 d - 4 9 d 9 - a 6 4 b - 3 a 7 c 5 b a f f 5 9 4 < / d 1 p 1 : U U I D > < d 1 p 1 : C o n t a i n e r   z : R e f = " i 2 2 0 9 " / > < d 1 p 1 : V a l u e   i : t y p e = " d 1 : s t r i n g " > ' T 4 8 ' ! 2 6 : 2 6 < / d 1 p 1 : V a l u e > < / d 2 : a n y T y p e > < d 2 : a n y T y p e   z : I d = " i 2 2 6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2 0 8 " / > < d 1 p 1 : U U I D > e 3 a f d 7 b 6 - 8 c f a - 4 9 1 9 - 9 3 7 a - 1 9 2 d 4 1 1 c 6 a c a < / d 1 p 1 : U U I D > < d 1 p 1 : C o n t a i n e r   z : R e f = " i 2 2 0 9 " / > < d 1 p 1 : V a l u e   i : t y p e = " d 1 : s t r i n g " > ' T 4 9 ' ! 2 6 : 2 6 < / d 1 p 1 : V a l u e > < / d 2 : a n y T y p e > < d 2 : a n y T y p e   z : I d = " i 2 2 6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2 0 8 " / > < d 1 p 1 : U U I D > 1 0 2 c 5 5 1 c - 5 4 b 7 - 4 2 f a - a b a e - 2 e 3 7 a f 5 e 9 3 0 8 < / d 1 p 1 : U U I D > < d 1 p 1 : C o n t a i n e r   z : R e f = " i 2 2 0 9 " / > < d 1 p 1 : V a l u e   i : t y p e = " d 1 : s t r i n g " > ' T 5 0 ' ! 2 6 : 2 6 < / d 1 p 1 : V a l u e > < / d 2 : a n y T y p e > < d 2 : a n y T y p e   z : I d = " i 2 2 6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2 0 8 " / > < d 1 p 1 : U U I D > f c e f 6 4 2 3 - 0 a b 6 - 4 b b a - b 6 4 7 - e 1 0 a 9 a d 0 5 3 5 7 < / d 1 p 1 : U U I D > < d 1 p 1 : C o n t a i n e r   z : R e f = " i 2 2 0 9 " / > < d 1 p 1 : V a l u e   i : t y p e = " d 1 : s t r i n g " > ' T 5 1 ' ! 2 6 : 2 6 < / d 1 p 1 : V a l u e > < / d 2 : a n y T y p e > < d 2 : a n y T y p e   z : I d = " i 2 2 6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2 0 8 " / > < d 1 p 1 : U U I D > 5 a b 7 9 0 b f - a 2 5 d - 4 5 5 9 - 9 8 0 7 - d 0 d 3 f b 2 2 d 3 c 4 < / d 1 p 1 : U U I D > < d 1 p 1 : C o n t a i n e r   z : R e f = " i 2 2 0 9 " / > < d 1 p 1 : V a l u e   i : t y p e = " d 1 : s t r i n g " > ' T 5 2 ' ! 2 6 : 2 6 < / d 1 p 1 : V a l u e > < / d 2 : a n y T y p e > < d 2 : a n y T y p e   z : I d = " i 2 2 6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2 0 8 " / > < d 1 p 1 : U U I D > a 8 b 0 5 7 5 2 - d 1 3 9 - 4 b 9 2 - 8 b d f - 7 2 6 3 1 d 1 9 4 1 a e < / d 1 p 1 : U U I D > < d 1 p 1 : C o n t a i n e r   z : R e f = " i 2 2 0 9 " / > < d 1 p 1 : V a l u e   i : t y p e = " d 1 : s t r i n g " > ' T 5 3 ' ! 2 6 : 2 6 < / d 1 p 1 : V a l u e > < / d 2 : a n y T y p e > < d 2 : a n y T y p e   z : I d = " i 2 2 6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2 0 8 " / > < d 1 p 1 : U U I D > 1 c a 1 e f 4 5 - 7 8 5 d - 4 4 b 7 - b 8 0 b - f 2 4 5 a 9 3 c 1 0 b d < / d 1 p 1 : U U I D > < d 1 p 1 : C o n t a i n e r   z : R e f = " i 2 2 0 9 " / > < d 1 p 1 : V a l u e   i : t y p e = " d 1 : s t r i n g " > ' T 5 4 ' ! 2 5 : 2 5 < / d 1 p 1 : V a l u e > < / d 2 : a n y T y p e > < d 2 : a n y T y p e   z : I d = " i 2 2 6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2 0 8 " / > < d 1 p 1 : U U I D > 9 b f f 4 d e 6 - 4 c c 5 - 4 a 7 3 - 8 8 b c - e 6 1 c 6 b 6 1 4 c 2 c < / d 1 p 1 : U U I D > < d 1 p 1 : C o n t a i n e r   z : R e f = " i 2 2 0 9 " / > < d 1 p 1 : V a l u e   i : t y p e = " d 1 : s t r i n g " > ' T 5 5 ' ! 2 5 : 2 5 < / d 1 p 1 : V a l u e > < / d 2 : a n y T y p e > < d 2 : a n y T y p e   z : I d = " i 2 2 6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2 0 8 " / > < d 1 p 1 : U U I D > d 9 d c e b 8 d - 7 7 e 4 - 4 4 5 b - 9 7 2 6 - 0 8 c 2 e 7 7 8 7 0 4 c < / d 1 p 1 : U U I D > < d 1 p 1 : C o n t a i n e r   z : R e f = " i 2 2 0 9 " / > < d 1 p 1 : V a l u e   i : t y p e = " d 1 : s t r i n g " > ' T 5 6 ' ! 2 5 : 2 5 < / d 1 p 1 : V a l u e > < / d 2 : a n y T y p e > < d 2 : a n y T y p e   z : I d = " i 2 2 6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2 0 8 " / > < d 1 p 1 : U U I D > 2 2 a e a 8 d b - e a 3 b - 4 9 c d - b f a 1 - c d a a c e a e 1 8 1 f < / d 1 p 1 : U U I D > < d 1 p 1 : C o n t a i n e r   z : R e f = " i 2 2 0 9 " / > < d 1 p 1 : V a l u e   i : t y p e = " d 1 : s t r i n g " > ' T 5 7 ' ! 2 5 : 2 5 < / d 1 p 1 : V a l u e > < / d 2 : a n y T y p e > < d 2 : a n y T y p e   z : I d = " i 2 2 7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2 0 8 " / > < d 1 p 1 : U U I D > 2 1 3 f f a 9 9 - 4 8 3 4 - 4 6 1 1 - a e 6 b - a 6 7 7 3 f a 8 2 d 4 6 < / d 1 p 1 : U U I D > < d 1 p 1 : C o n t a i n e r   z : R e f = " i 2 2 0 9 " / > < d 1 p 1 : V a l u e   i : t y p e = " d 1 : s t r i n g " > ' T 5 8 ' ! 2 5 : 2 5 < / d 1 p 1 : V a l u e > < / d 2 : a n y T y p e > < d 2 : a n y T y p e   z : I d = " i 2 2 7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2 0 8 " / > < d 1 p 1 : U U I D > 2 8 9 c 1 5 b 5 - 4 9 b 5 - 4 1 5 7 - 8 3 c 8 - 1 1 4 c c e 3 5 6 8 e 9 < / d 1 p 1 : U U I D > < d 1 p 1 : C o n t a i n e r   z : R e f = " i 2 2 0 9 " / > < d 1 p 1 : V a l u e   i : t y p e = " d 1 : s t r i n g " > ' T 5 9 ' ! 2 5 : 2 5 < / d 1 p 1 : V a l u e > < / d 2 : a n y T y p e > < d 2 : a n y T y p e   z : I d = " i 2 2 7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2 0 8 " / > < d 1 p 1 : U U I D > 9 a 7 f d 6 6 c - 7 6 3 1 - 4 4 2 5 - a 8 a f - 2 d 3 f 0 1 1 0 a d 1 8 < / d 1 p 1 : U U I D > < d 1 p 1 : C o n t a i n e r   z : R e f = " i 2 2 0 9 " / > < d 1 p 1 : V a l u e   i : t y p e = " d 1 : s t r i n g " > ' T 6 0 ' ! 2 4 : 2 4 < / d 1 p 1 : V a l u e > < / d 2 : a n y T y p e > < d 2 : a n y T y p e   z : I d = " i 2 2 7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2 0 8 " / > < d 1 p 1 : U U I D > 0 1 1 a 6 3 f 1 - 8 6 d f - 4 1 2 d - b 4 9 4 - d b d b f 8 e 3 0 1 f 6 < / d 1 p 1 : U U I D > < d 1 p 1 : C o n t a i n e r   z : R e f = " i 2 2 0 9 " / > < d 1 p 1 : V a l u e   i : t y p e = " d 1 : s t r i n g " > ' T 6 1 ' ! 2 4 : 2 4 < / d 1 p 1 : V a l u e > < / d 2 : a n y T y p e > < d 2 : a n y T y p e   z : I d = " i 2 2 7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2 0 8 " / > < d 1 p 1 : U U I D > 8 0 4 e e c 9 2 - a 6 7 3 - 4 e b 1 - a 5 b 9 - 5 6 7 2 f 2 c e 5 b 5 0 < / d 1 p 1 : U U I D > < d 1 p 1 : C o n t a i n e r   z : R e f = " i 2 2 0 9 " / > < d 1 p 1 : V a l u e   i : t y p e = " d 1 : s t r i n g " > ' T 6 2 ' ! 2 4 : 2 4 < / d 1 p 1 : V a l u e > < / d 2 : a n y T y p e > < d 2 : a n y T y p e   z : I d = " i 2 2 7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2 0 8 " / > < d 1 p 1 : U U I D > 6 0 d 7 6 7 a e - 9 c e 3 - 4 c 5 7 - 9 b e 5 - 3 7 b 5 a 8 9 5 e 6 a 4 < / d 1 p 1 : U U I D > < d 1 p 1 : C o n t a i n e r   z : R e f = " i 2 2 0 9 " / > < d 1 p 1 : V a l u e   i : t y p e = " d 1 : s t r i n g " > ' T 6 3 ' ! 2 4 : 2 4 < / d 1 p 1 : V a l u e > < / d 2 : a n y T y p e > < d 2 : a n y T y p e   z : I d = " i 2 2 7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2 0 8 " / > < d 1 p 1 : U U I D > 2 5 6 d 2 c 0 a - 5 a c c - 4 9 6 d - 9 4 4 5 - a 3 a 2 4 1 f 4 c 6 c 4 < / d 1 p 1 : U U I D > < d 1 p 1 : C o n t a i n e r   z : R e f = " i 2 2 0 9 " / > < d 1 p 1 : V a l u e   i : t y p e = " d 1 : s t r i n g " > ' T 6 4 ' ! 2 4 : 2 4 < / d 1 p 1 : V a l u e > < / d 2 : a n y T y p e > < d 2 : a n y T y p e   z : I d = " i 2 2 7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2 0 8 " / > < d 1 p 1 : U U I D > b a f 3 b 5 c c - c c 4 c - 4 4 f 1 - 8 4 d 6 - 3 c d a 8 2 1 a 0 7 8 5 < / d 1 p 1 : U U I D > < d 1 p 1 : C o n t a i n e r   z : R e f = " i 2 2 0 9 " / > < d 1 p 1 : V a l u e   i : t y p e = " d 1 : s t r i n g " > ' T 6 5 ' ! 2 5 : 2 5 < / d 1 p 1 : V a l u e > < / d 2 : a n y T y p e > < d 2 : a n y T y p e   z : I d = " i 2 2 7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2 0 8 " / > < d 1 p 1 : U U I D > b e e 7 6 d 3 8 - 4 5 f 3 - 4 1 0 d - 9 3 c 1 - 5 4 3 2 7 5 3 9 e 7 0 d < / d 1 p 1 : U U I D > < d 1 p 1 : C o n t a i n e r   z : R e f = " i 2 2 0 9 " / > < d 1 p 1 : V a l u e   i : t y p e = " d 1 : s t r i n g " > ' T 6 6 ' ! 2 5 : 2 5 < / d 1 p 1 : V a l u e > < / d 2 : a n y T y p e > < d 2 : a n y T y p e   z : I d = " i 2 2 7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2 0 8 " / > < d 1 p 1 : U U I D > 3 0 7 8 2 b 3 5 - d a 8 e - 4 b b c - 8 c 0 1 - 1 b 6 8 9 3 0 d 2 5 2 2 < / d 1 p 1 : U U I D > < d 1 p 1 : C o n t a i n e r   z : R e f = " i 2 2 0 9 " / > < d 1 p 1 : V a l u e   i : t y p e = " d 1 : s t r i n g " > ' T 6 7 ' ! 2 5 : 2 5 < / d 1 p 1 : V a l u e > < / d 2 : a n y T y p e > < d 2 : a n y T y p e   z : I d = " i 2 2 8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2 0 8 " / > < d 1 p 1 : U U I D > d a 3 e 2 2 9 4 - 1 0 8 d - 4 4 0 a - a c 1 8 - e 9 e 9 9 f 3 4 d 2 f 6 < / d 1 p 1 : U U I D > < d 1 p 1 : C o n t a i n e r   z : R e f = " i 2 2 0 9 " / > < d 1 p 1 : V a l u e   i : t y p e = " d 1 : s t r i n g " > ' T 6 8 ' ! 2 5 : 2 5 < / d 1 p 1 : V a l u e > < / d 2 : a n y T y p e > < d 2 : a n y T y p e   z : I d = " i 2 2 8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2 0 8 " / > < d 1 p 1 : U U I D > d d e 5 f 1 8 5 - 4 4 0 7 - 4 e b 3 - b 2 a 6 - 9 f 0 5 6 a d a 8 2 1 6 < / d 1 p 1 : U U I D > < d 1 p 1 : C o n t a i n e r   z : R e f = " i 2 2 0 9 " / > < d 1 p 1 : V a l u e   i : t y p e = " d 1 : s t r i n g " > ' T 6 9 ' ! 2 5 : 2 5 < / d 1 p 1 : V a l u e > < / d 2 : a n y T y p e > < d 2 : a n y T y p e   z : I d = " i 2 2 8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2 0 8 " / > < d 1 p 1 : U U I D > 8 3 3 e 0 f f 3 - 3 e 7 7 - 4 e 4 a - a 4 6 2 - 0 b a e c f 2 5 b c 1 2 < / d 1 p 1 : U U I D > < d 1 p 1 : C o n t a i n e r   z : R e f = " i 2 2 0 9 " / > < d 1 p 1 : V a l u e   i : t y p e = " d 1 : s t r i n g " > ' T 7 0 ' ! 2 6 : 2 6 < / d 1 p 1 : V a l u e > < / d 2 : a n y T y p e > < d 2 : a n y T y p e   z : I d = " i 2 2 8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2 0 8 " / > < d 1 p 1 : U U I D > a 6 b b 0 2 9 3 - e 7 3 5 - 4 c 1 b - b 9 1 2 - 4 4 3 6 4 3 9 a 1 0 8 5 < / d 1 p 1 : U U I D > < d 1 p 1 : C o n t a i n e r   z : R e f = " i 2 2 0 9 " / > < d 1 p 1 : V a l u e   i : t y p e = " d 1 : s t r i n g " > ' T 7 1 ' ! 2 6 : 2 6 < / d 1 p 1 : V a l u e > < / d 2 : a n y T y p e > < d 2 : a n y T y p e   z : I d = " i 2 2 8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2 0 8 " / > < d 1 p 1 : U U I D > 3 4 5 0 0 2 7 c - 7 1 e e - 4 7 e 9 - 8 8 d c - 3 1 2 c d d 3 9 a 0 e 7 < / d 1 p 1 : U U I D > < d 1 p 1 : C o n t a i n e r   z : R e f = " i 2 2 0 9 " / > < d 1 p 1 : V a l u e   i : t y p e = " d 1 : s t r i n g " > ' T 7 2 ' ! 2 6 : 2 6 < / d 1 p 1 : V a l u e > < / d 2 : a n y T y p e > < d 2 : a n y T y p e   z : I d = " i 2 2 8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2 0 8 " / > < d 1 p 1 : U U I D > 7 a 2 b 1 f 9 3 - 8 d 5 8 - 4 0 4 a - 8 6 7 d - 4 8 7 9 6 a 8 9 f 3 3 e < / d 1 p 1 : U U I D > < d 1 p 1 : C o n t a i n e r   z : R e f = " i 2 2 0 9 " / > < d 1 p 1 : V a l u e   i : t y p e = " d 1 : s t r i n g " > ' T 7 3 ' ! 2 6 : 2 6 < / d 1 p 1 : V a l u e > < / d 2 : a n y T y p e > < d 2 : a n y T y p e   z : I d = " i 2 2 8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2 0 8 " / > < d 1 p 1 : U U I D > f 4 d 9 a a 8 b - a 4 a f - 4 f 9 4 - 8 d 8 6 - 3 5 0 3 1 e 6 0 8 2 0 a < / d 1 p 1 : U U I D > < d 1 p 1 : C o n t a i n e r   z : R e f = " i 2 2 0 9 " / > < d 1 p 1 : V a l u e   i : t y p e = " d 1 : s t r i n g " > ' T 7 4 ' ! 2 6 : 2 6 < / d 1 p 1 : V a l u e > < / d 2 : a n y T y p e > < d 2 : a n y T y p e   z : I d = " i 2 2 8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2 0 8 " / > < d 1 p 1 : U U I D > d 5 7 b a 0 5 5 - 3 7 e a - 4 2 2 4 - a 5 4 f - 5 7 2 3 9 d 0 5 c a 8 f < / d 1 p 1 : U U I D > < d 1 p 1 : C o n t a i n e r   z : R e f = " i 2 2 0 9 " / > < d 1 p 1 : V a l u e   i : t y p e = " d 1 : s t r i n g " > ' T 7 5 ' ! 2 5 : 2 5 < / d 1 p 1 : V a l u e > < / d 2 : a n y T y p e > < d 2 : a n y T y p e   z : I d = " i 2 2 8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2 0 8 " / > < d 1 p 1 : U U I D > 9 2 4 4 7 0 6 5 - 3 6 1 b - 4 c 1 3 - 8 6 e 1 - 3 b 1 4 f 3 7 7 8 d f 0 < / d 1 p 1 : U U I D > < d 1 p 1 : C o n t a i n e r   z : R e f = " i 2 2 0 9 " / > < d 1 p 1 : V a l u e   i : t y p e = " d 1 : s t r i n g " > ' T 7 6 ' ! 2 5 : 2 5 < / d 1 p 1 : V a l u e > < / d 2 : a n y T y p e > < d 2 : a n y T y p e   z : I d = " i 2 2 8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2 0 8 " / > < d 1 p 1 : U U I D > 0 a 9 2 c f 5 d - 0 6 9 9 - 4 e b b - a f 3 2 - b c d 1 0 f 2 d d c f e < / d 1 p 1 : U U I D > < d 1 p 1 : C o n t a i n e r   z : R e f = " i 2 2 0 9 " / > < d 1 p 1 : V a l u e   i : t y p e = " d 1 : s t r i n g " > ' T 7 7 ' ! 2 5 : 2 5 < / d 1 p 1 : V a l u e > < / d 2 : a n y T y p e > < d 2 : a n y T y p e   z : I d = " i 2 2 9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2 0 8 " / > < d 1 p 1 : U U I D > 0 0 e 3 7 4 a 7 - 9 d c 5 - 4 1 3 0 - 9 3 b d - 1 9 7 a f 6 0 a 1 d 5 e < / d 1 p 1 : U U I D > < d 1 p 1 : C o n t a i n e r   z : R e f = " i 2 2 0 9 " / > < d 1 p 1 : V a l u e   i : t y p e = " d 1 : s t r i n g " > ' T 7 8 ' ! 2 5 : 2 5 < / d 1 p 1 : V a l u e > < / d 2 : a n y T y p e > < d 2 : a n y T y p e   z : I d = " i 2 2 9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2 0 8 " / > < d 1 p 1 : U U I D > e f 2 d d d c e - 4 f f d - 4 d c 3 - b a 5 8 - 0 f d 9 6 f a b d d 3 2 < / d 1 p 1 : U U I D > < d 1 p 1 : C o n t a i n e r   z : R e f = " i 2 2 0 9 " / > < d 1 p 1 : V a l u e   i : t y p e = " d 1 : s t r i n g " > ' T 7 9 ' ! 2 6 : 2 6 < / d 1 p 1 : V a l u e > < / d 2 : a n y T y p e > < d 2 : a n y T y p e   z : I d = " i 2 2 9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2 0 8 " / > < d 1 p 1 : U U I D > 3 e 5 4 0 9 9 9 - 8 b a 3 - 4 5 d 0 - 8 0 c 6 - 2 3 6 f 3 1 1 3 2 b 9 f < / d 1 p 1 : U U I D > < d 1 p 1 : C o n t a i n e r   z : R e f = " i 2 2 0 9 " / > < d 1 p 1 : V a l u e   i : t y p e = " d 1 : s t r i n g " > ' T 8 0 ' ! 2 6 : 2 6 < / d 1 p 1 : V a l u e > < / d 2 : a n y T y p e > < d 2 : a n y T y p e   z : I d = " i 2 2 9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2 0 8 " / > < d 1 p 1 : U U I D > 3 e 6 d 5 1 e 4 - 4 a 1 a - 4 2 9 e - 9 4 2 e - 7 d 6 6 9 c 1 4 3 1 e 0 < / d 1 p 1 : U U I D > < d 1 p 1 : C o n t a i n e r   z : R e f = " i 2 2 0 9 " / > < d 1 p 1 : V a l u e   i : t y p e = " d 1 : s t r i n g " > ' T 8 1 ' ! 2 6 : 2 6 < / d 1 p 1 : V a l u e > < / d 2 : a n y T y p e > < d 2 : a n y T y p e   z : I d = " i 2 2 9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2 0 8 " / > < d 1 p 1 : U U I D > b 7 f 0 a 6 c 3 - b 9 c 3 - 4 8 6 9 - 8 4 8 b - 2 4 f a 3 a e 8 c 2 d 1 < / d 1 p 1 : U U I D > < d 1 p 1 : C o n t a i n e r   z : R e f = " i 2 2 0 9 " / > < d 1 p 1 : V a l u e   i : t y p e = " d 1 : s t r i n g " > ' T 8 2 ' ! 2 5 : 2 5 < / d 1 p 1 : V a l u e > < / d 2 : a n y T y p e > < d 2 : a n y T y p e   z : I d = " i 2 2 9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2 0 8 " / > < d 1 p 1 : U U I D > c a 8 8 a 9 5 8 - f f e a - 4 8 f 7 - a 3 c 9 - 2 2 b a d 3 2 c 6 0 5 8 < / d 1 p 1 : U U I D > < d 1 p 1 : C o n t a i n e r   z : R e f = " i 2 2 0 9 " / > < d 1 p 1 : V a l u e   i : t y p e = " d 1 : s t r i n g " > ' T 8 3 ' ! 2 5 : 2 5 < / d 1 p 1 : V a l u e > < / d 2 : a n y T y p e > < d 2 : a n y T y p e   z : I d = " i 2 2 9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2 0 8 " / > < d 1 p 1 : U U I D > 9 f f 0 c a 8 a - 1 5 1 f - 4 2 d 0 - b c a 1 - 8 f d b 0 b a d 2 7 1 1 < / d 1 p 1 : U U I D > < d 1 p 1 : C o n t a i n e r   z : R e f = " i 2 2 0 9 " / > < d 1 p 1 : V a l u e   i : t y p e = " d 1 : s t r i n g " > ' T 8 4 ' ! 2 5 : 2 5 < / d 1 p 1 : V a l u e > < / d 2 : a n y T y p e > < d 2 : a n y T y p e   z : I d = " i 2 2 9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2 0 8 " / > < d 1 p 1 : U U I D > a 1 6 a 9 1 7 4 - 9 3 f 7 - 4 d 9 2 - 9 8 9 3 - 7 8 e 1 c b 5 1 5 a a d < / d 1 p 1 : U U I D > < d 1 p 1 : C o n t a i n e r   z : R e f = " i 2 2 0 9 " / > < d 1 p 1 : V a l u e   i : t y p e = " d 1 : s t r i n g " > ' T 8 5 ' ! 2 5 : 2 5 < / d 1 p 1 : V a l u e > < / d 2 : a n y T y p e > < d 2 : a n y T y p e   z : I d = " i 2 2 9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2 0 8 " / > < d 1 p 1 : U U I D > e 0 5 d f 7 b b - a 2 8 4 - 4 1 9 9 - b 0 6 b - 2 4 c 3 d 1 1 2 a c a 6 < / d 1 p 1 : U U I D > < d 1 p 1 : C o n t a i n e r   z : R e f = " i 2 2 0 9 " / > < d 1 p 1 : V a l u e   i : t y p e = " d 1 : s t r i n g " > ' T 8 6 ' ! 2 4 : 2 4 < / d 1 p 1 : V a l u e > < / d 2 : a n y T y p e > < d 2 : a n y T y p e   z : I d = " i 2 2 9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2 0 8 " / > < d 1 p 1 : U U I D > 8 4 9 c d 2 6 5 - 7 d a e - 4 2 d d - b c a 2 - 8 8 4 f 3 0 7 e 4 4 e 4 < / d 1 p 1 : U U I D > < d 1 p 1 : C o n t a i n e r   z : R e f = " i 2 2 0 9 " / > < d 1 p 1 : V a l u e   i : t y p e = " d 1 : s t r i n g " > ' T 8 7 ' ! 2 5 : 2 5 < / d 1 p 1 : V a l u e > < / d 2 : a n y T y p e > < d 2 : a n y T y p e   z : I d = " i 2 3 0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2 0 8 " / > < d 1 p 1 : U U I D > 3 9 2 f 1 a 2 9 - f b c 2 - 4 7 9 6 - 8 e f 0 - c c 8 9 a a 3 5 d 2 f 8 < / d 1 p 1 : U U I D > < d 1 p 1 : C o n t a i n e r   z : R e f = " i 2 2 0 9 " / > < d 1 p 1 : V a l u e   i : t y p e = " d 1 : s t r i n g " > ' T 8 8 ' ! 2 5 : 2 5 < / d 1 p 1 : V a l u e > < / d 2 : a n y T y p e > < d 2 : a n y T y p e   z : I d = " i 2 3 0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2 0 8 " / > < d 1 p 1 : U U I D > e 9 c a d f b b - c b d f - 4 9 7 a - 9 b f 7 - a 4 7 7 0 e 3 2 b c a 6 < / d 1 p 1 : U U I D > < d 1 p 1 : C o n t a i n e r   z : R e f = " i 2 2 0 9 " / > < d 1 p 1 : V a l u e   i : t y p e = " d 1 : s t r i n g " > ' T 8 9 ' ! 2 5 : 2 5 < / d 1 p 1 : V a l u e > < / d 2 : a n y T y p e > < d 2 : a n y T y p e   z : I d = " i 2 3 0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2 0 8 " / > < d 1 p 1 : U U I D > f 2 6 5 0 0 a e - 0 2 7 8 - 4 a 6 d - 8 8 1 f - 2 c 7 f f 6 e 7 d 9 1 b < / d 1 p 1 : U U I D > < d 1 p 1 : C o n t a i n e r   z : R e f = " i 2 2 0 9 " / > < d 1 p 1 : V a l u e   i : t y p e = " d 1 : s t r i n g " > ' T 9 0 ' ! 2 4 : 2 4 < / d 1 p 1 : V a l u e > < / d 2 : a n y T y p e > < d 2 : a n y T y p e   z : I d = " i 2 3 0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2 0 8 " / > < d 1 p 1 : U U I D > 1 8 e c 2 b 0 0 - 2 f 6 3 - 4 a f a - b 9 f 2 - f b 2 6 f 6 d f 2 0 8 f < / d 1 p 1 : U U I D > < d 1 p 1 : C o n t a i n e r   z : R e f = " i 2 2 0 9 " / > < d 1 p 1 : V a l u e   i : t y p e = " d 1 : s t r i n g " > ' T 9 1 ' ! 2 4 : 2 4 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3 0 4 " > < d 1 p 1 : U U I D > 6 2 7 4 0 4 6 5 - 5 1 f 7 - 4 2 d d - a 8 7 b - 8 d 1 4 8 3 a 8 1 a a 9 < / d 1 p 1 : U U I D > < d 1 p 1 : _ e l e m e n t s > < d 2 : a n y T y p e   z : R e f = " i 2 2 1 0 " / > < d 2 : a n y T y p e   z : R e f = " i 2 2 1 3 " / > < d 2 : a n y T y p e   z : R e f = " i 2 2 1 4 " / > < d 2 : a n y T y p e   z : R e f = " i 2 2 1 5 " / > < d 2 : a n y T y p e   z : R e f = " i 2 2 1 6 " / > < d 2 : a n y T y p e   z : R e f = " i 2 2 1 7 " / > < d 2 : a n y T y p e   z : R e f = " i 2 2 1 8 " / > < d 2 : a n y T y p e   z : R e f = " i 2 2 1 9 " / > < d 2 : a n y T y p e   z : R e f = " i 2 2 2 0 " / > < d 2 : a n y T y p e   z : R e f = " i 2 2 2 1 " / > < d 2 : a n y T y p e   z : R e f = " i 2 2 2 2 " / > < d 2 : a n y T y p e   z : R e f = " i 2 2 2 3 " / > < d 2 : a n y T y p e   z : R e f = " i 2 2 2 4 " / > < d 2 : a n y T y p e   z : R e f = " i 2 2 2 5 " / > < d 2 : a n y T y p e   z : R e f = " i 2 2 2 6 " / > < d 2 : a n y T y p e   z : R e f = " i 2 2 2 7 " / > < d 2 : a n y T y p e   z : R e f = " i 2 2 2 8 " / > < d 2 : a n y T y p e   z : R e f = " i 2 2 2 9 " / > < d 2 : a n y T y p e   z : R e f = " i 2 2 3 0 " / > < d 2 : a n y T y p e   z : R e f = " i 2 2 3 1 " / > < d 2 : a n y T y p e   z : R e f = " i 2 2 3 2 " / > < d 2 : a n y T y p e   z : R e f = " i 2 2 3 3 " / > < d 2 : a n y T y p e   z : R e f = " i 2 2 3 4 " / > < d 2 : a n y T y p e   z : R e f = " i 2 2 3 5 " / > < d 2 : a n y T y p e   z : R e f = " i 2 2 3 6 " / > < d 2 : a n y T y p e   z : R e f = " i 2 2 3 7 " / > < d 2 : a n y T y p e   z : R e f = " i 2 2 3 8 " / > < d 2 : a n y T y p e   z : R e f = " i 2 2 3 9 " / > < d 2 : a n y T y p e   z : R e f = " i 2 2 4 0 " / > < d 2 : a n y T y p e   z : R e f = " i 2 2 4 1 " / > < d 2 : a n y T y p e   z : R e f = " i 2 2 4 2 " / > < d 2 : a n y T y p e   z : R e f = " i 2 2 4 3 " / > < d 2 : a n y T y p e   z : R e f = " i 2 2 4 4 " / > < d 2 : a n y T y p e   z : R e f = " i 2 2 4 5 " / > < d 2 : a n y T y p e   z : R e f = " i 2 2 4 6 " / > < d 2 : a n y T y p e   z : R e f = " i 2 2 4 7 " / > < d 2 : a n y T y p e   z : R e f = " i 2 2 4 8 " / > < d 2 : a n y T y p e   z : R e f = " i 2 2 4 9 " / > < d 2 : a n y T y p e   z : R e f = " i 2 2 5 0 " / > < d 2 : a n y T y p e   z : R e f = " i 2 2 5 1 " / > < d 2 : a n y T y p e   z : R e f = " i 2 2 5 2 " / > < d 2 : a n y T y p e   z : R e f = " i 2 2 5 3 " / > < d 2 : a n y T y p e   z : R e f = " i 2 2 5 4 " / > < d 2 : a n y T y p e   z : R e f = " i 2 2 5 5 " / > < d 2 : a n y T y p e   z : R e f = " i 2 2 5 6 " / > < d 2 : a n y T y p e   z : R e f = " i 2 2 5 7 " / > < d 2 : a n y T y p e   z : R e f = " i 2 2 5 8 " / > < d 2 : a n y T y p e   z : R e f = " i 2 2 5 9 " / > < d 2 : a n y T y p e   z : R e f = " i 2 2 6 0 " / > < d 2 : a n y T y p e   z : R e f = " i 2 2 6 1 " / > < d 2 : a n y T y p e   z : R e f = " i 2 2 6 2 " / > < d 2 : a n y T y p e   z : R e f = " i 2 2 6 3 " / > < d 2 : a n y T y p e   z : R e f = " i 2 2 6 4 " / > < d 2 : a n y T y p e   z : R e f = " i 2 2 6 5 " / > < d 2 : a n y T y p e   z : R e f = " i 2 2 6 6 " / > < d 2 : a n y T y p e   z : R e f = " i 2 2 6 7 " / > < d 2 : a n y T y p e   z : R e f = " i 2 2 6 8 " / > < d 2 : a n y T y p e   z : R e f = " i 2 2 6 9 " / > < d 2 : a n y T y p e   z : R e f = " i 2 2 7 0 " / > < d 2 : a n y T y p e   z : R e f = " i 2 2 7 1 " / > < d 2 : a n y T y p e   z : R e f = " i 2 2 7 2 " / > < d 2 : a n y T y p e   z : R e f = " i 2 2 7 3 " / > < d 2 : a n y T y p e   z : R e f = " i 2 2 7 4 " / > < d 2 : a n y T y p e   z : R e f = " i 2 2 7 5 " / > < d 2 : a n y T y p e   z : R e f = " i 2 2 7 6 " / > < d 2 : a n y T y p e   z : R e f = " i 2 2 7 7 " / > < d 2 : a n y T y p e   z : R e f = " i 2 2 7 8 " / > < d 2 : a n y T y p e   z : R e f = " i 2 2 7 9 " / > < d 2 : a n y T y p e   z : R e f = " i 2 2 8 0 " / > < d 2 : a n y T y p e   z : R e f = " i 2 2 8 1 " / > < d 2 : a n y T y p e   z : R e f = " i 2 2 8 2 " / > < d 2 : a n y T y p e   z : R e f = " i 2 2 8 3 " / > < d 2 : a n y T y p e   z : R e f = " i 2 2 8 4 " / > < d 2 : a n y T y p e   z : R e f = " i 2 2 8 5 " / > < d 2 : a n y T y p e   z : R e f = " i 2 2 8 6 " / > < d 2 : a n y T y p e   z : R e f = " i 2 2 8 7 " / > < d 2 : a n y T y p e   z : R e f = " i 2 2 8 8 " / > < d 2 : a n y T y p e   z : R e f = " i 2 2 8 9 " / > < d 2 : a n y T y p e   z : R e f = " i 2 2 9 0 " / > < d 2 : a n y T y p e   z : R e f = " i 2 2 9 1 " / > < d 2 : a n y T y p e   z : R e f = " i 2 2 9 2 " / > < d 2 : a n y T y p e   z : R e f = " i 2 2 9 3 " / > < d 2 : a n y T y p e   z : R e f = " i 2 2 9 4 " / > < d 2 : a n y T y p e   z : R e f = " i 2 2 9 5 " / > < d 2 : a n y T y p e   z : R e f = " i 2 2 9 6 " / > < d 2 : a n y T y p e   z : R e f = " i 2 2 9 7 " / > < d 2 : a n y T y p e   z : R e f = " i 2 2 9 8 " / > < d 2 : a n y T y p e   z : R e f = " i 2 2 9 9 " / > < d 2 : a n y T y p e   z : R e f = " i 2 3 0 0 " / > < d 2 : a n y T y p e   z : R e f = " i 2 3 0 1 " / > < d 2 : a n y T y p e   z : R e f = " i 2 3 0 2 " / > < d 2 : a n y T y p e   z : R e f = " i 2 3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3 0 5 "   i : t y p e = " d 1 p 1 : L a b e l " > < d 1 p 1 : P a r e n t   z : R e f = " i 2 2 0 8 " / > < d 1 p 1 : U U I D > 1 2 9 1 0 4 6 a - e 5 0 b - 4 e d 4 - b e 2 9 - 3 7 a c 3 a 6 d d c f b 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 M o i n s   d e   3 5   a n s   -   E n t r e   3 5   e t   4 4   a n s 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2 3 0 6 "   i : t y p e = " d 1 p 1 : E l e m e n t " > < d 1 p 1 : N a m e > S T & a m p ; 3 2 ; 4 5 & a m p ; 3 2 ; a n s & a m p ; 3 2 ; e t & a m p ; 3 2 ; p l u s & a m p ; 3 2 ; < / d 1 p 1 : N a m e > < d 1 p 1 : O b j e c t T y p e > E l e m e n t < / d 1 p 1 : O b j e c t T y p e > < d 1 p 1 : P a r e n t   z : R e f = " i 2 4 1 " / > < d 1 p 1 : U U I D > 2 0 f c 2 5 2 5 - e 6 0 3 - 4 e 4 a - 9 c 6 e - 8 e 2 b 6 0 2 c 6 4 8 5 < / d 1 p 1 : U U I D > < d 1 p 1 : _ p r o p e r t i e s   z : I d = " i 2 3 0 7 "   i : t y p e = " d 1 p 1 : M D M P r o p e r t i e s " > < d 1 p 1 : P a r e n t   z : R e f = " i 2 3 0 6 " / > < d 1 p 1 : U U I D > 3 5 7 3 5 8 0 1 - f 4 8 5 - 4 b 6 5 - 9 4 8 6 - b d d 6 e 7 f a c e 6 3 < / d 1 p 1 : U U I D > < d 1 p 1 : _ e l e m e n t s > < d 2 : a n y T y p e   z : I d = " i 2 3 0 8 "   i : t y p e = " d 1 p 1 : M D M P r o p e r t y " > < d 1 p 1 : N a m e > S i g L e t t e r < / d 1 p 1 : N a m e > < d 1 p 1 : P a r e n t   z : R e f = " i 2 3 0 6 " / > < d 1 p 1 : U U I D > c 7 a d a a 1 2 - 7 b d 1 - 4 f 5 8 - 8 4 0 2 - 7 f 4 8 1 f e 3 f e 2 2 < / d 1 p 1 : U U I D > < d 1 p 1 : _ p r o p e r t i e s   z : I d = " i 2 3 0 9 "   i : t y p e = " d 1 p 1 : M D M P r o p e r t i e s " > < d 1 p 1 : P a r e n t   z : R e f = " i 2 3 0 8 " / > < d 1 p 1 : U U I D > 6 f 1 7 a e c 1 - 8 a f 5 - 4 e 7 0 - b 9 5 e - a 3 0 9 f b b b 8 4 a 7 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3 1 0 " > < d 1 p 1 : U U I D > 3 c 4 7 4 4 c 4 - 9 0 e 6 - 4 8 4 9 - a e c e - a 6 c e 4 e 3 c 2 4 7 a 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7 " / > < d 1 p 1 : V a l u e   i : t y p e = " d 1 : s t r i n g " > < / d 1 p 1 : V a l u e > < / d 2 : a n y T y p e > < d 2 : a n y T y p e   z : I d = " i 2 3 1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3 0 6 " / > < d 1 p 1 : U U I D > 8 1 0 e e 8 c a - 1 9 1 a - 4 0 f 5 - 9 2 6 e - 1 5 2 4 7 a 9 8 9 e e c < / d 1 p 1 : U U I D > < d 1 p 1 : C o n t a i n e r   z : R e f = " i 2 3 0 7 " / > < d 1 p 1 : V a l u e   i : t y p e = " d 1 : s t r i n g " > ' T 1 ' ! 2 5 : 2 5 < / d 1 p 1 : V a l u e > < / d 2 : a n y T y p e > < d 2 : a n y T y p e   z : I d = " i 2 3 1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3 0 6 " / > < d 1 p 1 : U U I D > 8 d f d d c 6 1 - 5 3 1 a - 4 2 7 1 - b 9 8 e - 3 b c 2 e 5 0 6 9 a 2 f < / d 1 p 1 : U U I D > < d 1 p 1 : C o n t a i n e r   z : R e f = " i 2 3 0 7 " / > < d 1 p 1 : V a l u e   i : t y p e = " d 1 : s t r i n g " > ' T 2 ' ! 2 5 : 2 5 < / d 1 p 1 : V a l u e > < / d 2 : a n y T y p e > < d 2 : a n y T y p e   z : I d = " i 2 3 1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3 0 6 " / > < d 1 p 1 : U U I D > 6 4 8 5 9 2 0 2 - f c a 6 - 4 4 e 1 - a 2 8 0 - 3 2 4 e 7 3 b d d a f 9 < / d 1 p 1 : U U I D > < d 1 p 1 : C o n t a i n e r   z : R e f = " i 2 3 0 7 " / > < d 1 p 1 : V a l u e   i : t y p e = " d 1 : s t r i n g " > ' T 3 ' ! 2 5 : 2 5 < / d 1 p 1 : V a l u e > < / d 2 : a n y T y p e > < d 2 : a n y T y p e   z : I d = " i 2 3 1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3 0 6 " / > < d 1 p 1 : U U I D > f 1 d 6 b f 1 4 - e b 4 2 - 4 9 d 8 - b a 7 8 - 4 4 3 a 0 a d 9 a a 2 d < / d 1 p 1 : U U I D > < d 1 p 1 : C o n t a i n e r   z : R e f = " i 2 3 0 7 " / > < d 1 p 1 : V a l u e   i : t y p e = " d 1 : s t r i n g " > ' T 4 ' ! 2 5 : 2 5 < / d 1 p 1 : V a l u e > < / d 2 : a n y T y p e > < d 2 : a n y T y p e   z : I d = " i 2 3 1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3 0 6 " / > < d 1 p 1 : U U I D > 8 6 0 2 4 a 2 2 - 6 a 5 b - 4 5 8 7 - a 9 0 c - a d e e 7 d 2 c 0 0 a b < / d 1 p 1 : U U I D > < d 1 p 1 : C o n t a i n e r   z : R e f = " i 2 3 0 7 " / > < d 1 p 1 : V a l u e   i : t y p e = " d 1 : s t r i n g " > ' T 5 ' ! 2 5 : 2 5 < / d 1 p 1 : V a l u e > < / d 2 : a n y T y p e > < d 2 : a n y T y p e   z : I d = " i 2 3 1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3 0 6 " / > < d 1 p 1 : U U I D > 2 2 5 d 0 4 4 7 - 9 b b 6 - 4 d 1 4 - 8 b a b - b 4 8 6 c 3 f 2 9 e 3 5 < / d 1 p 1 : U U I D > < d 1 p 1 : C o n t a i n e r   z : R e f = " i 2 3 0 7 " / > < d 1 p 1 : V a l u e   i : t y p e = " d 1 : s t r i n g " > ' T 6 ' ! 2 5 : 2 5 < / d 1 p 1 : V a l u e > < / d 2 : a n y T y p e > < d 2 : a n y T y p e   z : I d = " i 2 3 1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3 0 6 " / > < d 1 p 1 : U U I D > 2 5 f 7 4 0 a 6 - 4 6 1 2 - 4 8 2 4 - b 8 3 a - f c 8 d 5 5 8 e 5 c 0 9 < / d 1 p 1 : U U I D > < d 1 p 1 : C o n t a i n e r   z : R e f = " i 2 3 0 7 " / > < d 1 p 1 : V a l u e   i : t y p e = " d 1 : s t r i n g " > ' T 7 ' ! 2 5 : 2 5 < / d 1 p 1 : V a l u e > < / d 2 : a n y T y p e > < d 2 : a n y T y p e   z : I d = " i 2 3 1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3 0 6 " / > < d 1 p 1 : U U I D > b b b 5 8 a f 1 - 0 c 2 7 - 4 0 e f - 8 b 1 2 - c c 9 7 3 2 c 4 9 8 c f < / d 1 p 1 : U U I D > < d 1 p 1 : C o n t a i n e r   z : R e f = " i 2 3 0 7 " / > < d 1 p 1 : V a l u e   i : t y p e = " d 1 : s t r i n g " > ' T 8 ' ! 2 5 : 2 5 < / d 1 p 1 : V a l u e > < / d 2 : a n y T y p e > < d 2 : a n y T y p e   z : I d = " i 2 3 1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3 0 6 " / > < d 1 p 1 : U U I D > a b d c 3 3 d f - 3 9 2 6 - 4 1 1 4 - a 0 a 8 - 5 6 8 2 e 9 6 8 6 c 4 e < / d 1 p 1 : U U I D > < d 1 p 1 : C o n t a i n e r   z : R e f = " i 2 3 0 7 " / > < d 1 p 1 : V a l u e   i : t y p e = " d 1 : s t r i n g " > ' T 9 ' ! 2 5 : 2 5 < / d 1 p 1 : V a l u e > < / d 2 : a n y T y p e > < d 2 : a n y T y p e   z : I d = " i 2 3 2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3 0 6 " / > < d 1 p 1 : U U I D > 4 2 3 2 8 0 4 f - 3 a e 8 - 4 9 6 c - 9 e 9 3 - 0 d b 5 7 a 7 e e 1 a 4 < / d 1 p 1 : U U I D > < d 1 p 1 : C o n t a i n e r   z : R e f = " i 2 3 0 7 " / > < d 1 p 1 : V a l u e   i : t y p e = " d 1 : s t r i n g " > ' T 1 0 ' ! 2 5 : 2 5 < / d 1 p 1 : V a l u e > < / d 2 : a n y T y p e > < d 2 : a n y T y p e   z : I d = " i 2 3 2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3 0 6 " / > < d 1 p 1 : U U I D > 4 6 c 8 1 9 d b - e 8 5 1 - 4 3 9 0 - a 2 9 e - 8 c 5 d 0 d b e 3 1 c 8 < / d 1 p 1 : U U I D > < d 1 p 1 : C o n t a i n e r   z : R e f = " i 2 3 0 7 " / > < d 1 p 1 : V a l u e   i : t y p e = " d 1 : s t r i n g " > ' T 1 1 ' ! 2 5 : 2 5 < / d 1 p 1 : V a l u e > < / d 2 : a n y T y p e > < d 2 : a n y T y p e   z : I d = " i 2 3 2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3 0 6 " / > < d 1 p 1 : U U I D > c 0 6 2 d 1 6 5 - d 8 8 c - 4 6 d 0 - b f d a - 7 4 c 3 2 0 3 7 3 6 c 8 < / d 1 p 1 : U U I D > < d 1 p 1 : C o n t a i n e r   z : R e f = " i 2 3 0 7 " / > < d 1 p 1 : V a l u e   i : t y p e = " d 1 : s t r i n g " > ' T 1 2 ' ! 2 5 : 2 5 < / d 1 p 1 : V a l u e > < / d 2 : a n y T y p e > < d 2 : a n y T y p e   z : I d = " i 2 3 2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3 0 6 " / > < d 1 p 1 : U U I D > 9 d 9 2 f 3 0 7 - 1 3 1 4 - 4 4 a c - b b 9 d - 0 1 1 6 f c 7 3 1 3 5 f < / d 1 p 1 : U U I D > < d 1 p 1 : C o n t a i n e r   z : R e f = " i 2 3 0 7 " / > < d 1 p 1 : V a l u e   i : t y p e = " d 1 : s t r i n g " > ' T 1 3 ' ! 2 5 : 2 5 < / d 1 p 1 : V a l u e > < / d 2 : a n y T y p e > < d 2 : a n y T y p e   z : I d = " i 2 3 2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3 0 6 " / > < d 1 p 1 : U U I D > 7 6 9 8 b 9 b c - f 6 7 1 - 4 e f a - b 6 0 9 - a 6 4 5 5 a f 2 4 f 9 2 < / d 1 p 1 : U U I D > < d 1 p 1 : C o n t a i n e r   z : R e f = " i 2 3 0 7 " / > < d 1 p 1 : V a l u e   i : t y p e = " d 1 : s t r i n g " > ' T 1 4 ' ! 2 5 : 2 5 < / d 1 p 1 : V a l u e > < / d 2 : a n y T y p e > < d 2 : a n y T y p e   z : I d = " i 2 3 2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3 0 6 " / > < d 1 p 1 : U U I D > c 1 d 9 8 a b b - 3 2 e e - 4 8 7 e - 9 c e a - 6 4 d 3 f 1 1 b 3 e f 9 < / d 1 p 1 : U U I D > < d 1 p 1 : C o n t a i n e r   z : R e f = " i 2 3 0 7 " / > < d 1 p 1 : V a l u e   i : t y p e = " d 1 : s t r i n g " > ' T 1 5 ' ! 2 5 : 2 5 < / d 1 p 1 : V a l u e > < / d 2 : a n y T y p e > < d 2 : a n y T y p e   z : I d = " i 2 3 2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3 0 6 " / > < d 1 p 1 : U U I D > 0 c e a 1 0 6 1 - 6 f 3 2 - 4 6 5 6 - 9 8 5 f - 8 5 d 5 4 7 1 5 2 8 e 0 < / d 1 p 1 : U U I D > < d 1 p 1 : C o n t a i n e r   z : R e f = " i 2 3 0 7 " / > < d 1 p 1 : V a l u e   i : t y p e = " d 1 : s t r i n g " > ' T 1 6 ' ! 2 5 : 2 5 < / d 1 p 1 : V a l u e > < / d 2 : a n y T y p e > < d 2 : a n y T y p e   z : I d = " i 2 3 2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3 0 6 " / > < d 1 p 1 : U U I D > 1 a 8 0 d 8 8 6 - 7 4 3 3 - 4 f 3 1 - b 2 e 6 - e 6 8 6 9 7 d d 1 d 5 5 < / d 1 p 1 : U U I D > < d 1 p 1 : C o n t a i n e r   z : R e f = " i 2 3 0 7 " / > < d 1 p 1 : V a l u e   i : t y p e = " d 1 : s t r i n g " > ' T 1 7 ' ! 2 5 : 2 5 < / d 1 p 1 : V a l u e > < / d 2 : a n y T y p e > < d 2 : a n y T y p e   z : I d = " i 2 3 2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3 0 6 " / > < d 1 p 1 : U U I D > 5 f f a 8 4 4 e - 6 f 3 b - 4 f b 6 - a e 7 0 - 2 4 4 a 6 0 2 0 0 f f c < / d 1 p 1 : U U I D > < d 1 p 1 : C o n t a i n e r   z : R e f = " i 2 3 0 7 " / > < d 1 p 1 : V a l u e   i : t y p e = " d 1 : s t r i n g " > ' T 1 8 ' ! 2 5 : 2 5 < / d 1 p 1 : V a l u e > < / d 2 : a n y T y p e > < d 2 : a n y T y p e   z : I d = " i 2 3 2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3 0 6 " / > < d 1 p 1 : U U I D > f 9 7 f e 2 8 9 - 5 9 2 1 - 4 4 7 1 - a 9 3 9 - 9 3 5 5 0 7 1 f 9 3 f 0 < / d 1 p 1 : U U I D > < d 1 p 1 : C o n t a i n e r   z : R e f = " i 2 3 0 7 " / > < d 1 p 1 : V a l u e   i : t y p e = " d 1 : s t r i n g " > ' T 1 9 ' ! 2 5 : 2 5 < / d 1 p 1 : V a l u e > < / d 2 : a n y T y p e > < d 2 : a n y T y p e   z : I d = " i 2 3 3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3 0 6 " / > < d 1 p 1 : U U I D > b f 1 1 9 3 9 5 - 1 7 e a - 4 3 5 e - b 4 6 5 - 5 2 c b 0 d 6 3 7 3 1 0 < / d 1 p 1 : U U I D > < d 1 p 1 : C o n t a i n e r   z : R e f = " i 2 3 0 7 " / > < d 1 p 1 : V a l u e   i : t y p e = " d 1 : s t r i n g " > ' T 2 0 ' ! 2 5 : 2 5 < / d 1 p 1 : V a l u e > < / d 2 : a n y T y p e > < d 2 : a n y T y p e   z : I d = " i 2 3 3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3 0 6 " / > < d 1 p 1 : U U I D > b 4 7 5 f 8 f 3 - 4 5 9 0 - 4 4 9 c - b 1 b 4 - e c 0 e 3 c f a 4 0 b 4 < / d 1 p 1 : U U I D > < d 1 p 1 : C o n t a i n e r   z : R e f = " i 2 3 0 7 " / > < d 1 p 1 : V a l u e   i : t y p e = " d 1 : s t r i n g " > ' T 2 1 ' ! 2 5 : 2 5 < / d 1 p 1 : V a l u e > < / d 2 : a n y T y p e > < d 2 : a n y T y p e   z : I d = " i 2 3 3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3 0 6 " / > < d 1 p 1 : U U I D > 6 8 b a 6 9 2 e - d 9 e a - 4 8 5 c - b c 8 3 - 8 0 a f f 1 f 8 c 2 5 e < / d 1 p 1 : U U I D > < d 1 p 1 : C o n t a i n e r   z : R e f = " i 2 3 0 7 " / > < d 1 p 1 : V a l u e   i : t y p e = " d 1 : s t r i n g " > ' T 2 2 ' ! 2 6 : 2 6 < / d 1 p 1 : V a l u e > < / d 2 : a n y T y p e > < d 2 : a n y T y p e   z : I d = " i 2 3 3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3 0 6 " / > < d 1 p 1 : U U I D > 3 2 1 3 e 3 1 8 - f 0 3 c - 4 5 6 b - b c d 6 - 7 4 8 b e 8 7 2 c e 3 b < / d 1 p 1 : U U I D > < d 1 p 1 : C o n t a i n e r   z : R e f = " i 2 3 0 7 " / > < d 1 p 1 : V a l u e   i : t y p e = " d 1 : s t r i n g " > ' T 2 3 ' ! 2 6 : 2 6 < / d 1 p 1 : V a l u e > < / d 2 : a n y T y p e > < d 2 : a n y T y p e   z : I d = " i 2 3 3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3 0 6 " / > < d 1 p 1 : U U I D > 2 c c 5 b c d 9 - 4 f 4 5 - 4 2 4 9 - 9 9 9 b - 2 0 f 0 d 5 3 b 8 2 9 d < / d 1 p 1 : U U I D > < d 1 p 1 : C o n t a i n e r   z : R e f = " i 2 3 0 7 " / > < d 1 p 1 : V a l u e   i : t y p e = " d 1 : s t r i n g " > ' T 2 4 ' ! 2 6 : 2 6 < / d 1 p 1 : V a l u e > < / d 2 : a n y T y p e > < d 2 : a n y T y p e   z : I d = " i 2 3 3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3 0 6 " / > < d 1 p 1 : U U I D > e 0 c 0 6 e a 4 - e c c c - 4 b 3 4 - b f 1 3 - 1 e 0 a 6 b 7 e 3 a b 5 < / d 1 p 1 : U U I D > < d 1 p 1 : C o n t a i n e r   z : R e f = " i 2 3 0 7 " / > < d 1 p 1 : V a l u e   i : t y p e = " d 1 : s t r i n g " > ' T 2 5 ' ! 2 6 : 2 6 < / d 1 p 1 : V a l u e > < / d 2 : a n y T y p e > < d 2 : a n y T y p e   z : I d = " i 2 3 3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3 0 6 " / > < d 1 p 1 : U U I D > 5 c 8 a a f c 6 - e 5 4 f - 4 6 5 8 - a a d 1 - c 3 8 5 3 7 f 2 1 4 d d < / d 1 p 1 : U U I D > < d 1 p 1 : C o n t a i n e r   z : R e f = " i 2 3 0 7 " / > < d 1 p 1 : V a l u e   i : t y p e = " d 1 : s t r i n g " > ' T 2 6 ' ! 2 6 : 2 6 < / d 1 p 1 : V a l u e > < / d 2 : a n y T y p e > < d 2 : a n y T y p e   z : I d = " i 2 3 3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3 0 6 " / > < d 1 p 1 : U U I D > f a 7 c 1 c 4 1 - d e 9 d - 4 b 6 d - a 0 a e - 5 2 4 2 f 0 4 f 2 e 4 7 < / d 1 p 1 : U U I D > < d 1 p 1 : C o n t a i n e r   z : R e f = " i 2 3 0 7 " / > < d 1 p 1 : V a l u e   i : t y p e = " d 1 : s t r i n g " > ' T 2 7 ' ! 2 6 : 2 6 < / d 1 p 1 : V a l u e > < / d 2 : a n y T y p e > < d 2 : a n y T y p e   z : I d = " i 2 3 3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3 0 6 " / > < d 1 p 1 : U U I D > a 0 c b a 4 5 0 - 3 b b b - 4 6 0 9 - 9 b 2 8 - 2 3 b 4 2 1 b 7 6 8 9 a < / d 1 p 1 : U U I D > < d 1 p 1 : C o n t a i n e r   z : R e f = " i 2 3 0 7 " / > < d 1 p 1 : V a l u e   i : t y p e = " d 1 : s t r i n g " > ' T 2 8 ' ! 2 6 : 2 6 < / d 1 p 1 : V a l u e > < / d 2 : a n y T y p e > < d 2 : a n y T y p e   z : I d = " i 2 3 3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3 0 6 " / > < d 1 p 1 : U U I D > e 4 0 8 f 3 7 a - b 0 b 8 - 4 6 b 4 - b 3 a 7 - a 1 0 3 4 4 a d 8 0 4 9 < / d 1 p 1 : U U I D > < d 1 p 1 : C o n t a i n e r   z : R e f = " i 2 3 0 7 " / > < d 1 p 1 : V a l u e   i : t y p e = " d 1 : s t r i n g " > ' T 2 9 ' ! 2 6 : 2 6 < / d 1 p 1 : V a l u e > < / d 2 : a n y T y p e > < d 2 : a n y T y p e   z : I d = " i 2 3 4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3 0 6 " / > < d 1 p 1 : U U I D > c 5 f f d 5 4 f - d 7 2 5 - 4 3 4 d - 8 4 b 3 - a 5 5 6 3 8 f a c d 1 5 < / d 1 p 1 : U U I D > < d 1 p 1 : C o n t a i n e r   z : R e f = " i 2 3 0 7 " / > < d 1 p 1 : V a l u e   i : t y p e = " d 1 : s t r i n g " > ' T 3 0 ' ! 2 7 : 2 7 < / d 1 p 1 : V a l u e > < / d 2 : a n y T y p e > < d 2 : a n y T y p e   z : I d = " i 2 3 4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3 0 6 " / > < d 1 p 1 : U U I D > a 6 2 5 1 2 a 5 - 0 8 9 5 - 4 5 f 1 - b 6 3 1 - c 5 a c 3 6 7 a 5 c 5 8 < / d 1 p 1 : U U I D > < d 1 p 1 : C o n t a i n e r   z : R e f = " i 2 3 0 7 " / > < d 1 p 1 : V a l u e   i : t y p e = " d 1 : s t r i n g " > ' T 3 1 ' ! 2 7 : 2 7 < / d 1 p 1 : V a l u e > < / d 2 : a n y T y p e > < d 2 : a n y T y p e   z : I d = " i 2 3 4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3 0 6 " / > < d 1 p 1 : U U I D > e 9 b 5 1 f e 7 - a 7 8 3 - 4 3 8 a - 9 2 7 8 - b 3 e 4 0 4 6 9 7 a c f < / d 1 p 1 : U U I D > < d 1 p 1 : C o n t a i n e r   z : R e f = " i 2 3 0 7 " / > < d 1 p 1 : V a l u e   i : t y p e = " d 1 : s t r i n g " > ' T 3 2 ' ! 2 7 : 2 7 < / d 1 p 1 : V a l u e > < / d 2 : a n y T y p e > < d 2 : a n y T y p e   z : I d = " i 2 3 4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3 0 6 " / > < d 1 p 1 : U U I D > e 8 2 6 d 2 7 d - 2 f d b - 4 9 1 5 - b 4 2 0 - 0 b a 3 d 7 5 b 3 d 9 f < / d 1 p 1 : U U I D > < d 1 p 1 : C o n t a i n e r   z : R e f = " i 2 3 0 7 " / > < d 1 p 1 : V a l u e   i : t y p e = " d 1 : s t r i n g " > ' T 3 3 ' ! 2 7 : 2 7 < / d 1 p 1 : V a l u e > < / d 2 : a n y T y p e > < d 2 : a n y T y p e   z : I d = " i 2 3 4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3 0 6 " / > < d 1 p 1 : U U I D > 7 9 0 1 1 4 c 5 - 9 9 d 2 - 4 6 5 1 - 9 e 5 e - 7 f 0 3 a 9 0 5 6 3 a 4 < / d 1 p 1 : U U I D > < d 1 p 1 : C o n t a i n e r   z : R e f = " i 2 3 0 7 " / > < d 1 p 1 : V a l u e   i : t y p e = " d 1 : s t r i n g " > ' T 3 4 ' ! 2 7 : 2 7 < / d 1 p 1 : V a l u e > < / d 2 : a n y T y p e > < d 2 : a n y T y p e   z : I d = " i 2 3 4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3 0 6 " / > < d 1 p 1 : U U I D > 5 a 8 b 7 1 4 3 - 1 9 1 e - 4 e 1 7 - 9 8 7 2 - 2 e 3 0 1 9 8 7 6 d a 1 < / d 1 p 1 : U U I D > < d 1 p 1 : C o n t a i n e r   z : R e f = " i 2 3 0 7 " / > < d 1 p 1 : V a l u e   i : t y p e = " d 1 : s t r i n g " > ' T 3 5 ' ! 2 7 : 2 7 < / d 1 p 1 : V a l u e > < / d 2 : a n y T y p e > < d 2 : a n y T y p e   z : I d = " i 2 3 4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3 0 6 " / > < d 1 p 1 : U U I D > c b 1 4 6 6 2 d - 9 6 6 9 - 4 3 9 0 - b 0 c 2 - b 6 2 f 4 b c 7 3 7 b 8 < / d 1 p 1 : U U I D > < d 1 p 1 : C o n t a i n e r   z : R e f = " i 2 3 0 7 " / > < d 1 p 1 : V a l u e   i : t y p e = " d 1 : s t r i n g " > ' T 3 6 ' ! 2 7 : 2 7 < / d 1 p 1 : V a l u e > < / d 2 : a n y T y p e > < d 2 : a n y T y p e   z : I d = " i 2 3 4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3 0 6 " / > < d 1 p 1 : U U I D > 4 d 1 4 9 e 7 3 - 9 6 3 5 - 4 0 2 c - 9 7 7 c - f 2 7 b b a 2 d 3 5 f a < / d 1 p 1 : U U I D > < d 1 p 1 : C o n t a i n e r   z : R e f = " i 2 3 0 7 " / > < d 1 p 1 : V a l u e   i : t y p e = " d 1 : s t r i n g " > ' T 3 7 ' ! 2 7 : 2 7 < / d 1 p 1 : V a l u e > < / d 2 : a n y T y p e > < d 2 : a n y T y p e   z : I d = " i 2 3 4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3 0 6 " / > < d 1 p 1 : U U I D > a 9 a d d 9 e c - 9 c 0 3 - 4 f 5 c - b 0 d 7 - f 6 c b 6 d d a 1 1 6 7 < / d 1 p 1 : U U I D > < d 1 p 1 : C o n t a i n e r   z : R e f = " i 2 3 0 7 " / > < d 1 p 1 : V a l u e   i : t y p e = " d 1 : s t r i n g " > ' T 3 8 ' ! 2 6 : 2 6 < / d 1 p 1 : V a l u e > < / d 2 : a n y T y p e > < d 2 : a n y T y p e   z : I d = " i 2 3 4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3 0 6 " / > < d 1 p 1 : U U I D > 8 8 8 f c c 9 6 - 0 4 a 0 - 4 8 a 9 - 8 6 7 0 - f 5 d 0 c 9 c a 6 8 0 4 < / d 1 p 1 : U U I D > < d 1 p 1 : C o n t a i n e r   z : R e f = " i 2 3 0 7 " / > < d 1 p 1 : V a l u e   i : t y p e = " d 1 : s t r i n g " > ' T 3 9 ' ! 2 6 : 2 6 < / d 1 p 1 : V a l u e > < / d 2 : a n y T y p e > < d 2 : a n y T y p e   z : I d = " i 2 3 5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3 0 6 " / > < d 1 p 1 : U U I D > f f c 7 1 0 a 7 - a e e f - 4 c 0 d - b 4 c e - 5 d 6 9 0 4 9 7 9 6 5 8 < / d 1 p 1 : U U I D > < d 1 p 1 : C o n t a i n e r   z : R e f = " i 2 3 0 7 " / > < d 1 p 1 : V a l u e   i : t y p e = " d 1 : s t r i n g " > ' T 4 0 ' ! 2 6 : 2 6 < / d 1 p 1 : V a l u e > < / d 2 : a n y T y p e > < d 2 : a n y T y p e   z : I d = " i 2 3 5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3 0 6 " / > < d 1 p 1 : U U I D > 2 e 2 5 b 3 e d - 7 c e d - 4 b 1 2 - a 9 9 4 - 7 1 0 9 0 b 9 1 7 d a 2 < / d 1 p 1 : U U I D > < d 1 p 1 : C o n t a i n e r   z : R e f = " i 2 3 0 7 " / > < d 1 p 1 : V a l u e   i : t y p e = " d 1 : s t r i n g " > ' T 4 1 ' ! 2 6 : 2 6 < / d 1 p 1 : V a l u e > < / d 2 : a n y T y p e > < d 2 : a n y T y p e   z : I d = " i 2 3 5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3 0 6 " / > < d 1 p 1 : U U I D > 6 d a 2 0 1 1 6 - 2 f 5 3 - 4 9 f 0 - a 8 8 1 - 3 c 8 0 9 8 3 f f 0 9 c < / d 1 p 1 : U U I D > < d 1 p 1 : C o n t a i n e r   z : R e f = " i 2 3 0 7 " / > < d 1 p 1 : V a l u e   i : t y p e = " d 1 : s t r i n g " > ' T 4 2 ' ! 2 6 : 2 6 < / d 1 p 1 : V a l u e > < / d 2 : a n y T y p e > < d 2 : a n y T y p e   z : I d = " i 2 3 5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3 0 6 " / > < d 1 p 1 : U U I D > c 8 5 9 f 5 0 1 - 7 b 8 e - 4 0 9 b - a 1 5 0 - 7 6 3 c 0 7 f e b 0 b 7 < / d 1 p 1 : U U I D > < d 1 p 1 : C o n t a i n e r   z : R e f = " i 2 3 0 7 " / > < d 1 p 1 : V a l u e   i : t y p e = " d 1 : s t r i n g " > ' T 4 3 ' ! 2 6 : 2 6 < / d 1 p 1 : V a l u e > < / d 2 : a n y T y p e > < d 2 : a n y T y p e   z : I d = " i 2 3 5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3 0 6 " / > < d 1 p 1 : U U I D > c f 9 e 9 a 4 7 - f 8 1 9 - 4 e 2 7 - a b 5 4 - 9 2 1 d b 4 2 f 0 5 1 a < / d 1 p 1 : U U I D > < d 1 p 1 : C o n t a i n e r   z : R e f = " i 2 3 0 7 " / > < d 1 p 1 : V a l u e   i : t y p e = " d 1 : s t r i n g " > ' T 4 4 ' ! 2 6 : 2 6 < / d 1 p 1 : V a l u e > < / d 2 : a n y T y p e > < d 2 : a n y T y p e   z : I d = " i 2 3 5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3 0 6 " / > < d 1 p 1 : U U I D > a 1 e a 0 3 6 3 - c 8 6 8 - 4 e 4 e - 8 a b 6 - 4 9 7 f c c 4 9 5 1 f 9 < / d 1 p 1 : U U I D > < d 1 p 1 : C o n t a i n e r   z : R e f = " i 2 3 0 7 " / > < d 1 p 1 : V a l u e   i : t y p e = " d 1 : s t r i n g " > ' T 4 5 ' ! 2 6 : 2 6 < / d 1 p 1 : V a l u e > < / d 2 : a n y T y p e > < d 2 : a n y T y p e   z : I d = " i 2 3 5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3 0 6 " / > < d 1 p 1 : U U I D > b d e d 9 8 1 4 - 2 d 1 8 - 4 4 e 4 - a 9 d 6 - 7 7 6 3 f b 9 9 4 4 0 5 < / d 1 p 1 : U U I D > < d 1 p 1 : C o n t a i n e r   z : R e f = " i 2 3 0 7 " / > < d 1 p 1 : V a l u e   i : t y p e = " d 1 : s t r i n g " > ' T 4 6 ' ! 2 7 : 2 7 < / d 1 p 1 : V a l u e > < / d 2 : a n y T y p e > < d 2 : a n y T y p e   z : I d = " i 2 3 5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3 0 6 " / > < d 1 p 1 : U U I D > 6 4 b 1 2 2 b 7 - 4 1 e f - 4 f d 1 - b f 5 1 - 1 2 f 0 f 3 9 5 c 8 6 5 < / d 1 p 1 : U U I D > < d 1 p 1 : C o n t a i n e r   z : R e f = " i 2 3 0 7 " / > < d 1 p 1 : V a l u e   i : t y p e = " d 1 : s t r i n g " > ' T 4 7 ' ! 2 7 : 2 7 < / d 1 p 1 : V a l u e > < / d 2 : a n y T y p e > < d 2 : a n y T y p e   z : I d = " i 2 3 5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3 0 6 " / > < d 1 p 1 : U U I D > 3 b 8 1 2 3 7 9 - 7 8 9 7 - 4 f 5 e - 9 6 4 2 - c f d f 7 f 3 0 d b 0 6 < / d 1 p 1 : U U I D > < d 1 p 1 : C o n t a i n e r   z : R e f = " i 2 3 0 7 " / > < d 1 p 1 : V a l u e   i : t y p e = " d 1 : s t r i n g " > ' T 4 8 ' ! 2 7 : 2 7 < / d 1 p 1 : V a l u e > < / d 2 : a n y T y p e > < d 2 : a n y T y p e   z : I d = " i 2 3 5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3 0 6 " / > < d 1 p 1 : U U I D > e c 4 e b f c 2 - 2 f c c - 4 5 8 1 - 8 5 b f - d f 3 a 9 b e 2 6 7 6 5 < / d 1 p 1 : U U I D > < d 1 p 1 : C o n t a i n e r   z : R e f = " i 2 3 0 7 " / > < d 1 p 1 : V a l u e   i : t y p e = " d 1 : s t r i n g " > ' T 4 9 ' ! 2 7 : 2 7 < / d 1 p 1 : V a l u e > < / d 2 : a n y T y p e > < d 2 : a n y T y p e   z : I d = " i 2 3 6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3 0 6 " / > < d 1 p 1 : U U I D > 8 d f 6 e c 0 f - b e 3 3 - 4 2 c c - 9 8 2 7 - b a b f e c 3 2 a 0 8 5 < / d 1 p 1 : U U I D > < d 1 p 1 : C o n t a i n e r   z : R e f = " i 2 3 0 7 " / > < d 1 p 1 : V a l u e   i : t y p e = " d 1 : s t r i n g " > ' T 5 0 ' ! 2 7 : 2 7 < / d 1 p 1 : V a l u e > < / d 2 : a n y T y p e > < d 2 : a n y T y p e   z : I d = " i 2 3 6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3 0 6 " / > < d 1 p 1 : U U I D > 9 d 4 9 e 7 0 4 - b a 6 d - 4 9 f 8 - a 9 5 5 - 6 8 3 f 3 b c f d 9 9 4 < / d 1 p 1 : U U I D > < d 1 p 1 : C o n t a i n e r   z : R e f = " i 2 3 0 7 " / > < d 1 p 1 : V a l u e   i : t y p e = " d 1 : s t r i n g " > ' T 5 1 ' ! 2 7 : 2 7 < / d 1 p 1 : V a l u e > < / d 2 : a n y T y p e > < d 2 : a n y T y p e   z : I d = " i 2 3 6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3 0 6 " / > < d 1 p 1 : U U I D > 6 9 d f e 1 6 9 - 2 e f 1 - 4 f b 7 - 9 6 f 9 - 8 7 b 3 9 9 9 2 f a 8 2 < / d 1 p 1 : U U I D > < d 1 p 1 : C o n t a i n e r   z : R e f = " i 2 3 0 7 " / > < d 1 p 1 : V a l u e   i : t y p e = " d 1 : s t r i n g " > ' T 5 2 ' ! 2 7 : 2 7 < / d 1 p 1 : V a l u e > < / d 2 : a n y T y p e > < d 2 : a n y T y p e   z : I d = " i 2 3 6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3 0 6 " / > < d 1 p 1 : U U I D > 0 d 7 5 a 3 e c - 4 a 3 6 - 4 7 3 5 - 9 3 3 4 - b 8 e 0 d 6 1 9 7 f 6 1 < / d 1 p 1 : U U I D > < d 1 p 1 : C o n t a i n e r   z : R e f = " i 2 3 0 7 " / > < d 1 p 1 : V a l u e   i : t y p e = " d 1 : s t r i n g " > ' T 5 3 ' ! 2 7 : 2 7 < / d 1 p 1 : V a l u e > < / d 2 : a n y T y p e > < d 2 : a n y T y p e   z : I d = " i 2 3 6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3 0 6 " / > < d 1 p 1 : U U I D > 2 0 e 5 1 a 2 a - 4 1 e a - 4 8 a 1 - b 3 4 f - 9 d e 7 8 b 4 6 c 2 7 0 < / d 1 p 1 : U U I D > < d 1 p 1 : C o n t a i n e r   z : R e f = " i 2 3 0 7 " / > < d 1 p 1 : V a l u e   i : t y p e = " d 1 : s t r i n g " > ' T 5 4 ' ! 2 6 : 2 6 < / d 1 p 1 : V a l u e > < / d 2 : a n y T y p e > < d 2 : a n y T y p e   z : I d = " i 2 3 6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3 0 6 " / > < d 1 p 1 : U U I D > 5 a f 4 b 5 4 4 - f 0 7 a - 4 8 8 4 - a b 8 2 - f d 3 4 9 0 1 5 4 8 4 8 < / d 1 p 1 : U U I D > < d 1 p 1 : C o n t a i n e r   z : R e f = " i 2 3 0 7 " / > < d 1 p 1 : V a l u e   i : t y p e = " d 1 : s t r i n g " > ' T 5 5 ' ! 2 6 : 2 6 < / d 1 p 1 : V a l u e > < / d 2 : a n y T y p e > < d 2 : a n y T y p e   z : I d = " i 2 3 6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3 0 6 " / > < d 1 p 1 : U U I D > d 8 c 8 0 9 e e - f c d 9 - 4 c d 8 - 8 c 1 1 - e e 4 3 3 6 8 7 6 5 c 0 < / d 1 p 1 : U U I D > < d 1 p 1 : C o n t a i n e r   z : R e f = " i 2 3 0 7 " / > < d 1 p 1 : V a l u e   i : t y p e = " d 1 : s t r i n g " > ' T 5 6 ' ! 2 6 : 2 6 < / d 1 p 1 : V a l u e > < / d 2 : a n y T y p e > < d 2 : a n y T y p e   z : I d = " i 2 3 6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3 0 6 " / > < d 1 p 1 : U U I D > 7 7 3 2 c e a 2 - 2 f 1 e - 4 1 b 5 - b 3 b 9 - a f c 2 a b 2 5 8 6 8 8 < / d 1 p 1 : U U I D > < d 1 p 1 : C o n t a i n e r   z : R e f = " i 2 3 0 7 " / > < d 1 p 1 : V a l u e   i : t y p e = " d 1 : s t r i n g " > ' T 5 7 ' ! 2 6 : 2 6 < / d 1 p 1 : V a l u e > < / d 2 : a n y T y p e > < d 2 : a n y T y p e   z : I d = " i 2 3 6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3 0 6 " / > < d 1 p 1 : U U I D > 8 c 2 b d 3 8 a - 2 e b 1 - 4 e 9 4 - b 5 d d - d e 5 a 9 e 5 0 9 b c 2 < / d 1 p 1 : U U I D > < d 1 p 1 : C o n t a i n e r   z : R e f = " i 2 3 0 7 " / > < d 1 p 1 : V a l u e   i : t y p e = " d 1 : s t r i n g " > ' T 5 8 ' ! 2 6 : 2 6 < / d 1 p 1 : V a l u e > < / d 2 : a n y T y p e > < d 2 : a n y T y p e   z : I d = " i 2 3 6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3 0 6 " / > < d 1 p 1 : U U I D > f 5 d 6 b 1 a b - 3 4 0 c - 4 4 6 e - 9 2 5 a - a 0 1 1 e 5 3 6 8 c 3 d < / d 1 p 1 : U U I D > < d 1 p 1 : C o n t a i n e r   z : R e f = " i 2 3 0 7 " / > < d 1 p 1 : V a l u e   i : t y p e = " d 1 : s t r i n g " > ' T 5 9 ' ! 2 6 : 2 6 < / d 1 p 1 : V a l u e > < / d 2 : a n y T y p e > < d 2 : a n y T y p e   z : I d = " i 2 3 7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3 0 6 " / > < d 1 p 1 : U U I D > 7 f a 7 d 3 7 a - 8 8 7 c - 4 f 5 2 - 9 f d 2 - 4 6 9 7 e 3 8 2 a 2 2 9 < / d 1 p 1 : U U I D > < d 1 p 1 : C o n t a i n e r   z : R e f = " i 2 3 0 7 " / > < d 1 p 1 : V a l u e   i : t y p e = " d 1 : s t r i n g " > ' T 6 0 ' ! 2 5 : 2 5 < / d 1 p 1 : V a l u e > < / d 2 : a n y T y p e > < d 2 : a n y T y p e   z : I d = " i 2 3 7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3 0 6 " / > < d 1 p 1 : U U I D > d 7 7 d 4 5 b c - f 8 7 d - 4 e a a - 9 f e 8 - 5 8 2 f e 5 9 5 6 a 9 0 < / d 1 p 1 : U U I D > < d 1 p 1 : C o n t a i n e r   z : R e f = " i 2 3 0 7 " / > < d 1 p 1 : V a l u e   i : t y p e = " d 1 : s t r i n g " > ' T 6 1 ' ! 2 5 : 2 5 < / d 1 p 1 : V a l u e > < / d 2 : a n y T y p e > < d 2 : a n y T y p e   z : I d = " i 2 3 7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3 0 6 " / > < d 1 p 1 : U U I D > 7 5 5 6 0 4 d 5 - 6 5 a 5 - 4 b 5 9 - 9 1 6 e - 8 d 0 1 2 b d f 2 3 e 4 < / d 1 p 1 : U U I D > < d 1 p 1 : C o n t a i n e r   z : R e f = " i 2 3 0 7 " / > < d 1 p 1 : V a l u e   i : t y p e = " d 1 : s t r i n g " > ' T 6 2 ' ! 2 5 : 2 5 < / d 1 p 1 : V a l u e > < / d 2 : a n y T y p e > < d 2 : a n y T y p e   z : I d = " i 2 3 7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3 0 6 " / > < d 1 p 1 : U U I D > f b 3 3 9 f 1 e - 4 7 0 2 - 4 0 e 5 - b 2 c 0 - b a 8 3 f e 3 3 f 2 b 2 < / d 1 p 1 : U U I D > < d 1 p 1 : C o n t a i n e r   z : R e f = " i 2 3 0 7 " / > < d 1 p 1 : V a l u e   i : t y p e = " d 1 : s t r i n g " > ' T 6 3 ' ! 2 5 : 2 5 < / d 1 p 1 : V a l u e > < / d 2 : a n y T y p e > < d 2 : a n y T y p e   z : I d = " i 2 3 7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3 0 6 " / > < d 1 p 1 : U U I D > 0 1 6 a 9 1 f 2 - c 2 5 4 - 4 c 9 4 - 9 e 1 2 - 6 3 7 d a a d 3 a e 9 0 < / d 1 p 1 : U U I D > < d 1 p 1 : C o n t a i n e r   z : R e f = " i 2 3 0 7 " / > < d 1 p 1 : V a l u e   i : t y p e = " d 1 : s t r i n g " > ' T 6 4 ' ! 2 5 : 2 5 < / d 1 p 1 : V a l u e > < / d 2 : a n y T y p e > < d 2 : a n y T y p e   z : I d = " i 2 3 7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3 0 6 " / > < d 1 p 1 : U U I D > 7 3 1 c c 8 d 3 - e 7 d 3 - 4 0 7 d - 8 c 0 d - 4 d d 8 5 3 a 3 1 c d e < / d 1 p 1 : U U I D > < d 1 p 1 : C o n t a i n e r   z : R e f = " i 2 3 0 7 " / > < d 1 p 1 : V a l u e   i : t y p e = " d 1 : s t r i n g " > ' T 6 5 ' ! 2 6 : 2 6 < / d 1 p 1 : V a l u e > < / d 2 : a n y T y p e > < d 2 : a n y T y p e   z : I d = " i 2 3 7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3 0 6 " / > < d 1 p 1 : U U I D > d 4 0 b e 8 8 f - 2 0 d 2 - 4 1 7 2 - a 6 f c - c e 8 e d f 6 d 6 c c c < / d 1 p 1 : U U I D > < d 1 p 1 : C o n t a i n e r   z : R e f = " i 2 3 0 7 " / > < d 1 p 1 : V a l u e   i : t y p e = " d 1 : s t r i n g " > ' T 6 6 ' ! 2 6 : 2 6 < / d 1 p 1 : V a l u e > < / d 2 : a n y T y p e > < d 2 : a n y T y p e   z : I d = " i 2 3 7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3 0 6 " / > < d 1 p 1 : U U I D > 6 f 3 0 f c d 6 - 6 e 8 4 - 4 1 5 2 - 8 3 f 9 - 8 0 2 4 6 1 5 5 e 8 1 5 < / d 1 p 1 : U U I D > < d 1 p 1 : C o n t a i n e r   z : R e f = " i 2 3 0 7 " / > < d 1 p 1 : V a l u e   i : t y p e = " d 1 : s t r i n g " > ' T 6 7 ' ! 2 6 : 2 6 < / d 1 p 1 : V a l u e > < / d 2 : a n y T y p e > < d 2 : a n y T y p e   z : I d = " i 2 3 7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3 0 6 " / > < d 1 p 1 : U U I D > 1 e e c f d 0 f - d 3 5 e - 4 9 a 7 - b 0 c 4 - e 9 6 3 5 f 6 6 3 f c c < / d 1 p 1 : U U I D > < d 1 p 1 : C o n t a i n e r   z : R e f = " i 2 3 0 7 " / > < d 1 p 1 : V a l u e   i : t y p e = " d 1 : s t r i n g " > ' T 6 8 ' ! 2 6 : 2 6 < / d 1 p 1 : V a l u e > < / d 2 : a n y T y p e > < d 2 : a n y T y p e   z : I d = " i 2 3 7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3 0 6 " / > < d 1 p 1 : U U I D > d a b e b 7 d a - 4 b c c - 4 3 9 4 - b e 6 3 - d a 0 d f 4 0 0 e e 6 5 < / d 1 p 1 : U U I D > < d 1 p 1 : C o n t a i n e r   z : R e f = " i 2 3 0 7 " / > < d 1 p 1 : V a l u e   i : t y p e = " d 1 : s t r i n g " > ' T 6 9 ' ! 2 6 : 2 6 < / d 1 p 1 : V a l u e > < / d 2 : a n y T y p e > < d 2 : a n y T y p e   z : I d = " i 2 3 8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3 0 6 " / > < d 1 p 1 : U U I D > d 0 6 0 e 0 b 8 - 0 d 4 6 - 4 9 0 7 - 8 5 4 9 - a 2 1 2 9 d 5 7 1 c 5 2 < / d 1 p 1 : U U I D > < d 1 p 1 : C o n t a i n e r   z : R e f = " i 2 3 0 7 " / > < d 1 p 1 : V a l u e   i : t y p e = " d 1 : s t r i n g " > ' T 7 0 ' ! 2 7 : 2 7 < / d 1 p 1 : V a l u e > < / d 2 : a n y T y p e > < d 2 : a n y T y p e   z : I d = " i 2 3 8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3 0 6 " / > < d 1 p 1 : U U I D > 3 9 1 3 4 f 6 1 - 8 5 9 0 - 4 4 9 f - b 0 4 8 - 4 1 5 3 0 6 2 e d f c d < / d 1 p 1 : U U I D > < d 1 p 1 : C o n t a i n e r   z : R e f = " i 2 3 0 7 " / > < d 1 p 1 : V a l u e   i : t y p e = " d 1 : s t r i n g " > ' T 7 1 ' ! 2 7 : 2 7 < / d 1 p 1 : V a l u e > < / d 2 : a n y T y p e > < d 2 : a n y T y p e   z : I d = " i 2 3 8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3 0 6 " / > < d 1 p 1 : U U I D > 3 1 8 4 f 8 5 0 - 1 3 6 3 - 4 d 7 8 - b c b 4 - 6 2 0 0 c b f 0 b d 4 0 < / d 1 p 1 : U U I D > < d 1 p 1 : C o n t a i n e r   z : R e f = " i 2 3 0 7 " / > < d 1 p 1 : V a l u e   i : t y p e = " d 1 : s t r i n g " > ' T 7 2 ' ! 2 7 : 2 7 < / d 1 p 1 : V a l u e > < / d 2 : a n y T y p e > < d 2 : a n y T y p e   z : I d = " i 2 3 8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3 0 6 " / > < d 1 p 1 : U U I D > d 1 b 1 1 0 b b - 2 b f 8 - 4 c 4 d - 8 b a 5 - 7 2 a 5 a 4 e 8 d 8 0 b < / d 1 p 1 : U U I D > < d 1 p 1 : C o n t a i n e r   z : R e f = " i 2 3 0 7 " / > < d 1 p 1 : V a l u e   i : t y p e = " d 1 : s t r i n g " > ' T 7 3 ' ! 2 7 : 2 7 < / d 1 p 1 : V a l u e > < / d 2 : a n y T y p e > < d 2 : a n y T y p e   z : I d = " i 2 3 8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3 0 6 " / > < d 1 p 1 : U U I D > c c f f 0 1 2 4 - e 4 b d - 4 5 5 1 - b e 7 6 - 6 f 3 3 8 a 3 6 b b 3 e < / d 1 p 1 : U U I D > < d 1 p 1 : C o n t a i n e r   z : R e f = " i 2 3 0 7 " / > < d 1 p 1 : V a l u e   i : t y p e = " d 1 : s t r i n g " > ' T 7 4 ' ! 2 7 : 2 7 < / d 1 p 1 : V a l u e > < / d 2 : a n y T y p e > < d 2 : a n y T y p e   z : I d = " i 2 3 8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3 0 6 " / > < d 1 p 1 : U U I D > 5 e 8 3 4 7 e e - 4 4 3 1 - 4 5 f 2 - 8 5 f 4 - f 4 4 b c 7 2 b e 6 9 c < / d 1 p 1 : U U I D > < d 1 p 1 : C o n t a i n e r   z : R e f = " i 2 3 0 7 " / > < d 1 p 1 : V a l u e   i : t y p e = " d 1 : s t r i n g " > ' T 7 5 ' ! 2 6 : 2 6 < / d 1 p 1 : V a l u e > < / d 2 : a n y T y p e > < d 2 : a n y T y p e   z : I d = " i 2 3 8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3 0 6 " / > < d 1 p 1 : U U I D > 9 1 f 4 9 1 f d - c 6 2 c - 4 3 1 5 - 9 f 5 e - 7 9 3 3 7 a 2 5 a 3 7 c < / d 1 p 1 : U U I D > < d 1 p 1 : C o n t a i n e r   z : R e f = " i 2 3 0 7 " / > < d 1 p 1 : V a l u e   i : t y p e = " d 1 : s t r i n g " > ' T 7 6 ' ! 2 6 : 2 6 < / d 1 p 1 : V a l u e > < / d 2 : a n y T y p e > < d 2 : a n y T y p e   z : I d = " i 2 3 8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3 0 6 " / > < d 1 p 1 : U U I D > 0 3 0 7 c b 6 8 - 7 1 d a - 4 7 4 1 - 8 d b 3 - b 0 6 e 2 2 c 2 f 8 8 8 < / d 1 p 1 : U U I D > < d 1 p 1 : C o n t a i n e r   z : R e f = " i 2 3 0 7 " / > < d 1 p 1 : V a l u e   i : t y p e = " d 1 : s t r i n g " > ' T 7 7 ' ! 2 6 : 2 6 < / d 1 p 1 : V a l u e > < / d 2 : a n y T y p e > < d 2 : a n y T y p e   z : I d = " i 2 3 8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3 0 6 " / > < d 1 p 1 : U U I D > 9 6 8 7 d 9 9 7 - 0 b 3 8 - 4 f d 1 - 8 1 0 6 - 5 7 a 0 c 0 a 8 0 5 c 2 < / d 1 p 1 : U U I D > < d 1 p 1 : C o n t a i n e r   z : R e f = " i 2 3 0 7 " / > < d 1 p 1 : V a l u e   i : t y p e = " d 1 : s t r i n g " > ' T 7 8 ' ! 2 6 : 2 6 < / d 1 p 1 : V a l u e > < / d 2 : a n y T y p e > < d 2 : a n y T y p e   z : I d = " i 2 3 8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3 0 6 " / > < d 1 p 1 : U U I D > f f 4 f e d d 5 - 8 2 7 b - 4 2 b 9 - a 9 9 2 - f b 7 f b b 9 b 0 3 2 1 < / d 1 p 1 : U U I D > < d 1 p 1 : C o n t a i n e r   z : R e f = " i 2 3 0 7 " / > < d 1 p 1 : V a l u e   i : t y p e = " d 1 : s t r i n g " > ' T 7 9 ' ! 2 7 : 2 7 < / d 1 p 1 : V a l u e > < / d 2 : a n y T y p e > < d 2 : a n y T y p e   z : I d = " i 2 3 9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3 0 6 " / > < d 1 p 1 : U U I D > 7 f 3 7 9 a b 2 - 2 9 0 3 - 4 f a 0 - b 9 8 6 - 8 c a e b 7 6 3 b 4 b 8 < / d 1 p 1 : U U I D > < d 1 p 1 : C o n t a i n e r   z : R e f = " i 2 3 0 7 " / > < d 1 p 1 : V a l u e   i : t y p e = " d 1 : s t r i n g " > ' T 8 0 ' ! 2 7 : 2 7 < / d 1 p 1 : V a l u e > < / d 2 : a n y T y p e > < d 2 : a n y T y p e   z : I d = " i 2 3 9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3 0 6 " / > < d 1 p 1 : U U I D > 1 0 8 4 3 8 9 6 - 9 c 1 3 - 4 a a d - b e 4 0 - b a 1 b d f 4 4 6 0 1 f < / d 1 p 1 : U U I D > < d 1 p 1 : C o n t a i n e r   z : R e f = " i 2 3 0 7 " / > < d 1 p 1 : V a l u e   i : t y p e = " d 1 : s t r i n g " > ' T 8 1 ' ! 2 7 : 2 7 < / d 1 p 1 : V a l u e > < / d 2 : a n y T y p e > < d 2 : a n y T y p e   z : I d = " i 2 3 9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3 0 6 " / > < d 1 p 1 : U U I D > 1 d 1 5 3 6 0 4 - 2 f 1 c - 4 c 5 7 - b 0 5 2 - c 9 8 b 4 f 6 7 a a 4 7 < / d 1 p 1 : U U I D > < d 1 p 1 : C o n t a i n e r   z : R e f = " i 2 3 0 7 " / > < d 1 p 1 : V a l u e   i : t y p e = " d 1 : s t r i n g " > ' T 8 2 ' ! 2 6 : 2 6 < / d 1 p 1 : V a l u e > < / d 2 : a n y T y p e > < d 2 : a n y T y p e   z : I d = " i 2 3 9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3 0 6 " / > < d 1 p 1 : U U I D > c d 0 6 2 b b a - f 2 e e - 4 8 5 5 - 8 9 4 8 - e c b d 9 0 0 c e 8 6 a < / d 1 p 1 : U U I D > < d 1 p 1 : C o n t a i n e r   z : R e f = " i 2 3 0 7 " / > < d 1 p 1 : V a l u e   i : t y p e = " d 1 : s t r i n g " > ' T 8 3 ' ! 2 6 : 2 6 < / d 1 p 1 : V a l u e > < / d 2 : a n y T y p e > < d 2 : a n y T y p e   z : I d = " i 2 3 9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3 0 6 " / > < d 1 p 1 : U U I D > f a 7 1 3 8 1 5 - 8 6 b 5 - 4 a 0 5 - a 5 3 a - 7 0 5 7 7 a d 1 5 e d 4 < / d 1 p 1 : U U I D > < d 1 p 1 : C o n t a i n e r   z : R e f = " i 2 3 0 7 " / > < d 1 p 1 : V a l u e   i : t y p e = " d 1 : s t r i n g " > ' T 8 4 ' ! 2 6 : 2 6 < / d 1 p 1 : V a l u e > < / d 2 : a n y T y p e > < d 2 : a n y T y p e   z : I d = " i 2 3 9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3 0 6 " / > < d 1 p 1 : U U I D > 6 4 7 6 c 0 4 8 - f 3 8 7 - 4 c a 3 - b 2 3 0 - 9 f e 9 1 1 c 5 9 5 f 4 < / d 1 p 1 : U U I D > < d 1 p 1 : C o n t a i n e r   z : R e f = " i 2 3 0 7 " / > < d 1 p 1 : V a l u e   i : t y p e = " d 1 : s t r i n g " > ' T 8 5 ' ! 2 6 : 2 6 < / d 1 p 1 : V a l u e > < / d 2 : a n y T y p e > < d 2 : a n y T y p e   z : I d = " i 2 3 9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3 0 6 " / > < d 1 p 1 : U U I D > d a 7 f f 1 7 7 - 3 2 d 0 - 4 3 0 f - b f 6 6 - c 9 4 0 3 e e 0 1 f f 6 < / d 1 p 1 : U U I D > < d 1 p 1 : C o n t a i n e r   z : R e f = " i 2 3 0 7 " / > < d 1 p 1 : V a l u e   i : t y p e = " d 1 : s t r i n g " > ' T 8 6 ' ! 2 5 : 2 5 < / d 1 p 1 : V a l u e > < / d 2 : a n y T y p e > < d 2 : a n y T y p e   z : I d = " i 2 3 9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3 0 6 " / > < d 1 p 1 : U U I D > 3 2 a 9 b 2 1 6 - 5 a 7 a - 4 d f e - b d 3 0 - 6 1 3 c 4 2 d c 7 b 6 5 < / d 1 p 1 : U U I D > < d 1 p 1 : C o n t a i n e r   z : R e f = " i 2 3 0 7 " / > < d 1 p 1 : V a l u e   i : t y p e = " d 1 : s t r i n g " > ' T 8 7 ' ! 2 6 : 2 6 < / d 1 p 1 : V a l u e > < / d 2 : a n y T y p e > < d 2 : a n y T y p e   z : I d = " i 2 3 9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3 0 6 " / > < d 1 p 1 : U U I D > 9 1 d 9 c d 6 2 - b e d 4 - 4 9 8 c - 9 e 3 b - 2 9 f a a 5 3 9 8 8 2 5 < / d 1 p 1 : U U I D > < d 1 p 1 : C o n t a i n e r   z : R e f = " i 2 3 0 7 " / > < d 1 p 1 : V a l u e   i : t y p e = " d 1 : s t r i n g " > ' T 8 8 ' ! 2 6 : 2 6 < / d 1 p 1 : V a l u e > < / d 2 : a n y T y p e > < d 2 : a n y T y p e   z : I d = " i 2 3 9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3 0 6 " / > < d 1 p 1 : U U I D > 1 d 1 c b 5 9 b - 8 8 0 c - 4 7 c d - b f a 1 - 3 6 5 7 6 4 2 0 1 5 3 f < / d 1 p 1 : U U I D > < d 1 p 1 : C o n t a i n e r   z : R e f = " i 2 3 0 7 " / > < d 1 p 1 : V a l u e   i : t y p e = " d 1 : s t r i n g " > ' T 8 9 ' ! 2 6 : 2 6 < / d 1 p 1 : V a l u e > < / d 2 : a n y T y p e > < d 2 : a n y T y p e   z : I d = " i 2 4 0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3 0 6 " / > < d 1 p 1 : U U I D > 3 0 3 e 5 f d f - 6 8 6 2 - 4 1 3 8 - a 3 4 f - c 1 b 4 0 5 5 c a 7 c 4 < / d 1 p 1 : U U I D > < d 1 p 1 : C o n t a i n e r   z : R e f = " i 2 3 0 7 " / > < d 1 p 1 : V a l u e   i : t y p e = " d 1 : s t r i n g " > ' T 9 0 ' ! 2 5 : 2 5 < / d 1 p 1 : V a l u e > < / d 2 : a n y T y p e > < d 2 : a n y T y p e   z : I d = " i 2 4 0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3 0 6 " / > < d 1 p 1 : U U I D > b 0 6 3 5 1 9 f - c 9 3 b - 4 4 9 3 - 8 3 0 8 - d 8 4 5 b 2 1 8 8 1 f 3 < / d 1 p 1 : U U I D > < d 1 p 1 : C o n t a i n e r   z : R e f = " i 2 3 0 7 " / > < d 1 p 1 : V a l u e   i : t y p e = " d 1 : s t r i n g " > ' T 9 1 ' ! 2 5 : 2 5 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4 0 2 " > < d 1 p 1 : U U I D > a 6 2 f d 6 d 0 - 6 e c 3 - 4 8 2 1 - 8 9 9 7 - b 0 9 e d d 4 2 2 b f 6 < / d 1 p 1 : U U I D > < d 1 p 1 : _ e l e m e n t s > < d 2 : a n y T y p e   z : R e f = " i 2 3 0 8 " / > < d 2 : a n y T y p e   z : R e f = " i 2 3 1 1 " / > < d 2 : a n y T y p e   z : R e f = " i 2 3 1 2 " / > < d 2 : a n y T y p e   z : R e f = " i 2 3 1 3 " / > < d 2 : a n y T y p e   z : R e f = " i 2 3 1 4 " / > < d 2 : a n y T y p e   z : R e f = " i 2 3 1 5 " / > < d 2 : a n y T y p e   z : R e f = " i 2 3 1 6 " / > < d 2 : a n y T y p e   z : R e f = " i 2 3 1 7 " / > < d 2 : a n y T y p e   z : R e f = " i 2 3 1 8 " / > < d 2 : a n y T y p e   z : R e f = " i 2 3 1 9 " / > < d 2 : a n y T y p e   z : R e f = " i 2 3 2 0 " / > < d 2 : a n y T y p e   z : R e f = " i 2 3 2 1 " / > < d 2 : a n y T y p e   z : R e f = " i 2 3 2 2 " / > < d 2 : a n y T y p e   z : R e f = " i 2 3 2 3 " / > < d 2 : a n y T y p e   z : R e f = " i 2 3 2 4 " / > < d 2 : a n y T y p e   z : R e f = " i 2 3 2 5 " / > < d 2 : a n y T y p e   z : R e f = " i 2 3 2 6 " / > < d 2 : a n y T y p e   z : R e f = " i 2 3 2 7 " / > < d 2 : a n y T y p e   z : R e f = " i 2 3 2 8 " / > < d 2 : a n y T y p e   z : R e f = " i 2 3 2 9 " / > < d 2 : a n y T y p e   z : R e f = " i 2 3 3 0 " / > < d 2 : a n y T y p e   z : R e f = " i 2 3 3 1 " / > < d 2 : a n y T y p e   z : R e f = " i 2 3 3 2 " / > < d 2 : a n y T y p e   z : R e f = " i 2 3 3 3 " / > < d 2 : a n y T y p e   z : R e f = " i 2 3 3 4 " / > < d 2 : a n y T y p e   z : R e f = " i 2 3 3 5 " / > < d 2 : a n y T y p e   z : R e f = " i 2 3 3 6 " / > < d 2 : a n y T y p e   z : R e f = " i 2 3 3 7 " / > < d 2 : a n y T y p e   z : R e f = " i 2 3 3 8 " / > < d 2 : a n y T y p e   z : R e f = " i 2 3 3 9 " / > < d 2 : a n y T y p e   z : R e f = " i 2 3 4 0 " / > < d 2 : a n y T y p e   z : R e f = " i 2 3 4 1 " / > < d 2 : a n y T y p e   z : R e f = " i 2 3 4 2 " / > < d 2 : a n y T y p e   z : R e f = " i 2 3 4 3 " / > < d 2 : a n y T y p e   z : R e f = " i 2 3 4 4 " / > < d 2 : a n y T y p e   z : R e f = " i 2 3 4 5 " / > < d 2 : a n y T y p e   z : R e f = " i 2 3 4 6 " / > < d 2 : a n y T y p e   z : R e f = " i 2 3 4 7 " / > < d 2 : a n y T y p e   z : R e f = " i 2 3 4 8 " / > < d 2 : a n y T y p e   z : R e f = " i 2 3 4 9 " / > < d 2 : a n y T y p e   z : R e f = " i 2 3 5 0 " / > < d 2 : a n y T y p e   z : R e f = " i 2 3 5 1 " / > < d 2 : a n y T y p e   z : R e f = " i 2 3 5 2 " / > < d 2 : a n y T y p e   z : R e f = " i 2 3 5 3 " / > < d 2 : a n y T y p e   z : R e f = " i 2 3 5 4 " / > < d 2 : a n y T y p e   z : R e f = " i 2 3 5 5 " / > < d 2 : a n y T y p e   z : R e f = " i 2 3 5 6 " / > < d 2 : a n y T y p e   z : R e f = " i 2 3 5 7 " / > < d 2 : a n y T y p e   z : R e f = " i 2 3 5 8 " / > < d 2 : a n y T y p e   z : R e f = " i 2 3 5 9 " / > < d 2 : a n y T y p e   z : R e f = " i 2 3 6 0 " / > < d 2 : a n y T y p e   z : R e f = " i 2 3 6 1 " / > < d 2 : a n y T y p e   z : R e f = " i 2 3 6 2 " / > < d 2 : a n y T y p e   z : R e f = " i 2 3 6 3 " / > < d 2 : a n y T y p e   z : R e f = " i 2 3 6 4 " / > < d 2 : a n y T y p e   z : R e f = " i 2 3 6 5 " / > < d 2 : a n y T y p e   z : R e f = " i 2 3 6 6 " / > < d 2 : a n y T y p e   z : R e f = " i 2 3 6 7 " / > < d 2 : a n y T y p e   z : R e f = " i 2 3 6 8 " / > < d 2 : a n y T y p e   z : R e f = " i 2 3 6 9 " / > < d 2 : a n y T y p e   z : R e f = " i 2 3 7 0 " / > < d 2 : a n y T y p e   z : R e f = " i 2 3 7 1 " / > < d 2 : a n y T y p e   z : R e f = " i 2 3 7 2 " / > < d 2 : a n y T y p e   z : R e f = " i 2 3 7 3 " / > < d 2 : a n y T y p e   z : R e f = " i 2 3 7 4 " / > < d 2 : a n y T y p e   z : R e f = " i 2 3 7 5 " / > < d 2 : a n y T y p e   z : R e f = " i 2 3 7 6 " / > < d 2 : a n y T y p e   z : R e f = " i 2 3 7 7 " / > < d 2 : a n y T y p e   z : R e f = " i 2 3 7 8 " / > < d 2 : a n y T y p e   z : R e f = " i 2 3 7 9 " / > < d 2 : a n y T y p e   z : R e f = " i 2 3 8 0 " / > < d 2 : a n y T y p e   z : R e f = " i 2 3 8 1 " / > < d 2 : a n y T y p e   z : R e f = " i 2 3 8 2 " / > < d 2 : a n y T y p e   z : R e f = " i 2 3 8 3 " / > < d 2 : a n y T y p e   z : R e f = " i 2 3 8 4 " / > < d 2 : a n y T y p e   z : R e f = " i 2 3 8 5 " / > < d 2 : a n y T y p e   z : R e f = " i 2 3 8 6 " / > < d 2 : a n y T y p e   z : R e f = " i 2 3 8 7 " / > < d 2 : a n y T y p e   z : R e f = " i 2 3 8 8 " / > < d 2 : a n y T y p e   z : R e f = " i 2 3 8 9 " / > < d 2 : a n y T y p e   z : R e f = " i 2 3 9 0 " / > < d 2 : a n y T y p e   z : R e f = " i 2 3 9 1 " / > < d 2 : a n y T y p e   z : R e f = " i 2 3 9 2 " / > < d 2 : a n y T y p e   z : R e f = " i 2 3 9 3 " / > < d 2 : a n y T y p e   z : R e f = " i 2 3 9 4 " / > < d 2 : a n y T y p e   z : R e f = " i 2 3 9 5 " / > < d 2 : a n y T y p e   z : R e f = " i 2 3 9 6 " / > < d 2 : a n y T y p e   z : R e f = " i 2 3 9 7 " / > < d 2 : a n y T y p e   z : R e f = " i 2 3 9 8 " / > < d 2 : a n y T y p e   z : R e f = " i 2 3 9 9 " / > < d 2 : a n y T y p e   z : R e f = " i 2 4 0 0 " / > < d 2 : a n y T y p e   z : R e f = " i 2 4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4 0 3 "   i : t y p e = " d 1 p 1 : L a b e l " > < d 1 p 1 : P a r e n t   z : R e f = " i 2 3 0 6 " / > < d 1 p 1 : U U I D > f a f a b 6 8 a - 0 1 2 9 - 4 e 2 3 - 9 8 6 f - 1 4 b f 5 0 0 e 2 f 4 1 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 4 5   a n s   e t   p l u s  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2 4 0 4 "   i : t y p e = " d 1 p 1 : E l e m e n t " > < d 1 p 1 : N a m e > S T & a m p ; 3 2 ; 4 5 & a m p ; 3 2 ; a n s & a m p ; 3 2 ; e t & a m p ; 3 2 ; p l u s & a m p ; 3 2 ; & a m p ; 3 2 ; & a m p ; 4 5 ; & a m p ; 3 2 ; S T & a m p ; 3 2 ; 4 5 & a m p ; 3 2 ; a n s & a m p ; 3 2 ; e t & a m p ; 3 2 ; p l u s & a m p ; 3 2 ; & a m p ; 3 2 ; & a m p ; 4 5 ; & a m p ; 3 2 ; E n t r e & a m p ; 3 2 ; 4 5 & a m p ; 3 2 ; e t & a m p ; 3 2 ; 5 4 & a m p ; 3 2 ; a n s & a m p ; 3 2 ; < / d 1 p 1 : N a m e > < d 1 p 1 : O b j e c t T y p e > E l e m e n t < / d 1 p 1 : O b j e c t T y p e > < d 1 p 1 : P a r e n t   z : R e f = " i 2 4 1 " / > < d 1 p 1 : U U I D > 7 c 0 7 f f d c - 4 d d 8 - 4 6 d 7 - a 9 a 5 - 7 9 6 6 5 f 9 3 e 5 f f < / d 1 p 1 : U U I D > < d 1 p 1 : _ p r o p e r t i e s   z : I d = " i 2 4 0 5 "   i : t y p e = " d 1 p 1 : M D M P r o p e r t i e s " > < d 1 p 1 : P a r e n t   z : R e f = " i 2 4 0 4 " / > < d 1 p 1 : U U I D > e 7 b 9 c d b 3 - 9 1 1 5 - 4 2 8 8 - 8 0 d a - 7 2 5 5 a d 6 a 9 e 9 4 < / d 1 p 1 : U U I D > < d 1 p 1 : _ e l e m e n t s > < d 2 : a n y T y p e   z : I d = " i 2 4 0 6 "   i : t y p e = " d 1 p 1 : M D M P r o p e r t y " > < d 1 p 1 : N a m e > S i g L e t t e r < / d 1 p 1 : N a m e > < d 1 p 1 : P a r e n t   z : R e f = " i 2 4 0 4 " / > < d 1 p 1 : U U I D > 9 c 1 4 1 1 1 e - 6 d 2 e - 4 e 8 6 - a c 9 f - 4 9 a 9 f 2 f 9 1 b 4 f < / d 1 p 1 : U U I D > < d 1 p 1 : _ p r o p e r t i e s   z : I d = " i 2 4 0 7 "   i : t y p e = " d 1 p 1 : M D M P r o p e r t i e s " > < d 1 p 1 : P a r e n t   z : R e f = " i 2 4 0 6 " / > < d 1 p 1 : U U I D > 7 3 6 3 a 3 6 0 - 4 d 8 5 - 4 c 2 a - 8 c 2 b - 2 b 3 6 e 7 4 2 f 0 a b 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4 0 8 " > < d 1 p 1 : U U I D > 9 a 7 f c b 3 6 - 5 f 3 c - 4 f e 0 - 9 8 d b - 8 c 8 3 4 c f 8 7 f 5 8 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0 5 " / > < d 1 p 1 : V a l u e   i : t y p e = " d 1 : s t r i n g " > < / d 1 p 1 : V a l u e > < / d 2 : a n y T y p e > < d 2 : a n y T y p e   z : I d = " i 2 4 0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4 0 4 " / > < d 1 p 1 : U U I D > 9 f c b b 0 3 0 - 7 1 8 f - 4 2 0 8 - 8 e f 8 - 5 4 f b 0 a 2 0 4 5 d 9 < / d 1 p 1 : U U I D > < d 1 p 1 : C o n t a i n e r   z : R e f = " i 2 4 0 5 " / > < d 1 p 1 : V a l u e   i : t y p e = " d 1 : s t r i n g " > ' T 1 ' ! 2 6 : 2 6 < / d 1 p 1 : V a l u e > < / d 2 : a n y T y p e > < d 2 : a n y T y p e   z : I d = " i 2 4 1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4 0 4 " / > < d 1 p 1 : U U I D > 1 9 5 6 0 3 5 3 - 9 1 6 5 - 4 e c 9 - 9 7 5 8 - a 1 1 b 9 5 f 8 0 1 e 4 < / d 1 p 1 : U U I D > < d 1 p 1 : C o n t a i n e r   z : R e f = " i 2 4 0 5 " / > < d 1 p 1 : V a l u e   i : t y p e = " d 1 : s t r i n g " > ' T 2 ' ! 2 6 : 2 6 < / d 1 p 1 : V a l u e > < / d 2 : a n y T y p e > < d 2 : a n y T y p e   z : I d = " i 2 4 1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4 0 4 " / > < d 1 p 1 : U U I D > a c d a 7 6 1 3 - 2 a 5 4 - 4 d a 1 - a 8 e b - 3 9 6 e f 5 a a 4 1 2 c < / d 1 p 1 : U U I D > < d 1 p 1 : C o n t a i n e r   z : R e f = " i 2 4 0 5 " / > < d 1 p 1 : V a l u e   i : t y p e = " d 1 : s t r i n g " > ' T 3 ' ! 2 6 : 2 6 < / d 1 p 1 : V a l u e > < / d 2 : a n y T y p e > < d 2 : a n y T y p e   z : I d = " i 2 4 1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4 0 4 " / > < d 1 p 1 : U U I D > 0 8 d a 7 8 6 6 - 4 d c 8 - 4 1 9 0 - 8 7 6 1 - 5 e d 8 f 8 8 a e 3 c d < / d 1 p 1 : U U I D > < d 1 p 1 : C o n t a i n e r   z : R e f = " i 2 4 0 5 " / > < d 1 p 1 : V a l u e   i : t y p e = " d 1 : s t r i n g " > ' T 4 ' ! 2 6 : 2 6 < / d 1 p 1 : V a l u e > < / d 2 : a n y T y p e > < d 2 : a n y T y p e   z : I d = " i 2 4 1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4 0 4 " / > < d 1 p 1 : U U I D > c d d e b f 8 7 - a 9 8 4 - 4 6 7 f - 8 c 1 0 - 0 a 3 7 d 8 6 d f 2 8 5 < / d 1 p 1 : U U I D > < d 1 p 1 : C o n t a i n e r   z : R e f = " i 2 4 0 5 " / > < d 1 p 1 : V a l u e   i : t y p e = " d 1 : s t r i n g " > ' T 5 ' ! 2 6 : 2 6 < / d 1 p 1 : V a l u e > < / d 2 : a n y T y p e > < d 2 : a n y T y p e   z : I d = " i 2 4 1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4 0 4 " / > < d 1 p 1 : U U I D > f 6 6 5 0 8 e 1 - f 6 4 5 - 4 e 6 6 - 8 d 1 3 - 9 e 2 9 4 b 9 b d 3 5 0 < / d 1 p 1 : U U I D > < d 1 p 1 : C o n t a i n e r   z : R e f = " i 2 4 0 5 " / > < d 1 p 1 : V a l u e   i : t y p e = " d 1 : s t r i n g " > ' T 6 ' ! 2 6 : 2 6 < / d 1 p 1 : V a l u e > < / d 2 : a n y T y p e > < d 2 : a n y T y p e   z : I d = " i 2 4 1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4 0 4 " / > < d 1 p 1 : U U I D > 2 2 9 e 1 b 5 b - 3 5 6 1 - 4 b 1 6 - 9 8 6 7 - 4 0 c 3 0 7 e 0 0 3 e c < / d 1 p 1 : U U I D > < d 1 p 1 : C o n t a i n e r   z : R e f = " i 2 4 0 5 " / > < d 1 p 1 : V a l u e   i : t y p e = " d 1 : s t r i n g " > ' T 7 ' ! 2 6 : 2 6 < / d 1 p 1 : V a l u e > < / d 2 : a n y T y p e > < d 2 : a n y T y p e   z : I d = " i 2 4 1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4 0 4 " / > < d 1 p 1 : U U I D > d 1 a 6 4 0 e a - e 3 f 1 - 4 a 2 e - 9 0 4 d - 0 0 1 c 4 3 8 f c a 4 5 < / d 1 p 1 : U U I D > < d 1 p 1 : C o n t a i n e r   z : R e f = " i 2 4 0 5 " / > < d 1 p 1 : V a l u e   i : t y p e = " d 1 : s t r i n g " > ' T 8 ' ! 2 6 : 2 6 < / d 1 p 1 : V a l u e > < / d 2 : a n y T y p e > < d 2 : a n y T y p e   z : I d = " i 2 4 1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4 0 4 " / > < d 1 p 1 : U U I D > 9 8 8 2 a 0 1 1 - 8 f 3 d - 4 b 5 6 - 8 9 e 8 - c f 9 e 4 0 8 4 e d a 5 < / d 1 p 1 : U U I D > < d 1 p 1 : C o n t a i n e r   z : R e f = " i 2 4 0 5 " / > < d 1 p 1 : V a l u e   i : t y p e = " d 1 : s t r i n g " > ' T 9 ' ! 2 6 : 2 6 < / d 1 p 1 : V a l u e > < / d 2 : a n y T y p e > < d 2 : a n y T y p e   z : I d = " i 2 4 1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4 0 4 " / > < d 1 p 1 : U U I D > 6 3 6 e 4 c 2 5 - 4 4 6 d - 4 8 0 d - a f 5 8 - 6 e 6 b 1 9 6 5 2 c a 8 < / d 1 p 1 : U U I D > < d 1 p 1 : C o n t a i n e r   z : R e f = " i 2 4 0 5 " / > < d 1 p 1 : V a l u e   i : t y p e = " d 1 : s t r i n g " > ' T 1 0 ' ! 2 6 : 2 6 < / d 1 p 1 : V a l u e > < / d 2 : a n y T y p e > < d 2 : a n y T y p e   z : I d = " i 2 4 1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4 0 4 " / > < d 1 p 1 : U U I D > f 2 4 b 6 b 6 5 - 2 7 2 d - 4 e 7 d - b 9 7 2 - 6 f d 4 f a 5 5 9 b b 8 < / d 1 p 1 : U U I D > < d 1 p 1 : C o n t a i n e r   z : R e f = " i 2 4 0 5 " / > < d 1 p 1 : V a l u e   i : t y p e = " d 1 : s t r i n g " > ' T 1 1 ' ! 2 6 : 2 6 < / d 1 p 1 : V a l u e > < / d 2 : a n y T y p e > < d 2 : a n y T y p e   z : I d = " i 2 4 2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4 0 4 " / > < d 1 p 1 : U U I D > f 4 5 6 b 6 6 e - 6 3 2 3 - 4 d a 0 - a 5 8 7 - 3 5 b 8 1 0 6 f 2 3 6 b < / d 1 p 1 : U U I D > < d 1 p 1 : C o n t a i n e r   z : R e f = " i 2 4 0 5 " / > < d 1 p 1 : V a l u e   i : t y p e = " d 1 : s t r i n g " > ' T 1 2 ' ! 2 6 : 2 6 < / d 1 p 1 : V a l u e > < / d 2 : a n y T y p e > < d 2 : a n y T y p e   z : I d = " i 2 4 2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4 0 4 " / > < d 1 p 1 : U U I D > 8 e e 9 4 d 1 0 - 1 4 7 c - 4 f 0 2 - b a 2 f - 3 9 7 2 0 f d 6 4 2 f 8 < / d 1 p 1 : U U I D > < d 1 p 1 : C o n t a i n e r   z : R e f = " i 2 4 0 5 " / > < d 1 p 1 : V a l u e   i : t y p e = " d 1 : s t r i n g " > ' T 1 3 ' ! 2 6 : 2 6 < / d 1 p 1 : V a l u e > < / d 2 : a n y T y p e > < d 2 : a n y T y p e   z : I d = " i 2 4 2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4 0 4 " / > < d 1 p 1 : U U I D > 9 f 9 8 e d d 7 - d c e c - 4 4 3 4 - a b c 4 - 7 3 8 4 e 4 4 f 5 7 4 2 < / d 1 p 1 : U U I D > < d 1 p 1 : C o n t a i n e r   z : R e f = " i 2 4 0 5 " / > < d 1 p 1 : V a l u e   i : t y p e = " d 1 : s t r i n g " > ' T 1 4 ' ! 2 6 : 2 6 < / d 1 p 1 : V a l u e > < / d 2 : a n y T y p e > < d 2 : a n y T y p e   z : I d = " i 2 4 2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4 0 4 " / > < d 1 p 1 : U U I D > c 7 0 e b d f c - f 4 5 0 - 4 5 e a - a b 8 5 - 3 8 2 e 4 c 2 3 9 0 d 2 < / d 1 p 1 : U U I D > < d 1 p 1 : C o n t a i n e r   z : R e f = " i 2 4 0 5 " / > < d 1 p 1 : V a l u e   i : t y p e = " d 1 : s t r i n g " > ' T 1 5 ' ! 2 6 : 2 6 < / d 1 p 1 : V a l u e > < / d 2 : a n y T y p e > < d 2 : a n y T y p e   z : I d = " i 2 4 2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4 0 4 " / > < d 1 p 1 : U U I D > 2 7 3 d 8 9 2 3 - 8 7 2 5 - 4 b 4 6 - 8 f 7 5 - 8 f 3 5 1 6 d 9 6 0 b 3 < / d 1 p 1 : U U I D > < d 1 p 1 : C o n t a i n e r   z : R e f = " i 2 4 0 5 " / > < d 1 p 1 : V a l u e   i : t y p e = " d 1 : s t r i n g " > ' T 1 6 ' ! 2 6 : 2 6 < / d 1 p 1 : V a l u e > < / d 2 : a n y T y p e > < d 2 : a n y T y p e   z : I d = " i 2 4 2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4 0 4 " / > < d 1 p 1 : U U I D > f 8 5 0 b 0 4 3 - 8 0 9 2 - 4 f 7 9 - a 3 1 1 - 4 e 0 c 5 0 d 8 7 5 5 6 < / d 1 p 1 : U U I D > < d 1 p 1 : C o n t a i n e r   z : R e f = " i 2 4 0 5 " / > < d 1 p 1 : V a l u e   i : t y p e = " d 1 : s t r i n g " > ' T 1 7 ' ! 2 6 : 2 6 < / d 1 p 1 : V a l u e > < / d 2 : a n y T y p e > < d 2 : a n y T y p e   z : I d = " i 2 4 2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4 0 4 " / > < d 1 p 1 : U U I D > 7 b c 6 6 a 4 2 - 2 7 6 5 - 4 3 f 2 - b 4 a 9 - 6 0 c 6 5 6 f 7 0 b 6 9 < / d 1 p 1 : U U I D > < d 1 p 1 : C o n t a i n e r   z : R e f = " i 2 4 0 5 " / > < d 1 p 1 : V a l u e   i : t y p e = " d 1 : s t r i n g " > ' T 1 8 ' ! 2 6 : 2 6 < / d 1 p 1 : V a l u e > < / d 2 : a n y T y p e > < d 2 : a n y T y p e   z : I d = " i 2 4 2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4 0 4 " / > < d 1 p 1 : U U I D > 8 5 e a 8 7 7 4 - f a 9 f - 4 b 8 c - a 9 2 a - 7 5 1 b 2 c b 6 7 9 5 b < / d 1 p 1 : U U I D > < d 1 p 1 : C o n t a i n e r   z : R e f = " i 2 4 0 5 " / > < d 1 p 1 : V a l u e   i : t y p e = " d 1 : s t r i n g " > ' T 1 9 ' ! 2 6 : 2 6 < / d 1 p 1 : V a l u e > < / d 2 : a n y T y p e > < d 2 : a n y T y p e   z : I d = " i 2 4 2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4 0 4 " / > < d 1 p 1 : U U I D > a b c 6 1 c 6 4 - 2 4 4 9 - 4 8 f d - a 0 3 d - 5 1 d 8 a c 9 9 2 6 4 5 < / d 1 p 1 : U U I D > < d 1 p 1 : C o n t a i n e r   z : R e f = " i 2 4 0 5 " / > < d 1 p 1 : V a l u e   i : t y p e = " d 1 : s t r i n g " > ' T 2 0 ' ! 2 6 : 2 6 < / d 1 p 1 : V a l u e > < / d 2 : a n y T y p e > < d 2 : a n y T y p e   z : I d = " i 2 4 2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4 0 4 " / > < d 1 p 1 : U U I D > 0 9 e b 9 b 9 5 - c 6 b c - 4 9 3 2 - a 6 e e - 6 9 2 9 0 a 3 4 b 9 6 c < / d 1 p 1 : U U I D > < d 1 p 1 : C o n t a i n e r   z : R e f = " i 2 4 0 5 " / > < d 1 p 1 : V a l u e   i : t y p e = " d 1 : s t r i n g " > ' T 2 1 ' ! 2 6 : 2 6 < / d 1 p 1 : V a l u e > < / d 2 : a n y T y p e > < d 2 : a n y T y p e   z : I d = " i 2 4 3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4 0 4 " / > < d 1 p 1 : U U I D > 1 b a 9 8 d 8 a - e 6 0 b - 4 1 0 d - 9 2 a 4 - 3 f 5 3 9 0 4 3 5 7 5 2 < / d 1 p 1 : U U I D > < d 1 p 1 : C o n t a i n e r   z : R e f = " i 2 4 0 5 " / > < d 1 p 1 : V a l u e   i : t y p e = " d 1 : s t r i n g " > ' T 2 2 ' ! 2 7 : 2 7 < / d 1 p 1 : V a l u e > < / d 2 : a n y T y p e > < d 2 : a n y T y p e   z : I d = " i 2 4 3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4 0 4 " / > < d 1 p 1 : U U I D > f d b d d 9 2 7 - 7 9 6 f - 4 9 8 e - a a 2 f - f b e f e d 9 f 6 5 d f < / d 1 p 1 : U U I D > < d 1 p 1 : C o n t a i n e r   z : R e f = " i 2 4 0 5 " / > < d 1 p 1 : V a l u e   i : t y p e = " d 1 : s t r i n g " > ' T 2 3 ' ! 2 7 : 2 7 < / d 1 p 1 : V a l u e > < / d 2 : a n y T y p e > < d 2 : a n y T y p e   z : I d = " i 2 4 3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4 0 4 " / > < d 1 p 1 : U U I D > 2 d 7 0 9 e a c - a 9 0 e - 4 9 7 3 - b f 5 0 - d 6 2 a 2 1 f 9 3 b 2 4 < / d 1 p 1 : U U I D > < d 1 p 1 : C o n t a i n e r   z : R e f = " i 2 4 0 5 " / > < d 1 p 1 : V a l u e   i : t y p e = " d 1 : s t r i n g " > ' T 2 4 ' ! 2 7 : 2 7 < / d 1 p 1 : V a l u e > < / d 2 : a n y T y p e > < d 2 : a n y T y p e   z : I d = " i 2 4 3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4 0 4 " / > < d 1 p 1 : U U I D > f 2 b 0 4 8 1 1 - c 6 2 7 - 4 e f a - 8 d c 7 - b 9 3 e f 3 4 2 6 f 8 e < / d 1 p 1 : U U I D > < d 1 p 1 : C o n t a i n e r   z : R e f = " i 2 4 0 5 " / > < d 1 p 1 : V a l u e   i : t y p e = " d 1 : s t r i n g " > ' T 2 5 ' ! 2 7 : 2 7 < / d 1 p 1 : V a l u e > < / d 2 : a n y T y p e > < d 2 : a n y T y p e   z : I d = " i 2 4 3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4 0 4 " / > < d 1 p 1 : U U I D > 3 2 7 b d c 5 1 - 3 d d 4 - 4 a 7 b - b 0 2 a - 5 3 c 3 b 1 f 3 1 e b 9 < / d 1 p 1 : U U I D > < d 1 p 1 : C o n t a i n e r   z : R e f = " i 2 4 0 5 " / > < d 1 p 1 : V a l u e   i : t y p e = " d 1 : s t r i n g " > ' T 2 6 ' ! 2 7 : 2 7 < / d 1 p 1 : V a l u e > < / d 2 : a n y T y p e > < d 2 : a n y T y p e   z : I d = " i 2 4 3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4 0 4 " / > < d 1 p 1 : U U I D > 0 a b a f 8 1 4 - b 5 7 c - 4 a f f - a 5 3 5 - 3 0 7 9 c 1 f 5 c d 0 c < / d 1 p 1 : U U I D > < d 1 p 1 : C o n t a i n e r   z : R e f = " i 2 4 0 5 " / > < d 1 p 1 : V a l u e   i : t y p e = " d 1 : s t r i n g " > ' T 2 7 ' ! 2 7 : 2 7 < / d 1 p 1 : V a l u e > < / d 2 : a n y T y p e > < d 2 : a n y T y p e   z : I d = " i 2 4 3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4 0 4 " / > < d 1 p 1 : U U I D > 3 2 6 5 e 7 2 a - 9 1 c 9 - 4 7 a 7 - 9 3 3 d - d d a 3 7 5 d d 4 e 1 6 < / d 1 p 1 : U U I D > < d 1 p 1 : C o n t a i n e r   z : R e f = " i 2 4 0 5 " / > < d 1 p 1 : V a l u e   i : t y p e = " d 1 : s t r i n g " > ' T 2 8 ' ! 2 7 : 2 7 < / d 1 p 1 : V a l u e > < / d 2 : a n y T y p e > < d 2 : a n y T y p e   z : I d = " i 2 4 3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4 0 4 " / > < d 1 p 1 : U U I D > e 9 6 a e 9 c 5 - 3 3 6 7 - 4 e 4 d - b b 4 4 - b 4 9 0 4 8 5 1 7 c b b < / d 1 p 1 : U U I D > < d 1 p 1 : C o n t a i n e r   z : R e f = " i 2 4 0 5 " / > < d 1 p 1 : V a l u e   i : t y p e = " d 1 : s t r i n g " > ' T 2 9 ' ! 2 7 : 2 7 < / d 1 p 1 : V a l u e > < / d 2 : a n y T y p e > < d 2 : a n y T y p e   z : I d = " i 2 4 3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4 0 4 " / > < d 1 p 1 : U U I D > 2 1 b c 4 a 4 4 - 2 c 1 6 - 4 5 d b - 9 c 1 7 - 7 c 9 d b 7 c 4 f 5 4 c < / d 1 p 1 : U U I D > < d 1 p 1 : C o n t a i n e r   z : R e f = " i 2 4 0 5 " / > < d 1 p 1 : V a l u e   i : t y p e = " d 1 : s t r i n g " > ' T 3 0 ' ! 2 8 : 2 8 < / d 1 p 1 : V a l u e > < / d 2 : a n y T y p e > < d 2 : a n y T y p e   z : I d = " i 2 4 3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4 0 4 " / > < d 1 p 1 : U U I D > 3 c f 2 6 5 2 7 - 8 1 1 4 - 4 0 c 3 - 9 e d d - 0 2 b 8 e d 0 6 b b 9 e < / d 1 p 1 : U U I D > < d 1 p 1 : C o n t a i n e r   z : R e f = " i 2 4 0 5 " / > < d 1 p 1 : V a l u e   i : t y p e = " d 1 : s t r i n g " > ' T 3 1 ' ! 2 8 : 2 8 < / d 1 p 1 : V a l u e > < / d 2 : a n y T y p e > < d 2 : a n y T y p e   z : I d = " i 2 4 4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4 0 4 " / > < d 1 p 1 : U U I D > 7 a c 1 7 4 e f - 8 d 7 9 - 4 d c 2 - b b 0 2 - 2 c 6 e f f 8 2 4 6 8 6 < / d 1 p 1 : U U I D > < d 1 p 1 : C o n t a i n e r   z : R e f = " i 2 4 0 5 " / > < d 1 p 1 : V a l u e   i : t y p e = " d 1 : s t r i n g " > ' T 3 2 ' ! 2 8 : 2 8 < / d 1 p 1 : V a l u e > < / d 2 : a n y T y p e > < d 2 : a n y T y p e   z : I d = " i 2 4 4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4 0 4 " / > < d 1 p 1 : U U I D > 7 a d 2 e f 5 a - 0 2 7 7 - 4 f 5 6 - 8 3 7 c - 7 7 5 2 8 b 3 8 7 1 b 5 < / d 1 p 1 : U U I D > < d 1 p 1 : C o n t a i n e r   z : R e f = " i 2 4 0 5 " / > < d 1 p 1 : V a l u e   i : t y p e = " d 1 : s t r i n g " > ' T 3 3 ' ! 2 8 : 2 8 < / d 1 p 1 : V a l u e > < / d 2 : a n y T y p e > < d 2 : a n y T y p e   z : I d = " i 2 4 4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4 0 4 " / > < d 1 p 1 : U U I D > 8 9 1 5 e 0 a 4 - 7 1 5 f - 4 7 e 2 - a 3 4 1 - b 4 7 6 4 1 2 6 7 0 e 4 < / d 1 p 1 : U U I D > < d 1 p 1 : C o n t a i n e r   z : R e f = " i 2 4 0 5 " / > < d 1 p 1 : V a l u e   i : t y p e = " d 1 : s t r i n g " > ' T 3 4 ' ! 2 8 : 2 8 < / d 1 p 1 : V a l u e > < / d 2 : a n y T y p e > < d 2 : a n y T y p e   z : I d = " i 2 4 4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4 0 4 " / > < d 1 p 1 : U U I D > 1 b c b d 6 e 0 - 2 f b c - 4 4 e 9 - 8 9 6 6 - 7 1 5 9 e 6 b f 0 8 c c < / d 1 p 1 : U U I D > < d 1 p 1 : C o n t a i n e r   z : R e f = " i 2 4 0 5 " / > < d 1 p 1 : V a l u e   i : t y p e = " d 1 : s t r i n g " > ' T 3 5 ' ! 2 8 : 2 8 < / d 1 p 1 : V a l u e > < / d 2 : a n y T y p e > < d 2 : a n y T y p e   z : I d = " i 2 4 4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4 0 4 " / > < d 1 p 1 : U U I D > 9 f b 4 6 7 b 3 - 3 b 9 c - 4 6 6 4 - b 2 4 f - e e 9 5 b 6 6 4 2 8 5 0 < / d 1 p 1 : U U I D > < d 1 p 1 : C o n t a i n e r   z : R e f = " i 2 4 0 5 " / > < d 1 p 1 : V a l u e   i : t y p e = " d 1 : s t r i n g " > ' T 3 6 ' ! 2 8 : 2 8 < / d 1 p 1 : V a l u e > < / d 2 : a n y T y p e > < d 2 : a n y T y p e   z : I d = " i 2 4 4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4 0 4 " / > < d 1 p 1 : U U I D > f f 6 9 c b c b - 0 7 9 d - 4 5 3 5 - b 7 9 e - 8 3 9 c a b 5 2 0 6 f c < / d 1 p 1 : U U I D > < d 1 p 1 : C o n t a i n e r   z : R e f = " i 2 4 0 5 " / > < d 1 p 1 : V a l u e   i : t y p e = " d 1 : s t r i n g " > ' T 3 7 ' ! 2 8 : 2 8 < / d 1 p 1 : V a l u e > < / d 2 : a n y T y p e > < d 2 : a n y T y p e   z : I d = " i 2 4 4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4 0 4 " / > < d 1 p 1 : U U I D > 8 b f 7 d 1 a a - 8 c b c - 4 9 4 1 - b 6 0 e - f 6 9 0 c 7 9 5 4 e 5 4 < / d 1 p 1 : U U I D > < d 1 p 1 : C o n t a i n e r   z : R e f = " i 2 4 0 5 " / > < d 1 p 1 : V a l u e   i : t y p e = " d 1 : s t r i n g " > ' T 3 8 ' ! 2 7 : 2 7 < / d 1 p 1 : V a l u e > < / d 2 : a n y T y p e > < d 2 : a n y T y p e   z : I d = " i 2 4 4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4 0 4 " / > < d 1 p 1 : U U I D > 1 b 1 1 8 f d 0 - f d 0 0 - 4 4 c 5 - a 9 d 5 - e 5 5 c 7 3 8 c 5 9 3 0 < / d 1 p 1 : U U I D > < d 1 p 1 : C o n t a i n e r   z : R e f = " i 2 4 0 5 " / > < d 1 p 1 : V a l u e   i : t y p e = " d 1 : s t r i n g " > ' T 3 9 ' ! 2 7 : 2 7 < / d 1 p 1 : V a l u e > < / d 2 : a n y T y p e > < d 2 : a n y T y p e   z : I d = " i 2 4 4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4 0 4 " / > < d 1 p 1 : U U I D > 4 5 2 1 5 e 5 e - 7 e c 1 - 4 1 c 7 - a a 1 0 - b d b 8 6 1 e 8 1 7 9 c < / d 1 p 1 : U U I D > < d 1 p 1 : C o n t a i n e r   z : R e f = " i 2 4 0 5 " / > < d 1 p 1 : V a l u e   i : t y p e = " d 1 : s t r i n g " > ' T 4 0 ' ! 2 7 : 2 7 < / d 1 p 1 : V a l u e > < / d 2 : a n y T y p e > < d 2 : a n y T y p e   z : I d = " i 2 4 4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4 0 4 " / > < d 1 p 1 : U U I D > 2 e 9 3 9 c 4 1 - f c 3 a - 4 2 e 8 - 9 3 c 9 - 6 9 9 7 5 d b 1 e 4 9 8 < / d 1 p 1 : U U I D > < d 1 p 1 : C o n t a i n e r   z : R e f = " i 2 4 0 5 " / > < d 1 p 1 : V a l u e   i : t y p e = " d 1 : s t r i n g " > ' T 4 1 ' ! 2 7 : 2 7 < / d 1 p 1 : V a l u e > < / d 2 : a n y T y p e > < d 2 : a n y T y p e   z : I d = " i 2 4 5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4 0 4 " / > < d 1 p 1 : U U I D > 2 2 0 7 7 4 3 1 - 1 4 a b - 4 1 5 a - 9 2 2 f - a 1 8 b 4 0 c 3 5 3 c 3 < / d 1 p 1 : U U I D > < d 1 p 1 : C o n t a i n e r   z : R e f = " i 2 4 0 5 " / > < d 1 p 1 : V a l u e   i : t y p e = " d 1 : s t r i n g " > ' T 4 2 ' ! 2 7 : 2 7 < / d 1 p 1 : V a l u e > < / d 2 : a n y T y p e > < d 2 : a n y T y p e   z : I d = " i 2 4 5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4 0 4 " / > < d 1 p 1 : U U I D > 2 4 3 a 4 7 1 1 - f 3 a 7 - 4 6 5 2 - 9 5 7 f - 5 3 b 2 5 c 1 7 4 4 0 c < / d 1 p 1 : U U I D > < d 1 p 1 : C o n t a i n e r   z : R e f = " i 2 4 0 5 " / > < d 1 p 1 : V a l u e   i : t y p e = " d 1 : s t r i n g " > ' T 4 3 ' ! 2 7 : 2 7 < / d 1 p 1 : V a l u e > < / d 2 : a n y T y p e > < d 2 : a n y T y p e   z : I d = " i 2 4 5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4 0 4 " / > < d 1 p 1 : U U I D > 2 e c 2 d 7 0 7 - 1 f 4 6 - 4 9 e 8 - a 2 0 4 - 6 0 7 3 2 3 7 4 f 6 8 5 < / d 1 p 1 : U U I D > < d 1 p 1 : C o n t a i n e r   z : R e f = " i 2 4 0 5 " / > < d 1 p 1 : V a l u e   i : t y p e = " d 1 : s t r i n g " > ' T 4 4 ' ! 2 7 : 2 7 < / d 1 p 1 : V a l u e > < / d 2 : a n y T y p e > < d 2 : a n y T y p e   z : I d = " i 2 4 5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4 0 4 " / > < d 1 p 1 : U U I D > 5 0 5 9 4 a 8 2 - e b e e - 4 2 9 7 - a b d c - a b 3 4 c 4 c 3 2 3 b f < / d 1 p 1 : U U I D > < d 1 p 1 : C o n t a i n e r   z : R e f = " i 2 4 0 5 " / > < d 1 p 1 : V a l u e   i : t y p e = " d 1 : s t r i n g " > ' T 4 5 ' ! 2 7 : 2 7 < / d 1 p 1 : V a l u e > < / d 2 : a n y T y p e > < d 2 : a n y T y p e   z : I d = " i 2 4 5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4 0 4 " / > < d 1 p 1 : U U I D > f 5 3 f 0 4 c 3 - 0 a f d - 4 f 0 7 - a 0 1 c - 3 e 2 7 3 9 d 7 b 9 b a < / d 1 p 1 : U U I D > < d 1 p 1 : C o n t a i n e r   z : R e f = " i 2 4 0 5 " / > < d 1 p 1 : V a l u e   i : t y p e = " d 1 : s t r i n g " > ' T 4 6 ' ! 2 8 : 2 8 < / d 1 p 1 : V a l u e > < / d 2 : a n y T y p e > < d 2 : a n y T y p e   z : I d = " i 2 4 5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4 0 4 " / > < d 1 p 1 : U U I D > 9 e 9 0 e 2 f 1 - b f b e - 4 1 7 e - 8 e 9 1 - a 4 8 f c e d 9 d 4 e 4 < / d 1 p 1 : U U I D > < d 1 p 1 : C o n t a i n e r   z : R e f = " i 2 4 0 5 " / > < d 1 p 1 : V a l u e   i : t y p e = " d 1 : s t r i n g " > ' T 4 7 ' ! 2 8 : 2 8 < / d 1 p 1 : V a l u e > < / d 2 : a n y T y p e > < d 2 : a n y T y p e   z : I d = " i 2 4 5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4 0 4 " / > < d 1 p 1 : U U I D > 2 6 3 6 7 c 3 8 - 3 3 3 3 - 4 e 6 0 - 9 7 c 0 - 7 c 3 d a 0 b 9 d 3 6 1 < / d 1 p 1 : U U I D > < d 1 p 1 : C o n t a i n e r   z : R e f = " i 2 4 0 5 " / > < d 1 p 1 : V a l u e   i : t y p e = " d 1 : s t r i n g " > ' T 4 8 ' ! 2 8 : 2 8 < / d 1 p 1 : V a l u e > < / d 2 : a n y T y p e > < d 2 : a n y T y p e   z : I d = " i 2 4 5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4 0 4 " / > < d 1 p 1 : U U I D > 6 e e 6 3 6 6 1 - e 9 4 0 - 4 7 7 7 - b 0 9 4 - 5 d 7 1 3 b f 5 1 8 8 4 < / d 1 p 1 : U U I D > < d 1 p 1 : C o n t a i n e r   z : R e f = " i 2 4 0 5 " / > < d 1 p 1 : V a l u e   i : t y p e = " d 1 : s t r i n g " > ' T 4 9 ' ! 2 8 : 2 8 < / d 1 p 1 : V a l u e > < / d 2 : a n y T y p e > < d 2 : a n y T y p e   z : I d = " i 2 4 5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4 0 4 " / > < d 1 p 1 : U U I D > 4 c 8 a 4 9 7 4 - 7 1 a f - 4 8 c b - 8 a 0 a - a 2 b e d b e 2 1 8 6 f < / d 1 p 1 : U U I D > < d 1 p 1 : C o n t a i n e r   z : R e f = " i 2 4 0 5 " / > < d 1 p 1 : V a l u e   i : t y p e = " d 1 : s t r i n g " > ' T 5 0 ' ! 2 8 : 2 8 < / d 1 p 1 : V a l u e > < / d 2 : a n y T y p e > < d 2 : a n y T y p e   z : I d = " i 2 4 5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4 0 4 " / > < d 1 p 1 : U U I D > 9 6 1 c f 0 c 8 - 0 5 0 9 - 4 0 1 4 - a 3 d 4 - d c 5 d c 9 6 5 8 6 9 d < / d 1 p 1 : U U I D > < d 1 p 1 : C o n t a i n e r   z : R e f = " i 2 4 0 5 " / > < d 1 p 1 : V a l u e   i : t y p e = " d 1 : s t r i n g " > ' T 5 1 ' ! 2 8 : 2 8 < / d 1 p 1 : V a l u e > < / d 2 : a n y T y p e > < d 2 : a n y T y p e   z : I d = " i 2 4 6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4 0 4 " / > < d 1 p 1 : U U I D > a a a d f 2 4 7 - d d 2 0 - 4 c 5 4 - 8 1 c 8 - 6 e e 3 7 8 0 7 2 6 d a < / d 1 p 1 : U U I D > < d 1 p 1 : C o n t a i n e r   z : R e f = " i 2 4 0 5 " / > < d 1 p 1 : V a l u e   i : t y p e = " d 1 : s t r i n g " > ' T 5 2 ' ! 2 8 : 2 8 < / d 1 p 1 : V a l u e > < / d 2 : a n y T y p e > < d 2 : a n y T y p e   z : I d = " i 2 4 6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4 0 4 " / > < d 1 p 1 : U U I D > 8 c b d 7 a 0 a - 0 0 8 f - 4 c 2 a - a a 4 c - 0 a d 7 d a 6 e 6 1 2 3 < / d 1 p 1 : U U I D > < d 1 p 1 : C o n t a i n e r   z : R e f = " i 2 4 0 5 " / > < d 1 p 1 : V a l u e   i : t y p e = " d 1 : s t r i n g " > ' T 5 3 ' ! 2 8 : 2 8 < / d 1 p 1 : V a l u e > < / d 2 : a n y T y p e > < d 2 : a n y T y p e   z : I d = " i 2 4 6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4 0 4 " / > < d 1 p 1 : U U I D > e 8 0 4 3 f 6 d - 0 5 c 4 - 4 5 9 7 - 9 1 3 f - 7 5 5 8 9 2 6 c 8 6 2 9 < / d 1 p 1 : U U I D > < d 1 p 1 : C o n t a i n e r   z : R e f = " i 2 4 0 5 " / > < d 1 p 1 : V a l u e   i : t y p e = " d 1 : s t r i n g " > ' T 5 4 ' ! 2 7 : 2 7 < / d 1 p 1 : V a l u e > < / d 2 : a n y T y p e > < d 2 : a n y T y p e   z : I d = " i 2 4 6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4 0 4 " / > < d 1 p 1 : U U I D > e 9 3 b b 7 5 4 - 0 b b c - 4 5 5 0 - 8 3 0 1 - 0 7 f 2 0 e 6 d 7 c 4 7 < / d 1 p 1 : U U I D > < d 1 p 1 : C o n t a i n e r   z : R e f = " i 2 4 0 5 " / > < d 1 p 1 : V a l u e   i : t y p e = " d 1 : s t r i n g " > ' T 5 5 ' ! 2 7 : 2 7 < / d 1 p 1 : V a l u e > < / d 2 : a n y T y p e > < d 2 : a n y T y p e   z : I d = " i 2 4 6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4 0 4 " / > < d 1 p 1 : U U I D > 2 7 2 7 0 f 6 3 - f 2 8 7 - 4 6 0 4 - a d c d - 9 3 2 c 6 2 9 8 d 9 8 8 < / d 1 p 1 : U U I D > < d 1 p 1 : C o n t a i n e r   z : R e f = " i 2 4 0 5 " / > < d 1 p 1 : V a l u e   i : t y p e = " d 1 : s t r i n g " > ' T 5 6 ' ! 2 7 : 2 7 < / d 1 p 1 : V a l u e > < / d 2 : a n y T y p e > < d 2 : a n y T y p e   z : I d = " i 2 4 6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4 0 4 " / > < d 1 p 1 : U U I D > a a c c 8 5 3 7 - f 6 3 c - 4 2 4 c - 8 7 d c - 5 c b 4 3 a e 0 6 b 6 1 < / d 1 p 1 : U U I D > < d 1 p 1 : C o n t a i n e r   z : R e f = " i 2 4 0 5 " / > < d 1 p 1 : V a l u e   i : t y p e = " d 1 : s t r i n g " > ' T 5 7 ' ! 2 7 : 2 7 < / d 1 p 1 : V a l u e > < / d 2 : a n y T y p e > < d 2 : a n y T y p e   z : I d = " i 2 4 6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4 0 4 " / > < d 1 p 1 : U U I D > 5 b 8 c b f 2 f - 3 0 0 3 - 4 9 f d - 8 d 0 6 - 9 4 2 1 5 5 b f d 9 3 f < / d 1 p 1 : U U I D > < d 1 p 1 : C o n t a i n e r   z : R e f = " i 2 4 0 5 " / > < d 1 p 1 : V a l u e   i : t y p e = " d 1 : s t r i n g " > ' T 5 8 ' ! 2 7 : 2 7 < / d 1 p 1 : V a l u e > < / d 2 : a n y T y p e > < d 2 : a n y T y p e   z : I d = " i 2 4 6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4 0 4 " / > < d 1 p 1 : U U I D > 7 b 6 a 1 9 9 0 - 9 e 4 7 - 4 7 d 2 - 8 7 b d - e 8 7 d 0 6 4 2 b b 4 8 < / d 1 p 1 : U U I D > < d 1 p 1 : C o n t a i n e r   z : R e f = " i 2 4 0 5 " / > < d 1 p 1 : V a l u e   i : t y p e = " d 1 : s t r i n g " > ' T 5 9 ' ! 2 7 : 2 7 < / d 1 p 1 : V a l u e > < / d 2 : a n y T y p e > < d 2 : a n y T y p e   z : I d = " i 2 4 6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4 0 4 " / > < d 1 p 1 : U U I D > f 0 b 0 b e 6 5 - d 3 f 6 - 4 c d 1 - 8 e 2 a - d f 5 c 8 f 2 e d 8 3 1 < / d 1 p 1 : U U I D > < d 1 p 1 : C o n t a i n e r   z : R e f = " i 2 4 0 5 " / > < d 1 p 1 : V a l u e   i : t y p e = " d 1 : s t r i n g " > ' T 6 0 ' ! 2 6 : 2 6 < / d 1 p 1 : V a l u e > < / d 2 : a n y T y p e > < d 2 : a n y T y p e   z : I d = " i 2 4 6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4 0 4 " / > < d 1 p 1 : U U I D > 2 5 6 9 c f a 1 - f 3 5 7 - 4 0 9 b - b 8 a 0 - d 3 7 0 6 1 1 a e 6 7 c < / d 1 p 1 : U U I D > < d 1 p 1 : C o n t a i n e r   z : R e f = " i 2 4 0 5 " / > < d 1 p 1 : V a l u e   i : t y p e = " d 1 : s t r i n g " > ' T 6 1 ' ! 2 6 : 2 6 < / d 1 p 1 : V a l u e > < / d 2 : a n y T y p e > < d 2 : a n y T y p e   z : I d = " i 2 4 7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4 0 4 " / > < d 1 p 1 : U U I D > 6 1 3 3 d f 8 d - 4 2 a 5 - 4 2 b 7 - 8 7 7 4 - 2 d 8 2 6 4 9 d 4 5 5 f < / d 1 p 1 : U U I D > < d 1 p 1 : C o n t a i n e r   z : R e f = " i 2 4 0 5 " / > < d 1 p 1 : V a l u e   i : t y p e = " d 1 : s t r i n g " > ' T 6 2 ' ! 2 6 : 2 6 < / d 1 p 1 : V a l u e > < / d 2 : a n y T y p e > < d 2 : a n y T y p e   z : I d = " i 2 4 7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4 0 4 " / > < d 1 p 1 : U U I D > d 4 4 d 5 9 3 6 - a 1 9 9 - 4 0 9 9 - 9 2 3 0 - 2 d 1 9 9 c 3 5 3 c d 5 < / d 1 p 1 : U U I D > < d 1 p 1 : C o n t a i n e r   z : R e f = " i 2 4 0 5 " / > < d 1 p 1 : V a l u e   i : t y p e = " d 1 : s t r i n g " > ' T 6 3 ' ! 2 6 : 2 6 < / d 1 p 1 : V a l u e > < / d 2 : a n y T y p e > < d 2 : a n y T y p e   z : I d = " i 2 4 7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4 0 4 " / > < d 1 p 1 : U U I D > 0 c 2 5 3 b 0 8 - 8 c 4 e - 4 a 3 2 - 9 f a d - 1 d 0 a 6 8 0 c 5 d 6 e < / d 1 p 1 : U U I D > < d 1 p 1 : C o n t a i n e r   z : R e f = " i 2 4 0 5 " / > < d 1 p 1 : V a l u e   i : t y p e = " d 1 : s t r i n g " > ' T 6 4 ' ! 2 6 : 2 6 < / d 1 p 1 : V a l u e > < / d 2 : a n y T y p e > < d 2 : a n y T y p e   z : I d = " i 2 4 7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4 0 4 " / > < d 1 p 1 : U U I D > 6 4 f 2 d e 5 0 - c 1 5 1 - 4 8 5 9 - 9 4 c e - f b 3 a 6 3 b 9 1 f 4 9 < / d 1 p 1 : U U I D > < d 1 p 1 : C o n t a i n e r   z : R e f = " i 2 4 0 5 " / > < d 1 p 1 : V a l u e   i : t y p e = " d 1 : s t r i n g " > ' T 6 5 ' ! 2 7 : 2 7 < / d 1 p 1 : V a l u e > < / d 2 : a n y T y p e > < d 2 : a n y T y p e   z : I d = " i 2 4 7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4 0 4 " / > < d 1 p 1 : U U I D > 0 c 9 3 8 6 0 3 - e b 5 a - 4 7 1 f - b 3 9 1 - a 8 d 3 f 3 0 7 a c 1 8 < / d 1 p 1 : U U I D > < d 1 p 1 : C o n t a i n e r   z : R e f = " i 2 4 0 5 " / > < d 1 p 1 : V a l u e   i : t y p e = " d 1 : s t r i n g " > ' T 6 6 ' ! 2 7 : 2 7 < / d 1 p 1 : V a l u e > < / d 2 : a n y T y p e > < d 2 : a n y T y p e   z : I d = " i 2 4 7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4 0 4 " / > < d 1 p 1 : U U I D > a 1 8 a 0 f 9 2 - 6 e 5 0 - 4 1 9 e - a c a d - e b 6 7 2 7 f 6 a 3 6 2 < / d 1 p 1 : U U I D > < d 1 p 1 : C o n t a i n e r   z : R e f = " i 2 4 0 5 " / > < d 1 p 1 : V a l u e   i : t y p e = " d 1 : s t r i n g " > ' T 6 7 ' ! 2 7 : 2 7 < / d 1 p 1 : V a l u e > < / d 2 : a n y T y p e > < d 2 : a n y T y p e   z : I d = " i 2 4 7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4 0 4 " / > < d 1 p 1 : U U I D > 2 e 8 d e d 8 9 - 2 f e 8 - 4 3 e 5 - a 3 a 4 - 6 2 c 5 8 2 5 d 6 7 f 4 < / d 1 p 1 : U U I D > < d 1 p 1 : C o n t a i n e r   z : R e f = " i 2 4 0 5 " / > < d 1 p 1 : V a l u e   i : t y p e = " d 1 : s t r i n g " > ' T 6 8 ' ! 2 7 : 2 7 < / d 1 p 1 : V a l u e > < / d 2 : a n y T y p e > < d 2 : a n y T y p e   z : I d = " i 2 4 7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4 0 4 " / > < d 1 p 1 : U U I D > 4 d 4 4 a 1 1 6 - 7 c 8 1 - 4 a 9 1 - 8 0 0 8 - 5 a 0 a 3 7 0 2 0 b 8 1 < / d 1 p 1 : U U I D > < d 1 p 1 : C o n t a i n e r   z : R e f = " i 2 4 0 5 " / > < d 1 p 1 : V a l u e   i : t y p e = " d 1 : s t r i n g " > ' T 6 9 ' ! 2 7 : 2 7 < / d 1 p 1 : V a l u e > < / d 2 : a n y T y p e > < d 2 : a n y T y p e   z : I d = " i 2 4 7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4 0 4 " / > < d 1 p 1 : U U I D > d b a a b 5 1 2 - 5 1 6 9 - 4 8 0 5 - 9 7 c 0 - e a c 5 9 2 3 0 5 2 4 a < / d 1 p 1 : U U I D > < d 1 p 1 : C o n t a i n e r   z : R e f = " i 2 4 0 5 " / > < d 1 p 1 : V a l u e   i : t y p e = " d 1 : s t r i n g " > ' T 7 0 ' ! 2 8 : 2 8 < / d 1 p 1 : V a l u e > < / d 2 : a n y T y p e > < d 2 : a n y T y p e   z : I d = " i 2 4 7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4 0 4 " / > < d 1 p 1 : U U I D > e 2 5 5 7 5 0 7 - 8 9 0 1 - 4 8 1 0 - a 7 5 7 - e 0 f b 5 b e 7 f 1 b a < / d 1 p 1 : U U I D > < d 1 p 1 : C o n t a i n e r   z : R e f = " i 2 4 0 5 " / > < d 1 p 1 : V a l u e   i : t y p e = " d 1 : s t r i n g " > ' T 7 1 ' ! 2 8 : 2 8 < / d 1 p 1 : V a l u e > < / d 2 : a n y T y p e > < d 2 : a n y T y p e   z : I d = " i 2 4 8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4 0 4 " / > < d 1 p 1 : U U I D > 9 4 d f f 2 9 6 - 1 1 f f - 4 1 2 a - 8 0 1 a - a a f d 3 a 4 b f 5 5 5 < / d 1 p 1 : U U I D > < d 1 p 1 : C o n t a i n e r   z : R e f = " i 2 4 0 5 " / > < d 1 p 1 : V a l u e   i : t y p e = " d 1 : s t r i n g " > ' T 7 2 ' ! 2 8 : 2 8 < / d 1 p 1 : V a l u e > < / d 2 : a n y T y p e > < d 2 : a n y T y p e   z : I d = " i 2 4 8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4 0 4 " / > < d 1 p 1 : U U I D > 1 3 3 a 0 2 a 5 - e e f 0 - 4 c 9 c - b c 8 2 - 3 9 7 e 3 0 b 8 6 9 0 a < / d 1 p 1 : U U I D > < d 1 p 1 : C o n t a i n e r   z : R e f = " i 2 4 0 5 " / > < d 1 p 1 : V a l u e   i : t y p e = " d 1 : s t r i n g " > ' T 7 3 ' ! 2 8 : 2 8 < / d 1 p 1 : V a l u e > < / d 2 : a n y T y p e > < d 2 : a n y T y p e   z : I d = " i 2 4 8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4 0 4 " / > < d 1 p 1 : U U I D > 8 6 2 1 c 5 f 7 - b 2 9 6 - 4 a 9 3 - 8 d 3 1 - 4 f 8 1 9 1 e 8 7 2 9 e < / d 1 p 1 : U U I D > < d 1 p 1 : C o n t a i n e r   z : R e f = " i 2 4 0 5 " / > < d 1 p 1 : V a l u e   i : t y p e = " d 1 : s t r i n g " > ' T 7 4 ' ! 2 8 : 2 8 < / d 1 p 1 : V a l u e > < / d 2 : a n y T y p e > < d 2 : a n y T y p e   z : I d = " i 2 4 8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4 0 4 " / > < d 1 p 1 : U U I D > 3 a 8 b b 0 7 c - 3 f a 9 - 4 3 9 e - 8 5 3 f - f 1 9 3 c 6 f 4 1 6 3 6 < / d 1 p 1 : U U I D > < d 1 p 1 : C o n t a i n e r   z : R e f = " i 2 4 0 5 " / > < d 1 p 1 : V a l u e   i : t y p e = " d 1 : s t r i n g " > ' T 7 5 ' ! 2 7 : 2 7 < / d 1 p 1 : V a l u e > < / d 2 : a n y T y p e > < d 2 : a n y T y p e   z : I d = " i 2 4 8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4 0 4 " / > < d 1 p 1 : U U I D > 0 4 c 3 2 f 2 0 - d 0 3 8 - 4 a a 1 - b 8 5 1 - f 9 1 c 7 9 1 a b a c 0 < / d 1 p 1 : U U I D > < d 1 p 1 : C o n t a i n e r   z : R e f = " i 2 4 0 5 " / > < d 1 p 1 : V a l u e   i : t y p e = " d 1 : s t r i n g " > ' T 7 6 ' ! 2 7 : 2 7 < / d 1 p 1 : V a l u e > < / d 2 : a n y T y p e > < d 2 : a n y T y p e   z : I d = " i 2 4 8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4 0 4 " / > < d 1 p 1 : U U I D > f a 3 c a d d 9 - 6 9 a 7 - 4 7 2 c - b 1 0 3 - 2 5 4 0 5 7 6 e d c 2 6 < / d 1 p 1 : U U I D > < d 1 p 1 : C o n t a i n e r   z : R e f = " i 2 4 0 5 " / > < d 1 p 1 : V a l u e   i : t y p e = " d 1 : s t r i n g " > ' T 7 7 ' ! 2 7 : 2 7 < / d 1 p 1 : V a l u e > < / d 2 : a n y T y p e > < d 2 : a n y T y p e   z : I d = " i 2 4 8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4 0 4 " / > < d 1 p 1 : U U I D > 9 b 6 3 7 4 f 1 - 9 b 8 4 - 4 2 c 4 - a 3 f f - 0 b f 9 2 c 8 2 a 7 2 5 < / d 1 p 1 : U U I D > < d 1 p 1 : C o n t a i n e r   z : R e f = " i 2 4 0 5 " / > < d 1 p 1 : V a l u e   i : t y p e = " d 1 : s t r i n g " > ' T 7 8 ' ! 2 7 : 2 7 < / d 1 p 1 : V a l u e > < / d 2 : a n y T y p e > < d 2 : a n y T y p e   z : I d = " i 2 4 8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4 0 4 " / > < d 1 p 1 : U U I D > 3 f d 6 c e 1 6 - f a 2 4 - 4 0 c 3 - a f a d - 2 8 d 2 f e 7 2 d 2 d 6 < / d 1 p 1 : U U I D > < d 1 p 1 : C o n t a i n e r   z : R e f = " i 2 4 0 5 " / > < d 1 p 1 : V a l u e   i : t y p e = " d 1 : s t r i n g " > ' T 7 9 ' ! 2 8 : 2 8 < / d 1 p 1 : V a l u e > < / d 2 : a n y T y p e > < d 2 : a n y T y p e   z : I d = " i 2 4 8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4 0 4 " / > < d 1 p 1 : U U I D > f d 7 8 2 9 2 7 - b b 8 7 - 4 1 c c - a d 9 3 - e 5 2 3 d c 7 8 8 a f a < / d 1 p 1 : U U I D > < d 1 p 1 : C o n t a i n e r   z : R e f = " i 2 4 0 5 " / > < d 1 p 1 : V a l u e   i : t y p e = " d 1 : s t r i n g " > ' T 8 0 ' ! 2 8 : 2 8 < / d 1 p 1 : V a l u e > < / d 2 : a n y T y p e > < d 2 : a n y T y p e   z : I d = " i 2 4 8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4 0 4 " / > < d 1 p 1 : U U I D > 7 2 0 e 2 b 0 f - e d b 9 - 4 2 f 0 - 8 d 7 8 - 5 0 4 e 7 d 0 b 7 0 2 d < / d 1 p 1 : U U I D > < d 1 p 1 : C o n t a i n e r   z : R e f = " i 2 4 0 5 " / > < d 1 p 1 : V a l u e   i : t y p e = " d 1 : s t r i n g " > ' T 8 1 ' ! 2 8 : 2 8 < / d 1 p 1 : V a l u e > < / d 2 : a n y T y p e > < d 2 : a n y T y p e   z : I d = " i 2 4 9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4 0 4 " / > < d 1 p 1 : U U I D > e 4 0 8 0 3 c 5 - 0 d 4 e - 4 c 0 1 - b 9 f 9 - 0 1 5 9 5 0 9 e 4 9 8 c < / d 1 p 1 : U U I D > < d 1 p 1 : C o n t a i n e r   z : R e f = " i 2 4 0 5 " / > < d 1 p 1 : V a l u e   i : t y p e = " d 1 : s t r i n g " > ' T 8 2 ' ! 2 7 : 2 7 < / d 1 p 1 : V a l u e > < / d 2 : a n y T y p e > < d 2 : a n y T y p e   z : I d = " i 2 4 9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4 0 4 " / > < d 1 p 1 : U U I D > b a 0 2 3 3 1 0 - b e 0 8 - 4 9 b 3 - 9 3 b d - 2 e 0 6 a 7 4 d 2 a a 0 < / d 1 p 1 : U U I D > < d 1 p 1 : C o n t a i n e r   z : R e f = " i 2 4 0 5 " / > < d 1 p 1 : V a l u e   i : t y p e = " d 1 : s t r i n g " > ' T 8 3 ' ! 2 7 : 2 7 < / d 1 p 1 : V a l u e > < / d 2 : a n y T y p e > < d 2 : a n y T y p e   z : I d = " i 2 4 9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4 0 4 " / > < d 1 p 1 : U U I D > 6 a 8 0 9 b 4 f - 3 2 2 2 - 4 1 c 7 - 8 7 5 9 - 7 7 c c a c e b 0 4 b 7 < / d 1 p 1 : U U I D > < d 1 p 1 : C o n t a i n e r   z : R e f = " i 2 4 0 5 " / > < d 1 p 1 : V a l u e   i : t y p e = " d 1 : s t r i n g " > ' T 8 4 ' ! 2 7 : 2 7 < / d 1 p 1 : V a l u e > < / d 2 : a n y T y p e > < d 2 : a n y T y p e   z : I d = " i 2 4 9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4 0 4 " / > < d 1 p 1 : U U I D > 6 8 f 5 e f f a - c a 9 3 - 4 7 e 5 - a f d 3 - 0 1 7 e d 1 6 6 e 5 f e < / d 1 p 1 : U U I D > < d 1 p 1 : C o n t a i n e r   z : R e f = " i 2 4 0 5 " / > < d 1 p 1 : V a l u e   i : t y p e = " d 1 : s t r i n g " > ' T 8 5 ' ! 2 7 : 2 7 < / d 1 p 1 : V a l u e > < / d 2 : a n y T y p e > < d 2 : a n y T y p e   z : I d = " i 2 4 9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4 0 4 " / > < d 1 p 1 : U U I D > d 2 4 c a 1 a e - d 9 a f - 4 b b 1 - b 6 1 c - 7 d 7 9 4 3 1 f 8 f b a < / d 1 p 1 : U U I D > < d 1 p 1 : C o n t a i n e r   z : R e f = " i 2 4 0 5 " / > < d 1 p 1 : V a l u e   i : t y p e = " d 1 : s t r i n g " > ' T 8 6 ' ! 2 6 : 2 6 < / d 1 p 1 : V a l u e > < / d 2 : a n y T y p e > < d 2 : a n y T y p e   z : I d = " i 2 4 9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4 0 4 " / > < d 1 p 1 : U U I D > 4 f b 3 f 4 4 7 - 6 a f e - 4 0 d a - 8 8 0 0 - 6 2 7 9 5 d 7 9 c d 6 7 < / d 1 p 1 : U U I D > < d 1 p 1 : C o n t a i n e r   z : R e f = " i 2 4 0 5 " / > < d 1 p 1 : V a l u e   i : t y p e = " d 1 : s t r i n g " > ' T 8 7 ' ! 2 7 : 2 7 < / d 1 p 1 : V a l u e > < / d 2 : a n y T y p e > < d 2 : a n y T y p e   z : I d = " i 2 4 9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4 0 4 " / > < d 1 p 1 : U U I D > 9 f f 5 9 9 d d - 9 5 7 a - 4 5 f f - a f 5 9 - 3 7 9 a c 4 d b 5 d a 5 < / d 1 p 1 : U U I D > < d 1 p 1 : C o n t a i n e r   z : R e f = " i 2 4 0 5 " / > < d 1 p 1 : V a l u e   i : t y p e = " d 1 : s t r i n g " > ' T 8 8 ' ! 2 7 : 2 7 < / d 1 p 1 : V a l u e > < / d 2 : a n y T y p e > < d 2 : a n y T y p e   z : I d = " i 2 4 9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4 0 4 " / > < d 1 p 1 : U U I D > d f 1 2 e a d 0 - 6 d 0 d - 4 a 3 c - b 6 c 4 - d 5 e 0 5 1 b 6 6 f a 1 < / d 1 p 1 : U U I D > < d 1 p 1 : C o n t a i n e r   z : R e f = " i 2 4 0 5 " / > < d 1 p 1 : V a l u e   i : t y p e = " d 1 : s t r i n g " > ' T 8 9 ' ! 2 7 : 2 7 < / d 1 p 1 : V a l u e > < / d 2 : a n y T y p e > < d 2 : a n y T y p e   z : I d = " i 2 4 9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4 0 4 " / > < d 1 p 1 : U U I D > f e 2 a 5 0 5 d - 7 e 4 f - 4 7 7 7 - a b 9 1 - a 5 b a 0 c 7 f f 3 2 4 < / d 1 p 1 : U U I D > < d 1 p 1 : C o n t a i n e r   z : R e f = " i 2 4 0 5 " / > < d 1 p 1 : V a l u e   i : t y p e = " d 1 : s t r i n g " > ' T 9 0 ' ! 2 6 : 2 6 < / d 1 p 1 : V a l u e > < / d 2 : a n y T y p e > < d 2 : a n y T y p e   z : I d = " i 2 4 9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4 0 4 " / > < d 1 p 1 : U U I D > 2 b 5 f 1 c 0 1 - d 4 3 0 - 4 7 9 b - a 2 2 b - 2 6 0 4 9 a 5 a 3 7 f d < / d 1 p 1 : U U I D > < d 1 p 1 : C o n t a i n e r   z : R e f = " i 2 4 0 5 " / > < d 1 p 1 : V a l u e   i : t y p e = " d 1 : s t r i n g " > ' T 9 1 ' ! 2 6 : 2 6 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5 0 0 " > < d 1 p 1 : U U I D > 9 b 6 0 6 3 8 7 - 7 c 0 6 - 4 7 f 7 - 9 9 f 2 - c d 7 e b 7 d 0 b 7 a 7 < / d 1 p 1 : U U I D > < d 1 p 1 : _ e l e m e n t s > < d 2 : a n y T y p e   z : R e f = " i 2 4 0 6 " / > < d 2 : a n y T y p e   z : R e f = " i 2 4 0 9 " / > < d 2 : a n y T y p e   z : R e f = " i 2 4 1 0 " / > < d 2 : a n y T y p e   z : R e f = " i 2 4 1 1 " / > < d 2 : a n y T y p e   z : R e f = " i 2 4 1 2 " / > < d 2 : a n y T y p e   z : R e f = " i 2 4 1 3 " / > < d 2 : a n y T y p e   z : R e f = " i 2 4 1 4 " / > < d 2 : a n y T y p e   z : R e f = " i 2 4 1 5 " / > < d 2 : a n y T y p e   z : R e f = " i 2 4 1 6 " / > < d 2 : a n y T y p e   z : R e f = " i 2 4 1 7 " / > < d 2 : a n y T y p e   z : R e f = " i 2 4 1 8 " / > < d 2 : a n y T y p e   z : R e f = " i 2 4 1 9 " / > < d 2 : a n y T y p e   z : R e f = " i 2 4 2 0 " / > < d 2 : a n y T y p e   z : R e f = " i 2 4 2 1 " / > < d 2 : a n y T y p e   z : R e f = " i 2 4 2 2 " / > < d 2 : a n y T y p e   z : R e f = " i 2 4 2 3 " / > < d 2 : a n y T y p e   z : R e f = " i 2 4 2 4 " / > < d 2 : a n y T y p e   z : R e f = " i 2 4 2 5 " / > < d 2 : a n y T y p e   z : R e f = " i 2 4 2 6 " / > < d 2 : a n y T y p e   z : R e f = " i 2 4 2 7 " / > < d 2 : a n y T y p e   z : R e f = " i 2 4 2 8 " / > < d 2 : a n y T y p e   z : R e f = " i 2 4 2 9 " / > < d 2 : a n y T y p e   z : R e f = " i 2 4 3 0 " / > < d 2 : a n y T y p e   z : R e f = " i 2 4 3 1 " / > < d 2 : a n y T y p e   z : R e f = " i 2 4 3 2 " / > < d 2 : a n y T y p e   z : R e f = " i 2 4 3 3 " / > < d 2 : a n y T y p e   z : R e f = " i 2 4 3 4 " / > < d 2 : a n y T y p e   z : R e f = " i 2 4 3 5 " / > < d 2 : a n y T y p e   z : R e f = " i 2 4 3 6 " / > < d 2 : a n y T y p e   z : R e f = " i 2 4 3 7 " / > < d 2 : a n y T y p e   z : R e f = " i 2 4 3 8 " / > < d 2 : a n y T y p e   z : R e f = " i 2 4 3 9 " / > < d 2 : a n y T y p e   z : R e f = " i 2 4 4 0 " / > < d 2 : a n y T y p e   z : R e f = " i 2 4 4 1 " / > < d 2 : a n y T y p e   z : R e f = " i 2 4 4 2 " / > < d 2 : a n y T y p e   z : R e f = " i 2 4 4 3 " / > < d 2 : a n y T y p e   z : R e f = " i 2 4 4 4 " / > < d 2 : a n y T y p e   z : R e f = " i 2 4 4 5 " / > < d 2 : a n y T y p e   z : R e f = " i 2 4 4 6 " / > < d 2 : a n y T y p e   z : R e f = " i 2 4 4 7 " / > < d 2 : a n y T y p e   z : R e f = " i 2 4 4 8 " / > < d 2 : a n y T y p e   z : R e f = " i 2 4 4 9 " / > < d 2 : a n y T y p e   z : R e f = " i 2 4 5 0 " / > < d 2 : a n y T y p e   z : R e f = " i 2 4 5 1 " / > < d 2 : a n y T y p e   z : R e f = " i 2 4 5 2 " / > < d 2 : a n y T y p e   z : R e f = " i 2 4 5 3 " / > < d 2 : a n y T y p e   z : R e f = " i 2 4 5 4 " / > < d 2 : a n y T y p e   z : R e f = " i 2 4 5 5 " / > < d 2 : a n y T y p e   z : R e f = " i 2 4 5 6 " / > < d 2 : a n y T y p e   z : R e f = " i 2 4 5 7 " / > < d 2 : a n y T y p e   z : R e f = " i 2 4 5 8 " / > < d 2 : a n y T y p e   z : R e f = " i 2 4 5 9 " / > < d 2 : a n y T y p e   z : R e f = " i 2 4 6 0 " / > < d 2 : a n y T y p e   z : R e f = " i 2 4 6 1 " / > < d 2 : a n y T y p e   z : R e f = " i 2 4 6 2 " / > < d 2 : a n y T y p e   z : R e f = " i 2 4 6 3 " / > < d 2 : a n y T y p e   z : R e f = " i 2 4 6 4 " / > < d 2 : a n y T y p e   z : R e f = " i 2 4 6 5 " / > < d 2 : a n y T y p e   z : R e f = " i 2 4 6 6 " / > < d 2 : a n y T y p e   z : R e f = " i 2 4 6 7 " / > < d 2 : a n y T y p e   z : R e f = " i 2 4 6 8 " / > < d 2 : a n y T y p e   z : R e f = " i 2 4 6 9 " / > < d 2 : a n y T y p e   z : R e f = " i 2 4 7 0 " / > < d 2 : a n y T y p e   z : R e f = " i 2 4 7 1 " / > < d 2 : a n y T y p e   z : R e f = " i 2 4 7 2 " / > < d 2 : a n y T y p e   z : R e f = " i 2 4 7 3 " / > < d 2 : a n y T y p e   z : R e f = " i 2 4 7 4 " / > < d 2 : a n y T y p e   z : R e f = " i 2 4 7 5 " / > < d 2 : a n y T y p e   z : R e f = " i 2 4 7 6 " / > < d 2 : a n y T y p e   z : R e f = " i 2 4 7 7 " / > < d 2 : a n y T y p e   z : R e f = " i 2 4 7 8 " / > < d 2 : a n y T y p e   z : R e f = " i 2 4 7 9 " / > < d 2 : a n y T y p e   z : R e f = " i 2 4 8 0 " / > < d 2 : a n y T y p e   z : R e f = " i 2 4 8 1 " / > < d 2 : a n y T y p e   z : R e f = " i 2 4 8 2 " / > < d 2 : a n y T y p e   z : R e f = " i 2 4 8 3 " / > < d 2 : a n y T y p e   z : R e f = " i 2 4 8 4 " / > < d 2 : a n y T y p e   z : R e f = " i 2 4 8 5 " / > < d 2 : a n y T y p e   z : R e f = " i 2 4 8 6 " / > < d 2 : a n y T y p e   z : R e f = " i 2 4 8 7 " / > < d 2 : a n y T y p e   z : R e f = " i 2 4 8 8 " / > < d 2 : a n y T y p e   z : R e f = " i 2 4 8 9 " / > < d 2 : a n y T y p e   z : R e f = " i 2 4 9 0 " / > < d 2 : a n y T y p e   z : R e f = " i 2 4 9 1 " / > < d 2 : a n y T y p e   z : R e f = " i 2 4 9 2 " / > < d 2 : a n y T y p e   z : R e f = " i 2 4 9 3 " / > < d 2 : a n y T y p e   z : R e f = " i 2 4 9 4 " / > < d 2 : a n y T y p e   z : R e f = " i 2 4 9 5 " / > < d 2 : a n y T y p e   z : R e f = " i 2 4 9 6 " / > < d 2 : a n y T y p e   z : R e f = " i 2 4 9 7 " / > < d 2 : a n y T y p e   z : R e f = " i 2 4 9 8 " / > < d 2 : a n y T y p e   z : R e f = " i 2 4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5 0 1 "   i : t y p e = " d 1 p 1 : L a b e l " > < d 1 p 1 : P a r e n t   z : R e f = " i 2 4 0 4 " / > < d 1 p 1 : U U I D > 2 d 2 4 0 9 9 2 - 3 1 1 6 - 4 9 d c - b f 8 4 - 3 7 3 e e c a 0 a c a 9 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 4 5   a n s   e t   p l u s     -   E n t r e   4 5   e t   5 4   a n s 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2 5 0 2 "   i : t y p e = " d 1 p 1 : E l e m e n t " > < d 1 p 1 : N a m e > S T & a m p ; 3 2 ; 4 5 & a m p ; 3 2 ; a n s & a m p ; 3 2 ; e t & a m p ; 3 2 ; p l u s & a m p ; 3 2 ; & a m p ; 3 2 ; & a m p ; 4 5 ; & a m p ; 3 2 ; S T & a m p ; 3 2 ; 4 5 & a m p ; 3 2 ; a n s & a m p ; 3 2 ; e t & a m p ; 3 2 ; p l u s & a m p ; 3 2 ; & a m p ; 3 2 ; & a m p ; 4 5 ; & a m p ; 3 2 ; 5 5 & a m p ; 3 2 ; a n s & a m p ; 3 2 ; e t & a m p ; 3 2 ; p l u s & a m p ; 3 2 ; < / d 1 p 1 : N a m e > < d 1 p 1 : O b j e c t T y p e > E l e m e n t < / d 1 p 1 : O b j e c t T y p e > < d 1 p 1 : P a r e n t   z : R e f = " i 2 4 1 " / > < d 1 p 1 : U U I D > e 9 1 0 4 d 7 c - 1 e 3 4 - 4 9 4 5 - 8 5 f 8 - 3 6 d f 3 c f 5 a b 5 b < / d 1 p 1 : U U I D > < d 1 p 1 : _ p r o p e r t i e s   z : I d = " i 2 5 0 3 "   i : t y p e = " d 1 p 1 : M D M P r o p e r t i e s " > < d 1 p 1 : P a r e n t   z : R e f = " i 2 5 0 2 " / > < d 1 p 1 : U U I D > e 5 1 8 c 4 4 4 - 9 8 3 5 - 4 f 4 3 - b a 2 d - e 6 1 a 9 4 8 8 3 7 1 9 < / d 1 p 1 : U U I D > < d 1 p 1 : _ e l e m e n t s > < d 2 : a n y T y p e   z : I d = " i 2 5 0 4 "   i : t y p e = " d 1 p 1 : M D M P r o p e r t y " > < d 1 p 1 : N a m e > S i g L e t t e r < / d 1 p 1 : N a m e > < d 1 p 1 : P a r e n t   z : R e f = " i 2 5 0 2 " / > < d 1 p 1 : U U I D > 1 5 1 1 c 7 6 8 - 2 9 e d - 4 3 0 7 - b 8 e 7 - 7 3 a 1 5 8 5 1 e e b 8 < / d 1 p 1 : U U I D > < d 1 p 1 : _ p r o p e r t i e s   z : I d = " i 2 5 0 5 "   i : t y p e = " d 1 p 1 : M D M P r o p e r t i e s " > < d 1 p 1 : P a r e n t   z : R e f = " i 2 5 0 4 " / > < d 1 p 1 : U U I D > 8 0 1 1 8 f 6 e - b d 1 1 - 4 8 1 4 - b d 0 b - e e 3 9 8 d f 4 e 5 d 7 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5 0 6 " > < d 1 p 1 : U U I D > c b c 7 6 8 d e - e 7 2 d - 4 2 8 0 - 8 6 0 a - 9 5 c 9 d c e f f d 8 4 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5 0 3 " / > < d 1 p 1 : V a l u e   i : t y p e = " d 1 : s t r i n g " > < / d 1 p 1 : V a l u e > < / d 2 : a n y T y p e > < d 2 : a n y T y p e   z : I d = " i 2 5 0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5 0 2 " / > < d 1 p 1 : U U I D > 3 0 4 f 9 f 7 7 - 1 2 f 6 - 4 0 f c - 9 a 3 0 - 0 b 8 8 4 c b 1 0 2 4 3 < / d 1 p 1 : U U I D > < d 1 p 1 : C o n t a i n e r   z : R e f = " i 2 5 0 3 " / > < d 1 p 1 : V a l u e   i : t y p e = " d 1 : s t r i n g " > ' T 1 ' ! 2 7 : 2 7 < / d 1 p 1 : V a l u e > < / d 2 : a n y T y p e > < d 2 : a n y T y p e   z : I d = " i 2 5 0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5 0 2 " / > < d 1 p 1 : U U I D > 4 2 9 e f 4 2 a - 8 c 8 1 - 4 1 6 7 - a f c 8 - d f a d 2 b b e a b 8 e < / d 1 p 1 : U U I D > < d 1 p 1 : C o n t a i n e r   z : R e f = " i 2 5 0 3 " / > < d 1 p 1 : V a l u e   i : t y p e = " d 1 : s t r i n g " > ' T 2 ' ! 2 7 : 2 7 < / d 1 p 1 : V a l u e > < / d 2 : a n y T y p e > < d 2 : a n y T y p e   z : I d = " i 2 5 0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5 0 2 " / > < d 1 p 1 : U U I D > a 6 5 0 1 a f 6 - a 1 f 8 - 4 3 0 1 - b 5 c b - 7 8 8 3 c 1 4 b f 2 8 f < / d 1 p 1 : U U I D > < d 1 p 1 : C o n t a i n e r   z : R e f = " i 2 5 0 3 " / > < d 1 p 1 : V a l u e   i : t y p e = " d 1 : s t r i n g " > ' T 3 ' ! 2 7 : 2 7 < / d 1 p 1 : V a l u e > < / d 2 : a n y T y p e > < d 2 : a n y T y p e   z : I d = " i 2 5 1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5 0 2 " / > < d 1 p 1 : U U I D > 6 b d 1 4 b 2 0 - 2 6 b 7 - 4 5 4 b - a 8 c 4 - 1 6 f 8 d f d 6 3 e 1 f < / d 1 p 1 : U U I D > < d 1 p 1 : C o n t a i n e r   z : R e f = " i 2 5 0 3 " / > < d 1 p 1 : V a l u e   i : t y p e = " d 1 : s t r i n g " > ' T 4 ' ! 2 7 : 2 7 < / d 1 p 1 : V a l u e > < / d 2 : a n y T y p e > < d 2 : a n y T y p e   z : I d = " i 2 5 1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5 0 2 " / > < d 1 p 1 : U U I D > 9 c e 1 4 b b b - a 8 9 0 - 4 e e f - 8 2 f a - 1 e 8 4 7 1 3 9 d 3 8 d < / d 1 p 1 : U U I D > < d 1 p 1 : C o n t a i n e r   z : R e f = " i 2 5 0 3 " / > < d 1 p 1 : V a l u e   i : t y p e = " d 1 : s t r i n g " > ' T 5 ' ! 2 7 : 2 7 < / d 1 p 1 : V a l u e > < / d 2 : a n y T y p e > < d 2 : a n y T y p e   z : I d = " i 2 5 1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5 0 2 " / > < d 1 p 1 : U U I D > e e 7 9 d 6 8 7 - a f 3 f - 4 4 e 0 - 9 a b 8 - 7 f 6 0 3 a c 2 8 b 6 9 < / d 1 p 1 : U U I D > < d 1 p 1 : C o n t a i n e r   z : R e f = " i 2 5 0 3 " / > < d 1 p 1 : V a l u e   i : t y p e = " d 1 : s t r i n g " > ' T 6 ' ! 2 7 : 2 7 < / d 1 p 1 : V a l u e > < / d 2 : a n y T y p e > < d 2 : a n y T y p e   z : I d = " i 2 5 1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5 0 2 " / > < d 1 p 1 : U U I D > d 7 6 e b 7 c 6 - 0 4 a 4 - 4 e 7 c - a c 0 4 - 5 5 5 e f 5 2 e c 8 a b < / d 1 p 1 : U U I D > < d 1 p 1 : C o n t a i n e r   z : R e f = " i 2 5 0 3 " / > < d 1 p 1 : V a l u e   i : t y p e = " d 1 : s t r i n g " > ' T 7 ' ! 2 7 : 2 7 < / d 1 p 1 : V a l u e > < / d 2 : a n y T y p e > < d 2 : a n y T y p e   z : I d = " i 2 5 1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5 0 2 " / > < d 1 p 1 : U U I D > c a 3 5 b 9 c c - c e c 1 - 4 2 9 e - a 2 b 8 - 1 6 2 a d 2 5 b 9 d 4 1 < / d 1 p 1 : U U I D > < d 1 p 1 : C o n t a i n e r   z : R e f = " i 2 5 0 3 " / > < d 1 p 1 : V a l u e   i : t y p e = " d 1 : s t r i n g " > ' T 8 ' ! 2 7 : 2 7 < / d 1 p 1 : V a l u e > < / d 2 : a n y T y p e > < d 2 : a n y T y p e   z : I d = " i 2 5 1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5 0 2 " / > < d 1 p 1 : U U I D > e e 1 c c 2 0 7 - 1 4 5 c - 4 e 2 5 - 9 f 7 f - 6 8 e 7 a 5 c 4 7 6 7 2 < / d 1 p 1 : U U I D > < d 1 p 1 : C o n t a i n e r   z : R e f = " i 2 5 0 3 " / > < d 1 p 1 : V a l u e   i : t y p e = " d 1 : s t r i n g " > ' T 9 ' ! 2 7 : 2 7 < / d 1 p 1 : V a l u e > < / d 2 : a n y T y p e > < d 2 : a n y T y p e   z : I d = " i 2 5 1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5 0 2 " / > < d 1 p 1 : U U I D > 8 7 e 8 9 7 3 6 - 5 3 7 6 - 4 7 5 7 - a 9 4 d - 2 f 7 f 8 5 6 f 1 4 9 9 < / d 1 p 1 : U U I D > < d 1 p 1 : C o n t a i n e r   z : R e f = " i 2 5 0 3 " / > < d 1 p 1 : V a l u e   i : t y p e = " d 1 : s t r i n g " > ' T 1 0 ' ! 2 7 : 2 7 < / d 1 p 1 : V a l u e > < / d 2 : a n y T y p e > < d 2 : a n y T y p e   z : I d = " i 2 5 1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5 0 2 " / > < d 1 p 1 : U U I D > 5 d 7 8 b b 9 2 - d 7 1 0 - 4 7 e 1 - 9 6 4 d - 7 9 a f d 3 4 8 e 6 d a < / d 1 p 1 : U U I D > < d 1 p 1 : C o n t a i n e r   z : R e f = " i 2 5 0 3 " / > < d 1 p 1 : V a l u e   i : t y p e = " d 1 : s t r i n g " > ' T 1 1 ' ! 2 7 : 2 7 < / d 1 p 1 : V a l u e > < / d 2 : a n y T y p e > < d 2 : a n y T y p e   z : I d = " i 2 5 1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5 0 2 " / > < d 1 p 1 : U U I D > 8 6 1 1 b c 8 4 - 8 3 6 c - 4 3 f d - b e f 5 - e 8 d e e 0 7 0 0 8 e 9 < / d 1 p 1 : U U I D > < d 1 p 1 : C o n t a i n e r   z : R e f = " i 2 5 0 3 " / > < d 1 p 1 : V a l u e   i : t y p e = " d 1 : s t r i n g " > ' T 1 2 ' ! 2 7 : 2 7 < / d 1 p 1 : V a l u e > < / d 2 : a n y T y p e > < d 2 : a n y T y p e   z : I d = " i 2 5 1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5 0 2 " / > < d 1 p 1 : U U I D > 1 1 2 c f 9 2 4 - 3 2 9 e - 4 e 6 7 - b 7 a 9 - b 6 6 5 9 3 b 2 3 5 7 1 < / d 1 p 1 : U U I D > < d 1 p 1 : C o n t a i n e r   z : R e f = " i 2 5 0 3 " / > < d 1 p 1 : V a l u e   i : t y p e = " d 1 : s t r i n g " > ' T 1 3 ' ! 2 7 : 2 7 < / d 1 p 1 : V a l u e > < / d 2 : a n y T y p e > < d 2 : a n y T y p e   z : I d = " i 2 5 2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5 0 2 " / > < d 1 p 1 : U U I D > 1 0 e f 1 2 4 0 - 5 0 0 4 - 4 5 4 b - a a 3 6 - 6 b e 1 b c d 3 e 4 d c < / d 1 p 1 : U U I D > < d 1 p 1 : C o n t a i n e r   z : R e f = " i 2 5 0 3 " / > < d 1 p 1 : V a l u e   i : t y p e = " d 1 : s t r i n g " > ' T 1 4 ' ! 2 7 : 2 7 < / d 1 p 1 : V a l u e > < / d 2 : a n y T y p e > < d 2 : a n y T y p e   z : I d = " i 2 5 2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5 0 2 " / > < d 1 p 1 : U U I D > 8 1 e c 8 0 4 8 - c 6 e 5 - 4 a 1 e - 8 3 0 6 - 9 4 0 8 e 7 e 8 8 b 0 1 < / d 1 p 1 : U U I D > < d 1 p 1 : C o n t a i n e r   z : R e f = " i 2 5 0 3 " / > < d 1 p 1 : V a l u e   i : t y p e = " d 1 : s t r i n g " > ' T 1 5 ' ! 2 7 : 2 7 < / d 1 p 1 : V a l u e > < / d 2 : a n y T y p e > < d 2 : a n y T y p e   z : I d = " i 2 5 2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5 0 2 " / > < d 1 p 1 : U U I D > c 0 9 2 c a 7 7 - f 4 e a - 4 1 1 d - 8 8 d 8 - 2 7 4 1 8 0 1 1 b d a 4 < / d 1 p 1 : U U I D > < d 1 p 1 : C o n t a i n e r   z : R e f = " i 2 5 0 3 " / > < d 1 p 1 : V a l u e   i : t y p e = " d 1 : s t r i n g " > ' T 1 6 ' ! 2 7 : 2 7 < / d 1 p 1 : V a l u e > < / d 2 : a n y T y p e > < d 2 : a n y T y p e   z : I d = " i 2 5 2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5 0 2 " / > < d 1 p 1 : U U I D > d 8 8 2 4 7 6 8 - d d 8 1 - 4 8 5 1 - 9 a b b - 7 2 e 9 d 6 2 9 8 4 7 7 < / d 1 p 1 : U U I D > < d 1 p 1 : C o n t a i n e r   z : R e f = " i 2 5 0 3 " / > < d 1 p 1 : V a l u e   i : t y p e = " d 1 : s t r i n g " > ' T 1 7 ' ! 2 7 : 2 7 < / d 1 p 1 : V a l u e > < / d 2 : a n y T y p e > < d 2 : a n y T y p e   z : I d = " i 2 5 2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5 0 2 " / > < d 1 p 1 : U U I D > 4 9 9 b 3 7 8 7 - 0 b 0 1 - 4 f 9 6 - 8 d 2 f - a 7 3 5 6 1 d b 5 b f 1 < / d 1 p 1 : U U I D > < d 1 p 1 : C o n t a i n e r   z : R e f = " i 2 5 0 3 " / > < d 1 p 1 : V a l u e   i : t y p e = " d 1 : s t r i n g " > ' T 1 8 ' ! 2 7 : 2 7 < / d 1 p 1 : V a l u e > < / d 2 : a n y T y p e > < d 2 : a n y T y p e   z : I d = " i 2 5 2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5 0 2 " / > < d 1 p 1 : U U I D > 5 8 9 b f 5 2 4 - 0 e e d - 4 c 0 1 - a 3 4 1 - e f d 6 1 c 5 d e 8 b 8 < / d 1 p 1 : U U I D > < d 1 p 1 : C o n t a i n e r   z : R e f = " i 2 5 0 3 " / > < d 1 p 1 : V a l u e   i : t y p e = " d 1 : s t r i n g " > ' T 1 9 ' ! 2 7 : 2 7 < / d 1 p 1 : V a l u e > < / d 2 : a n y T y p e > < d 2 : a n y T y p e   z : I d = " i 2 5 2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5 0 2 " / > < d 1 p 1 : U U I D > 2 b 4 f c 8 d 3 - 8 a 9 4 - 4 2 2 6 - a 1 5 7 - 9 a 2 d 2 0 2 5 0 9 b 6 < / d 1 p 1 : U U I D > < d 1 p 1 : C o n t a i n e r   z : R e f = " i 2 5 0 3 " / > < d 1 p 1 : V a l u e   i : t y p e = " d 1 : s t r i n g " > ' T 2 0 ' ! 2 7 : 2 7 < / d 1 p 1 : V a l u e > < / d 2 : a n y T y p e > < d 2 : a n y T y p e   z : I d = " i 2 5 2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5 0 2 " / > < d 1 p 1 : U U I D > 9 e d c c 0 8 0 - 4 e e c - 4 c e 5 - b 5 d 2 - 7 f b a a c f f 8 2 4 b < / d 1 p 1 : U U I D > < d 1 p 1 : C o n t a i n e r   z : R e f = " i 2 5 0 3 " / > < d 1 p 1 : V a l u e   i : t y p e = " d 1 : s t r i n g " > ' T 2 1 ' ! 2 7 : 2 7 < / d 1 p 1 : V a l u e > < / d 2 : a n y T y p e > < d 2 : a n y T y p e   z : I d = " i 2 5 2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5 0 2 " / > < d 1 p 1 : U U I D > f f c b e 3 d b - d 4 7 b - 4 e 1 c - a 2 a 4 - a 3 9 9 0 b 8 9 7 5 f b < / d 1 p 1 : U U I D > < d 1 p 1 : C o n t a i n e r   z : R e f = " i 2 5 0 3 " / > < d 1 p 1 : V a l u e   i : t y p e = " d 1 : s t r i n g " > ' T 2 2 ' ! 2 8 : 2 8 < / d 1 p 1 : V a l u e > < / d 2 : a n y T y p e > < d 2 : a n y T y p e   z : I d = " i 2 5 2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5 0 2 " / > < d 1 p 1 : U U I D > a 8 b 3 8 1 7 c - a 3 9 1 - 4 b 0 5 - 9 9 a d - 7 d 9 a e 5 2 b 6 7 0 0 < / d 1 p 1 : U U I D > < d 1 p 1 : C o n t a i n e r   z : R e f = " i 2 5 0 3 " / > < d 1 p 1 : V a l u e   i : t y p e = " d 1 : s t r i n g " > ' T 2 3 ' ! 2 8 : 2 8 < / d 1 p 1 : V a l u e > < / d 2 : a n y T y p e > < d 2 : a n y T y p e   z : I d = " i 2 5 3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5 0 2 " / > < d 1 p 1 : U U I D > 1 2 c 8 8 d 8 6 - 3 5 7 8 - 4 3 d c - 9 3 2 e - 8 5 5 9 6 0 6 1 f b b a < / d 1 p 1 : U U I D > < d 1 p 1 : C o n t a i n e r   z : R e f = " i 2 5 0 3 " / > < d 1 p 1 : V a l u e   i : t y p e = " d 1 : s t r i n g " > ' T 2 4 ' ! 2 8 : 2 8 < / d 1 p 1 : V a l u e > < / d 2 : a n y T y p e > < d 2 : a n y T y p e   z : I d = " i 2 5 3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5 0 2 " / > < d 1 p 1 : U U I D > 1 1 b a f d b e - c 2 6 0 - 4 3 6 5 - 8 7 2 d - 8 7 f e 0 d 1 b 6 c d d < / d 1 p 1 : U U I D > < d 1 p 1 : C o n t a i n e r   z : R e f = " i 2 5 0 3 " / > < d 1 p 1 : V a l u e   i : t y p e = " d 1 : s t r i n g " > ' T 2 5 ' ! 2 8 : 2 8 < / d 1 p 1 : V a l u e > < / d 2 : a n y T y p e > < d 2 : a n y T y p e   z : I d = " i 2 5 3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5 0 2 " / > < d 1 p 1 : U U I D > 9 e 8 4 6 c b a - a 0 f b - 4 d a 1 - 8 9 7 9 - 6 2 c b 6 2 6 6 2 b 5 6 < / d 1 p 1 : U U I D > < d 1 p 1 : C o n t a i n e r   z : R e f = " i 2 5 0 3 " / > < d 1 p 1 : V a l u e   i : t y p e = " d 1 : s t r i n g " > ' T 2 6 ' ! 2 8 : 2 8 < / d 1 p 1 : V a l u e > < / d 2 : a n y T y p e > < d 2 : a n y T y p e   z : I d = " i 2 5 3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5 0 2 " / > < d 1 p 1 : U U I D > d f c 3 5 4 2 c - 4 6 9 9 - 4 2 7 4 - 8 b 9 7 - d e 3 5 3 0 b 3 b 4 b 7 < / d 1 p 1 : U U I D > < d 1 p 1 : C o n t a i n e r   z : R e f = " i 2 5 0 3 " / > < d 1 p 1 : V a l u e   i : t y p e = " d 1 : s t r i n g " > ' T 2 7 ' ! 2 8 : 2 8 < / d 1 p 1 : V a l u e > < / d 2 : a n y T y p e > < d 2 : a n y T y p e   z : I d = " i 2 5 3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5 0 2 " / > < d 1 p 1 : U U I D > a e 9 8 d d f a - c 5 a 3 - 4 c e 8 - b f 5 1 - 7 4 c 4 6 0 3 f 3 e 9 d < / d 1 p 1 : U U I D > < d 1 p 1 : C o n t a i n e r   z : R e f = " i 2 5 0 3 " / > < d 1 p 1 : V a l u e   i : t y p e = " d 1 : s t r i n g " > ' T 2 8 ' ! 2 8 : 2 8 < / d 1 p 1 : V a l u e > < / d 2 : a n y T y p e > < d 2 : a n y T y p e   z : I d = " i 2 5 3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5 0 2 " / > < d 1 p 1 : U U I D > d d 5 6 0 8 a c - 7 b c 4 - 4 1 4 1 - a 4 f 3 - 1 3 0 4 6 5 3 e e 1 1 d < / d 1 p 1 : U U I D > < d 1 p 1 : C o n t a i n e r   z : R e f = " i 2 5 0 3 " / > < d 1 p 1 : V a l u e   i : t y p e = " d 1 : s t r i n g " > ' T 2 9 ' ! 2 8 : 2 8 < / d 1 p 1 : V a l u e > < / d 2 : a n y T y p e > < d 2 : a n y T y p e   z : I d = " i 2 5 3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5 0 2 " / > < d 1 p 1 : U U I D > a 2 e 5 d 3 2 0 - 7 8 2 4 - 4 b 2 9 - 9 7 2 8 - 6 5 a 7 0 0 d d 6 4 2 c < / d 1 p 1 : U U I D > < d 1 p 1 : C o n t a i n e r   z : R e f = " i 2 5 0 3 " / > < d 1 p 1 : V a l u e   i : t y p e = " d 1 : s t r i n g " > ' T 3 0 ' ! 2 9 : 2 9 < / d 1 p 1 : V a l u e > < / d 2 : a n y T y p e > < d 2 : a n y T y p e   z : I d = " i 2 5 3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5 0 2 " / > < d 1 p 1 : U U I D > d d 9 6 1 1 b c - 6 e a 8 - 4 1 1 f - b 0 d 2 - 6 d 9 7 a 1 5 3 f 7 9 f < / d 1 p 1 : U U I D > < d 1 p 1 : C o n t a i n e r   z : R e f = " i 2 5 0 3 " / > < d 1 p 1 : V a l u e   i : t y p e = " d 1 : s t r i n g " > ' T 3 1 ' ! 2 9 : 2 9 < / d 1 p 1 : V a l u e > < / d 2 : a n y T y p e > < d 2 : a n y T y p e   z : I d = " i 2 5 3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5 0 2 " / > < d 1 p 1 : U U I D > 9 c 2 7 a 3 6 2 - 6 9 5 7 - 4 9 5 4 - 9 4 e 6 - 0 c 9 c 2 c 5 3 b 2 4 6 < / d 1 p 1 : U U I D > < d 1 p 1 : C o n t a i n e r   z : R e f = " i 2 5 0 3 " / > < d 1 p 1 : V a l u e   i : t y p e = " d 1 : s t r i n g " > ' T 3 2 ' ! 2 9 : 2 9 < / d 1 p 1 : V a l u e > < / d 2 : a n y T y p e > < d 2 : a n y T y p e   z : I d = " i 2 5 3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5 0 2 " / > < d 1 p 1 : U U I D > e f 2 6 7 a 8 b - c 8 8 7 - 4 1 5 1 - 9 7 c 7 - 2 8 4 8 f 2 9 7 d 0 5 4 < / d 1 p 1 : U U I D > < d 1 p 1 : C o n t a i n e r   z : R e f = " i 2 5 0 3 " / > < d 1 p 1 : V a l u e   i : t y p e = " d 1 : s t r i n g " > ' T 3 3 ' ! 2 9 : 2 9 < / d 1 p 1 : V a l u e > < / d 2 : a n y T y p e > < d 2 : a n y T y p e   z : I d = " i 2 5 4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5 0 2 " / > < d 1 p 1 : U U I D > 4 6 9 1 0 3 5 0 - 7 6 d b - 4 4 0 c - b 7 7 9 - 2 9 1 2 2 5 3 0 7 a 4 d < / d 1 p 1 : U U I D > < d 1 p 1 : C o n t a i n e r   z : R e f = " i 2 5 0 3 " / > < d 1 p 1 : V a l u e   i : t y p e = " d 1 : s t r i n g " > ' T 3 4 ' ! 2 9 : 2 9 < / d 1 p 1 : V a l u e > < / d 2 : a n y T y p e > < d 2 : a n y T y p e   z : I d = " i 2 5 4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5 0 2 " / > < d 1 p 1 : U U I D > 4 0 7 4 5 e e b - 7 5 2 0 - 4 f e 5 - b c 2 8 - 9 e 5 4 7 f 1 8 4 1 3 4 < / d 1 p 1 : U U I D > < d 1 p 1 : C o n t a i n e r   z : R e f = " i 2 5 0 3 " / > < d 1 p 1 : V a l u e   i : t y p e = " d 1 : s t r i n g " > ' T 3 5 ' ! 2 9 : 2 9 < / d 1 p 1 : V a l u e > < / d 2 : a n y T y p e > < d 2 : a n y T y p e   z : I d = " i 2 5 4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5 0 2 " / > < d 1 p 1 : U U I D > 4 6 7 b 2 a e 3 - f 5 c d - 4 3 e d - 9 b 0 f - a 4 9 1 a 7 7 f f 4 6 e < / d 1 p 1 : U U I D > < d 1 p 1 : C o n t a i n e r   z : R e f = " i 2 5 0 3 " / > < d 1 p 1 : V a l u e   i : t y p e = " d 1 : s t r i n g " > ' T 3 6 ' ! 2 9 : 2 9 < / d 1 p 1 : V a l u e > < / d 2 : a n y T y p e > < d 2 : a n y T y p e   z : I d = " i 2 5 4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5 0 2 " / > < d 1 p 1 : U U I D > 8 1 2 5 d 1 8 3 - c f a 6 - 4 6 0 a - b 8 f c - 2 c a 5 6 1 2 2 7 c 8 4 < / d 1 p 1 : U U I D > < d 1 p 1 : C o n t a i n e r   z : R e f = " i 2 5 0 3 " / > < d 1 p 1 : V a l u e   i : t y p e = " d 1 : s t r i n g " > ' T 3 7 ' ! 2 9 : 2 9 < / d 1 p 1 : V a l u e > < / d 2 : a n y T y p e > < d 2 : a n y T y p e   z : I d = " i 2 5 4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5 0 2 " / > < d 1 p 1 : U U I D > 8 a 7 0 c 2 a 5 - 9 a 6 3 - 4 2 8 a - b 0 f a - 1 2 1 0 d 2 2 8 8 0 e e < / d 1 p 1 : U U I D > < d 1 p 1 : C o n t a i n e r   z : R e f = " i 2 5 0 3 " / > < d 1 p 1 : V a l u e   i : t y p e = " d 1 : s t r i n g " > ' T 3 8 ' ! 2 8 : 2 8 < / d 1 p 1 : V a l u e > < / d 2 : a n y T y p e > < d 2 : a n y T y p e   z : I d = " i 2 5 4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5 0 2 " / > < d 1 p 1 : U U I D > d 8 7 1 2 e a 1 - 6 4 e 3 - 4 7 5 0 - a 8 e 7 - 6 c 1 2 1 2 6 4 3 0 a 4 < / d 1 p 1 : U U I D > < d 1 p 1 : C o n t a i n e r   z : R e f = " i 2 5 0 3 " / > < d 1 p 1 : V a l u e   i : t y p e = " d 1 : s t r i n g " > ' T 3 9 ' ! 2 8 : 2 8 < / d 1 p 1 : V a l u e > < / d 2 : a n y T y p e > < d 2 : a n y T y p e   z : I d = " i 2 5 4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5 0 2 " / > < d 1 p 1 : U U I D > 4 a 2 1 7 c d 4 - b d 9 d - 4 5 e 2 - 9 3 4 7 - 0 d e 6 f 1 8 e f b f b < / d 1 p 1 : U U I D > < d 1 p 1 : C o n t a i n e r   z : R e f = " i 2 5 0 3 " / > < d 1 p 1 : V a l u e   i : t y p e = " d 1 : s t r i n g " > ' T 4 0 ' ! 2 8 : 2 8 < / d 1 p 1 : V a l u e > < / d 2 : a n y T y p e > < d 2 : a n y T y p e   z : I d = " i 2 5 4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5 0 2 " / > < d 1 p 1 : U U I D > e d 0 4 f 9 2 f - 8 e 9 5 - 4 a b e - 8 f 6 2 - 1 a 3 7 6 e 3 1 a 3 9 c < / d 1 p 1 : U U I D > < d 1 p 1 : C o n t a i n e r   z : R e f = " i 2 5 0 3 " / > < d 1 p 1 : V a l u e   i : t y p e = " d 1 : s t r i n g " > ' T 4 1 ' ! 2 8 : 2 8 < / d 1 p 1 : V a l u e > < / d 2 : a n y T y p e > < d 2 : a n y T y p e   z : I d = " i 2 5 4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5 0 2 " / > < d 1 p 1 : U U I D > 3 9 e 7 3 9 1 c - e c 1 2 - 4 6 4 2 - b b 0 1 - 1 1 5 3 e 5 0 a 5 e e 6 < / d 1 p 1 : U U I D > < d 1 p 1 : C o n t a i n e r   z : R e f = " i 2 5 0 3 " / > < d 1 p 1 : V a l u e   i : t y p e = " d 1 : s t r i n g " > ' T 4 2 ' ! 2 8 : 2 8 < / d 1 p 1 : V a l u e > < / d 2 : a n y T y p e > < d 2 : a n y T y p e   z : I d = " i 2 5 4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5 0 2 " / > < d 1 p 1 : U U I D > 7 5 f 4 3 7 f 9 - b b c 6 - 4 2 6 f - 9 6 8 7 - 1 d 7 2 f 5 5 6 c f 2 9 < / d 1 p 1 : U U I D > < d 1 p 1 : C o n t a i n e r   z : R e f = " i 2 5 0 3 " / > < d 1 p 1 : V a l u e   i : t y p e = " d 1 : s t r i n g " > ' T 4 3 ' ! 2 8 : 2 8 < / d 1 p 1 : V a l u e > < / d 2 : a n y T y p e > < d 2 : a n y T y p e   z : I d = " i 2 5 5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5 0 2 " / > < d 1 p 1 : U U I D > 6 4 7 1 d 0 6 6 - e e e 0 - 4 8 2 9 - b b 1 3 - 1 9 4 1 8 8 b c e f 2 d < / d 1 p 1 : U U I D > < d 1 p 1 : C o n t a i n e r   z : R e f = " i 2 5 0 3 " / > < d 1 p 1 : V a l u e   i : t y p e = " d 1 : s t r i n g " > ' T 4 4 ' ! 2 8 : 2 8 < / d 1 p 1 : V a l u e > < / d 2 : a n y T y p e > < d 2 : a n y T y p e   z : I d = " i 2 5 5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5 0 2 " / > < d 1 p 1 : U U I D > 2 4 b 7 3 6 c 1 - d 2 b 5 - 4 a 6 e - 8 7 b 9 - c 6 8 d 4 9 c 3 7 7 0 e < / d 1 p 1 : U U I D > < d 1 p 1 : C o n t a i n e r   z : R e f = " i 2 5 0 3 " / > < d 1 p 1 : V a l u e   i : t y p e = " d 1 : s t r i n g " > ' T 4 5 ' ! 2 8 : 2 8 < / d 1 p 1 : V a l u e > < / d 2 : a n y T y p e > < d 2 : a n y T y p e   z : I d = " i 2 5 5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5 0 2 " / > < d 1 p 1 : U U I D > 2 8 4 c c 6 8 3 - 4 2 3 d - 4 e b e - b 1 3 9 - 6 a d b 5 7 c 6 e 4 5 8 < / d 1 p 1 : U U I D > < d 1 p 1 : C o n t a i n e r   z : R e f = " i 2 5 0 3 " / > < d 1 p 1 : V a l u e   i : t y p e = " d 1 : s t r i n g " > ' T 4 6 ' ! 2 9 : 2 9 < / d 1 p 1 : V a l u e > < / d 2 : a n y T y p e > < d 2 : a n y T y p e   z : I d = " i 2 5 5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5 0 2 " / > < d 1 p 1 : U U I D > 9 4 7 c 9 b 0 8 - f e b a - 4 a 0 f - 9 6 d e - c 0 0 2 0 9 e 9 d 2 9 7 < / d 1 p 1 : U U I D > < d 1 p 1 : C o n t a i n e r   z : R e f = " i 2 5 0 3 " / > < d 1 p 1 : V a l u e   i : t y p e = " d 1 : s t r i n g " > ' T 4 7 ' ! 2 9 : 2 9 < / d 1 p 1 : V a l u e > < / d 2 : a n y T y p e > < d 2 : a n y T y p e   z : I d = " i 2 5 5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5 0 2 " / > < d 1 p 1 : U U I D > f 0 b c a a 1 a - c 5 2 b - 4 1 1 0 - a 6 d f - 4 6 0 2 3 b 7 8 6 c f 3 < / d 1 p 1 : U U I D > < d 1 p 1 : C o n t a i n e r   z : R e f = " i 2 5 0 3 " / > < d 1 p 1 : V a l u e   i : t y p e = " d 1 : s t r i n g " > ' T 4 8 ' ! 2 9 : 2 9 < / d 1 p 1 : V a l u e > < / d 2 : a n y T y p e > < d 2 : a n y T y p e   z : I d = " i 2 5 5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5 0 2 " / > < d 1 p 1 : U U I D > 9 b 4 c f f f 7 - 6 e 3 e - 4 1 c d - b e e b - d 5 a 0 f 1 2 0 6 4 6 3 < / d 1 p 1 : U U I D > < d 1 p 1 : C o n t a i n e r   z : R e f = " i 2 5 0 3 " / > < d 1 p 1 : V a l u e   i : t y p e = " d 1 : s t r i n g " > ' T 4 9 ' ! 2 9 : 2 9 < / d 1 p 1 : V a l u e > < / d 2 : a n y T y p e > < d 2 : a n y T y p e   z : I d = " i 2 5 5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5 0 2 " / > < d 1 p 1 : U U I D > f b 8 0 e 7 a 0 - 0 f 0 8 - 4 c 3 4 - 8 a e 8 - 9 7 2 6 4 6 e 8 f 5 d 5 < / d 1 p 1 : U U I D > < d 1 p 1 : C o n t a i n e r   z : R e f = " i 2 5 0 3 " / > < d 1 p 1 : V a l u e   i : t y p e = " d 1 : s t r i n g " > ' T 5 0 ' ! 2 9 : 2 9 < / d 1 p 1 : V a l u e > < / d 2 : a n y T y p e > < d 2 : a n y T y p e   z : I d = " i 2 5 5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5 0 2 " / > < d 1 p 1 : U U I D > 8 f 5 a 4 2 2 7 - 4 0 a 1 - 4 e 1 b - a 2 0 4 - d e e 9 4 6 4 a e d 3 c < / d 1 p 1 : U U I D > < d 1 p 1 : C o n t a i n e r   z : R e f = " i 2 5 0 3 " / > < d 1 p 1 : V a l u e   i : t y p e = " d 1 : s t r i n g " > ' T 5 1 ' ! 2 9 : 2 9 < / d 1 p 1 : V a l u e > < / d 2 : a n y T y p e > < d 2 : a n y T y p e   z : I d = " i 2 5 5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5 0 2 " / > < d 1 p 1 : U U I D > 8 0 4 8 d 9 b 0 - d 1 1 f - 4 e 2 3 - b a 8 6 - d 5 d e 5 0 5 3 5 b 6 f < / d 1 p 1 : U U I D > < d 1 p 1 : C o n t a i n e r   z : R e f = " i 2 5 0 3 " / > < d 1 p 1 : V a l u e   i : t y p e = " d 1 : s t r i n g " > ' T 5 2 ' ! 2 9 : 2 9 < / d 1 p 1 : V a l u e > < / d 2 : a n y T y p e > < d 2 : a n y T y p e   z : I d = " i 2 5 5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5 0 2 " / > < d 1 p 1 : U U I D > 4 8 5 9 7 5 c 4 - 6 5 9 9 - 4 3 a 7 - 9 b 9 5 - 9 0 9 2 8 4 5 5 1 b a 6 < / d 1 p 1 : U U I D > < d 1 p 1 : C o n t a i n e r   z : R e f = " i 2 5 0 3 " / > < d 1 p 1 : V a l u e   i : t y p e = " d 1 : s t r i n g " > ' T 5 3 ' ! 2 9 : 2 9 < / d 1 p 1 : V a l u e > < / d 2 : a n y T y p e > < d 2 : a n y T y p e   z : I d = " i 2 5 6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5 0 2 " / > < d 1 p 1 : U U I D > 7 3 3 2 1 f 8 3 - a 9 7 f - 4 8 4 6 - a b e 9 - 8 1 9 5 0 e 4 4 b e e 7 < / d 1 p 1 : U U I D > < d 1 p 1 : C o n t a i n e r   z : R e f = " i 2 5 0 3 " / > < d 1 p 1 : V a l u e   i : t y p e = " d 1 : s t r i n g " > ' T 5 4 ' ! 2 8 : 2 8 < / d 1 p 1 : V a l u e > < / d 2 : a n y T y p e > < d 2 : a n y T y p e   z : I d = " i 2 5 6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5 0 2 " / > < d 1 p 1 : U U I D > 5 e c a b 9 9 6 - c 3 2 3 - 4 7 a 3 - 8 e d 0 - 3 8 3 8 f 5 e 9 6 0 a c < / d 1 p 1 : U U I D > < d 1 p 1 : C o n t a i n e r   z : R e f = " i 2 5 0 3 " / > < d 1 p 1 : V a l u e   i : t y p e = " d 1 : s t r i n g " > ' T 5 5 ' ! 2 8 : 2 8 < / d 1 p 1 : V a l u e > < / d 2 : a n y T y p e > < d 2 : a n y T y p e   z : I d = " i 2 5 6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5 0 2 " / > < d 1 p 1 : U U I D > f 4 3 1 4 e 5 b - 5 8 7 8 - 4 4 2 c - 9 6 5 5 - 8 6 a d 3 f e 9 2 d 2 c < / d 1 p 1 : U U I D > < d 1 p 1 : C o n t a i n e r   z : R e f = " i 2 5 0 3 " / > < d 1 p 1 : V a l u e   i : t y p e = " d 1 : s t r i n g " > ' T 5 6 ' ! 2 8 : 2 8 < / d 1 p 1 : V a l u e > < / d 2 : a n y T y p e > < d 2 : a n y T y p e   z : I d = " i 2 5 6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5 0 2 " / > < d 1 p 1 : U U I D > 0 2 5 5 4 f 4 4 - e 0 7 0 - 4 0 5 8 - 8 4 4 e - 5 2 7 d 2 6 5 c 1 1 e a < / d 1 p 1 : U U I D > < d 1 p 1 : C o n t a i n e r   z : R e f = " i 2 5 0 3 " / > < d 1 p 1 : V a l u e   i : t y p e = " d 1 : s t r i n g " > ' T 5 7 ' ! 2 8 : 2 8 < / d 1 p 1 : V a l u e > < / d 2 : a n y T y p e > < d 2 : a n y T y p e   z : I d = " i 2 5 6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5 0 2 " / > < d 1 p 1 : U U I D > 7 e 2 e e a b 4 - d f 6 e - 4 7 a a - 9 3 b 4 - 9 7 1 0 7 3 7 f 8 2 f 1 < / d 1 p 1 : U U I D > < d 1 p 1 : C o n t a i n e r   z : R e f = " i 2 5 0 3 " / > < d 1 p 1 : V a l u e   i : t y p e = " d 1 : s t r i n g " > ' T 5 8 ' ! 2 8 : 2 8 < / d 1 p 1 : V a l u e > < / d 2 : a n y T y p e > < d 2 : a n y T y p e   z : I d = " i 2 5 6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5 0 2 " / > < d 1 p 1 : U U I D > 4 0 8 7 1 2 7 3 - f c 1 4 - 4 0 9 9 - b 1 f 7 - 8 c d d e 2 3 9 a 4 3 6 < / d 1 p 1 : U U I D > < d 1 p 1 : C o n t a i n e r   z : R e f = " i 2 5 0 3 " / > < d 1 p 1 : V a l u e   i : t y p e = " d 1 : s t r i n g " > ' T 5 9 ' ! 2 8 : 2 8 < / d 1 p 1 : V a l u e > < / d 2 : a n y T y p e > < d 2 : a n y T y p e   z : I d = " i 2 5 6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5 0 2 " / > < d 1 p 1 : U U I D > 8 6 5 e a 2 5 5 - 3 1 0 9 - 4 f 9 5 - 8 6 4 3 - 2 0 1 2 9 c c 5 3 7 e 6 < / d 1 p 1 : U U I D > < d 1 p 1 : C o n t a i n e r   z : R e f = " i 2 5 0 3 " / > < d 1 p 1 : V a l u e   i : t y p e = " d 1 : s t r i n g " > ' T 6 0 ' ! 2 7 : 2 7 < / d 1 p 1 : V a l u e > < / d 2 : a n y T y p e > < d 2 : a n y T y p e   z : I d = " i 2 5 6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5 0 2 " / > < d 1 p 1 : U U I D > 2 a 7 8 e 6 1 3 - a a 4 e - 4 d 7 7 - 9 6 a a - 3 c 7 d 8 b 5 4 d b 8 4 < / d 1 p 1 : U U I D > < d 1 p 1 : C o n t a i n e r   z : R e f = " i 2 5 0 3 " / > < d 1 p 1 : V a l u e   i : t y p e = " d 1 : s t r i n g " > ' T 6 1 ' ! 2 7 : 2 7 < / d 1 p 1 : V a l u e > < / d 2 : a n y T y p e > < d 2 : a n y T y p e   z : I d = " i 2 5 6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5 0 2 " / > < d 1 p 1 : U U I D > 3 3 c 8 4 c d 9 - 6 8 c 2 - 4 a b 3 - 8 2 1 1 - 0 d 8 5 6 d 4 c 9 1 5 e < / d 1 p 1 : U U I D > < d 1 p 1 : C o n t a i n e r   z : R e f = " i 2 5 0 3 " / > < d 1 p 1 : V a l u e   i : t y p e = " d 1 : s t r i n g " > ' T 6 2 ' ! 2 7 : 2 7 < / d 1 p 1 : V a l u e > < / d 2 : a n y T y p e > < d 2 : a n y T y p e   z : I d = " i 2 5 6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5 0 2 " / > < d 1 p 1 : U U I D > d 6 2 d 6 2 f c - 6 6 d 8 - 4 a b 9 - 9 a e e - 9 8 0 3 d e 7 a 5 3 c b < / d 1 p 1 : U U I D > < d 1 p 1 : C o n t a i n e r   z : R e f = " i 2 5 0 3 " / > < d 1 p 1 : V a l u e   i : t y p e = " d 1 : s t r i n g " > ' T 6 3 ' ! 2 7 : 2 7 < / d 1 p 1 : V a l u e > < / d 2 : a n y T y p e > < d 2 : a n y T y p e   z : I d = " i 2 5 7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5 0 2 " / > < d 1 p 1 : U U I D > d e d 4 7 f 7 9 - 3 7 c 8 - 4 a 0 2 - a 1 2 0 - 2 7 a d 0 7 e b 1 8 c e < / d 1 p 1 : U U I D > < d 1 p 1 : C o n t a i n e r   z : R e f = " i 2 5 0 3 " / > < d 1 p 1 : V a l u e   i : t y p e = " d 1 : s t r i n g " > ' T 6 4 ' ! 2 7 : 2 7 < / d 1 p 1 : V a l u e > < / d 2 : a n y T y p e > < d 2 : a n y T y p e   z : I d = " i 2 5 7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5 0 2 " / > < d 1 p 1 : U U I D > 1 8 4 f a 5 9 3 - 5 6 8 6 - 4 9 9 7 - 9 3 1 0 - b 1 e 3 3 0 0 3 4 c 9 8 < / d 1 p 1 : U U I D > < d 1 p 1 : C o n t a i n e r   z : R e f = " i 2 5 0 3 " / > < d 1 p 1 : V a l u e   i : t y p e = " d 1 : s t r i n g " > ' T 6 5 ' ! 2 8 : 2 8 < / d 1 p 1 : V a l u e > < / d 2 : a n y T y p e > < d 2 : a n y T y p e   z : I d = " i 2 5 7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5 0 2 " / > < d 1 p 1 : U U I D > 1 b e 0 4 1 f d - c d 3 0 - 4 b d 2 - b 2 3 6 - 0 b a 2 9 4 1 a d 3 a d < / d 1 p 1 : U U I D > < d 1 p 1 : C o n t a i n e r   z : R e f = " i 2 5 0 3 " / > < d 1 p 1 : V a l u e   i : t y p e = " d 1 : s t r i n g " > ' T 6 6 ' ! 2 8 : 2 8 < / d 1 p 1 : V a l u e > < / d 2 : a n y T y p e > < d 2 : a n y T y p e   z : I d = " i 2 5 7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5 0 2 " / > < d 1 p 1 : U U I D > b a 4 6 8 9 3 e - 1 e 8 1 - 4 0 9 8 - 8 9 7 9 - f e f 7 1 d 5 8 5 1 2 9 < / d 1 p 1 : U U I D > < d 1 p 1 : C o n t a i n e r   z : R e f = " i 2 5 0 3 " / > < d 1 p 1 : V a l u e   i : t y p e = " d 1 : s t r i n g " > ' T 6 7 ' ! 2 8 : 2 8 < / d 1 p 1 : V a l u e > < / d 2 : a n y T y p e > < d 2 : a n y T y p e   z : I d = " i 2 5 7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5 0 2 " / > < d 1 p 1 : U U I D > 1 8 2 8 c c 7 3 - 5 b 0 7 - 4 a b 1 - b e 2 1 - f 4 8 0 0 d 4 6 a 8 7 f < / d 1 p 1 : U U I D > < d 1 p 1 : C o n t a i n e r   z : R e f = " i 2 5 0 3 " / > < d 1 p 1 : V a l u e   i : t y p e = " d 1 : s t r i n g " > ' T 6 8 ' ! 2 8 : 2 8 < / d 1 p 1 : V a l u e > < / d 2 : a n y T y p e > < d 2 : a n y T y p e   z : I d = " i 2 5 7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5 0 2 " / > < d 1 p 1 : U U I D > b e 1 5 f 8 9 1 - 3 d 6 f - 4 5 e 5 - b 3 1 e - c 4 a 3 0 d b 7 c 8 7 f < / d 1 p 1 : U U I D > < d 1 p 1 : C o n t a i n e r   z : R e f = " i 2 5 0 3 " / > < d 1 p 1 : V a l u e   i : t y p e = " d 1 : s t r i n g " > ' T 6 9 ' ! 2 8 : 2 8 < / d 1 p 1 : V a l u e > < / d 2 : a n y T y p e > < d 2 : a n y T y p e   z : I d = " i 2 5 7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5 0 2 " / > < d 1 p 1 : U U I D > 1 7 c 6 6 b 7 5 - 3 5 a c - 4 9 9 6 - a 7 6 e - c d 5 0 d a c 9 d b f 3 < / d 1 p 1 : U U I D > < d 1 p 1 : C o n t a i n e r   z : R e f = " i 2 5 0 3 " / > < d 1 p 1 : V a l u e   i : t y p e = " d 1 : s t r i n g " > ' T 7 0 ' ! 2 9 : 2 9 < / d 1 p 1 : V a l u e > < / d 2 : a n y T y p e > < d 2 : a n y T y p e   z : I d = " i 2 5 7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5 0 2 " / > < d 1 p 1 : U U I D > 7 8 9 5 9 f b 9 - 9 f c c - 4 4 3 3 - a d 3 7 - 1 2 6 3 9 d 3 c 8 3 7 0 < / d 1 p 1 : U U I D > < d 1 p 1 : C o n t a i n e r   z : R e f = " i 2 5 0 3 " / > < d 1 p 1 : V a l u e   i : t y p e = " d 1 : s t r i n g " > ' T 7 1 ' ! 2 9 : 2 9 < / d 1 p 1 : V a l u e > < / d 2 : a n y T y p e > < d 2 : a n y T y p e   z : I d = " i 2 5 7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5 0 2 " / > < d 1 p 1 : U U I D > 6 8 b c 4 9 6 e - 9 f 4 4 - 4 9 a b - 9 9 e d - 8 8 4 b 0 d b 6 4 5 3 a < / d 1 p 1 : U U I D > < d 1 p 1 : C o n t a i n e r   z : R e f = " i 2 5 0 3 " / > < d 1 p 1 : V a l u e   i : t y p e = " d 1 : s t r i n g " > ' T 7 2 ' ! 2 9 : 2 9 < / d 1 p 1 : V a l u e > < / d 2 : a n y T y p e > < d 2 : a n y T y p e   z : I d = " i 2 5 7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5 0 2 " / > < d 1 p 1 : U U I D > 4 7 8 2 8 1 e 2 - f 8 0 7 - 4 a a 6 - b 5 c f - 4 7 4 d 4 b 7 e 9 9 9 1 < / d 1 p 1 : U U I D > < d 1 p 1 : C o n t a i n e r   z : R e f = " i 2 5 0 3 " / > < d 1 p 1 : V a l u e   i : t y p e = " d 1 : s t r i n g " > ' T 7 3 ' ! 2 9 : 2 9 < / d 1 p 1 : V a l u e > < / d 2 : a n y T y p e > < d 2 : a n y T y p e   z : I d = " i 2 5 8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5 0 2 " / > < d 1 p 1 : U U I D > 1 5 7 8 5 d 1 9 - 5 4 0 0 - 4 9 2 1 - b 7 3 3 - 9 f 5 d b f 8 8 9 a d 2 < / d 1 p 1 : U U I D > < d 1 p 1 : C o n t a i n e r   z : R e f = " i 2 5 0 3 " / > < d 1 p 1 : V a l u e   i : t y p e = " d 1 : s t r i n g " > ' T 7 4 ' ! 2 9 : 2 9 < / d 1 p 1 : V a l u e > < / d 2 : a n y T y p e > < d 2 : a n y T y p e   z : I d = " i 2 5 8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5 0 2 " / > < d 1 p 1 : U U I D > 4 2 c 5 f 7 1 2 - 8 1 a e - 4 6 5 c - a 2 9 8 - f b 2 c 2 a 8 7 1 c 0 0 < / d 1 p 1 : U U I D > < d 1 p 1 : C o n t a i n e r   z : R e f = " i 2 5 0 3 " / > < d 1 p 1 : V a l u e   i : t y p e = " d 1 : s t r i n g " > ' T 7 5 ' ! 2 8 : 2 8 < / d 1 p 1 : V a l u e > < / d 2 : a n y T y p e > < d 2 : a n y T y p e   z : I d = " i 2 5 8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5 0 2 " / > < d 1 p 1 : U U I D > 0 b 9 8 b d 4 5 - 5 0 1 a - 4 4 8 a - a e f e - 4 7 e 9 9 1 6 8 d 1 4 c < / d 1 p 1 : U U I D > < d 1 p 1 : C o n t a i n e r   z : R e f = " i 2 5 0 3 " / > < d 1 p 1 : V a l u e   i : t y p e = " d 1 : s t r i n g " > ' T 7 6 ' ! 2 8 : 2 8 < / d 1 p 1 : V a l u e > < / d 2 : a n y T y p e > < d 2 : a n y T y p e   z : I d = " i 2 5 8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5 0 2 " / > < d 1 p 1 : U U I D > 3 8 7 f 9 9 8 1 - c 5 4 f - 4 2 0 4 - a 6 6 6 - 5 f b f 8 6 7 a 6 2 c 5 < / d 1 p 1 : U U I D > < d 1 p 1 : C o n t a i n e r   z : R e f = " i 2 5 0 3 " / > < d 1 p 1 : V a l u e   i : t y p e = " d 1 : s t r i n g " > ' T 7 7 ' ! 2 8 : 2 8 < / d 1 p 1 : V a l u e > < / d 2 : a n y T y p e > < d 2 : a n y T y p e   z : I d = " i 2 5 8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5 0 2 " / > < d 1 p 1 : U U I D > 6 f 0 7 8 f b 0 - a 8 0 b - 4 f a 8 - b 9 2 e - 3 f e 2 5 7 5 d d 7 b 5 < / d 1 p 1 : U U I D > < d 1 p 1 : C o n t a i n e r   z : R e f = " i 2 5 0 3 " / > < d 1 p 1 : V a l u e   i : t y p e = " d 1 : s t r i n g " > ' T 7 8 ' ! 2 8 : 2 8 < / d 1 p 1 : V a l u e > < / d 2 : a n y T y p e > < d 2 : a n y T y p e   z : I d = " i 2 5 8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5 0 2 " / > < d 1 p 1 : U U I D > 6 a 8 4 c 1 9 0 - 3 8 8 3 - 4 e 5 b - 9 0 b e - 7 0 e 2 b a 0 3 e f f f < / d 1 p 1 : U U I D > < d 1 p 1 : C o n t a i n e r   z : R e f = " i 2 5 0 3 " / > < d 1 p 1 : V a l u e   i : t y p e = " d 1 : s t r i n g " > ' T 7 9 ' ! 2 9 : 2 9 < / d 1 p 1 : V a l u e > < / d 2 : a n y T y p e > < d 2 : a n y T y p e   z : I d = " i 2 5 8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5 0 2 " / > < d 1 p 1 : U U I D > 3 4 e e 0 3 c 2 - d 7 9 e - 4 1 7 a - 8 6 8 f - 1 5 e 4 d 0 c a e 8 f f < / d 1 p 1 : U U I D > < d 1 p 1 : C o n t a i n e r   z : R e f = " i 2 5 0 3 " / > < d 1 p 1 : V a l u e   i : t y p e = " d 1 : s t r i n g " > ' T 8 0 ' ! 2 9 : 2 9 < / d 1 p 1 : V a l u e > < / d 2 : a n y T y p e > < d 2 : a n y T y p e   z : I d = " i 2 5 8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5 0 2 " / > < d 1 p 1 : U U I D > 4 7 4 d e a e 0 - 1 e 6 2 - 4 6 c 2 - a 7 0 9 - 1 3 e 8 d 5 7 a 2 3 e 9 < / d 1 p 1 : U U I D > < d 1 p 1 : C o n t a i n e r   z : R e f = " i 2 5 0 3 " / > < d 1 p 1 : V a l u e   i : t y p e = " d 1 : s t r i n g " > ' T 8 1 ' ! 2 9 : 2 9 < / d 1 p 1 : V a l u e > < / d 2 : a n y T y p e > < d 2 : a n y T y p e   z : I d = " i 2 5 8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5 0 2 " / > < d 1 p 1 : U U I D > e 6 b d 3 5 2 d - 6 f 1 7 - 4 4 b 5 - 9 9 0 5 - a 2 2 7 c b b f e 4 e d < / d 1 p 1 : U U I D > < d 1 p 1 : C o n t a i n e r   z : R e f = " i 2 5 0 3 " / > < d 1 p 1 : V a l u e   i : t y p e = " d 1 : s t r i n g " > ' T 8 2 ' ! 2 8 : 2 8 < / d 1 p 1 : V a l u e > < / d 2 : a n y T y p e > < d 2 : a n y T y p e   z : I d = " i 2 5 8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5 0 2 " / > < d 1 p 1 : U U I D > 9 9 7 e e b 7 b - d e b 4 - 4 4 8 d - a 7 9 1 - 3 b f 5 3 d e f 9 c 9 2 < / d 1 p 1 : U U I D > < d 1 p 1 : C o n t a i n e r   z : R e f = " i 2 5 0 3 " / > < d 1 p 1 : V a l u e   i : t y p e = " d 1 : s t r i n g " > ' T 8 3 ' ! 2 8 : 2 8 < / d 1 p 1 : V a l u e > < / d 2 : a n y T y p e > < d 2 : a n y T y p e   z : I d = " i 2 5 9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5 0 2 " / > < d 1 p 1 : U U I D > 2 c d f c 8 9 4 - 4 b 5 9 - 4 b b 3 - a 9 9 5 - d 1 6 8 8 4 6 0 1 a f 9 < / d 1 p 1 : U U I D > < d 1 p 1 : C o n t a i n e r   z : R e f = " i 2 5 0 3 " / > < d 1 p 1 : V a l u e   i : t y p e = " d 1 : s t r i n g " > ' T 8 4 ' ! 2 8 : 2 8 < / d 1 p 1 : V a l u e > < / d 2 : a n y T y p e > < d 2 : a n y T y p e   z : I d = " i 2 5 9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5 0 2 " / > < d 1 p 1 : U U I D > e a b 1 e 4 a d - 9 4 0 7 - 4 f 7 b - b 2 4 1 - 1 3 c a 5 3 c 9 1 3 d 7 < / d 1 p 1 : U U I D > < d 1 p 1 : C o n t a i n e r   z : R e f = " i 2 5 0 3 " / > < d 1 p 1 : V a l u e   i : t y p e = " d 1 : s t r i n g " > ' T 8 5 ' ! 2 8 : 2 8 < / d 1 p 1 : V a l u e > < / d 2 : a n y T y p e > < d 2 : a n y T y p e   z : I d = " i 2 5 9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5 0 2 " / > < d 1 p 1 : U U I D > 1 8 2 0 8 3 2 3 - 6 5 3 a - 4 e c b - 9 d 7 2 - a c e 9 9 6 2 8 4 3 6 5 < / d 1 p 1 : U U I D > < d 1 p 1 : C o n t a i n e r   z : R e f = " i 2 5 0 3 " / > < d 1 p 1 : V a l u e   i : t y p e = " d 1 : s t r i n g " > ' T 8 6 ' ! 2 7 : 2 7 < / d 1 p 1 : V a l u e > < / d 2 : a n y T y p e > < d 2 : a n y T y p e   z : I d = " i 2 5 9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5 0 2 " / > < d 1 p 1 : U U I D > 8 1 1 a 4 f c b - 8 d 2 e - 4 5 7 5 - a f c 4 - b f f 5 3 f 0 4 6 7 e a < / d 1 p 1 : U U I D > < d 1 p 1 : C o n t a i n e r   z : R e f = " i 2 5 0 3 " / > < d 1 p 1 : V a l u e   i : t y p e = " d 1 : s t r i n g " > ' T 8 7 ' ! 2 8 : 2 8 < / d 1 p 1 : V a l u e > < / d 2 : a n y T y p e > < d 2 : a n y T y p e   z : I d = " i 2 5 9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5 0 2 " / > < d 1 p 1 : U U I D > 6 d 3 3 9 d b f - e f e 7 - 4 8 d 0 - a f a b - b c a 8 d d f 9 3 6 3 7 < / d 1 p 1 : U U I D > < d 1 p 1 : C o n t a i n e r   z : R e f = " i 2 5 0 3 " / > < d 1 p 1 : V a l u e   i : t y p e = " d 1 : s t r i n g " > ' T 8 8 ' ! 2 8 : 2 8 < / d 1 p 1 : V a l u e > < / d 2 : a n y T y p e > < d 2 : a n y T y p e   z : I d = " i 2 5 9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5 0 2 " / > < d 1 p 1 : U U I D > 3 f a 4 2 2 b 1 - d 5 3 3 - 4 9 7 b - a e 1 9 - c 4 1 d 8 8 c c f d f f < / d 1 p 1 : U U I D > < d 1 p 1 : C o n t a i n e r   z : R e f = " i 2 5 0 3 " / > < d 1 p 1 : V a l u e   i : t y p e = " d 1 : s t r i n g " > ' T 8 9 ' ! 2 8 : 2 8 < / d 1 p 1 : V a l u e > < / d 2 : a n y T y p e > < d 2 : a n y T y p e   z : I d = " i 2 5 9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5 0 2 " / > < d 1 p 1 : U U I D > 9 7 b e 4 d b b - 6 f 7 1 - 4 6 6 8 - 8 5 f e - b f 0 e 0 9 1 a 8 6 f c < / d 1 p 1 : U U I D > < d 1 p 1 : C o n t a i n e r   z : R e f = " i 2 5 0 3 " / > < d 1 p 1 : V a l u e   i : t y p e = " d 1 : s t r i n g " > ' T 9 0 ' ! 2 7 : 2 7 < / d 1 p 1 : V a l u e > < / d 2 : a n y T y p e > < d 2 : a n y T y p e   z : I d = " i 2 5 9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5 0 2 " / > < d 1 p 1 : U U I D > c 4 7 8 0 2 c a - e c 9 d - 4 6 3 4 - b d 9 d - 3 e 5 f b 6 d 6 9 3 d 7 < / d 1 p 1 : U U I D > < d 1 p 1 : C o n t a i n e r   z : R e f = " i 2 5 0 3 " / > < d 1 p 1 : V a l u e   i : t y p e = " d 1 : s t r i n g " > ' T 9 1 ' ! 2 7 : 2 7 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5 9 8 " > < d 1 p 1 : U U I D > 2 9 f c 4 0 3 e - 0 b 1 d - 4 f d f - a e d 8 - 5 b 1 c 9 d e b d 7 4 e < / d 1 p 1 : U U I D > < d 1 p 1 : _ e l e m e n t s > < d 2 : a n y T y p e   z : R e f = " i 2 5 0 4 " / > < d 2 : a n y T y p e   z : R e f = " i 2 5 0 7 " / > < d 2 : a n y T y p e   z : R e f = " i 2 5 0 8 " / > < d 2 : a n y T y p e   z : R e f = " i 2 5 0 9 " / > < d 2 : a n y T y p e   z : R e f = " i 2 5 1 0 " / > < d 2 : a n y T y p e   z : R e f = " i 2 5 1 1 " / > < d 2 : a n y T y p e   z : R e f = " i 2 5 1 2 " / > < d 2 : a n y T y p e   z : R e f = " i 2 5 1 3 " / > < d 2 : a n y T y p e   z : R e f = " i 2 5 1 4 " / > < d 2 : a n y T y p e   z : R e f = " i 2 5 1 5 " / > < d 2 : a n y T y p e   z : R e f = " i 2 5 1 6 " / > < d 2 : a n y T y p e   z : R e f = " i 2 5 1 7 " / > < d 2 : a n y T y p e   z : R e f = " i 2 5 1 8 " / > < d 2 : a n y T y p e   z : R e f = " i 2 5 1 9 " / > < d 2 : a n y T y p e   z : R e f = " i 2 5 2 0 " / > < d 2 : a n y T y p e   z : R e f = " i 2 5 2 1 " / > < d 2 : a n y T y p e   z : R e f = " i 2 5 2 2 " / > < d 2 : a n y T y p e   z : R e f = " i 2 5 2 3 " / > < d 2 : a n y T y p e   z : R e f = " i 2 5 2 4 " / > < d 2 : a n y T y p e   z : R e f = " i 2 5 2 5 " / > < d 2 : a n y T y p e   z : R e f = " i 2 5 2 6 " / > < d 2 : a n y T y p e   z : R e f = " i 2 5 2 7 " / > < d 2 : a n y T y p e   z : R e f = " i 2 5 2 8 " / > < d 2 : a n y T y p e   z : R e f = " i 2 5 2 9 " / > < d 2 : a n y T y p e   z : R e f = " i 2 5 3 0 " / > < d 2 : a n y T y p e   z : R e f = " i 2 5 3 1 " / > < d 2 : a n y T y p e   z : R e f = " i 2 5 3 2 " / > < d 2 : a n y T y p e   z : R e f = " i 2 5 3 3 " / > < d 2 : a n y T y p e   z : R e f = " i 2 5 3 4 " / > < d 2 : a n y T y p e   z : R e f = " i 2 5 3 5 " / > < d 2 : a n y T y p e   z : R e f = " i 2 5 3 6 " / > < d 2 : a n y T y p e   z : R e f = " i 2 5 3 7 " / > < d 2 : a n y T y p e   z : R e f = " i 2 5 3 8 " / > < d 2 : a n y T y p e   z : R e f = " i 2 5 3 9 " / > < d 2 : a n y T y p e   z : R e f = " i 2 5 4 0 " / > < d 2 : a n y T y p e   z : R e f = " i 2 5 4 1 " / > < d 2 : a n y T y p e   z : R e f = " i 2 5 4 2 " / > < d 2 : a n y T y p e   z : R e f = " i 2 5 4 3 " / > < d 2 : a n y T y p e   z : R e f = " i 2 5 4 4 " / > < d 2 : a n y T y p e   z : R e f = " i 2 5 4 5 " / > < d 2 : a n y T y p e   z : R e f = " i 2 5 4 6 " / > < d 2 : a n y T y p e   z : R e f = " i 2 5 4 7 " / > < d 2 : a n y T y p e   z : R e f = " i 2 5 4 8 " / > < d 2 : a n y T y p e   z : R e f = " i 2 5 4 9 " / > < d 2 : a n y T y p e   z : R e f = " i 2 5 5 0 " / > < d 2 : a n y T y p e   z : R e f = " i 2 5 5 1 " / > < d 2 : a n y T y p e   z : R e f = " i 2 5 5 2 " / > < d 2 : a n y T y p e   z : R e f = " i 2 5 5 3 " / > < d 2 : a n y T y p e   z : R e f = " i 2 5 5 4 " / > < d 2 : a n y T y p e   z : R e f = " i 2 5 5 5 " / > < d 2 : a n y T y p e   z : R e f = " i 2 5 5 6 " / > < d 2 : a n y T y p e   z : R e f = " i 2 5 5 7 " / > < d 2 : a n y T y p e   z : R e f = " i 2 5 5 8 " / > < d 2 : a n y T y p e   z : R e f = " i 2 5 5 9 " / > < d 2 : a n y T y p e   z : R e f = " i 2 5 6 0 " / > < d 2 : a n y T y p e   z : R e f = " i 2 5 6 1 " / > < d 2 : a n y T y p e   z : R e f = " i 2 5 6 2 " / > < d 2 : a n y T y p e   z : R e f = " i 2 5 6 3 " / > < d 2 : a n y T y p e   z : R e f = " i 2 5 6 4 " / > < d 2 : a n y T y p e   z : R e f = " i 2 5 6 5 " / > < d 2 : a n y T y p e   z : R e f = " i 2 5 6 6 " / > < d 2 : a n y T y p e   z : R e f = " i 2 5 6 7 " / > < d 2 : a n y T y p e   z : R e f = " i 2 5 6 8 " / > < d 2 : a n y T y p e   z : R e f = " i 2 5 6 9 " / > < d 2 : a n y T y p e   z : R e f = " i 2 5 7 0 " / > < d 2 : a n y T y p e   z : R e f = " i 2 5 7 1 " / > < d 2 : a n y T y p e   z : R e f = " i 2 5 7 2 " / > < d 2 : a n y T y p e   z : R e f = " i 2 5 7 3 " / > < d 2 : a n y T y p e   z : R e f = " i 2 5 7 4 " / > < d 2 : a n y T y p e   z : R e f = " i 2 5 7 5 " / > < d 2 : a n y T y p e   z : R e f = " i 2 5 7 6 " / > < d 2 : a n y T y p e   z : R e f = " i 2 5 7 7 " / > < d 2 : a n y T y p e   z : R e f = " i 2 5 7 8 " / > < d 2 : a n y T y p e   z : R e f = " i 2 5 7 9 " / > < d 2 : a n y T y p e   z : R e f = " i 2 5 8 0 " / > < d 2 : a n y T y p e   z : R e f = " i 2 5 8 1 " / > < d 2 : a n y T y p e   z : R e f = " i 2 5 8 2 " / > < d 2 : a n y T y p e   z : R e f = " i 2 5 8 3 " / > < d 2 : a n y T y p e   z : R e f = " i 2 5 8 4 " / > < d 2 : a n y T y p e   z : R e f = " i 2 5 8 5 " / > < d 2 : a n y T y p e   z : R e f = " i 2 5 8 6 " / > < d 2 : a n y T y p e   z : R e f = " i 2 5 8 7 " / > < d 2 : a n y T y p e   z : R e f = " i 2 5 8 8 " / > < d 2 : a n y T y p e   z : R e f = " i 2 5 8 9 " / > < d 2 : a n y T y p e   z : R e f = " i 2 5 9 0 " / > < d 2 : a n y T y p e   z : R e f = " i 2 5 9 1 " / > < d 2 : a n y T y p e   z : R e f = " i 2 5 9 2 " / > < d 2 : a n y T y p e   z : R e f = " i 2 5 9 3 " / > < d 2 : a n y T y p e   z : R e f = " i 2 5 9 4 " / > < d 2 : a n y T y p e   z : R e f = " i 2 5 9 5 " / > < d 2 : a n y T y p e   z : R e f = " i 2 5 9 6 " / > < d 2 : a n y T y p e   z : R e f = " i 2 5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5 9 9 "   i : t y p e = " d 1 p 1 : L a b e l " > < d 1 p 1 : P a r e n t   z : R e f = " i 2 5 0 2 " / > < d 1 p 1 : U U I D > f 0 0 3 3 e 0 1 - f d e e - 4 d 5 b - b 3 d 3 - b c e 6 5 0 9 4 8 b 7 4 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 4 5   a n s   e t   p l u s     -   5 5   a n s   e t   p l u s 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2 6 0 0 "   i : t y p e = " d 1 p 1 : E l e m e n t " > < d 1 p 1 : N a m e > C S P < / d 1 p 1 : N a m e > < d 1 p 1 : O b j e c t T y p e > E l e m e n t < / d 1 p 1 : O b j e c t T y p e > < d 1 p 1 : P a r e n t   z : R e f = " i 2 4 1 " / > < d 1 p 1 : U U I D > 8 5 1 5 3 d 1 c - 3 7 5 b - 4 1 9 5 - a f d d - 4 5 c d e 7 2 3 4 0 0 6 < / d 1 p 1 : U U I D > < d 1 p 1 : _ p r o p e r t i e s   z : I d = " i 2 6 0 1 "   i : t y p e = " d 1 p 1 : M D M P r o p e r t i e s " > < d 1 p 1 : P a r e n t   z : R e f = " i 2 6 0 0 " / > < d 1 p 1 : U U I D > 8 9 2 2 b 8 4 7 - a c a 2 - 4 0 4 9 - a 8 9 4 - 5 9 9 2 e 5 e 1 b 2 6 1 < / d 1 p 1 : U U I D > < d 1 p 1 : _ e l e m e n t s > < d 2 : a n y T y p e   z : I d = " i 2 6 0 2 "   i : t y p e = " d 1 p 1 : M D M P r o p e r t y " > < d 1 p 1 : N a m e > S i g L e t t e r < / d 1 p 1 : N a m e > < d 1 p 1 : P a r e n t   z : R e f = " i 2 6 0 0 " / > < d 1 p 1 : U U I D > 8 7 a 7 e 0 c 0 - b 6 3 6 - 4 8 c f - a 8 2 3 - 3 3 c 7 3 f 2 a 0 8 f 8 < / d 1 p 1 : U U I D > < d 1 p 1 : _ p r o p e r t i e s   z : I d = " i 2 6 0 3 "   i : t y p e = " d 1 p 1 : M D M P r o p e r t i e s " > < d 1 p 1 : P a r e n t   z : R e f = " i 2 6 0 2 " / > < d 1 p 1 : U U I D > 5 7 4 3 9 d b b - 2 f d 5 - 4 6 e 6 - b c c 0 - 1 d 4 a 2 f 9 b 2 4 5 4 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6 0 4 " > < d 1 p 1 : U U I D > 6 5 5 0 2 7 7 8 - 2 c 6 0 - 4 5 d f - 9 a d 9 - 5 1 6 f 7 1 f 7 1 6 7 3 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6 0 1 " / > < d 1 p 1 : V a l u e   i : t y p e = " d 1 : s t r i n g " > < / d 1 p 1 : V a l u e > < / d 2 : a n y T y p e > < d 2 : a n y T y p e   z : I d = " i 2 6 0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6 0 0 " / > < d 1 p 1 : U U I D > a f b 4 7 e 8 7 - 4 7 7 0 - 4 e 0 2 - a d a a - 8 b 7 b f 2 f 3 c 9 1 6 < / d 1 p 1 : U U I D > < d 1 p 1 : C o n t a i n e r   z : R e f = " i 2 6 0 1 " / > < d 1 p 1 : V a l u e   i : t y p e = " d 1 : s t r i n g " > ' T 1 ' ! 2 8 : 2 8 < / d 1 p 1 : V a l u e > < / d 2 : a n y T y p e > < d 2 : a n y T y p e   z : I d = " i 2 6 0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6 0 0 " / > < d 1 p 1 : U U I D > e 5 a f 0 e 8 2 - c 6 3 5 - 4 8 9 e - b b 3 9 - 8 0 a e 7 3 8 2 1 6 7 6 < / d 1 p 1 : U U I D > < d 1 p 1 : C o n t a i n e r   z : R e f = " i 2 6 0 1 " / > < d 1 p 1 : V a l u e   i : t y p e = " d 1 : s t r i n g " > ' T 2 ' ! 2 8 : 2 8 < / d 1 p 1 : V a l u e > < / d 2 : a n y T y p e > < d 2 : a n y T y p e   z : I d = " i 2 6 0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6 0 0 " / > < d 1 p 1 : U U I D > 1 3 9 7 2 a 3 2 - 2 3 4 3 - 4 1 2 c - b 0 2 0 - 5 d 2 3 7 8 4 a d 7 d 6 < / d 1 p 1 : U U I D > < d 1 p 1 : C o n t a i n e r   z : R e f = " i 2 6 0 1 " / > < d 1 p 1 : V a l u e   i : t y p e = " d 1 : s t r i n g " > ' T 3 ' ! 2 8 : 2 8 < / d 1 p 1 : V a l u e > < / d 2 : a n y T y p e > < d 2 : a n y T y p e   z : I d = " i 2 6 0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6 0 0 " / > < d 1 p 1 : U U I D > 8 9 3 3 e f f c - b 6 7 d - 4 a 3 b - 9 e a d - 6 b 1 d 9 1 5 7 5 9 c 6 < / d 1 p 1 : U U I D > < d 1 p 1 : C o n t a i n e r   z : R e f = " i 2 6 0 1 " / > < d 1 p 1 : V a l u e   i : t y p e = " d 1 : s t r i n g " > ' T 4 ' ! 2 8 : 2 8 < / d 1 p 1 : V a l u e > < / d 2 : a n y T y p e > < d 2 : a n y T y p e   z : I d = " i 2 6 0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6 0 0 " / > < d 1 p 1 : U U I D > a 1 2 b 9 8 a 2 - 5 0 7 a - 4 0 9 4 - 9 e 8 4 - 5 e 1 b d 7 f d 5 d a 7 < / d 1 p 1 : U U I D > < d 1 p 1 : C o n t a i n e r   z : R e f = " i 2 6 0 1 " / > < d 1 p 1 : V a l u e   i : t y p e = " d 1 : s t r i n g " > ' T 5 ' ! 2 8 : 2 8 < / d 1 p 1 : V a l u e > < / d 2 : a n y T y p e > < d 2 : a n y T y p e   z : I d = " i 2 6 1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6 0 0 " / > < d 1 p 1 : U U I D > 1 0 7 0 5 d 2 3 - 9 2 a 1 - 4 c 5 9 - 9 9 b e - 5 6 e c 7 3 6 b 0 3 9 d < / d 1 p 1 : U U I D > < d 1 p 1 : C o n t a i n e r   z : R e f = " i 2 6 0 1 " / > < d 1 p 1 : V a l u e   i : t y p e = " d 1 : s t r i n g " > ' T 6 ' ! 2 8 : 2 8 < / d 1 p 1 : V a l u e > < / d 2 : a n y T y p e > < d 2 : a n y T y p e   z : I d = " i 2 6 1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6 0 0 " / > < d 1 p 1 : U U I D > d 8 2 8 3 8 4 f - 4 1 0 c - 4 d 0 d - 8 c e a - f a 0 f 1 9 5 d b 1 f 3 < / d 1 p 1 : U U I D > < d 1 p 1 : C o n t a i n e r   z : R e f = " i 2 6 0 1 " / > < d 1 p 1 : V a l u e   i : t y p e = " d 1 : s t r i n g " > ' T 7 ' ! 2 8 : 2 8 < / d 1 p 1 : V a l u e > < / d 2 : a n y T y p e > < d 2 : a n y T y p e   z : I d = " i 2 6 1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6 0 0 " / > < d 1 p 1 : U U I D > 5 2 0 9 1 8 6 b - 2 2 5 c - 4 e d 3 - a 2 e 2 - 7 7 d 6 c 4 5 7 4 1 2 6 < / d 1 p 1 : U U I D > < d 1 p 1 : C o n t a i n e r   z : R e f = " i 2 6 0 1 " / > < d 1 p 1 : V a l u e   i : t y p e = " d 1 : s t r i n g " > ' T 8 ' ! 2 8 : 2 8 < / d 1 p 1 : V a l u e > < / d 2 : a n y T y p e > < d 2 : a n y T y p e   z : I d = " i 2 6 1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6 0 0 " / > < d 1 p 1 : U U I D > 6 f 8 d c 8 2 5 - c 2 e 5 - 4 f c a - 8 3 b 2 - a 6 2 b 4 a 2 d 4 6 b a < / d 1 p 1 : U U I D > < d 1 p 1 : C o n t a i n e r   z : R e f = " i 2 6 0 1 " / > < d 1 p 1 : V a l u e   i : t y p e = " d 1 : s t r i n g " > ' T 9 ' ! 2 8 : 2 8 < / d 1 p 1 : V a l u e > < / d 2 : a n y T y p e > < d 2 : a n y T y p e   z : I d = " i 2 6 1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6 0 0 " / > < d 1 p 1 : U U I D > 7 2 c a b 3 a d - f 5 4 6 - 4 4 6 a - 9 d 1 a - e 2 d 4 7 2 8 c 3 5 4 5 < / d 1 p 1 : U U I D > < d 1 p 1 : C o n t a i n e r   z : R e f = " i 2 6 0 1 " / > < d 1 p 1 : V a l u e   i : t y p e = " d 1 : s t r i n g " > ' T 1 0 ' ! 2 8 : 2 8 < / d 1 p 1 : V a l u e > < / d 2 : a n y T y p e > < d 2 : a n y T y p e   z : I d = " i 2 6 1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6 0 0 " / > < d 1 p 1 : U U I D > e 2 3 0 c 1 1 e - 3 1 5 d - 4 4 1 e - 9 3 1 8 - 9 e b 9 0 4 6 3 3 e 9 e < / d 1 p 1 : U U I D > < d 1 p 1 : C o n t a i n e r   z : R e f = " i 2 6 0 1 " / > < d 1 p 1 : V a l u e   i : t y p e = " d 1 : s t r i n g " > ' T 1 1 ' ! 2 8 : 2 8 < / d 1 p 1 : V a l u e > < / d 2 : a n y T y p e > < d 2 : a n y T y p e   z : I d = " i 2 6 1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6 0 0 " / > < d 1 p 1 : U U I D > 9 2 9 3 e 0 d c - 8 7 d f - 4 3 9 7 - 9 e 3 1 - a 8 b 0 2 8 f 5 2 9 7 d < / d 1 p 1 : U U I D > < d 1 p 1 : C o n t a i n e r   z : R e f = " i 2 6 0 1 " / > < d 1 p 1 : V a l u e   i : t y p e = " d 1 : s t r i n g " > ' T 1 2 ' ! 2 8 : 2 8 < / d 1 p 1 : V a l u e > < / d 2 : a n y T y p e > < d 2 : a n y T y p e   z : I d = " i 2 6 1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6 0 0 " / > < d 1 p 1 : U U I D > 7 a 7 8 d c 5 0 - e f 6 8 - 4 2 6 a - b 5 9 c - 1 7 4 f 5 3 2 3 a 5 7 6 < / d 1 p 1 : U U I D > < d 1 p 1 : C o n t a i n e r   z : R e f = " i 2 6 0 1 " / > < d 1 p 1 : V a l u e   i : t y p e = " d 1 : s t r i n g " > ' T 1 3 ' ! 2 8 : 2 8 < / d 1 p 1 : V a l u e > < / d 2 : a n y T y p e > < d 2 : a n y T y p e   z : I d = " i 2 6 1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6 0 0 " / > < d 1 p 1 : U U I D > 5 9 8 f 2 1 e 3 - 1 4 8 7 - 4 3 e 5 - 9 6 b 7 - 3 f 3 a 5 0 5 6 8 8 f 9 < / d 1 p 1 : U U I D > < d 1 p 1 : C o n t a i n e r   z : R e f = " i 2 6 0 1 " / > < d 1 p 1 : V a l u e   i : t y p e = " d 1 : s t r i n g " > ' T 1 4 ' ! 2 8 : 2 8 < / d 1 p 1 : V a l u e > < / d 2 : a n y T y p e > < d 2 : a n y T y p e   z : I d = " i 2 6 1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6 0 0 " / > < d 1 p 1 : U U I D > d f 4 7 a c 9 7 - 3 2 a e - 4 2 6 0 - b 9 4 a - 0 1 4 3 8 c 7 9 c e 9 8 < / d 1 p 1 : U U I D > < d 1 p 1 : C o n t a i n e r   z : R e f = " i 2 6 0 1 " / > < d 1 p 1 : V a l u e   i : t y p e = " d 1 : s t r i n g " > ' T 1 5 ' ! 2 8 : 2 8 < / d 1 p 1 : V a l u e > < / d 2 : a n y T y p e > < d 2 : a n y T y p e   z : I d = " i 2 6 2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6 0 0 " / > < d 1 p 1 : U U I D > 5 d 2 a 2 8 b 4 - 1 e 1 5 - 4 9 9 7 - a 9 d f - 0 a 8 1 9 d 4 d 4 2 f a < / d 1 p 1 : U U I D > < d 1 p 1 : C o n t a i n e r   z : R e f = " i 2 6 0 1 " / > < d 1 p 1 : V a l u e   i : t y p e = " d 1 : s t r i n g " > ' T 1 6 ' ! 2 8 : 2 8 < / d 1 p 1 : V a l u e > < / d 2 : a n y T y p e > < d 2 : a n y T y p e   z : I d = " i 2 6 2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6 0 0 " / > < d 1 p 1 : U U I D > b 2 c a b 3 5 4 - f 0 b a - 4 0 0 4 - 8 9 d 0 - 1 0 2 4 a 5 5 e 3 2 9 b < / d 1 p 1 : U U I D > < d 1 p 1 : C o n t a i n e r   z : R e f = " i 2 6 0 1 " / > < d 1 p 1 : V a l u e   i : t y p e = " d 1 : s t r i n g " > ' T 1 7 ' ! 2 8 : 2 8 < / d 1 p 1 : V a l u e > < / d 2 : a n y T y p e > < d 2 : a n y T y p e   z : I d = " i 2 6 2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6 0 0 " / > < d 1 p 1 : U U I D > 5 4 1 c f 5 6 c - 7 a c 4 - 4 b 5 e - b c a 9 - 8 c 9 a 0 8 1 7 9 3 c 1 < / d 1 p 1 : U U I D > < d 1 p 1 : C o n t a i n e r   z : R e f = " i 2 6 0 1 " / > < d 1 p 1 : V a l u e   i : t y p e = " d 1 : s t r i n g " > ' T 1 8 ' ! 2 8 : 2 8 < / d 1 p 1 : V a l u e > < / d 2 : a n y T y p e > < d 2 : a n y T y p e   z : I d = " i 2 6 2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6 0 0 " / > < d 1 p 1 : U U I D > 7 3 f 0 a 2 7 9 - 7 a 7 c - 4 5 1 3 - a 5 2 2 - a 3 d 2 b 1 e f c b e 6 < / d 1 p 1 : U U I D > < d 1 p 1 : C o n t a i n e r   z : R e f = " i 2 6 0 1 " / > < d 1 p 1 : V a l u e   i : t y p e = " d 1 : s t r i n g " > ' T 1 9 ' ! 2 8 : 2 8 < / d 1 p 1 : V a l u e > < / d 2 : a n y T y p e > < d 2 : a n y T y p e   z : I d = " i 2 6 2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6 0 0 " / > < d 1 p 1 : U U I D > b 5 f f 1 7 b b - 8 3 7 a - 4 d 6 7 - b 8 e 6 - f b f d c a 3 f 6 5 d 0 < / d 1 p 1 : U U I D > < d 1 p 1 : C o n t a i n e r   z : R e f = " i 2 6 0 1 " / > < d 1 p 1 : V a l u e   i : t y p e = " d 1 : s t r i n g " > ' T 2 0 ' ! 2 8 : 2 8 < / d 1 p 1 : V a l u e > < / d 2 : a n y T y p e > < d 2 : a n y T y p e   z : I d = " i 2 6 2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6 0 0 " / > < d 1 p 1 : U U I D > 0 6 b 6 c f 3 6 - d 9 7 3 - 4 0 e d - 8 3 7 9 - 1 6 4 c 8 6 3 c 6 a 4 8 < / d 1 p 1 : U U I D > < d 1 p 1 : C o n t a i n e r   z : R e f = " i 2 6 0 1 " / > < d 1 p 1 : V a l u e   i : t y p e = " d 1 : s t r i n g " > ' T 2 1 ' ! 2 8 : 2 8 < / d 1 p 1 : V a l u e > < / d 2 : a n y T y p e > < d 2 : a n y T y p e   z : I d = " i 2 6 2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6 0 0 " / > < d 1 p 1 : U U I D > 4 2 f d 4 6 e f - a 3 9 9 - 4 5 7 6 - 8 e 3 0 - 2 1 e 4 0 d 1 8 4 3 0 e < / d 1 p 1 : U U I D > < d 1 p 1 : C o n t a i n e r   z : R e f = " i 2 6 0 1 " / > < d 1 p 1 : V a l u e   i : t y p e = " d 1 : s t r i n g " > ' T 2 2 ' ! 2 9 : 2 9 < / d 1 p 1 : V a l u e > < / d 2 : a n y T y p e > < d 2 : a n y T y p e   z : I d = " i 2 6 2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6 0 0 " / > < d 1 p 1 : U U I D > 7 7 b e a 8 a b - b f 9 7 - 4 7 7 5 - 8 7 c f - 9 1 b a 4 1 9 c a c 0 7 < / d 1 p 1 : U U I D > < d 1 p 1 : C o n t a i n e r   z : R e f = " i 2 6 0 1 " / > < d 1 p 1 : V a l u e   i : t y p e = " d 1 : s t r i n g " > ' T 2 3 ' ! 2 9 : 2 9 < / d 1 p 1 : V a l u e > < / d 2 : a n y T y p e > < d 2 : a n y T y p e   z : I d = " i 2 6 2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6 0 0 " / > < d 1 p 1 : U U I D > 6 8 8 9 0 4 d a - d f a d - 4 7 b 6 - 8 d 2 b - a d 1 3 1 9 6 a a 6 0 b < / d 1 p 1 : U U I D > < d 1 p 1 : C o n t a i n e r   z : R e f = " i 2 6 0 1 " / > < d 1 p 1 : V a l u e   i : t y p e = " d 1 : s t r i n g " > ' T 2 4 ' ! 2 9 : 2 9 < / d 1 p 1 : V a l u e > < / d 2 : a n y T y p e > < d 2 : a n y T y p e   z : I d = " i 2 6 2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6 0 0 " / > < d 1 p 1 : U U I D > d a e 5 2 7 b 2 - f a 4 a - 4 a b 0 - 9 0 3 8 - 0 5 3 1 2 9 8 3 2 9 8 7 < / d 1 p 1 : U U I D > < d 1 p 1 : C o n t a i n e r   z : R e f = " i 2 6 0 1 " / > < d 1 p 1 : V a l u e   i : t y p e = " d 1 : s t r i n g " > ' T 2 5 ' ! 2 9 : 2 9 < / d 1 p 1 : V a l u e > < / d 2 : a n y T y p e > < d 2 : a n y T y p e   z : I d = " i 2 6 3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6 0 0 " / > < d 1 p 1 : U U I D > 4 c b 9 3 5 1 b - 6 c e d - 4 0 0 6 - 9 4 f 3 - a 0 a 3 5 a 4 1 5 7 1 c < / d 1 p 1 : U U I D > < d 1 p 1 : C o n t a i n e r   z : R e f = " i 2 6 0 1 " / > < d 1 p 1 : V a l u e   i : t y p e = " d 1 : s t r i n g " > ' T 2 6 ' ! 2 9 : 2 9 < / d 1 p 1 : V a l u e > < / d 2 : a n y T y p e > < d 2 : a n y T y p e   z : I d = " i 2 6 3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6 0 0 " / > < d 1 p 1 : U U I D > d 1 8 2 d 5 1 4 - a 1 1 3 - 4 b 1 2 - a 4 2 b - 0 a 1 7 c a 2 b 1 3 c 0 < / d 1 p 1 : U U I D > < d 1 p 1 : C o n t a i n e r   z : R e f = " i 2 6 0 1 " / > < d 1 p 1 : V a l u e   i : t y p e = " d 1 : s t r i n g " > ' T 2 7 ' ! 2 9 : 2 9 < / d 1 p 1 : V a l u e > < / d 2 : a n y T y p e > < d 2 : a n y T y p e   z : I d = " i 2 6 3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6 0 0 " / > < d 1 p 1 : U U I D > 6 6 7 e e 6 7 7 - b 9 a a - 4 3 9 a - 8 0 4 8 - 2 d e 7 e 2 2 2 9 e b a < / d 1 p 1 : U U I D > < d 1 p 1 : C o n t a i n e r   z : R e f = " i 2 6 0 1 " / > < d 1 p 1 : V a l u e   i : t y p e = " d 1 : s t r i n g " > ' T 2 8 ' ! 2 9 : 2 9 < / d 1 p 1 : V a l u e > < / d 2 : a n y T y p e > < d 2 : a n y T y p e   z : I d = " i 2 6 3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6 0 0 " / > < d 1 p 1 : U U I D > 0 0 b b a 1 0 1 - f c 5 4 - 4 1 f d - b 3 a d - 4 d 6 2 a 0 3 9 4 3 4 1 < / d 1 p 1 : U U I D > < d 1 p 1 : C o n t a i n e r   z : R e f = " i 2 6 0 1 " / > < d 1 p 1 : V a l u e   i : t y p e = " d 1 : s t r i n g " > ' T 2 9 ' ! 2 9 : 2 9 < / d 1 p 1 : V a l u e > < / d 2 : a n y T y p e > < d 2 : a n y T y p e   z : I d = " i 2 6 3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6 0 0 " / > < d 1 p 1 : U U I D > 7 3 7 b d 7 d e - 7 e c 6 - 4 c 0 0 - 8 e 4 c - 1 6 a 3 f c d 7 c 7 c c < / d 1 p 1 : U U I D > < d 1 p 1 : C o n t a i n e r   z : R e f = " i 2 6 0 1 " / > < d 1 p 1 : V a l u e   i : t y p e = " d 1 : s t r i n g " > ' T 3 0 ' ! 3 0 : 3 0 < / d 1 p 1 : V a l u e > < / d 2 : a n y T y p e > < d 2 : a n y T y p e   z : I d = " i 2 6 3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6 0 0 " / > < d 1 p 1 : U U I D > 5 3 3 1 5 c 2 a - e c 8 9 - 4 8 d a - 8 0 5 0 - 6 9 6 0 e e e 8 7 3 8 d < / d 1 p 1 : U U I D > < d 1 p 1 : C o n t a i n e r   z : R e f = " i 2 6 0 1 " / > < d 1 p 1 : V a l u e   i : t y p e = " d 1 : s t r i n g " > ' T 3 1 ' ! 3 0 : 3 0 < / d 1 p 1 : V a l u e > < / d 2 : a n y T y p e > < d 2 : a n y T y p e   z : I d = " i 2 6 3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6 0 0 " / > < d 1 p 1 : U U I D > f 7 6 3 5 6 7 1 - c 0 6 3 - 4 4 7 b - a b 2 c - 4 a 4 b 5 d 0 d 9 3 7 9 < / d 1 p 1 : U U I D > < d 1 p 1 : C o n t a i n e r   z : R e f = " i 2 6 0 1 " / > < d 1 p 1 : V a l u e   i : t y p e = " d 1 : s t r i n g " > ' T 3 2 ' ! 3 0 : 3 0 < / d 1 p 1 : V a l u e > < / d 2 : a n y T y p e > < d 2 : a n y T y p e   z : I d = " i 2 6 3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6 0 0 " / > < d 1 p 1 : U U I D > 4 d f a 1 d b d - 6 1 8 5 - 4 9 1 a - 9 0 3 7 - 6 9 7 a 9 6 0 c 5 2 8 9 < / d 1 p 1 : U U I D > < d 1 p 1 : C o n t a i n e r   z : R e f = " i 2 6 0 1 " / > < d 1 p 1 : V a l u e   i : t y p e = " d 1 : s t r i n g " > ' T 3 3 ' ! 3 0 : 3 0 < / d 1 p 1 : V a l u e > < / d 2 : a n y T y p e > < d 2 : a n y T y p e   z : I d = " i 2 6 3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6 0 0 " / > < d 1 p 1 : U U I D > a d d 0 f 8 3 e - 3 7 a 5 - 4 5 a e - 9 0 4 1 - 8 a c 6 2 f 6 9 a f c 3 < / d 1 p 1 : U U I D > < d 1 p 1 : C o n t a i n e r   z : R e f = " i 2 6 0 1 " / > < d 1 p 1 : V a l u e   i : t y p e = " d 1 : s t r i n g " > ' T 3 4 ' ! 3 0 : 3 0 < / d 1 p 1 : V a l u e > < / d 2 : a n y T y p e > < d 2 : a n y T y p e   z : I d = " i 2 6 3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6 0 0 " / > < d 1 p 1 : U U I D > 8 1 0 5 6 7 5 e - f 6 9 0 - 4 e 1 9 - 8 4 7 4 - d 7 c 6 7 4 3 c 2 3 b 8 < / d 1 p 1 : U U I D > < d 1 p 1 : C o n t a i n e r   z : R e f = " i 2 6 0 1 " / > < d 1 p 1 : V a l u e   i : t y p e = " d 1 : s t r i n g " > ' T 3 5 ' ! 3 0 : 3 0 < / d 1 p 1 : V a l u e > < / d 2 : a n y T y p e > < d 2 : a n y T y p e   z : I d = " i 2 6 4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6 0 0 " / > < d 1 p 1 : U U I D > 3 f 0 6 e 4 c 1 - c c d d - 4 0 2 a - b 8 3 5 - 3 d 2 b b 0 0 d 4 3 7 c < / d 1 p 1 : U U I D > < d 1 p 1 : C o n t a i n e r   z : R e f = " i 2 6 0 1 " / > < d 1 p 1 : V a l u e   i : t y p e = " d 1 : s t r i n g " > ' T 3 6 ' ! 3 0 : 3 0 < / d 1 p 1 : V a l u e > < / d 2 : a n y T y p e > < d 2 : a n y T y p e   z : I d = " i 2 6 4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6 0 0 " / > < d 1 p 1 : U U I D > e a 0 c b c 0 a - 3 5 b 1 - 4 2 a d - 9 9 1 6 - c 4 b c d 5 3 8 3 2 8 6 < / d 1 p 1 : U U I D > < d 1 p 1 : C o n t a i n e r   z : R e f = " i 2 6 0 1 " / > < d 1 p 1 : V a l u e   i : t y p e = " d 1 : s t r i n g " > ' T 3 7 ' ! 3 0 : 3 0 < / d 1 p 1 : V a l u e > < / d 2 : a n y T y p e > < d 2 : a n y T y p e   z : I d = " i 2 6 4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6 0 0 " / > < d 1 p 1 : U U I D > 8 1 6 d d 6 9 8 - c d 9 a - 4 3 f 9 - 8 9 c 8 - 5 c b a 9 6 8 5 9 c 3 1 < / d 1 p 1 : U U I D > < d 1 p 1 : C o n t a i n e r   z : R e f = " i 2 6 0 1 " / > < d 1 p 1 : V a l u e   i : t y p e = " d 1 : s t r i n g " > ' T 3 8 ' ! 2 9 : 2 9 < / d 1 p 1 : V a l u e > < / d 2 : a n y T y p e > < d 2 : a n y T y p e   z : I d = " i 2 6 4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6 0 0 " / > < d 1 p 1 : U U I D > a 5 3 5 3 8 3 0 - e 3 7 9 - 4 d b 6 - 8 6 e 1 - f a 8 3 9 e e a d 6 a 0 < / d 1 p 1 : U U I D > < d 1 p 1 : C o n t a i n e r   z : R e f = " i 2 6 0 1 " / > < d 1 p 1 : V a l u e   i : t y p e = " d 1 : s t r i n g " > ' T 3 9 ' ! 2 9 : 2 9 < / d 1 p 1 : V a l u e > < / d 2 : a n y T y p e > < d 2 : a n y T y p e   z : I d = " i 2 6 4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6 0 0 " / > < d 1 p 1 : U U I D > d f b d 9 c f 3 - d 0 c 5 - 4 7 e 7 - 9 a b 7 - b 7 c a 3 6 a b 5 2 d 9 < / d 1 p 1 : U U I D > < d 1 p 1 : C o n t a i n e r   z : R e f = " i 2 6 0 1 " / > < d 1 p 1 : V a l u e   i : t y p e = " d 1 : s t r i n g " > ' T 4 0 ' ! 2 9 : 2 9 < / d 1 p 1 : V a l u e > < / d 2 : a n y T y p e > < d 2 : a n y T y p e   z : I d = " i 2 6 4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6 0 0 " / > < d 1 p 1 : U U I D > 6 2 c 1 6 6 3 f - 0 e a 5 - 4 c 5 6 - a 6 7 3 - a b 7 2 c a 0 2 8 5 5 b < / d 1 p 1 : U U I D > < d 1 p 1 : C o n t a i n e r   z : R e f = " i 2 6 0 1 " / > < d 1 p 1 : V a l u e   i : t y p e = " d 1 : s t r i n g " > ' T 4 1 ' ! 2 9 : 2 9 < / d 1 p 1 : V a l u e > < / d 2 : a n y T y p e > < d 2 : a n y T y p e   z : I d = " i 2 6 4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6 0 0 " / > < d 1 p 1 : U U I D > 1 a 7 a b 9 2 8 - 9 c 5 6 - 4 1 c 4 - b 8 7 f - 4 c 9 3 c e 8 1 4 d 1 7 < / d 1 p 1 : U U I D > < d 1 p 1 : C o n t a i n e r   z : R e f = " i 2 6 0 1 " / > < d 1 p 1 : V a l u e   i : t y p e = " d 1 : s t r i n g " > ' T 4 2 ' ! 2 9 : 2 9 < / d 1 p 1 : V a l u e > < / d 2 : a n y T y p e > < d 2 : a n y T y p e   z : I d = " i 2 6 4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6 0 0 " / > < d 1 p 1 : U U I D > 2 9 e e e 1 e 7 - 9 3 c 1 - 4 3 9 8 - 8 2 8 1 - 2 c f 3 3 6 2 f a 8 a 5 < / d 1 p 1 : U U I D > < d 1 p 1 : C o n t a i n e r   z : R e f = " i 2 6 0 1 " / > < d 1 p 1 : V a l u e   i : t y p e = " d 1 : s t r i n g " > ' T 4 3 ' ! 2 9 : 2 9 < / d 1 p 1 : V a l u e > < / d 2 : a n y T y p e > < d 2 : a n y T y p e   z : I d = " i 2 6 4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6 0 0 " / > < d 1 p 1 : U U I D > 8 3 c 8 e 9 d 4 - a 4 c d - 4 c 3 6 - a d 1 1 - 2 2 e 2 1 f 2 a b 5 5 d < / d 1 p 1 : U U I D > < d 1 p 1 : C o n t a i n e r   z : R e f = " i 2 6 0 1 " / > < d 1 p 1 : V a l u e   i : t y p e = " d 1 : s t r i n g " > ' T 4 4 ' ! 2 9 : 2 9 < / d 1 p 1 : V a l u e > < / d 2 : a n y T y p e > < d 2 : a n y T y p e   z : I d = " i 2 6 4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6 0 0 " / > < d 1 p 1 : U U I D > 1 3 9 e 8 c e b - a 5 7 3 - 4 3 8 d - 9 b 8 3 - f 9 8 c 4 0 0 1 7 4 c 3 < / d 1 p 1 : U U I D > < d 1 p 1 : C o n t a i n e r   z : R e f = " i 2 6 0 1 " / > < d 1 p 1 : V a l u e   i : t y p e = " d 1 : s t r i n g " > ' T 4 5 ' ! 2 9 : 2 9 < / d 1 p 1 : V a l u e > < / d 2 : a n y T y p e > < d 2 : a n y T y p e   z : I d = " i 2 6 5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6 0 0 " / > < d 1 p 1 : U U I D > 5 9 3 e 8 c f f - d f d 7 - 4 f d 8 - b 4 4 8 - 6 6 1 d 7 b b 1 8 f 3 c < / d 1 p 1 : U U I D > < d 1 p 1 : C o n t a i n e r   z : R e f = " i 2 6 0 1 " / > < d 1 p 1 : V a l u e   i : t y p e = " d 1 : s t r i n g " > ' T 4 6 ' ! 3 0 : 3 0 < / d 1 p 1 : V a l u e > < / d 2 : a n y T y p e > < d 2 : a n y T y p e   z : I d = " i 2 6 5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6 0 0 " / > < d 1 p 1 : U U I D > d 6 8 1 6 1 8 1 - 1 0 9 e - 4 8 7 3 - 8 8 1 c - 8 6 7 7 c f 9 3 9 f 1 1 < / d 1 p 1 : U U I D > < d 1 p 1 : C o n t a i n e r   z : R e f = " i 2 6 0 1 " / > < d 1 p 1 : V a l u e   i : t y p e = " d 1 : s t r i n g " > ' T 4 7 ' ! 3 0 : 3 0 < / d 1 p 1 : V a l u e > < / d 2 : a n y T y p e > < d 2 : a n y T y p e   z : I d = " i 2 6 5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6 0 0 " / > < d 1 p 1 : U U I D > 4 0 e 4 0 f 9 6 - 2 1 e 5 - 4 9 9 e - b 8 0 6 - 0 2 e c d d e 6 2 0 2 c < / d 1 p 1 : U U I D > < d 1 p 1 : C o n t a i n e r   z : R e f = " i 2 6 0 1 " / > < d 1 p 1 : V a l u e   i : t y p e = " d 1 : s t r i n g " > ' T 4 8 ' ! 3 0 : 3 0 < / d 1 p 1 : V a l u e > < / d 2 : a n y T y p e > < d 2 : a n y T y p e   z : I d = " i 2 6 5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6 0 0 " / > < d 1 p 1 : U U I D > 9 7 f 7 8 b f 6 - 5 f 6 3 - 4 a d e - b 1 7 1 - 2 9 8 5 0 3 a 6 6 9 d 6 < / d 1 p 1 : U U I D > < d 1 p 1 : C o n t a i n e r   z : R e f = " i 2 6 0 1 " / > < d 1 p 1 : V a l u e   i : t y p e = " d 1 : s t r i n g " > ' T 4 9 ' ! 3 0 : 3 0 < / d 1 p 1 : V a l u e > < / d 2 : a n y T y p e > < d 2 : a n y T y p e   z : I d = " i 2 6 5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6 0 0 " / > < d 1 p 1 : U U I D > 2 f e 7 0 5 8 d - 6 2 7 e - 4 f 5 7 - 9 6 6 e - c 6 8 d b 0 6 8 e e 9 c < / d 1 p 1 : U U I D > < d 1 p 1 : C o n t a i n e r   z : R e f = " i 2 6 0 1 " / > < d 1 p 1 : V a l u e   i : t y p e = " d 1 : s t r i n g " > ' T 5 0 ' ! 3 0 : 3 0 < / d 1 p 1 : V a l u e > < / d 2 : a n y T y p e > < d 2 : a n y T y p e   z : I d = " i 2 6 5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6 0 0 " / > < d 1 p 1 : U U I D > e d d f c 2 e 2 - 4 0 7 4 - 4 9 1 d - a e 4 b - 1 f f 4 3 a 7 6 f 5 a 2 < / d 1 p 1 : U U I D > < d 1 p 1 : C o n t a i n e r   z : R e f = " i 2 6 0 1 " / > < d 1 p 1 : V a l u e   i : t y p e = " d 1 : s t r i n g " > ' T 5 1 ' ! 3 0 : 3 0 < / d 1 p 1 : V a l u e > < / d 2 : a n y T y p e > < d 2 : a n y T y p e   z : I d = " i 2 6 5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6 0 0 " / > < d 1 p 1 : U U I D > a d d 4 c a 1 8 - b 1 4 3 - 4 b 1 d - 9 0 a f - 2 8 d 6 c 1 a a 2 c f 2 < / d 1 p 1 : U U I D > < d 1 p 1 : C o n t a i n e r   z : R e f = " i 2 6 0 1 " / > < d 1 p 1 : V a l u e   i : t y p e = " d 1 : s t r i n g " > ' T 5 2 ' ! 3 0 : 3 0 < / d 1 p 1 : V a l u e > < / d 2 : a n y T y p e > < d 2 : a n y T y p e   z : I d = " i 2 6 5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6 0 0 " / > < d 1 p 1 : U U I D > 2 8 3 0 3 0 0 2 - 9 2 9 5 - 4 9 e 3 - 8 9 2 e - e b 0 3 5 5 b 3 5 b e 0 < / d 1 p 1 : U U I D > < d 1 p 1 : C o n t a i n e r   z : R e f = " i 2 6 0 1 " / > < d 1 p 1 : V a l u e   i : t y p e = " d 1 : s t r i n g " > ' T 5 3 ' ! 3 0 : 3 0 < / d 1 p 1 : V a l u e > < / d 2 : a n y T y p e > < d 2 : a n y T y p e   z : I d = " i 2 6 5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6 0 0 " / > < d 1 p 1 : U U I D > 1 e 0 2 b d a 9 - c 9 b 3 - 4 3 b 1 - 8 0 1 2 - 1 c c c a 4 3 d 8 7 8 d < / d 1 p 1 : U U I D > < d 1 p 1 : C o n t a i n e r   z : R e f = " i 2 6 0 1 " / > < d 1 p 1 : V a l u e   i : t y p e = " d 1 : s t r i n g " > ' T 5 4 ' ! 2 9 : 2 9 < / d 1 p 1 : V a l u e > < / d 2 : a n y T y p e > < d 2 : a n y T y p e   z : I d = " i 2 6 5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6 0 0 " / > < d 1 p 1 : U U I D > a c c 0 e a 3 4 - b 2 9 7 - 4 9 c 7 - 9 1 f 8 - 3 7 c d 0 0 5 b e b e 3 < / d 1 p 1 : U U I D > < d 1 p 1 : C o n t a i n e r   z : R e f = " i 2 6 0 1 " / > < d 1 p 1 : V a l u e   i : t y p e = " d 1 : s t r i n g " > ' T 5 5 ' ! 2 9 : 2 9 < / d 1 p 1 : V a l u e > < / d 2 : a n y T y p e > < d 2 : a n y T y p e   z : I d = " i 2 6 6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6 0 0 " / > < d 1 p 1 : U U I D > e 1 6 d 2 1 2 2 - 0 2 2 1 - 4 5 8 4 - 8 d 2 1 - b 7 2 c 9 5 7 a 5 a 9 c < / d 1 p 1 : U U I D > < d 1 p 1 : C o n t a i n e r   z : R e f = " i 2 6 0 1 " / > < d 1 p 1 : V a l u e   i : t y p e = " d 1 : s t r i n g " > ' T 5 6 ' ! 2 9 : 2 9 < / d 1 p 1 : V a l u e > < / d 2 : a n y T y p e > < d 2 : a n y T y p e   z : I d = " i 2 6 6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6 0 0 " / > < d 1 p 1 : U U I D > a 1 d 7 a 6 e d - 2 9 4 0 - 4 a 5 4 - a f 0 3 - 4 2 5 7 7 b 4 7 6 2 6 e < / d 1 p 1 : U U I D > < d 1 p 1 : C o n t a i n e r   z : R e f = " i 2 6 0 1 " / > < d 1 p 1 : V a l u e   i : t y p e = " d 1 : s t r i n g " > ' T 5 7 ' ! 2 9 : 2 9 < / d 1 p 1 : V a l u e > < / d 2 : a n y T y p e > < d 2 : a n y T y p e   z : I d = " i 2 6 6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6 0 0 " / > < d 1 p 1 : U U I D > c 2 5 e c 8 3 6 - c c 3 6 - 4 4 4 1 - b d 0 2 - a a 6 6 f 6 5 1 1 f 4 e < / d 1 p 1 : U U I D > < d 1 p 1 : C o n t a i n e r   z : R e f = " i 2 6 0 1 " / > < d 1 p 1 : V a l u e   i : t y p e = " d 1 : s t r i n g " > ' T 5 8 ' ! 2 9 : 2 9 < / d 1 p 1 : V a l u e > < / d 2 : a n y T y p e > < d 2 : a n y T y p e   z : I d = " i 2 6 6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6 0 0 " / > < d 1 p 1 : U U I D > 5 6 0 1 c e 2 b - e 7 b a - 4 1 a 8 - a 8 8 7 - 3 b 3 2 f f a 2 7 f 3 6 < / d 1 p 1 : U U I D > < d 1 p 1 : C o n t a i n e r   z : R e f = " i 2 6 0 1 " / > < d 1 p 1 : V a l u e   i : t y p e = " d 1 : s t r i n g " > ' T 5 9 ' ! 2 9 : 2 9 < / d 1 p 1 : V a l u e > < / d 2 : a n y T y p e > < d 2 : a n y T y p e   z : I d = " i 2 6 6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6 0 0 " / > < d 1 p 1 : U U I D > 8 6 9 f b 1 b f - 5 a 3 f - 4 4 e a - 8 b 1 3 - 3 a b 6 a 7 6 2 7 9 3 8 < / d 1 p 1 : U U I D > < d 1 p 1 : C o n t a i n e r   z : R e f = " i 2 6 0 1 " / > < d 1 p 1 : V a l u e   i : t y p e = " d 1 : s t r i n g " > ' T 6 0 ' ! 2 8 : 2 8 < / d 1 p 1 : V a l u e > < / d 2 : a n y T y p e > < d 2 : a n y T y p e   z : I d = " i 2 6 6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6 0 0 " / > < d 1 p 1 : U U I D > f 7 4 e 1 4 d 9 - 6 d 5 6 - 4 b c c - a 7 9 2 - 1 e 5 1 5 3 f 1 f 6 f d < / d 1 p 1 : U U I D > < d 1 p 1 : C o n t a i n e r   z : R e f = " i 2 6 0 1 " / > < d 1 p 1 : V a l u e   i : t y p e = " d 1 : s t r i n g " > ' T 6 1 ' ! 2 8 : 2 8 < / d 1 p 1 : V a l u e > < / d 2 : a n y T y p e > < d 2 : a n y T y p e   z : I d = " i 2 6 6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6 0 0 " / > < d 1 p 1 : U U I D > c a 9 8 a 3 8 4 - b 3 9 e - 4 b 3 1 - 8 9 5 8 - 5 2 1 4 5 9 e b 7 e 7 4 < / d 1 p 1 : U U I D > < d 1 p 1 : C o n t a i n e r   z : R e f = " i 2 6 0 1 " / > < d 1 p 1 : V a l u e   i : t y p e = " d 1 : s t r i n g " > ' T 6 2 ' ! 2 8 : 2 8 < / d 1 p 1 : V a l u e > < / d 2 : a n y T y p e > < d 2 : a n y T y p e   z : I d = " i 2 6 6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6 0 0 " / > < d 1 p 1 : U U I D > 4 0 c 1 e 6 f a - 2 d 2 b - 4 5 f 0 - b b 1 1 - c e 3 1 c 6 4 3 9 f c 4 < / d 1 p 1 : U U I D > < d 1 p 1 : C o n t a i n e r   z : R e f = " i 2 6 0 1 " / > < d 1 p 1 : V a l u e   i : t y p e = " d 1 : s t r i n g " > ' T 6 3 ' ! 2 8 : 2 8 < / d 1 p 1 : V a l u e > < / d 2 : a n y T y p e > < d 2 : a n y T y p e   z : I d = " i 2 6 6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6 0 0 " / > < d 1 p 1 : U U I D > 4 e e c 1 1 9 b - d d 9 c - 4 7 b 1 - a 8 9 8 - 0 b 8 9 7 b 7 2 1 4 c e < / d 1 p 1 : U U I D > < d 1 p 1 : C o n t a i n e r   z : R e f = " i 2 6 0 1 " / > < d 1 p 1 : V a l u e   i : t y p e = " d 1 : s t r i n g " > ' T 6 4 ' ! 2 8 : 2 8 < / d 1 p 1 : V a l u e > < / d 2 : a n y T y p e > < d 2 : a n y T y p e   z : I d = " i 2 6 6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6 0 0 " / > < d 1 p 1 : U U I D > a 0 a a b 3 6 9 - 1 a f a - 4 9 0 6 - 8 1 6 0 - 9 4 3 2 e b 3 6 6 0 4 5 < / d 1 p 1 : U U I D > < d 1 p 1 : C o n t a i n e r   z : R e f = " i 2 6 0 1 " / > < d 1 p 1 : V a l u e   i : t y p e = " d 1 : s t r i n g " > ' T 6 5 ' ! 2 9 : 2 9 < / d 1 p 1 : V a l u e > < / d 2 : a n y T y p e > < d 2 : a n y T y p e   z : I d = " i 2 6 7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6 0 0 " / > < d 1 p 1 : U U I D > d 4 2 6 d 8 2 8 - 6 7 4 2 - 4 c a 7 - b 3 e 4 - 8 9 a e 7 5 5 f 3 4 9 2 < / d 1 p 1 : U U I D > < d 1 p 1 : C o n t a i n e r   z : R e f = " i 2 6 0 1 " / > < d 1 p 1 : V a l u e   i : t y p e = " d 1 : s t r i n g " > ' T 6 6 ' ! 2 9 : 2 9 < / d 1 p 1 : V a l u e > < / d 2 : a n y T y p e > < d 2 : a n y T y p e   z : I d = " i 2 6 7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6 0 0 " / > < d 1 p 1 : U U I D > 4 e 7 a 4 1 f d - 9 9 d f - 4 3 4 5 - a e f f - 7 a 9 0 d 2 d 4 a 2 9 a < / d 1 p 1 : U U I D > < d 1 p 1 : C o n t a i n e r   z : R e f = " i 2 6 0 1 " / > < d 1 p 1 : V a l u e   i : t y p e = " d 1 : s t r i n g " > ' T 6 7 ' ! 2 9 : 2 9 < / d 1 p 1 : V a l u e > < / d 2 : a n y T y p e > < d 2 : a n y T y p e   z : I d = " i 2 6 7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6 0 0 " / > < d 1 p 1 : U U I D > 4 f 9 0 1 9 2 4 - 8 f 2 7 - 4 5 4 6 - 9 b 7 e - 7 4 c c 6 5 b 6 4 a e 9 < / d 1 p 1 : U U I D > < d 1 p 1 : C o n t a i n e r   z : R e f = " i 2 6 0 1 " / > < d 1 p 1 : V a l u e   i : t y p e = " d 1 : s t r i n g " > ' T 6 8 ' ! 2 9 : 2 9 < / d 1 p 1 : V a l u e > < / d 2 : a n y T y p e > < d 2 : a n y T y p e   z : I d = " i 2 6 7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6 0 0 " / > < d 1 p 1 : U U I D > 6 f b c d 9 b 7 - e 3 a 5 - 4 f 3 d - 8 5 e 4 - f a 7 b e 1 2 b c 7 a 7 < / d 1 p 1 : U U I D > < d 1 p 1 : C o n t a i n e r   z : R e f = " i 2 6 0 1 " / > < d 1 p 1 : V a l u e   i : t y p e = " d 1 : s t r i n g " > ' T 6 9 ' ! 2 9 : 2 9 < / d 1 p 1 : V a l u e > < / d 2 : a n y T y p e > < d 2 : a n y T y p e   z : I d = " i 2 6 7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6 0 0 " / > < d 1 p 1 : U U I D > 1 6 e a b 8 1 e - 1 d a 4 - 4 9 7 e - b 8 3 f - 2 1 4 0 6 3 f f a 6 b 1 < / d 1 p 1 : U U I D > < d 1 p 1 : C o n t a i n e r   z : R e f = " i 2 6 0 1 " / > < d 1 p 1 : V a l u e   i : t y p e = " d 1 : s t r i n g " > ' T 7 0 ' ! 3 0 : 3 0 < / d 1 p 1 : V a l u e > < / d 2 : a n y T y p e > < d 2 : a n y T y p e   z : I d = " i 2 6 7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6 0 0 " / > < d 1 p 1 : U U I D > 6 7 b 3 8 e 1 d - a 4 7 c - 4 d a c - a d d 1 - f d 3 3 c 9 a 1 f c 2 c < / d 1 p 1 : U U I D > < d 1 p 1 : C o n t a i n e r   z : R e f = " i 2 6 0 1 " / > < d 1 p 1 : V a l u e   i : t y p e = " d 1 : s t r i n g " > ' T 7 1 ' ! 3 0 : 3 0 < / d 1 p 1 : V a l u e > < / d 2 : a n y T y p e > < d 2 : a n y T y p e   z : I d = " i 2 6 7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6 0 0 " / > < d 1 p 1 : U U I D > 9 a a 4 4 e 0 6 - d 5 3 4 - 4 9 4 9 - 9 e e 8 - 3 c 3 7 8 9 2 6 8 3 c c < / d 1 p 1 : U U I D > < d 1 p 1 : C o n t a i n e r   z : R e f = " i 2 6 0 1 " / > < d 1 p 1 : V a l u e   i : t y p e = " d 1 : s t r i n g " > ' T 7 2 ' ! 3 0 : 3 0 < / d 1 p 1 : V a l u e > < / d 2 : a n y T y p e > < d 2 : a n y T y p e   z : I d = " i 2 6 7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6 0 0 " / > < d 1 p 1 : U U I D > 9 4 0 1 e 3 1 5 - e c 9 e - 4 2 c 5 - 9 e e 6 - f 0 4 9 1 0 8 e 3 e e 7 < / d 1 p 1 : U U I D > < d 1 p 1 : C o n t a i n e r   z : R e f = " i 2 6 0 1 " / > < d 1 p 1 : V a l u e   i : t y p e = " d 1 : s t r i n g " > ' T 7 3 ' ! 3 0 : 3 0 < / d 1 p 1 : V a l u e > < / d 2 : a n y T y p e > < d 2 : a n y T y p e   z : I d = " i 2 6 7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6 0 0 " / > < d 1 p 1 : U U I D > 8 b 6 0 a d b 0 - 0 1 8 6 - 4 0 e 5 - 9 0 a 8 - b d 5 9 d 7 5 4 7 c d 5 < / d 1 p 1 : U U I D > < d 1 p 1 : C o n t a i n e r   z : R e f = " i 2 6 0 1 " / > < d 1 p 1 : V a l u e   i : t y p e = " d 1 : s t r i n g " > ' T 7 4 ' ! 3 0 : 3 0 < / d 1 p 1 : V a l u e > < / d 2 : a n y T y p e > < d 2 : a n y T y p e   z : I d = " i 2 6 7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6 0 0 " / > < d 1 p 1 : U U I D > f d 7 a d 6 b 2 - 4 6 9 5 - 4 d 8 e - b 4 e 9 - c e 6 d e 3 6 b 4 c 2 8 < / d 1 p 1 : U U I D > < d 1 p 1 : C o n t a i n e r   z : R e f = " i 2 6 0 1 " / > < d 1 p 1 : V a l u e   i : t y p e = " d 1 : s t r i n g " > ' T 7 5 ' ! 2 9 : 2 9 < / d 1 p 1 : V a l u e > < / d 2 : a n y T y p e > < d 2 : a n y T y p e   z : I d = " i 2 6 8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6 0 0 " / > < d 1 p 1 : U U I D > a e 8 1 f 0 7 4 - e a c 1 - 4 2 e e - a 7 e 7 - f 8 4 1 c 4 1 2 7 2 f 6 < / d 1 p 1 : U U I D > < d 1 p 1 : C o n t a i n e r   z : R e f = " i 2 6 0 1 " / > < d 1 p 1 : V a l u e   i : t y p e = " d 1 : s t r i n g " > ' T 7 6 ' ! 2 9 : 2 9 < / d 1 p 1 : V a l u e > < / d 2 : a n y T y p e > < d 2 : a n y T y p e   z : I d = " i 2 6 8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6 0 0 " / > < d 1 p 1 : U U I D > a a a 8 2 3 8 b - 0 1 2 f - 4 1 9 7 - b 5 6 8 - c 7 b d f a 8 e 6 b b 7 < / d 1 p 1 : U U I D > < d 1 p 1 : C o n t a i n e r   z : R e f = " i 2 6 0 1 " / > < d 1 p 1 : V a l u e   i : t y p e = " d 1 : s t r i n g " > ' T 7 7 ' ! 2 9 : 2 9 < / d 1 p 1 : V a l u e > < / d 2 : a n y T y p e > < d 2 : a n y T y p e   z : I d = " i 2 6 8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6 0 0 " / > < d 1 p 1 : U U I D > 7 0 1 b f 6 4 1 - 6 f 2 a - 4 b b 6 - b d 1 b - 4 7 4 4 6 6 b 3 d 0 c a < / d 1 p 1 : U U I D > < d 1 p 1 : C o n t a i n e r   z : R e f = " i 2 6 0 1 " / > < d 1 p 1 : V a l u e   i : t y p e = " d 1 : s t r i n g " > ' T 7 8 ' ! 2 9 : 2 9 < / d 1 p 1 : V a l u e > < / d 2 : a n y T y p e > < d 2 : a n y T y p e   z : I d = " i 2 6 8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6 0 0 " / > < d 1 p 1 : U U I D > 0 9 c 2 0 0 e 3 - 4 6 d d - 4 e 2 1 - a 4 d d - 7 7 0 f 0 d 1 c d 7 9 a < / d 1 p 1 : U U I D > < d 1 p 1 : C o n t a i n e r   z : R e f = " i 2 6 0 1 " / > < d 1 p 1 : V a l u e   i : t y p e = " d 1 : s t r i n g " > ' T 7 9 ' ! 3 0 : 3 0 < / d 1 p 1 : V a l u e > < / d 2 : a n y T y p e > < d 2 : a n y T y p e   z : I d = " i 2 6 8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6 0 0 " / > < d 1 p 1 : U U I D > f 5 8 5 a b f d - 1 a 9 0 - 4 f 6 2 - 8 e 9 6 - 5 8 3 f 4 8 6 2 4 e 1 f < / d 1 p 1 : U U I D > < d 1 p 1 : C o n t a i n e r   z : R e f = " i 2 6 0 1 " / > < d 1 p 1 : V a l u e   i : t y p e = " d 1 : s t r i n g " > ' T 8 0 ' ! 3 0 : 3 0 < / d 1 p 1 : V a l u e > < / d 2 : a n y T y p e > < d 2 : a n y T y p e   z : I d = " i 2 6 8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6 0 0 " / > < d 1 p 1 : U U I D > 3 d a 1 8 e a 6 - 6 1 e e - 4 0 8 7 - b 5 1 7 - 2 7 4 a a 3 8 9 9 1 b 8 < / d 1 p 1 : U U I D > < d 1 p 1 : C o n t a i n e r   z : R e f = " i 2 6 0 1 " / > < d 1 p 1 : V a l u e   i : t y p e = " d 1 : s t r i n g " > ' T 8 1 ' ! 3 0 : 3 0 < / d 1 p 1 : V a l u e > < / d 2 : a n y T y p e > < d 2 : a n y T y p e   z : I d = " i 2 6 8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6 0 0 " / > < d 1 p 1 : U U I D > c f 0 3 2 c a a - 8 2 3 7 - 4 5 3 5 - b a 0 f - 5 d 2 8 3 e d f 5 7 5 c < / d 1 p 1 : U U I D > < d 1 p 1 : C o n t a i n e r   z : R e f = " i 2 6 0 1 " / > < d 1 p 1 : V a l u e   i : t y p e = " d 1 : s t r i n g " > ' T 8 2 ' ! 2 9 : 2 9 < / d 1 p 1 : V a l u e > < / d 2 : a n y T y p e > < d 2 : a n y T y p e   z : I d = " i 2 6 8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6 0 0 " / > < d 1 p 1 : U U I D > d 0 f 5 e b 7 a - f 2 2 8 - 4 b 6 1 - b 4 7 7 - 4 c 3 8 1 5 7 4 3 4 7 0 < / d 1 p 1 : U U I D > < d 1 p 1 : C o n t a i n e r   z : R e f = " i 2 6 0 1 " / > < d 1 p 1 : V a l u e   i : t y p e = " d 1 : s t r i n g " > ' T 8 3 ' ! 2 9 : 2 9 < / d 1 p 1 : V a l u e > < / d 2 : a n y T y p e > < d 2 : a n y T y p e   z : I d = " i 2 6 8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6 0 0 " / > < d 1 p 1 : U U I D > 0 d e 4 9 6 6 b - 4 3 2 8 - 4 1 6 b - a 9 0 1 - 8 4 e 0 7 2 0 f 7 f 3 6 < / d 1 p 1 : U U I D > < d 1 p 1 : C o n t a i n e r   z : R e f = " i 2 6 0 1 " / > < d 1 p 1 : V a l u e   i : t y p e = " d 1 : s t r i n g " > ' T 8 4 ' ! 2 9 : 2 9 < / d 1 p 1 : V a l u e > < / d 2 : a n y T y p e > < d 2 : a n y T y p e   z : I d = " i 2 6 8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6 0 0 " / > < d 1 p 1 : U U I D > 2 0 4 2 f 5 d c - d 3 5 e - 4 4 5 5 - b 4 5 e - 6 d 1 9 c 6 c c f 9 6 c < / d 1 p 1 : U U I D > < d 1 p 1 : C o n t a i n e r   z : R e f = " i 2 6 0 1 " / > < d 1 p 1 : V a l u e   i : t y p e = " d 1 : s t r i n g " > ' T 8 5 ' ! 2 9 : 2 9 < / d 1 p 1 : V a l u e > < / d 2 : a n y T y p e > < d 2 : a n y T y p e   z : I d = " i 2 6 9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6 0 0 " / > < d 1 p 1 : U U I D > 1 a 9 4 9 e 4 e - e e b 6 - 4 c 5 7 - 9 5 4 f - b c b 8 d 6 0 1 f d 2 8 < / d 1 p 1 : U U I D > < d 1 p 1 : C o n t a i n e r   z : R e f = " i 2 6 0 1 " / > < d 1 p 1 : V a l u e   i : t y p e = " d 1 : s t r i n g " > ' T 8 6 ' ! 2 8 : 2 8 < / d 1 p 1 : V a l u e > < / d 2 : a n y T y p e > < d 2 : a n y T y p e   z : I d = " i 2 6 9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6 0 0 " / > < d 1 p 1 : U U I D > 5 2 0 5 9 e a 1 - 3 f 7 8 - 4 d 8 e - 8 c 4 b - 8 3 0 1 f 0 f 2 b f f 1 < / d 1 p 1 : U U I D > < d 1 p 1 : C o n t a i n e r   z : R e f = " i 2 6 0 1 " / > < d 1 p 1 : V a l u e   i : t y p e = " d 1 : s t r i n g " > ' T 8 7 ' ! 2 9 : 2 9 < / d 1 p 1 : V a l u e > < / d 2 : a n y T y p e > < d 2 : a n y T y p e   z : I d = " i 2 6 9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6 0 0 " / > < d 1 p 1 : U U I D > b 2 4 5 f c e 9 - 8 e 9 4 - 4 d e a - 8 0 2 f - a c 8 5 b d 7 9 5 f d 8 < / d 1 p 1 : U U I D > < d 1 p 1 : C o n t a i n e r   z : R e f = " i 2 6 0 1 " / > < d 1 p 1 : V a l u e   i : t y p e = " d 1 : s t r i n g " > ' T 8 8 ' ! 2 9 : 2 9 < / d 1 p 1 : V a l u e > < / d 2 : a n y T y p e > < d 2 : a n y T y p e   z : I d = " i 2 6 9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6 0 0 " / > < d 1 p 1 : U U I D > d 4 0 1 d e 9 4 - 6 a a a - 4 a 2 b - a a 4 c - a c 5 0 9 6 8 5 0 e a 4 < / d 1 p 1 : U U I D > < d 1 p 1 : C o n t a i n e r   z : R e f = " i 2 6 0 1 " / > < d 1 p 1 : V a l u e   i : t y p e = " d 1 : s t r i n g " > ' T 8 9 ' ! 2 9 : 2 9 < / d 1 p 1 : V a l u e > < / d 2 : a n y T y p e > < d 2 : a n y T y p e   z : I d = " i 2 6 9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6 0 0 " / > < d 1 p 1 : U U I D > 1 7 e 3 4 9 9 9 - a 1 4 2 - 4 5 4 b - a 2 7 8 - 0 7 c d a c b d 8 3 6 5 < / d 1 p 1 : U U I D > < d 1 p 1 : C o n t a i n e r   z : R e f = " i 2 6 0 1 " / > < d 1 p 1 : V a l u e   i : t y p e = " d 1 : s t r i n g " > ' T 9 0 ' ! 2 8 : 2 8 < / d 1 p 1 : V a l u e > < / d 2 : a n y T y p e > < d 2 : a n y T y p e   z : I d = " i 2 6 9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6 0 0 " / > < d 1 p 1 : U U I D > a 9 c 3 1 3 6 4 - f 5 2 0 - 4 4 a a - a 0 f 5 - 0 b 8 7 7 2 9 4 d 5 3 1 < / d 1 p 1 : U U I D > < d 1 p 1 : C o n t a i n e r   z : R e f = " i 2 6 0 1 " / > < d 1 p 1 : V a l u e   i : t y p e = " d 1 : s t r i n g " > ' T 9 1 ' ! 2 8 : 2 8 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6 9 6 " > < d 1 p 1 : U U I D > 7 4 d d a 2 8 8 - 4 d 7 0 - 4 6 0 5 - 8 e 1 e - 2 8 4 b 6 f 8 6 9 9 a f < / d 1 p 1 : U U I D > < d 1 p 1 : _ e l e m e n t s > < d 2 : a n y T y p e   z : R e f = " i 2 6 0 2 " / > < d 2 : a n y T y p e   z : R e f = " i 2 6 0 5 " / > < d 2 : a n y T y p e   z : R e f = " i 2 6 0 6 " / > < d 2 : a n y T y p e   z : R e f = " i 2 6 0 7 " / > < d 2 : a n y T y p e   z : R e f = " i 2 6 0 8 " / > < d 2 : a n y T y p e   z : R e f = " i 2 6 0 9 " / > < d 2 : a n y T y p e   z : R e f = " i 2 6 1 0 " / > < d 2 : a n y T y p e   z : R e f = " i 2 6 1 1 " / > < d 2 : a n y T y p e   z : R e f = " i 2 6 1 2 " / > < d 2 : a n y T y p e   z : R e f = " i 2 6 1 3 " / > < d 2 : a n y T y p e   z : R e f = " i 2 6 1 4 " / > < d 2 : a n y T y p e   z : R e f = " i 2 6 1 5 " / > < d 2 : a n y T y p e   z : R e f = " i 2 6 1 6 " / > < d 2 : a n y T y p e   z : R e f = " i 2 6 1 7 " / > < d 2 : a n y T y p e   z : R e f = " i 2 6 1 8 " / > < d 2 : a n y T y p e   z : R e f = " i 2 6 1 9 " / > < d 2 : a n y T y p e   z : R e f = " i 2 6 2 0 " / > < d 2 : a n y T y p e   z : R e f = " i 2 6 2 1 " / > < d 2 : a n y T y p e   z : R e f = " i 2 6 2 2 " / > < d 2 : a n y T y p e   z : R e f = " i 2 6 2 3 " / > < d 2 : a n y T y p e   z : R e f = " i 2 6 2 4 " / > < d 2 : a n y T y p e   z : R e f = " i 2 6 2 5 " / > < d 2 : a n y T y p e   z : R e f = " i 2 6 2 6 " / > < d 2 : a n y T y p e   z : R e f = " i 2 6 2 7 " / > < d 2 : a n y T y p e   z : R e f = " i 2 6 2 8 " / > < d 2 : a n y T y p e   z : R e f = " i 2 6 2 9 " / > < d 2 : a n y T y p e   z : R e f = " i 2 6 3 0 " / > < d 2 : a n y T y p e   z : R e f = " i 2 6 3 1 " / > < d 2 : a n y T y p e   z : R e f = " i 2 6 3 2 " / > < d 2 : a n y T y p e   z : R e f = " i 2 6 3 3 " / > < d 2 : a n y T y p e   z : R e f = " i 2 6 3 4 " / > < d 2 : a n y T y p e   z : R e f = " i 2 6 3 5 " / > < d 2 : a n y T y p e   z : R e f = " i 2 6 3 6 " / > < d 2 : a n y T y p e   z : R e f = " i 2 6 3 7 " / > < d 2 : a n y T y p e   z : R e f = " i 2 6 3 8 " / > < d 2 : a n y T y p e   z : R e f = " i 2 6 3 9 " / > < d 2 : a n y T y p e   z : R e f = " i 2 6 4 0 " / > < d 2 : a n y T y p e   z : R e f = " i 2 6 4 1 " / > < d 2 : a n y T y p e   z : R e f = " i 2 6 4 2 " / > < d 2 : a n y T y p e   z : R e f = " i 2 6 4 3 " / > < d 2 : a n y T y p e   z : R e f = " i 2 6 4 4 " / > < d 2 : a n y T y p e   z : R e f = " i 2 6 4 5 " / > < d 2 : a n y T y p e   z : R e f = " i 2 6 4 6 " / > < d 2 : a n y T y p e   z : R e f = " i 2 6 4 7 " / > < d 2 : a n y T y p e   z : R e f = " i 2 6 4 8 " / > < d 2 : a n y T y p e   z : R e f = " i 2 6 4 9 " / > < d 2 : a n y T y p e   z : R e f = " i 2 6 5 0 " / > < d 2 : a n y T y p e   z : R e f = " i 2 6 5 1 " / > < d 2 : a n y T y p e   z : R e f = " i 2 6 5 2 " / > < d 2 : a n y T y p e   z : R e f = " i 2 6 5 3 " / > < d 2 : a n y T y p e   z : R e f = " i 2 6 5 4 " / > < d 2 : a n y T y p e   z : R e f = " i 2 6 5 5 " / > < d 2 : a n y T y p e   z : R e f = " i 2 6 5 6 " / > < d 2 : a n y T y p e   z : R e f = " i 2 6 5 7 " / > < d 2 : a n y T y p e   z : R e f = " i 2 6 5 8 " / > < d 2 : a n y T y p e   z : R e f = " i 2 6 5 9 " / > < d 2 : a n y T y p e   z : R e f = " i 2 6 6 0 " / > < d 2 : a n y T y p e   z : R e f = " i 2 6 6 1 " / > < d 2 : a n y T y p e   z : R e f = " i 2 6 6 2 " / > < d 2 : a n y T y p e   z : R e f = " i 2 6 6 3 " / > < d 2 : a n y T y p e   z : R e f = " i 2 6 6 4 " / > < d 2 : a n y T y p e   z : R e f = " i 2 6 6 5 " / > < d 2 : a n y T y p e   z : R e f = " i 2 6 6 6 " / > < d 2 : a n y T y p e   z : R e f = " i 2 6 6 7 " / > < d 2 : a n y T y p e   z : R e f = " i 2 6 6 8 " / > < d 2 : a n y T y p e   z : R e f = " i 2 6 6 9 " / > < d 2 : a n y T y p e   z : R e f = " i 2 6 7 0 " / > < d 2 : a n y T y p e   z : R e f = " i 2 6 7 1 " / > < d 2 : a n y T y p e   z : R e f = " i 2 6 7 2 " / > < d 2 : a n y T y p e   z : R e f = " i 2 6 7 3 " / > < d 2 : a n y T y p e   z : R e f = " i 2 6 7 4 " / > < d 2 : a n y T y p e   z : R e f = " i 2 6 7 5 " / > < d 2 : a n y T y p e   z : R e f = " i 2 6 7 6 " / > < d 2 : a n y T y p e   z : R e f = " i 2 6 7 7 " / > < d 2 : a n y T y p e   z : R e f = " i 2 6 7 8 " / > < d 2 : a n y T y p e   z : R e f = " i 2 6 7 9 " / > < d 2 : a n y T y p e   z : R e f = " i 2 6 8 0 " / > < d 2 : a n y T y p e   z : R e f = " i 2 6 8 1 " / > < d 2 : a n y T y p e   z : R e f = " i 2 6 8 2 " / > < d 2 : a n y T y p e   z : R e f = " i 2 6 8 3 " / > < d 2 : a n y T y p e   z : R e f = " i 2 6 8 4 " / > < d 2 : a n y T y p e   z : R e f = " i 2 6 8 5 " / > < d 2 : a n y T y p e   z : R e f = " i 2 6 8 6 " / > < d 2 : a n y T y p e   z : R e f = " i 2 6 8 7 " / > < d 2 : a n y T y p e   z : R e f = " i 2 6 8 8 " / > < d 2 : a n y T y p e   z : R e f = " i 2 6 8 9 " / > < d 2 : a n y T y p e   z : R e f = " i 2 6 9 0 " / > < d 2 : a n y T y p e   z : R e f = " i 2 6 9 1 " / > < d 2 : a n y T y p e   z : R e f = " i 2 6 9 2 " / > < d 2 : a n y T y p e   z : R e f = " i 2 6 9 3 " / > < d 2 : a n y T y p e   z : R e f = " i 2 6 9 4 " / > < d 2 : a n y T y p e   z : R e f = " i 2 6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6 9 7 "   i : t y p e = " d 1 p 1 : L a b e l " > < d 1 p 1 : P a r e n t   z : R e f = " i 2 6 0 0 " / > < d 1 p 1 : U U I D > f 3 c a d 4 8 f - 0 d 2 e - 4 e 9 8 - 9 5 d 9 - f f e 3 a 2 c e c f c 1 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2 6 9 8 "   i : t y p e = " d 1 p 1 : E l e m e n t " > < d 1 p 1 : N a m e > C S P & a m p ; 3 2 ; & a m p ; 4 5 ; & a m p ; 3 2 ; C S P & a m p ; 3 2 ; & a m p ; 4 5 ; & a m p ; 3 2 ; O u v r i e r s < / d 1 p 1 : N a m e > < d 1 p 1 : O b j e c t T y p e > E l e m e n t < / d 1 p 1 : O b j e c t T y p e > < d 1 p 1 : P a r e n t   z : R e f = " i 2 4 1 " / > < d 1 p 1 : U U I D > b 2 f 7 9 6 3 7 - 5 b 1 7 - 4 4 0 f - 8 8 0 b - 2 0 3 9 8 2 4 2 7 f b a < / d 1 p 1 : U U I D > < d 1 p 1 : _ p r o p e r t i e s   z : I d = " i 2 6 9 9 "   i : t y p e = " d 1 p 1 : M D M P r o p e r t i e s " > < d 1 p 1 : P a r e n t   z : R e f = " i 2 6 9 8 " / > < d 1 p 1 : U U I D > 9 1 b 9 9 c d c - 4 0 7 9 - 4 5 b 6 - 8 7 d 2 - f 4 9 4 6 a 9 f 4 b 4 f < / d 1 p 1 : U U I D > < d 1 p 1 : _ e l e m e n t s > < d 2 : a n y T y p e   z : I d = " i 2 7 0 0 "   i : t y p e = " d 1 p 1 : M D M P r o p e r t y " > < d 1 p 1 : N a m e > S i g L e t t e r < / d 1 p 1 : N a m e > < d 1 p 1 : P a r e n t   z : R e f = " i 2 6 9 8 " / > < d 1 p 1 : U U I D > 0 0 d a 9 5 2 f - 7 8 2 d - 4 3 b 9 - a d 0 8 - 5 d 4 e 5 4 d e 4 8 0 c < / d 1 p 1 : U U I D > < d 1 p 1 : _ p r o p e r t i e s   z : I d = " i 2 7 0 1 "   i : t y p e = " d 1 p 1 : M D M P r o p e r t i e s " > < d 1 p 1 : P a r e n t   z : R e f = " i 2 7 0 0 " / > < d 1 p 1 : U U I D > 9 2 8 e 3 6 8 e - 0 a e d - 4 4 4 9 - 9 c d 1 - 4 5 f 8 a f 1 c 5 b d 5 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7 0 2 " > < d 1 p 1 : U U I D > 1 2 8 4 8 b f a - 0 d a c - 4 f 2 2 - b 1 c f - c b 5 a 3 9 2 f 8 5 2 d 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6 9 9 " / > < d 1 p 1 : V a l u e   i : t y p e = " d 1 : s t r i n g " > < / d 1 p 1 : V a l u e > < / d 2 : a n y T y p e > < d 2 : a n y T y p e   z : I d = " i 2 7 0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6 9 8 " / > < d 1 p 1 : U U I D > f d c c f 7 b 2 - 1 b a 7 - 4 c 9 1 - 8 4 5 4 - 4 f 9 b d 9 5 f 0 f 7 e < / d 1 p 1 : U U I D > < d 1 p 1 : C o n t a i n e r   z : R e f = " i 2 6 9 9 " / > < d 1 p 1 : V a l u e   i : t y p e = " d 1 : s t r i n g " > ' T 1 ' ! 2 9 : 2 9 < / d 1 p 1 : V a l u e > < / d 2 : a n y T y p e > < d 2 : a n y T y p e   z : I d = " i 2 7 0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6 9 8 " / > < d 1 p 1 : U U I D > 0 e 0 a 1 c e 3 - b 2 5 9 - 4 2 6 8 - 8 e 2 3 - 3 7 2 7 0 5 d e d b e 3 < / d 1 p 1 : U U I D > < d 1 p 1 : C o n t a i n e r   z : R e f = " i 2 6 9 9 " / > < d 1 p 1 : V a l u e   i : t y p e = " d 1 : s t r i n g " > ' T 2 ' ! 2 9 : 2 9 < / d 1 p 1 : V a l u e > < / d 2 : a n y T y p e > < d 2 : a n y T y p e   z : I d = " i 2 7 0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6 9 8 " / > < d 1 p 1 : U U I D > 3 d 4 8 0 7 7 b - a 3 f 5 - 4 0 f 6 - 8 d b f - 3 0 b b e 9 e a 5 1 1 1 < / d 1 p 1 : U U I D > < d 1 p 1 : C o n t a i n e r   z : R e f = " i 2 6 9 9 " / > < d 1 p 1 : V a l u e   i : t y p e = " d 1 : s t r i n g " > ' T 3 ' ! 2 9 : 2 9 < / d 1 p 1 : V a l u e > < / d 2 : a n y T y p e > < d 2 : a n y T y p e   z : I d = " i 2 7 0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6 9 8 " / > < d 1 p 1 : U U I D > 1 e 0 4 0 e 7 1 - 0 5 a 9 - 4 0 6 1 - 8 e 9 e - b a 3 a c 6 7 9 3 6 0 d < / d 1 p 1 : U U I D > < d 1 p 1 : C o n t a i n e r   z : R e f = " i 2 6 9 9 " / > < d 1 p 1 : V a l u e   i : t y p e = " d 1 : s t r i n g " > ' T 4 ' ! 2 9 : 2 9 < / d 1 p 1 : V a l u e > < / d 2 : a n y T y p e > < d 2 : a n y T y p e   z : I d = " i 2 7 0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6 9 8 " / > < d 1 p 1 : U U I D > f 9 2 5 2 0 b 8 - 5 7 6 0 - 4 e 9 b - b c c c - a 4 7 6 a 4 e d f 9 1 8 < / d 1 p 1 : U U I D > < d 1 p 1 : C o n t a i n e r   z : R e f = " i 2 6 9 9 " / > < d 1 p 1 : V a l u e   i : t y p e = " d 1 : s t r i n g " > ' T 5 ' ! 2 9 : 2 9 < / d 1 p 1 : V a l u e > < / d 2 : a n y T y p e > < d 2 : a n y T y p e   z : I d = " i 2 7 0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6 9 8 " / > < d 1 p 1 : U U I D > 7 f e d 1 4 3 f - b f d 6 - 4 9 8 d - 8 c 7 f - d 1 d 3 c c 5 4 8 8 d 2 < / d 1 p 1 : U U I D > < d 1 p 1 : C o n t a i n e r   z : R e f = " i 2 6 9 9 " / > < d 1 p 1 : V a l u e   i : t y p e = " d 1 : s t r i n g " > ' T 6 ' ! 2 9 : 2 9 < / d 1 p 1 : V a l u e > < / d 2 : a n y T y p e > < d 2 : a n y T y p e   z : I d = " i 2 7 0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6 9 8 " / > < d 1 p 1 : U U I D > b 6 1 f c 7 7 7 - 7 1 9 0 - 4 1 d 6 - b 5 3 8 - 5 2 d 6 1 b 1 8 5 0 d 1 < / d 1 p 1 : U U I D > < d 1 p 1 : C o n t a i n e r   z : R e f = " i 2 6 9 9 " / > < d 1 p 1 : V a l u e   i : t y p e = " d 1 : s t r i n g " > ' T 7 ' ! 2 9 : 2 9 < / d 1 p 1 : V a l u e > < / d 2 : a n y T y p e > < d 2 : a n y T y p e   z : I d = " i 2 7 1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6 9 8 " / > < d 1 p 1 : U U I D > 8 f 5 b a 2 e d - 9 1 a 0 - 4 2 6 7 - 8 2 a c - 6 e f 4 5 a 6 e 7 5 c 0 < / d 1 p 1 : U U I D > < d 1 p 1 : C o n t a i n e r   z : R e f = " i 2 6 9 9 " / > < d 1 p 1 : V a l u e   i : t y p e = " d 1 : s t r i n g " > ' T 8 ' ! 2 9 : 2 9 < / d 1 p 1 : V a l u e > < / d 2 : a n y T y p e > < d 2 : a n y T y p e   z : I d = " i 2 7 1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6 9 8 " / > < d 1 p 1 : U U I D > a 6 9 5 8 d 4 6 - 8 d 8 1 - 4 5 d a - 9 4 f e - f d d a 5 7 2 f 5 2 3 7 < / d 1 p 1 : U U I D > < d 1 p 1 : C o n t a i n e r   z : R e f = " i 2 6 9 9 " / > < d 1 p 1 : V a l u e   i : t y p e = " d 1 : s t r i n g " > ' T 9 ' ! 2 9 : 2 9 < / d 1 p 1 : V a l u e > < / d 2 : a n y T y p e > < d 2 : a n y T y p e   z : I d = " i 2 7 1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6 9 8 " / > < d 1 p 1 : U U I D > c 0 9 7 c 2 d 7 - 5 3 e 9 - 4 5 7 1 - b c c f - 2 c b f 4 a 3 e 3 8 c f < / d 1 p 1 : U U I D > < d 1 p 1 : C o n t a i n e r   z : R e f = " i 2 6 9 9 " / > < d 1 p 1 : V a l u e   i : t y p e = " d 1 : s t r i n g " > ' T 1 0 ' ! 2 9 : 2 9 < / d 1 p 1 : V a l u e > < / d 2 : a n y T y p e > < d 2 : a n y T y p e   z : I d = " i 2 7 1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6 9 8 " / > < d 1 p 1 : U U I D > 8 8 4 b 4 f c b - 5 6 a 2 - 4 3 c 5 - 8 c 6 2 - f e d 1 4 9 9 7 6 d 1 1 < / d 1 p 1 : U U I D > < d 1 p 1 : C o n t a i n e r   z : R e f = " i 2 6 9 9 " / > < d 1 p 1 : V a l u e   i : t y p e = " d 1 : s t r i n g " > ' T 1 1 ' ! 2 9 : 2 9 < / d 1 p 1 : V a l u e > < / d 2 : a n y T y p e > < d 2 : a n y T y p e   z : I d = " i 2 7 1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6 9 8 " / > < d 1 p 1 : U U I D > 1 0 6 1 b 9 4 2 - d 5 b 9 - 4 c 2 a - 9 5 7 0 - 0 a 7 a d 5 c 2 5 2 f c < / d 1 p 1 : U U I D > < d 1 p 1 : C o n t a i n e r   z : R e f = " i 2 6 9 9 " / > < d 1 p 1 : V a l u e   i : t y p e = " d 1 : s t r i n g " > ' T 1 2 ' ! 2 9 : 2 9 < / d 1 p 1 : V a l u e > < / d 2 : a n y T y p e > < d 2 : a n y T y p e   z : I d = " i 2 7 1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6 9 8 " / > < d 1 p 1 : U U I D > 7 c 8 a 4 9 d 7 - 7 a 9 c - 4 3 8 b - a 8 0 3 - d 7 b b 6 9 6 9 b 4 d a < / d 1 p 1 : U U I D > < d 1 p 1 : C o n t a i n e r   z : R e f = " i 2 6 9 9 " / > < d 1 p 1 : V a l u e   i : t y p e = " d 1 : s t r i n g " > ' T 1 3 ' ! 2 9 : 2 9 < / d 1 p 1 : V a l u e > < / d 2 : a n y T y p e > < d 2 : a n y T y p e   z : I d = " i 2 7 1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6 9 8 " / > < d 1 p 1 : U U I D > c 5 0 e 6 3 8 5 - 7 0 e 6 - 4 7 2 0 - b 2 6 1 - d 6 3 2 8 2 f b 8 d 4 1 < / d 1 p 1 : U U I D > < d 1 p 1 : C o n t a i n e r   z : R e f = " i 2 6 9 9 " / > < d 1 p 1 : V a l u e   i : t y p e = " d 1 : s t r i n g " > ' T 1 4 ' ! 2 9 : 2 9 < / d 1 p 1 : V a l u e > < / d 2 : a n y T y p e > < d 2 : a n y T y p e   z : I d = " i 2 7 1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6 9 8 " / > < d 1 p 1 : U U I D > 7 9 5 a 9 7 e 1 - 3 3 0 0 - 4 3 8 a - a e 7 f - 8 e 4 d 0 3 d 1 2 1 a 0 < / d 1 p 1 : U U I D > < d 1 p 1 : C o n t a i n e r   z : R e f = " i 2 6 9 9 " / > < d 1 p 1 : V a l u e   i : t y p e = " d 1 : s t r i n g " > ' T 1 5 ' ! 2 9 : 2 9 < / d 1 p 1 : V a l u e > < / d 2 : a n y T y p e > < d 2 : a n y T y p e   z : I d = " i 2 7 1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6 9 8 " / > < d 1 p 1 : U U I D > 0 3 8 3 f 9 3 6 - b 4 3 9 - 4 6 3 e - a 1 6 1 - d 4 a d 8 2 a 2 4 e 4 1 < / d 1 p 1 : U U I D > < d 1 p 1 : C o n t a i n e r   z : R e f = " i 2 6 9 9 " / > < d 1 p 1 : V a l u e   i : t y p e = " d 1 : s t r i n g " > ' T 1 6 ' ! 2 9 : 2 9 < / d 1 p 1 : V a l u e > < / d 2 : a n y T y p e > < d 2 : a n y T y p e   z : I d = " i 2 7 1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6 9 8 " / > < d 1 p 1 : U U I D > 0 1 e 9 7 4 a a - c c 1 b - 4 2 f 0 - 9 f 2 d - 3 7 3 6 4 b 1 9 a 1 f 6 < / d 1 p 1 : U U I D > < d 1 p 1 : C o n t a i n e r   z : R e f = " i 2 6 9 9 " / > < d 1 p 1 : V a l u e   i : t y p e = " d 1 : s t r i n g " > ' T 1 7 ' ! 2 9 : 2 9 < / d 1 p 1 : V a l u e > < / d 2 : a n y T y p e > < d 2 : a n y T y p e   z : I d = " i 2 7 2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6 9 8 " / > < d 1 p 1 : U U I D > 8 d d b e 2 6 e - 4 1 9 b - 4 e e 0 - 8 a 2 1 - 2 2 9 1 4 8 9 4 e 0 a 1 < / d 1 p 1 : U U I D > < d 1 p 1 : C o n t a i n e r   z : R e f = " i 2 6 9 9 " / > < d 1 p 1 : V a l u e   i : t y p e = " d 1 : s t r i n g " > ' T 1 8 ' ! 2 9 : 2 9 < / d 1 p 1 : V a l u e > < / d 2 : a n y T y p e > < d 2 : a n y T y p e   z : I d = " i 2 7 2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6 9 8 " / > < d 1 p 1 : U U I D > d 5 6 b 8 9 8 0 - 5 8 4 0 - 4 5 7 8 - b 5 3 e - e d 7 9 f 3 6 e c d 9 1 < / d 1 p 1 : U U I D > < d 1 p 1 : C o n t a i n e r   z : R e f = " i 2 6 9 9 " / > < d 1 p 1 : V a l u e   i : t y p e = " d 1 : s t r i n g " > ' T 1 9 ' ! 2 9 : 2 9 < / d 1 p 1 : V a l u e > < / d 2 : a n y T y p e > < d 2 : a n y T y p e   z : I d = " i 2 7 2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6 9 8 " / > < d 1 p 1 : U U I D > 3 5 6 0 1 4 4 d - 2 9 a 1 - 4 4 d b - a a b 2 - 9 a 5 8 0 7 0 9 b 8 9 6 < / d 1 p 1 : U U I D > < d 1 p 1 : C o n t a i n e r   z : R e f = " i 2 6 9 9 " / > < d 1 p 1 : V a l u e   i : t y p e = " d 1 : s t r i n g " > ' T 2 0 ' ! 2 9 : 2 9 < / d 1 p 1 : V a l u e > < / d 2 : a n y T y p e > < d 2 : a n y T y p e   z : I d = " i 2 7 2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6 9 8 " / > < d 1 p 1 : U U I D > 7 1 7 7 8 6 d 8 - 5 7 d d - 4 5 a 6 - 9 0 9 2 - 5 7 9 e 8 1 1 f 4 b a d < / d 1 p 1 : U U I D > < d 1 p 1 : C o n t a i n e r   z : R e f = " i 2 6 9 9 " / > < d 1 p 1 : V a l u e   i : t y p e = " d 1 : s t r i n g " > ' T 2 1 ' ! 2 9 : 2 9 < / d 1 p 1 : V a l u e > < / d 2 : a n y T y p e > < d 2 : a n y T y p e   z : I d = " i 2 7 2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6 9 8 " / > < d 1 p 1 : U U I D > c 4 f f e 1 d 5 - 1 2 f 0 - 4 e c 4 - 9 0 1 5 - a 1 6 d 6 4 5 b 1 c 6 0 < / d 1 p 1 : U U I D > < d 1 p 1 : C o n t a i n e r   z : R e f = " i 2 6 9 9 " / > < d 1 p 1 : V a l u e   i : t y p e = " d 1 : s t r i n g " > ' T 2 2 ' ! 3 0 : 3 0 < / d 1 p 1 : V a l u e > < / d 2 : a n y T y p e > < d 2 : a n y T y p e   z : I d = " i 2 7 2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6 9 8 " / > < d 1 p 1 : U U I D > c 9 d f a d e 3 - c 6 a 2 - 4 b a 8 - b d 1 6 - e e 8 9 9 0 d 4 b d 0 2 < / d 1 p 1 : U U I D > < d 1 p 1 : C o n t a i n e r   z : R e f = " i 2 6 9 9 " / > < d 1 p 1 : V a l u e   i : t y p e = " d 1 : s t r i n g " > ' T 2 3 ' ! 3 0 : 3 0 < / d 1 p 1 : V a l u e > < / d 2 : a n y T y p e > < d 2 : a n y T y p e   z : I d = " i 2 7 2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6 9 8 " / > < d 1 p 1 : U U I D > 0 4 3 f d a 0 4 - 2 7 d e - 4 a 9 7 - 8 f 1 b - 7 c 8 3 d c 2 0 6 b 1 b < / d 1 p 1 : U U I D > < d 1 p 1 : C o n t a i n e r   z : R e f = " i 2 6 9 9 " / > < d 1 p 1 : V a l u e   i : t y p e = " d 1 : s t r i n g " > ' T 2 4 ' ! 3 0 : 3 0 < / d 1 p 1 : V a l u e > < / d 2 : a n y T y p e > < d 2 : a n y T y p e   z : I d = " i 2 7 2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6 9 8 " / > < d 1 p 1 : U U I D > 1 f f c 2 c 0 4 - 3 1 4 1 - 4 5 1 9 - 9 7 f 4 - 9 7 d e 0 5 9 5 d e b 5 < / d 1 p 1 : U U I D > < d 1 p 1 : C o n t a i n e r   z : R e f = " i 2 6 9 9 " / > < d 1 p 1 : V a l u e   i : t y p e = " d 1 : s t r i n g " > ' T 2 5 ' ! 3 0 : 3 0 < / d 1 p 1 : V a l u e > < / d 2 : a n y T y p e > < d 2 : a n y T y p e   z : I d = " i 2 7 2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6 9 8 " / > < d 1 p 1 : U U I D > 3 e 2 3 4 4 e c - 5 1 f 0 - 4 7 2 a - a f b 6 - a 1 8 7 5 4 8 b 3 7 7 7 < / d 1 p 1 : U U I D > < d 1 p 1 : C o n t a i n e r   z : R e f = " i 2 6 9 9 " / > < d 1 p 1 : V a l u e   i : t y p e = " d 1 : s t r i n g " > ' T 2 6 ' ! 3 0 : 3 0 < / d 1 p 1 : V a l u e > < / d 2 : a n y T y p e > < d 2 : a n y T y p e   z : I d = " i 2 7 2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6 9 8 " / > < d 1 p 1 : U U I D > c d 7 1 9 5 c 0 - 3 e f 7 - 4 d f b - b 4 c 7 - 2 2 2 3 b 6 8 8 e 3 a c < / d 1 p 1 : U U I D > < d 1 p 1 : C o n t a i n e r   z : R e f = " i 2 6 9 9 " / > < d 1 p 1 : V a l u e   i : t y p e = " d 1 : s t r i n g " > ' T 2 7 ' ! 3 0 : 3 0 < / d 1 p 1 : V a l u e > < / d 2 : a n y T y p e > < d 2 : a n y T y p e   z : I d = " i 2 7 3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6 9 8 " / > < d 1 p 1 : U U I D > f 0 0 6 9 e b 0 - 8 f d 2 - 4 5 6 8 - 9 3 c c - 4 9 4 1 c c 7 5 0 c b c < / d 1 p 1 : U U I D > < d 1 p 1 : C o n t a i n e r   z : R e f = " i 2 6 9 9 " / > < d 1 p 1 : V a l u e   i : t y p e = " d 1 : s t r i n g " > ' T 2 8 ' ! 3 0 : 3 0 < / d 1 p 1 : V a l u e > < / d 2 : a n y T y p e > < d 2 : a n y T y p e   z : I d = " i 2 7 3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6 9 8 " / > < d 1 p 1 : U U I D > f 5 7 d a 3 0 7 - 8 f 3 1 - 4 4 7 1 - 9 a 3 3 - 8 7 3 2 8 1 c 0 f 2 f 4 < / d 1 p 1 : U U I D > < d 1 p 1 : C o n t a i n e r   z : R e f = " i 2 6 9 9 " / > < d 1 p 1 : V a l u e   i : t y p e = " d 1 : s t r i n g " > ' T 2 9 ' ! 3 0 : 3 0 < / d 1 p 1 : V a l u e > < / d 2 : a n y T y p e > < d 2 : a n y T y p e   z : I d = " i 2 7 3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6 9 8 " / > < d 1 p 1 : U U I D > 1 e 9 f 3 9 b e - d e 7 d - 4 4 a 0 - 9 4 2 d - 4 a b a d a 6 f a b 8 3 < / d 1 p 1 : U U I D > < d 1 p 1 : C o n t a i n e r   z : R e f = " i 2 6 9 9 " / > < d 1 p 1 : V a l u e   i : t y p e = " d 1 : s t r i n g " > ' T 3 0 ' ! 3 1 : 3 1 < / d 1 p 1 : V a l u e > < / d 2 : a n y T y p e > < d 2 : a n y T y p e   z : I d = " i 2 7 3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6 9 8 " / > < d 1 p 1 : U U I D > b 4 6 9 a 3 8 3 - b c 7 c - 4 e 6 6 - 9 7 1 7 - d b 7 b 2 c e 9 8 8 6 0 < / d 1 p 1 : U U I D > < d 1 p 1 : C o n t a i n e r   z : R e f = " i 2 6 9 9 " / > < d 1 p 1 : V a l u e   i : t y p e = " d 1 : s t r i n g " > ' T 3 1 ' ! 3 1 : 3 1 < / d 1 p 1 : V a l u e > < / d 2 : a n y T y p e > < d 2 : a n y T y p e   z : I d = " i 2 7 3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6 9 8 " / > < d 1 p 1 : U U I D > d c e 3 8 a e 3 - 8 b 0 5 - 4 7 8 e - 9 4 6 0 - b 1 3 9 5 3 6 d b a 0 c < / d 1 p 1 : U U I D > < d 1 p 1 : C o n t a i n e r   z : R e f = " i 2 6 9 9 " / > < d 1 p 1 : V a l u e   i : t y p e = " d 1 : s t r i n g " > ' T 3 2 ' ! 3 1 : 3 1 < / d 1 p 1 : V a l u e > < / d 2 : a n y T y p e > < d 2 : a n y T y p e   z : I d = " i 2 7 3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6 9 8 " / > < d 1 p 1 : U U I D > a 2 8 b 7 8 9 b - a c 6 3 - 4 6 d b - 9 8 1 3 - a 9 e 2 6 5 8 6 2 7 d d < / d 1 p 1 : U U I D > < d 1 p 1 : C o n t a i n e r   z : R e f = " i 2 6 9 9 " / > < d 1 p 1 : V a l u e   i : t y p e = " d 1 : s t r i n g " > ' T 3 3 ' ! 3 1 : 3 1 < / d 1 p 1 : V a l u e > < / d 2 : a n y T y p e > < d 2 : a n y T y p e   z : I d = " i 2 7 3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6 9 8 " / > < d 1 p 1 : U U I D > 8 1 a 6 2 8 a c - 0 2 5 9 - 4 f 5 d - 8 4 e 6 - 6 2 f 5 3 a 5 6 d b 8 9 < / d 1 p 1 : U U I D > < d 1 p 1 : C o n t a i n e r   z : R e f = " i 2 6 9 9 " / > < d 1 p 1 : V a l u e   i : t y p e = " d 1 : s t r i n g " > ' T 3 4 ' ! 3 1 : 3 1 < / d 1 p 1 : V a l u e > < / d 2 : a n y T y p e > < d 2 : a n y T y p e   z : I d = " i 2 7 3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6 9 8 " / > < d 1 p 1 : U U I D > 9 3 8 3 4 5 9 d - b 8 3 5 - 4 b c 3 - a a e 8 - c 5 f c f 3 c 2 1 d 4 f < / d 1 p 1 : U U I D > < d 1 p 1 : C o n t a i n e r   z : R e f = " i 2 6 9 9 " / > < d 1 p 1 : V a l u e   i : t y p e = " d 1 : s t r i n g " > ' T 3 5 ' ! 3 1 : 3 1 < / d 1 p 1 : V a l u e > < / d 2 : a n y T y p e > < d 2 : a n y T y p e   z : I d = " i 2 7 3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6 9 8 " / > < d 1 p 1 : U U I D > e 5 a d c b 9 4 - e 6 8 3 - 4 6 e 4 - 9 1 b 6 - 0 1 0 6 4 5 9 9 4 3 5 7 < / d 1 p 1 : U U I D > < d 1 p 1 : C o n t a i n e r   z : R e f = " i 2 6 9 9 " / > < d 1 p 1 : V a l u e   i : t y p e = " d 1 : s t r i n g " > ' T 3 6 ' ! 3 1 : 3 1 < / d 1 p 1 : V a l u e > < / d 2 : a n y T y p e > < d 2 : a n y T y p e   z : I d = " i 2 7 3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6 9 8 " / > < d 1 p 1 : U U I D > 7 7 8 7 1 1 7 f - d 7 1 6 - 4 5 5 d - a e f 1 - 6 2 7 2 2 8 3 a e 2 0 8 < / d 1 p 1 : U U I D > < d 1 p 1 : C o n t a i n e r   z : R e f = " i 2 6 9 9 " / > < d 1 p 1 : V a l u e   i : t y p e = " d 1 : s t r i n g " > ' T 3 7 ' ! 3 1 : 3 1 < / d 1 p 1 : V a l u e > < / d 2 : a n y T y p e > < d 2 : a n y T y p e   z : I d = " i 2 7 4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6 9 8 " / > < d 1 p 1 : U U I D > e 3 8 f a 9 7 6 - e 7 d 7 - 4 2 2 9 - 9 4 1 e - e e 9 d f 9 4 0 0 8 6 4 < / d 1 p 1 : U U I D > < d 1 p 1 : C o n t a i n e r   z : R e f = " i 2 6 9 9 " / > < d 1 p 1 : V a l u e   i : t y p e = " d 1 : s t r i n g " > ' T 3 8 ' ! 3 0 : 3 0 < / d 1 p 1 : V a l u e > < / d 2 : a n y T y p e > < d 2 : a n y T y p e   z : I d = " i 2 7 4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6 9 8 " / > < d 1 p 1 : U U I D > 4 8 8 b d 7 c 3 - f 2 a 3 - 4 0 0 c - a f 8 a - 7 3 f 1 e 9 7 0 a 0 f c < / d 1 p 1 : U U I D > < d 1 p 1 : C o n t a i n e r   z : R e f = " i 2 6 9 9 " / > < d 1 p 1 : V a l u e   i : t y p e = " d 1 : s t r i n g " > ' T 3 9 ' ! 3 0 : 3 0 < / d 1 p 1 : V a l u e > < / d 2 : a n y T y p e > < d 2 : a n y T y p e   z : I d = " i 2 7 4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6 9 8 " / > < d 1 p 1 : U U I D > c e 9 e 6 a e f - b 0 a 3 - 4 0 0 d - 8 c 0 f - d 5 5 1 5 7 1 b a a 0 c < / d 1 p 1 : U U I D > < d 1 p 1 : C o n t a i n e r   z : R e f = " i 2 6 9 9 " / > < d 1 p 1 : V a l u e   i : t y p e = " d 1 : s t r i n g " > ' T 4 0 ' ! 3 0 : 3 0 < / d 1 p 1 : V a l u e > < / d 2 : a n y T y p e > < d 2 : a n y T y p e   z : I d = " i 2 7 4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6 9 8 " / > < d 1 p 1 : U U I D > a d e 8 3 4 a e - a 6 0 5 - 4 b 1 5 - b 9 4 8 - 6 9 2 5 8 0 8 3 d c 4 4 < / d 1 p 1 : U U I D > < d 1 p 1 : C o n t a i n e r   z : R e f = " i 2 6 9 9 " / > < d 1 p 1 : V a l u e   i : t y p e = " d 1 : s t r i n g " > ' T 4 1 ' ! 3 0 : 3 0 < / d 1 p 1 : V a l u e > < / d 2 : a n y T y p e > < d 2 : a n y T y p e   z : I d = " i 2 7 4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6 9 8 " / > < d 1 p 1 : U U I D > 9 1 d c 4 b a 4 - 4 5 b 7 - 4 d 4 2 - 9 2 0 3 - c 0 5 0 9 4 0 6 b 9 0 a < / d 1 p 1 : U U I D > < d 1 p 1 : C o n t a i n e r   z : R e f = " i 2 6 9 9 " / > < d 1 p 1 : V a l u e   i : t y p e = " d 1 : s t r i n g " > ' T 4 2 ' ! 3 0 : 3 0 < / d 1 p 1 : V a l u e > < / d 2 : a n y T y p e > < d 2 : a n y T y p e   z : I d = " i 2 7 4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6 9 8 " / > < d 1 p 1 : U U I D > f d 8 8 f 8 0 d - 0 7 c e - 4 4 0 2 - 8 3 f 5 - 0 2 3 f 3 c 9 4 4 e 8 c < / d 1 p 1 : U U I D > < d 1 p 1 : C o n t a i n e r   z : R e f = " i 2 6 9 9 " / > < d 1 p 1 : V a l u e   i : t y p e = " d 1 : s t r i n g " > ' T 4 3 ' ! 3 0 : 3 0 < / d 1 p 1 : V a l u e > < / d 2 : a n y T y p e > < d 2 : a n y T y p e   z : I d = " i 2 7 4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6 9 8 " / > < d 1 p 1 : U U I D > 7 6 5 7 f a b 2 - e 8 4 1 - 4 a c c - 9 0 3 4 - 0 e 4 1 5 f a 9 b c 0 9 < / d 1 p 1 : U U I D > < d 1 p 1 : C o n t a i n e r   z : R e f = " i 2 6 9 9 " / > < d 1 p 1 : V a l u e   i : t y p e = " d 1 : s t r i n g " > ' T 4 4 ' ! 3 0 : 3 0 < / d 1 p 1 : V a l u e > < / d 2 : a n y T y p e > < d 2 : a n y T y p e   z : I d = " i 2 7 4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6 9 8 " / > < d 1 p 1 : U U I D > d e 2 a c 1 f 0 - a 2 2 0 - 4 d f 4 - 8 9 5 a - 9 8 a c 9 0 a a 1 a c 5 < / d 1 p 1 : U U I D > < d 1 p 1 : C o n t a i n e r   z : R e f = " i 2 6 9 9 " / > < d 1 p 1 : V a l u e   i : t y p e = " d 1 : s t r i n g " > ' T 4 5 ' ! 3 0 : 3 0 < / d 1 p 1 : V a l u e > < / d 2 : a n y T y p e > < d 2 : a n y T y p e   z : I d = " i 2 7 4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6 9 8 " / > < d 1 p 1 : U U I D > 8 b 5 5 2 b 8 8 - 5 e 4 9 - 4 7 d 5 - 8 4 d 0 - 1 0 6 f 2 3 f 7 1 7 7 6 < / d 1 p 1 : U U I D > < d 1 p 1 : C o n t a i n e r   z : R e f = " i 2 6 9 9 " / > < d 1 p 1 : V a l u e   i : t y p e = " d 1 : s t r i n g " > ' T 4 6 ' ! 3 1 : 3 1 < / d 1 p 1 : V a l u e > < / d 2 : a n y T y p e > < d 2 : a n y T y p e   z : I d = " i 2 7 4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6 9 8 " / > < d 1 p 1 : U U I D > 3 8 0 b e 6 1 2 - c 6 7 c - 4 8 4 0 - 8 d b 3 - c 8 0 0 f 5 a d f 1 0 3 < / d 1 p 1 : U U I D > < d 1 p 1 : C o n t a i n e r   z : R e f = " i 2 6 9 9 " / > < d 1 p 1 : V a l u e   i : t y p e = " d 1 : s t r i n g " > ' T 4 7 ' ! 3 1 : 3 1 < / d 1 p 1 : V a l u e > < / d 2 : a n y T y p e > < d 2 : a n y T y p e   z : I d = " i 2 7 5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6 9 8 " / > < d 1 p 1 : U U I D > 9 1 9 6 d 8 e 2 - 5 0 c d - 4 2 8 5 - 8 a 3 2 - d 6 7 0 5 5 9 1 6 0 e 8 < / d 1 p 1 : U U I D > < d 1 p 1 : C o n t a i n e r   z : R e f = " i 2 6 9 9 " / > < d 1 p 1 : V a l u e   i : t y p e = " d 1 : s t r i n g " > ' T 4 8 ' ! 3 1 : 3 1 < / d 1 p 1 : V a l u e > < / d 2 : a n y T y p e > < d 2 : a n y T y p e   z : I d = " i 2 7 5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6 9 8 " / > < d 1 p 1 : U U I D > 3 e 9 2 6 c 6 0 - 9 3 2 3 - 4 d d b - a e 4 9 - 7 5 1 3 4 4 5 b 6 0 f 8 < / d 1 p 1 : U U I D > < d 1 p 1 : C o n t a i n e r   z : R e f = " i 2 6 9 9 " / > < d 1 p 1 : V a l u e   i : t y p e = " d 1 : s t r i n g " > ' T 4 9 ' ! 3 1 : 3 1 < / d 1 p 1 : V a l u e > < / d 2 : a n y T y p e > < d 2 : a n y T y p e   z : I d = " i 2 7 5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6 9 8 " / > < d 1 p 1 : U U I D > 2 9 9 e a 9 d 3 - 5 9 3 8 - 4 8 e 2 - a 1 6 f - 0 a 4 6 5 5 4 e 9 c 6 1 < / d 1 p 1 : U U I D > < d 1 p 1 : C o n t a i n e r   z : R e f = " i 2 6 9 9 " / > < d 1 p 1 : V a l u e   i : t y p e = " d 1 : s t r i n g " > ' T 5 0 ' ! 3 1 : 3 1 < / d 1 p 1 : V a l u e > < / d 2 : a n y T y p e > < d 2 : a n y T y p e   z : I d = " i 2 7 5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6 9 8 " / > < d 1 p 1 : U U I D > d 8 b a e c 8 5 - 3 1 6 1 - 4 e 5 e - 8 b a f - f b 3 7 9 d e 6 2 b e 2 < / d 1 p 1 : U U I D > < d 1 p 1 : C o n t a i n e r   z : R e f = " i 2 6 9 9 " / > < d 1 p 1 : V a l u e   i : t y p e = " d 1 : s t r i n g " > ' T 5 1 ' ! 3 1 : 3 1 < / d 1 p 1 : V a l u e > < / d 2 : a n y T y p e > < d 2 : a n y T y p e   z : I d = " i 2 7 5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6 9 8 " / > < d 1 p 1 : U U I D > c b b d c 7 7 d - 5 d 2 6 - 4 6 b 2 - 9 9 d 4 - 1 c b b a e c d 6 9 d 4 < / d 1 p 1 : U U I D > < d 1 p 1 : C o n t a i n e r   z : R e f = " i 2 6 9 9 " / > < d 1 p 1 : V a l u e   i : t y p e = " d 1 : s t r i n g " > ' T 5 2 ' ! 3 1 : 3 1 < / d 1 p 1 : V a l u e > < / d 2 : a n y T y p e > < d 2 : a n y T y p e   z : I d = " i 2 7 5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6 9 8 " / > < d 1 p 1 : U U I D > e c b 8 3 4 1 7 - 4 a f b - 4 6 c 2 - 9 5 d b - e 0 f d d 7 e 6 0 8 f f < / d 1 p 1 : U U I D > < d 1 p 1 : C o n t a i n e r   z : R e f = " i 2 6 9 9 " / > < d 1 p 1 : V a l u e   i : t y p e = " d 1 : s t r i n g " > ' T 5 3 ' ! 3 1 : 3 1 < / d 1 p 1 : V a l u e > < / d 2 : a n y T y p e > < d 2 : a n y T y p e   z : I d = " i 2 7 5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6 9 8 " / > < d 1 p 1 : U U I D > 6 3 8 7 1 5 d 8 - e 6 1 0 - 4 0 f e - a 2 e a - c e 6 2 0 6 b c 5 4 3 e < / d 1 p 1 : U U I D > < d 1 p 1 : C o n t a i n e r   z : R e f = " i 2 6 9 9 " / > < d 1 p 1 : V a l u e   i : t y p e = " d 1 : s t r i n g " > ' T 5 4 ' ! 3 0 : 3 0 < / d 1 p 1 : V a l u e > < / d 2 : a n y T y p e > < d 2 : a n y T y p e   z : I d = " i 2 7 5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6 9 8 " / > < d 1 p 1 : U U I D > a 0 b 9 3 9 6 e - 9 1 0 e - 4 b 3 5 - 8 a 8 0 - 6 c 9 d 2 6 5 a d 9 8 6 < / d 1 p 1 : U U I D > < d 1 p 1 : C o n t a i n e r   z : R e f = " i 2 6 9 9 " / > < d 1 p 1 : V a l u e   i : t y p e = " d 1 : s t r i n g " > ' T 5 5 ' ! 3 0 : 3 0 < / d 1 p 1 : V a l u e > < / d 2 : a n y T y p e > < d 2 : a n y T y p e   z : I d = " i 2 7 5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6 9 8 " / > < d 1 p 1 : U U I D > c 1 d 8 d 7 5 a - e 3 9 0 - 4 8 4 3 - a d 2 1 - 1 e 9 c 6 e 1 3 0 3 7 7 < / d 1 p 1 : U U I D > < d 1 p 1 : C o n t a i n e r   z : R e f = " i 2 6 9 9 " / > < d 1 p 1 : V a l u e   i : t y p e = " d 1 : s t r i n g " > ' T 5 6 ' ! 3 0 : 3 0 < / d 1 p 1 : V a l u e > < / d 2 : a n y T y p e > < d 2 : a n y T y p e   z : I d = " i 2 7 5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6 9 8 " / > < d 1 p 1 : U U I D > c 0 1 a d b 0 1 - 5 7 1 4 - 4 0 3 f - b 7 f 0 - 9 6 a 0 b d 0 5 e 3 a 1 < / d 1 p 1 : U U I D > < d 1 p 1 : C o n t a i n e r   z : R e f = " i 2 6 9 9 " / > < d 1 p 1 : V a l u e   i : t y p e = " d 1 : s t r i n g " > ' T 5 7 ' ! 3 0 : 3 0 < / d 1 p 1 : V a l u e > < / d 2 : a n y T y p e > < d 2 : a n y T y p e   z : I d = " i 2 7 6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6 9 8 " / > < d 1 p 1 : U U I D > 3 d d e f e 5 7 - 9 c a 2 - 4 3 6 d - 8 8 3 5 - 1 e d c 5 9 d 2 9 f 3 1 < / d 1 p 1 : U U I D > < d 1 p 1 : C o n t a i n e r   z : R e f = " i 2 6 9 9 " / > < d 1 p 1 : V a l u e   i : t y p e = " d 1 : s t r i n g " > ' T 5 8 ' ! 3 0 : 3 0 < / d 1 p 1 : V a l u e > < / d 2 : a n y T y p e > < d 2 : a n y T y p e   z : I d = " i 2 7 6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6 9 8 " / > < d 1 p 1 : U U I D > 0 9 1 2 2 6 9 f - c e 4 8 - 4 5 e f - a e b 5 - 7 4 4 1 5 4 4 f 2 0 6 b < / d 1 p 1 : U U I D > < d 1 p 1 : C o n t a i n e r   z : R e f = " i 2 6 9 9 " / > < d 1 p 1 : V a l u e   i : t y p e = " d 1 : s t r i n g " > ' T 5 9 ' ! 3 0 : 3 0 < / d 1 p 1 : V a l u e > < / d 2 : a n y T y p e > < d 2 : a n y T y p e   z : I d = " i 2 7 6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6 9 8 " / > < d 1 p 1 : U U I D > 0 4 f 1 6 d f e - f e 3 7 - 4 5 c 1 - b a 3 c - 3 0 0 4 0 2 4 f 7 2 4 a < / d 1 p 1 : U U I D > < d 1 p 1 : C o n t a i n e r   z : R e f = " i 2 6 9 9 " / > < d 1 p 1 : V a l u e   i : t y p e = " d 1 : s t r i n g " > ' T 6 0 ' ! 2 9 : 2 9 < / d 1 p 1 : V a l u e > < / d 2 : a n y T y p e > < d 2 : a n y T y p e   z : I d = " i 2 7 6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6 9 8 " / > < d 1 p 1 : U U I D > c f b 6 a e f 7 - e d b c - 4 1 e a - 9 0 0 7 - 5 1 9 d 9 5 d 8 9 c f a < / d 1 p 1 : U U I D > < d 1 p 1 : C o n t a i n e r   z : R e f = " i 2 6 9 9 " / > < d 1 p 1 : V a l u e   i : t y p e = " d 1 : s t r i n g " > ' T 6 1 ' ! 2 9 : 2 9 < / d 1 p 1 : V a l u e > < / d 2 : a n y T y p e > < d 2 : a n y T y p e   z : I d = " i 2 7 6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6 9 8 " / > < d 1 p 1 : U U I D > 4 c 4 2 c d 2 2 - 8 2 a 7 - 4 2 6 1 - 9 1 9 a - 1 9 0 6 f b d 6 a b 8 9 < / d 1 p 1 : U U I D > < d 1 p 1 : C o n t a i n e r   z : R e f = " i 2 6 9 9 " / > < d 1 p 1 : V a l u e   i : t y p e = " d 1 : s t r i n g " > ' T 6 2 ' ! 2 9 : 2 9 < / d 1 p 1 : V a l u e > < / d 2 : a n y T y p e > < d 2 : a n y T y p e   z : I d = " i 2 7 6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6 9 8 " / > < d 1 p 1 : U U I D > 2 e c c 7 d b 1 - 1 2 a 8 - 4 f c f - b 6 7 f - 0 e 0 6 3 f 7 8 5 7 8 d < / d 1 p 1 : U U I D > < d 1 p 1 : C o n t a i n e r   z : R e f = " i 2 6 9 9 " / > < d 1 p 1 : V a l u e   i : t y p e = " d 1 : s t r i n g " > ' T 6 3 ' ! 2 9 : 2 9 < / d 1 p 1 : V a l u e > < / d 2 : a n y T y p e > < d 2 : a n y T y p e   z : I d = " i 2 7 6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6 9 8 " / > < d 1 p 1 : U U I D > 3 3 5 1 d 6 e 9 - 5 d 3 f - 4 1 f 7 - 8 7 1 6 - 4 5 d d 1 7 a 2 8 d b 7 < / d 1 p 1 : U U I D > < d 1 p 1 : C o n t a i n e r   z : R e f = " i 2 6 9 9 " / > < d 1 p 1 : V a l u e   i : t y p e = " d 1 : s t r i n g " > ' T 6 4 ' ! 2 9 : 2 9 < / d 1 p 1 : V a l u e > < / d 2 : a n y T y p e > < d 2 : a n y T y p e   z : I d = " i 2 7 6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6 9 8 " / > < d 1 p 1 : U U I D > 8 b 7 1 9 8 6 8 - 1 a c b - 4 3 2 f - b 8 b 0 - 1 5 f f e 9 f 3 a 8 b 5 < / d 1 p 1 : U U I D > < d 1 p 1 : C o n t a i n e r   z : R e f = " i 2 6 9 9 " / > < d 1 p 1 : V a l u e   i : t y p e = " d 1 : s t r i n g " > ' T 6 5 ' ! 3 0 : 3 0 < / d 1 p 1 : V a l u e > < / d 2 : a n y T y p e > < d 2 : a n y T y p e   z : I d = " i 2 7 6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6 9 8 " / > < d 1 p 1 : U U I D > 8 f b 2 5 e a 7 - b c d e - 4 0 b 7 - a 1 7 e - b f 3 b 2 b f a e 2 f c < / d 1 p 1 : U U I D > < d 1 p 1 : C o n t a i n e r   z : R e f = " i 2 6 9 9 " / > < d 1 p 1 : V a l u e   i : t y p e = " d 1 : s t r i n g " > ' T 6 6 ' ! 3 0 : 3 0 < / d 1 p 1 : V a l u e > < / d 2 : a n y T y p e > < d 2 : a n y T y p e   z : I d = " i 2 7 6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6 9 8 " / > < d 1 p 1 : U U I D > 1 f 0 7 4 b b 8 - 9 5 d 7 - 4 1 4 f - 9 b 6 f - 6 5 5 2 d 7 0 b f 0 f f < / d 1 p 1 : U U I D > < d 1 p 1 : C o n t a i n e r   z : R e f = " i 2 6 9 9 " / > < d 1 p 1 : V a l u e   i : t y p e = " d 1 : s t r i n g " > ' T 6 7 ' ! 3 0 : 3 0 < / d 1 p 1 : V a l u e > < / d 2 : a n y T y p e > < d 2 : a n y T y p e   z : I d = " i 2 7 7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6 9 8 " / > < d 1 p 1 : U U I D > 3 c 7 6 d 4 c 7 - 5 0 d f - 4 2 1 e - 8 a 8 3 - f 6 5 4 0 4 5 e b 5 a e < / d 1 p 1 : U U I D > < d 1 p 1 : C o n t a i n e r   z : R e f = " i 2 6 9 9 " / > < d 1 p 1 : V a l u e   i : t y p e = " d 1 : s t r i n g " > ' T 6 8 ' ! 3 0 : 3 0 < / d 1 p 1 : V a l u e > < / d 2 : a n y T y p e > < d 2 : a n y T y p e   z : I d = " i 2 7 7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6 9 8 " / > < d 1 p 1 : U U I D > c d 4 1 8 f c 7 - 1 b d e - 4 2 8 b - b 3 c 7 - d 3 9 8 b 0 3 9 1 e 4 4 < / d 1 p 1 : U U I D > < d 1 p 1 : C o n t a i n e r   z : R e f = " i 2 6 9 9 " / > < d 1 p 1 : V a l u e   i : t y p e = " d 1 : s t r i n g " > ' T 6 9 ' ! 3 0 : 3 0 < / d 1 p 1 : V a l u e > < / d 2 : a n y T y p e > < d 2 : a n y T y p e   z : I d = " i 2 7 7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6 9 8 " / > < d 1 p 1 : U U I D > a b 0 4 b 8 f 9 - 0 7 0 7 - 4 b a b - b 2 4 1 - 9 6 1 5 c 6 2 6 7 8 3 f < / d 1 p 1 : U U I D > < d 1 p 1 : C o n t a i n e r   z : R e f = " i 2 6 9 9 " / > < d 1 p 1 : V a l u e   i : t y p e = " d 1 : s t r i n g " > ' T 7 0 ' ! 3 1 : 3 1 < / d 1 p 1 : V a l u e > < / d 2 : a n y T y p e > < d 2 : a n y T y p e   z : I d = " i 2 7 7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6 9 8 " / > < d 1 p 1 : U U I D > 5 2 3 5 d c a 3 - 2 2 2 9 - 4 2 8 d - a 0 9 a - 1 4 d 7 6 d 8 9 f d e d < / d 1 p 1 : U U I D > < d 1 p 1 : C o n t a i n e r   z : R e f = " i 2 6 9 9 " / > < d 1 p 1 : V a l u e   i : t y p e = " d 1 : s t r i n g " > ' T 7 1 ' ! 3 1 : 3 1 < / d 1 p 1 : V a l u e > < / d 2 : a n y T y p e > < d 2 : a n y T y p e   z : I d = " i 2 7 7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6 9 8 " / > < d 1 p 1 : U U I D > 5 2 c 7 3 b 4 7 - b a 9 d - 4 9 d 2 - a 3 0 9 - e 3 a 6 a a c 1 b e d d < / d 1 p 1 : U U I D > < d 1 p 1 : C o n t a i n e r   z : R e f = " i 2 6 9 9 " / > < d 1 p 1 : V a l u e   i : t y p e = " d 1 : s t r i n g " > ' T 7 2 ' ! 3 1 : 3 1 < / d 1 p 1 : V a l u e > < / d 2 : a n y T y p e > < d 2 : a n y T y p e   z : I d = " i 2 7 7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6 9 8 " / > < d 1 p 1 : U U I D > 7 1 4 4 3 0 7 a - 7 b 3 f - 4 e 2 d - a 6 1 9 - 0 f d 0 c 4 9 c 5 9 0 0 < / d 1 p 1 : U U I D > < d 1 p 1 : C o n t a i n e r   z : R e f = " i 2 6 9 9 " / > < d 1 p 1 : V a l u e   i : t y p e = " d 1 : s t r i n g " > ' T 7 3 ' ! 3 1 : 3 1 < / d 1 p 1 : V a l u e > < / d 2 : a n y T y p e > < d 2 : a n y T y p e   z : I d = " i 2 7 7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6 9 8 " / > < d 1 p 1 : U U I D > 7 c 5 6 a 1 a e - 4 8 d 3 - 4 4 1 2 - b d 9 7 - 6 5 3 7 3 1 b c 9 7 f 4 < / d 1 p 1 : U U I D > < d 1 p 1 : C o n t a i n e r   z : R e f = " i 2 6 9 9 " / > < d 1 p 1 : V a l u e   i : t y p e = " d 1 : s t r i n g " > ' T 7 4 ' ! 3 1 : 3 1 < / d 1 p 1 : V a l u e > < / d 2 : a n y T y p e > < d 2 : a n y T y p e   z : I d = " i 2 7 7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6 9 8 " / > < d 1 p 1 : U U I D > c f 5 4 8 0 5 9 - 2 e 4 a - 4 f 4 a - b a 0 1 - 3 0 d c 0 b 8 0 a 9 8 1 < / d 1 p 1 : U U I D > < d 1 p 1 : C o n t a i n e r   z : R e f = " i 2 6 9 9 " / > < d 1 p 1 : V a l u e   i : t y p e = " d 1 : s t r i n g " > ' T 7 5 ' ! 3 0 : 3 0 < / d 1 p 1 : V a l u e > < / d 2 : a n y T y p e > < d 2 : a n y T y p e   z : I d = " i 2 7 7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6 9 8 " / > < d 1 p 1 : U U I D > f 4 c 9 7 6 a 5 - d 1 a d - 4 2 7 9 - b 1 1 6 - 3 1 7 9 c 2 6 c 1 b 5 c < / d 1 p 1 : U U I D > < d 1 p 1 : C o n t a i n e r   z : R e f = " i 2 6 9 9 " / > < d 1 p 1 : V a l u e   i : t y p e = " d 1 : s t r i n g " > ' T 7 6 ' ! 3 0 : 3 0 < / d 1 p 1 : V a l u e > < / d 2 : a n y T y p e > < d 2 : a n y T y p e   z : I d = " i 2 7 7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6 9 8 " / > < d 1 p 1 : U U I D > 3 6 6 0 9 c 5 1 - 3 d 3 c - 4 4 a e - b 0 f 5 - 5 4 5 8 3 b 8 9 7 d 7 0 < / d 1 p 1 : U U I D > < d 1 p 1 : C o n t a i n e r   z : R e f = " i 2 6 9 9 " / > < d 1 p 1 : V a l u e   i : t y p e = " d 1 : s t r i n g " > ' T 7 7 ' ! 3 0 : 3 0 < / d 1 p 1 : V a l u e > < / d 2 : a n y T y p e > < d 2 : a n y T y p e   z : I d = " i 2 7 8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6 9 8 " / > < d 1 p 1 : U U I D > 6 e 9 3 6 b c 7 - d 0 7 4 - 4 a d 6 - 9 e f 0 - 5 6 1 b b 2 3 2 1 8 2 8 < / d 1 p 1 : U U I D > < d 1 p 1 : C o n t a i n e r   z : R e f = " i 2 6 9 9 " / > < d 1 p 1 : V a l u e   i : t y p e = " d 1 : s t r i n g " > ' T 7 8 ' ! 3 0 : 3 0 < / d 1 p 1 : V a l u e > < / d 2 : a n y T y p e > < d 2 : a n y T y p e   z : I d = " i 2 7 8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6 9 8 " / > < d 1 p 1 : U U I D > 0 e 6 d 9 7 1 a - 5 3 5 7 - 4 d d c - a 6 6 c - a 8 4 5 0 6 5 0 a 0 0 8 < / d 1 p 1 : U U I D > < d 1 p 1 : C o n t a i n e r   z : R e f = " i 2 6 9 9 " / > < d 1 p 1 : V a l u e   i : t y p e = " d 1 : s t r i n g " > ' T 7 9 ' ! 3 1 : 3 1 < / d 1 p 1 : V a l u e > < / d 2 : a n y T y p e > < d 2 : a n y T y p e   z : I d = " i 2 7 8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6 9 8 " / > < d 1 p 1 : U U I D > b 3 3 9 4 e 2 9 - 5 6 6 9 - 4 1 5 f - b 9 a d - 3 0 b d a 1 9 b 6 6 8 7 < / d 1 p 1 : U U I D > < d 1 p 1 : C o n t a i n e r   z : R e f = " i 2 6 9 9 " / > < d 1 p 1 : V a l u e   i : t y p e = " d 1 : s t r i n g " > ' T 8 0 ' ! 3 1 : 3 1 < / d 1 p 1 : V a l u e > < / d 2 : a n y T y p e > < d 2 : a n y T y p e   z : I d = " i 2 7 8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6 9 8 " / > < d 1 p 1 : U U I D > f e 3 7 c 8 e 6 - 9 c d 6 - 4 8 f 2 - a c a f - 3 5 b d d 0 3 9 b 2 d 6 < / d 1 p 1 : U U I D > < d 1 p 1 : C o n t a i n e r   z : R e f = " i 2 6 9 9 " / > < d 1 p 1 : V a l u e   i : t y p e = " d 1 : s t r i n g " > ' T 8 1 ' ! 3 1 : 3 1 < / d 1 p 1 : V a l u e > < / d 2 : a n y T y p e > < d 2 : a n y T y p e   z : I d = " i 2 7 8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6 9 8 " / > < d 1 p 1 : U U I D > 1 1 a 9 a 3 2 a - 2 8 d 8 - 4 f 9 a - 9 e f c - 3 9 8 3 c 9 c 5 b e 5 c < / d 1 p 1 : U U I D > < d 1 p 1 : C o n t a i n e r   z : R e f = " i 2 6 9 9 " / > < d 1 p 1 : V a l u e   i : t y p e = " d 1 : s t r i n g " > ' T 8 2 ' ! 3 0 : 3 0 < / d 1 p 1 : V a l u e > < / d 2 : a n y T y p e > < d 2 : a n y T y p e   z : I d = " i 2 7 8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6 9 8 " / > < d 1 p 1 : U U I D > a e b e 2 7 9 9 - 1 6 b 0 - 4 9 4 b - b a b 7 - 9 0 e 5 9 b 2 4 3 9 5 1 < / d 1 p 1 : U U I D > < d 1 p 1 : C o n t a i n e r   z : R e f = " i 2 6 9 9 " / > < d 1 p 1 : V a l u e   i : t y p e = " d 1 : s t r i n g " > ' T 8 3 ' ! 3 0 : 3 0 < / d 1 p 1 : V a l u e > < / d 2 : a n y T y p e > < d 2 : a n y T y p e   z : I d = " i 2 7 8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6 9 8 " / > < d 1 p 1 : U U I D > 9 b f f b 3 5 e - 8 f 4 4 - 4 b 5 8 - 8 3 4 d - e 5 f f 8 c d 8 4 4 1 f < / d 1 p 1 : U U I D > < d 1 p 1 : C o n t a i n e r   z : R e f = " i 2 6 9 9 " / > < d 1 p 1 : V a l u e   i : t y p e = " d 1 : s t r i n g " > ' T 8 4 ' ! 3 0 : 3 0 < / d 1 p 1 : V a l u e > < / d 2 : a n y T y p e > < d 2 : a n y T y p e   z : I d = " i 2 7 8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6 9 8 " / > < d 1 p 1 : U U I D > 1 8 9 c 7 b 9 9 - 3 f c 8 - 4 0 c 8 - a c c f - 6 a c a 2 4 f d b f b 3 < / d 1 p 1 : U U I D > < d 1 p 1 : C o n t a i n e r   z : R e f = " i 2 6 9 9 " / > < d 1 p 1 : V a l u e   i : t y p e = " d 1 : s t r i n g " > ' T 8 5 ' ! 3 0 : 3 0 < / d 1 p 1 : V a l u e > < / d 2 : a n y T y p e > < d 2 : a n y T y p e   z : I d = " i 2 7 8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6 9 8 " / > < d 1 p 1 : U U I D > 5 0 a 7 1 b d 5 - 6 f 1 d - 4 e a d - 8 2 c 3 - 2 d 3 2 7 e b 0 7 f e c < / d 1 p 1 : U U I D > < d 1 p 1 : C o n t a i n e r   z : R e f = " i 2 6 9 9 " / > < d 1 p 1 : V a l u e   i : t y p e = " d 1 : s t r i n g " > ' T 8 6 ' ! 2 9 : 2 9 < / d 1 p 1 : V a l u e > < / d 2 : a n y T y p e > < d 2 : a n y T y p e   z : I d = " i 2 7 8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6 9 8 " / > < d 1 p 1 : U U I D > c c f b c 5 2 a - 3 8 7 1 - 4 2 5 c - b 0 8 6 - c b 4 8 8 2 d b a 3 3 9 < / d 1 p 1 : U U I D > < d 1 p 1 : C o n t a i n e r   z : R e f = " i 2 6 9 9 " / > < d 1 p 1 : V a l u e   i : t y p e = " d 1 : s t r i n g " > ' T 8 7 ' ! 3 0 : 3 0 < / d 1 p 1 : V a l u e > < / d 2 : a n y T y p e > < d 2 : a n y T y p e   z : I d = " i 2 7 9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6 9 8 " / > < d 1 p 1 : U U I D > d d f 8 9 7 2 6 - b 0 0 b - 4 b 4 9 - a 7 1 e - 9 7 f 0 4 2 d d 5 1 2 4 < / d 1 p 1 : U U I D > < d 1 p 1 : C o n t a i n e r   z : R e f = " i 2 6 9 9 " / > < d 1 p 1 : V a l u e   i : t y p e = " d 1 : s t r i n g " > ' T 8 8 ' ! 3 0 : 3 0 < / d 1 p 1 : V a l u e > < / d 2 : a n y T y p e > < d 2 : a n y T y p e   z : I d = " i 2 7 9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6 9 8 " / > < d 1 p 1 : U U I D > 6 3 b b 5 2 0 e - 2 0 3 8 - 4 b 5 6 - a 3 1 4 - a f 8 5 6 0 a 6 8 d e 6 < / d 1 p 1 : U U I D > < d 1 p 1 : C o n t a i n e r   z : R e f = " i 2 6 9 9 " / > < d 1 p 1 : V a l u e   i : t y p e = " d 1 : s t r i n g " > ' T 8 9 ' ! 3 0 : 3 0 < / d 1 p 1 : V a l u e > < / d 2 : a n y T y p e > < d 2 : a n y T y p e   z : I d = " i 2 7 9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6 9 8 " / > < d 1 p 1 : U U I D > 4 8 6 0 6 d 4 2 - 8 a e b - 4 c e e - a b a 9 - 8 0 f a 3 e 3 8 8 5 e 2 < / d 1 p 1 : U U I D > < d 1 p 1 : C o n t a i n e r   z : R e f = " i 2 6 9 9 " / > < d 1 p 1 : V a l u e   i : t y p e = " d 1 : s t r i n g " > ' T 9 0 ' ! 2 9 : 2 9 < / d 1 p 1 : V a l u e > < / d 2 : a n y T y p e > < d 2 : a n y T y p e   z : I d = " i 2 7 9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6 9 8 " / > < d 1 p 1 : U U I D > d 9 6 a 0 e b c - a 1 8 6 - 4 6 6 6 - 9 c b 5 - d e 2 7 5 1 3 5 8 c 9 d < / d 1 p 1 : U U I D > < d 1 p 1 : C o n t a i n e r   z : R e f = " i 2 6 9 9 " / > < d 1 p 1 : V a l u e   i : t y p e = " d 1 : s t r i n g " > ' T 9 1 ' ! 2 9 : 2 9 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7 9 4 " > < d 1 p 1 : U U I D > 1 6 d a d 3 7 5 - 5 2 7 b - 4 3 7 1 - 9 0 b 6 - 8 8 a e 6 c 3 6 a 5 f 6 < / d 1 p 1 : U U I D > < d 1 p 1 : _ e l e m e n t s > < d 2 : a n y T y p e   z : R e f = " i 2 7 0 0 " / > < d 2 : a n y T y p e   z : R e f = " i 2 7 0 3 " / > < d 2 : a n y T y p e   z : R e f = " i 2 7 0 4 " / > < d 2 : a n y T y p e   z : R e f = " i 2 7 0 5 " / > < d 2 : a n y T y p e   z : R e f = " i 2 7 0 6 " / > < d 2 : a n y T y p e   z : R e f = " i 2 7 0 7 " / > < d 2 : a n y T y p e   z : R e f = " i 2 7 0 8 " / > < d 2 : a n y T y p e   z : R e f = " i 2 7 0 9 " / > < d 2 : a n y T y p e   z : R e f = " i 2 7 1 0 " / > < d 2 : a n y T y p e   z : R e f = " i 2 7 1 1 " / > < d 2 : a n y T y p e   z : R e f = " i 2 7 1 2 " / > < d 2 : a n y T y p e   z : R e f = " i 2 7 1 3 " / > < d 2 : a n y T y p e   z : R e f = " i 2 7 1 4 " / > < d 2 : a n y T y p e   z : R e f = " i 2 7 1 5 " / > < d 2 : a n y T y p e   z : R e f = " i 2 7 1 6 " / > < d 2 : a n y T y p e   z : R e f = " i 2 7 1 7 " / > < d 2 : a n y T y p e   z : R e f = " i 2 7 1 8 " / > < d 2 : a n y T y p e   z : R e f = " i 2 7 1 9 " / > < d 2 : a n y T y p e   z : R e f = " i 2 7 2 0 " / > < d 2 : a n y T y p e   z : R e f = " i 2 7 2 1 " / > < d 2 : a n y T y p e   z : R e f = " i 2 7 2 2 " / > < d 2 : a n y T y p e   z : R e f = " i 2 7 2 3 " / > < d 2 : a n y T y p e   z : R e f = " i 2 7 2 4 " / > < d 2 : a n y T y p e   z : R e f = " i 2 7 2 5 " / > < d 2 : a n y T y p e   z : R e f = " i 2 7 2 6 " / > < d 2 : a n y T y p e   z : R e f = " i 2 7 2 7 " / > < d 2 : a n y T y p e   z : R e f = " i 2 7 2 8 " / > < d 2 : a n y T y p e   z : R e f = " i 2 7 2 9 " / > < d 2 : a n y T y p e   z : R e f = " i 2 7 3 0 " / > < d 2 : a n y T y p e   z : R e f = " i 2 7 3 1 " / > < d 2 : a n y T y p e   z : R e f = " i 2 7 3 2 " / > < d 2 : a n y T y p e   z : R e f = " i 2 7 3 3 " / > < d 2 : a n y T y p e   z : R e f = " i 2 7 3 4 " / > < d 2 : a n y T y p e   z : R e f = " i 2 7 3 5 " / > < d 2 : a n y T y p e   z : R e f = " i 2 7 3 6 " / > < d 2 : a n y T y p e   z : R e f = " i 2 7 3 7 " / > < d 2 : a n y T y p e   z : R e f = " i 2 7 3 8 " / > < d 2 : a n y T y p e   z : R e f = " i 2 7 3 9 " / > < d 2 : a n y T y p e   z : R e f = " i 2 7 4 0 " / > < d 2 : a n y T y p e   z : R e f = " i 2 7 4 1 " / > < d 2 : a n y T y p e   z : R e f = " i 2 7 4 2 " / > < d 2 : a n y T y p e   z : R e f = " i 2 7 4 3 " / > < d 2 : a n y T y p e   z : R e f = " i 2 7 4 4 " / > < d 2 : a n y T y p e   z : R e f = " i 2 7 4 5 " / > < d 2 : a n y T y p e   z : R e f = " i 2 7 4 6 " / > < d 2 : a n y T y p e   z : R e f = " i 2 7 4 7 " / > < d 2 : a n y T y p e   z : R e f = " i 2 7 4 8 " / > < d 2 : a n y T y p e   z : R e f = " i 2 7 4 9 " / > < d 2 : a n y T y p e   z : R e f = " i 2 7 5 0 " / > < d 2 : a n y T y p e   z : R e f = " i 2 7 5 1 " / > < d 2 : a n y T y p e   z : R e f = " i 2 7 5 2 " / > < d 2 : a n y T y p e   z : R e f = " i 2 7 5 3 " / > < d 2 : a n y T y p e   z : R e f = " i 2 7 5 4 " / > < d 2 : a n y T y p e   z : R e f = " i 2 7 5 5 " / > < d 2 : a n y T y p e   z : R e f = " i 2 7 5 6 " / > < d 2 : a n y T y p e   z : R e f = " i 2 7 5 7 " / > < d 2 : a n y T y p e   z : R e f = " i 2 7 5 8 " / > < d 2 : a n y T y p e   z : R e f = " i 2 7 5 9 " / > < d 2 : a n y T y p e   z : R e f = " i 2 7 6 0 " / > < d 2 : a n y T y p e   z : R e f = " i 2 7 6 1 " / > < d 2 : a n y T y p e   z : R e f = " i 2 7 6 2 " / > < d 2 : a n y T y p e   z : R e f = " i 2 7 6 3 " / > < d 2 : a n y T y p e   z : R e f = " i 2 7 6 4 " / > < d 2 : a n y T y p e   z : R e f = " i 2 7 6 5 " / > < d 2 : a n y T y p e   z : R e f = " i 2 7 6 6 " / > < d 2 : a n y T y p e   z : R e f = " i 2 7 6 7 " / > < d 2 : a n y T y p e   z : R e f = " i 2 7 6 8 " / > < d 2 : a n y T y p e   z : R e f = " i 2 7 6 9 " / > < d 2 : a n y T y p e   z : R e f = " i 2 7 7 0 " / > < d 2 : a n y T y p e   z : R e f = " i 2 7 7 1 " / > < d 2 : a n y T y p e   z : R e f = " i 2 7 7 2 " / > < d 2 : a n y T y p e   z : R e f = " i 2 7 7 3 " / > < d 2 : a n y T y p e   z : R e f = " i 2 7 7 4 " / > < d 2 : a n y T y p e   z : R e f = " i 2 7 7 5 " / > < d 2 : a n y T y p e   z : R e f = " i 2 7 7 6 " / > < d 2 : a n y T y p e   z : R e f = " i 2 7 7 7 " / > < d 2 : a n y T y p e   z : R e f = " i 2 7 7 8 " / > < d 2 : a n y T y p e   z : R e f = " i 2 7 7 9 " / > < d 2 : a n y T y p e   z : R e f = " i 2 7 8 0 " / > < d 2 : a n y T y p e   z : R e f = " i 2 7 8 1 " / > < d 2 : a n y T y p e   z : R e f = " i 2 7 8 2 " / > < d 2 : a n y T y p e   z : R e f = " i 2 7 8 3 " / > < d 2 : a n y T y p e   z : R e f = " i 2 7 8 4 " / > < d 2 : a n y T y p e   z : R e f = " i 2 7 8 5 " / > < d 2 : a n y T y p e   z : R e f = " i 2 7 8 6 " / > < d 2 : a n y T y p e   z : R e f = " i 2 7 8 7 " / > < d 2 : a n y T y p e   z : R e f = " i 2 7 8 8 " / > < d 2 : a n y T y p e   z : R e f = " i 2 7 8 9 " / > < d 2 : a n y T y p e   z : R e f = " i 2 7 9 0 " / > < d 2 : a n y T y p e   z : R e f = " i 2 7 9 1 " / > < d 2 : a n y T y p e   z : R e f = " i 2 7 9 2 " / > < d 2 : a n y T y p e   z : R e f = " i 2 7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7 9 5 "   i : t y p e = " d 1 p 1 : L a b e l " > < d 1 p 1 : P a r e n t   z : R e f = " i 2 6 9 8 " / > < d 1 p 1 : U U I D > f 3 4 a 6 b 2 6 - f 5 6 6 - 4 6 6 9 - b 6 d a - 2 2 9 c 5 e a 7 e 5 0 a 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2 7 9 6 "   i : t y p e = " d 1 p 1 : E l e m e n t " > < d 1 p 1 : N a m e > C S P & a m p ; 3 2 ; & a m p ; 4 5 ; & a m p ; 3 2 ; C S P & a m p ; 3 2 ; & a m p ; 4 5 ; & a m p ; 3 2 ; E m p l o y & a m p ; 2 3 3 ; s < / d 1 p 1 : N a m e > < d 1 p 1 : O b j e c t T y p e > E l e m e n t < / d 1 p 1 : O b j e c t T y p e > < d 1 p 1 : P a r e n t   z : R e f = " i 2 4 1 " / > < d 1 p 1 : U U I D > 3 8 1 e 7 7 5 1 - a 5 b 8 - 4 f c e - 9 e 6 f - d 8 3 8 2 c 2 f 4 1 9 0 < / d 1 p 1 : U U I D > < d 1 p 1 : _ p r o p e r t i e s   z : I d = " i 2 7 9 7 "   i : t y p e = " d 1 p 1 : M D M P r o p e r t i e s " > < d 1 p 1 : P a r e n t   z : R e f = " i 2 7 9 6 " / > < d 1 p 1 : U U I D > 1 0 e 3 6 a 2 f - 4 e b 1 - 4 f c a - b c 8 a - 4 c 6 8 9 c 5 f a c d 7 < / d 1 p 1 : U U I D > < d 1 p 1 : _ e l e m e n t s > < d 2 : a n y T y p e   z : I d = " i 2 7 9 8 "   i : t y p e = " d 1 p 1 : M D M P r o p e r t y " > < d 1 p 1 : N a m e > S i g L e t t e r < / d 1 p 1 : N a m e > < d 1 p 1 : P a r e n t   z : R e f = " i 2 7 9 6 " / > < d 1 p 1 : U U I D > 8 6 1 0 f f c 1 - b 2 9 b - 4 3 d d - a 4 3 b - 0 a 9 f 0 6 9 a 0 6 6 7 < / d 1 p 1 : U U I D > < d 1 p 1 : _ p r o p e r t i e s   z : I d = " i 2 7 9 9 "   i : t y p e = " d 1 p 1 : M D M P r o p e r t i e s " > < d 1 p 1 : P a r e n t   z : R e f = " i 2 7 9 8 " / > < d 1 p 1 : U U I D > d 9 6 0 d 0 c c - 2 4 7 c - 4 8 8 c - 8 b b 2 - e 5 a 0 6 7 b 3 e a 4 c 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8 0 0 " > < d 1 p 1 : U U I D > 0 6 d b 1 c e c - 2 5 b 2 - 4 8 3 a - 8 7 6 5 - c 1 d 5 b 1 c b 4 b 0 9 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7 9 7 " / > < d 1 p 1 : V a l u e   i : t y p e = " d 1 : s t r i n g " > < / d 1 p 1 : V a l u e > < / d 2 : a n y T y p e > < d 2 : a n y T y p e   z : I d = " i 2 8 0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7 9 6 " / > < d 1 p 1 : U U I D > 3 a 3 9 3 d f a - a 9 2 6 - 4 8 1 b - 8 5 8 9 - 8 8 f 8 c 0 d c 2 c 9 3 < / d 1 p 1 : U U I D > < d 1 p 1 : C o n t a i n e r   z : R e f = " i 2 7 9 7 " / > < d 1 p 1 : V a l u e   i : t y p e = " d 1 : s t r i n g " > ' T 1 ' ! 3 0 : 3 0 < / d 1 p 1 : V a l u e > < / d 2 : a n y T y p e > < d 2 : a n y T y p e   z : I d = " i 2 8 0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7 9 6 " / > < d 1 p 1 : U U I D > c 4 8 5 e 6 7 6 - 3 e d 3 - 4 3 1 7 - 9 0 f 9 - b d f 6 d 5 8 4 4 9 d f < / d 1 p 1 : U U I D > < d 1 p 1 : C o n t a i n e r   z : R e f = " i 2 7 9 7 " / > < d 1 p 1 : V a l u e   i : t y p e = " d 1 : s t r i n g " > ' T 2 ' ! 3 0 : 3 0 < / d 1 p 1 : V a l u e > < / d 2 : a n y T y p e > < d 2 : a n y T y p e   z : I d = " i 2 8 0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7 9 6 " / > < d 1 p 1 : U U I D > 4 5 f 3 1 d 7 3 - 4 a f 5 - 4 b a 5 - b 4 1 b - b 0 9 8 b 5 3 b 8 c 9 1 < / d 1 p 1 : U U I D > < d 1 p 1 : C o n t a i n e r   z : R e f = " i 2 7 9 7 " / > < d 1 p 1 : V a l u e   i : t y p e = " d 1 : s t r i n g " > ' T 3 ' ! 3 0 : 3 0 < / d 1 p 1 : V a l u e > < / d 2 : a n y T y p e > < d 2 : a n y T y p e   z : I d = " i 2 8 0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7 9 6 " / > < d 1 p 1 : U U I D > d a 9 d 5 4 2 6 - 5 5 2 1 - 4 4 3 3 - a f 1 1 - f 6 9 e 9 6 c b 5 1 a 0 < / d 1 p 1 : U U I D > < d 1 p 1 : C o n t a i n e r   z : R e f = " i 2 7 9 7 " / > < d 1 p 1 : V a l u e   i : t y p e = " d 1 : s t r i n g " > ' T 4 ' ! 3 0 : 3 0 < / d 1 p 1 : V a l u e > < / d 2 : a n y T y p e > < d 2 : a n y T y p e   z : I d = " i 2 8 0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7 9 6 " / > < d 1 p 1 : U U I D > 0 4 7 7 0 5 a 4 - 4 e 3 6 - 4 5 5 b - 9 e a c - 8 e f 4 c 8 f 3 a b 3 9 < / d 1 p 1 : U U I D > < d 1 p 1 : C o n t a i n e r   z : R e f = " i 2 7 9 7 " / > < d 1 p 1 : V a l u e   i : t y p e = " d 1 : s t r i n g " > ' T 5 ' ! 3 0 : 3 0 < / d 1 p 1 : V a l u e > < / d 2 : a n y T y p e > < d 2 : a n y T y p e   z : I d = " i 2 8 0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7 9 6 " / > < d 1 p 1 : U U I D > c f 2 3 3 6 0 8 - a 4 4 b - 4 4 3 8 - 9 5 8 1 - 2 a 7 0 b b 9 8 5 b e a < / d 1 p 1 : U U I D > < d 1 p 1 : C o n t a i n e r   z : R e f = " i 2 7 9 7 " / > < d 1 p 1 : V a l u e   i : t y p e = " d 1 : s t r i n g " > ' T 6 ' ! 3 0 : 3 0 < / d 1 p 1 : V a l u e > < / d 2 : a n y T y p e > < d 2 : a n y T y p e   z : I d = " i 2 8 0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7 9 6 " / > < d 1 p 1 : U U I D > 0 4 7 d c c 7 9 - 9 7 c 1 - 4 b d d - 8 e b b - e 7 c f d 8 a 0 f 5 2 d < / d 1 p 1 : U U I D > < d 1 p 1 : C o n t a i n e r   z : R e f = " i 2 7 9 7 " / > < d 1 p 1 : V a l u e   i : t y p e = " d 1 : s t r i n g " > ' T 7 ' ! 3 0 : 3 0 < / d 1 p 1 : V a l u e > < / d 2 : a n y T y p e > < d 2 : a n y T y p e   z : I d = " i 2 8 0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7 9 6 " / > < d 1 p 1 : U U I D > f f 7 e 6 6 2 6 - c 6 6 5 - 4 b 0 9 - 9 c a 5 - 1 9 2 0 5 4 4 4 4 7 8 4 < / d 1 p 1 : U U I D > < d 1 p 1 : C o n t a i n e r   z : R e f = " i 2 7 9 7 " / > < d 1 p 1 : V a l u e   i : t y p e = " d 1 : s t r i n g " > ' T 8 ' ! 3 0 : 3 0 < / d 1 p 1 : V a l u e > < / d 2 : a n y T y p e > < d 2 : a n y T y p e   z : I d = " i 2 8 0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7 9 6 " / > < d 1 p 1 : U U I D > 7 0 6 8 e 6 d 4 - f 4 d 4 - 4 c d 7 - 9 a f 3 - 4 f b 0 e a 0 9 c a d 5 < / d 1 p 1 : U U I D > < d 1 p 1 : C o n t a i n e r   z : R e f = " i 2 7 9 7 " / > < d 1 p 1 : V a l u e   i : t y p e = " d 1 : s t r i n g " > ' T 9 ' ! 3 0 : 3 0 < / d 1 p 1 : V a l u e > < / d 2 : a n y T y p e > < d 2 : a n y T y p e   z : I d = " i 2 8 1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7 9 6 " / > < d 1 p 1 : U U I D > 1 7 1 b d 2 3 3 - 7 9 1 a - 4 2 e 3 - a 7 5 1 - 4 e 5 2 7 8 8 0 2 3 5 5 < / d 1 p 1 : U U I D > < d 1 p 1 : C o n t a i n e r   z : R e f = " i 2 7 9 7 " / > < d 1 p 1 : V a l u e   i : t y p e = " d 1 : s t r i n g " > ' T 1 0 ' ! 3 0 : 3 0 < / d 1 p 1 : V a l u e > < / d 2 : a n y T y p e > < d 2 : a n y T y p e   z : I d = " i 2 8 1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7 9 6 " / > < d 1 p 1 : U U I D > 9 3 4 e 1 e 5 2 - 9 3 3 4 - 4 0 c f - b 5 6 d - 0 1 b e 0 e c 9 a 9 5 e < / d 1 p 1 : U U I D > < d 1 p 1 : C o n t a i n e r   z : R e f = " i 2 7 9 7 " / > < d 1 p 1 : V a l u e   i : t y p e = " d 1 : s t r i n g " > ' T 1 1 ' ! 3 0 : 3 0 < / d 1 p 1 : V a l u e > < / d 2 : a n y T y p e > < d 2 : a n y T y p e   z : I d = " i 2 8 1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7 9 6 " / > < d 1 p 1 : U U I D > 6 4 5 1 4 8 9 8 - f 8 9 6 - 4 c 7 0 - a 9 5 f - e 9 6 3 3 b d d e f e 5 < / d 1 p 1 : U U I D > < d 1 p 1 : C o n t a i n e r   z : R e f = " i 2 7 9 7 " / > < d 1 p 1 : V a l u e   i : t y p e = " d 1 : s t r i n g " > ' T 1 2 ' ! 3 0 : 3 0 < / d 1 p 1 : V a l u e > < / d 2 : a n y T y p e > < d 2 : a n y T y p e   z : I d = " i 2 8 1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7 9 6 " / > < d 1 p 1 : U U I D > 3 b 9 2 a 8 4 1 - 4 f e d - 4 3 1 5 - a e 3 2 - 2 5 4 b 9 0 e 6 e 6 3 d < / d 1 p 1 : U U I D > < d 1 p 1 : C o n t a i n e r   z : R e f = " i 2 7 9 7 " / > < d 1 p 1 : V a l u e   i : t y p e = " d 1 : s t r i n g " > ' T 1 3 ' ! 3 0 : 3 0 < / d 1 p 1 : V a l u e > < / d 2 : a n y T y p e > < d 2 : a n y T y p e   z : I d = " i 2 8 1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7 9 6 " / > < d 1 p 1 : U U I D > 0 7 e f 5 c 0 c - 5 9 b f - 4 6 9 d - 8 1 8 5 - 1 c 6 e 5 1 c a d b 5 b < / d 1 p 1 : U U I D > < d 1 p 1 : C o n t a i n e r   z : R e f = " i 2 7 9 7 " / > < d 1 p 1 : V a l u e   i : t y p e = " d 1 : s t r i n g " > ' T 1 4 ' ! 3 0 : 3 0 < / d 1 p 1 : V a l u e > < / d 2 : a n y T y p e > < d 2 : a n y T y p e   z : I d = " i 2 8 1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7 9 6 " / > < d 1 p 1 : U U I D > 0 1 8 9 e 8 9 8 - 4 1 a 7 - 4 d 3 d - b a c 4 - 8 b a 9 0 4 f 4 3 3 2 d < / d 1 p 1 : U U I D > < d 1 p 1 : C o n t a i n e r   z : R e f = " i 2 7 9 7 " / > < d 1 p 1 : V a l u e   i : t y p e = " d 1 : s t r i n g " > ' T 1 5 ' ! 3 0 : 3 0 < / d 1 p 1 : V a l u e > < / d 2 : a n y T y p e > < d 2 : a n y T y p e   z : I d = " i 2 8 1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7 9 6 " / > < d 1 p 1 : U U I D > b 8 f 7 c 0 2 4 - f 2 9 8 - 4 4 2 2 - b 8 3 1 - 8 1 2 5 0 6 f 9 b 4 a 6 < / d 1 p 1 : U U I D > < d 1 p 1 : C o n t a i n e r   z : R e f = " i 2 7 9 7 " / > < d 1 p 1 : V a l u e   i : t y p e = " d 1 : s t r i n g " > ' T 1 6 ' ! 3 0 : 3 0 < / d 1 p 1 : V a l u e > < / d 2 : a n y T y p e > < d 2 : a n y T y p e   z : I d = " i 2 8 1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7 9 6 " / > < d 1 p 1 : U U I D > 7 a b 5 0 6 9 8 - 0 e f 2 - 4 9 0 1 - b 2 a a - f a 6 8 4 5 4 1 7 b c 1 < / d 1 p 1 : U U I D > < d 1 p 1 : C o n t a i n e r   z : R e f = " i 2 7 9 7 " / > < d 1 p 1 : V a l u e   i : t y p e = " d 1 : s t r i n g " > ' T 1 7 ' ! 3 0 : 3 0 < / d 1 p 1 : V a l u e > < / d 2 : a n y T y p e > < d 2 : a n y T y p e   z : I d = " i 2 8 1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7 9 6 " / > < d 1 p 1 : U U I D > e a 2 9 9 2 4 a - 6 e a b - 4 9 d c - 9 c 6 a - 8 8 3 0 8 b 6 2 f 1 a f < / d 1 p 1 : U U I D > < d 1 p 1 : C o n t a i n e r   z : R e f = " i 2 7 9 7 " / > < d 1 p 1 : V a l u e   i : t y p e = " d 1 : s t r i n g " > ' T 1 8 ' ! 3 0 : 3 0 < / d 1 p 1 : V a l u e > < / d 2 : a n y T y p e > < d 2 : a n y T y p e   z : I d = " i 2 8 1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7 9 6 " / > < d 1 p 1 : U U I D > c e 0 0 6 1 0 d - 3 0 8 c - 4 3 f f - 8 2 a 9 - 3 7 d 3 0 1 e 2 a f a 6 < / d 1 p 1 : U U I D > < d 1 p 1 : C o n t a i n e r   z : R e f = " i 2 7 9 7 " / > < d 1 p 1 : V a l u e   i : t y p e = " d 1 : s t r i n g " > ' T 1 9 ' ! 3 0 : 3 0 < / d 1 p 1 : V a l u e > < / d 2 : a n y T y p e > < d 2 : a n y T y p e   z : I d = " i 2 8 2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7 9 6 " / > < d 1 p 1 : U U I D > d 4 5 e e 3 4 3 - 0 8 d c - 4 7 4 6 - 8 a d 7 - 2 0 d 9 3 6 7 c 1 f 9 b < / d 1 p 1 : U U I D > < d 1 p 1 : C o n t a i n e r   z : R e f = " i 2 7 9 7 " / > < d 1 p 1 : V a l u e   i : t y p e = " d 1 : s t r i n g " > ' T 2 0 ' ! 3 0 : 3 0 < / d 1 p 1 : V a l u e > < / d 2 : a n y T y p e > < d 2 : a n y T y p e   z : I d = " i 2 8 2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7 9 6 " / > < d 1 p 1 : U U I D > 9 2 3 b f 0 c 3 - a 6 8 c - 4 6 c 1 - b 4 d a - a 1 7 7 2 2 2 0 7 1 a e < / d 1 p 1 : U U I D > < d 1 p 1 : C o n t a i n e r   z : R e f = " i 2 7 9 7 " / > < d 1 p 1 : V a l u e   i : t y p e = " d 1 : s t r i n g " > ' T 2 1 ' ! 3 0 : 3 0 < / d 1 p 1 : V a l u e > < / d 2 : a n y T y p e > < d 2 : a n y T y p e   z : I d = " i 2 8 2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7 9 6 " / > < d 1 p 1 : U U I D > 5 f 2 7 6 2 d 0 - c 5 b e - 4 3 e 5 - 8 a 6 0 - 8 2 3 7 0 2 d 4 d c 9 a < / d 1 p 1 : U U I D > < d 1 p 1 : C o n t a i n e r   z : R e f = " i 2 7 9 7 " / > < d 1 p 1 : V a l u e   i : t y p e = " d 1 : s t r i n g " > ' T 2 2 ' ! 3 1 : 3 1 < / d 1 p 1 : V a l u e > < / d 2 : a n y T y p e > < d 2 : a n y T y p e   z : I d = " i 2 8 2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7 9 6 " / > < d 1 p 1 : U U I D > c 7 1 f 5 b f 6 - c 2 6 6 - 4 e 9 6 - b e 6 b - 4 1 7 b f 0 3 f 6 f 4 6 < / d 1 p 1 : U U I D > < d 1 p 1 : C o n t a i n e r   z : R e f = " i 2 7 9 7 " / > < d 1 p 1 : V a l u e   i : t y p e = " d 1 : s t r i n g " > ' T 2 3 ' ! 3 1 : 3 1 < / d 1 p 1 : V a l u e > < / d 2 : a n y T y p e > < d 2 : a n y T y p e   z : I d = " i 2 8 2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7 9 6 " / > < d 1 p 1 : U U I D > 3 e b a 7 d a 8 - c 0 6 1 - 4 6 c 0 - 8 3 0 3 - e 5 4 1 8 2 2 f 6 c f c < / d 1 p 1 : U U I D > < d 1 p 1 : C o n t a i n e r   z : R e f = " i 2 7 9 7 " / > < d 1 p 1 : V a l u e   i : t y p e = " d 1 : s t r i n g " > ' T 2 4 ' ! 3 1 : 3 1 < / d 1 p 1 : V a l u e > < / d 2 : a n y T y p e > < d 2 : a n y T y p e   z : I d = " i 2 8 2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7 9 6 " / > < d 1 p 1 : U U I D > 3 f b 8 3 9 6 4 - 5 6 b 6 - 4 d c 9 - b 5 7 7 - 9 7 7 f c 5 7 3 7 f 1 5 < / d 1 p 1 : U U I D > < d 1 p 1 : C o n t a i n e r   z : R e f = " i 2 7 9 7 " / > < d 1 p 1 : V a l u e   i : t y p e = " d 1 : s t r i n g " > ' T 2 5 ' ! 3 1 : 3 1 < / d 1 p 1 : V a l u e > < / d 2 : a n y T y p e > < d 2 : a n y T y p e   z : I d = " i 2 8 2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7 9 6 " / > < d 1 p 1 : U U I D > 5 7 1 9 4 6 2 2 - 9 2 0 e - 4 c 0 4 - 8 3 b 2 - d 6 7 3 4 f e 4 7 3 5 7 < / d 1 p 1 : U U I D > < d 1 p 1 : C o n t a i n e r   z : R e f = " i 2 7 9 7 " / > < d 1 p 1 : V a l u e   i : t y p e = " d 1 : s t r i n g " > ' T 2 6 ' ! 3 1 : 3 1 < / d 1 p 1 : V a l u e > < / d 2 : a n y T y p e > < d 2 : a n y T y p e   z : I d = " i 2 8 2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7 9 6 " / > < d 1 p 1 : U U I D > 8 6 5 e 8 c f 6 - 6 c 4 d - 4 1 0 5 - 9 d b 4 - 0 7 f 9 6 6 e 2 7 d b c < / d 1 p 1 : U U I D > < d 1 p 1 : C o n t a i n e r   z : R e f = " i 2 7 9 7 " / > < d 1 p 1 : V a l u e   i : t y p e = " d 1 : s t r i n g " > ' T 2 7 ' ! 3 1 : 3 1 < / d 1 p 1 : V a l u e > < / d 2 : a n y T y p e > < d 2 : a n y T y p e   z : I d = " i 2 8 2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7 9 6 " / > < d 1 p 1 : U U I D > 1 5 3 b a d d e - d 2 3 b - 4 2 3 4 - a f a 5 - 8 6 c 8 1 f c b c 8 5 5 < / d 1 p 1 : U U I D > < d 1 p 1 : C o n t a i n e r   z : R e f = " i 2 7 9 7 " / > < d 1 p 1 : V a l u e   i : t y p e = " d 1 : s t r i n g " > ' T 2 8 ' ! 3 1 : 3 1 < / d 1 p 1 : V a l u e > < / d 2 : a n y T y p e > < d 2 : a n y T y p e   z : I d = " i 2 8 2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7 9 6 " / > < d 1 p 1 : U U I D > 2 4 4 7 a a 0 3 - 2 0 c 2 - 4 9 1 5 - b 7 6 d - d 9 6 5 6 1 8 e c 4 b 1 < / d 1 p 1 : U U I D > < d 1 p 1 : C o n t a i n e r   z : R e f = " i 2 7 9 7 " / > < d 1 p 1 : V a l u e   i : t y p e = " d 1 : s t r i n g " > ' T 2 9 ' ! 3 1 : 3 1 < / d 1 p 1 : V a l u e > < / d 2 : a n y T y p e > < d 2 : a n y T y p e   z : I d = " i 2 8 3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7 9 6 " / > < d 1 p 1 : U U I D > b 0 e 7 6 e f e - 3 e 1 9 - 4 6 6 2 - b c 8 f - 4 3 4 8 4 9 0 8 f d f c < / d 1 p 1 : U U I D > < d 1 p 1 : C o n t a i n e r   z : R e f = " i 2 7 9 7 " / > < d 1 p 1 : V a l u e   i : t y p e = " d 1 : s t r i n g " > ' T 3 0 ' ! 3 2 : 3 2 < / d 1 p 1 : V a l u e > < / d 2 : a n y T y p e > < d 2 : a n y T y p e   z : I d = " i 2 8 3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7 9 6 " / > < d 1 p 1 : U U I D > 6 d 6 1 e 5 9 f - 7 7 2 1 - 4 8 8 3 - 8 5 5 0 - 1 e f b 5 c 7 1 8 8 5 2 < / d 1 p 1 : U U I D > < d 1 p 1 : C o n t a i n e r   z : R e f = " i 2 7 9 7 " / > < d 1 p 1 : V a l u e   i : t y p e = " d 1 : s t r i n g " > ' T 3 1 ' ! 3 2 : 3 2 < / d 1 p 1 : V a l u e > < / d 2 : a n y T y p e > < d 2 : a n y T y p e   z : I d = " i 2 8 3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7 9 6 " / > < d 1 p 1 : U U I D > 4 c 3 3 7 6 2 f - d 3 4 6 - 4 d 6 7 - b f 9 0 - d e c d c 7 3 8 d c 6 2 < / d 1 p 1 : U U I D > < d 1 p 1 : C o n t a i n e r   z : R e f = " i 2 7 9 7 " / > < d 1 p 1 : V a l u e   i : t y p e = " d 1 : s t r i n g " > ' T 3 2 ' ! 3 2 : 3 2 < / d 1 p 1 : V a l u e > < / d 2 : a n y T y p e > < d 2 : a n y T y p e   z : I d = " i 2 8 3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7 9 6 " / > < d 1 p 1 : U U I D > 6 7 f 5 8 c a 7 - 0 0 5 a - 4 a f 9 - 8 f e f - 5 8 7 e 0 6 1 0 2 7 6 9 < / d 1 p 1 : U U I D > < d 1 p 1 : C o n t a i n e r   z : R e f = " i 2 7 9 7 " / > < d 1 p 1 : V a l u e   i : t y p e = " d 1 : s t r i n g " > ' T 3 3 ' ! 3 2 : 3 2 < / d 1 p 1 : V a l u e > < / d 2 : a n y T y p e > < d 2 : a n y T y p e   z : I d = " i 2 8 3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7 9 6 " / > < d 1 p 1 : U U I D > 2 2 9 5 6 e d 6 - 9 6 c 6 - 4 f 2 7 - 8 a 0 f - 4 c 4 b 2 c b 3 6 e f 8 < / d 1 p 1 : U U I D > < d 1 p 1 : C o n t a i n e r   z : R e f = " i 2 7 9 7 " / > < d 1 p 1 : V a l u e   i : t y p e = " d 1 : s t r i n g " > ' T 3 4 ' ! 3 2 : 3 2 < / d 1 p 1 : V a l u e > < / d 2 : a n y T y p e > < d 2 : a n y T y p e   z : I d = " i 2 8 3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7 9 6 " / > < d 1 p 1 : U U I D > f f 5 5 d 0 8 e - 9 d b d - 4 2 f 7 - b f f 4 - 3 9 1 2 b 8 2 b f 0 4 0 < / d 1 p 1 : U U I D > < d 1 p 1 : C o n t a i n e r   z : R e f = " i 2 7 9 7 " / > < d 1 p 1 : V a l u e   i : t y p e = " d 1 : s t r i n g " > ' T 3 5 ' ! 3 2 : 3 2 < / d 1 p 1 : V a l u e > < / d 2 : a n y T y p e > < d 2 : a n y T y p e   z : I d = " i 2 8 3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7 9 6 " / > < d 1 p 1 : U U I D > 5 3 9 1 d c 2 e - 9 c c 5 - 4 6 2 a - 9 a 3 e - d 6 c a b d 9 c 7 c a b < / d 1 p 1 : U U I D > < d 1 p 1 : C o n t a i n e r   z : R e f = " i 2 7 9 7 " / > < d 1 p 1 : V a l u e   i : t y p e = " d 1 : s t r i n g " > ' T 3 6 ' ! 3 2 : 3 2 < / d 1 p 1 : V a l u e > < / d 2 : a n y T y p e > < d 2 : a n y T y p e   z : I d = " i 2 8 3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7 9 6 " / > < d 1 p 1 : U U I D > 0 f e b 9 d 8 c - f 6 6 a - 4 b a 2 - 8 7 0 2 - f 8 8 c c 0 0 2 3 6 a 4 < / d 1 p 1 : U U I D > < d 1 p 1 : C o n t a i n e r   z : R e f = " i 2 7 9 7 " / > < d 1 p 1 : V a l u e   i : t y p e = " d 1 : s t r i n g " > ' T 3 7 ' ! 3 2 : 3 2 < / d 1 p 1 : V a l u e > < / d 2 : a n y T y p e > < d 2 : a n y T y p e   z : I d = " i 2 8 3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7 9 6 " / > < d 1 p 1 : U U I D > 8 b 4 b a 0 3 8 - 4 f d 8 - 4 b 7 d - b 0 d f - 5 e 5 6 6 e c 7 8 e 4 3 < / d 1 p 1 : U U I D > < d 1 p 1 : C o n t a i n e r   z : R e f = " i 2 7 9 7 " / > < d 1 p 1 : V a l u e   i : t y p e = " d 1 : s t r i n g " > ' T 3 8 ' ! 3 1 : 3 1 < / d 1 p 1 : V a l u e > < / d 2 : a n y T y p e > < d 2 : a n y T y p e   z : I d = " i 2 8 3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7 9 6 " / > < d 1 p 1 : U U I D > a 8 2 0 d 4 6 4 - a 7 1 9 - 4 8 6 1 - 9 f 1 f - c 7 b e 3 5 e 2 0 8 5 0 < / d 1 p 1 : U U I D > < d 1 p 1 : C o n t a i n e r   z : R e f = " i 2 7 9 7 " / > < d 1 p 1 : V a l u e   i : t y p e = " d 1 : s t r i n g " > ' T 3 9 ' ! 3 1 : 3 1 < / d 1 p 1 : V a l u e > < / d 2 : a n y T y p e > < d 2 : a n y T y p e   z : I d = " i 2 8 4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7 9 6 " / > < d 1 p 1 : U U I D > f 7 4 0 c 7 a 9 - 6 3 b 0 - 4 7 5 8 - 8 c 9 4 - e a 7 4 7 8 a e a c b d < / d 1 p 1 : U U I D > < d 1 p 1 : C o n t a i n e r   z : R e f = " i 2 7 9 7 " / > < d 1 p 1 : V a l u e   i : t y p e = " d 1 : s t r i n g " > ' T 4 0 ' ! 3 1 : 3 1 < / d 1 p 1 : V a l u e > < / d 2 : a n y T y p e > < d 2 : a n y T y p e   z : I d = " i 2 8 4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7 9 6 " / > < d 1 p 1 : U U I D > 4 f 3 b e 5 2 6 - f 7 7 7 - 4 b 6 e - a b 4 2 - 8 d 8 9 4 0 1 6 8 f 7 b < / d 1 p 1 : U U I D > < d 1 p 1 : C o n t a i n e r   z : R e f = " i 2 7 9 7 " / > < d 1 p 1 : V a l u e   i : t y p e = " d 1 : s t r i n g " > ' T 4 1 ' ! 3 1 : 3 1 < / d 1 p 1 : V a l u e > < / d 2 : a n y T y p e > < d 2 : a n y T y p e   z : I d = " i 2 8 4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7 9 6 " / > < d 1 p 1 : U U I D > 0 3 0 3 b 8 e b - f 1 f f - 4 1 9 1 - b d d 1 - 3 f 2 5 8 0 8 f f 5 a 5 < / d 1 p 1 : U U I D > < d 1 p 1 : C o n t a i n e r   z : R e f = " i 2 7 9 7 " / > < d 1 p 1 : V a l u e   i : t y p e = " d 1 : s t r i n g " > ' T 4 2 ' ! 3 1 : 3 1 < / d 1 p 1 : V a l u e > < / d 2 : a n y T y p e > < d 2 : a n y T y p e   z : I d = " i 2 8 4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7 9 6 " / > < d 1 p 1 : U U I D > c 4 0 0 1 2 5 7 - 4 a 1 f - 4 3 3 5 - 8 5 1 4 - 3 7 8 0 e b 1 f 9 f 1 6 < / d 1 p 1 : U U I D > < d 1 p 1 : C o n t a i n e r   z : R e f = " i 2 7 9 7 " / > < d 1 p 1 : V a l u e   i : t y p e = " d 1 : s t r i n g " > ' T 4 3 ' ! 3 1 : 3 1 < / d 1 p 1 : V a l u e > < / d 2 : a n y T y p e > < d 2 : a n y T y p e   z : I d = " i 2 8 4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7 9 6 " / > < d 1 p 1 : U U I D > 8 d f b a 6 9 4 - 2 7 e f - 4 a e e - b 6 1 b - 5 2 b 1 6 c e 4 b f 3 f < / d 1 p 1 : U U I D > < d 1 p 1 : C o n t a i n e r   z : R e f = " i 2 7 9 7 " / > < d 1 p 1 : V a l u e   i : t y p e = " d 1 : s t r i n g " > ' T 4 4 ' ! 3 1 : 3 1 < / d 1 p 1 : V a l u e > < / d 2 : a n y T y p e > < d 2 : a n y T y p e   z : I d = " i 2 8 4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7 9 6 " / > < d 1 p 1 : U U I D > c e 6 4 f 2 9 0 - 0 6 c 7 - 4 b b b - 8 e 4 5 - f 4 8 b a 5 b c e b 7 1 < / d 1 p 1 : U U I D > < d 1 p 1 : C o n t a i n e r   z : R e f = " i 2 7 9 7 " / > < d 1 p 1 : V a l u e   i : t y p e = " d 1 : s t r i n g " > ' T 4 5 ' ! 3 1 : 3 1 < / d 1 p 1 : V a l u e > < / d 2 : a n y T y p e > < d 2 : a n y T y p e   z : I d = " i 2 8 4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7 9 6 " / > < d 1 p 1 : U U I D > 7 f b 4 c d 8 1 - f c 3 e - 4 b a 8 - b e b 2 - 0 7 1 5 5 a 1 f 3 2 8 7 < / d 1 p 1 : U U I D > < d 1 p 1 : C o n t a i n e r   z : R e f = " i 2 7 9 7 " / > < d 1 p 1 : V a l u e   i : t y p e = " d 1 : s t r i n g " > ' T 4 6 ' ! 3 2 : 3 2 < / d 1 p 1 : V a l u e > < / d 2 : a n y T y p e > < d 2 : a n y T y p e   z : I d = " i 2 8 4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7 9 6 " / > < d 1 p 1 : U U I D > 5 7 c 8 e d 0 c - 5 2 1 e - 4 4 c 8 - 8 0 b c - 3 9 b a 9 b f f 6 6 3 0 < / d 1 p 1 : U U I D > < d 1 p 1 : C o n t a i n e r   z : R e f = " i 2 7 9 7 " / > < d 1 p 1 : V a l u e   i : t y p e = " d 1 : s t r i n g " > ' T 4 7 ' ! 3 2 : 3 2 < / d 1 p 1 : V a l u e > < / d 2 : a n y T y p e > < d 2 : a n y T y p e   z : I d = " i 2 8 4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7 9 6 " / > < d 1 p 1 : U U I D > 9 9 e b 6 d 9 5 - b f 3 5 - 4 1 a 9 - 9 1 c 7 - e 9 4 9 c 8 0 5 d a f 4 < / d 1 p 1 : U U I D > < d 1 p 1 : C o n t a i n e r   z : R e f = " i 2 7 9 7 " / > < d 1 p 1 : V a l u e   i : t y p e = " d 1 : s t r i n g " > ' T 4 8 ' ! 3 2 : 3 2 < / d 1 p 1 : V a l u e > < / d 2 : a n y T y p e > < d 2 : a n y T y p e   z : I d = " i 2 8 4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7 9 6 " / > < d 1 p 1 : U U I D > 8 9 2 7 1 8 e c - 2 d c c - 4 e 8 a - a 3 a a - e 1 6 b 1 5 0 a c 9 e 3 < / d 1 p 1 : U U I D > < d 1 p 1 : C o n t a i n e r   z : R e f = " i 2 7 9 7 " / > < d 1 p 1 : V a l u e   i : t y p e = " d 1 : s t r i n g " > ' T 4 9 ' ! 3 2 : 3 2 < / d 1 p 1 : V a l u e > < / d 2 : a n y T y p e > < d 2 : a n y T y p e   z : I d = " i 2 8 5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7 9 6 " / > < d 1 p 1 : U U I D > 8 2 d d 8 d a 2 - f 7 4 c - 4 a a 4 - a 3 c c - d 0 c 3 9 2 9 9 8 7 4 2 < / d 1 p 1 : U U I D > < d 1 p 1 : C o n t a i n e r   z : R e f = " i 2 7 9 7 " / > < d 1 p 1 : V a l u e   i : t y p e = " d 1 : s t r i n g " > ' T 5 0 ' ! 3 2 : 3 2 < / d 1 p 1 : V a l u e > < / d 2 : a n y T y p e > < d 2 : a n y T y p e   z : I d = " i 2 8 5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7 9 6 " / > < d 1 p 1 : U U I D > 6 c e 6 b d 7 d - 1 4 3 3 - 4 2 2 6 - 8 f b b - 8 8 8 b c 2 9 4 a 7 7 1 < / d 1 p 1 : U U I D > < d 1 p 1 : C o n t a i n e r   z : R e f = " i 2 7 9 7 " / > < d 1 p 1 : V a l u e   i : t y p e = " d 1 : s t r i n g " > ' T 5 1 ' ! 3 2 : 3 2 < / d 1 p 1 : V a l u e > < / d 2 : a n y T y p e > < d 2 : a n y T y p e   z : I d = " i 2 8 5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7 9 6 " / > < d 1 p 1 : U U I D > d 0 a 6 6 5 c c - 2 7 b 2 - 4 1 4 6 - b 0 b 5 - 6 0 a 9 7 3 f b 4 1 a a < / d 1 p 1 : U U I D > < d 1 p 1 : C o n t a i n e r   z : R e f = " i 2 7 9 7 " / > < d 1 p 1 : V a l u e   i : t y p e = " d 1 : s t r i n g " > ' T 5 2 ' ! 3 2 : 3 2 < / d 1 p 1 : V a l u e > < / d 2 : a n y T y p e > < d 2 : a n y T y p e   z : I d = " i 2 8 5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7 9 6 " / > < d 1 p 1 : U U I D > 2 5 9 9 9 3 9 b - 2 f b a - 4 8 4 9 - 8 b 4 6 - 6 f d 8 3 3 5 4 5 6 e c < / d 1 p 1 : U U I D > < d 1 p 1 : C o n t a i n e r   z : R e f = " i 2 7 9 7 " / > < d 1 p 1 : V a l u e   i : t y p e = " d 1 : s t r i n g " > ' T 5 3 ' ! 3 2 : 3 2 < / d 1 p 1 : V a l u e > < / d 2 : a n y T y p e > < d 2 : a n y T y p e   z : I d = " i 2 8 5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7 9 6 " / > < d 1 p 1 : U U I D > a b 1 3 8 5 1 d - 7 5 c 9 - 4 a e 1 - 9 d 8 0 - 9 d a 0 9 6 0 e 8 a a 5 < / d 1 p 1 : U U I D > < d 1 p 1 : C o n t a i n e r   z : R e f = " i 2 7 9 7 " / > < d 1 p 1 : V a l u e   i : t y p e = " d 1 : s t r i n g " > ' T 5 4 ' ! 3 1 : 3 1 < / d 1 p 1 : V a l u e > < / d 2 : a n y T y p e > < d 2 : a n y T y p e   z : I d = " i 2 8 5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7 9 6 " / > < d 1 p 1 : U U I D > 1 a 7 7 0 2 1 b - c 5 f 7 - 4 a b 9 - a 9 1 7 - 1 0 3 1 a 1 1 f 8 0 f 1 < / d 1 p 1 : U U I D > < d 1 p 1 : C o n t a i n e r   z : R e f = " i 2 7 9 7 " / > < d 1 p 1 : V a l u e   i : t y p e = " d 1 : s t r i n g " > ' T 5 5 ' ! 3 1 : 3 1 < / d 1 p 1 : V a l u e > < / d 2 : a n y T y p e > < d 2 : a n y T y p e   z : I d = " i 2 8 5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7 9 6 " / > < d 1 p 1 : U U I D > 8 2 7 7 8 5 2 4 - c 0 2 6 - 4 5 5 1 - a e e 5 - 6 0 0 2 8 0 d a a 8 1 2 < / d 1 p 1 : U U I D > < d 1 p 1 : C o n t a i n e r   z : R e f = " i 2 7 9 7 " / > < d 1 p 1 : V a l u e   i : t y p e = " d 1 : s t r i n g " > ' T 5 6 ' ! 3 1 : 3 1 < / d 1 p 1 : V a l u e > < / d 2 : a n y T y p e > < d 2 : a n y T y p e   z : I d = " i 2 8 5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7 9 6 " / > < d 1 p 1 : U U I D > 0 d e 7 3 1 1 e - 9 a 0 9 - 4 5 9 5 - 9 9 0 9 - 3 4 d e 2 0 5 b a 6 0 b < / d 1 p 1 : U U I D > < d 1 p 1 : C o n t a i n e r   z : R e f = " i 2 7 9 7 " / > < d 1 p 1 : V a l u e   i : t y p e = " d 1 : s t r i n g " > ' T 5 7 ' ! 3 1 : 3 1 < / d 1 p 1 : V a l u e > < / d 2 : a n y T y p e > < d 2 : a n y T y p e   z : I d = " i 2 8 5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7 9 6 " / > < d 1 p 1 : U U I D > a b 8 1 f c a 3 - b 7 a 1 - 4 a f f - 8 7 0 3 - 2 2 0 a 2 c b 6 d 3 9 c < / d 1 p 1 : U U I D > < d 1 p 1 : C o n t a i n e r   z : R e f = " i 2 7 9 7 " / > < d 1 p 1 : V a l u e   i : t y p e = " d 1 : s t r i n g " > ' T 5 8 ' ! 3 1 : 3 1 < / d 1 p 1 : V a l u e > < / d 2 : a n y T y p e > < d 2 : a n y T y p e   z : I d = " i 2 8 5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7 9 6 " / > < d 1 p 1 : U U I D > 6 2 5 c 2 d a d - d 5 3 1 - 4 b f 8 - 9 0 5 8 - 7 4 1 f 6 9 b 7 6 e 3 2 < / d 1 p 1 : U U I D > < d 1 p 1 : C o n t a i n e r   z : R e f = " i 2 7 9 7 " / > < d 1 p 1 : V a l u e   i : t y p e = " d 1 : s t r i n g " > ' T 5 9 ' ! 3 1 : 3 1 < / d 1 p 1 : V a l u e > < / d 2 : a n y T y p e > < d 2 : a n y T y p e   z : I d = " i 2 8 6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7 9 6 " / > < d 1 p 1 : U U I D > e f 0 a 6 d c d - e a 8 3 - 4 e d 6 - b 7 e 7 - d 3 f 8 0 7 1 e 0 a 9 8 < / d 1 p 1 : U U I D > < d 1 p 1 : C o n t a i n e r   z : R e f = " i 2 7 9 7 " / > < d 1 p 1 : V a l u e   i : t y p e = " d 1 : s t r i n g " > ' T 6 0 ' ! 3 0 : 3 0 < / d 1 p 1 : V a l u e > < / d 2 : a n y T y p e > < d 2 : a n y T y p e   z : I d = " i 2 8 6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7 9 6 " / > < d 1 p 1 : U U I D > a 6 2 0 7 c 5 b - 6 b 1 f - 4 f 5 d - b d 5 5 - d 8 4 2 e b 4 8 d 4 7 0 < / d 1 p 1 : U U I D > < d 1 p 1 : C o n t a i n e r   z : R e f = " i 2 7 9 7 " / > < d 1 p 1 : V a l u e   i : t y p e = " d 1 : s t r i n g " > ' T 6 1 ' ! 3 0 : 3 0 < / d 1 p 1 : V a l u e > < / d 2 : a n y T y p e > < d 2 : a n y T y p e   z : I d = " i 2 8 6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7 9 6 " / > < d 1 p 1 : U U I D > b e a c 3 5 2 6 - f 4 f 1 - 4 7 5 4 - 8 0 a a - 9 e f 6 c 5 7 3 8 e b e < / d 1 p 1 : U U I D > < d 1 p 1 : C o n t a i n e r   z : R e f = " i 2 7 9 7 " / > < d 1 p 1 : V a l u e   i : t y p e = " d 1 : s t r i n g " > ' T 6 2 ' ! 3 0 : 3 0 < / d 1 p 1 : V a l u e > < / d 2 : a n y T y p e > < d 2 : a n y T y p e   z : I d = " i 2 8 6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7 9 6 " / > < d 1 p 1 : U U I D > d 5 f a 9 3 8 f - 8 4 6 9 - 4 b d 4 - 9 4 0 9 - 1 b 1 4 3 a 2 6 8 d 5 7 < / d 1 p 1 : U U I D > < d 1 p 1 : C o n t a i n e r   z : R e f = " i 2 7 9 7 " / > < d 1 p 1 : V a l u e   i : t y p e = " d 1 : s t r i n g " > ' T 6 3 ' ! 3 0 : 3 0 < / d 1 p 1 : V a l u e > < / d 2 : a n y T y p e > < d 2 : a n y T y p e   z : I d = " i 2 8 6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7 9 6 " / > < d 1 p 1 : U U I D > 1 9 d 3 1 e c b - 3 8 8 5 - 4 8 a 8 - 9 e 2 3 - 8 0 2 3 c e 3 7 3 f 4 b < / d 1 p 1 : U U I D > < d 1 p 1 : C o n t a i n e r   z : R e f = " i 2 7 9 7 " / > < d 1 p 1 : V a l u e   i : t y p e = " d 1 : s t r i n g " > ' T 6 4 ' ! 3 0 : 3 0 < / d 1 p 1 : V a l u e > < / d 2 : a n y T y p e > < d 2 : a n y T y p e   z : I d = " i 2 8 6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7 9 6 " / > < d 1 p 1 : U U I D > 5 d 0 0 7 2 6 a - 8 6 7 9 - 4 6 f 3 - 8 b b 2 - 4 a e 9 4 b a 9 7 c 3 1 < / d 1 p 1 : U U I D > < d 1 p 1 : C o n t a i n e r   z : R e f = " i 2 7 9 7 " / > < d 1 p 1 : V a l u e   i : t y p e = " d 1 : s t r i n g " > ' T 6 5 ' ! 3 1 : 3 1 < / d 1 p 1 : V a l u e > < / d 2 : a n y T y p e > < d 2 : a n y T y p e   z : I d = " i 2 8 6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7 9 6 " / > < d 1 p 1 : U U I D > 8 2 b 8 8 1 c 3 - 6 f 3 b - 4 0 8 a - 9 3 6 7 - 2 0 b c 5 5 3 f 5 5 d 3 < / d 1 p 1 : U U I D > < d 1 p 1 : C o n t a i n e r   z : R e f = " i 2 7 9 7 " / > < d 1 p 1 : V a l u e   i : t y p e = " d 1 : s t r i n g " > ' T 6 6 ' ! 3 1 : 3 1 < / d 1 p 1 : V a l u e > < / d 2 : a n y T y p e > < d 2 : a n y T y p e   z : I d = " i 2 8 6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7 9 6 " / > < d 1 p 1 : U U I D > f b b b f 8 a b - d 1 7 b - 4 3 0 f - b 0 f e - 9 9 7 a 9 9 8 6 2 e c 1 < / d 1 p 1 : U U I D > < d 1 p 1 : C o n t a i n e r   z : R e f = " i 2 7 9 7 " / > < d 1 p 1 : V a l u e   i : t y p e = " d 1 : s t r i n g " > ' T 6 7 ' ! 3 1 : 3 1 < / d 1 p 1 : V a l u e > < / d 2 : a n y T y p e > < d 2 : a n y T y p e   z : I d = " i 2 8 6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7 9 6 " / > < d 1 p 1 : U U I D > 4 0 c f 6 5 a 4 - 4 b 0 3 - 4 5 7 b - a 9 9 0 - b b 1 5 5 0 5 a 6 0 3 d < / d 1 p 1 : U U I D > < d 1 p 1 : C o n t a i n e r   z : R e f = " i 2 7 9 7 " / > < d 1 p 1 : V a l u e   i : t y p e = " d 1 : s t r i n g " > ' T 6 8 ' ! 3 1 : 3 1 < / d 1 p 1 : V a l u e > < / d 2 : a n y T y p e > < d 2 : a n y T y p e   z : I d = " i 2 8 6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7 9 6 " / > < d 1 p 1 : U U I D > a 9 9 9 9 b 4 b - 6 3 3 b - 4 f 1 4 - b 1 1 4 - 6 5 3 9 2 a c 4 e 0 1 c < / d 1 p 1 : U U I D > < d 1 p 1 : C o n t a i n e r   z : R e f = " i 2 7 9 7 " / > < d 1 p 1 : V a l u e   i : t y p e = " d 1 : s t r i n g " > ' T 6 9 ' ! 3 1 : 3 1 < / d 1 p 1 : V a l u e > < / d 2 : a n y T y p e > < d 2 : a n y T y p e   z : I d = " i 2 8 7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7 9 6 " / > < d 1 p 1 : U U I D > 1 6 e 6 9 7 f 2 - 4 7 f f - 4 c 9 6 - b 3 9 2 - 5 f 7 7 c 9 6 5 c b 3 3 < / d 1 p 1 : U U I D > < d 1 p 1 : C o n t a i n e r   z : R e f = " i 2 7 9 7 " / > < d 1 p 1 : V a l u e   i : t y p e = " d 1 : s t r i n g " > ' T 7 0 ' ! 3 2 : 3 2 < / d 1 p 1 : V a l u e > < / d 2 : a n y T y p e > < d 2 : a n y T y p e   z : I d = " i 2 8 7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7 9 6 " / > < d 1 p 1 : U U I D > 5 b b 0 b 4 1 a - 6 4 7 0 - 4 7 7 a - b 8 9 f - 0 d 2 5 b 4 5 1 d 6 c 3 < / d 1 p 1 : U U I D > < d 1 p 1 : C o n t a i n e r   z : R e f = " i 2 7 9 7 " / > < d 1 p 1 : V a l u e   i : t y p e = " d 1 : s t r i n g " > ' T 7 1 ' ! 3 2 : 3 2 < / d 1 p 1 : V a l u e > < / d 2 : a n y T y p e > < d 2 : a n y T y p e   z : I d = " i 2 8 7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7 9 6 " / > < d 1 p 1 : U U I D > 2 9 0 4 f e f d - f b 0 0 - 4 9 8 c - 8 8 f 6 - 7 9 d 8 a c 4 a 3 4 a 5 < / d 1 p 1 : U U I D > < d 1 p 1 : C o n t a i n e r   z : R e f = " i 2 7 9 7 " / > < d 1 p 1 : V a l u e   i : t y p e = " d 1 : s t r i n g " > ' T 7 2 ' ! 3 2 : 3 2 < / d 1 p 1 : V a l u e > < / d 2 : a n y T y p e > < d 2 : a n y T y p e   z : I d = " i 2 8 7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7 9 6 " / > < d 1 p 1 : U U I D > 4 7 4 5 a 9 a d - 0 4 f 6 - 4 6 a 5 - 8 2 b 0 - 2 6 e 0 4 e 5 c f 1 c c < / d 1 p 1 : U U I D > < d 1 p 1 : C o n t a i n e r   z : R e f = " i 2 7 9 7 " / > < d 1 p 1 : V a l u e   i : t y p e = " d 1 : s t r i n g " > ' T 7 3 ' ! 3 2 : 3 2 < / d 1 p 1 : V a l u e > < / d 2 : a n y T y p e > < d 2 : a n y T y p e   z : I d = " i 2 8 7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7 9 6 " / > < d 1 p 1 : U U I D > 1 1 5 1 1 c 9 a - c d 8 6 - 4 d 4 2 - b 3 5 b - d 0 3 f 2 e 6 5 0 1 d 9 < / d 1 p 1 : U U I D > < d 1 p 1 : C o n t a i n e r   z : R e f = " i 2 7 9 7 " / > < d 1 p 1 : V a l u e   i : t y p e = " d 1 : s t r i n g " > ' T 7 4 ' ! 3 2 : 3 2 < / d 1 p 1 : V a l u e > < / d 2 : a n y T y p e > < d 2 : a n y T y p e   z : I d = " i 2 8 7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7 9 6 " / > < d 1 p 1 : U U I D > a 4 f f 1 f d 6 - 6 3 6 2 - 4 1 b 4 - a 6 d 3 - f f 1 1 d d 3 2 4 9 7 1 < / d 1 p 1 : U U I D > < d 1 p 1 : C o n t a i n e r   z : R e f = " i 2 7 9 7 " / > < d 1 p 1 : V a l u e   i : t y p e = " d 1 : s t r i n g " > ' T 7 5 ' ! 3 1 : 3 1 < / d 1 p 1 : V a l u e > < / d 2 : a n y T y p e > < d 2 : a n y T y p e   z : I d = " i 2 8 7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7 9 6 " / > < d 1 p 1 : U U I D > 6 8 1 9 d 0 c 0 - 9 9 0 6 - 4 c 1 2 - a 5 5 c - 0 d 1 d a 6 2 d e 5 0 4 < / d 1 p 1 : U U I D > < d 1 p 1 : C o n t a i n e r   z : R e f = " i 2 7 9 7 " / > < d 1 p 1 : V a l u e   i : t y p e = " d 1 : s t r i n g " > ' T 7 6 ' ! 3 1 : 3 1 < / d 1 p 1 : V a l u e > < / d 2 : a n y T y p e > < d 2 : a n y T y p e   z : I d = " i 2 8 7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7 9 6 " / > < d 1 p 1 : U U I D > 0 9 c 7 c 5 b c - 5 7 8 1 - 4 8 8 4 - b 8 0 8 - 7 2 1 4 c 5 7 3 a 6 3 4 < / d 1 p 1 : U U I D > < d 1 p 1 : C o n t a i n e r   z : R e f = " i 2 7 9 7 " / > < d 1 p 1 : V a l u e   i : t y p e = " d 1 : s t r i n g " > ' T 7 7 ' ! 3 1 : 3 1 < / d 1 p 1 : V a l u e > < / d 2 : a n y T y p e > < d 2 : a n y T y p e   z : I d = " i 2 8 7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7 9 6 " / > < d 1 p 1 : U U I D > 9 3 1 c 4 4 5 a - 3 d a 8 - 4 7 8 3 - 8 b f c - 2 4 b 4 a 5 f b 9 1 6 3 < / d 1 p 1 : U U I D > < d 1 p 1 : C o n t a i n e r   z : R e f = " i 2 7 9 7 " / > < d 1 p 1 : V a l u e   i : t y p e = " d 1 : s t r i n g " > ' T 7 8 ' ! 3 1 : 3 1 < / d 1 p 1 : V a l u e > < / d 2 : a n y T y p e > < d 2 : a n y T y p e   z : I d = " i 2 8 7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7 9 6 " / > < d 1 p 1 : U U I D > 3 e c 1 8 6 5 1 - 1 0 3 3 - 4 2 3 6 - 8 4 2 2 - b a c 4 2 8 2 6 5 1 a c < / d 1 p 1 : U U I D > < d 1 p 1 : C o n t a i n e r   z : R e f = " i 2 7 9 7 " / > < d 1 p 1 : V a l u e   i : t y p e = " d 1 : s t r i n g " > ' T 7 9 ' ! 3 2 : 3 2 < / d 1 p 1 : V a l u e > < / d 2 : a n y T y p e > < d 2 : a n y T y p e   z : I d = " i 2 8 8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7 9 6 " / > < d 1 p 1 : U U I D > f a 9 6 e 3 9 7 - e 1 c d - 4 7 2 6 - 9 3 c 2 - f 0 5 d 5 6 b 1 4 2 5 c < / d 1 p 1 : U U I D > < d 1 p 1 : C o n t a i n e r   z : R e f = " i 2 7 9 7 " / > < d 1 p 1 : V a l u e   i : t y p e = " d 1 : s t r i n g " > ' T 8 0 ' ! 3 2 : 3 2 < / d 1 p 1 : V a l u e > < / d 2 : a n y T y p e > < d 2 : a n y T y p e   z : I d = " i 2 8 8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7 9 6 " / > < d 1 p 1 : U U I D > b 1 4 e 2 b 6 2 - f 5 c 4 - 4 5 3 a - 8 a 0 b - b 1 d e d 2 c d 7 c 9 f < / d 1 p 1 : U U I D > < d 1 p 1 : C o n t a i n e r   z : R e f = " i 2 7 9 7 " / > < d 1 p 1 : V a l u e   i : t y p e = " d 1 : s t r i n g " > ' T 8 1 ' ! 3 2 : 3 2 < / d 1 p 1 : V a l u e > < / d 2 : a n y T y p e > < d 2 : a n y T y p e   z : I d = " i 2 8 8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7 9 6 " / > < d 1 p 1 : U U I D > 0 a b c 9 4 2 e - b 9 7 1 - 4 1 b 5 - b 2 b 9 - 6 e d 1 5 8 5 f a 0 e 9 < / d 1 p 1 : U U I D > < d 1 p 1 : C o n t a i n e r   z : R e f = " i 2 7 9 7 " / > < d 1 p 1 : V a l u e   i : t y p e = " d 1 : s t r i n g " > ' T 8 2 ' ! 3 1 : 3 1 < / d 1 p 1 : V a l u e > < / d 2 : a n y T y p e > < d 2 : a n y T y p e   z : I d = " i 2 8 8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7 9 6 " / > < d 1 p 1 : U U I D > 2 c f 9 f a b 0 - c 4 6 d - 4 f 7 b - a 6 5 9 - d 8 c d b 6 8 b 6 9 b 8 < / d 1 p 1 : U U I D > < d 1 p 1 : C o n t a i n e r   z : R e f = " i 2 7 9 7 " / > < d 1 p 1 : V a l u e   i : t y p e = " d 1 : s t r i n g " > ' T 8 3 ' ! 3 1 : 3 1 < / d 1 p 1 : V a l u e > < / d 2 : a n y T y p e > < d 2 : a n y T y p e   z : I d = " i 2 8 8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7 9 6 " / > < d 1 p 1 : U U I D > f 2 0 0 9 1 9 c - 4 4 f 9 - 4 a 7 f - b 2 3 9 - 3 7 b 3 8 4 c a e 1 c 8 < / d 1 p 1 : U U I D > < d 1 p 1 : C o n t a i n e r   z : R e f = " i 2 7 9 7 " / > < d 1 p 1 : V a l u e   i : t y p e = " d 1 : s t r i n g " > ' T 8 4 ' ! 3 1 : 3 1 < / d 1 p 1 : V a l u e > < / d 2 : a n y T y p e > < d 2 : a n y T y p e   z : I d = " i 2 8 8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7 9 6 " / > < d 1 p 1 : U U I D > 1 4 9 6 f 1 6 3 - 4 5 2 6 - 4 b 8 f - a 8 5 8 - 0 4 3 e 6 d a 7 8 8 1 5 < / d 1 p 1 : U U I D > < d 1 p 1 : C o n t a i n e r   z : R e f = " i 2 7 9 7 " / > < d 1 p 1 : V a l u e   i : t y p e = " d 1 : s t r i n g " > ' T 8 5 ' ! 3 1 : 3 1 < / d 1 p 1 : V a l u e > < / d 2 : a n y T y p e > < d 2 : a n y T y p e   z : I d = " i 2 8 8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7 9 6 " / > < d 1 p 1 : U U I D > 9 1 8 f 4 f 4 0 - f d 4 2 - 4 c d 1 - b c f 2 - 4 b 1 d a 0 1 2 4 3 e 7 < / d 1 p 1 : U U I D > < d 1 p 1 : C o n t a i n e r   z : R e f = " i 2 7 9 7 " / > < d 1 p 1 : V a l u e   i : t y p e = " d 1 : s t r i n g " > ' T 8 6 ' ! 3 0 : 3 0 < / d 1 p 1 : V a l u e > < / d 2 : a n y T y p e > < d 2 : a n y T y p e   z : I d = " i 2 8 8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7 9 6 " / > < d 1 p 1 : U U I D > a 0 c 1 2 c 8 7 - 4 6 d 6 - 4 5 e 9 - 9 3 5 7 - 1 4 4 d 7 0 7 6 7 d 0 5 < / d 1 p 1 : U U I D > < d 1 p 1 : C o n t a i n e r   z : R e f = " i 2 7 9 7 " / > < d 1 p 1 : V a l u e   i : t y p e = " d 1 : s t r i n g " > ' T 8 7 ' ! 3 1 : 3 1 < / d 1 p 1 : V a l u e > < / d 2 : a n y T y p e > < d 2 : a n y T y p e   z : I d = " i 2 8 8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7 9 6 " / > < d 1 p 1 : U U I D > 7 a 5 0 b 7 5 6 - 4 c 8 f - 4 2 a a - b b 9 5 - f 3 6 3 3 2 1 8 7 9 5 4 < / d 1 p 1 : U U I D > < d 1 p 1 : C o n t a i n e r   z : R e f = " i 2 7 9 7 " / > < d 1 p 1 : V a l u e   i : t y p e = " d 1 : s t r i n g " > ' T 8 8 ' ! 3 1 : 3 1 < / d 1 p 1 : V a l u e > < / d 2 : a n y T y p e > < d 2 : a n y T y p e   z : I d = " i 2 8 8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7 9 6 " / > < d 1 p 1 : U U I D > 1 e 6 1 0 a f 9 - d f 3 e - 4 f f e - 9 a 5 8 - 7 a c 1 1 5 7 e 7 8 b d < / d 1 p 1 : U U I D > < d 1 p 1 : C o n t a i n e r   z : R e f = " i 2 7 9 7 " / > < d 1 p 1 : V a l u e   i : t y p e = " d 1 : s t r i n g " > ' T 8 9 ' ! 3 1 : 3 1 < / d 1 p 1 : V a l u e > < / d 2 : a n y T y p e > < d 2 : a n y T y p e   z : I d = " i 2 8 9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7 9 6 " / > < d 1 p 1 : U U I D > c 3 7 6 f 3 d 3 - 7 6 6 a - 4 b 3 6 - a e 5 e - 1 1 4 3 4 5 d b f e b 2 < / d 1 p 1 : U U I D > < d 1 p 1 : C o n t a i n e r   z : R e f = " i 2 7 9 7 " / > < d 1 p 1 : V a l u e   i : t y p e = " d 1 : s t r i n g " > ' T 9 0 ' ! 3 0 : 3 0 < / d 1 p 1 : V a l u e > < / d 2 : a n y T y p e > < d 2 : a n y T y p e   z : I d = " i 2 8 9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7 9 6 " / > < d 1 p 1 : U U I D > 2 8 9 6 f 0 7 7 - 6 a c 0 - 4 8 5 e - 8 7 a 4 - 2 0 5 b c 7 d 0 d 0 0 f < / d 1 p 1 : U U I D > < d 1 p 1 : C o n t a i n e r   z : R e f = " i 2 7 9 7 " / > < d 1 p 1 : V a l u e   i : t y p e = " d 1 : s t r i n g " > ' T 9 1 ' ! 3 0 : 3 0 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8 9 2 " > < d 1 p 1 : U U I D > 2 d 6 7 d 1 5 d - d 7 f c - 4 d 9 6 - 9 a 0 d - 3 7 f f d c e 9 7 f c 3 < / d 1 p 1 : U U I D > < d 1 p 1 : _ e l e m e n t s > < d 2 : a n y T y p e   z : R e f = " i 2 7 9 8 " / > < d 2 : a n y T y p e   z : R e f = " i 2 8 0 1 " / > < d 2 : a n y T y p e   z : R e f = " i 2 8 0 2 " / > < d 2 : a n y T y p e   z : R e f = " i 2 8 0 3 " / > < d 2 : a n y T y p e   z : R e f = " i 2 8 0 4 " / > < d 2 : a n y T y p e   z : R e f = " i 2 8 0 5 " / > < d 2 : a n y T y p e   z : R e f = " i 2 8 0 6 " / > < d 2 : a n y T y p e   z : R e f = " i 2 8 0 7 " / > < d 2 : a n y T y p e   z : R e f = " i 2 8 0 8 " / > < d 2 : a n y T y p e   z : R e f = " i 2 8 0 9 " / > < d 2 : a n y T y p e   z : R e f = " i 2 8 1 0 " / > < d 2 : a n y T y p e   z : R e f = " i 2 8 1 1 " / > < d 2 : a n y T y p e   z : R e f = " i 2 8 1 2 " / > < d 2 : a n y T y p e   z : R e f = " i 2 8 1 3 " / > < d 2 : a n y T y p e   z : R e f = " i 2 8 1 4 " / > < d 2 : a n y T y p e   z : R e f = " i 2 8 1 5 " / > < d 2 : a n y T y p e   z : R e f = " i 2 8 1 6 " / > < d 2 : a n y T y p e   z : R e f = " i 2 8 1 7 " / > < d 2 : a n y T y p e   z : R e f = " i 2 8 1 8 " / > < d 2 : a n y T y p e   z : R e f = " i 2 8 1 9 " / > < d 2 : a n y T y p e   z : R e f = " i 2 8 2 0 " / > < d 2 : a n y T y p e   z : R e f = " i 2 8 2 1 " / > < d 2 : a n y T y p e   z : R e f = " i 2 8 2 2 " / > < d 2 : a n y T y p e   z : R e f = " i 2 8 2 3 " / > < d 2 : a n y T y p e   z : R e f = " i 2 8 2 4 " / > < d 2 : a n y T y p e   z : R e f = " i 2 8 2 5 " / > < d 2 : a n y T y p e   z : R e f = " i 2 8 2 6 " / > < d 2 : a n y T y p e   z : R e f = " i 2 8 2 7 " / > < d 2 : a n y T y p e   z : R e f = " i 2 8 2 8 " / > < d 2 : a n y T y p e   z : R e f = " i 2 8 2 9 " / > < d 2 : a n y T y p e   z : R e f = " i 2 8 3 0 " / > < d 2 : a n y T y p e   z : R e f = " i 2 8 3 1 " / > < d 2 : a n y T y p e   z : R e f = " i 2 8 3 2 " / > < d 2 : a n y T y p e   z : R e f = " i 2 8 3 3 " / > < d 2 : a n y T y p e   z : R e f = " i 2 8 3 4 " / > < d 2 : a n y T y p e   z : R e f = " i 2 8 3 5 " / > < d 2 : a n y T y p e   z : R e f = " i 2 8 3 6 " / > < d 2 : a n y T y p e   z : R e f = " i 2 8 3 7 " / > < d 2 : a n y T y p e   z : R e f = " i 2 8 3 8 " / > < d 2 : a n y T y p e   z : R e f = " i 2 8 3 9 " / > < d 2 : a n y T y p e   z : R e f = " i 2 8 4 0 " / > < d 2 : a n y T y p e   z : R e f = " i 2 8 4 1 " / > < d 2 : a n y T y p e   z : R e f = " i 2 8 4 2 " / > < d 2 : a n y T y p e   z : R e f = " i 2 8 4 3 " / > < d 2 : a n y T y p e   z : R e f = " i 2 8 4 4 " / > < d 2 : a n y T y p e   z : R e f = " i 2 8 4 5 " / > < d 2 : a n y T y p e   z : R e f = " i 2 8 4 6 " / > < d 2 : a n y T y p e   z : R e f = " i 2 8 4 7 " / > < d 2 : a n y T y p e   z : R e f = " i 2 8 4 8 " / > < d 2 : a n y T y p e   z : R e f = " i 2 8 4 9 " / > < d 2 : a n y T y p e   z : R e f = " i 2 8 5 0 " / > < d 2 : a n y T y p e   z : R e f = " i 2 8 5 1 " / > < d 2 : a n y T y p e   z : R e f = " i 2 8 5 2 " / > < d 2 : a n y T y p e   z : R e f = " i 2 8 5 3 " / > < d 2 : a n y T y p e   z : R e f = " i 2 8 5 4 " / > < d 2 : a n y T y p e   z : R e f = " i 2 8 5 5 " / > < d 2 : a n y T y p e   z : R e f = " i 2 8 5 6 " / > < d 2 : a n y T y p e   z : R e f = " i 2 8 5 7 " / > < d 2 : a n y T y p e   z : R e f = " i 2 8 5 8 " / > < d 2 : a n y T y p e   z : R e f = " i 2 8 5 9 " / > < d 2 : a n y T y p e   z : R e f = " i 2 8 6 0 " / > < d 2 : a n y T y p e   z : R e f = " i 2 8 6 1 " / > < d 2 : a n y T y p e   z : R e f = " i 2 8 6 2 " / > < d 2 : a n y T y p e   z : R e f = " i 2 8 6 3 " / > < d 2 : a n y T y p e   z : R e f = " i 2 8 6 4 " / > < d 2 : a n y T y p e   z : R e f = " i 2 8 6 5 " / > < d 2 : a n y T y p e   z : R e f = " i 2 8 6 6 " / > < d 2 : a n y T y p e   z : R e f = " i 2 8 6 7 " / > < d 2 : a n y T y p e   z : R e f = " i 2 8 6 8 " / > < d 2 : a n y T y p e   z : R e f = " i 2 8 6 9 " / > < d 2 : a n y T y p e   z : R e f = " i 2 8 7 0 " / > < d 2 : a n y T y p e   z : R e f = " i 2 8 7 1 " / > < d 2 : a n y T y p e   z : R e f = " i 2 8 7 2 " / > < d 2 : a n y T y p e   z : R e f = " i 2 8 7 3 " / > < d 2 : a n y T y p e   z : R e f = " i 2 8 7 4 " / > < d 2 : a n y T y p e   z : R e f = " i 2 8 7 5 " / > < d 2 : a n y T y p e   z : R e f = " i 2 8 7 6 " / > < d 2 : a n y T y p e   z : R e f = " i 2 8 7 7 " / > < d 2 : a n y T y p e   z : R e f = " i 2 8 7 8 " / > < d 2 : a n y T y p e   z : R e f = " i 2 8 7 9 " / > < d 2 : a n y T y p e   z : R e f = " i 2 8 8 0 " / > < d 2 : a n y T y p e   z : R e f = " i 2 8 8 1 " / > < d 2 : a n y T y p e   z : R e f = " i 2 8 8 2 " / > < d 2 : a n y T y p e   z : R e f = " i 2 8 8 3 " / > < d 2 : a n y T y p e   z : R e f = " i 2 8 8 4 " / > < d 2 : a n y T y p e   z : R e f = " i 2 8 8 5 " / > < d 2 : a n y T y p e   z : R e f = " i 2 8 8 6 " / > < d 2 : a n y T y p e   z : R e f = " i 2 8 8 7 " / > < d 2 : a n y T y p e   z : R e f = " i 2 8 8 8 " / > < d 2 : a n y T y p e   z : R e f = " i 2 8 8 9 " / > < d 2 : a n y T y p e   z : R e f = " i 2 8 9 0 " / > < d 2 : a n y T y p e   z : R e f = " i 2 8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8 9 3 "   i : t y p e = " d 1 p 1 : L a b e l " > < d 1 p 1 : P a r e n t   z : R e f = " i 2 7 9 6 " / > < d 1 p 1 : U U I D > 0 e 5 1 c 8 1 2 - e d 9 0 - 4 3 b b - 8 a 0 6 - e 9 6 f 0 e 9 9 1 f 3 4 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 E m p l o y � s 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2 8 9 4 "   i : t y p e = " d 1 p 1 : E l e m e n t " > < d 1 p 1 : N a m e > C S P & a m p ; 3 2 ; & a m p ; 4 5 ; & a m p ; 3 2 ; C S P & a m p ; 3 2 ; & a m p ; 4 5 ; & a m p ; 3 2 ; A g e n t & a m p ; 3 2 ; d e & a m p ; 3 2 ; m a & a m p ; 2 3 8 ; t r i s e & a m p ; 4 4 ; & a m p ; 3 2 ; t e c h n i c i e n s & a m p ; 3 2 ; e t & a m p ; 3 2 ; a u t r e s & a m p ; 3 2 ; p r o f e s s i o n s & a m p ; 3 2 ; i n t e r m & a m p ; 2 3 3 ; d i a i r e s < / d 1 p 1 : N a m e > < d 1 p 1 : O b j e c t T y p e > E l e m e n t < / d 1 p 1 : O b j e c t T y p e > < d 1 p 1 : P a r e n t   z : R e f = " i 2 4 1 " / > < d 1 p 1 : U U I D > 7 2 3 4 a 4 9 8 - 3 3 0 9 - 4 2 4 4 - 9 d b 5 - d 4 8 6 5 3 1 e 3 6 1 9 < / d 1 p 1 : U U I D > < d 1 p 1 : _ p r o p e r t i e s   z : I d = " i 2 8 9 5 "   i : t y p e = " d 1 p 1 : M D M P r o p e r t i e s " > < d 1 p 1 : P a r e n t   z : R e f = " i 2 8 9 4 " / > < d 1 p 1 : U U I D > 1 b e 2 a f 7 0 - e 2 b 9 - 4 9 6 8 - b d d f - e a 6 4 e e c 0 7 d 3 6 < / d 1 p 1 : U U I D > < d 1 p 1 : _ e l e m e n t s > < d 2 : a n y T y p e   z : I d = " i 2 8 9 6 "   i : t y p e = " d 1 p 1 : M D M P r o p e r t y " > < d 1 p 1 : N a m e > S i g L e t t e r < / d 1 p 1 : N a m e > < d 1 p 1 : P a r e n t   z : R e f = " i 2 8 9 4 " / > < d 1 p 1 : U U I D > d 1 0 e 6 1 0 3 - e 0 6 0 - 4 c c 4 - b c 3 9 - 6 e c 4 8 0 0 0 5 0 a 5 < / d 1 p 1 : U U I D > < d 1 p 1 : _ p r o p e r t i e s   z : I d = " i 2 8 9 7 "   i : t y p e = " d 1 p 1 : M D M P r o p e r t i e s " > < d 1 p 1 : P a r e n t   z : R e f = " i 2 8 9 6 " / > < d 1 p 1 : U U I D > 6 c d 3 d 4 c 3 - e f b a - 4 e a 8 - a f 9 c - b 5 3 0 a 7 f 9 a a 5 3 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8 9 8 " > < d 1 p 1 : U U I D > 5 1 e 5 2 a c c - 0 8 5 2 - 4 8 3 3 - 8 5 d 3 - f e 3 5 b 2 7 3 7 3 8 1 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9 5 " / > < d 1 p 1 : V a l u e   i : t y p e = " d 1 : s t r i n g " > < / d 1 p 1 : V a l u e > < / d 2 : a n y T y p e > < d 2 : a n y T y p e   z : I d = " i 2 8 9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8 9 4 " / > < d 1 p 1 : U U I D > 6 e d 0 e 9 a e - 4 5 c d - 4 9 4 2 - b 2 2 b - 7 3 b 5 a d c 4 3 8 0 a < / d 1 p 1 : U U I D > < d 1 p 1 : C o n t a i n e r   z : R e f = " i 2 8 9 5 " / > < d 1 p 1 : V a l u e   i : t y p e = " d 1 : s t r i n g " > ' T 1 ' ! 3 1 : 3 1 < / d 1 p 1 : V a l u e > < / d 2 : a n y T y p e > < d 2 : a n y T y p e   z : I d = " i 2 9 0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8 9 4 " / > < d 1 p 1 : U U I D > 1 e 9 d 5 1 5 e - 8 0 8 5 - 4 4 7 a - a 2 3 5 - 2 e f 6 2 3 e 8 6 c 1 6 < / d 1 p 1 : U U I D > < d 1 p 1 : C o n t a i n e r   z : R e f = " i 2 8 9 5 " / > < d 1 p 1 : V a l u e   i : t y p e = " d 1 : s t r i n g " > ' T 2 ' ! 3 1 : 3 1 < / d 1 p 1 : V a l u e > < / d 2 : a n y T y p e > < d 2 : a n y T y p e   z : I d = " i 2 9 0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8 9 4 " / > < d 1 p 1 : U U I D > 3 9 5 d a 1 3 f - 2 2 2 b - 4 6 e 7 - a 7 6 4 - b c 1 a 1 e 8 2 5 d 2 2 < / d 1 p 1 : U U I D > < d 1 p 1 : C o n t a i n e r   z : R e f = " i 2 8 9 5 " / > < d 1 p 1 : V a l u e   i : t y p e = " d 1 : s t r i n g " > ' T 3 ' ! 3 1 : 3 1 < / d 1 p 1 : V a l u e > < / d 2 : a n y T y p e > < d 2 : a n y T y p e   z : I d = " i 2 9 0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8 9 4 " / > < d 1 p 1 : U U I D > c 8 0 7 0 6 8 9 - d 9 d 9 - 4 0 4 0 - b 7 7 7 - c b 6 d 5 7 f 5 c 1 5 9 < / d 1 p 1 : U U I D > < d 1 p 1 : C o n t a i n e r   z : R e f = " i 2 8 9 5 " / > < d 1 p 1 : V a l u e   i : t y p e = " d 1 : s t r i n g " > ' T 4 ' ! 3 1 : 3 1 < / d 1 p 1 : V a l u e > < / d 2 : a n y T y p e > < d 2 : a n y T y p e   z : I d = " i 2 9 0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8 9 4 " / > < d 1 p 1 : U U I D > 6 e f 3 4 e 2 8 - e 7 1 e - 4 0 9 b - b 5 5 b - 8 0 1 4 a 8 7 9 1 6 6 a < / d 1 p 1 : U U I D > < d 1 p 1 : C o n t a i n e r   z : R e f = " i 2 8 9 5 " / > < d 1 p 1 : V a l u e   i : t y p e = " d 1 : s t r i n g " > ' T 5 ' ! 3 1 : 3 1 < / d 1 p 1 : V a l u e > < / d 2 : a n y T y p e > < d 2 : a n y T y p e   z : I d = " i 2 9 0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8 9 4 " / > < d 1 p 1 : U U I D > 0 e a 7 0 7 5 8 - 7 6 d 6 - 4 e 9 1 - b 0 9 7 - 7 1 2 f e 6 5 c f 9 1 8 < / d 1 p 1 : U U I D > < d 1 p 1 : C o n t a i n e r   z : R e f = " i 2 8 9 5 " / > < d 1 p 1 : V a l u e   i : t y p e = " d 1 : s t r i n g " > ' T 6 ' ! 3 1 : 3 1 < / d 1 p 1 : V a l u e > < / d 2 : a n y T y p e > < d 2 : a n y T y p e   z : I d = " i 2 9 0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8 9 4 " / > < d 1 p 1 : U U I D > 0 3 c 5 6 8 2 d - 7 e 2 3 - 4 1 6 d - 8 9 0 d - 3 c f d 9 9 5 d a a 0 f < / d 1 p 1 : U U I D > < d 1 p 1 : C o n t a i n e r   z : R e f = " i 2 8 9 5 " / > < d 1 p 1 : V a l u e   i : t y p e = " d 1 : s t r i n g " > ' T 7 ' ! 3 1 : 3 1 < / d 1 p 1 : V a l u e > < / d 2 : a n y T y p e > < d 2 : a n y T y p e   z : I d = " i 2 9 0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8 9 4 " / > < d 1 p 1 : U U I D > 0 5 2 4 5 d e e - 1 d 9 7 - 4 2 7 e - 8 0 5 b - 1 c c 9 2 4 6 9 6 3 5 a < / d 1 p 1 : U U I D > < d 1 p 1 : C o n t a i n e r   z : R e f = " i 2 8 9 5 " / > < d 1 p 1 : V a l u e   i : t y p e = " d 1 : s t r i n g " > ' T 8 ' ! 3 1 : 3 1 < / d 1 p 1 : V a l u e > < / d 2 : a n y T y p e > < d 2 : a n y T y p e   z : I d = " i 2 9 0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8 9 4 " / > < d 1 p 1 : U U I D > 4 7 3 1 0 b 4 4 - 7 8 f f - 4 a 4 1 - b 9 a 5 - 2 1 2 b f 4 7 c 1 1 8 1 < / d 1 p 1 : U U I D > < d 1 p 1 : C o n t a i n e r   z : R e f = " i 2 8 9 5 " / > < d 1 p 1 : V a l u e   i : t y p e = " d 1 : s t r i n g " > ' T 9 ' ! 3 1 : 3 1 < / d 1 p 1 : V a l u e > < / d 2 : a n y T y p e > < d 2 : a n y T y p e   z : I d = " i 2 9 0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8 9 4 " / > < d 1 p 1 : U U I D > 0 b e e e 3 9 8 - 5 a f 9 - 4 b 6 3 - b 3 6 1 - a f 0 2 2 5 3 a f c 3 0 < / d 1 p 1 : U U I D > < d 1 p 1 : C o n t a i n e r   z : R e f = " i 2 8 9 5 " / > < d 1 p 1 : V a l u e   i : t y p e = " d 1 : s t r i n g " > ' T 1 0 ' ! 3 1 : 3 1 < / d 1 p 1 : V a l u e > < / d 2 : a n y T y p e > < d 2 : a n y T y p e   z : I d = " i 2 9 0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8 9 4 " / > < d 1 p 1 : U U I D > c 7 8 4 8 c d d - 9 1 9 0 - 4 3 2 c - a 4 d 0 - 5 7 e 2 a c 3 3 7 6 8 7 < / d 1 p 1 : U U I D > < d 1 p 1 : C o n t a i n e r   z : R e f = " i 2 8 9 5 " / > < d 1 p 1 : V a l u e   i : t y p e = " d 1 : s t r i n g " > ' T 1 1 ' ! 3 1 : 3 1 < / d 1 p 1 : V a l u e > < / d 2 : a n y T y p e > < d 2 : a n y T y p e   z : I d = " i 2 9 1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8 9 4 " / > < d 1 p 1 : U U I D > e e d a 1 d 6 5 - 3 9 0 7 - 4 d d 0 - 9 f 3 d - d f 3 f 9 8 9 d 8 a 1 1 < / d 1 p 1 : U U I D > < d 1 p 1 : C o n t a i n e r   z : R e f = " i 2 8 9 5 " / > < d 1 p 1 : V a l u e   i : t y p e = " d 1 : s t r i n g " > ' T 1 2 ' ! 3 1 : 3 1 < / d 1 p 1 : V a l u e > < / d 2 : a n y T y p e > < d 2 : a n y T y p e   z : I d = " i 2 9 1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8 9 4 " / > < d 1 p 1 : U U I D > 5 8 6 6 f e 4 d - d 6 1 b - 4 0 3 d - a f 7 e - 5 7 2 4 4 1 2 3 f 6 4 2 < / d 1 p 1 : U U I D > < d 1 p 1 : C o n t a i n e r   z : R e f = " i 2 8 9 5 " / > < d 1 p 1 : V a l u e   i : t y p e = " d 1 : s t r i n g " > ' T 1 3 ' ! 3 1 : 3 1 < / d 1 p 1 : V a l u e > < / d 2 : a n y T y p e > < d 2 : a n y T y p e   z : I d = " i 2 9 1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8 9 4 " / > < d 1 p 1 : U U I D > a b 1 c d 8 2 5 - d a f 3 - 4 9 7 c - 8 3 2 3 - 4 e 7 f c e 8 2 a 3 8 4 < / d 1 p 1 : U U I D > < d 1 p 1 : C o n t a i n e r   z : R e f = " i 2 8 9 5 " / > < d 1 p 1 : V a l u e   i : t y p e = " d 1 : s t r i n g " > ' T 1 4 ' ! 3 1 : 3 1 < / d 1 p 1 : V a l u e > < / d 2 : a n y T y p e > < d 2 : a n y T y p e   z : I d = " i 2 9 1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8 9 4 " / > < d 1 p 1 : U U I D > a b c 4 b 2 a 5 - 0 2 3 b - 4 2 6 3 - 9 4 2 6 - 3 5 4 9 f 6 4 4 5 f 9 c < / d 1 p 1 : U U I D > < d 1 p 1 : C o n t a i n e r   z : R e f = " i 2 8 9 5 " / > < d 1 p 1 : V a l u e   i : t y p e = " d 1 : s t r i n g " > ' T 1 5 ' ! 3 1 : 3 1 < / d 1 p 1 : V a l u e > < / d 2 : a n y T y p e > < d 2 : a n y T y p e   z : I d = " i 2 9 1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8 9 4 " / > < d 1 p 1 : U U I D > 8 a d 7 8 3 d 0 - d 6 8 c - 4 9 6 6 - a e f e - 7 2 d a 6 f a c e 6 d 9 < / d 1 p 1 : U U I D > < d 1 p 1 : C o n t a i n e r   z : R e f = " i 2 8 9 5 " / > < d 1 p 1 : V a l u e   i : t y p e = " d 1 : s t r i n g " > ' T 1 6 ' ! 3 1 : 3 1 < / d 1 p 1 : V a l u e > < / d 2 : a n y T y p e > < d 2 : a n y T y p e   z : I d = " i 2 9 1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8 9 4 " / > < d 1 p 1 : U U I D > 8 7 a f c 2 1 f - 5 f 5 5 - 4 d 6 1 - b 5 6 e - 0 b 5 3 6 0 0 c 2 2 f e < / d 1 p 1 : U U I D > < d 1 p 1 : C o n t a i n e r   z : R e f = " i 2 8 9 5 " / > < d 1 p 1 : V a l u e   i : t y p e = " d 1 : s t r i n g " > ' T 1 7 ' ! 3 1 : 3 1 < / d 1 p 1 : V a l u e > < / d 2 : a n y T y p e > < d 2 : a n y T y p e   z : I d = " i 2 9 1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8 9 4 " / > < d 1 p 1 : U U I D > 9 c 5 6 3 b b 2 - b 3 e 7 - 4 0 8 6 - 8 0 9 7 - 4 f e a d 5 5 c e 8 e 2 < / d 1 p 1 : U U I D > < d 1 p 1 : C o n t a i n e r   z : R e f = " i 2 8 9 5 " / > < d 1 p 1 : V a l u e   i : t y p e = " d 1 : s t r i n g " > ' T 1 8 ' ! 3 1 : 3 1 < / d 1 p 1 : V a l u e > < / d 2 : a n y T y p e > < d 2 : a n y T y p e   z : I d = " i 2 9 1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8 9 4 " / > < d 1 p 1 : U U I D > 5 8 3 c 8 6 1 6 - f 3 f 3 - 4 4 7 e - 9 1 4 5 - 4 7 7 4 d 7 3 5 6 2 6 6 < / d 1 p 1 : U U I D > < d 1 p 1 : C o n t a i n e r   z : R e f = " i 2 8 9 5 " / > < d 1 p 1 : V a l u e   i : t y p e = " d 1 : s t r i n g " > ' T 1 9 ' ! 3 1 : 3 1 < / d 1 p 1 : V a l u e > < / d 2 : a n y T y p e > < d 2 : a n y T y p e   z : I d = " i 2 9 1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8 9 4 " / > < d 1 p 1 : U U I D > 1 3 2 f b a 6 a - c d 6 9 - 4 8 d 3 - b a 5 b - c a 5 6 1 0 4 0 8 4 3 d < / d 1 p 1 : U U I D > < d 1 p 1 : C o n t a i n e r   z : R e f = " i 2 8 9 5 " / > < d 1 p 1 : V a l u e   i : t y p e = " d 1 : s t r i n g " > ' T 2 0 ' ! 3 1 : 3 1 < / d 1 p 1 : V a l u e > < / d 2 : a n y T y p e > < d 2 : a n y T y p e   z : I d = " i 2 9 1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8 9 4 " / > < d 1 p 1 : U U I D > a 1 1 b 8 d 6 f - 9 0 3 b - 4 3 4 0 - 9 7 8 8 - e f 7 a 3 a 3 4 5 3 7 1 < / d 1 p 1 : U U I D > < d 1 p 1 : C o n t a i n e r   z : R e f = " i 2 8 9 5 " / > < d 1 p 1 : V a l u e   i : t y p e = " d 1 : s t r i n g " > ' T 2 1 ' ! 3 1 : 3 1 < / d 1 p 1 : V a l u e > < / d 2 : a n y T y p e > < d 2 : a n y T y p e   z : I d = " i 2 9 2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8 9 4 " / > < d 1 p 1 : U U I D > 1 d 1 a d 1 c 4 - 7 c 7 4 - 4 4 e 3 - b c 1 a - 5 2 5 f 9 f c 6 2 7 e b < / d 1 p 1 : U U I D > < d 1 p 1 : C o n t a i n e r   z : R e f = " i 2 8 9 5 " / > < d 1 p 1 : V a l u e   i : t y p e = " d 1 : s t r i n g " > ' T 2 2 ' ! 3 2 : 3 2 < / d 1 p 1 : V a l u e > < / d 2 : a n y T y p e > < d 2 : a n y T y p e   z : I d = " i 2 9 2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8 9 4 " / > < d 1 p 1 : U U I D > f 4 4 7 c b b f - 4 7 7 3 - 4 8 5 2 - b 6 c 8 - 9 0 5 7 6 e 6 1 6 9 9 e < / d 1 p 1 : U U I D > < d 1 p 1 : C o n t a i n e r   z : R e f = " i 2 8 9 5 " / > < d 1 p 1 : V a l u e   i : t y p e = " d 1 : s t r i n g " > ' T 2 3 ' ! 3 2 : 3 2 < / d 1 p 1 : V a l u e > < / d 2 : a n y T y p e > < d 2 : a n y T y p e   z : I d = " i 2 9 2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8 9 4 " / > < d 1 p 1 : U U I D > 9 e 0 f e 4 8 d - 6 3 3 0 - 4 4 e f - a 5 5 5 - 5 a d 1 e 2 1 6 a e b 2 < / d 1 p 1 : U U I D > < d 1 p 1 : C o n t a i n e r   z : R e f = " i 2 8 9 5 " / > < d 1 p 1 : V a l u e   i : t y p e = " d 1 : s t r i n g " > ' T 2 4 ' ! 3 2 : 3 2 < / d 1 p 1 : V a l u e > < / d 2 : a n y T y p e > < d 2 : a n y T y p e   z : I d = " i 2 9 2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8 9 4 " / > < d 1 p 1 : U U I D > 1 7 e 6 1 e 5 a - 9 c e 8 - 4 e f 4 - a 6 3 6 - 9 9 8 0 0 e 0 d 4 5 5 7 < / d 1 p 1 : U U I D > < d 1 p 1 : C o n t a i n e r   z : R e f = " i 2 8 9 5 " / > < d 1 p 1 : V a l u e   i : t y p e = " d 1 : s t r i n g " > ' T 2 5 ' ! 3 2 : 3 2 < / d 1 p 1 : V a l u e > < / d 2 : a n y T y p e > < d 2 : a n y T y p e   z : I d = " i 2 9 2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8 9 4 " / > < d 1 p 1 : U U I D > 8 9 5 c 5 7 f e - 4 e e 5 - 4 1 c 8 - 9 8 0 9 - a 8 6 d 9 a 3 2 3 c 3 6 < / d 1 p 1 : U U I D > < d 1 p 1 : C o n t a i n e r   z : R e f = " i 2 8 9 5 " / > < d 1 p 1 : V a l u e   i : t y p e = " d 1 : s t r i n g " > ' T 2 6 ' ! 3 2 : 3 2 < / d 1 p 1 : V a l u e > < / d 2 : a n y T y p e > < d 2 : a n y T y p e   z : I d = " i 2 9 2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8 9 4 " / > < d 1 p 1 : U U I D > 9 2 8 e 2 d d 4 - 6 a d c - 4 4 c b - a a 3 1 - 9 4 9 4 0 2 1 0 d 2 4 7 < / d 1 p 1 : U U I D > < d 1 p 1 : C o n t a i n e r   z : R e f = " i 2 8 9 5 " / > < d 1 p 1 : V a l u e   i : t y p e = " d 1 : s t r i n g " > ' T 2 7 ' ! 3 2 : 3 2 < / d 1 p 1 : V a l u e > < / d 2 : a n y T y p e > < d 2 : a n y T y p e   z : I d = " i 2 9 2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8 9 4 " / > < d 1 p 1 : U U I D > 8 5 5 9 1 c e 5 - a 9 9 1 - 4 6 4 2 - 8 4 1 a - f 4 6 b a b 4 e 2 c 1 2 < / d 1 p 1 : U U I D > < d 1 p 1 : C o n t a i n e r   z : R e f = " i 2 8 9 5 " / > < d 1 p 1 : V a l u e   i : t y p e = " d 1 : s t r i n g " > ' T 2 8 ' ! 3 2 : 3 2 < / d 1 p 1 : V a l u e > < / d 2 : a n y T y p e > < d 2 : a n y T y p e   z : I d = " i 2 9 2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8 9 4 " / > < d 1 p 1 : U U I D > 0 5 7 2 9 0 f 3 - 8 5 6 d - 4 7 9 0 - b 5 3 9 - 5 1 3 5 e 6 7 0 4 e 1 8 < / d 1 p 1 : U U I D > < d 1 p 1 : C o n t a i n e r   z : R e f = " i 2 8 9 5 " / > < d 1 p 1 : V a l u e   i : t y p e = " d 1 : s t r i n g " > ' T 2 9 ' ! 3 2 : 3 2 < / d 1 p 1 : V a l u e > < / d 2 : a n y T y p e > < d 2 : a n y T y p e   z : I d = " i 2 9 2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8 9 4 " / > < d 1 p 1 : U U I D > a c c 9 8 c 1 d - f 5 7 3 - 4 8 a 2 - a d 5 2 - b 0 b 1 9 d 2 5 7 9 f 7 < / d 1 p 1 : U U I D > < d 1 p 1 : C o n t a i n e r   z : R e f = " i 2 8 9 5 " / > < d 1 p 1 : V a l u e   i : t y p e = " d 1 : s t r i n g " > ' T 3 0 ' ! 3 3 : 3 3 < / d 1 p 1 : V a l u e > < / d 2 : a n y T y p e > < d 2 : a n y T y p e   z : I d = " i 2 9 2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8 9 4 " / > < d 1 p 1 : U U I D > 7 3 d c 6 a 1 9 - b b 2 c - 4 b 3 4 - 8 7 b 4 - 0 1 f a 6 1 9 c 8 5 a 1 < / d 1 p 1 : U U I D > < d 1 p 1 : C o n t a i n e r   z : R e f = " i 2 8 9 5 " / > < d 1 p 1 : V a l u e   i : t y p e = " d 1 : s t r i n g " > ' T 3 1 ' ! 3 3 : 3 3 < / d 1 p 1 : V a l u e > < / d 2 : a n y T y p e > < d 2 : a n y T y p e   z : I d = " i 2 9 3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8 9 4 " / > < d 1 p 1 : U U I D > 8 7 6 b 9 8 4 3 - d 3 7 4 - 4 8 0 7 - 8 f 7 b - 8 c 8 9 d d 7 f 9 4 1 2 < / d 1 p 1 : U U I D > < d 1 p 1 : C o n t a i n e r   z : R e f = " i 2 8 9 5 " / > < d 1 p 1 : V a l u e   i : t y p e = " d 1 : s t r i n g " > ' T 3 2 ' ! 3 3 : 3 3 < / d 1 p 1 : V a l u e > < / d 2 : a n y T y p e > < d 2 : a n y T y p e   z : I d = " i 2 9 3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8 9 4 " / > < d 1 p 1 : U U I D > d d c 1 1 5 0 a - d d 1 5 - 4 6 2 0 - a b 3 b - 0 f b f 1 3 d 5 8 8 a e < / d 1 p 1 : U U I D > < d 1 p 1 : C o n t a i n e r   z : R e f = " i 2 8 9 5 " / > < d 1 p 1 : V a l u e   i : t y p e = " d 1 : s t r i n g " > ' T 3 3 ' ! 3 3 : 3 3 < / d 1 p 1 : V a l u e > < / d 2 : a n y T y p e > < d 2 : a n y T y p e   z : I d = " i 2 9 3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8 9 4 " / > < d 1 p 1 : U U I D > 5 c e 2 3 7 0 b - 0 5 8 8 - 4 f 5 c - b 9 9 b - b 8 e 2 5 0 5 0 8 b f 9 < / d 1 p 1 : U U I D > < d 1 p 1 : C o n t a i n e r   z : R e f = " i 2 8 9 5 " / > < d 1 p 1 : V a l u e   i : t y p e = " d 1 : s t r i n g " > ' T 3 4 ' ! 3 3 : 3 3 < / d 1 p 1 : V a l u e > < / d 2 : a n y T y p e > < d 2 : a n y T y p e   z : I d = " i 2 9 3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8 9 4 " / > < d 1 p 1 : U U I D > e 5 b 3 3 c e b - c a 8 a - 4 4 6 f - b e f 9 - 0 9 7 5 c 2 2 a 1 6 6 3 < / d 1 p 1 : U U I D > < d 1 p 1 : C o n t a i n e r   z : R e f = " i 2 8 9 5 " / > < d 1 p 1 : V a l u e   i : t y p e = " d 1 : s t r i n g " > ' T 3 5 ' ! 3 3 : 3 3 < / d 1 p 1 : V a l u e > < / d 2 : a n y T y p e > < d 2 : a n y T y p e   z : I d = " i 2 9 3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8 9 4 " / > < d 1 p 1 : U U I D > 8 a e 3 1 3 8 9 - 1 7 c 0 - 4 6 e b - b 6 f 2 - f c 6 5 c c 0 4 c d 1 e < / d 1 p 1 : U U I D > < d 1 p 1 : C o n t a i n e r   z : R e f = " i 2 8 9 5 " / > < d 1 p 1 : V a l u e   i : t y p e = " d 1 : s t r i n g " > ' T 3 6 ' ! 3 3 : 3 3 < / d 1 p 1 : V a l u e > < / d 2 : a n y T y p e > < d 2 : a n y T y p e   z : I d = " i 2 9 3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8 9 4 " / > < d 1 p 1 : U U I D > 5 b 0 d a d 2 7 - 2 e f f - 4 b d c - 9 f 2 3 - e 6 c 9 e 7 1 1 8 a 0 4 < / d 1 p 1 : U U I D > < d 1 p 1 : C o n t a i n e r   z : R e f = " i 2 8 9 5 " / > < d 1 p 1 : V a l u e   i : t y p e = " d 1 : s t r i n g " > ' T 3 7 ' ! 3 3 : 3 3 < / d 1 p 1 : V a l u e > < / d 2 : a n y T y p e > < d 2 : a n y T y p e   z : I d = " i 2 9 3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8 9 4 " / > < d 1 p 1 : U U I D > 6 7 3 e 0 c 0 c - a e 4 1 - 4 6 e 1 - 9 f 4 a - c 4 0 0 5 e 2 9 9 6 b d < / d 1 p 1 : U U I D > < d 1 p 1 : C o n t a i n e r   z : R e f = " i 2 8 9 5 " / > < d 1 p 1 : V a l u e   i : t y p e = " d 1 : s t r i n g " > ' T 3 8 ' ! 3 2 : 3 2 < / d 1 p 1 : V a l u e > < / d 2 : a n y T y p e > < d 2 : a n y T y p e   z : I d = " i 2 9 3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8 9 4 " / > < d 1 p 1 : U U I D > 1 5 6 e 1 f d 0 - 2 4 4 8 - 4 b 4 f - b 1 4 4 - d 5 6 4 2 d 3 c 4 4 3 4 < / d 1 p 1 : U U I D > < d 1 p 1 : C o n t a i n e r   z : R e f = " i 2 8 9 5 " / > < d 1 p 1 : V a l u e   i : t y p e = " d 1 : s t r i n g " > ' T 3 9 ' ! 3 2 : 3 2 < / d 1 p 1 : V a l u e > < / d 2 : a n y T y p e > < d 2 : a n y T y p e   z : I d = " i 2 9 3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8 9 4 " / > < d 1 p 1 : U U I D > 7 d 7 b 0 3 d 7 - f 3 6 b - 4 2 c a - 9 7 d f - b 2 e 9 1 c f d a 6 9 f < / d 1 p 1 : U U I D > < d 1 p 1 : C o n t a i n e r   z : R e f = " i 2 8 9 5 " / > < d 1 p 1 : V a l u e   i : t y p e = " d 1 : s t r i n g " > ' T 4 0 ' ! 3 2 : 3 2 < / d 1 p 1 : V a l u e > < / d 2 : a n y T y p e > < d 2 : a n y T y p e   z : I d = " i 2 9 3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8 9 4 " / > < d 1 p 1 : U U I D > e 5 e 0 e e c 9 - 1 9 d b - 4 7 b 3 - 8 9 5 4 - 4 4 6 d 8 7 5 d 3 a 7 6 < / d 1 p 1 : U U I D > < d 1 p 1 : C o n t a i n e r   z : R e f = " i 2 8 9 5 " / > < d 1 p 1 : V a l u e   i : t y p e = " d 1 : s t r i n g " > ' T 4 1 ' ! 3 2 : 3 2 < / d 1 p 1 : V a l u e > < / d 2 : a n y T y p e > < d 2 : a n y T y p e   z : I d = " i 2 9 4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8 9 4 " / > < d 1 p 1 : U U I D > 8 6 5 0 c 3 e c - 9 a 2 b - 4 7 7 4 - b 7 1 5 - 6 9 5 9 1 5 a 4 a 0 3 1 < / d 1 p 1 : U U I D > < d 1 p 1 : C o n t a i n e r   z : R e f = " i 2 8 9 5 " / > < d 1 p 1 : V a l u e   i : t y p e = " d 1 : s t r i n g " > ' T 4 2 ' ! 3 2 : 3 2 < / d 1 p 1 : V a l u e > < / d 2 : a n y T y p e > < d 2 : a n y T y p e   z : I d = " i 2 9 4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8 9 4 " / > < d 1 p 1 : U U I D > 5 c 3 d 2 c c 9 - 4 7 8 5 - 4 c 8 d - 8 0 5 2 - 7 9 9 9 6 5 0 8 d 5 b e < / d 1 p 1 : U U I D > < d 1 p 1 : C o n t a i n e r   z : R e f = " i 2 8 9 5 " / > < d 1 p 1 : V a l u e   i : t y p e = " d 1 : s t r i n g " > ' T 4 3 ' ! 3 2 : 3 2 < / d 1 p 1 : V a l u e > < / d 2 : a n y T y p e > < d 2 : a n y T y p e   z : I d = " i 2 9 4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8 9 4 " / > < d 1 p 1 : U U I D > 9 2 c 8 2 7 5 a - 4 9 4 2 - 4 b 9 0 - a 8 3 8 - b d 9 d 0 8 1 2 a 7 4 a < / d 1 p 1 : U U I D > < d 1 p 1 : C o n t a i n e r   z : R e f = " i 2 8 9 5 " / > < d 1 p 1 : V a l u e   i : t y p e = " d 1 : s t r i n g " > ' T 4 4 ' ! 3 2 : 3 2 < / d 1 p 1 : V a l u e > < / d 2 : a n y T y p e > < d 2 : a n y T y p e   z : I d = " i 2 9 4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8 9 4 " / > < d 1 p 1 : U U I D > 6 4 7 6 5 d 1 6 - 9 6 7 1 - 4 d 5 5 - 8 d 8 0 - 5 e a d 9 f 9 7 b c f 1 < / d 1 p 1 : U U I D > < d 1 p 1 : C o n t a i n e r   z : R e f = " i 2 8 9 5 " / > < d 1 p 1 : V a l u e   i : t y p e = " d 1 : s t r i n g " > ' T 4 5 ' ! 3 2 : 3 2 < / d 1 p 1 : V a l u e > < / d 2 : a n y T y p e > < d 2 : a n y T y p e   z : I d = " i 2 9 4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8 9 4 " / > < d 1 p 1 : U U I D > e 6 a 4 8 5 7 2 - d 7 c 3 - 4 d 9 7 - a 5 f e - 5 4 e 1 6 b c a d b 5 6 < / d 1 p 1 : U U I D > < d 1 p 1 : C o n t a i n e r   z : R e f = " i 2 8 9 5 " / > < d 1 p 1 : V a l u e   i : t y p e = " d 1 : s t r i n g " > ' T 4 6 ' ! 3 3 : 3 3 < / d 1 p 1 : V a l u e > < / d 2 : a n y T y p e > < d 2 : a n y T y p e   z : I d = " i 2 9 4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8 9 4 " / > < d 1 p 1 : U U I D > 3 7 e 9 7 8 9 f - a f 7 a - 4 e e 3 - a c 2 1 - 5 5 8 0 0 f 9 d b 1 b 3 < / d 1 p 1 : U U I D > < d 1 p 1 : C o n t a i n e r   z : R e f = " i 2 8 9 5 " / > < d 1 p 1 : V a l u e   i : t y p e = " d 1 : s t r i n g " > ' T 4 7 ' ! 3 3 : 3 3 < / d 1 p 1 : V a l u e > < / d 2 : a n y T y p e > < d 2 : a n y T y p e   z : I d = " i 2 9 4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8 9 4 " / > < d 1 p 1 : U U I D > 3 8 d 9 1 d c 9 - 9 8 c 0 - 4 7 2 f - b 8 2 e - d 7 9 f 3 b 7 0 6 3 5 9 < / d 1 p 1 : U U I D > < d 1 p 1 : C o n t a i n e r   z : R e f = " i 2 8 9 5 " / > < d 1 p 1 : V a l u e   i : t y p e = " d 1 : s t r i n g " > ' T 4 8 ' ! 3 3 : 3 3 < / d 1 p 1 : V a l u e > < / d 2 : a n y T y p e > < d 2 : a n y T y p e   z : I d = " i 2 9 4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8 9 4 " / > < d 1 p 1 : U U I D > 5 c 5 4 0 8 6 5 - 9 d 8 e - 4 1 3 3 - 9 c e a - 8 2 8 2 c 1 4 1 4 a 5 e < / d 1 p 1 : U U I D > < d 1 p 1 : C o n t a i n e r   z : R e f = " i 2 8 9 5 " / > < d 1 p 1 : V a l u e   i : t y p e = " d 1 : s t r i n g " > ' T 4 9 ' ! 3 3 : 3 3 < / d 1 p 1 : V a l u e > < / d 2 : a n y T y p e > < d 2 : a n y T y p e   z : I d = " i 2 9 4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8 9 4 " / > < d 1 p 1 : U U I D > 4 5 d 7 f c 3 b - 3 5 6 9 - 4 f 1 3 - a 3 4 0 - a d 4 0 0 2 a 1 e b b 1 < / d 1 p 1 : U U I D > < d 1 p 1 : C o n t a i n e r   z : R e f = " i 2 8 9 5 " / > < d 1 p 1 : V a l u e   i : t y p e = " d 1 : s t r i n g " > ' T 5 0 ' ! 3 3 : 3 3 < / d 1 p 1 : V a l u e > < / d 2 : a n y T y p e > < d 2 : a n y T y p e   z : I d = " i 2 9 4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8 9 4 " / > < d 1 p 1 : U U I D > c a 3 f e 1 c f - 2 1 0 9 - 4 2 d 7 - 9 c 8 4 - c 0 b 6 b 6 6 3 f 0 1 c < / d 1 p 1 : U U I D > < d 1 p 1 : C o n t a i n e r   z : R e f = " i 2 8 9 5 " / > < d 1 p 1 : V a l u e   i : t y p e = " d 1 : s t r i n g " > ' T 5 1 ' ! 3 3 : 3 3 < / d 1 p 1 : V a l u e > < / d 2 : a n y T y p e > < d 2 : a n y T y p e   z : I d = " i 2 9 5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8 9 4 " / > < d 1 p 1 : U U I D > 5 8 0 d 2 d 0 3 - f 8 4 2 - 4 6 3 d - b 5 9 f - 3 6 0 b 4 0 f a d 7 a 0 < / d 1 p 1 : U U I D > < d 1 p 1 : C o n t a i n e r   z : R e f = " i 2 8 9 5 " / > < d 1 p 1 : V a l u e   i : t y p e = " d 1 : s t r i n g " > ' T 5 2 ' ! 3 3 : 3 3 < / d 1 p 1 : V a l u e > < / d 2 : a n y T y p e > < d 2 : a n y T y p e   z : I d = " i 2 9 5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8 9 4 " / > < d 1 p 1 : U U I D > c c 2 e 7 e 1 a - 3 4 3 c - 4 4 e e - b 5 7 6 - 5 d 7 c 0 2 7 7 4 c 6 a < / d 1 p 1 : U U I D > < d 1 p 1 : C o n t a i n e r   z : R e f = " i 2 8 9 5 " / > < d 1 p 1 : V a l u e   i : t y p e = " d 1 : s t r i n g " > ' T 5 3 ' ! 3 3 : 3 3 < / d 1 p 1 : V a l u e > < / d 2 : a n y T y p e > < d 2 : a n y T y p e   z : I d = " i 2 9 5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8 9 4 " / > < d 1 p 1 : U U I D > 7 0 8 9 a 0 7 8 - d 1 3 7 - 4 1 8 e - 9 f e 3 - 7 9 2 7 6 d 3 d 3 2 8 9 < / d 1 p 1 : U U I D > < d 1 p 1 : C o n t a i n e r   z : R e f = " i 2 8 9 5 " / > < d 1 p 1 : V a l u e   i : t y p e = " d 1 : s t r i n g " > ' T 5 4 ' ! 3 2 : 3 2 < / d 1 p 1 : V a l u e > < / d 2 : a n y T y p e > < d 2 : a n y T y p e   z : I d = " i 2 9 5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8 9 4 " / > < d 1 p 1 : U U I D > d 7 1 1 5 8 5 c - 8 3 c 4 - 4 6 d 0 - b e 1 e - a 7 f 6 3 9 3 d 6 9 7 0 < / d 1 p 1 : U U I D > < d 1 p 1 : C o n t a i n e r   z : R e f = " i 2 8 9 5 " / > < d 1 p 1 : V a l u e   i : t y p e = " d 1 : s t r i n g " > ' T 5 5 ' ! 3 2 : 3 2 < / d 1 p 1 : V a l u e > < / d 2 : a n y T y p e > < d 2 : a n y T y p e   z : I d = " i 2 9 5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8 9 4 " / > < d 1 p 1 : U U I D > 9 1 f 4 8 0 3 c - 1 8 8 4 - 4 a 2 1 - a d a b - 9 5 4 a 9 7 9 f 0 6 8 f < / d 1 p 1 : U U I D > < d 1 p 1 : C o n t a i n e r   z : R e f = " i 2 8 9 5 " / > < d 1 p 1 : V a l u e   i : t y p e = " d 1 : s t r i n g " > ' T 5 6 ' ! 3 2 : 3 2 < / d 1 p 1 : V a l u e > < / d 2 : a n y T y p e > < d 2 : a n y T y p e   z : I d = " i 2 9 5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8 9 4 " / > < d 1 p 1 : U U I D > f a 1 5 2 7 8 a - 4 8 1 6 - 4 d b 3 - b c b 7 - 0 0 2 0 9 2 4 f 8 d c f < / d 1 p 1 : U U I D > < d 1 p 1 : C o n t a i n e r   z : R e f = " i 2 8 9 5 " / > < d 1 p 1 : V a l u e   i : t y p e = " d 1 : s t r i n g " > ' T 5 7 ' ! 3 2 : 3 2 < / d 1 p 1 : V a l u e > < / d 2 : a n y T y p e > < d 2 : a n y T y p e   z : I d = " i 2 9 5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8 9 4 " / > < d 1 p 1 : U U I D > 1 5 3 d 3 0 5 a - d c d e - 4 9 b 7 - b f 5 e - c 2 9 d 6 1 8 d b 1 3 7 < / d 1 p 1 : U U I D > < d 1 p 1 : C o n t a i n e r   z : R e f = " i 2 8 9 5 " / > < d 1 p 1 : V a l u e   i : t y p e = " d 1 : s t r i n g " > ' T 5 8 ' ! 3 2 : 3 2 < / d 1 p 1 : V a l u e > < / d 2 : a n y T y p e > < d 2 : a n y T y p e   z : I d = " i 2 9 5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8 9 4 " / > < d 1 p 1 : U U I D > d 5 8 0 a 2 d 6 - d 9 c a - 4 3 f 9 - 9 9 1 4 - a 7 b 1 4 d f f 0 2 6 e < / d 1 p 1 : U U I D > < d 1 p 1 : C o n t a i n e r   z : R e f = " i 2 8 9 5 " / > < d 1 p 1 : V a l u e   i : t y p e = " d 1 : s t r i n g " > ' T 5 9 ' ! 3 2 : 3 2 < / d 1 p 1 : V a l u e > < / d 2 : a n y T y p e > < d 2 : a n y T y p e   z : I d = " i 2 9 5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8 9 4 " / > < d 1 p 1 : U U I D > 8 2 8 5 e e 0 f - 2 8 6 6 - 4 7 e a - 8 f 4 5 - c e 0 8 c c e 2 a e 9 0 < / d 1 p 1 : U U I D > < d 1 p 1 : C o n t a i n e r   z : R e f = " i 2 8 9 5 " / > < d 1 p 1 : V a l u e   i : t y p e = " d 1 : s t r i n g " > ' T 6 0 ' ! 3 1 : 3 1 < / d 1 p 1 : V a l u e > < / d 2 : a n y T y p e > < d 2 : a n y T y p e   z : I d = " i 2 9 5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8 9 4 " / > < d 1 p 1 : U U I D > 4 1 d 7 7 5 0 0 - c 8 5 b - 4 e 9 c - b f 2 5 - a 1 1 a 6 7 7 7 a c 4 f < / d 1 p 1 : U U I D > < d 1 p 1 : C o n t a i n e r   z : R e f = " i 2 8 9 5 " / > < d 1 p 1 : V a l u e   i : t y p e = " d 1 : s t r i n g " > ' T 6 1 ' ! 3 1 : 3 1 < / d 1 p 1 : V a l u e > < / d 2 : a n y T y p e > < d 2 : a n y T y p e   z : I d = " i 2 9 6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8 9 4 " / > < d 1 p 1 : U U I D > a 5 c 9 6 1 3 a - d 8 0 f - 4 8 d d - b 8 e 8 - 2 f b f 6 8 a 2 5 a 4 5 < / d 1 p 1 : U U I D > < d 1 p 1 : C o n t a i n e r   z : R e f = " i 2 8 9 5 " / > < d 1 p 1 : V a l u e   i : t y p e = " d 1 : s t r i n g " > ' T 6 2 ' ! 3 1 : 3 1 < / d 1 p 1 : V a l u e > < / d 2 : a n y T y p e > < d 2 : a n y T y p e   z : I d = " i 2 9 6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8 9 4 " / > < d 1 p 1 : U U I D > b 1 9 6 f 2 a 7 - c f 0 1 - 4 0 3 d - b 6 8 3 - e 9 f 8 d 0 3 1 a c a 9 < / d 1 p 1 : U U I D > < d 1 p 1 : C o n t a i n e r   z : R e f = " i 2 8 9 5 " / > < d 1 p 1 : V a l u e   i : t y p e = " d 1 : s t r i n g " > ' T 6 3 ' ! 3 1 : 3 1 < / d 1 p 1 : V a l u e > < / d 2 : a n y T y p e > < d 2 : a n y T y p e   z : I d = " i 2 9 6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8 9 4 " / > < d 1 p 1 : U U I D > 8 3 a 5 a 7 3 d - d d 8 8 - 4 2 0 6 - 8 e f 4 - c f 4 9 4 b b 5 b 8 8 7 < / d 1 p 1 : U U I D > < d 1 p 1 : C o n t a i n e r   z : R e f = " i 2 8 9 5 " / > < d 1 p 1 : V a l u e   i : t y p e = " d 1 : s t r i n g " > ' T 6 4 ' ! 3 1 : 3 1 < / d 1 p 1 : V a l u e > < / d 2 : a n y T y p e > < d 2 : a n y T y p e   z : I d = " i 2 9 6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8 9 4 " / > < d 1 p 1 : U U I D > a d 7 b f 5 1 d - 5 7 e 6 - 4 a f 5 - b a a b - d 9 4 5 d 0 3 c c c 3 2 < / d 1 p 1 : U U I D > < d 1 p 1 : C o n t a i n e r   z : R e f = " i 2 8 9 5 " / > < d 1 p 1 : V a l u e   i : t y p e = " d 1 : s t r i n g " > ' T 6 5 ' ! 3 2 : 3 2 < / d 1 p 1 : V a l u e > < / d 2 : a n y T y p e > < d 2 : a n y T y p e   z : I d = " i 2 9 6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8 9 4 " / > < d 1 p 1 : U U I D > f f c 0 5 a 2 9 - 7 0 9 a - 4 d 0 4 - a b 1 4 - 4 8 d 7 2 7 3 3 d 0 4 2 < / d 1 p 1 : U U I D > < d 1 p 1 : C o n t a i n e r   z : R e f = " i 2 8 9 5 " / > < d 1 p 1 : V a l u e   i : t y p e = " d 1 : s t r i n g " > ' T 6 6 ' ! 3 2 : 3 2 < / d 1 p 1 : V a l u e > < / d 2 : a n y T y p e > < d 2 : a n y T y p e   z : I d = " i 2 9 6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8 9 4 " / > < d 1 p 1 : U U I D > 2 e 4 b b d 6 1 - a 4 5 3 - 4 5 1 c - a 0 1 f - f e b 0 6 e e 7 1 5 1 4 < / d 1 p 1 : U U I D > < d 1 p 1 : C o n t a i n e r   z : R e f = " i 2 8 9 5 " / > < d 1 p 1 : V a l u e   i : t y p e = " d 1 : s t r i n g " > ' T 6 7 ' ! 3 2 : 3 2 < / d 1 p 1 : V a l u e > < / d 2 : a n y T y p e > < d 2 : a n y T y p e   z : I d = " i 2 9 6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8 9 4 " / > < d 1 p 1 : U U I D > f 1 1 5 d b 7 0 - e 8 3 2 - 4 c b 6 - 8 7 2 f - 4 1 6 0 d c a b d f c b < / d 1 p 1 : U U I D > < d 1 p 1 : C o n t a i n e r   z : R e f = " i 2 8 9 5 " / > < d 1 p 1 : V a l u e   i : t y p e = " d 1 : s t r i n g " > ' T 6 8 ' ! 3 2 : 3 2 < / d 1 p 1 : V a l u e > < / d 2 : a n y T y p e > < d 2 : a n y T y p e   z : I d = " i 2 9 6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8 9 4 " / > < d 1 p 1 : U U I D > e a 0 7 f f 6 c - d e 3 b - 4 4 e 9 - 8 5 d 3 - 2 1 c 2 9 0 a b f c 5 0 < / d 1 p 1 : U U I D > < d 1 p 1 : C o n t a i n e r   z : R e f = " i 2 8 9 5 " / > < d 1 p 1 : V a l u e   i : t y p e = " d 1 : s t r i n g " > ' T 6 9 ' ! 3 2 : 3 2 < / d 1 p 1 : V a l u e > < / d 2 : a n y T y p e > < d 2 : a n y T y p e   z : I d = " i 2 9 6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8 9 4 " / > < d 1 p 1 : U U I D > 4 1 c 8 e 6 c 2 - a 0 4 b - 4 d 6 0 - 9 6 7 c - 2 8 1 f 0 6 e 0 d d 1 c < / d 1 p 1 : U U I D > < d 1 p 1 : C o n t a i n e r   z : R e f = " i 2 8 9 5 " / > < d 1 p 1 : V a l u e   i : t y p e = " d 1 : s t r i n g " > ' T 7 0 ' ! 3 3 : 3 3 < / d 1 p 1 : V a l u e > < / d 2 : a n y T y p e > < d 2 : a n y T y p e   z : I d = " i 2 9 6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8 9 4 " / > < d 1 p 1 : U U I D > e 5 b 3 4 4 a d - e 7 9 1 - 4 b 1 4 - a 6 9 a - 5 a 6 6 4 2 b 3 2 c 7 5 < / d 1 p 1 : U U I D > < d 1 p 1 : C o n t a i n e r   z : R e f = " i 2 8 9 5 " / > < d 1 p 1 : V a l u e   i : t y p e = " d 1 : s t r i n g " > ' T 7 1 ' ! 3 3 : 3 3 < / d 1 p 1 : V a l u e > < / d 2 : a n y T y p e > < d 2 : a n y T y p e   z : I d = " i 2 9 7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8 9 4 " / > < d 1 p 1 : U U I D > 3 6 5 b 5 7 0 a - 3 6 3 2 - 4 7 2 7 - 9 2 9 c - c e f 7 3 2 1 1 9 a 4 4 < / d 1 p 1 : U U I D > < d 1 p 1 : C o n t a i n e r   z : R e f = " i 2 8 9 5 " / > < d 1 p 1 : V a l u e   i : t y p e = " d 1 : s t r i n g " > ' T 7 2 ' ! 3 3 : 3 3 < / d 1 p 1 : V a l u e > < / d 2 : a n y T y p e > < d 2 : a n y T y p e   z : I d = " i 2 9 7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8 9 4 " / > < d 1 p 1 : U U I D > 2 c c 8 2 f 5 e - d c 2 a - 4 4 8 b - b 8 3 4 - 4 9 c 9 d 9 a 2 2 1 9 d < / d 1 p 1 : U U I D > < d 1 p 1 : C o n t a i n e r   z : R e f = " i 2 8 9 5 " / > < d 1 p 1 : V a l u e   i : t y p e = " d 1 : s t r i n g " > ' T 7 3 ' ! 3 3 : 3 3 < / d 1 p 1 : V a l u e > < / d 2 : a n y T y p e > < d 2 : a n y T y p e   z : I d = " i 2 9 7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8 9 4 " / > < d 1 p 1 : U U I D > d a c f 8 b 4 e - 1 3 6 f - 4 e 8 9 - 9 4 7 7 - 0 6 f 2 b c 0 0 8 d 2 8 < / d 1 p 1 : U U I D > < d 1 p 1 : C o n t a i n e r   z : R e f = " i 2 8 9 5 " / > < d 1 p 1 : V a l u e   i : t y p e = " d 1 : s t r i n g " > ' T 7 4 ' ! 3 3 : 3 3 < / d 1 p 1 : V a l u e > < / d 2 : a n y T y p e > < d 2 : a n y T y p e   z : I d = " i 2 9 7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8 9 4 " / > < d 1 p 1 : U U I D > 4 4 4 a 0 7 a 6 - b 1 6 d - 4 0 8 f - 8 0 b 0 - 7 4 0 9 2 2 5 4 2 8 7 1 < / d 1 p 1 : U U I D > < d 1 p 1 : C o n t a i n e r   z : R e f = " i 2 8 9 5 " / > < d 1 p 1 : V a l u e   i : t y p e = " d 1 : s t r i n g " > ' T 7 5 ' ! 3 2 : 3 2 < / d 1 p 1 : V a l u e > < / d 2 : a n y T y p e > < d 2 : a n y T y p e   z : I d = " i 2 9 7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8 9 4 " / > < d 1 p 1 : U U I D > 2 c 7 5 d b e 8 - c 5 2 f - 4 8 b 1 - 8 6 a e - 0 9 1 c 4 5 6 0 b 2 9 9 < / d 1 p 1 : U U I D > < d 1 p 1 : C o n t a i n e r   z : R e f = " i 2 8 9 5 " / > < d 1 p 1 : V a l u e   i : t y p e = " d 1 : s t r i n g " > ' T 7 6 ' ! 3 2 : 3 2 < / d 1 p 1 : V a l u e > < / d 2 : a n y T y p e > < d 2 : a n y T y p e   z : I d = " i 2 9 7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8 9 4 " / > < d 1 p 1 : U U I D > 8 a c 1 7 5 e 2 - b d 7 5 - 4 4 9 9 - b 5 5 c - d 2 9 1 4 8 8 c b 6 d f < / d 1 p 1 : U U I D > < d 1 p 1 : C o n t a i n e r   z : R e f = " i 2 8 9 5 " / > < d 1 p 1 : V a l u e   i : t y p e = " d 1 : s t r i n g " > ' T 7 7 ' ! 3 2 : 3 2 < / d 1 p 1 : V a l u e > < / d 2 : a n y T y p e > < d 2 : a n y T y p e   z : I d = " i 2 9 7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8 9 4 " / > < d 1 p 1 : U U I D > c 3 4 8 5 1 0 1 - 6 1 3 1 - 4 0 5 2 - b 5 2 8 - 7 b c d 9 6 f 8 b 2 f c < / d 1 p 1 : U U I D > < d 1 p 1 : C o n t a i n e r   z : R e f = " i 2 8 9 5 " / > < d 1 p 1 : V a l u e   i : t y p e = " d 1 : s t r i n g " > ' T 7 8 ' ! 3 2 : 3 2 < / d 1 p 1 : V a l u e > < / d 2 : a n y T y p e > < d 2 : a n y T y p e   z : I d = " i 2 9 7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8 9 4 " / > < d 1 p 1 : U U I D > 1 c f 9 9 e c 0 - e 1 6 2 - 4 b 0 8 - a 4 9 f - 2 5 2 a 5 6 d 9 3 e 9 1 < / d 1 p 1 : U U I D > < d 1 p 1 : C o n t a i n e r   z : R e f = " i 2 8 9 5 " / > < d 1 p 1 : V a l u e   i : t y p e = " d 1 : s t r i n g " > ' T 7 9 ' ! 3 3 : 3 3 < / d 1 p 1 : V a l u e > < / d 2 : a n y T y p e > < d 2 : a n y T y p e   z : I d = " i 2 9 7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8 9 4 " / > < d 1 p 1 : U U I D > d 6 4 a 6 1 d 2 - 8 d 8 d - 4 d 7 c - 9 0 e 5 - 4 8 9 c d 5 2 9 0 b 5 7 < / d 1 p 1 : U U I D > < d 1 p 1 : C o n t a i n e r   z : R e f = " i 2 8 9 5 " / > < d 1 p 1 : V a l u e   i : t y p e = " d 1 : s t r i n g " > ' T 8 0 ' ! 3 3 : 3 3 < / d 1 p 1 : V a l u e > < / d 2 : a n y T y p e > < d 2 : a n y T y p e   z : I d = " i 2 9 7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8 9 4 " / > < d 1 p 1 : U U I D > 6 7 e 2 a 3 2 b - 5 2 4 d - 4 a c 2 - 8 5 b 8 - 8 f 0 1 9 4 5 c 6 3 d 0 < / d 1 p 1 : U U I D > < d 1 p 1 : C o n t a i n e r   z : R e f = " i 2 8 9 5 " / > < d 1 p 1 : V a l u e   i : t y p e = " d 1 : s t r i n g " > ' T 8 1 ' ! 3 3 : 3 3 < / d 1 p 1 : V a l u e > < / d 2 : a n y T y p e > < d 2 : a n y T y p e   z : I d = " i 2 9 8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8 9 4 " / > < d 1 p 1 : U U I D > d c a 7 3 6 1 5 - 9 d b c - 4 3 2 4 - a 2 3 e - 0 1 c 5 b 5 3 a 8 3 3 7 < / d 1 p 1 : U U I D > < d 1 p 1 : C o n t a i n e r   z : R e f = " i 2 8 9 5 " / > < d 1 p 1 : V a l u e   i : t y p e = " d 1 : s t r i n g " > ' T 8 2 ' ! 3 2 : 3 2 < / d 1 p 1 : V a l u e > < / d 2 : a n y T y p e > < d 2 : a n y T y p e   z : I d = " i 2 9 8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8 9 4 " / > < d 1 p 1 : U U I D > 4 1 d 0 a 1 b e - 6 3 4 7 - 4 5 6 8 - b 7 1 5 - f 4 1 c d 2 d 0 7 e 7 a < / d 1 p 1 : U U I D > < d 1 p 1 : C o n t a i n e r   z : R e f = " i 2 8 9 5 " / > < d 1 p 1 : V a l u e   i : t y p e = " d 1 : s t r i n g " > ' T 8 3 ' ! 3 2 : 3 2 < / d 1 p 1 : V a l u e > < / d 2 : a n y T y p e > < d 2 : a n y T y p e   z : I d = " i 2 9 8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8 9 4 " / > < d 1 p 1 : U U I D > 5 c 1 d 5 7 7 9 - 3 3 3 7 - 4 d 7 0 - 8 8 6 8 - 3 8 9 b 1 3 4 0 d 8 9 6 < / d 1 p 1 : U U I D > < d 1 p 1 : C o n t a i n e r   z : R e f = " i 2 8 9 5 " / > < d 1 p 1 : V a l u e   i : t y p e = " d 1 : s t r i n g " > ' T 8 4 ' ! 3 2 : 3 2 < / d 1 p 1 : V a l u e > < / d 2 : a n y T y p e > < d 2 : a n y T y p e   z : I d = " i 2 9 8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8 9 4 " / > < d 1 p 1 : U U I D > 1 0 2 0 5 0 2 3 - 5 e 3 f - 4 3 8 2 - b 9 f a - 1 1 1 0 c 1 3 0 5 a 8 9 < / d 1 p 1 : U U I D > < d 1 p 1 : C o n t a i n e r   z : R e f = " i 2 8 9 5 " / > < d 1 p 1 : V a l u e   i : t y p e = " d 1 : s t r i n g " > ' T 8 5 ' ! 3 2 : 3 2 < / d 1 p 1 : V a l u e > < / d 2 : a n y T y p e > < d 2 : a n y T y p e   z : I d = " i 2 9 8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8 9 4 " / > < d 1 p 1 : U U I D > 9 a f d b f 7 8 - f 4 8 2 - 4 2 b 6 - 8 9 6 4 - c 5 8 4 e 1 0 8 9 8 5 e < / d 1 p 1 : U U I D > < d 1 p 1 : C o n t a i n e r   z : R e f = " i 2 8 9 5 " / > < d 1 p 1 : V a l u e   i : t y p e = " d 1 : s t r i n g " > ' T 8 6 ' ! 3 1 : 3 1 < / d 1 p 1 : V a l u e > < / d 2 : a n y T y p e > < d 2 : a n y T y p e   z : I d = " i 2 9 8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8 9 4 " / > < d 1 p 1 : U U I D > 3 f c 1 2 7 1 b - b e d 3 - 4 b 9 3 - b e 5 e - d 8 4 e 9 2 c 1 4 3 1 3 < / d 1 p 1 : U U I D > < d 1 p 1 : C o n t a i n e r   z : R e f = " i 2 8 9 5 " / > < d 1 p 1 : V a l u e   i : t y p e = " d 1 : s t r i n g " > ' T 8 7 ' ! 3 2 : 3 2 < / d 1 p 1 : V a l u e > < / d 2 : a n y T y p e > < d 2 : a n y T y p e   z : I d = " i 2 9 8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8 9 4 " / > < d 1 p 1 : U U I D > 4 d 3 6 b 3 6 8 - b e d 8 - 4 f 5 3 - 9 2 b 0 - 8 e 0 1 8 4 0 5 4 2 4 0 < / d 1 p 1 : U U I D > < d 1 p 1 : C o n t a i n e r   z : R e f = " i 2 8 9 5 " / > < d 1 p 1 : V a l u e   i : t y p e = " d 1 : s t r i n g " > ' T 8 8 ' ! 3 2 : 3 2 < / d 1 p 1 : V a l u e > < / d 2 : a n y T y p e > < d 2 : a n y T y p e   z : I d = " i 2 9 8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8 9 4 " / > < d 1 p 1 : U U I D > d c 1 6 e 3 8 8 - c 6 4 7 - 4 c a 2 - 9 6 9 6 - 5 5 a b 0 0 5 4 1 6 1 8 < / d 1 p 1 : U U I D > < d 1 p 1 : C o n t a i n e r   z : R e f = " i 2 8 9 5 " / > < d 1 p 1 : V a l u e   i : t y p e = " d 1 : s t r i n g " > ' T 8 9 ' ! 3 2 : 3 2 < / d 1 p 1 : V a l u e > < / d 2 : a n y T y p e > < d 2 : a n y T y p e   z : I d = " i 2 9 8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8 9 4 " / > < d 1 p 1 : U U I D > 5 3 a 6 c d 4 6 - b c 6 a - 4 3 6 4 - b 8 3 4 - 3 a c 8 4 5 2 d c a 7 5 < / d 1 p 1 : U U I D > < d 1 p 1 : C o n t a i n e r   z : R e f = " i 2 8 9 5 " / > < d 1 p 1 : V a l u e   i : t y p e = " d 1 : s t r i n g " > ' T 9 0 ' ! 3 1 : 3 1 < / d 1 p 1 : V a l u e > < / d 2 : a n y T y p e > < d 2 : a n y T y p e   z : I d = " i 2 9 8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8 9 4 " / > < d 1 p 1 : U U I D > 5 3 7 d 1 f 3 e - 2 4 3 e - 4 4 c 6 - 8 1 1 d - a 6 b f 2 9 7 d c 9 0 f < / d 1 p 1 : U U I D > < d 1 p 1 : C o n t a i n e r   z : R e f = " i 2 8 9 5 " / > < d 1 p 1 : V a l u e   i : t y p e = " d 1 : s t r i n g " > ' T 9 1 ' ! 3 1 : 3 1 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2 9 9 0 " > < d 1 p 1 : U U I D > 3 e 3 6 7 f a f - 6 d e 3 - 4 e a b - b e c d - d c b 7 1 4 1 4 8 9 b 0 < / d 1 p 1 : U U I D > < d 1 p 1 : _ e l e m e n t s > < d 2 : a n y T y p e   z : R e f = " i 2 8 9 6 " / > < d 2 : a n y T y p e   z : R e f = " i 2 8 9 9 " / > < d 2 : a n y T y p e   z : R e f = " i 2 9 0 0 " / > < d 2 : a n y T y p e   z : R e f = " i 2 9 0 1 " / > < d 2 : a n y T y p e   z : R e f = " i 2 9 0 2 " / > < d 2 : a n y T y p e   z : R e f = " i 2 9 0 3 " / > < d 2 : a n y T y p e   z : R e f = " i 2 9 0 4 " / > < d 2 : a n y T y p e   z : R e f = " i 2 9 0 5 " / > < d 2 : a n y T y p e   z : R e f = " i 2 9 0 6 " / > < d 2 : a n y T y p e   z : R e f = " i 2 9 0 7 " / > < d 2 : a n y T y p e   z : R e f = " i 2 9 0 8 " / > < d 2 : a n y T y p e   z : R e f = " i 2 9 0 9 " / > < d 2 : a n y T y p e   z : R e f = " i 2 9 1 0 " / > < d 2 : a n y T y p e   z : R e f = " i 2 9 1 1 " / > < d 2 : a n y T y p e   z : R e f = " i 2 9 1 2 " / > < d 2 : a n y T y p e   z : R e f = " i 2 9 1 3 " / > < d 2 : a n y T y p e   z : R e f = " i 2 9 1 4 " / > < d 2 : a n y T y p e   z : R e f = " i 2 9 1 5 " / > < d 2 : a n y T y p e   z : R e f = " i 2 9 1 6 " / > < d 2 : a n y T y p e   z : R e f = " i 2 9 1 7 " / > < d 2 : a n y T y p e   z : R e f = " i 2 9 1 8 " / > < d 2 : a n y T y p e   z : R e f = " i 2 9 1 9 " / > < d 2 : a n y T y p e   z : R e f = " i 2 9 2 0 " / > < d 2 : a n y T y p e   z : R e f = " i 2 9 2 1 " / > < d 2 : a n y T y p e   z : R e f = " i 2 9 2 2 " / > < d 2 : a n y T y p e   z : R e f = " i 2 9 2 3 " / > < d 2 : a n y T y p e   z : R e f = " i 2 9 2 4 " / > < d 2 : a n y T y p e   z : R e f = " i 2 9 2 5 " / > < d 2 : a n y T y p e   z : R e f = " i 2 9 2 6 " / > < d 2 : a n y T y p e   z : R e f = " i 2 9 2 7 " / > < d 2 : a n y T y p e   z : R e f = " i 2 9 2 8 " / > < d 2 : a n y T y p e   z : R e f = " i 2 9 2 9 " / > < d 2 : a n y T y p e   z : R e f = " i 2 9 3 0 " / > < d 2 : a n y T y p e   z : R e f = " i 2 9 3 1 " / > < d 2 : a n y T y p e   z : R e f = " i 2 9 3 2 " / > < d 2 : a n y T y p e   z : R e f = " i 2 9 3 3 " / > < d 2 : a n y T y p e   z : R e f = " i 2 9 3 4 " / > < d 2 : a n y T y p e   z : R e f = " i 2 9 3 5 " / > < d 2 : a n y T y p e   z : R e f = " i 2 9 3 6 " / > < d 2 : a n y T y p e   z : R e f = " i 2 9 3 7 " / > < d 2 : a n y T y p e   z : R e f = " i 2 9 3 8 " / > < d 2 : a n y T y p e   z : R e f = " i 2 9 3 9 " / > < d 2 : a n y T y p e   z : R e f = " i 2 9 4 0 " / > < d 2 : a n y T y p e   z : R e f = " i 2 9 4 1 " / > < d 2 : a n y T y p e   z : R e f = " i 2 9 4 2 " / > < d 2 : a n y T y p e   z : R e f = " i 2 9 4 3 " / > < d 2 : a n y T y p e   z : R e f = " i 2 9 4 4 " / > < d 2 : a n y T y p e   z : R e f = " i 2 9 4 5 " / > < d 2 : a n y T y p e   z : R e f = " i 2 9 4 6 " / > < d 2 : a n y T y p e   z : R e f = " i 2 9 4 7 " / > < d 2 : a n y T y p e   z : R e f = " i 2 9 4 8 " / > < d 2 : a n y T y p e   z : R e f = " i 2 9 4 9 " / > < d 2 : a n y T y p e   z : R e f = " i 2 9 5 0 " / > < d 2 : a n y T y p e   z : R e f = " i 2 9 5 1 " / > < d 2 : a n y T y p e   z : R e f = " i 2 9 5 2 " / > < d 2 : a n y T y p e   z : R e f = " i 2 9 5 3 " / > < d 2 : a n y T y p e   z : R e f = " i 2 9 5 4 " / > < d 2 : a n y T y p e   z : R e f = " i 2 9 5 5 " / > < d 2 : a n y T y p e   z : R e f = " i 2 9 5 6 " / > < d 2 : a n y T y p e   z : R e f = " i 2 9 5 7 " / > < d 2 : a n y T y p e   z : R e f = " i 2 9 5 8 " / > < d 2 : a n y T y p e   z : R e f = " i 2 9 5 9 " / > < d 2 : a n y T y p e   z : R e f = " i 2 9 6 0 " / > < d 2 : a n y T y p e   z : R e f = " i 2 9 6 1 " / > < d 2 : a n y T y p e   z : R e f = " i 2 9 6 2 " / > < d 2 : a n y T y p e   z : R e f = " i 2 9 6 3 " / > < d 2 : a n y T y p e   z : R e f = " i 2 9 6 4 " / > < d 2 : a n y T y p e   z : R e f = " i 2 9 6 5 " / > < d 2 : a n y T y p e   z : R e f = " i 2 9 6 6 " / > < d 2 : a n y T y p e   z : R e f = " i 2 9 6 7 " / > < d 2 : a n y T y p e   z : R e f = " i 2 9 6 8 " / > < d 2 : a n y T y p e   z : R e f = " i 2 9 6 9 " / > < d 2 : a n y T y p e   z : R e f = " i 2 9 7 0 " / > < d 2 : a n y T y p e   z : R e f = " i 2 9 7 1 " / > < d 2 : a n y T y p e   z : R e f = " i 2 9 7 2 " / > < d 2 : a n y T y p e   z : R e f = " i 2 9 7 3 " / > < d 2 : a n y T y p e   z : R e f = " i 2 9 7 4 " / > < d 2 : a n y T y p e   z : R e f = " i 2 9 7 5 " / > < d 2 : a n y T y p e   z : R e f = " i 2 9 7 6 " / > < d 2 : a n y T y p e   z : R e f = " i 2 9 7 7 " / > < d 2 : a n y T y p e   z : R e f = " i 2 9 7 8 " / > < d 2 : a n y T y p e   z : R e f = " i 2 9 7 9 " / > < d 2 : a n y T y p e   z : R e f = " i 2 9 8 0 " / > < d 2 : a n y T y p e   z : R e f = " i 2 9 8 1 " / > < d 2 : a n y T y p e   z : R e f = " i 2 9 8 2 " / > < d 2 : a n y T y p e   z : R e f = " i 2 9 8 3 " / > < d 2 : a n y T y p e   z : R e f = " i 2 9 8 4 " / > < d 2 : a n y T y p e   z : R e f = " i 2 9 8 5 " / > < d 2 : a n y T y p e   z : R e f = " i 2 9 8 6 " / > < d 2 : a n y T y p e   z : R e f = " i 2 9 8 7 " / > < d 2 : a n y T y p e   z : R e f = " i 2 9 8 8 " / > < d 2 : a n y T y p e   z : R e f = " i 2 9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2 9 9 1 "   i : t y p e = " d 1 p 1 : L a b e l " > < d 1 p 1 : P a r e n t   z : R e f = " i 2 8 9 4 " / > < d 1 p 1 : U U I D > 1 b 4 6 d 5 a 7 - 7 f c 8 - 4 0 5 e - b 5 2 f - 5 7 1 d 0 d 5 3 3 8 d 3 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 A g e n t   d e   m a � t r i s e ,   t e c h n i c i e n s   e t   a u t r e s   p r o f e s s i o n s   i n t e r m � d i a i r e s 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2 9 9 2 "   i : t y p e = " d 1 p 1 : E l e m e n t " > < d 1 p 1 : N a m e > C S P & a m p ; 3 2 ; & a m p ; 4 5 ; & a m p ; 3 2 ; C S P & a m p ; 3 2 ; & a m p ; 4 5 ; & a m p ; 3 2 ; I n g & a m p ; 2 3 3 ; n i e u r s & a m p ; 3 2 ; e t & a m p ; 3 2 ; c a d r e s < / d 1 p 1 : N a m e > < d 1 p 1 : O b j e c t T y p e > E l e m e n t < / d 1 p 1 : O b j e c t T y p e > < d 1 p 1 : P a r e n t   z : R e f = " i 2 4 1 " / > < d 1 p 1 : U U I D > a 0 8 3 b c e a - b b f 4 - 4 4 f a - 8 7 4 8 - 2 f f 7 5 3 b 6 7 6 b f < / d 1 p 1 : U U I D > < d 1 p 1 : _ p r o p e r t i e s   z : I d = " i 2 9 9 3 "   i : t y p e = " d 1 p 1 : M D M P r o p e r t i e s " > < d 1 p 1 : P a r e n t   z : R e f = " i 2 9 9 2 " / > < d 1 p 1 : U U I D > 0 d 3 3 4 0 a 3 - c f 8 d - 4 1 5 0 - 8 f 4 8 - a 4 d f 6 8 1 4 3 3 a 9 < / d 1 p 1 : U U I D > < d 1 p 1 : _ e l e m e n t s > < d 2 : a n y T y p e   z : I d = " i 2 9 9 4 "   i : t y p e = " d 1 p 1 : M D M P r o p e r t y " > < d 1 p 1 : N a m e > S i g L e t t e r < / d 1 p 1 : N a m e > < d 1 p 1 : P a r e n t   z : R e f = " i 2 9 9 2 " / > < d 1 p 1 : U U I D > 3 a e 1 8 5 5 6 - 4 d 8 9 - 4 c 2 2 - b 7 1 6 - 8 b 6 4 9 4 3 f d 1 4 0 < / d 1 p 1 : U U I D > < d 1 p 1 : _ p r o p e r t i e s   z : I d = " i 2 9 9 5 "   i : t y p e = " d 1 p 1 : M D M P r o p e r t i e s " > < d 1 p 1 : P a r e n t   z : R e f = " i 2 9 9 4 " / > < d 1 p 1 : U U I D > 8 d 4 a 3 0 3 1 - 2 1 1 c - 4 8 c 4 - 8 7 7 5 - a 5 7 9 8 0 5 a 6 b d d 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2 9 9 6 " > < d 1 p 1 : U U I D > 8 3 f e b d 9 3 - a 6 2 3 - 4 8 3 3 - b b e 3 - e a 9 c 9 3 f 0 1 c b 3 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9 9 3 " / > < d 1 p 1 : V a l u e   i : t y p e = " d 1 : s t r i n g " > < / d 1 p 1 : V a l u e > < / d 2 : a n y T y p e > < d 2 : a n y T y p e   z : I d = " i 2 9 9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2 9 9 2 " / > < d 1 p 1 : U U I D > 5 e 4 c e 6 2 c - 0 a 1 3 - 4 d d 4 - 9 c a e - c 2 d 0 1 7 1 1 d 1 6 5 < / d 1 p 1 : U U I D > < d 1 p 1 : C o n t a i n e r   z : R e f = " i 2 9 9 3 " / > < d 1 p 1 : V a l u e   i : t y p e = " d 1 : s t r i n g " > ' T 1 ' ! 3 2 : 3 2 < / d 1 p 1 : V a l u e > < / d 2 : a n y T y p e > < d 2 : a n y T y p e   z : I d = " i 2 9 9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2 9 9 2 " / > < d 1 p 1 : U U I D > 8 8 3 7 2 b 1 f - f 0 a e - 4 d 3 3 - b 0 7 4 - a f 3 8 f f a b 0 3 b 2 < / d 1 p 1 : U U I D > < d 1 p 1 : C o n t a i n e r   z : R e f = " i 2 9 9 3 " / > < d 1 p 1 : V a l u e   i : t y p e = " d 1 : s t r i n g " > ' T 2 ' ! 3 2 : 3 2 < / d 1 p 1 : V a l u e > < / d 2 : a n y T y p e > < d 2 : a n y T y p e   z : I d = " i 2 9 9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2 9 9 2 " / > < d 1 p 1 : U U I D > 4 e 2 5 9 c 6 3 - a a 9 8 - 4 a b a - 8 d d 9 - 1 e c a 9 9 5 3 b 2 b 0 < / d 1 p 1 : U U I D > < d 1 p 1 : C o n t a i n e r   z : R e f = " i 2 9 9 3 " / > < d 1 p 1 : V a l u e   i : t y p e = " d 1 : s t r i n g " > ' T 3 ' ! 3 2 : 3 2 < / d 1 p 1 : V a l u e > < / d 2 : a n y T y p e > < d 2 : a n y T y p e   z : I d = " i 3 0 0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2 9 9 2 " / > < d 1 p 1 : U U I D > f 0 3 2 7 0 d 6 - d 6 f c - 4 f a 5 - 8 9 8 a - b a e 3 1 b 7 c a c 5 5 < / d 1 p 1 : U U I D > < d 1 p 1 : C o n t a i n e r   z : R e f = " i 2 9 9 3 " / > < d 1 p 1 : V a l u e   i : t y p e = " d 1 : s t r i n g " > ' T 4 ' ! 3 2 : 3 2 < / d 1 p 1 : V a l u e > < / d 2 : a n y T y p e > < d 2 : a n y T y p e   z : I d = " i 3 0 0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2 9 9 2 " / > < d 1 p 1 : U U I D > 0 1 c 9 2 1 4 b - e 7 6 7 - 4 7 0 4 - 9 5 7 0 - f 7 f 8 b e 4 8 c d c 7 < / d 1 p 1 : U U I D > < d 1 p 1 : C o n t a i n e r   z : R e f = " i 2 9 9 3 " / > < d 1 p 1 : V a l u e   i : t y p e = " d 1 : s t r i n g " > ' T 5 ' ! 3 2 : 3 2 < / d 1 p 1 : V a l u e > < / d 2 : a n y T y p e > < d 2 : a n y T y p e   z : I d = " i 3 0 0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2 9 9 2 " / > < d 1 p 1 : U U I D > b 1 f a 4 c 5 c - 1 3 4 9 - 4 d 5 0 - b 6 2 4 - e 2 0 a 2 5 8 6 0 5 5 f < / d 1 p 1 : U U I D > < d 1 p 1 : C o n t a i n e r   z : R e f = " i 2 9 9 3 " / > < d 1 p 1 : V a l u e   i : t y p e = " d 1 : s t r i n g " > ' T 6 ' ! 3 2 : 3 2 < / d 1 p 1 : V a l u e > < / d 2 : a n y T y p e > < d 2 : a n y T y p e   z : I d = " i 3 0 0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2 9 9 2 " / > < d 1 p 1 : U U I D > 3 e 0 4 3 0 6 f - c 8 8 f - 4 3 c 3 - a 6 c b - f 8 9 0 d f a 2 1 d 2 7 < / d 1 p 1 : U U I D > < d 1 p 1 : C o n t a i n e r   z : R e f = " i 2 9 9 3 " / > < d 1 p 1 : V a l u e   i : t y p e = " d 1 : s t r i n g " > ' T 7 ' ! 3 2 : 3 2 < / d 1 p 1 : V a l u e > < / d 2 : a n y T y p e > < d 2 : a n y T y p e   z : I d = " i 3 0 0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2 9 9 2 " / > < d 1 p 1 : U U I D > d 7 a a f 1 7 5 - 5 9 2 e - 4 6 b 8 - a 0 1 d - 5 5 1 d f b 8 1 2 4 c 4 < / d 1 p 1 : U U I D > < d 1 p 1 : C o n t a i n e r   z : R e f = " i 2 9 9 3 " / > < d 1 p 1 : V a l u e   i : t y p e = " d 1 : s t r i n g " > ' T 8 ' ! 3 2 : 3 2 < / d 1 p 1 : V a l u e > < / d 2 : a n y T y p e > < d 2 : a n y T y p e   z : I d = " i 3 0 0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2 9 9 2 " / > < d 1 p 1 : U U I D > 7 a 2 4 7 4 9 5 - 7 9 4 7 - 4 3 d 1 - 9 d 3 a - c 9 0 3 e 0 7 2 7 3 1 a < / d 1 p 1 : U U I D > < d 1 p 1 : C o n t a i n e r   z : R e f = " i 2 9 9 3 " / > < d 1 p 1 : V a l u e   i : t y p e = " d 1 : s t r i n g " > ' T 9 ' ! 3 2 : 3 2 < / d 1 p 1 : V a l u e > < / d 2 : a n y T y p e > < d 2 : a n y T y p e   z : I d = " i 3 0 0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2 9 9 2 " / > < d 1 p 1 : U U I D > 0 7 e 1 d 7 f 4 - f e 4 7 - 4 3 9 b - 9 9 9 9 - 1 1 b f 5 4 1 5 6 a 3 e < / d 1 p 1 : U U I D > < d 1 p 1 : C o n t a i n e r   z : R e f = " i 2 9 9 3 " / > < d 1 p 1 : V a l u e   i : t y p e = " d 1 : s t r i n g " > ' T 1 0 ' ! 3 2 : 3 2 < / d 1 p 1 : V a l u e > < / d 2 : a n y T y p e > < d 2 : a n y T y p e   z : I d = " i 3 0 0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2 9 9 2 " / > < d 1 p 1 : U U I D > 8 2 a 4 3 3 4 7 - f 0 0 3 - 4 d d 7 - 9 5 b 5 - 1 d 9 c c 7 5 a 5 8 2 5 < / d 1 p 1 : U U I D > < d 1 p 1 : C o n t a i n e r   z : R e f = " i 2 9 9 3 " / > < d 1 p 1 : V a l u e   i : t y p e = " d 1 : s t r i n g " > ' T 1 1 ' ! 3 2 : 3 2 < / d 1 p 1 : V a l u e > < / d 2 : a n y T y p e > < d 2 : a n y T y p e   z : I d = " i 3 0 0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2 9 9 2 " / > < d 1 p 1 : U U I D > 3 a 2 3 4 0 d 4 - a 5 d 7 - 4 7 d d - 9 5 0 8 - e e e 0 a 4 d 1 0 f b 1 < / d 1 p 1 : U U I D > < d 1 p 1 : C o n t a i n e r   z : R e f = " i 2 9 9 3 " / > < d 1 p 1 : V a l u e   i : t y p e = " d 1 : s t r i n g " > ' T 1 2 ' ! 3 2 : 3 2 < / d 1 p 1 : V a l u e > < / d 2 : a n y T y p e > < d 2 : a n y T y p e   z : I d = " i 3 0 0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2 9 9 2 " / > < d 1 p 1 : U U I D > 5 6 4 9 a 8 c d - 8 f 5 f - 4 2 c 7 - b b 7 9 - 6 3 5 9 4 f b 8 e a d 4 < / d 1 p 1 : U U I D > < d 1 p 1 : C o n t a i n e r   z : R e f = " i 2 9 9 3 " / > < d 1 p 1 : V a l u e   i : t y p e = " d 1 : s t r i n g " > ' T 1 3 ' ! 3 2 : 3 2 < / d 1 p 1 : V a l u e > < / d 2 : a n y T y p e > < d 2 : a n y T y p e   z : I d = " i 3 0 1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2 9 9 2 " / > < d 1 p 1 : U U I D > c b f 4 4 1 8 9 - 1 3 2 1 - 4 2 a 7 - 8 f 8 8 - 6 4 d 2 3 1 b 3 1 e 1 4 < / d 1 p 1 : U U I D > < d 1 p 1 : C o n t a i n e r   z : R e f = " i 2 9 9 3 " / > < d 1 p 1 : V a l u e   i : t y p e = " d 1 : s t r i n g " > ' T 1 4 ' ! 3 2 : 3 2 < / d 1 p 1 : V a l u e > < / d 2 : a n y T y p e > < d 2 : a n y T y p e   z : I d = " i 3 0 1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2 9 9 2 " / > < d 1 p 1 : U U I D > 9 a 0 9 1 8 0 7 - 9 3 c c - 4 6 b b - 9 4 7 b - a 1 a 6 9 7 6 8 3 7 1 b < / d 1 p 1 : U U I D > < d 1 p 1 : C o n t a i n e r   z : R e f = " i 2 9 9 3 " / > < d 1 p 1 : V a l u e   i : t y p e = " d 1 : s t r i n g " > ' T 1 5 ' ! 3 2 : 3 2 < / d 1 p 1 : V a l u e > < / d 2 : a n y T y p e > < d 2 : a n y T y p e   z : I d = " i 3 0 1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2 9 9 2 " / > < d 1 p 1 : U U I D > 1 2 a 8 9 e 1 9 - 3 c 9 0 - 4 d e 8 - b 0 8 3 - 1 9 b 0 8 f 1 7 3 4 5 e < / d 1 p 1 : U U I D > < d 1 p 1 : C o n t a i n e r   z : R e f = " i 2 9 9 3 " / > < d 1 p 1 : V a l u e   i : t y p e = " d 1 : s t r i n g " > ' T 1 6 ' ! 3 2 : 3 2 < / d 1 p 1 : V a l u e > < / d 2 : a n y T y p e > < d 2 : a n y T y p e   z : I d = " i 3 0 1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2 9 9 2 " / > < d 1 p 1 : U U I D > b 4 0 c f 0 7 e - 7 2 c f - 4 4 0 e - a 7 0 2 - 2 9 1 0 f 3 7 c 9 5 1 5 < / d 1 p 1 : U U I D > < d 1 p 1 : C o n t a i n e r   z : R e f = " i 2 9 9 3 " / > < d 1 p 1 : V a l u e   i : t y p e = " d 1 : s t r i n g " > ' T 1 7 ' ! 3 2 : 3 2 < / d 1 p 1 : V a l u e > < / d 2 : a n y T y p e > < d 2 : a n y T y p e   z : I d = " i 3 0 1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2 9 9 2 " / > < d 1 p 1 : U U I D > 8 d 3 5 e 2 2 6 - 8 6 f 1 - 4 e 9 6 - 9 4 8 d - c e 8 4 7 5 6 3 9 4 3 b < / d 1 p 1 : U U I D > < d 1 p 1 : C o n t a i n e r   z : R e f = " i 2 9 9 3 " / > < d 1 p 1 : V a l u e   i : t y p e = " d 1 : s t r i n g " > ' T 1 8 ' ! 3 2 : 3 2 < / d 1 p 1 : V a l u e > < / d 2 : a n y T y p e > < d 2 : a n y T y p e   z : I d = " i 3 0 1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2 9 9 2 " / > < d 1 p 1 : U U I D > 1 b 5 e b e 1 6 - 4 e 4 4 - 4 8 a a - a 7 7 9 - f c f f 2 c c f 9 a 4 b < / d 1 p 1 : U U I D > < d 1 p 1 : C o n t a i n e r   z : R e f = " i 2 9 9 3 " / > < d 1 p 1 : V a l u e   i : t y p e = " d 1 : s t r i n g " > ' T 1 9 ' ! 3 2 : 3 2 < / d 1 p 1 : V a l u e > < / d 2 : a n y T y p e > < d 2 : a n y T y p e   z : I d = " i 3 0 1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2 9 9 2 " / > < d 1 p 1 : U U I D > 4 e 1 0 7 a 9 1 - 1 4 4 3 - 4 1 8 1 - b 0 a 3 - 2 3 0 e 0 5 3 8 9 1 5 b < / d 1 p 1 : U U I D > < d 1 p 1 : C o n t a i n e r   z : R e f = " i 2 9 9 3 " / > < d 1 p 1 : V a l u e   i : t y p e = " d 1 : s t r i n g " > ' T 2 0 ' ! 3 2 : 3 2 < / d 1 p 1 : V a l u e > < / d 2 : a n y T y p e > < d 2 : a n y T y p e   z : I d = " i 3 0 1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2 9 9 2 " / > < d 1 p 1 : U U I D > c f b 4 c f 6 0 - f b d 0 - 4 f 0 b - b 3 5 2 - 8 0 2 4 2 b b e 0 7 5 3 < / d 1 p 1 : U U I D > < d 1 p 1 : C o n t a i n e r   z : R e f = " i 2 9 9 3 " / > < d 1 p 1 : V a l u e   i : t y p e = " d 1 : s t r i n g " > ' T 2 1 ' ! 3 2 : 3 2 < / d 1 p 1 : V a l u e > < / d 2 : a n y T y p e > < d 2 : a n y T y p e   z : I d = " i 3 0 1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2 9 9 2 " / > < d 1 p 1 : U U I D > 3 c 6 9 b a 7 2 - 9 1 d 6 - 4 3 a 8 - b e 0 d - 5 6 2 f 1 8 c 6 d 8 e 1 < / d 1 p 1 : U U I D > < d 1 p 1 : C o n t a i n e r   z : R e f = " i 2 9 9 3 " / > < d 1 p 1 : V a l u e   i : t y p e = " d 1 : s t r i n g " > ' T 2 2 ' ! 3 3 : 3 3 < / d 1 p 1 : V a l u e > < / d 2 : a n y T y p e > < d 2 : a n y T y p e   z : I d = " i 3 0 1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2 9 9 2 " / > < d 1 p 1 : U U I D > 5 9 1 6 f 3 3 7 - 4 f 6 2 - 4 8 8 6 - a 9 9 b - a 3 5 2 9 d c 2 5 5 4 b < / d 1 p 1 : U U I D > < d 1 p 1 : C o n t a i n e r   z : R e f = " i 2 9 9 3 " / > < d 1 p 1 : V a l u e   i : t y p e = " d 1 : s t r i n g " > ' T 2 3 ' ! 3 3 : 3 3 < / d 1 p 1 : V a l u e > < / d 2 : a n y T y p e > < d 2 : a n y T y p e   z : I d = " i 3 0 2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2 9 9 2 " / > < d 1 p 1 : U U I D > 5 3 3 b f a 4 4 - 0 4 8 4 - 4 e b 1 - 8 0 f 9 - a a 9 8 1 b f 9 d 6 8 2 < / d 1 p 1 : U U I D > < d 1 p 1 : C o n t a i n e r   z : R e f = " i 2 9 9 3 " / > < d 1 p 1 : V a l u e   i : t y p e = " d 1 : s t r i n g " > ' T 2 4 ' ! 3 3 : 3 3 < / d 1 p 1 : V a l u e > < / d 2 : a n y T y p e > < d 2 : a n y T y p e   z : I d = " i 3 0 2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2 9 9 2 " / > < d 1 p 1 : U U I D > 3 a 5 7 6 8 e c - 8 c f b - 4 3 3 7 - 9 d 2 3 - 1 8 1 f f c f 8 3 6 f b < / d 1 p 1 : U U I D > < d 1 p 1 : C o n t a i n e r   z : R e f = " i 2 9 9 3 " / > < d 1 p 1 : V a l u e   i : t y p e = " d 1 : s t r i n g " > ' T 2 5 ' ! 3 3 : 3 3 < / d 1 p 1 : V a l u e > < / d 2 : a n y T y p e > < d 2 : a n y T y p e   z : I d = " i 3 0 2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2 9 9 2 " / > < d 1 p 1 : U U I D > 6 f 2 6 4 1 6 f - f 0 3 3 - 4 c 0 9 - a 7 f 7 - 5 0 9 9 d 0 1 1 c e 2 b < / d 1 p 1 : U U I D > < d 1 p 1 : C o n t a i n e r   z : R e f = " i 2 9 9 3 " / > < d 1 p 1 : V a l u e   i : t y p e = " d 1 : s t r i n g " > ' T 2 6 ' ! 3 3 : 3 3 < / d 1 p 1 : V a l u e > < / d 2 : a n y T y p e > < d 2 : a n y T y p e   z : I d = " i 3 0 2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2 9 9 2 " / > < d 1 p 1 : U U I D > 0 7 d 1 d 5 6 a - 2 9 0 4 - 4 7 f f - a d 7 1 - 2 c a 9 d 2 3 0 a 1 3 6 < / d 1 p 1 : U U I D > < d 1 p 1 : C o n t a i n e r   z : R e f = " i 2 9 9 3 " / > < d 1 p 1 : V a l u e   i : t y p e = " d 1 : s t r i n g " > ' T 2 7 ' ! 3 3 : 3 3 < / d 1 p 1 : V a l u e > < / d 2 : a n y T y p e > < d 2 : a n y T y p e   z : I d = " i 3 0 2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2 9 9 2 " / > < d 1 p 1 : U U I D > 6 b 9 c c 6 d 3 - e c c 2 - 4 7 6 a - b c b 2 - 0 8 7 0 5 d a b 7 3 a 9 < / d 1 p 1 : U U I D > < d 1 p 1 : C o n t a i n e r   z : R e f = " i 2 9 9 3 " / > < d 1 p 1 : V a l u e   i : t y p e = " d 1 : s t r i n g " > ' T 2 8 ' ! 3 3 : 3 3 < / d 1 p 1 : V a l u e > < / d 2 : a n y T y p e > < d 2 : a n y T y p e   z : I d = " i 3 0 2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2 9 9 2 " / > < d 1 p 1 : U U I D > 2 e f d 8 a 7 f - 9 3 a c - 4 d b c - 9 3 4 7 - 3 1 a e d e a a 7 a b 1 < / d 1 p 1 : U U I D > < d 1 p 1 : C o n t a i n e r   z : R e f = " i 2 9 9 3 " / > < d 1 p 1 : V a l u e   i : t y p e = " d 1 : s t r i n g " > ' T 2 9 ' ! 3 3 : 3 3 < / d 1 p 1 : V a l u e > < / d 2 : a n y T y p e > < d 2 : a n y T y p e   z : I d = " i 3 0 2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2 9 9 2 " / > < d 1 p 1 : U U I D > 1 e d 2 d 5 a 9 - 4 e 1 7 - 4 0 2 6 - 8 9 2 6 - 4 b b 2 9 5 6 d c 4 e 9 < / d 1 p 1 : U U I D > < d 1 p 1 : C o n t a i n e r   z : R e f = " i 2 9 9 3 " / > < d 1 p 1 : V a l u e   i : t y p e = " d 1 : s t r i n g " > ' T 3 0 ' ! 3 4 : 3 4 < / d 1 p 1 : V a l u e > < / d 2 : a n y T y p e > < d 2 : a n y T y p e   z : I d = " i 3 0 2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2 9 9 2 " / > < d 1 p 1 : U U I D > b 9 7 8 6 a 0 4 - e b a 0 - 4 3 0 b - b 8 1 d - 3 9 6 a 0 8 3 5 d f 6 d < / d 1 p 1 : U U I D > < d 1 p 1 : C o n t a i n e r   z : R e f = " i 2 9 9 3 " / > < d 1 p 1 : V a l u e   i : t y p e = " d 1 : s t r i n g " > ' T 3 1 ' ! 3 4 : 3 4 < / d 1 p 1 : V a l u e > < / d 2 : a n y T y p e > < d 2 : a n y T y p e   z : I d = " i 3 0 2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2 9 9 2 " / > < d 1 p 1 : U U I D > 3 b b f 4 0 8 3 - 7 0 d 3 - 4 3 5 2 - 8 7 2 a - 7 4 a 6 a d 4 9 2 4 b f < / d 1 p 1 : U U I D > < d 1 p 1 : C o n t a i n e r   z : R e f = " i 2 9 9 3 " / > < d 1 p 1 : V a l u e   i : t y p e = " d 1 : s t r i n g " > ' T 3 2 ' ! 3 4 : 3 4 < / d 1 p 1 : V a l u e > < / d 2 : a n y T y p e > < d 2 : a n y T y p e   z : I d = " i 3 0 2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2 9 9 2 " / > < d 1 p 1 : U U I D > f c 2 0 9 7 2 c - a d 0 9 - 4 6 9 4 - 9 1 a e - 1 c 4 1 4 4 3 6 1 d 5 a < / d 1 p 1 : U U I D > < d 1 p 1 : C o n t a i n e r   z : R e f = " i 2 9 9 3 " / > < d 1 p 1 : V a l u e   i : t y p e = " d 1 : s t r i n g " > ' T 3 3 ' ! 3 4 : 3 4 < / d 1 p 1 : V a l u e > < / d 2 : a n y T y p e > < d 2 : a n y T y p e   z : I d = " i 3 0 3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2 9 9 2 " / > < d 1 p 1 : U U I D > 8 2 e d 9 2 3 4 - b 2 d c - 4 f b b - b a 6 e - b 8 2 d a 3 e a e 5 a 0 < / d 1 p 1 : U U I D > < d 1 p 1 : C o n t a i n e r   z : R e f = " i 2 9 9 3 " / > < d 1 p 1 : V a l u e   i : t y p e = " d 1 : s t r i n g " > ' T 3 4 ' ! 3 4 : 3 4 < / d 1 p 1 : V a l u e > < / d 2 : a n y T y p e > < d 2 : a n y T y p e   z : I d = " i 3 0 3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2 9 9 2 " / > < d 1 p 1 : U U I D > 5 6 3 c 8 6 9 e - 1 3 a a - 4 b 1 d - b c c c - 8 c c e b a 7 4 f 4 9 1 < / d 1 p 1 : U U I D > < d 1 p 1 : C o n t a i n e r   z : R e f = " i 2 9 9 3 " / > < d 1 p 1 : V a l u e   i : t y p e = " d 1 : s t r i n g " > ' T 3 5 ' ! 3 4 : 3 4 < / d 1 p 1 : V a l u e > < / d 2 : a n y T y p e > < d 2 : a n y T y p e   z : I d = " i 3 0 3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2 9 9 2 " / > < d 1 p 1 : U U I D > 8 d 1 0 a 1 a 8 - 8 8 0 7 - 4 b 9 6 - 8 b d 2 - 7 b f 3 2 5 e 2 d f 0 8 < / d 1 p 1 : U U I D > < d 1 p 1 : C o n t a i n e r   z : R e f = " i 2 9 9 3 " / > < d 1 p 1 : V a l u e   i : t y p e = " d 1 : s t r i n g " > ' T 3 6 ' ! 3 4 : 3 4 < / d 1 p 1 : V a l u e > < / d 2 : a n y T y p e > < d 2 : a n y T y p e   z : I d = " i 3 0 3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2 9 9 2 " / > < d 1 p 1 : U U I D > 8 a c d 8 a 7 c - 6 e 4 4 - 4 d 8 8 - 9 9 9 7 - 0 5 3 5 b f c 5 5 8 b 8 < / d 1 p 1 : U U I D > < d 1 p 1 : C o n t a i n e r   z : R e f = " i 2 9 9 3 " / > < d 1 p 1 : V a l u e   i : t y p e = " d 1 : s t r i n g " > ' T 3 7 ' ! 3 4 : 3 4 < / d 1 p 1 : V a l u e > < / d 2 : a n y T y p e > < d 2 : a n y T y p e   z : I d = " i 3 0 3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2 9 9 2 " / > < d 1 p 1 : U U I D > f e 1 6 1 0 b e - b c 3 a - 4 5 6 3 - a 1 d 8 - 9 a d 6 3 5 2 5 5 5 0 7 < / d 1 p 1 : U U I D > < d 1 p 1 : C o n t a i n e r   z : R e f = " i 2 9 9 3 " / > < d 1 p 1 : V a l u e   i : t y p e = " d 1 : s t r i n g " > ' T 3 8 ' ! 3 3 : 3 3 < / d 1 p 1 : V a l u e > < / d 2 : a n y T y p e > < d 2 : a n y T y p e   z : I d = " i 3 0 3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2 9 9 2 " / > < d 1 p 1 : U U I D > 1 5 6 8 7 a c 2 - 5 8 d 2 - 4 e 5 e - a 2 5 6 - 5 c 7 e 5 4 c e 4 b d 9 < / d 1 p 1 : U U I D > < d 1 p 1 : C o n t a i n e r   z : R e f = " i 2 9 9 3 " / > < d 1 p 1 : V a l u e   i : t y p e = " d 1 : s t r i n g " > ' T 3 9 ' ! 3 3 : 3 3 < / d 1 p 1 : V a l u e > < / d 2 : a n y T y p e > < d 2 : a n y T y p e   z : I d = " i 3 0 3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2 9 9 2 " / > < d 1 p 1 : U U I D > d c 5 3 1 7 f 1 - 3 f 6 5 - 4 5 e 7 - a c 7 0 - 3 8 9 a b d 7 c 0 7 f 8 < / d 1 p 1 : U U I D > < d 1 p 1 : C o n t a i n e r   z : R e f = " i 2 9 9 3 " / > < d 1 p 1 : V a l u e   i : t y p e = " d 1 : s t r i n g " > ' T 4 0 ' ! 3 3 : 3 3 < / d 1 p 1 : V a l u e > < / d 2 : a n y T y p e > < d 2 : a n y T y p e   z : I d = " i 3 0 3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2 9 9 2 " / > < d 1 p 1 : U U I D > f 6 5 f a 7 a 2 - 3 9 7 7 - 4 7 8 d - a 6 7 4 - 1 a 1 6 9 4 f 3 b 2 d 0 < / d 1 p 1 : U U I D > < d 1 p 1 : C o n t a i n e r   z : R e f = " i 2 9 9 3 " / > < d 1 p 1 : V a l u e   i : t y p e = " d 1 : s t r i n g " > ' T 4 1 ' ! 3 3 : 3 3 < / d 1 p 1 : V a l u e > < / d 2 : a n y T y p e > < d 2 : a n y T y p e   z : I d = " i 3 0 3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2 9 9 2 " / > < d 1 p 1 : U U I D > 7 a f 7 8 f 6 3 - 0 b 2 d - 4 d 2 8 - a 3 f b - 6 8 7 e 3 a e 2 e d e 7 < / d 1 p 1 : U U I D > < d 1 p 1 : C o n t a i n e r   z : R e f = " i 2 9 9 3 " / > < d 1 p 1 : V a l u e   i : t y p e = " d 1 : s t r i n g " > ' T 4 2 ' ! 3 3 : 3 3 < / d 1 p 1 : V a l u e > < / d 2 : a n y T y p e > < d 2 : a n y T y p e   z : I d = " i 3 0 3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2 9 9 2 " / > < d 1 p 1 : U U I D > 4 f 0 0 6 6 4 7 - 6 9 c 7 - 4 2 b 5 - b f b 1 - 1 7 c 5 5 c 8 c b 1 c d < / d 1 p 1 : U U I D > < d 1 p 1 : C o n t a i n e r   z : R e f = " i 2 9 9 3 " / > < d 1 p 1 : V a l u e   i : t y p e = " d 1 : s t r i n g " > ' T 4 3 ' ! 3 3 : 3 3 < / d 1 p 1 : V a l u e > < / d 2 : a n y T y p e > < d 2 : a n y T y p e   z : I d = " i 3 0 4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2 9 9 2 " / > < d 1 p 1 : U U I D > 4 2 c d b c 2 3 - c 3 5 0 - 4 f e 0 - a 4 b c - 9 9 c a b 4 f f b e 7 8 < / d 1 p 1 : U U I D > < d 1 p 1 : C o n t a i n e r   z : R e f = " i 2 9 9 3 " / > < d 1 p 1 : V a l u e   i : t y p e = " d 1 : s t r i n g " > ' T 4 4 ' ! 3 3 : 3 3 < / d 1 p 1 : V a l u e > < / d 2 : a n y T y p e > < d 2 : a n y T y p e   z : I d = " i 3 0 4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2 9 9 2 " / > < d 1 p 1 : U U I D > b 8 c 8 f c d 2 - a 7 7 4 - 4 6 c 4 - b b 1 a - 0 1 d 0 0 b 2 0 2 3 9 a < / d 1 p 1 : U U I D > < d 1 p 1 : C o n t a i n e r   z : R e f = " i 2 9 9 3 " / > < d 1 p 1 : V a l u e   i : t y p e = " d 1 : s t r i n g " > ' T 4 5 ' ! 3 3 : 3 3 < / d 1 p 1 : V a l u e > < / d 2 : a n y T y p e > < d 2 : a n y T y p e   z : I d = " i 3 0 4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2 9 9 2 " / > < d 1 p 1 : U U I D > 2 4 b 9 4 c e 4 - d 6 4 5 - 4 1 d 9 - 8 5 6 1 - d c a 0 0 5 4 3 8 9 4 b < / d 1 p 1 : U U I D > < d 1 p 1 : C o n t a i n e r   z : R e f = " i 2 9 9 3 " / > < d 1 p 1 : V a l u e   i : t y p e = " d 1 : s t r i n g " > ' T 4 6 ' ! 3 4 : 3 4 < / d 1 p 1 : V a l u e > < / d 2 : a n y T y p e > < d 2 : a n y T y p e   z : I d = " i 3 0 4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2 9 9 2 " / > < d 1 p 1 : U U I D > e 7 5 d 4 8 3 1 - f 5 3 6 - 4 d 1 9 - a 6 0 b - 3 6 9 7 5 b d 9 f 9 a 5 < / d 1 p 1 : U U I D > < d 1 p 1 : C o n t a i n e r   z : R e f = " i 2 9 9 3 " / > < d 1 p 1 : V a l u e   i : t y p e = " d 1 : s t r i n g " > ' T 4 7 ' ! 3 4 : 3 4 < / d 1 p 1 : V a l u e > < / d 2 : a n y T y p e > < d 2 : a n y T y p e   z : I d = " i 3 0 4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2 9 9 2 " / > < d 1 p 1 : U U I D > f 1 1 1 5 1 9 7 - e 2 c e - 4 d c 7 - 9 1 3 7 - b a b c 2 7 c 6 f 6 7 6 < / d 1 p 1 : U U I D > < d 1 p 1 : C o n t a i n e r   z : R e f = " i 2 9 9 3 " / > < d 1 p 1 : V a l u e   i : t y p e = " d 1 : s t r i n g " > ' T 4 8 ' ! 3 4 : 3 4 < / d 1 p 1 : V a l u e > < / d 2 : a n y T y p e > < d 2 : a n y T y p e   z : I d = " i 3 0 4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2 9 9 2 " / > < d 1 p 1 : U U I D > 0 e 8 8 0 7 4 6 - 3 e 8 c - 4 4 c 5 - 9 4 a 9 - 0 9 4 8 a a d 5 d 2 8 6 < / d 1 p 1 : U U I D > < d 1 p 1 : C o n t a i n e r   z : R e f = " i 2 9 9 3 " / > < d 1 p 1 : V a l u e   i : t y p e = " d 1 : s t r i n g " > ' T 4 9 ' ! 3 4 : 3 4 < / d 1 p 1 : V a l u e > < / d 2 : a n y T y p e > < d 2 : a n y T y p e   z : I d = " i 3 0 4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2 9 9 2 " / > < d 1 p 1 : U U I D > b 5 9 5 b d a f - b e e 0 - 4 0 f e - 9 5 c 5 - 9 9 1 7 c 5 4 4 3 e 7 3 < / d 1 p 1 : U U I D > < d 1 p 1 : C o n t a i n e r   z : R e f = " i 2 9 9 3 " / > < d 1 p 1 : V a l u e   i : t y p e = " d 1 : s t r i n g " > ' T 5 0 ' ! 3 4 : 3 4 < / d 1 p 1 : V a l u e > < / d 2 : a n y T y p e > < d 2 : a n y T y p e   z : I d = " i 3 0 4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2 9 9 2 " / > < d 1 p 1 : U U I D > b 3 f e 5 5 c 9 - 7 0 1 7 - 4 b 1 d - 8 8 e 1 - f 2 0 5 d d 2 1 d 3 4 e < / d 1 p 1 : U U I D > < d 1 p 1 : C o n t a i n e r   z : R e f = " i 2 9 9 3 " / > < d 1 p 1 : V a l u e   i : t y p e = " d 1 : s t r i n g " > ' T 5 1 ' ! 3 4 : 3 4 < / d 1 p 1 : V a l u e > < / d 2 : a n y T y p e > < d 2 : a n y T y p e   z : I d = " i 3 0 4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2 9 9 2 " / > < d 1 p 1 : U U I D > 6 a a c 0 5 8 9 - f 6 9 5 - 4 6 d 4 - 8 a e d - 3 f 8 2 9 2 1 0 f 7 e 5 < / d 1 p 1 : U U I D > < d 1 p 1 : C o n t a i n e r   z : R e f = " i 2 9 9 3 " / > < d 1 p 1 : V a l u e   i : t y p e = " d 1 : s t r i n g " > ' T 5 2 ' ! 3 4 : 3 4 < / d 1 p 1 : V a l u e > < / d 2 : a n y T y p e > < d 2 : a n y T y p e   z : I d = " i 3 0 4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2 9 9 2 " / > < d 1 p 1 : U U I D > 4 1 2 3 9 d 1 6 - 9 0 c 0 - 4 6 3 a - 9 a 5 4 - c 8 3 d 5 3 6 6 7 6 1 b < / d 1 p 1 : U U I D > < d 1 p 1 : C o n t a i n e r   z : R e f = " i 2 9 9 3 " / > < d 1 p 1 : V a l u e   i : t y p e = " d 1 : s t r i n g " > ' T 5 3 ' ! 3 4 : 3 4 < / d 1 p 1 : V a l u e > < / d 2 : a n y T y p e > < d 2 : a n y T y p e   z : I d = " i 3 0 5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2 9 9 2 " / > < d 1 p 1 : U U I D > 1 3 d f e 2 2 9 - 3 b d e - 4 4 9 2 - 9 8 f 9 - 4 d 5 d 1 2 e f 8 d 5 7 < / d 1 p 1 : U U I D > < d 1 p 1 : C o n t a i n e r   z : R e f = " i 2 9 9 3 " / > < d 1 p 1 : V a l u e   i : t y p e = " d 1 : s t r i n g " > ' T 5 4 ' ! 3 3 : 3 3 < / d 1 p 1 : V a l u e > < / d 2 : a n y T y p e > < d 2 : a n y T y p e   z : I d = " i 3 0 5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2 9 9 2 " / > < d 1 p 1 : U U I D > 4 5 3 f 0 b e 4 - 4 e e d - 4 c 2 6 - 8 7 9 8 - 4 7 9 3 e 9 7 e 2 a 3 8 < / d 1 p 1 : U U I D > < d 1 p 1 : C o n t a i n e r   z : R e f = " i 2 9 9 3 " / > < d 1 p 1 : V a l u e   i : t y p e = " d 1 : s t r i n g " > ' T 5 5 ' ! 3 3 : 3 3 < / d 1 p 1 : V a l u e > < / d 2 : a n y T y p e > < d 2 : a n y T y p e   z : I d = " i 3 0 5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2 9 9 2 " / > < d 1 p 1 : U U I D > 9 1 5 4 0 7 5 7 - 2 5 e c - 4 a 9 8 - 9 4 6 4 - b 1 e 4 0 6 b 9 2 4 4 5 < / d 1 p 1 : U U I D > < d 1 p 1 : C o n t a i n e r   z : R e f = " i 2 9 9 3 " / > < d 1 p 1 : V a l u e   i : t y p e = " d 1 : s t r i n g " > ' T 5 6 ' ! 3 3 : 3 3 < / d 1 p 1 : V a l u e > < / d 2 : a n y T y p e > < d 2 : a n y T y p e   z : I d = " i 3 0 5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2 9 9 2 " / > < d 1 p 1 : U U I D > b c 2 f a a d d - 4 c e b - 4 a 1 f - 8 0 6 b - 4 a 7 a 2 0 8 5 9 4 4 3 < / d 1 p 1 : U U I D > < d 1 p 1 : C o n t a i n e r   z : R e f = " i 2 9 9 3 " / > < d 1 p 1 : V a l u e   i : t y p e = " d 1 : s t r i n g " > ' T 5 7 ' ! 3 3 : 3 3 < / d 1 p 1 : V a l u e > < / d 2 : a n y T y p e > < d 2 : a n y T y p e   z : I d = " i 3 0 5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2 9 9 2 " / > < d 1 p 1 : U U I D > 3 1 5 8 b e 5 0 - 5 a 2 7 - 4 0 a b - b 4 e e - f 4 8 e 8 9 6 6 0 2 e 8 < / d 1 p 1 : U U I D > < d 1 p 1 : C o n t a i n e r   z : R e f = " i 2 9 9 3 " / > < d 1 p 1 : V a l u e   i : t y p e = " d 1 : s t r i n g " > ' T 5 8 ' ! 3 3 : 3 3 < / d 1 p 1 : V a l u e > < / d 2 : a n y T y p e > < d 2 : a n y T y p e   z : I d = " i 3 0 5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2 9 9 2 " / > < d 1 p 1 : U U I D > f a 0 f 0 7 0 6 - a 4 9 1 - 4 d 7 3 - b 8 9 c - f a 8 f d 3 4 f d 1 4 3 < / d 1 p 1 : U U I D > < d 1 p 1 : C o n t a i n e r   z : R e f = " i 2 9 9 3 " / > < d 1 p 1 : V a l u e   i : t y p e = " d 1 : s t r i n g " > ' T 5 9 ' ! 3 3 : 3 3 < / d 1 p 1 : V a l u e > < / d 2 : a n y T y p e > < d 2 : a n y T y p e   z : I d = " i 3 0 5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2 9 9 2 " / > < d 1 p 1 : U U I D > 1 0 4 4 e 6 b b - 1 1 9 8 - 4 9 e 5 - b 5 6 b - 0 9 b f 9 6 8 f c 3 f f < / d 1 p 1 : U U I D > < d 1 p 1 : C o n t a i n e r   z : R e f = " i 2 9 9 3 " / > < d 1 p 1 : V a l u e   i : t y p e = " d 1 : s t r i n g " > ' T 6 0 ' ! 3 2 : 3 2 < / d 1 p 1 : V a l u e > < / d 2 : a n y T y p e > < d 2 : a n y T y p e   z : I d = " i 3 0 5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2 9 9 2 " / > < d 1 p 1 : U U I D > b 3 e 0 a f a 0 - 9 0 b f - 4 7 7 d - 8 d a b - 8 2 d 4 d 6 9 4 2 3 c e < / d 1 p 1 : U U I D > < d 1 p 1 : C o n t a i n e r   z : R e f = " i 2 9 9 3 " / > < d 1 p 1 : V a l u e   i : t y p e = " d 1 : s t r i n g " > ' T 6 1 ' ! 3 2 : 3 2 < / d 1 p 1 : V a l u e > < / d 2 : a n y T y p e > < d 2 : a n y T y p e   z : I d = " i 3 0 5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2 9 9 2 " / > < d 1 p 1 : U U I D > f 2 0 b e b 8 8 - f 6 e d - 4 0 1 e - 9 d 1 1 - 8 8 9 9 9 7 b d f 6 4 8 < / d 1 p 1 : U U I D > < d 1 p 1 : C o n t a i n e r   z : R e f = " i 2 9 9 3 " / > < d 1 p 1 : V a l u e   i : t y p e = " d 1 : s t r i n g " > ' T 6 2 ' ! 3 2 : 3 2 < / d 1 p 1 : V a l u e > < / d 2 : a n y T y p e > < d 2 : a n y T y p e   z : I d = " i 3 0 5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2 9 9 2 " / > < d 1 p 1 : U U I D > 0 5 2 1 c 0 f 6 - b 2 6 b - 4 6 a a - b 1 6 5 - 8 6 0 f 2 c a a 1 d c 0 < / d 1 p 1 : U U I D > < d 1 p 1 : C o n t a i n e r   z : R e f = " i 2 9 9 3 " / > < d 1 p 1 : V a l u e   i : t y p e = " d 1 : s t r i n g " > ' T 6 3 ' ! 3 2 : 3 2 < / d 1 p 1 : V a l u e > < / d 2 : a n y T y p e > < d 2 : a n y T y p e   z : I d = " i 3 0 6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2 9 9 2 " / > < d 1 p 1 : U U I D > 6 e a 0 1 1 b 2 - 4 b 9 d - 4 d c 0 - 9 6 c b - 2 8 b d f f 1 e 9 4 7 e < / d 1 p 1 : U U I D > < d 1 p 1 : C o n t a i n e r   z : R e f = " i 2 9 9 3 " / > < d 1 p 1 : V a l u e   i : t y p e = " d 1 : s t r i n g " > ' T 6 4 ' ! 3 2 : 3 2 < / d 1 p 1 : V a l u e > < / d 2 : a n y T y p e > < d 2 : a n y T y p e   z : I d = " i 3 0 6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2 9 9 2 " / > < d 1 p 1 : U U I D > 7 b d 5 a 0 8 f - 7 a 8 1 - 4 e 7 4 - 8 6 c 8 - e 3 5 7 8 9 0 6 b 4 f 8 < / d 1 p 1 : U U I D > < d 1 p 1 : C o n t a i n e r   z : R e f = " i 2 9 9 3 " / > < d 1 p 1 : V a l u e   i : t y p e = " d 1 : s t r i n g " > ' T 6 5 ' ! 3 3 : 3 3 < / d 1 p 1 : V a l u e > < / d 2 : a n y T y p e > < d 2 : a n y T y p e   z : I d = " i 3 0 6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2 9 9 2 " / > < d 1 p 1 : U U I D > 1 6 c 8 6 c 8 6 - e d c f - 4 8 a 5 - b 4 1 e - e 4 8 3 e 2 f 7 7 1 b d < / d 1 p 1 : U U I D > < d 1 p 1 : C o n t a i n e r   z : R e f = " i 2 9 9 3 " / > < d 1 p 1 : V a l u e   i : t y p e = " d 1 : s t r i n g " > ' T 6 6 ' ! 3 3 : 3 3 < / d 1 p 1 : V a l u e > < / d 2 : a n y T y p e > < d 2 : a n y T y p e   z : I d = " i 3 0 6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2 9 9 2 " / > < d 1 p 1 : U U I D > 3 5 1 c 2 a e c - 4 2 4 b - 4 1 e 5 - a b 0 f - f 2 e 1 8 1 4 8 d b 2 5 < / d 1 p 1 : U U I D > < d 1 p 1 : C o n t a i n e r   z : R e f = " i 2 9 9 3 " / > < d 1 p 1 : V a l u e   i : t y p e = " d 1 : s t r i n g " > ' T 6 7 ' ! 3 3 : 3 3 < / d 1 p 1 : V a l u e > < / d 2 : a n y T y p e > < d 2 : a n y T y p e   z : I d = " i 3 0 6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2 9 9 2 " / > < d 1 p 1 : U U I D > 5 9 f 2 5 8 5 1 - 8 0 8 2 - 4 e f 4 - a 8 5 9 - c 9 0 8 e 3 9 a 9 5 d 4 < / d 1 p 1 : U U I D > < d 1 p 1 : C o n t a i n e r   z : R e f = " i 2 9 9 3 " / > < d 1 p 1 : V a l u e   i : t y p e = " d 1 : s t r i n g " > ' T 6 8 ' ! 3 3 : 3 3 < / d 1 p 1 : V a l u e > < / d 2 : a n y T y p e > < d 2 : a n y T y p e   z : I d = " i 3 0 6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2 9 9 2 " / > < d 1 p 1 : U U I D > d 6 d 8 d 7 7 e - 2 3 f 0 - 4 7 6 2 - b 6 0 e - 4 2 b 5 9 1 9 4 b f 2 9 < / d 1 p 1 : U U I D > < d 1 p 1 : C o n t a i n e r   z : R e f = " i 2 9 9 3 " / > < d 1 p 1 : V a l u e   i : t y p e = " d 1 : s t r i n g " > ' T 6 9 ' ! 3 3 : 3 3 < / d 1 p 1 : V a l u e > < / d 2 : a n y T y p e > < d 2 : a n y T y p e   z : I d = " i 3 0 6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2 9 9 2 " / > < d 1 p 1 : U U I D > 2 c 1 e a d 7 7 - 4 2 f e - 4 5 f f - a a 0 6 - 6 b c 7 b 3 e d a 0 1 2 < / d 1 p 1 : U U I D > < d 1 p 1 : C o n t a i n e r   z : R e f = " i 2 9 9 3 " / > < d 1 p 1 : V a l u e   i : t y p e = " d 1 : s t r i n g " > ' T 7 0 ' ! 3 4 : 3 4 < / d 1 p 1 : V a l u e > < / d 2 : a n y T y p e > < d 2 : a n y T y p e   z : I d = " i 3 0 6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2 9 9 2 " / > < d 1 p 1 : U U I D > c 2 9 3 1 d 1 0 - 2 c b a - 4 3 e f - b d b 3 - c f 9 a 7 7 a f 1 9 3 7 < / d 1 p 1 : U U I D > < d 1 p 1 : C o n t a i n e r   z : R e f = " i 2 9 9 3 " / > < d 1 p 1 : V a l u e   i : t y p e = " d 1 : s t r i n g " > ' T 7 1 ' ! 3 4 : 3 4 < / d 1 p 1 : V a l u e > < / d 2 : a n y T y p e > < d 2 : a n y T y p e   z : I d = " i 3 0 6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2 9 9 2 " / > < d 1 p 1 : U U I D > 0 c b 6 4 e d 3 - 7 f d 2 - 4 9 a 5 - a 7 d c - 3 0 a f e 2 3 8 2 9 7 b < / d 1 p 1 : U U I D > < d 1 p 1 : C o n t a i n e r   z : R e f = " i 2 9 9 3 " / > < d 1 p 1 : V a l u e   i : t y p e = " d 1 : s t r i n g " > ' T 7 2 ' ! 3 4 : 3 4 < / d 1 p 1 : V a l u e > < / d 2 : a n y T y p e > < d 2 : a n y T y p e   z : I d = " i 3 0 6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2 9 9 2 " / > < d 1 p 1 : U U I D > 7 b 5 2 e f 9 6 - 7 4 f 8 - 4 c 1 a - b f 2 6 - 1 6 2 c e 5 6 9 a 6 7 a < / d 1 p 1 : U U I D > < d 1 p 1 : C o n t a i n e r   z : R e f = " i 2 9 9 3 " / > < d 1 p 1 : V a l u e   i : t y p e = " d 1 : s t r i n g " > ' T 7 3 ' ! 3 4 : 3 4 < / d 1 p 1 : V a l u e > < / d 2 : a n y T y p e > < d 2 : a n y T y p e   z : I d = " i 3 0 7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2 9 9 2 " / > < d 1 p 1 : U U I D > f e e 1 1 5 e e - 9 0 0 2 - 4 c e 3 - 9 0 4 c - 3 4 8 8 6 5 e 6 1 8 7 b < / d 1 p 1 : U U I D > < d 1 p 1 : C o n t a i n e r   z : R e f = " i 2 9 9 3 " / > < d 1 p 1 : V a l u e   i : t y p e = " d 1 : s t r i n g " > ' T 7 4 ' ! 3 4 : 3 4 < / d 1 p 1 : V a l u e > < / d 2 : a n y T y p e > < d 2 : a n y T y p e   z : I d = " i 3 0 7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2 9 9 2 " / > < d 1 p 1 : U U I D > 1 8 d 1 0 f 8 b - 6 c 8 7 - 4 d f 7 - 8 a 3 3 - 3 9 8 d 4 9 c 2 5 2 d 1 < / d 1 p 1 : U U I D > < d 1 p 1 : C o n t a i n e r   z : R e f = " i 2 9 9 3 " / > < d 1 p 1 : V a l u e   i : t y p e = " d 1 : s t r i n g " > ' T 7 5 ' ! 3 3 : 3 3 < / d 1 p 1 : V a l u e > < / d 2 : a n y T y p e > < d 2 : a n y T y p e   z : I d = " i 3 0 7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2 9 9 2 " / > < d 1 p 1 : U U I D > 5 e 8 5 8 f 9 0 - 3 5 6 d - 4 f 9 7 - 9 0 9 5 - 4 0 7 1 2 0 d f b e 6 5 < / d 1 p 1 : U U I D > < d 1 p 1 : C o n t a i n e r   z : R e f = " i 2 9 9 3 " / > < d 1 p 1 : V a l u e   i : t y p e = " d 1 : s t r i n g " > ' T 7 6 ' ! 3 3 : 3 3 < / d 1 p 1 : V a l u e > < / d 2 : a n y T y p e > < d 2 : a n y T y p e   z : I d = " i 3 0 7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2 9 9 2 " / > < d 1 p 1 : U U I D > f 0 6 2 8 9 a 6 - f 9 d 8 - 4 d 4 d - a 8 4 1 - 3 e 7 1 0 2 0 c 3 2 6 3 < / d 1 p 1 : U U I D > < d 1 p 1 : C o n t a i n e r   z : R e f = " i 2 9 9 3 " / > < d 1 p 1 : V a l u e   i : t y p e = " d 1 : s t r i n g " > ' T 7 7 ' ! 3 3 : 3 3 < / d 1 p 1 : V a l u e > < / d 2 : a n y T y p e > < d 2 : a n y T y p e   z : I d = " i 3 0 7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2 9 9 2 " / > < d 1 p 1 : U U I D > b 9 a f f 6 4 a - 1 6 1 9 - 4 e 7 3 - b d 5 7 - c f 5 d 6 a c f c 0 9 c < / d 1 p 1 : U U I D > < d 1 p 1 : C o n t a i n e r   z : R e f = " i 2 9 9 3 " / > < d 1 p 1 : V a l u e   i : t y p e = " d 1 : s t r i n g " > ' T 7 8 ' ! 3 3 : 3 3 < / d 1 p 1 : V a l u e > < / d 2 : a n y T y p e > < d 2 : a n y T y p e   z : I d = " i 3 0 7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2 9 9 2 " / > < d 1 p 1 : U U I D > f 2 3 4 d 4 b 7 - b c 3 1 - 4 e 3 e - b c 6 6 - 3 0 d 1 6 6 5 0 f 9 b d < / d 1 p 1 : U U I D > < d 1 p 1 : C o n t a i n e r   z : R e f = " i 2 9 9 3 " / > < d 1 p 1 : V a l u e   i : t y p e = " d 1 : s t r i n g " > ' T 7 9 ' ! 3 4 : 3 4 < / d 1 p 1 : V a l u e > < / d 2 : a n y T y p e > < d 2 : a n y T y p e   z : I d = " i 3 0 7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2 9 9 2 " / > < d 1 p 1 : U U I D > 9 7 a 1 2 9 4 6 - 8 2 0 2 - 4 7 8 e - a b 1 f - 4 6 2 0 1 3 2 f d 0 3 9 < / d 1 p 1 : U U I D > < d 1 p 1 : C o n t a i n e r   z : R e f = " i 2 9 9 3 " / > < d 1 p 1 : V a l u e   i : t y p e = " d 1 : s t r i n g " > ' T 8 0 ' ! 3 4 : 3 4 < / d 1 p 1 : V a l u e > < / d 2 : a n y T y p e > < d 2 : a n y T y p e   z : I d = " i 3 0 7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2 9 9 2 " / > < d 1 p 1 : U U I D > b 7 6 8 5 e a 3 - 2 1 5 0 - 4 e 7 5 - a a 3 4 - b 2 1 2 f b f 8 0 f 5 f < / d 1 p 1 : U U I D > < d 1 p 1 : C o n t a i n e r   z : R e f = " i 2 9 9 3 " / > < d 1 p 1 : V a l u e   i : t y p e = " d 1 : s t r i n g " > ' T 8 1 ' ! 3 4 : 3 4 < / d 1 p 1 : V a l u e > < / d 2 : a n y T y p e > < d 2 : a n y T y p e   z : I d = " i 3 0 7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2 9 9 2 " / > < d 1 p 1 : U U I D > e 6 7 9 1 2 2 0 - 0 0 b 9 - 4 7 2 d - a 9 b 0 - d 8 0 7 9 3 2 3 0 d 5 5 < / d 1 p 1 : U U I D > < d 1 p 1 : C o n t a i n e r   z : R e f = " i 2 9 9 3 " / > < d 1 p 1 : V a l u e   i : t y p e = " d 1 : s t r i n g " > ' T 8 2 ' ! 3 3 : 3 3 < / d 1 p 1 : V a l u e > < / d 2 : a n y T y p e > < d 2 : a n y T y p e   z : I d = " i 3 0 7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2 9 9 2 " / > < d 1 p 1 : U U I D > 8 0 1 9 1 2 4 3 - 2 b d e - 4 3 b 1 - b 4 6 c - e 3 4 7 c c 6 7 d f c f < / d 1 p 1 : U U I D > < d 1 p 1 : C o n t a i n e r   z : R e f = " i 2 9 9 3 " / > < d 1 p 1 : V a l u e   i : t y p e = " d 1 : s t r i n g " > ' T 8 3 ' ! 3 3 : 3 3 < / d 1 p 1 : V a l u e > < / d 2 : a n y T y p e > < d 2 : a n y T y p e   z : I d = " i 3 0 8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2 9 9 2 " / > < d 1 p 1 : U U I D > c e 9 d e 3 b 9 - 9 1 1 6 - 4 c 2 b - 9 0 a 7 - c 1 1 d 3 a 6 0 3 2 5 6 < / d 1 p 1 : U U I D > < d 1 p 1 : C o n t a i n e r   z : R e f = " i 2 9 9 3 " / > < d 1 p 1 : V a l u e   i : t y p e = " d 1 : s t r i n g " > ' T 8 4 ' ! 3 3 : 3 3 < / d 1 p 1 : V a l u e > < / d 2 : a n y T y p e > < d 2 : a n y T y p e   z : I d = " i 3 0 8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2 9 9 2 " / > < d 1 p 1 : U U I D > e 2 b 2 e 5 8 c - e a 2 c - 4 5 e 1 - 9 1 e c - a c c b f 3 c 6 0 8 a 4 < / d 1 p 1 : U U I D > < d 1 p 1 : C o n t a i n e r   z : R e f = " i 2 9 9 3 " / > < d 1 p 1 : V a l u e   i : t y p e = " d 1 : s t r i n g " > ' T 8 5 ' ! 3 3 : 3 3 < / d 1 p 1 : V a l u e > < / d 2 : a n y T y p e > < d 2 : a n y T y p e   z : I d = " i 3 0 8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2 9 9 2 " / > < d 1 p 1 : U U I D > d 0 4 3 9 5 b 1 - 0 9 e 8 - 4 a d 5 - 8 a f f - 4 d 8 e a 2 b d c 2 6 d < / d 1 p 1 : U U I D > < d 1 p 1 : C o n t a i n e r   z : R e f = " i 2 9 9 3 " / > < d 1 p 1 : V a l u e   i : t y p e = " d 1 : s t r i n g " > ' T 8 6 ' ! 3 2 : 3 2 < / d 1 p 1 : V a l u e > < / d 2 : a n y T y p e > < d 2 : a n y T y p e   z : I d = " i 3 0 8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2 9 9 2 " / > < d 1 p 1 : U U I D > b 5 2 5 f f e 1 - 0 7 5 d - 4 8 d 1 - 8 3 d 6 - e 3 f 3 1 1 7 9 3 c a b < / d 1 p 1 : U U I D > < d 1 p 1 : C o n t a i n e r   z : R e f = " i 2 9 9 3 " / > < d 1 p 1 : V a l u e   i : t y p e = " d 1 : s t r i n g " > ' T 8 7 ' ! 3 3 : 3 3 < / d 1 p 1 : V a l u e > < / d 2 : a n y T y p e > < d 2 : a n y T y p e   z : I d = " i 3 0 8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2 9 9 2 " / > < d 1 p 1 : U U I D > 7 0 1 c 5 2 4 5 - f 0 5 d - 4 5 d e - a 7 8 9 - 3 f d 2 a a f 2 e 4 e 1 < / d 1 p 1 : U U I D > < d 1 p 1 : C o n t a i n e r   z : R e f = " i 2 9 9 3 " / > < d 1 p 1 : V a l u e   i : t y p e = " d 1 : s t r i n g " > ' T 8 8 ' ! 3 3 : 3 3 < / d 1 p 1 : V a l u e > < / d 2 : a n y T y p e > < d 2 : a n y T y p e   z : I d = " i 3 0 8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2 9 9 2 " / > < d 1 p 1 : U U I D > 2 c 7 0 0 9 f 2 - 1 9 0 d - 4 7 7 c - 9 4 f 8 - 2 5 4 8 9 4 9 f a 2 4 1 < / d 1 p 1 : U U I D > < d 1 p 1 : C o n t a i n e r   z : R e f = " i 2 9 9 3 " / > < d 1 p 1 : V a l u e   i : t y p e = " d 1 : s t r i n g " > ' T 8 9 ' ! 3 3 : 3 3 < / d 1 p 1 : V a l u e > < / d 2 : a n y T y p e > < d 2 : a n y T y p e   z : I d = " i 3 0 8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2 9 9 2 " / > < d 1 p 1 : U U I D > 5 0 f d e 6 7 0 - 7 f 3 a - 4 f a e - 9 f 2 7 - c 3 3 4 c 6 5 0 5 5 e b < / d 1 p 1 : U U I D > < d 1 p 1 : C o n t a i n e r   z : R e f = " i 2 9 9 3 " / > < d 1 p 1 : V a l u e   i : t y p e = " d 1 : s t r i n g " > ' T 9 0 ' ! 3 2 : 3 2 < / d 1 p 1 : V a l u e > < / d 2 : a n y T y p e > < d 2 : a n y T y p e   z : I d = " i 3 0 8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2 9 9 2 " / > < d 1 p 1 : U U I D > 5 a 2 2 4 8 b b - d 7 1 5 - 4 a 8 0 - b d b 0 - 3 a c 3 1 4 1 7 0 e f 1 < / d 1 p 1 : U U I D > < d 1 p 1 : C o n t a i n e r   z : R e f = " i 2 9 9 3 " / > < d 1 p 1 : V a l u e   i : t y p e = " d 1 : s t r i n g " > ' T 9 1 ' ! 3 2 : 3 2 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0 8 8 " > < d 1 p 1 : U U I D > 9 0 b 7 9 5 5 4 - d 6 9 8 - 4 0 5 c - 9 9 d 7 - 6 f 5 9 f b c c f 4 d 9 < / d 1 p 1 : U U I D > < d 1 p 1 : _ e l e m e n t s > < d 2 : a n y T y p e   z : R e f = " i 2 9 9 4 " / > < d 2 : a n y T y p e   z : R e f = " i 2 9 9 7 " / > < d 2 : a n y T y p e   z : R e f = " i 2 9 9 8 " / > < d 2 : a n y T y p e   z : R e f = " i 2 9 9 9 " / > < d 2 : a n y T y p e   z : R e f = " i 3 0 0 0 " / > < d 2 : a n y T y p e   z : R e f = " i 3 0 0 1 " / > < d 2 : a n y T y p e   z : R e f = " i 3 0 0 2 " / > < d 2 : a n y T y p e   z : R e f = " i 3 0 0 3 " / > < d 2 : a n y T y p e   z : R e f = " i 3 0 0 4 " / > < d 2 : a n y T y p e   z : R e f = " i 3 0 0 5 " / > < d 2 : a n y T y p e   z : R e f = " i 3 0 0 6 " / > < d 2 : a n y T y p e   z : R e f = " i 3 0 0 7 " / > < d 2 : a n y T y p e   z : R e f = " i 3 0 0 8 " / > < d 2 : a n y T y p e   z : R e f = " i 3 0 0 9 " / > < d 2 : a n y T y p e   z : R e f = " i 3 0 1 0 " / > < d 2 : a n y T y p e   z : R e f = " i 3 0 1 1 " / > < d 2 : a n y T y p e   z : R e f = " i 3 0 1 2 " / > < d 2 : a n y T y p e   z : R e f = " i 3 0 1 3 " / > < d 2 : a n y T y p e   z : R e f = " i 3 0 1 4 " / > < d 2 : a n y T y p e   z : R e f = " i 3 0 1 5 " / > < d 2 : a n y T y p e   z : R e f = " i 3 0 1 6 " / > < d 2 : a n y T y p e   z : R e f = " i 3 0 1 7 " / > < d 2 : a n y T y p e   z : R e f = " i 3 0 1 8 " / > < d 2 : a n y T y p e   z : R e f = " i 3 0 1 9 " / > < d 2 : a n y T y p e   z : R e f = " i 3 0 2 0 " / > < d 2 : a n y T y p e   z : R e f = " i 3 0 2 1 " / > < d 2 : a n y T y p e   z : R e f = " i 3 0 2 2 " / > < d 2 : a n y T y p e   z : R e f = " i 3 0 2 3 " / > < d 2 : a n y T y p e   z : R e f = " i 3 0 2 4 " / > < d 2 : a n y T y p e   z : R e f = " i 3 0 2 5 " / > < d 2 : a n y T y p e   z : R e f = " i 3 0 2 6 " / > < d 2 : a n y T y p e   z : R e f = " i 3 0 2 7 " / > < d 2 : a n y T y p e   z : R e f = " i 3 0 2 8 " / > < d 2 : a n y T y p e   z : R e f = " i 3 0 2 9 " / > < d 2 : a n y T y p e   z : R e f = " i 3 0 3 0 " / > < d 2 : a n y T y p e   z : R e f = " i 3 0 3 1 " / > < d 2 : a n y T y p e   z : R e f = " i 3 0 3 2 " / > < d 2 : a n y T y p e   z : R e f = " i 3 0 3 3 " / > < d 2 : a n y T y p e   z : R e f = " i 3 0 3 4 " / > < d 2 : a n y T y p e   z : R e f = " i 3 0 3 5 " / > < d 2 : a n y T y p e   z : R e f = " i 3 0 3 6 " / > < d 2 : a n y T y p e   z : R e f = " i 3 0 3 7 " / > < d 2 : a n y T y p e   z : R e f = " i 3 0 3 8 " / > < d 2 : a n y T y p e   z : R e f = " i 3 0 3 9 " / > < d 2 : a n y T y p e   z : R e f = " i 3 0 4 0 " / > < d 2 : a n y T y p e   z : R e f = " i 3 0 4 1 " / > < d 2 : a n y T y p e   z : R e f = " i 3 0 4 2 " / > < d 2 : a n y T y p e   z : R e f = " i 3 0 4 3 " / > < d 2 : a n y T y p e   z : R e f = " i 3 0 4 4 " / > < d 2 : a n y T y p e   z : R e f = " i 3 0 4 5 " / > < d 2 : a n y T y p e   z : R e f = " i 3 0 4 6 " / > < d 2 : a n y T y p e   z : R e f = " i 3 0 4 7 " / > < d 2 : a n y T y p e   z : R e f = " i 3 0 4 8 " / > < d 2 : a n y T y p e   z : R e f = " i 3 0 4 9 " / > < d 2 : a n y T y p e   z : R e f = " i 3 0 5 0 " / > < d 2 : a n y T y p e   z : R e f = " i 3 0 5 1 " / > < d 2 : a n y T y p e   z : R e f = " i 3 0 5 2 " / > < d 2 : a n y T y p e   z : R e f = " i 3 0 5 3 " / > < d 2 : a n y T y p e   z : R e f = " i 3 0 5 4 " / > < d 2 : a n y T y p e   z : R e f = " i 3 0 5 5 " / > < d 2 : a n y T y p e   z : R e f = " i 3 0 5 6 " / > < d 2 : a n y T y p e   z : R e f = " i 3 0 5 7 " / > < d 2 : a n y T y p e   z : R e f = " i 3 0 5 8 " / > < d 2 : a n y T y p e   z : R e f = " i 3 0 5 9 " / > < d 2 : a n y T y p e   z : R e f = " i 3 0 6 0 " / > < d 2 : a n y T y p e   z : R e f = " i 3 0 6 1 " / > < d 2 : a n y T y p e   z : R e f = " i 3 0 6 2 " / > < d 2 : a n y T y p e   z : R e f = " i 3 0 6 3 " / > < d 2 : a n y T y p e   z : R e f = " i 3 0 6 4 " / > < d 2 : a n y T y p e   z : R e f = " i 3 0 6 5 " / > < d 2 : a n y T y p e   z : R e f = " i 3 0 6 6 " / > < d 2 : a n y T y p e   z : R e f = " i 3 0 6 7 " / > < d 2 : a n y T y p e   z : R e f = " i 3 0 6 8 " / > < d 2 : a n y T y p e   z : R e f = " i 3 0 6 9 " / > < d 2 : a n y T y p e   z : R e f = " i 3 0 7 0 " / > < d 2 : a n y T y p e   z : R e f = " i 3 0 7 1 " / > < d 2 : a n y T y p e   z : R e f = " i 3 0 7 2 " / > < d 2 : a n y T y p e   z : R e f = " i 3 0 7 3 " / > < d 2 : a n y T y p e   z : R e f = " i 3 0 7 4 " / > < d 2 : a n y T y p e   z : R e f = " i 3 0 7 5 " / > < d 2 : a n y T y p e   z : R e f = " i 3 0 7 6 " / > < d 2 : a n y T y p e   z : R e f = " i 3 0 7 7 " / > < d 2 : a n y T y p e   z : R e f = " i 3 0 7 8 " / > < d 2 : a n y T y p e   z : R e f = " i 3 0 7 9 " / > < d 2 : a n y T y p e   z : R e f = " i 3 0 8 0 " / > < d 2 : a n y T y p e   z : R e f = " i 3 0 8 1 " / > < d 2 : a n y T y p e   z : R e f = " i 3 0 8 2 " / > < d 2 : a n y T y p e   z : R e f = " i 3 0 8 3 " / > < d 2 : a n y T y p e   z : R e f = " i 3 0 8 4 " / > < d 2 : a n y T y p e   z : R e f = " i 3 0 8 5 " / > < d 2 : a n y T y p e   z : R e f = " i 3 0 8 6 " / > < d 2 : a n y T y p e   z : R e f = " i 3 0 8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0 8 9 "   i : t y p e = " d 1 p 1 : L a b e l " > < d 1 p 1 : P a r e n t   z : R e f = " i 2 9 9 2 " / > < d 1 p 1 : U U I D > 0 f 1 9 1 a 0 2 - b 6 f d - 4 6 4 3 - 9 5 e 4 - 6 a 6 5 a 9 f f 2 b 2 2 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 I n g � n i e u r s   e t   c a d r e s 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0 9 0 "   i : t y p e = " d 1 p 1 : E l e m e n t " > < d 1 p 1 : N a m e > F O N G E C I F & a m p ; 3 2 ; & a m p ; 4 5 ; & a m p ; 3 2 ; F A F & a m p ; 4 5 ; T T < / d 1 p 1 : N a m e > < d 1 p 1 : O b j e c t T y p e > E l e m e n t < / d 1 p 1 : O b j e c t T y p e > < d 1 p 1 : P a r e n t   z : R e f = " i 2 4 1 " / > < d 1 p 1 : U U I D > 9 3 1 6 0 1 3 6 - 8 f 6 3 - 4 3 3 1 - 8 3 c b - 7 3 e 4 d 2 2 7 1 e d f < / d 1 p 1 : U U I D > < d 1 p 1 : _ p r o p e r t i e s   z : I d = " i 3 0 9 1 "   i : t y p e = " d 1 p 1 : M D M P r o p e r t i e s " > < d 1 p 1 : P a r e n t   z : R e f = " i 3 0 9 0 " / > < d 1 p 1 : U U I D > 6 1 8 f d 5 b 9 - f a e 2 - 4 c f f - 9 d 4 8 - 9 b 2 0 c 3 6 c 2 0 f f < / d 1 p 1 : U U I D > < d 1 p 1 : _ e l e m e n t s > < d 2 : a n y T y p e   z : I d = " i 3 0 9 2 "   i : t y p e = " d 1 p 1 : M D M P r o p e r t y " > < d 1 p 1 : N a m e > S i g L e t t e r < / d 1 p 1 : N a m e > < d 1 p 1 : P a r e n t   z : R e f = " i 3 0 9 0 " / > < d 1 p 1 : U U I D > 0 a d 3 2 6 3 f - a d 8 f - 4 8 e 8 - 8 9 f 4 - 2 8 d d 1 7 1 5 f f 9 9 < / d 1 p 1 : U U I D > < d 1 p 1 : _ p r o p e r t i e s   z : I d = " i 3 0 9 3 "   i : t y p e = " d 1 p 1 : M D M P r o p e r t i e s " > < d 1 p 1 : P a r e n t   z : R e f = " i 3 0 9 2 " / > < d 1 p 1 : U U I D > 9 e b 0 3 3 c 9 - d f 5 3 - 4 1 d c - a a b 6 - 8 5 d a 1 9 b 9 1 d 9 b 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0 9 4 " > < d 1 p 1 : U U I D > 1 8 a e d 9 5 a - 3 d f c - 4 e a d - a 4 c 3 - 1 1 8 1 b 4 3 a 7 c a 4 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0 9 1 " / > < d 1 p 1 : V a l u e   i : t y p e = " d 1 : s t r i n g " > < / d 1 p 1 : V a l u e > < / d 2 : a n y T y p e > < d 2 : a n y T y p e   z : I d = " i 3 0 9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0 9 0 " / > < d 1 p 1 : U U I D > 7 c 4 8 b c 5 6 - 2 d c 6 - 4 d 4 6 - 8 a a f - 4 d a 7 9 4 e 5 f d 7 3 < / d 1 p 1 : U U I D > < d 1 p 1 : C o n t a i n e r   z : R e f = " i 3 0 9 1 " / > < d 1 p 1 : V a l u e   i : t y p e = " d 1 : s t r i n g " > ' T 1 ' ! 3 3 : 3 3 < / d 1 p 1 : V a l u e > < / d 2 : a n y T y p e > < d 2 : a n y T y p e   z : I d = " i 3 0 9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0 9 0 " / > < d 1 p 1 : U U I D > c 7 8 e e 9 3 6 - a 0 e 4 - 4 b e 8 - a 6 2 4 - d f d 0 a 5 2 3 7 1 f 6 < / d 1 p 1 : U U I D > < d 1 p 1 : C o n t a i n e r   z : R e f = " i 3 0 9 1 " / > < d 1 p 1 : V a l u e   i : t y p e = " d 1 : s t r i n g " > ' T 2 ' ! 3 3 : 3 3 < / d 1 p 1 : V a l u e > < / d 2 : a n y T y p e > < d 2 : a n y T y p e   z : I d = " i 3 0 9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0 9 0 " / > < d 1 p 1 : U U I D > 5 4 5 f b 8 d d - 3 0 b b - 4 b 1 5 - a 1 5 5 - 5 5 0 6 b 3 4 b 0 2 d 8 < / d 1 p 1 : U U I D > < d 1 p 1 : C o n t a i n e r   z : R e f = " i 3 0 9 1 " / > < d 1 p 1 : V a l u e   i : t y p e = " d 1 : s t r i n g " > ' T 3 ' ! 3 3 : 3 3 < / d 1 p 1 : V a l u e > < / d 2 : a n y T y p e > < d 2 : a n y T y p e   z : I d = " i 3 0 9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0 9 0 " / > < d 1 p 1 : U U I D > e f f 5 b 0 0 f - c 9 2 a - 4 2 e 0 - 9 6 9 9 - 2 0 2 0 3 0 3 5 d e 1 4 < / d 1 p 1 : U U I D > < d 1 p 1 : C o n t a i n e r   z : R e f = " i 3 0 9 1 " / > < d 1 p 1 : V a l u e   i : t y p e = " d 1 : s t r i n g " > ' T 4 ' ! 3 3 : 3 3 < / d 1 p 1 : V a l u e > < / d 2 : a n y T y p e > < d 2 : a n y T y p e   z : I d = " i 3 0 9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0 9 0 " / > < d 1 p 1 : U U I D > 9 6 b 9 7 4 7 e - d 7 a b - 4 f e 4 - 8 6 7 a - 1 d 2 e 2 6 7 1 1 1 1 f < / d 1 p 1 : U U I D > < d 1 p 1 : C o n t a i n e r   z : R e f = " i 3 0 9 1 " / > < d 1 p 1 : V a l u e   i : t y p e = " d 1 : s t r i n g " > ' T 5 ' ! 3 3 : 3 3 < / d 1 p 1 : V a l u e > < / d 2 : a n y T y p e > < d 2 : a n y T y p e   z : I d = " i 3 1 0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0 9 0 " / > < d 1 p 1 : U U I D > 5 a 7 b e 4 d c - a a 2 a - 4 1 7 1 - a 4 4 5 - d e c 6 9 1 3 7 2 e b c < / d 1 p 1 : U U I D > < d 1 p 1 : C o n t a i n e r   z : R e f = " i 3 0 9 1 " / > < d 1 p 1 : V a l u e   i : t y p e = " d 1 : s t r i n g " > ' T 6 ' ! 3 3 : 3 3 < / d 1 p 1 : V a l u e > < / d 2 : a n y T y p e > < d 2 : a n y T y p e   z : I d = " i 3 1 0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0 9 0 " / > < d 1 p 1 : U U I D > 8 6 7 f f e f a - 6 b 1 b - 4 4 6 4 - 8 c 9 a - e b 4 d 9 8 2 e 2 b 3 5 < / d 1 p 1 : U U I D > < d 1 p 1 : C o n t a i n e r   z : R e f = " i 3 0 9 1 " / > < d 1 p 1 : V a l u e   i : t y p e = " d 1 : s t r i n g " > ' T 7 ' ! 3 3 : 3 3 < / d 1 p 1 : V a l u e > < / d 2 : a n y T y p e > < d 2 : a n y T y p e   z : I d = " i 3 1 0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0 9 0 " / > < d 1 p 1 : U U I D > 5 2 d 5 8 1 9 3 - 7 1 f a - 4 8 6 7 - a c c d - 9 2 2 4 f 6 3 4 9 2 0 6 < / d 1 p 1 : U U I D > < d 1 p 1 : C o n t a i n e r   z : R e f = " i 3 0 9 1 " / > < d 1 p 1 : V a l u e   i : t y p e = " d 1 : s t r i n g " > ' T 8 ' ! 3 3 : 3 3 < / d 1 p 1 : V a l u e > < / d 2 : a n y T y p e > < d 2 : a n y T y p e   z : I d = " i 3 1 0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0 9 0 " / > < d 1 p 1 : U U I D > 0 7 8 a b b c d - f 7 f 1 - 4 2 7 e - 8 9 9 9 - 7 b 5 e c 7 a a 6 1 3 8 < / d 1 p 1 : U U I D > < d 1 p 1 : C o n t a i n e r   z : R e f = " i 3 0 9 1 " / > < d 1 p 1 : V a l u e   i : t y p e = " d 1 : s t r i n g " > ' T 9 ' ! 3 3 : 3 3 < / d 1 p 1 : V a l u e > < / d 2 : a n y T y p e > < d 2 : a n y T y p e   z : I d = " i 3 1 0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0 9 0 " / > < d 1 p 1 : U U I D > 0 6 f 4 4 5 4 5 - c 2 9 7 - 4 a 2 a - 8 5 3 0 - 5 b 4 d f b c a 8 7 0 4 < / d 1 p 1 : U U I D > < d 1 p 1 : C o n t a i n e r   z : R e f = " i 3 0 9 1 " / > < d 1 p 1 : V a l u e   i : t y p e = " d 1 : s t r i n g " > ' T 1 0 ' ! 3 3 : 3 3 < / d 1 p 1 : V a l u e > < / d 2 : a n y T y p e > < d 2 : a n y T y p e   z : I d = " i 3 1 0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0 9 0 " / > < d 1 p 1 : U U I D > 0 f 6 9 f c b 5 - 7 d f 2 - 4 6 5 1 - 8 f 6 e - 0 d b 9 e d a f 8 0 f 0 < / d 1 p 1 : U U I D > < d 1 p 1 : C o n t a i n e r   z : R e f = " i 3 0 9 1 " / > < d 1 p 1 : V a l u e   i : t y p e = " d 1 : s t r i n g " > ' T 1 1 ' ! 3 3 : 3 3 < / d 1 p 1 : V a l u e > < / d 2 : a n y T y p e > < d 2 : a n y T y p e   z : I d = " i 3 1 0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0 9 0 " / > < d 1 p 1 : U U I D > d 7 1 b b 1 b b - e 4 8 d - 4 7 a c - b a a a - 5 2 6 9 3 9 d 1 5 0 5 8 < / d 1 p 1 : U U I D > < d 1 p 1 : C o n t a i n e r   z : R e f = " i 3 0 9 1 " / > < d 1 p 1 : V a l u e   i : t y p e = " d 1 : s t r i n g " > ' T 1 2 ' ! 3 3 : 3 3 < / d 1 p 1 : V a l u e > < / d 2 : a n y T y p e > < d 2 : a n y T y p e   z : I d = " i 3 1 0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0 9 0 " / > < d 1 p 1 : U U I D > 2 5 2 0 d e c 4 - e 1 4 9 - 4 2 0 e - b c c d - 6 0 b 8 6 9 b a a a 1 d < / d 1 p 1 : U U I D > < d 1 p 1 : C o n t a i n e r   z : R e f = " i 3 0 9 1 " / > < d 1 p 1 : V a l u e   i : t y p e = " d 1 : s t r i n g " > ' T 1 3 ' ! 3 3 : 3 3 < / d 1 p 1 : V a l u e > < / d 2 : a n y T y p e > < d 2 : a n y T y p e   z : I d = " i 3 1 0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0 9 0 " / > < d 1 p 1 : U U I D > 5 6 8 3 c 2 9 9 - d 7 e 3 - 4 3 1 3 - 8 f 7 d - 4 d 3 f d e 2 0 a 5 4 9 < / d 1 p 1 : U U I D > < d 1 p 1 : C o n t a i n e r   z : R e f = " i 3 0 9 1 " / > < d 1 p 1 : V a l u e   i : t y p e = " d 1 : s t r i n g " > ' T 1 4 ' ! 3 3 : 3 3 < / d 1 p 1 : V a l u e > < / d 2 : a n y T y p e > < d 2 : a n y T y p e   z : I d = " i 3 1 0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0 9 0 " / > < d 1 p 1 : U U I D > c b 7 2 c 5 3 b - 9 0 c a - 4 8 5 c - b c 8 3 - 3 8 c b 4 b 7 3 5 3 e 9 < / d 1 p 1 : U U I D > < d 1 p 1 : C o n t a i n e r   z : R e f = " i 3 0 9 1 " / > < d 1 p 1 : V a l u e   i : t y p e = " d 1 : s t r i n g " > ' T 1 5 ' ! 3 3 : 3 3 < / d 1 p 1 : V a l u e > < / d 2 : a n y T y p e > < d 2 : a n y T y p e   z : I d = " i 3 1 1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0 9 0 " / > < d 1 p 1 : U U I D > 6 7 4 8 8 b 4 8 - 5 0 c f - 4 c 6 9 - 9 2 1 e - f 7 f 3 e 5 9 0 0 7 1 a < / d 1 p 1 : U U I D > < d 1 p 1 : C o n t a i n e r   z : R e f = " i 3 0 9 1 " / > < d 1 p 1 : V a l u e   i : t y p e = " d 1 : s t r i n g " > ' T 1 6 ' ! 3 3 : 3 3 < / d 1 p 1 : V a l u e > < / d 2 : a n y T y p e > < d 2 : a n y T y p e   z : I d = " i 3 1 1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0 9 0 " / > < d 1 p 1 : U U I D > 7 7 e 6 f f a e - f 2 d 3 - 4 5 6 6 - a 0 3 2 - 9 b b a b 2 5 f b 9 5 e < / d 1 p 1 : U U I D > < d 1 p 1 : C o n t a i n e r   z : R e f = " i 3 0 9 1 " / > < d 1 p 1 : V a l u e   i : t y p e = " d 1 : s t r i n g " > ' T 1 7 ' ! 3 3 : 3 3 < / d 1 p 1 : V a l u e > < / d 2 : a n y T y p e > < d 2 : a n y T y p e   z : I d = " i 3 1 1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0 9 0 " / > < d 1 p 1 : U U I D > d 6 e 3 6 e b d - 6 5 7 0 - 4 0 d 8 - 9 2 6 3 - b 1 9 c 9 b e c a c 2 f < / d 1 p 1 : U U I D > < d 1 p 1 : C o n t a i n e r   z : R e f = " i 3 0 9 1 " / > < d 1 p 1 : V a l u e   i : t y p e = " d 1 : s t r i n g " > ' T 1 8 ' ! 3 3 : 3 3 < / d 1 p 1 : V a l u e > < / d 2 : a n y T y p e > < d 2 : a n y T y p e   z : I d = " i 3 1 1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0 9 0 " / > < d 1 p 1 : U U I D > e 0 c 2 7 4 8 6 - 4 a a 3 - 4 f 5 4 - 8 b 9 e - 8 1 7 f d a 5 3 1 0 6 b < / d 1 p 1 : U U I D > < d 1 p 1 : C o n t a i n e r   z : R e f = " i 3 0 9 1 " / > < d 1 p 1 : V a l u e   i : t y p e = " d 1 : s t r i n g " > ' T 1 9 ' ! 3 3 : 3 3 < / d 1 p 1 : V a l u e > < / d 2 : a n y T y p e > < d 2 : a n y T y p e   z : I d = " i 3 1 1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0 9 0 " / > < d 1 p 1 : U U I D > 3 f b 2 1 1 d d - 1 9 a 2 - 4 d b c - b e f d - d f b 5 2 d 9 5 b f b c < / d 1 p 1 : U U I D > < d 1 p 1 : C o n t a i n e r   z : R e f = " i 3 0 9 1 " / > < d 1 p 1 : V a l u e   i : t y p e = " d 1 : s t r i n g " > ' T 2 0 ' ! 3 3 : 3 3 < / d 1 p 1 : V a l u e > < / d 2 : a n y T y p e > < d 2 : a n y T y p e   z : I d = " i 3 1 1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0 9 0 " / > < d 1 p 1 : U U I D > f f 0 a 4 0 f 0 - 5 2 5 d - 4 e 3 a - 9 b e 6 - 8 d b f e 1 4 3 5 6 7 c < / d 1 p 1 : U U I D > < d 1 p 1 : C o n t a i n e r   z : R e f = " i 3 0 9 1 " / > < d 1 p 1 : V a l u e   i : t y p e = " d 1 : s t r i n g " > ' T 2 1 ' ! 3 3 : 3 3 < / d 1 p 1 : V a l u e > < / d 2 : a n y T y p e > < d 2 : a n y T y p e   z : I d = " i 3 1 1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0 9 0 " / > < d 1 p 1 : U U I D > 4 e 4 3 5 d e 8 - 2 5 6 3 - 4 2 8 b - 8 2 9 1 - 0 d 4 7 1 d 4 0 0 7 f d < / d 1 p 1 : U U I D > < d 1 p 1 : C o n t a i n e r   z : R e f = " i 3 0 9 1 " / > < d 1 p 1 : V a l u e   i : t y p e = " d 1 : s t r i n g " > ' T 2 2 ' ! 3 4 : 3 4 < / d 1 p 1 : V a l u e > < / d 2 : a n y T y p e > < d 2 : a n y T y p e   z : I d = " i 3 1 1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0 9 0 " / > < d 1 p 1 : U U I D > 0 3 f 2 2 8 7 9 - 3 2 2 6 - 4 9 7 a - b 0 a c - 4 8 1 9 f f b f d c 6 3 < / d 1 p 1 : U U I D > < d 1 p 1 : C o n t a i n e r   z : R e f = " i 3 0 9 1 " / > < d 1 p 1 : V a l u e   i : t y p e = " d 1 : s t r i n g " > ' T 2 3 ' ! 3 4 : 3 4 < / d 1 p 1 : V a l u e > < / d 2 : a n y T y p e > < d 2 : a n y T y p e   z : I d = " i 3 1 1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0 9 0 " / > < d 1 p 1 : U U I D > c f 7 a 7 b 6 b - f 4 f 0 - 4 0 1 8 - a e 5 0 - 4 f 5 a c 5 5 0 0 5 a c < / d 1 p 1 : U U I D > < d 1 p 1 : C o n t a i n e r   z : R e f = " i 3 0 9 1 " / > < d 1 p 1 : V a l u e   i : t y p e = " d 1 : s t r i n g " > ' T 2 4 ' ! 3 4 : 3 4 < / d 1 p 1 : V a l u e > < / d 2 : a n y T y p e > < d 2 : a n y T y p e   z : I d = " i 3 1 1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0 9 0 " / > < d 1 p 1 : U U I D > d d 2 9 5 6 0 3 - d 6 4 0 - 4 2 8 2 - a 4 d 0 - 0 7 3 6 6 f 5 4 4 0 a 2 < / d 1 p 1 : U U I D > < d 1 p 1 : C o n t a i n e r   z : R e f = " i 3 0 9 1 " / > < d 1 p 1 : V a l u e   i : t y p e = " d 1 : s t r i n g " > ' T 2 5 ' ! 3 4 : 3 4 < / d 1 p 1 : V a l u e > < / d 2 : a n y T y p e > < d 2 : a n y T y p e   z : I d = " i 3 1 2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0 9 0 " / > < d 1 p 1 : U U I D > 5 5 2 d 6 2 1 c - b 7 f f - 4 7 a 3 - 9 9 c 6 - 2 8 1 1 c b 2 9 6 8 4 1 < / d 1 p 1 : U U I D > < d 1 p 1 : C o n t a i n e r   z : R e f = " i 3 0 9 1 " / > < d 1 p 1 : V a l u e   i : t y p e = " d 1 : s t r i n g " > ' T 2 6 ' ! 3 4 : 3 4 < / d 1 p 1 : V a l u e > < / d 2 : a n y T y p e > < d 2 : a n y T y p e   z : I d = " i 3 1 2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0 9 0 " / > < d 1 p 1 : U U I D > 2 4 6 3 3 e 5 3 - 8 e b 5 - 4 a 9 4 - 9 9 4 2 - d 8 1 5 c d f 4 6 b c 3 < / d 1 p 1 : U U I D > < d 1 p 1 : C o n t a i n e r   z : R e f = " i 3 0 9 1 " / > < d 1 p 1 : V a l u e   i : t y p e = " d 1 : s t r i n g " > ' T 2 7 ' ! 3 4 : 3 4 < / d 1 p 1 : V a l u e > < / d 2 : a n y T y p e > < d 2 : a n y T y p e   z : I d = " i 3 1 2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0 9 0 " / > < d 1 p 1 : U U I D > 9 e 6 8 9 4 b 3 - b a 3 5 - 4 3 f 8 - b 4 1 5 - 9 0 b f a 0 6 6 7 b 5 6 < / d 1 p 1 : U U I D > < d 1 p 1 : C o n t a i n e r   z : R e f = " i 3 0 9 1 " / > < d 1 p 1 : V a l u e   i : t y p e = " d 1 : s t r i n g " > ' T 2 8 ' ! 3 4 : 3 4 < / d 1 p 1 : V a l u e > < / d 2 : a n y T y p e > < d 2 : a n y T y p e   z : I d = " i 3 1 2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0 9 0 " / > < d 1 p 1 : U U I D > 3 2 2 3 3 6 7 8 - c 2 e 3 - 4 9 5 6 - 8 c e 5 - 7 f 8 d f 3 d a c d a 6 < / d 1 p 1 : U U I D > < d 1 p 1 : C o n t a i n e r   z : R e f = " i 3 0 9 1 " / > < d 1 p 1 : V a l u e   i : t y p e = " d 1 : s t r i n g " > ' T 2 9 ' ! 3 4 : 3 4 < / d 1 p 1 : V a l u e > < / d 2 : a n y T y p e > < d 2 : a n y T y p e   z : I d = " i 3 1 2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0 9 0 " / > < d 1 p 1 : U U I D > b 9 1 5 f 2 2 f - 4 2 3 f - 4 8 d 2 - b b b 4 - 1 9 5 d d e b 7 7 4 7 1 < / d 1 p 1 : U U I D > < d 1 p 1 : C o n t a i n e r   z : R e f = " i 3 0 9 1 " / > < d 1 p 1 : V a l u e   i : t y p e = " d 1 : s t r i n g " > ' T 3 0 ' ! 3 5 : 3 5 < / d 1 p 1 : V a l u e > < / d 2 : a n y T y p e > < d 2 : a n y T y p e   z : I d = " i 3 1 2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0 9 0 " / > < d 1 p 1 : U U I D > f 7 2 e a 0 3 7 - 6 8 9 0 - 4 8 c f - a d 2 a - b 3 3 7 c 8 3 b 3 0 f a < / d 1 p 1 : U U I D > < d 1 p 1 : C o n t a i n e r   z : R e f = " i 3 0 9 1 " / > < d 1 p 1 : V a l u e   i : t y p e = " d 1 : s t r i n g " > ' T 3 1 ' ! 3 5 : 3 5 < / d 1 p 1 : V a l u e > < / d 2 : a n y T y p e > < d 2 : a n y T y p e   z : I d = " i 3 1 2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0 9 0 " / > < d 1 p 1 : U U I D > 8 8 0 c 3 9 4 4 - e 9 a b - 4 b 6 6 - 9 8 3 f - f f d 2 e 2 f c 6 e 0 0 < / d 1 p 1 : U U I D > < d 1 p 1 : C o n t a i n e r   z : R e f = " i 3 0 9 1 " / > < d 1 p 1 : V a l u e   i : t y p e = " d 1 : s t r i n g " > ' T 3 2 ' ! 3 5 : 3 5 < / d 1 p 1 : V a l u e > < / d 2 : a n y T y p e > < d 2 : a n y T y p e   z : I d = " i 3 1 2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0 9 0 " / > < d 1 p 1 : U U I D > e d d 4 c a 7 1 - 2 1 a e - 4 c c b - 9 b d 9 - a a 8 0 2 3 a 0 6 9 d c < / d 1 p 1 : U U I D > < d 1 p 1 : C o n t a i n e r   z : R e f = " i 3 0 9 1 " / > < d 1 p 1 : V a l u e   i : t y p e = " d 1 : s t r i n g " > ' T 3 3 ' ! 3 5 : 3 5 < / d 1 p 1 : V a l u e > < / d 2 : a n y T y p e > < d 2 : a n y T y p e   z : I d = " i 3 1 2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0 9 0 " / > < d 1 p 1 : U U I D > c 7 e 3 a 5 8 2 - e f e 7 - 4 2 8 f - a b 7 6 - 1 3 d b 7 7 f 1 1 c 4 0 < / d 1 p 1 : U U I D > < d 1 p 1 : C o n t a i n e r   z : R e f = " i 3 0 9 1 " / > < d 1 p 1 : V a l u e   i : t y p e = " d 1 : s t r i n g " > ' T 3 4 ' ! 3 5 : 3 5 < / d 1 p 1 : V a l u e > < / d 2 : a n y T y p e > < d 2 : a n y T y p e   z : I d = " i 3 1 2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0 9 0 " / > < d 1 p 1 : U U I D > c e 4 7 d 8 0 9 - 7 5 2 c - 4 3 3 a - 8 7 7 a - 6 b 6 b 3 4 1 0 3 e d c < / d 1 p 1 : U U I D > < d 1 p 1 : C o n t a i n e r   z : R e f = " i 3 0 9 1 " / > < d 1 p 1 : V a l u e   i : t y p e = " d 1 : s t r i n g " > ' T 3 5 ' ! 3 5 : 3 5 < / d 1 p 1 : V a l u e > < / d 2 : a n y T y p e > < d 2 : a n y T y p e   z : I d = " i 3 1 3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0 9 0 " / > < d 1 p 1 : U U I D > 4 7 b c c 8 6 2 - 1 d 2 f - 4 d 9 3 - a c e 4 - 0 a 1 a 0 8 b 1 4 0 2 e < / d 1 p 1 : U U I D > < d 1 p 1 : C o n t a i n e r   z : R e f = " i 3 0 9 1 " / > < d 1 p 1 : V a l u e   i : t y p e = " d 1 : s t r i n g " > ' T 3 6 ' ! 3 5 : 3 5 < / d 1 p 1 : V a l u e > < / d 2 : a n y T y p e > < d 2 : a n y T y p e   z : I d = " i 3 1 3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0 9 0 " / > < d 1 p 1 : U U I D > 9 7 b 7 6 2 a 0 - b 8 2 9 - 4 2 5 b - b a b 6 - 2 5 a 8 1 5 2 6 a a b 4 < / d 1 p 1 : U U I D > < d 1 p 1 : C o n t a i n e r   z : R e f = " i 3 0 9 1 " / > < d 1 p 1 : V a l u e   i : t y p e = " d 1 : s t r i n g " > ' T 3 7 ' ! 3 5 : 3 5 < / d 1 p 1 : V a l u e > < / d 2 : a n y T y p e > < d 2 : a n y T y p e   z : I d = " i 3 1 3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0 9 0 " / > < d 1 p 1 : U U I D > 0 f 1 4 3 0 7 e - a b 8 3 - 4 e 1 b - 9 d 7 3 - b 2 3 e 4 e 4 8 5 9 3 4 < / d 1 p 1 : U U I D > < d 1 p 1 : C o n t a i n e r   z : R e f = " i 3 0 9 1 " / > < d 1 p 1 : V a l u e   i : t y p e = " d 1 : s t r i n g " > ' T 3 8 ' ! 3 4 : 3 4 < / d 1 p 1 : V a l u e > < / d 2 : a n y T y p e > < d 2 : a n y T y p e   z : I d = " i 3 1 3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0 9 0 " / > < d 1 p 1 : U U I D > 9 1 9 a b 0 7 a - 9 2 2 1 - 4 7 9 d - a 0 1 c - 1 d b 8 2 8 5 d 8 d 4 3 < / d 1 p 1 : U U I D > < d 1 p 1 : C o n t a i n e r   z : R e f = " i 3 0 9 1 " / > < d 1 p 1 : V a l u e   i : t y p e = " d 1 : s t r i n g " > ' T 3 9 ' ! 3 4 : 3 4 < / d 1 p 1 : V a l u e > < / d 2 : a n y T y p e > < d 2 : a n y T y p e   z : I d = " i 3 1 3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0 9 0 " / > < d 1 p 1 : U U I D > 3 5 6 3 5 1 4 0 - b 7 c 5 - 4 1 c 4 - 8 8 a c - c a 0 4 5 d 3 1 e 2 6 1 < / d 1 p 1 : U U I D > < d 1 p 1 : C o n t a i n e r   z : R e f = " i 3 0 9 1 " / > < d 1 p 1 : V a l u e   i : t y p e = " d 1 : s t r i n g " > ' T 4 0 ' ! 3 4 : 3 4 < / d 1 p 1 : V a l u e > < / d 2 : a n y T y p e > < d 2 : a n y T y p e   z : I d = " i 3 1 3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0 9 0 " / > < d 1 p 1 : U U I D > b f a 3 6 1 0 1 - 6 3 9 e - 4 3 4 2 - b 7 b 4 - 7 a c c 8 c 8 9 7 0 2 f < / d 1 p 1 : U U I D > < d 1 p 1 : C o n t a i n e r   z : R e f = " i 3 0 9 1 " / > < d 1 p 1 : V a l u e   i : t y p e = " d 1 : s t r i n g " > ' T 4 1 ' ! 3 4 : 3 4 < / d 1 p 1 : V a l u e > < / d 2 : a n y T y p e > < d 2 : a n y T y p e   z : I d = " i 3 1 3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0 9 0 " / > < d 1 p 1 : U U I D > a d c 8 a 1 0 f - d f 9 0 - 4 4 d 8 - b 9 6 1 - 2 7 a d b a 8 4 d a 6 c < / d 1 p 1 : U U I D > < d 1 p 1 : C o n t a i n e r   z : R e f = " i 3 0 9 1 " / > < d 1 p 1 : V a l u e   i : t y p e = " d 1 : s t r i n g " > ' T 4 2 ' ! 3 4 : 3 4 < / d 1 p 1 : V a l u e > < / d 2 : a n y T y p e > < d 2 : a n y T y p e   z : I d = " i 3 1 3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0 9 0 " / > < d 1 p 1 : U U I D > 0 9 7 0 e 1 9 2 - f 7 6 3 - 4 e f 7 - a 4 b 8 - e 1 1 c 9 7 a 3 5 f 9 3 < / d 1 p 1 : U U I D > < d 1 p 1 : C o n t a i n e r   z : R e f = " i 3 0 9 1 " / > < d 1 p 1 : V a l u e   i : t y p e = " d 1 : s t r i n g " > ' T 4 3 ' ! 3 4 : 3 4 < / d 1 p 1 : V a l u e > < / d 2 : a n y T y p e > < d 2 : a n y T y p e   z : I d = " i 3 1 3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0 9 0 " / > < d 1 p 1 : U U I D > 8 d 5 2 2 8 f d - c b 9 1 - 4 8 9 c - a 9 7 f - b 2 6 5 9 6 2 4 6 2 9 1 < / d 1 p 1 : U U I D > < d 1 p 1 : C o n t a i n e r   z : R e f = " i 3 0 9 1 " / > < d 1 p 1 : V a l u e   i : t y p e = " d 1 : s t r i n g " > ' T 4 4 ' ! 3 4 : 3 4 < / d 1 p 1 : V a l u e > < / d 2 : a n y T y p e > < d 2 : a n y T y p e   z : I d = " i 3 1 3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0 9 0 " / > < d 1 p 1 : U U I D > 8 a 0 c c d 4 2 - 8 9 0 7 - 4 6 e e - b f 4 a - f d 9 3 9 4 a 5 8 f 2 3 < / d 1 p 1 : U U I D > < d 1 p 1 : C o n t a i n e r   z : R e f = " i 3 0 9 1 " / > < d 1 p 1 : V a l u e   i : t y p e = " d 1 : s t r i n g " > ' T 4 5 ' ! 3 4 : 3 4 < / d 1 p 1 : V a l u e > < / d 2 : a n y T y p e > < d 2 : a n y T y p e   z : I d = " i 3 1 4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0 9 0 " / > < d 1 p 1 : U U I D > 6 a 4 c 3 c 8 6 - b c 5 1 - 4 7 d 3 - b 1 b b - c 7 6 f 9 c f 6 9 a 2 7 < / d 1 p 1 : U U I D > < d 1 p 1 : C o n t a i n e r   z : R e f = " i 3 0 9 1 " / > < d 1 p 1 : V a l u e   i : t y p e = " d 1 : s t r i n g " > ' T 4 6 ' ! 3 5 : 3 5 < / d 1 p 1 : V a l u e > < / d 2 : a n y T y p e > < d 2 : a n y T y p e   z : I d = " i 3 1 4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0 9 0 " / > < d 1 p 1 : U U I D > 3 8 b 2 6 d f e - 5 9 a 9 - 4 5 0 b - 8 4 c 9 - 5 e 8 6 2 9 3 d f e 9 5 < / d 1 p 1 : U U I D > < d 1 p 1 : C o n t a i n e r   z : R e f = " i 3 0 9 1 " / > < d 1 p 1 : V a l u e   i : t y p e = " d 1 : s t r i n g " > ' T 4 7 ' ! 3 5 : 3 5 < / d 1 p 1 : V a l u e > < / d 2 : a n y T y p e > < d 2 : a n y T y p e   z : I d = " i 3 1 4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0 9 0 " / > < d 1 p 1 : U U I D > f 7 9 9 8 1 2 a - 3 7 4 a - 4 6 9 5 - 8 3 4 c - 7 9 b 9 d 3 a b 3 6 4 c < / d 1 p 1 : U U I D > < d 1 p 1 : C o n t a i n e r   z : R e f = " i 3 0 9 1 " / > < d 1 p 1 : V a l u e   i : t y p e = " d 1 : s t r i n g " > ' T 4 8 ' ! 3 5 : 3 5 < / d 1 p 1 : V a l u e > < / d 2 : a n y T y p e > < d 2 : a n y T y p e   z : I d = " i 3 1 4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0 9 0 " / > < d 1 p 1 : U U I D > 8 8 2 a c b 9 c - 3 f 2 1 - 4 9 4 c - 8 5 a 9 - 9 0 9 f 0 8 0 8 4 a 1 c < / d 1 p 1 : U U I D > < d 1 p 1 : C o n t a i n e r   z : R e f = " i 3 0 9 1 " / > < d 1 p 1 : V a l u e   i : t y p e = " d 1 : s t r i n g " > ' T 4 9 ' ! 3 5 : 3 5 < / d 1 p 1 : V a l u e > < / d 2 : a n y T y p e > < d 2 : a n y T y p e   z : I d = " i 3 1 4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0 9 0 " / > < d 1 p 1 : U U I D > d 2 0 f 3 9 e 8 - c d 4 7 - 4 6 9 e - a 3 3 2 - 0 e 3 6 2 8 d e 1 4 4 8 < / d 1 p 1 : U U I D > < d 1 p 1 : C o n t a i n e r   z : R e f = " i 3 0 9 1 " / > < d 1 p 1 : V a l u e   i : t y p e = " d 1 : s t r i n g " > ' T 5 0 ' ! 3 5 : 3 5 < / d 1 p 1 : V a l u e > < / d 2 : a n y T y p e > < d 2 : a n y T y p e   z : I d = " i 3 1 4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0 9 0 " / > < d 1 p 1 : U U I D > 5 3 7 5 c a 6 c - e 7 5 b - 4 c e c - a d a 1 - a 1 e 1 6 0 2 c e 1 d a < / d 1 p 1 : U U I D > < d 1 p 1 : C o n t a i n e r   z : R e f = " i 3 0 9 1 " / > < d 1 p 1 : V a l u e   i : t y p e = " d 1 : s t r i n g " > ' T 5 1 ' ! 3 5 : 3 5 < / d 1 p 1 : V a l u e > < / d 2 : a n y T y p e > < d 2 : a n y T y p e   z : I d = " i 3 1 4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0 9 0 " / > < d 1 p 1 : U U I D > e c 3 2 1 d a 7 - 7 4 3 c - 4 2 b 1 - 8 7 4 9 - 8 e f e 2 3 4 4 d 6 0 d < / d 1 p 1 : U U I D > < d 1 p 1 : C o n t a i n e r   z : R e f = " i 3 0 9 1 " / > < d 1 p 1 : V a l u e   i : t y p e = " d 1 : s t r i n g " > ' T 5 2 ' ! 3 5 : 3 5 < / d 1 p 1 : V a l u e > < / d 2 : a n y T y p e > < d 2 : a n y T y p e   z : I d = " i 3 1 4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0 9 0 " / > < d 1 p 1 : U U I D > d 2 c 1 f 9 b b - 3 0 8 d - 4 6 5 7 - b 7 d b - 3 9 d 3 1 8 b 4 8 8 3 e < / d 1 p 1 : U U I D > < d 1 p 1 : C o n t a i n e r   z : R e f = " i 3 0 9 1 " / > < d 1 p 1 : V a l u e   i : t y p e = " d 1 : s t r i n g " > ' T 5 3 ' ! 3 5 : 3 5 < / d 1 p 1 : V a l u e > < / d 2 : a n y T y p e > < d 2 : a n y T y p e   z : I d = " i 3 1 4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0 9 0 " / > < d 1 p 1 : U U I D > e a a 7 5 c 3 0 - 7 4 a 4 - 4 e c 3 - a 3 1 c - 1 5 f c 0 a b 3 a 2 8 f < / d 1 p 1 : U U I D > < d 1 p 1 : C o n t a i n e r   z : R e f = " i 3 0 9 1 " / > < d 1 p 1 : V a l u e   i : t y p e = " d 1 : s t r i n g " > ' T 5 4 ' ! 3 4 : 3 4 < / d 1 p 1 : V a l u e > < / d 2 : a n y T y p e > < d 2 : a n y T y p e   z : I d = " i 3 1 4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0 9 0 " / > < d 1 p 1 : U U I D > b 9 b 4 8 8 0 d - b 1 1 9 - 4 4 d 3 - a 0 a 9 - 4 9 3 3 c 3 3 e e 4 c 9 < / d 1 p 1 : U U I D > < d 1 p 1 : C o n t a i n e r   z : R e f = " i 3 0 9 1 " / > < d 1 p 1 : V a l u e   i : t y p e = " d 1 : s t r i n g " > ' T 5 5 ' ! 3 4 : 3 4 < / d 1 p 1 : V a l u e > < / d 2 : a n y T y p e > < d 2 : a n y T y p e   z : I d = " i 3 1 5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0 9 0 " / > < d 1 p 1 : U U I D > f 8 5 6 9 a 7 7 - e 9 9 4 - 4 0 0 3 - a e 0 c - d 5 9 6 5 7 d 6 7 8 8 1 < / d 1 p 1 : U U I D > < d 1 p 1 : C o n t a i n e r   z : R e f = " i 3 0 9 1 " / > < d 1 p 1 : V a l u e   i : t y p e = " d 1 : s t r i n g " > ' T 5 6 ' ! 3 4 : 3 4 < / d 1 p 1 : V a l u e > < / d 2 : a n y T y p e > < d 2 : a n y T y p e   z : I d = " i 3 1 5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0 9 0 " / > < d 1 p 1 : U U I D > d c a b 1 b 5 1 - 4 f a 7 - 4 1 0 b - 8 4 a 7 - 4 f 5 8 6 8 4 8 2 1 1 5 < / d 1 p 1 : U U I D > < d 1 p 1 : C o n t a i n e r   z : R e f = " i 3 0 9 1 " / > < d 1 p 1 : V a l u e   i : t y p e = " d 1 : s t r i n g " > ' T 5 7 ' ! 3 4 : 3 4 < / d 1 p 1 : V a l u e > < / d 2 : a n y T y p e > < d 2 : a n y T y p e   z : I d = " i 3 1 5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0 9 0 " / > < d 1 p 1 : U U I D > 6 3 b 7 a d 8 7 - a 4 b 8 - 4 f 3 6 - b a b 9 - 8 e 8 3 9 7 6 1 c a f c < / d 1 p 1 : U U I D > < d 1 p 1 : C o n t a i n e r   z : R e f = " i 3 0 9 1 " / > < d 1 p 1 : V a l u e   i : t y p e = " d 1 : s t r i n g " > ' T 5 8 ' ! 3 4 : 3 4 < / d 1 p 1 : V a l u e > < / d 2 : a n y T y p e > < d 2 : a n y T y p e   z : I d = " i 3 1 5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0 9 0 " / > < d 1 p 1 : U U I D > 7 0 a 6 6 f 9 1 - e b 0 b - 4 c b 4 - b c 7 8 - 6 b d c e 2 b 0 2 4 4 7 < / d 1 p 1 : U U I D > < d 1 p 1 : C o n t a i n e r   z : R e f = " i 3 0 9 1 " / > < d 1 p 1 : V a l u e   i : t y p e = " d 1 : s t r i n g " > ' T 5 9 ' ! 3 4 : 3 4 < / d 1 p 1 : V a l u e > < / d 2 : a n y T y p e > < d 2 : a n y T y p e   z : I d = " i 3 1 5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0 9 0 " / > < d 1 p 1 : U U I D > 3 3 9 8 a c 7 f - c 5 0 b - 4 d 5 9 - a 4 1 0 - 3 d 7 f 4 e 8 a 5 c 4 d < / d 1 p 1 : U U I D > < d 1 p 1 : C o n t a i n e r   z : R e f = " i 3 0 9 1 " / > < d 1 p 1 : V a l u e   i : t y p e = " d 1 : s t r i n g " > ' T 6 0 ' ! 3 3 : 3 3 < / d 1 p 1 : V a l u e > < / d 2 : a n y T y p e > < d 2 : a n y T y p e   z : I d = " i 3 1 5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0 9 0 " / > < d 1 p 1 : U U I D > f b 8 e f a 1 2 - e b 1 1 - 4 0 5 b - 8 0 e 2 - 6 3 b f 2 1 6 f d 8 4 1 < / d 1 p 1 : U U I D > < d 1 p 1 : C o n t a i n e r   z : R e f = " i 3 0 9 1 " / > < d 1 p 1 : V a l u e   i : t y p e = " d 1 : s t r i n g " > ' T 6 1 ' ! 3 3 : 3 3 < / d 1 p 1 : V a l u e > < / d 2 : a n y T y p e > < d 2 : a n y T y p e   z : I d = " i 3 1 5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0 9 0 " / > < d 1 p 1 : U U I D > 6 1 7 4 5 8 e e - 4 5 4 0 - 4 d 5 d - 9 b d 3 - 6 d 0 b a f 1 c 9 2 0 b < / d 1 p 1 : U U I D > < d 1 p 1 : C o n t a i n e r   z : R e f = " i 3 0 9 1 " / > < d 1 p 1 : V a l u e   i : t y p e = " d 1 : s t r i n g " > ' T 6 2 ' ! 3 3 : 3 3 < / d 1 p 1 : V a l u e > < / d 2 : a n y T y p e > < d 2 : a n y T y p e   z : I d = " i 3 1 5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0 9 0 " / > < d 1 p 1 : U U I D > f e e 6 2 f 7 e - a f f 6 - 4 9 b 0 - b f 3 f - 2 6 e e 2 6 1 e 7 2 d d < / d 1 p 1 : U U I D > < d 1 p 1 : C o n t a i n e r   z : R e f = " i 3 0 9 1 " / > < d 1 p 1 : V a l u e   i : t y p e = " d 1 : s t r i n g " > ' T 6 3 ' ! 3 3 : 3 3 < / d 1 p 1 : V a l u e > < / d 2 : a n y T y p e > < d 2 : a n y T y p e   z : I d = " i 3 1 5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0 9 0 " / > < d 1 p 1 : U U I D > b 7 9 e c e 8 c - 0 4 b 1 - 4 1 8 0 - a 7 1 b - 3 b 0 3 b 5 4 e 9 1 3 b < / d 1 p 1 : U U I D > < d 1 p 1 : C o n t a i n e r   z : R e f = " i 3 0 9 1 " / > < d 1 p 1 : V a l u e   i : t y p e = " d 1 : s t r i n g " > ' T 6 4 ' ! 3 3 : 3 3 < / d 1 p 1 : V a l u e > < / d 2 : a n y T y p e > < d 2 : a n y T y p e   z : I d = " i 3 1 5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0 9 0 " / > < d 1 p 1 : U U I D > 2 d d b 1 f b 3 - f b 7 f - 4 e 1 b - 9 0 9 d - 0 a e f a d c c d d e 5 < / d 1 p 1 : U U I D > < d 1 p 1 : C o n t a i n e r   z : R e f = " i 3 0 9 1 " / > < d 1 p 1 : V a l u e   i : t y p e = " d 1 : s t r i n g " > ' T 6 5 ' ! 3 4 : 3 4 < / d 1 p 1 : V a l u e > < / d 2 : a n y T y p e > < d 2 : a n y T y p e   z : I d = " i 3 1 6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0 9 0 " / > < d 1 p 1 : U U I D > 7 c e 2 c 5 a 3 - c f 5 7 - 4 2 9 9 - 8 9 0 b - c f f 4 6 7 9 f d 1 8 7 < / d 1 p 1 : U U I D > < d 1 p 1 : C o n t a i n e r   z : R e f = " i 3 0 9 1 " / > < d 1 p 1 : V a l u e   i : t y p e = " d 1 : s t r i n g " > ' T 6 6 ' ! 3 4 : 3 4 < / d 1 p 1 : V a l u e > < / d 2 : a n y T y p e > < d 2 : a n y T y p e   z : I d = " i 3 1 6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0 9 0 " / > < d 1 p 1 : U U I D > a b 2 0 a 9 f 1 - 6 2 7 7 - 4 0 0 2 - 8 3 2 8 - c 9 1 c c d f 4 7 f 0 4 < / d 1 p 1 : U U I D > < d 1 p 1 : C o n t a i n e r   z : R e f = " i 3 0 9 1 " / > < d 1 p 1 : V a l u e   i : t y p e = " d 1 : s t r i n g " > ' T 6 7 ' ! 3 4 : 3 4 < / d 1 p 1 : V a l u e > < / d 2 : a n y T y p e > < d 2 : a n y T y p e   z : I d = " i 3 1 6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0 9 0 " / > < d 1 p 1 : U U I D > c 0 7 a f a 2 2 - 5 2 6 9 - 4 5 6 8 - 8 9 a 6 - 1 c d b 4 8 6 a 1 d a a < / d 1 p 1 : U U I D > < d 1 p 1 : C o n t a i n e r   z : R e f = " i 3 0 9 1 " / > < d 1 p 1 : V a l u e   i : t y p e = " d 1 : s t r i n g " > ' T 6 8 ' ! 3 4 : 3 4 < / d 1 p 1 : V a l u e > < / d 2 : a n y T y p e > < d 2 : a n y T y p e   z : I d = " i 3 1 6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0 9 0 " / > < d 1 p 1 : U U I D > 6 c 1 d e 1 7 0 - b 8 a 8 - 4 f 7 d - 9 3 1 1 - 6 4 d f 6 6 b 4 4 b 9 2 < / d 1 p 1 : U U I D > < d 1 p 1 : C o n t a i n e r   z : R e f = " i 3 0 9 1 " / > < d 1 p 1 : V a l u e   i : t y p e = " d 1 : s t r i n g " > ' T 6 9 ' ! 3 4 : 3 4 < / d 1 p 1 : V a l u e > < / d 2 : a n y T y p e > < d 2 : a n y T y p e   z : I d = " i 3 1 6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0 9 0 " / > < d 1 p 1 : U U I D > 7 b d e c b 3 d - c 0 6 2 - 4 d 8 0 - a 0 e b - 7 b c 6 1 e 4 2 6 3 7 5 < / d 1 p 1 : U U I D > < d 1 p 1 : C o n t a i n e r   z : R e f = " i 3 0 9 1 " / > < d 1 p 1 : V a l u e   i : t y p e = " d 1 : s t r i n g " > ' T 7 0 ' ! 3 5 : 3 5 < / d 1 p 1 : V a l u e > < / d 2 : a n y T y p e > < d 2 : a n y T y p e   z : I d = " i 3 1 6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0 9 0 " / > < d 1 p 1 : U U I D > 9 3 2 4 3 a 4 2 - e 5 8 6 - 4 d c 9 - 9 6 7 d - 5 a 7 d 7 d b 7 2 d 3 e < / d 1 p 1 : U U I D > < d 1 p 1 : C o n t a i n e r   z : R e f = " i 3 0 9 1 " / > < d 1 p 1 : V a l u e   i : t y p e = " d 1 : s t r i n g " > ' T 7 1 ' ! 3 5 : 3 5 < / d 1 p 1 : V a l u e > < / d 2 : a n y T y p e > < d 2 : a n y T y p e   z : I d = " i 3 1 6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0 9 0 " / > < d 1 p 1 : U U I D > 5 f 7 1 c c b c - 1 b 5 7 - 4 6 d 3 - a 6 8 8 - 3 d 2 0 3 e 6 1 d 5 3 2 < / d 1 p 1 : U U I D > < d 1 p 1 : C o n t a i n e r   z : R e f = " i 3 0 9 1 " / > < d 1 p 1 : V a l u e   i : t y p e = " d 1 : s t r i n g " > ' T 7 2 ' ! 3 5 : 3 5 < / d 1 p 1 : V a l u e > < / d 2 : a n y T y p e > < d 2 : a n y T y p e   z : I d = " i 3 1 6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0 9 0 " / > < d 1 p 1 : U U I D > d e 0 3 6 f a f - 6 1 f 7 - 4 d c 4 - 9 3 b f - 2 1 d a 7 d 5 9 b 4 2 6 < / d 1 p 1 : U U I D > < d 1 p 1 : C o n t a i n e r   z : R e f = " i 3 0 9 1 " / > < d 1 p 1 : V a l u e   i : t y p e = " d 1 : s t r i n g " > ' T 7 3 ' ! 3 5 : 3 5 < / d 1 p 1 : V a l u e > < / d 2 : a n y T y p e > < d 2 : a n y T y p e   z : I d = " i 3 1 6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0 9 0 " / > < d 1 p 1 : U U I D > 3 8 7 4 a 3 9 b - 0 a 0 6 - 4 6 d 7 - 8 b 2 c - 6 f 0 a 8 7 7 e e c 8 e < / d 1 p 1 : U U I D > < d 1 p 1 : C o n t a i n e r   z : R e f = " i 3 0 9 1 " / > < d 1 p 1 : V a l u e   i : t y p e = " d 1 : s t r i n g " > ' T 7 4 ' ! 3 5 : 3 5 < / d 1 p 1 : V a l u e > < / d 2 : a n y T y p e > < d 2 : a n y T y p e   z : I d = " i 3 1 6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0 9 0 " / > < d 1 p 1 : U U I D > 4 0 c 1 1 a e 7 - 7 5 b 4 - 4 5 6 6 - a b 7 3 - 7 1 5 b f 5 a d 0 1 a 5 < / d 1 p 1 : U U I D > < d 1 p 1 : C o n t a i n e r   z : R e f = " i 3 0 9 1 " / > < d 1 p 1 : V a l u e   i : t y p e = " d 1 : s t r i n g " > ' T 7 5 ' ! 3 4 : 3 4 < / d 1 p 1 : V a l u e > < / d 2 : a n y T y p e > < d 2 : a n y T y p e   z : I d = " i 3 1 7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0 9 0 " / > < d 1 p 1 : U U I D > a b 6 f 8 1 b f - d 9 d 8 - 4 a f c - b 3 a a - 9 3 a 7 b a f 2 0 1 4 f < / d 1 p 1 : U U I D > < d 1 p 1 : C o n t a i n e r   z : R e f = " i 3 0 9 1 " / > < d 1 p 1 : V a l u e   i : t y p e = " d 1 : s t r i n g " > ' T 7 6 ' ! 3 4 : 3 4 < / d 1 p 1 : V a l u e > < / d 2 : a n y T y p e > < d 2 : a n y T y p e   z : I d = " i 3 1 7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0 9 0 " / > < d 1 p 1 : U U I D > 9 6 d a 4 f 9 e - 7 9 d 3 - 4 0 2 a - b 5 8 5 - 8 f 9 2 6 4 4 8 a 2 0 9 < / d 1 p 1 : U U I D > < d 1 p 1 : C o n t a i n e r   z : R e f = " i 3 0 9 1 " / > < d 1 p 1 : V a l u e   i : t y p e = " d 1 : s t r i n g " > ' T 7 7 ' ! 3 4 : 3 4 < / d 1 p 1 : V a l u e > < / d 2 : a n y T y p e > < d 2 : a n y T y p e   z : I d = " i 3 1 7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0 9 0 " / > < d 1 p 1 : U U I D > 9 2 e 8 9 c 1 3 - 9 a 9 c - 4 1 4 2 - 8 f 0 e - 4 4 6 7 0 8 d c d c c 2 < / d 1 p 1 : U U I D > < d 1 p 1 : C o n t a i n e r   z : R e f = " i 3 0 9 1 " / > < d 1 p 1 : V a l u e   i : t y p e = " d 1 : s t r i n g " > ' T 7 8 ' ! 3 4 : 3 4 < / d 1 p 1 : V a l u e > < / d 2 : a n y T y p e > < d 2 : a n y T y p e   z : I d = " i 3 1 7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0 9 0 " / > < d 1 p 1 : U U I D > 4 9 9 a f 0 1 8 - 5 8 7 1 - 4 f 8 4 - b c 3 6 - 0 6 9 0 4 c f 2 8 d 5 3 < / d 1 p 1 : U U I D > < d 1 p 1 : C o n t a i n e r   z : R e f = " i 3 0 9 1 " / > < d 1 p 1 : V a l u e   i : t y p e = " d 1 : s t r i n g " > ' T 7 9 ' ! 3 5 : 3 5 < / d 1 p 1 : V a l u e > < / d 2 : a n y T y p e > < d 2 : a n y T y p e   z : I d = " i 3 1 7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0 9 0 " / > < d 1 p 1 : U U I D > 8 2 4 e a c d f - b 4 9 4 - 4 d b 8 - 9 3 8 3 - 2 1 a 7 f 8 9 8 e c d 5 < / d 1 p 1 : U U I D > < d 1 p 1 : C o n t a i n e r   z : R e f = " i 3 0 9 1 " / > < d 1 p 1 : V a l u e   i : t y p e = " d 1 : s t r i n g " > ' T 8 0 ' ! 3 5 : 3 5 < / d 1 p 1 : V a l u e > < / d 2 : a n y T y p e > < d 2 : a n y T y p e   z : I d = " i 3 1 7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0 9 0 " / > < d 1 p 1 : U U I D > 1 d 7 5 4 0 4 0 - 8 e a 6 - 4 3 a 4 - b d 8 a - 3 8 2 3 f 7 e f 7 2 1 f < / d 1 p 1 : U U I D > < d 1 p 1 : C o n t a i n e r   z : R e f = " i 3 0 9 1 " / > < d 1 p 1 : V a l u e   i : t y p e = " d 1 : s t r i n g " > ' T 8 1 ' ! 3 5 : 3 5 < / d 1 p 1 : V a l u e > < / d 2 : a n y T y p e > < d 2 : a n y T y p e   z : I d = " i 3 1 7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0 9 0 " / > < d 1 p 1 : U U I D > 3 4 a a a d e c - c 5 d f - 4 e d 7 - a 7 a c - 4 a 8 c 2 c 4 b 7 7 8 a < / d 1 p 1 : U U I D > < d 1 p 1 : C o n t a i n e r   z : R e f = " i 3 0 9 1 " / > < d 1 p 1 : V a l u e   i : t y p e = " d 1 : s t r i n g " > ' T 8 2 ' ! 3 4 : 3 4 < / d 1 p 1 : V a l u e > < / d 2 : a n y T y p e > < d 2 : a n y T y p e   z : I d = " i 3 1 7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0 9 0 " / > < d 1 p 1 : U U I D > 8 0 c 3 b c 9 4 - 8 0 a 1 - 4 3 1 5 - a a 5 7 - a a 9 2 8 e a 1 7 f c a < / d 1 p 1 : U U I D > < d 1 p 1 : C o n t a i n e r   z : R e f = " i 3 0 9 1 " / > < d 1 p 1 : V a l u e   i : t y p e = " d 1 : s t r i n g " > ' T 8 3 ' ! 3 4 : 3 4 < / d 1 p 1 : V a l u e > < / d 2 : a n y T y p e > < d 2 : a n y T y p e   z : I d = " i 3 1 7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0 9 0 " / > < d 1 p 1 : U U I D > 1 f 7 7 4 8 b f - 9 2 2 6 - 4 6 5 1 - a 6 0 a - 6 e 0 6 0 5 9 5 0 1 a 6 < / d 1 p 1 : U U I D > < d 1 p 1 : C o n t a i n e r   z : R e f = " i 3 0 9 1 " / > < d 1 p 1 : V a l u e   i : t y p e = " d 1 : s t r i n g " > ' T 8 4 ' ! 3 4 : 3 4 < / d 1 p 1 : V a l u e > < / d 2 : a n y T y p e > < d 2 : a n y T y p e   z : I d = " i 3 1 7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0 9 0 " / > < d 1 p 1 : U U I D > 9 1 c 3 6 e d 3 - 4 2 a 0 - 4 a e 0 - 9 d 5 e - 6 a 0 b e a f 7 8 5 2 7 < / d 1 p 1 : U U I D > < d 1 p 1 : C o n t a i n e r   z : R e f = " i 3 0 9 1 " / > < d 1 p 1 : V a l u e   i : t y p e = " d 1 : s t r i n g " > ' T 8 5 ' ! 3 4 : 3 4 < / d 1 p 1 : V a l u e > < / d 2 : a n y T y p e > < d 2 : a n y T y p e   z : I d = " i 3 1 8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0 9 0 " / > < d 1 p 1 : U U I D > b 5 3 0 3 d 7 c - 6 1 2 a - 4 c b 7 - a 7 4 c - a 1 0 2 8 7 7 b c d 3 d < / d 1 p 1 : U U I D > < d 1 p 1 : C o n t a i n e r   z : R e f = " i 3 0 9 1 " / > < d 1 p 1 : V a l u e   i : t y p e = " d 1 : s t r i n g " > ' T 8 6 ' ! 3 3 : 3 3 < / d 1 p 1 : V a l u e > < / d 2 : a n y T y p e > < d 2 : a n y T y p e   z : I d = " i 3 1 8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0 9 0 " / > < d 1 p 1 : U U I D > e e 6 0 a 3 6 0 - 5 d f c - 4 4 8 5 - b 6 d 7 - d 4 5 1 6 c 2 7 6 6 5 a < / d 1 p 1 : U U I D > < d 1 p 1 : C o n t a i n e r   z : R e f = " i 3 0 9 1 " / > < d 1 p 1 : V a l u e   i : t y p e = " d 1 : s t r i n g " > ' T 8 7 ' ! 3 4 : 3 4 < / d 1 p 1 : V a l u e > < / d 2 : a n y T y p e > < d 2 : a n y T y p e   z : I d = " i 3 1 8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0 9 0 " / > < d 1 p 1 : U U I D > 5 a 0 2 8 9 b 1 - 4 5 3 f - 4 c b 2 - b 6 4 d - b 7 c d 2 1 0 9 9 a 5 9 < / d 1 p 1 : U U I D > < d 1 p 1 : C o n t a i n e r   z : R e f = " i 3 0 9 1 " / > < d 1 p 1 : V a l u e   i : t y p e = " d 1 : s t r i n g " > ' T 8 8 ' ! 3 4 : 3 4 < / d 1 p 1 : V a l u e > < / d 2 : a n y T y p e > < d 2 : a n y T y p e   z : I d = " i 3 1 8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0 9 0 " / > < d 1 p 1 : U U I D > a 7 b e 6 5 d b - 4 f 0 9 - 4 6 3 1 - 9 4 0 a - 3 f c f d 5 9 a 8 7 9 f < / d 1 p 1 : U U I D > < d 1 p 1 : C o n t a i n e r   z : R e f = " i 3 0 9 1 " / > < d 1 p 1 : V a l u e   i : t y p e = " d 1 : s t r i n g " > ' T 8 9 ' ! 3 4 : 3 4 < / d 1 p 1 : V a l u e > < / d 2 : a n y T y p e > < d 2 : a n y T y p e   z : I d = " i 3 1 8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0 9 0 " / > < d 1 p 1 : U U I D > c b d f 2 1 4 d - 3 0 c e - 4 2 2 7 - 8 6 3 a - f 3 a a 8 d c c 2 c e 9 < / d 1 p 1 : U U I D > < d 1 p 1 : C o n t a i n e r   z : R e f = " i 3 0 9 1 " / > < d 1 p 1 : V a l u e   i : t y p e = " d 1 : s t r i n g " > ' T 9 0 ' ! 3 3 : 3 3 < / d 1 p 1 : V a l u e > < / d 2 : a n y T y p e > < d 2 : a n y T y p e   z : I d = " i 3 1 8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0 9 0 " / > < d 1 p 1 : U U I D > a 0 a 3 0 b 4 7 - c 4 9 0 - 4 8 f 4 - a d 5 6 - 0 a f c 8 3 4 0 9 3 6 2 < / d 1 p 1 : U U I D > < d 1 p 1 : C o n t a i n e r   z : R e f = " i 3 0 9 1 " / > < d 1 p 1 : V a l u e   i : t y p e = " d 1 : s t r i n g " > ' T 9 1 ' ! 3 3 : 3 3 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1 8 6 " > < d 1 p 1 : U U I D > 5 6 9 f 8 0 b a - 1 1 4 6 - 4 5 1 d - 9 5 4 c - 7 5 a b 3 9 2 4 5 3 b 7 < / d 1 p 1 : U U I D > < d 1 p 1 : _ e l e m e n t s > < d 2 : a n y T y p e   z : R e f = " i 3 0 9 2 " / > < d 2 : a n y T y p e   z : R e f = " i 3 0 9 5 " / > < d 2 : a n y T y p e   z : R e f = " i 3 0 9 6 " / > < d 2 : a n y T y p e   z : R e f = " i 3 0 9 7 " / > < d 2 : a n y T y p e   z : R e f = " i 3 0 9 8 " / > < d 2 : a n y T y p e   z : R e f = " i 3 0 9 9 " / > < d 2 : a n y T y p e   z : R e f = " i 3 1 0 0 " / > < d 2 : a n y T y p e   z : R e f = " i 3 1 0 1 " / > < d 2 : a n y T y p e   z : R e f = " i 3 1 0 2 " / > < d 2 : a n y T y p e   z : R e f = " i 3 1 0 3 " / > < d 2 : a n y T y p e   z : R e f = " i 3 1 0 4 " / > < d 2 : a n y T y p e   z : R e f = " i 3 1 0 5 " / > < d 2 : a n y T y p e   z : R e f = " i 3 1 0 6 " / > < d 2 : a n y T y p e   z : R e f = " i 3 1 0 7 " / > < d 2 : a n y T y p e   z : R e f = " i 3 1 0 8 " / > < d 2 : a n y T y p e   z : R e f = " i 3 1 0 9 " / > < d 2 : a n y T y p e   z : R e f = " i 3 1 1 0 " / > < d 2 : a n y T y p e   z : R e f = " i 3 1 1 1 " / > < d 2 : a n y T y p e   z : R e f = " i 3 1 1 2 " / > < d 2 : a n y T y p e   z : R e f = " i 3 1 1 3 " / > < d 2 : a n y T y p e   z : R e f = " i 3 1 1 4 " / > < d 2 : a n y T y p e   z : R e f = " i 3 1 1 5 " / > < d 2 : a n y T y p e   z : R e f = " i 3 1 1 6 " / > < d 2 : a n y T y p e   z : R e f = " i 3 1 1 7 " / > < d 2 : a n y T y p e   z : R e f = " i 3 1 1 8 " / > < d 2 : a n y T y p e   z : R e f = " i 3 1 1 9 " / > < d 2 : a n y T y p e   z : R e f = " i 3 1 2 0 " / > < d 2 : a n y T y p e   z : R e f = " i 3 1 2 1 " / > < d 2 : a n y T y p e   z : R e f = " i 3 1 2 2 " / > < d 2 : a n y T y p e   z : R e f = " i 3 1 2 3 " / > < d 2 : a n y T y p e   z : R e f = " i 3 1 2 4 " / > < d 2 : a n y T y p e   z : R e f = " i 3 1 2 5 " / > < d 2 : a n y T y p e   z : R e f = " i 3 1 2 6 " / > < d 2 : a n y T y p e   z : R e f = " i 3 1 2 7 " / > < d 2 : a n y T y p e   z : R e f = " i 3 1 2 8 " / > < d 2 : a n y T y p e   z : R e f = " i 3 1 2 9 " / > < d 2 : a n y T y p e   z : R e f = " i 3 1 3 0 " / > < d 2 : a n y T y p e   z : R e f = " i 3 1 3 1 " / > < d 2 : a n y T y p e   z : R e f = " i 3 1 3 2 " / > < d 2 : a n y T y p e   z : R e f = " i 3 1 3 3 " / > < d 2 : a n y T y p e   z : R e f = " i 3 1 3 4 " / > < d 2 : a n y T y p e   z : R e f = " i 3 1 3 5 " / > < d 2 : a n y T y p e   z : R e f = " i 3 1 3 6 " / > < d 2 : a n y T y p e   z : R e f = " i 3 1 3 7 " / > < d 2 : a n y T y p e   z : R e f = " i 3 1 3 8 " / > < d 2 : a n y T y p e   z : R e f = " i 3 1 3 9 " / > < d 2 : a n y T y p e   z : R e f = " i 3 1 4 0 " / > < d 2 : a n y T y p e   z : R e f = " i 3 1 4 1 " / > < d 2 : a n y T y p e   z : R e f = " i 3 1 4 2 " / > < d 2 : a n y T y p e   z : R e f = " i 3 1 4 3 " / > < d 2 : a n y T y p e   z : R e f = " i 3 1 4 4 " / > < d 2 : a n y T y p e   z : R e f = " i 3 1 4 5 " / > < d 2 : a n y T y p e   z : R e f = " i 3 1 4 6 " / > < d 2 : a n y T y p e   z : R e f = " i 3 1 4 7 " / > < d 2 : a n y T y p e   z : R e f = " i 3 1 4 8 " / > < d 2 : a n y T y p e   z : R e f = " i 3 1 4 9 " / > < d 2 : a n y T y p e   z : R e f = " i 3 1 5 0 " / > < d 2 : a n y T y p e   z : R e f = " i 3 1 5 1 " / > < d 2 : a n y T y p e   z : R e f = " i 3 1 5 2 " / > < d 2 : a n y T y p e   z : R e f = " i 3 1 5 3 " / > < d 2 : a n y T y p e   z : R e f = " i 3 1 5 4 " / > < d 2 : a n y T y p e   z : R e f = " i 3 1 5 5 " / > < d 2 : a n y T y p e   z : R e f = " i 3 1 5 6 " / > < d 2 : a n y T y p e   z : R e f = " i 3 1 5 7 " / > < d 2 : a n y T y p e   z : R e f = " i 3 1 5 8 " / > < d 2 : a n y T y p e   z : R e f = " i 3 1 5 9 " / > < d 2 : a n y T y p e   z : R e f = " i 3 1 6 0 " / > < d 2 : a n y T y p e   z : R e f = " i 3 1 6 1 " / > < d 2 : a n y T y p e   z : R e f = " i 3 1 6 2 " / > < d 2 : a n y T y p e   z : R e f = " i 3 1 6 3 " / > < d 2 : a n y T y p e   z : R e f = " i 3 1 6 4 " / > < d 2 : a n y T y p e   z : R e f = " i 3 1 6 5 " / > < d 2 : a n y T y p e   z : R e f = " i 3 1 6 6 " / > < d 2 : a n y T y p e   z : R e f = " i 3 1 6 7 " / > < d 2 : a n y T y p e   z : R e f = " i 3 1 6 8 " / > < d 2 : a n y T y p e   z : R e f = " i 3 1 6 9 " / > < d 2 : a n y T y p e   z : R e f = " i 3 1 7 0 " / > < d 2 : a n y T y p e   z : R e f = " i 3 1 7 1 " / > < d 2 : a n y T y p e   z : R e f = " i 3 1 7 2 " / > < d 2 : a n y T y p e   z : R e f = " i 3 1 7 3 " / > < d 2 : a n y T y p e   z : R e f = " i 3 1 7 4 " / > < d 2 : a n y T y p e   z : R e f = " i 3 1 7 5 " / > < d 2 : a n y T y p e   z : R e f = " i 3 1 7 6 " / > < d 2 : a n y T y p e   z : R e f = " i 3 1 7 7 " / > < d 2 : a n y T y p e   z : R e f = " i 3 1 7 8 " / > < d 2 : a n y T y p e   z : R e f = " i 3 1 7 9 " / > < d 2 : a n y T y p e   z : R e f = " i 3 1 8 0 " / > < d 2 : a n y T y p e   z : R e f = " i 3 1 8 1 " / > < d 2 : a n y T y p e   z : R e f = " i 3 1 8 2 " / > < d 2 : a n y T y p e   z : R e f = " i 3 1 8 3 " / > < d 2 : a n y T y p e   z : R e f = " i 3 1 8 4 " / > < d 2 : a n y T y p e   z : R e f = " i 3 1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1 8 7 "   i : t y p e = " d 1 p 1 : L a b e l " > < d 1 p 1 : P a r e n t   z : R e f = " i 3 0 9 0 " / > < d 1 p 1 : U U I D > 4 b c 8 a 7 8 e - 1 6 f 8 - 4 c 9 b - 9 2 e 6 - d 3 2 2 a c c 8 e a 5 e 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3 1 8 8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A l s a c e & a m p ; 3 2 ; < / d 1 p 1 : N a m e > < d 1 p 1 : O b j e c t T y p e > E l e m e n t < / d 1 p 1 : O b j e c t T y p e > < d 1 p 1 : P a r e n t   z : R e f = " i 2 4 1 " / > < d 1 p 1 : U U I D > 9 4 d 2 7 c 0 0 - 4 3 0 5 - 4 6 7 4 - 9 9 f e - 9 f 1 6 c 5 1 e d 2 d 4 < / d 1 p 1 : U U I D > < d 1 p 1 : _ p r o p e r t i e s   z : I d = " i 3 1 8 9 "   i : t y p e = " d 1 p 1 : M D M P r o p e r t i e s " > < d 1 p 1 : P a r e n t   z : R e f = " i 3 1 8 8 " / > < d 1 p 1 : U U I D > d 9 2 7 0 1 b 4 - d 4 d 8 - 4 4 5 5 - 8 2 1 0 - 2 d 6 3 2 5 4 e c 6 7 0 < / d 1 p 1 : U U I D > < d 1 p 1 : _ e l e m e n t s > < d 2 : a n y T y p e   z : I d = " i 3 1 9 0 "   i : t y p e = " d 1 p 1 : M D M P r o p e r t y " > < d 1 p 1 : N a m e > S i g L e t t e r < / d 1 p 1 : N a m e > < d 1 p 1 : P a r e n t   z : R e f = " i 3 1 8 8 " / > < d 1 p 1 : U U I D > 1 7 6 2 8 1 0 c - 7 6 c e - 4 b 1 d - a 1 e b - d 3 7 0 b 2 b 7 f f 3 e < / d 1 p 1 : U U I D > < d 1 p 1 : _ p r o p e r t i e s   z : I d = " i 3 1 9 1 "   i : t y p e = " d 1 p 1 : M D M P r o p e r t i e s " > < d 1 p 1 : P a r e n t   z : R e f = " i 3 1 9 0 " / > < d 1 p 1 : U U I D > 2 b 8 a c 3 e 5 - e 8 6 5 - 4 e 7 d - b b 0 7 - f f a a c 7 e a 7 2 c 3 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1 9 2 " > < d 1 p 1 : U U I D > c a 1 d f 7 e 4 - 2 2 9 0 - 4 8 7 d - 9 1 b a - 1 e 2 0 1 3 2 4 a 6 5 2 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8 9 " / > < d 1 p 1 : V a l u e   i : t y p e = " d 1 : s t r i n g " > < / d 1 p 1 : V a l u e > < / d 2 : a n y T y p e > < d 2 : a n y T y p e   z : I d = " i 3 1 9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1 8 8 " / > < d 1 p 1 : U U I D > 2 0 3 2 f 3 5 9 - 8 9 9 a - 4 3 d 0 - b 7 0 b - 0 c 2 6 9 7 6 5 b e b 1 < / d 1 p 1 : U U I D > < d 1 p 1 : C o n t a i n e r   z : R e f = " i 3 1 8 9 " / > < d 1 p 1 : V a l u e   i : t y p e = " d 1 : s t r i n g " > ' T 1 ' ! 3 4 : 3 4 < / d 1 p 1 : V a l u e > < / d 2 : a n y T y p e > < d 2 : a n y T y p e   z : I d = " i 3 1 9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1 8 8 " / > < d 1 p 1 : U U I D > 4 5 5 d 6 9 c c - 6 0 7 e - 4 c 2 c - 8 2 8 d - a e a 0 e a f 0 8 3 c 6 < / d 1 p 1 : U U I D > < d 1 p 1 : C o n t a i n e r   z : R e f = " i 3 1 8 9 " / > < d 1 p 1 : V a l u e   i : t y p e = " d 1 : s t r i n g " > ' T 2 ' ! 3 4 : 3 4 < / d 1 p 1 : V a l u e > < / d 2 : a n y T y p e > < d 2 : a n y T y p e   z : I d = " i 3 1 9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1 8 8 " / > < d 1 p 1 : U U I D > 0 c 7 1 8 c 3 b - f 7 a d - 4 9 f 8 - 8 7 5 c - 2 9 e a e 3 2 6 e 2 4 8 < / d 1 p 1 : U U I D > < d 1 p 1 : C o n t a i n e r   z : R e f = " i 3 1 8 9 " / > < d 1 p 1 : V a l u e   i : t y p e = " d 1 : s t r i n g " > ' T 3 ' ! 3 4 : 3 4 < / d 1 p 1 : V a l u e > < / d 2 : a n y T y p e > < d 2 : a n y T y p e   z : I d = " i 3 1 9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1 8 8 " / > < d 1 p 1 : U U I D > a 7 3 b e 5 0 d - 0 c 1 e - 4 4 8 4 - a c 5 f - f 3 e 2 d 6 a 1 1 6 e b < / d 1 p 1 : U U I D > < d 1 p 1 : C o n t a i n e r   z : R e f = " i 3 1 8 9 " / > < d 1 p 1 : V a l u e   i : t y p e = " d 1 : s t r i n g " > ' T 4 ' ! 3 4 : 3 4 < / d 1 p 1 : V a l u e > < / d 2 : a n y T y p e > < d 2 : a n y T y p e   z : I d = " i 3 1 9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1 8 8 " / > < d 1 p 1 : U U I D > 5 a 4 c f 6 7 6 - 2 4 c a - 4 8 4 3 - a 7 b d - 5 d a f 8 0 b a 0 a 1 7 < / d 1 p 1 : U U I D > < d 1 p 1 : C o n t a i n e r   z : R e f = " i 3 1 8 9 " / > < d 1 p 1 : V a l u e   i : t y p e = " d 1 : s t r i n g " > ' T 5 ' ! 3 4 : 3 4 < / d 1 p 1 : V a l u e > < / d 2 : a n y T y p e > < d 2 : a n y T y p e   z : I d = " i 3 1 9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1 8 8 " / > < d 1 p 1 : U U I D > 4 7 e c 9 6 2 f - 0 7 5 2 - 4 1 2 0 - 9 2 c 6 - 2 7 5 6 c b 2 2 4 d 2 3 < / d 1 p 1 : U U I D > < d 1 p 1 : C o n t a i n e r   z : R e f = " i 3 1 8 9 " / > < d 1 p 1 : V a l u e   i : t y p e = " d 1 : s t r i n g " > ' T 6 ' ! 3 4 : 3 4 < / d 1 p 1 : V a l u e > < / d 2 : a n y T y p e > < d 2 : a n y T y p e   z : I d = " i 3 1 9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1 8 8 " / > < d 1 p 1 : U U I D > 7 a d e 4 7 d 2 - c b 2 b - 4 a 0 b - 8 8 3 b - 0 1 f 0 7 c b 2 e 7 a 4 < / d 1 p 1 : U U I D > < d 1 p 1 : C o n t a i n e r   z : R e f = " i 3 1 8 9 " / > < d 1 p 1 : V a l u e   i : t y p e = " d 1 : s t r i n g " > ' T 7 ' ! 3 4 : 3 4 < / d 1 p 1 : V a l u e > < / d 2 : a n y T y p e > < d 2 : a n y T y p e   z : I d = " i 3 2 0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1 8 8 " / > < d 1 p 1 : U U I D > e 4 f 6 4 0 9 d - f 0 f 7 - 4 a 0 7 - 9 7 f 8 - 4 1 2 7 f e b d 6 9 d 9 < / d 1 p 1 : U U I D > < d 1 p 1 : C o n t a i n e r   z : R e f = " i 3 1 8 9 " / > < d 1 p 1 : V a l u e   i : t y p e = " d 1 : s t r i n g " > ' T 8 ' ! 3 4 : 3 4 < / d 1 p 1 : V a l u e > < / d 2 : a n y T y p e > < d 2 : a n y T y p e   z : I d = " i 3 2 0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1 8 8 " / > < d 1 p 1 : U U I D > 9 6 d 7 d 9 7 f - 4 9 2 6 - 4 4 3 5 - 9 f 2 1 - c 1 f 2 3 5 9 b 5 8 e d < / d 1 p 1 : U U I D > < d 1 p 1 : C o n t a i n e r   z : R e f = " i 3 1 8 9 " / > < d 1 p 1 : V a l u e   i : t y p e = " d 1 : s t r i n g " > ' T 9 ' ! 3 4 : 3 4 < / d 1 p 1 : V a l u e > < / d 2 : a n y T y p e > < d 2 : a n y T y p e   z : I d = " i 3 2 0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1 8 8 " / > < d 1 p 1 : U U I D > c a f e 1 5 2 5 - c 1 b e - 4 7 4 c - 9 2 4 9 - 1 4 1 1 9 4 4 2 6 d 2 b < / d 1 p 1 : U U I D > < d 1 p 1 : C o n t a i n e r   z : R e f = " i 3 1 8 9 " / > < d 1 p 1 : V a l u e   i : t y p e = " d 1 : s t r i n g " > ' T 1 0 ' ! 3 4 : 3 4 < / d 1 p 1 : V a l u e > < / d 2 : a n y T y p e > < d 2 : a n y T y p e   z : I d = " i 3 2 0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1 8 8 " / > < d 1 p 1 : U U I D > 6 3 6 b b 9 6 7 - 1 3 7 2 - 4 e 9 a - b 1 1 8 - 7 f f 9 4 9 6 b b e 8 b < / d 1 p 1 : U U I D > < d 1 p 1 : C o n t a i n e r   z : R e f = " i 3 1 8 9 " / > < d 1 p 1 : V a l u e   i : t y p e = " d 1 : s t r i n g " > ' T 1 1 ' ! 3 4 : 3 4 < / d 1 p 1 : V a l u e > < / d 2 : a n y T y p e > < d 2 : a n y T y p e   z : I d = " i 3 2 0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1 8 8 " / > < d 1 p 1 : U U I D > 0 9 5 2 8 9 b 0 - c e 5 4 - 4 f 1 1 - 8 b 2 2 - b d c f 1 1 3 0 d b 6 3 < / d 1 p 1 : U U I D > < d 1 p 1 : C o n t a i n e r   z : R e f = " i 3 1 8 9 " / > < d 1 p 1 : V a l u e   i : t y p e = " d 1 : s t r i n g " > ' T 1 2 ' ! 3 4 : 3 4 < / d 1 p 1 : V a l u e > < / d 2 : a n y T y p e > < d 2 : a n y T y p e   z : I d = " i 3 2 0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1 8 8 " / > < d 1 p 1 : U U I D > 6 e e b 5 5 d c - 0 f 7 c - 4 3 4 e - a 1 9 5 - 9 f e 0 c c 7 0 8 c 3 3 < / d 1 p 1 : U U I D > < d 1 p 1 : C o n t a i n e r   z : R e f = " i 3 1 8 9 " / > < d 1 p 1 : V a l u e   i : t y p e = " d 1 : s t r i n g " > ' T 1 3 ' ! 3 4 : 3 4 < / d 1 p 1 : V a l u e > < / d 2 : a n y T y p e > < d 2 : a n y T y p e   z : I d = " i 3 2 0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1 8 8 " / > < d 1 p 1 : U U I D > d 1 5 2 f 7 c e - b 1 1 9 - 4 9 f 0 - a 6 6 c - 1 c 0 6 b d b d f 6 5 d < / d 1 p 1 : U U I D > < d 1 p 1 : C o n t a i n e r   z : R e f = " i 3 1 8 9 " / > < d 1 p 1 : V a l u e   i : t y p e = " d 1 : s t r i n g " > ' T 1 4 ' ! 3 4 : 3 4 < / d 1 p 1 : V a l u e > < / d 2 : a n y T y p e > < d 2 : a n y T y p e   z : I d = " i 3 2 0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1 8 8 " / > < d 1 p 1 : U U I D > 3 5 c f f f d a - 4 3 5 c - 4 8 4 2 - 8 7 4 1 - b c 0 0 4 a 7 0 9 d a 1 < / d 1 p 1 : U U I D > < d 1 p 1 : C o n t a i n e r   z : R e f = " i 3 1 8 9 " / > < d 1 p 1 : V a l u e   i : t y p e = " d 1 : s t r i n g " > ' T 1 5 ' ! 3 4 : 3 4 < / d 1 p 1 : V a l u e > < / d 2 : a n y T y p e > < d 2 : a n y T y p e   z : I d = " i 3 2 0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1 8 8 " / > < d 1 p 1 : U U I D > 6 9 8 2 b 9 1 e - 8 1 5 9 - 4 2 2 9 - a d 7 c - c 8 7 2 d b b a 8 d c 1 < / d 1 p 1 : U U I D > < d 1 p 1 : C o n t a i n e r   z : R e f = " i 3 1 8 9 " / > < d 1 p 1 : V a l u e   i : t y p e = " d 1 : s t r i n g " > ' T 1 6 ' ! 3 4 : 3 4 < / d 1 p 1 : V a l u e > < / d 2 : a n y T y p e > < d 2 : a n y T y p e   z : I d = " i 3 2 0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1 8 8 " / > < d 1 p 1 : U U I D > a 9 9 b 7 2 c 6 - 5 4 b 8 - 4 f 4 e - a 7 3 f - c 5 b 8 c 7 d 9 d d c 7 < / d 1 p 1 : U U I D > < d 1 p 1 : C o n t a i n e r   z : R e f = " i 3 1 8 9 " / > < d 1 p 1 : V a l u e   i : t y p e = " d 1 : s t r i n g " > ' T 1 7 ' ! 3 4 : 3 4 < / d 1 p 1 : V a l u e > < / d 2 : a n y T y p e > < d 2 : a n y T y p e   z : I d = " i 3 2 1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1 8 8 " / > < d 1 p 1 : U U I D > b 0 e 9 6 a 2 8 - f 1 b 4 - 4 8 6 b - 8 d c 5 - c 2 9 8 d 8 6 6 4 1 6 d < / d 1 p 1 : U U I D > < d 1 p 1 : C o n t a i n e r   z : R e f = " i 3 1 8 9 " / > < d 1 p 1 : V a l u e   i : t y p e = " d 1 : s t r i n g " > ' T 1 8 ' ! 3 4 : 3 4 < / d 1 p 1 : V a l u e > < / d 2 : a n y T y p e > < d 2 : a n y T y p e   z : I d = " i 3 2 1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1 8 8 " / > < d 1 p 1 : U U I D > b 5 9 3 7 f d 2 - f 4 9 5 - 4 9 8 9 - 9 4 b 0 - 4 0 7 6 9 5 d d e 1 a c < / d 1 p 1 : U U I D > < d 1 p 1 : C o n t a i n e r   z : R e f = " i 3 1 8 9 " / > < d 1 p 1 : V a l u e   i : t y p e = " d 1 : s t r i n g " > ' T 1 9 ' ! 3 4 : 3 4 < / d 1 p 1 : V a l u e > < / d 2 : a n y T y p e > < d 2 : a n y T y p e   z : I d = " i 3 2 1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1 8 8 " / > < d 1 p 1 : U U I D > 5 7 1 a f 4 6 a - d 2 4 e - 4 6 0 1 - a e b 4 - a 6 b 0 e f e c d 7 0 6 < / d 1 p 1 : U U I D > < d 1 p 1 : C o n t a i n e r   z : R e f = " i 3 1 8 9 " / > < d 1 p 1 : V a l u e   i : t y p e = " d 1 : s t r i n g " > ' T 2 0 ' ! 3 4 : 3 4 < / d 1 p 1 : V a l u e > < / d 2 : a n y T y p e > < d 2 : a n y T y p e   z : I d = " i 3 2 1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1 8 8 " / > < d 1 p 1 : U U I D > 1 6 5 1 6 0 5 7 - 9 c d 2 - 4 a 5 f - 8 4 5 9 - 9 9 0 4 2 0 4 d 7 7 d c < / d 1 p 1 : U U I D > < d 1 p 1 : C o n t a i n e r   z : R e f = " i 3 1 8 9 " / > < d 1 p 1 : V a l u e   i : t y p e = " d 1 : s t r i n g " > ' T 2 1 ' ! 3 4 : 3 4 < / d 1 p 1 : V a l u e > < / d 2 : a n y T y p e > < d 2 : a n y T y p e   z : I d = " i 3 2 1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1 8 8 " / > < d 1 p 1 : U U I D > 9 c f 0 1 b f 1 - 1 4 f 9 - 4 5 7 b - 8 f 9 b - 5 b c 7 3 3 0 b 5 1 9 a < / d 1 p 1 : U U I D > < d 1 p 1 : C o n t a i n e r   z : R e f = " i 3 1 8 9 " / > < d 1 p 1 : V a l u e   i : t y p e = " d 1 : s t r i n g " > ' T 2 2 ' ! 3 5 : 3 5 < / d 1 p 1 : V a l u e > < / d 2 : a n y T y p e > < d 2 : a n y T y p e   z : I d = " i 3 2 1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1 8 8 " / > < d 1 p 1 : U U I D > e c c 2 5 7 c 0 - e 0 0 a - 4 5 a 6 - 8 4 2 a - e 4 6 8 7 c 7 0 a 1 7 6 < / d 1 p 1 : U U I D > < d 1 p 1 : C o n t a i n e r   z : R e f = " i 3 1 8 9 " / > < d 1 p 1 : V a l u e   i : t y p e = " d 1 : s t r i n g " > ' T 2 3 ' ! 3 5 : 3 5 < / d 1 p 1 : V a l u e > < / d 2 : a n y T y p e > < d 2 : a n y T y p e   z : I d = " i 3 2 1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1 8 8 " / > < d 1 p 1 : U U I D > 8 b e c 2 4 b 5 - 9 0 b 6 - 4 c 4 4 - 8 1 2 0 - 4 5 6 4 d 5 6 6 6 0 1 8 < / d 1 p 1 : U U I D > < d 1 p 1 : C o n t a i n e r   z : R e f = " i 3 1 8 9 " / > < d 1 p 1 : V a l u e   i : t y p e = " d 1 : s t r i n g " > ' T 2 4 ' ! 3 5 : 3 5 < / d 1 p 1 : V a l u e > < / d 2 : a n y T y p e > < d 2 : a n y T y p e   z : I d = " i 3 2 1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1 8 8 " / > < d 1 p 1 : U U I D > c 3 4 b e 8 0 7 - 7 5 7 c - 4 3 e a - 8 3 5 d - e 9 7 5 d 6 7 9 4 c f b < / d 1 p 1 : U U I D > < d 1 p 1 : C o n t a i n e r   z : R e f = " i 3 1 8 9 " / > < d 1 p 1 : V a l u e   i : t y p e = " d 1 : s t r i n g " > ' T 2 5 ' ! 3 5 : 3 5 < / d 1 p 1 : V a l u e > < / d 2 : a n y T y p e > < d 2 : a n y T y p e   z : I d = " i 3 2 1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1 8 8 " / > < d 1 p 1 : U U I D > 7 b f 7 a f 0 7 - 9 8 d 7 - 4 2 6 9 - 9 0 f 4 - 5 e 5 7 3 1 5 f b 4 c d < / d 1 p 1 : U U I D > < d 1 p 1 : C o n t a i n e r   z : R e f = " i 3 1 8 9 " / > < d 1 p 1 : V a l u e   i : t y p e = " d 1 : s t r i n g " > ' T 2 6 ' ! 3 5 : 3 5 < / d 1 p 1 : V a l u e > < / d 2 : a n y T y p e > < d 2 : a n y T y p e   z : I d = " i 3 2 1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1 8 8 " / > < d 1 p 1 : U U I D > 3 5 b 4 c 9 b d - 2 2 f 7 - 4 d 9 b - a 1 a a - 8 b 6 3 5 1 d 3 9 9 2 6 < / d 1 p 1 : U U I D > < d 1 p 1 : C o n t a i n e r   z : R e f = " i 3 1 8 9 " / > < d 1 p 1 : V a l u e   i : t y p e = " d 1 : s t r i n g " > ' T 2 7 ' ! 3 5 : 3 5 < / d 1 p 1 : V a l u e > < / d 2 : a n y T y p e > < d 2 : a n y T y p e   z : I d = " i 3 2 2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1 8 8 " / > < d 1 p 1 : U U I D > 5 b b d 0 b 3 2 - 9 0 3 6 - 4 b 7 2 - 9 d 5 8 - 2 0 9 1 8 2 5 2 6 3 f c < / d 1 p 1 : U U I D > < d 1 p 1 : C o n t a i n e r   z : R e f = " i 3 1 8 9 " / > < d 1 p 1 : V a l u e   i : t y p e = " d 1 : s t r i n g " > ' T 2 8 ' ! 3 5 : 3 5 < / d 1 p 1 : V a l u e > < / d 2 : a n y T y p e > < d 2 : a n y T y p e   z : I d = " i 3 2 2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1 8 8 " / > < d 1 p 1 : U U I D > 8 2 9 e f d 2 6 - 6 5 1 9 - 4 7 8 a - a 6 9 f - 1 2 e f 7 1 8 8 5 4 6 f < / d 1 p 1 : U U I D > < d 1 p 1 : C o n t a i n e r   z : R e f = " i 3 1 8 9 " / > < d 1 p 1 : V a l u e   i : t y p e = " d 1 : s t r i n g " > ' T 2 9 ' ! 3 5 : 3 5 < / d 1 p 1 : V a l u e > < / d 2 : a n y T y p e > < d 2 : a n y T y p e   z : I d = " i 3 2 2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1 8 8 " / > < d 1 p 1 : U U I D > b e 7 c a 3 2 1 - a 7 6 8 - 4 4 5 f - 9 8 a f - f e 5 a 3 2 3 b d 0 f e < / d 1 p 1 : U U I D > < d 1 p 1 : C o n t a i n e r   z : R e f = " i 3 1 8 9 " / > < d 1 p 1 : V a l u e   i : t y p e = " d 1 : s t r i n g " > ' T 3 0 ' ! 3 6 : 3 6 < / d 1 p 1 : V a l u e > < / d 2 : a n y T y p e > < d 2 : a n y T y p e   z : I d = " i 3 2 2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1 8 8 " / > < d 1 p 1 : U U I D > 2 2 6 1 3 9 8 0 - d 8 f f - 4 c b f - 9 0 c 5 - a b a 7 4 c b 1 1 e 8 3 < / d 1 p 1 : U U I D > < d 1 p 1 : C o n t a i n e r   z : R e f = " i 3 1 8 9 " / > < d 1 p 1 : V a l u e   i : t y p e = " d 1 : s t r i n g " > ' T 3 1 ' ! 3 6 : 3 6 < / d 1 p 1 : V a l u e > < / d 2 : a n y T y p e > < d 2 : a n y T y p e   z : I d = " i 3 2 2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1 8 8 " / > < d 1 p 1 : U U I D > 7 d f 8 0 f 4 d - 5 9 5 3 - 4 4 9 f - a f e d - 3 c 6 8 5 a b 2 d 0 2 6 < / d 1 p 1 : U U I D > < d 1 p 1 : C o n t a i n e r   z : R e f = " i 3 1 8 9 " / > < d 1 p 1 : V a l u e   i : t y p e = " d 1 : s t r i n g " > ' T 3 2 ' ! 3 6 : 3 6 < / d 1 p 1 : V a l u e > < / d 2 : a n y T y p e > < d 2 : a n y T y p e   z : I d = " i 3 2 2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1 8 8 " / > < d 1 p 1 : U U I D > 8 d e f b 1 c 9 - 2 b 5 2 - 4 2 3 2 - a 2 3 3 - e 5 a 4 9 d a b 3 0 3 9 < / d 1 p 1 : U U I D > < d 1 p 1 : C o n t a i n e r   z : R e f = " i 3 1 8 9 " / > < d 1 p 1 : V a l u e   i : t y p e = " d 1 : s t r i n g " > ' T 3 3 ' ! 3 6 : 3 6 < / d 1 p 1 : V a l u e > < / d 2 : a n y T y p e > < d 2 : a n y T y p e   z : I d = " i 3 2 2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1 8 8 " / > < d 1 p 1 : U U I D > 7 4 e 7 f 9 3 3 - 0 4 0 8 - 4 e 8 2 - 8 6 0 a - 8 5 b 0 d 8 8 d f a a b < / d 1 p 1 : U U I D > < d 1 p 1 : C o n t a i n e r   z : R e f = " i 3 1 8 9 " / > < d 1 p 1 : V a l u e   i : t y p e = " d 1 : s t r i n g " > ' T 3 4 ' ! 3 6 : 3 6 < / d 1 p 1 : V a l u e > < / d 2 : a n y T y p e > < d 2 : a n y T y p e   z : I d = " i 3 2 2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1 8 8 " / > < d 1 p 1 : U U I D > a e 3 f 1 3 9 4 - c 2 7 8 - 4 5 7 2 - 9 b a e - 5 3 2 a 8 b 4 e 2 c 7 2 < / d 1 p 1 : U U I D > < d 1 p 1 : C o n t a i n e r   z : R e f = " i 3 1 8 9 " / > < d 1 p 1 : V a l u e   i : t y p e = " d 1 : s t r i n g " > ' T 3 5 ' ! 3 6 : 3 6 < / d 1 p 1 : V a l u e > < / d 2 : a n y T y p e > < d 2 : a n y T y p e   z : I d = " i 3 2 2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1 8 8 " / > < d 1 p 1 : U U I D > 7 a 3 c a 0 7 3 - 7 d c 5 - 4 4 a 1 - a c f a - 9 f 4 6 1 9 4 5 e 1 0 2 < / d 1 p 1 : U U I D > < d 1 p 1 : C o n t a i n e r   z : R e f = " i 3 1 8 9 " / > < d 1 p 1 : V a l u e   i : t y p e = " d 1 : s t r i n g " > ' T 3 6 ' ! 3 6 : 3 6 < / d 1 p 1 : V a l u e > < / d 2 : a n y T y p e > < d 2 : a n y T y p e   z : I d = " i 3 2 2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1 8 8 " / > < d 1 p 1 : U U I D > 8 3 b 7 1 0 f d - 2 b 9 5 - 4 9 b 8 - b 3 c 4 - 0 e 0 a f 2 7 a 8 a e 3 < / d 1 p 1 : U U I D > < d 1 p 1 : C o n t a i n e r   z : R e f = " i 3 1 8 9 " / > < d 1 p 1 : V a l u e   i : t y p e = " d 1 : s t r i n g " > ' T 3 7 ' ! 3 6 : 3 6 < / d 1 p 1 : V a l u e > < / d 2 : a n y T y p e > < d 2 : a n y T y p e   z : I d = " i 3 2 3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1 8 8 " / > < d 1 p 1 : U U I D > 2 6 8 d 7 c 9 6 - 1 3 7 5 - 4 b 3 c - 9 2 8 4 - 8 4 d 3 1 6 9 3 0 0 3 b < / d 1 p 1 : U U I D > < d 1 p 1 : C o n t a i n e r   z : R e f = " i 3 1 8 9 " / > < d 1 p 1 : V a l u e   i : t y p e = " d 1 : s t r i n g " > ' T 3 8 ' ! 3 5 : 3 5 < / d 1 p 1 : V a l u e > < / d 2 : a n y T y p e > < d 2 : a n y T y p e   z : I d = " i 3 2 3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1 8 8 " / > < d 1 p 1 : U U I D > 3 d 0 0 5 f 2 5 - 6 3 c d - 4 d 8 8 - b a 0 9 - 6 e c 0 2 2 b 7 a 4 f 0 < / d 1 p 1 : U U I D > < d 1 p 1 : C o n t a i n e r   z : R e f = " i 3 1 8 9 " / > < d 1 p 1 : V a l u e   i : t y p e = " d 1 : s t r i n g " > ' T 3 9 ' ! 3 5 : 3 5 < / d 1 p 1 : V a l u e > < / d 2 : a n y T y p e > < d 2 : a n y T y p e   z : I d = " i 3 2 3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1 8 8 " / > < d 1 p 1 : U U I D > 0 b e 2 d 7 1 2 - 5 5 c 9 - 4 a d c - 9 7 c 8 - 2 b f c 9 1 5 0 a 7 0 a < / d 1 p 1 : U U I D > < d 1 p 1 : C o n t a i n e r   z : R e f = " i 3 1 8 9 " / > < d 1 p 1 : V a l u e   i : t y p e = " d 1 : s t r i n g " > ' T 4 0 ' ! 3 5 : 3 5 < / d 1 p 1 : V a l u e > < / d 2 : a n y T y p e > < d 2 : a n y T y p e   z : I d = " i 3 2 3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1 8 8 " / > < d 1 p 1 : U U I D > 6 e d 3 7 3 4 d - a f 4 2 - 4 e 4 c - a 0 d b - 3 3 6 c 0 9 a f 0 4 5 c < / d 1 p 1 : U U I D > < d 1 p 1 : C o n t a i n e r   z : R e f = " i 3 1 8 9 " / > < d 1 p 1 : V a l u e   i : t y p e = " d 1 : s t r i n g " > ' T 4 1 ' ! 3 5 : 3 5 < / d 1 p 1 : V a l u e > < / d 2 : a n y T y p e > < d 2 : a n y T y p e   z : I d = " i 3 2 3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1 8 8 " / > < d 1 p 1 : U U I D > 0 0 0 2 1 4 4 6 - 9 d 9 7 - 4 7 5 f - 9 0 f c - 2 2 8 2 2 8 7 e 9 9 b e < / d 1 p 1 : U U I D > < d 1 p 1 : C o n t a i n e r   z : R e f = " i 3 1 8 9 " / > < d 1 p 1 : V a l u e   i : t y p e = " d 1 : s t r i n g " > ' T 4 2 ' ! 3 5 : 3 5 < / d 1 p 1 : V a l u e > < / d 2 : a n y T y p e > < d 2 : a n y T y p e   z : I d = " i 3 2 3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1 8 8 " / > < d 1 p 1 : U U I D > 0 9 f 5 6 1 c 0 - 2 3 2 3 - 4 0 b 5 - b 5 2 2 - 6 9 8 0 a 6 8 1 a 9 0 3 < / d 1 p 1 : U U I D > < d 1 p 1 : C o n t a i n e r   z : R e f = " i 3 1 8 9 " / > < d 1 p 1 : V a l u e   i : t y p e = " d 1 : s t r i n g " > ' T 4 3 ' ! 3 5 : 3 5 < / d 1 p 1 : V a l u e > < / d 2 : a n y T y p e > < d 2 : a n y T y p e   z : I d = " i 3 2 3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1 8 8 " / > < d 1 p 1 : U U I D > 3 6 b d c 9 2 6 - b b 7 8 - 4 5 b 0 - b b 5 6 - 5 f a 3 0 6 4 e b 1 2 5 < / d 1 p 1 : U U I D > < d 1 p 1 : C o n t a i n e r   z : R e f = " i 3 1 8 9 " / > < d 1 p 1 : V a l u e   i : t y p e = " d 1 : s t r i n g " > ' T 4 4 ' ! 3 5 : 3 5 < / d 1 p 1 : V a l u e > < / d 2 : a n y T y p e > < d 2 : a n y T y p e   z : I d = " i 3 2 3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1 8 8 " / > < d 1 p 1 : U U I D > f 7 7 2 a f d 6 - 5 1 3 9 - 4 a d 3 - b 3 0 f - e a e 3 e e 2 0 8 1 b f < / d 1 p 1 : U U I D > < d 1 p 1 : C o n t a i n e r   z : R e f = " i 3 1 8 9 " / > < d 1 p 1 : V a l u e   i : t y p e = " d 1 : s t r i n g " > ' T 4 5 ' ! 3 5 : 3 5 < / d 1 p 1 : V a l u e > < / d 2 : a n y T y p e > < d 2 : a n y T y p e   z : I d = " i 3 2 3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1 8 8 " / > < d 1 p 1 : U U I D > e 7 5 4 4 2 a 9 - 5 c 2 9 - 4 0 c c - 8 5 4 7 - 6 7 1 d 6 c f d 3 5 7 1 < / d 1 p 1 : U U I D > < d 1 p 1 : C o n t a i n e r   z : R e f = " i 3 1 8 9 " / > < d 1 p 1 : V a l u e   i : t y p e = " d 1 : s t r i n g " > ' T 4 6 ' ! 3 6 : 3 6 < / d 1 p 1 : V a l u e > < / d 2 : a n y T y p e > < d 2 : a n y T y p e   z : I d = " i 3 2 3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1 8 8 " / > < d 1 p 1 : U U I D > f 5 d 4 4 7 a 7 - e c 1 2 - 4 e 7 7 - a 6 5 c - 5 1 a e e 9 b e c 8 d 4 < / d 1 p 1 : U U I D > < d 1 p 1 : C o n t a i n e r   z : R e f = " i 3 1 8 9 " / > < d 1 p 1 : V a l u e   i : t y p e = " d 1 : s t r i n g " > ' T 4 7 ' ! 3 6 : 3 6 < / d 1 p 1 : V a l u e > < / d 2 : a n y T y p e > < d 2 : a n y T y p e   z : I d = " i 3 2 4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1 8 8 " / > < d 1 p 1 : U U I D > 7 1 3 a c 3 c a - a 6 f c - 4 b 5 7 - b 9 e d - f 8 6 1 2 b 4 3 5 d b 2 < / d 1 p 1 : U U I D > < d 1 p 1 : C o n t a i n e r   z : R e f = " i 3 1 8 9 " / > < d 1 p 1 : V a l u e   i : t y p e = " d 1 : s t r i n g " > ' T 4 8 ' ! 3 6 : 3 6 < / d 1 p 1 : V a l u e > < / d 2 : a n y T y p e > < d 2 : a n y T y p e   z : I d = " i 3 2 4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1 8 8 " / > < d 1 p 1 : U U I D > 0 e c 2 3 7 f 3 - 9 7 2 0 - 4 1 f 1 - 8 f 7 d - a 0 6 a 4 d 9 2 9 e 4 1 < / d 1 p 1 : U U I D > < d 1 p 1 : C o n t a i n e r   z : R e f = " i 3 1 8 9 " / > < d 1 p 1 : V a l u e   i : t y p e = " d 1 : s t r i n g " > ' T 4 9 ' ! 3 6 : 3 6 < / d 1 p 1 : V a l u e > < / d 2 : a n y T y p e > < d 2 : a n y T y p e   z : I d = " i 3 2 4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1 8 8 " / > < d 1 p 1 : U U I D > 6 d 7 2 2 7 6 d - 4 a 4 b - 4 8 a d - a a 4 f - 9 1 b a b a 6 9 7 c f b < / d 1 p 1 : U U I D > < d 1 p 1 : C o n t a i n e r   z : R e f = " i 3 1 8 9 " / > < d 1 p 1 : V a l u e   i : t y p e = " d 1 : s t r i n g " > ' T 5 0 ' ! 3 6 : 3 6 < / d 1 p 1 : V a l u e > < / d 2 : a n y T y p e > < d 2 : a n y T y p e   z : I d = " i 3 2 4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1 8 8 " / > < d 1 p 1 : U U I D > d 7 1 7 a 3 5 6 - 9 2 2 b - 4 f e 1 - 8 2 2 2 - d 7 2 7 2 6 4 3 9 f 9 3 < / d 1 p 1 : U U I D > < d 1 p 1 : C o n t a i n e r   z : R e f = " i 3 1 8 9 " / > < d 1 p 1 : V a l u e   i : t y p e = " d 1 : s t r i n g " > ' T 5 1 ' ! 3 6 : 3 6 < / d 1 p 1 : V a l u e > < / d 2 : a n y T y p e > < d 2 : a n y T y p e   z : I d = " i 3 2 4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1 8 8 " / > < d 1 p 1 : U U I D > 5 0 1 9 3 2 a 3 - 4 c c 3 - 4 8 7 7 - 9 2 1 5 - 2 3 d 2 d 6 8 d 0 b 4 5 < / d 1 p 1 : U U I D > < d 1 p 1 : C o n t a i n e r   z : R e f = " i 3 1 8 9 " / > < d 1 p 1 : V a l u e   i : t y p e = " d 1 : s t r i n g " > ' T 5 2 ' ! 3 6 : 3 6 < / d 1 p 1 : V a l u e > < / d 2 : a n y T y p e > < d 2 : a n y T y p e   z : I d = " i 3 2 4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1 8 8 " / > < d 1 p 1 : U U I D > 5 7 a 5 2 b 5 e - 0 5 a f - 4 f 7 9 - b 9 c 4 - 2 f e a 5 3 f f 9 4 1 0 < / d 1 p 1 : U U I D > < d 1 p 1 : C o n t a i n e r   z : R e f = " i 3 1 8 9 " / > < d 1 p 1 : V a l u e   i : t y p e = " d 1 : s t r i n g " > ' T 5 3 ' ! 3 6 : 3 6 < / d 1 p 1 : V a l u e > < / d 2 : a n y T y p e > < d 2 : a n y T y p e   z : I d = " i 3 2 4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1 8 8 " / > < d 1 p 1 : U U I D > 5 e b 2 e a 7 f - 0 3 4 2 - 4 e 1 8 - 9 9 e e - d c 9 7 a 2 8 2 0 3 7 2 < / d 1 p 1 : U U I D > < d 1 p 1 : C o n t a i n e r   z : R e f = " i 3 1 8 9 " / > < d 1 p 1 : V a l u e   i : t y p e = " d 1 : s t r i n g " > ' T 5 4 ' ! 3 5 : 3 5 < / d 1 p 1 : V a l u e > < / d 2 : a n y T y p e > < d 2 : a n y T y p e   z : I d = " i 3 2 4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1 8 8 " / > < d 1 p 1 : U U I D > f 1 d 3 f 4 b 8 - a d 5 5 - 4 3 d 8 - 8 f a b - 3 9 b 6 c f a 1 3 c 9 4 < / d 1 p 1 : U U I D > < d 1 p 1 : C o n t a i n e r   z : R e f = " i 3 1 8 9 " / > < d 1 p 1 : V a l u e   i : t y p e = " d 1 : s t r i n g " > ' T 5 5 ' ! 3 5 : 3 5 < / d 1 p 1 : V a l u e > < / d 2 : a n y T y p e > < d 2 : a n y T y p e   z : I d = " i 3 2 4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1 8 8 " / > < d 1 p 1 : U U I D > b 3 b 8 7 f c 4 - f 1 4 1 - 4 4 3 c - b f 0 d - 6 f a 3 9 d 4 8 6 1 0 f < / d 1 p 1 : U U I D > < d 1 p 1 : C o n t a i n e r   z : R e f = " i 3 1 8 9 " / > < d 1 p 1 : V a l u e   i : t y p e = " d 1 : s t r i n g " > ' T 5 6 ' ! 3 5 : 3 5 < / d 1 p 1 : V a l u e > < / d 2 : a n y T y p e > < d 2 : a n y T y p e   z : I d = " i 3 2 4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1 8 8 " / > < d 1 p 1 : U U I D > e 7 0 e e 4 a 4 - a 8 0 0 - 4 4 0 6 - 9 f 0 4 - c e 8 a 2 a 5 0 8 d 2 9 < / d 1 p 1 : U U I D > < d 1 p 1 : C o n t a i n e r   z : R e f = " i 3 1 8 9 " / > < d 1 p 1 : V a l u e   i : t y p e = " d 1 : s t r i n g " > ' T 5 7 ' ! 3 5 : 3 5 < / d 1 p 1 : V a l u e > < / d 2 : a n y T y p e > < d 2 : a n y T y p e   z : I d = " i 3 2 5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1 8 8 " / > < d 1 p 1 : U U I D > 2 0 e d a a 9 2 - e 5 4 5 - 4 7 c c - 8 4 4 5 - a 7 a 3 8 3 5 2 7 8 c d < / d 1 p 1 : U U I D > < d 1 p 1 : C o n t a i n e r   z : R e f = " i 3 1 8 9 " / > < d 1 p 1 : V a l u e   i : t y p e = " d 1 : s t r i n g " > ' T 5 8 ' ! 3 5 : 3 5 < / d 1 p 1 : V a l u e > < / d 2 : a n y T y p e > < d 2 : a n y T y p e   z : I d = " i 3 2 5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1 8 8 " / > < d 1 p 1 : U U I D > 0 c 7 6 4 3 3 7 - a a 3 9 - 4 8 8 9 - 8 2 1 7 - c 2 6 8 8 5 d 0 a f 0 a < / d 1 p 1 : U U I D > < d 1 p 1 : C o n t a i n e r   z : R e f = " i 3 1 8 9 " / > < d 1 p 1 : V a l u e   i : t y p e = " d 1 : s t r i n g " > ' T 5 9 ' ! 3 5 : 3 5 < / d 1 p 1 : V a l u e > < / d 2 : a n y T y p e > < d 2 : a n y T y p e   z : I d = " i 3 2 5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1 8 8 " / > < d 1 p 1 : U U I D > f 7 6 d b 3 a 8 - d c c a - 4 7 0 f - b 1 c c - 7 0 6 b b 9 2 0 4 8 8 8 < / d 1 p 1 : U U I D > < d 1 p 1 : C o n t a i n e r   z : R e f = " i 3 1 8 9 " / > < d 1 p 1 : V a l u e   i : t y p e = " d 1 : s t r i n g " > ' T 6 0 ' ! 3 4 : 3 4 < / d 1 p 1 : V a l u e > < / d 2 : a n y T y p e > < d 2 : a n y T y p e   z : I d = " i 3 2 5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1 8 8 " / > < d 1 p 1 : U U I D > b 5 9 4 9 1 1 e - 8 7 d e - 4 d e 4 - 9 9 e 7 - 5 c b 8 7 2 9 8 b a 1 2 < / d 1 p 1 : U U I D > < d 1 p 1 : C o n t a i n e r   z : R e f = " i 3 1 8 9 " / > < d 1 p 1 : V a l u e   i : t y p e = " d 1 : s t r i n g " > ' T 6 1 ' ! 3 4 : 3 4 < / d 1 p 1 : V a l u e > < / d 2 : a n y T y p e > < d 2 : a n y T y p e   z : I d = " i 3 2 5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1 8 8 " / > < d 1 p 1 : U U I D > d 7 3 5 3 5 e 0 - a f 6 b - 4 3 9 0 - b 1 c 8 - 9 2 a a 8 6 8 b b d 7 b < / d 1 p 1 : U U I D > < d 1 p 1 : C o n t a i n e r   z : R e f = " i 3 1 8 9 " / > < d 1 p 1 : V a l u e   i : t y p e = " d 1 : s t r i n g " > ' T 6 2 ' ! 3 4 : 3 4 < / d 1 p 1 : V a l u e > < / d 2 : a n y T y p e > < d 2 : a n y T y p e   z : I d = " i 3 2 5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1 8 8 " / > < d 1 p 1 : U U I D > 7 a 3 d 8 9 5 6 - 4 2 a 2 - 4 6 9 3 - b 7 4 b - 7 0 3 7 6 f e 3 1 6 2 c < / d 1 p 1 : U U I D > < d 1 p 1 : C o n t a i n e r   z : R e f = " i 3 1 8 9 " / > < d 1 p 1 : V a l u e   i : t y p e = " d 1 : s t r i n g " > ' T 6 3 ' ! 3 4 : 3 4 < / d 1 p 1 : V a l u e > < / d 2 : a n y T y p e > < d 2 : a n y T y p e   z : I d = " i 3 2 5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1 8 8 " / > < d 1 p 1 : U U I D > 3 1 7 2 5 0 1 a - 5 3 2 6 - 4 f c 9 - 8 6 6 7 - 4 3 1 8 0 5 f 4 a d 5 2 < / d 1 p 1 : U U I D > < d 1 p 1 : C o n t a i n e r   z : R e f = " i 3 1 8 9 " / > < d 1 p 1 : V a l u e   i : t y p e = " d 1 : s t r i n g " > ' T 6 4 ' ! 3 4 : 3 4 < / d 1 p 1 : V a l u e > < / d 2 : a n y T y p e > < d 2 : a n y T y p e   z : I d = " i 3 2 5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1 8 8 " / > < d 1 p 1 : U U I D > 6 7 d f 0 2 3 2 - b e 2 e - 4 d a 3 - 8 0 7 1 - 9 d 2 4 9 7 7 9 a 6 4 4 < / d 1 p 1 : U U I D > < d 1 p 1 : C o n t a i n e r   z : R e f = " i 3 1 8 9 " / > < d 1 p 1 : V a l u e   i : t y p e = " d 1 : s t r i n g " > ' T 6 5 ' ! 3 5 : 3 5 < / d 1 p 1 : V a l u e > < / d 2 : a n y T y p e > < d 2 : a n y T y p e   z : I d = " i 3 2 5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1 8 8 " / > < d 1 p 1 : U U I D > e 3 1 c d b 9 d - d a 9 1 - 4 a d c - a e c a - 9 8 0 f d 5 e d 7 7 6 e < / d 1 p 1 : U U I D > < d 1 p 1 : C o n t a i n e r   z : R e f = " i 3 1 8 9 " / > < d 1 p 1 : V a l u e   i : t y p e = " d 1 : s t r i n g " > ' T 6 6 ' ! 3 5 : 3 5 < / d 1 p 1 : V a l u e > < / d 2 : a n y T y p e > < d 2 : a n y T y p e   z : I d = " i 3 2 5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1 8 8 " / > < d 1 p 1 : U U I D > 9 b a 1 b 2 c 6 - 6 5 8 5 - 4 b 5 e - b 6 7 d - 3 a 8 c 5 0 a 5 3 1 6 4 < / d 1 p 1 : U U I D > < d 1 p 1 : C o n t a i n e r   z : R e f = " i 3 1 8 9 " / > < d 1 p 1 : V a l u e   i : t y p e = " d 1 : s t r i n g " > ' T 6 7 ' ! 3 5 : 3 5 < / d 1 p 1 : V a l u e > < / d 2 : a n y T y p e > < d 2 : a n y T y p e   z : I d = " i 3 2 6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1 8 8 " / > < d 1 p 1 : U U I D > a f b 4 f c 1 2 - a 3 b 7 - 4 d 7 4 - b b 7 f - 1 a e e 6 e b d d 6 c 4 < / d 1 p 1 : U U I D > < d 1 p 1 : C o n t a i n e r   z : R e f = " i 3 1 8 9 " / > < d 1 p 1 : V a l u e   i : t y p e = " d 1 : s t r i n g " > ' T 6 8 ' ! 3 5 : 3 5 < / d 1 p 1 : V a l u e > < / d 2 : a n y T y p e > < d 2 : a n y T y p e   z : I d = " i 3 2 6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1 8 8 " / > < d 1 p 1 : U U I D > c d 2 3 5 8 9 3 - 6 4 3 7 - 4 a b 9 - 9 2 9 e - f 1 f 7 8 1 c d c 1 f 9 < / d 1 p 1 : U U I D > < d 1 p 1 : C o n t a i n e r   z : R e f = " i 3 1 8 9 " / > < d 1 p 1 : V a l u e   i : t y p e = " d 1 : s t r i n g " > ' T 6 9 ' ! 3 5 : 3 5 < / d 1 p 1 : V a l u e > < / d 2 : a n y T y p e > < d 2 : a n y T y p e   z : I d = " i 3 2 6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1 8 8 " / > < d 1 p 1 : U U I D > a b e 0 1 0 8 7 - 9 a b 0 - 4 a 2 3 - 9 2 f c - 2 8 2 4 1 d 9 e 4 5 2 7 < / d 1 p 1 : U U I D > < d 1 p 1 : C o n t a i n e r   z : R e f = " i 3 1 8 9 " / > < d 1 p 1 : V a l u e   i : t y p e = " d 1 : s t r i n g " > ' T 7 0 ' ! 3 6 : 3 6 < / d 1 p 1 : V a l u e > < / d 2 : a n y T y p e > < d 2 : a n y T y p e   z : I d = " i 3 2 6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1 8 8 " / > < d 1 p 1 : U U I D > 5 b c 8 e d f 0 - f b e d - 4 e 0 d - a 3 e b - a d b 3 9 7 e 7 d c 1 0 < / d 1 p 1 : U U I D > < d 1 p 1 : C o n t a i n e r   z : R e f = " i 3 1 8 9 " / > < d 1 p 1 : V a l u e   i : t y p e = " d 1 : s t r i n g " > ' T 7 1 ' ! 3 6 : 3 6 < / d 1 p 1 : V a l u e > < / d 2 : a n y T y p e > < d 2 : a n y T y p e   z : I d = " i 3 2 6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1 8 8 " / > < d 1 p 1 : U U I D > 6 2 b 3 1 7 c 9 - 7 f 7 7 - 4 f 3 5 - b 3 c 3 - 7 3 9 9 8 2 1 f e 1 4 c < / d 1 p 1 : U U I D > < d 1 p 1 : C o n t a i n e r   z : R e f = " i 3 1 8 9 " / > < d 1 p 1 : V a l u e   i : t y p e = " d 1 : s t r i n g " > ' T 7 2 ' ! 3 6 : 3 6 < / d 1 p 1 : V a l u e > < / d 2 : a n y T y p e > < d 2 : a n y T y p e   z : I d = " i 3 2 6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1 8 8 " / > < d 1 p 1 : U U I D > e 5 8 d f 8 1 e - a 1 6 c - 4 2 5 9 - 8 3 2 a - 5 4 2 0 4 4 3 4 b 3 e 3 < / d 1 p 1 : U U I D > < d 1 p 1 : C o n t a i n e r   z : R e f = " i 3 1 8 9 " / > < d 1 p 1 : V a l u e   i : t y p e = " d 1 : s t r i n g " > ' T 7 3 ' ! 3 6 : 3 6 < / d 1 p 1 : V a l u e > < / d 2 : a n y T y p e > < d 2 : a n y T y p e   z : I d = " i 3 2 6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1 8 8 " / > < d 1 p 1 : U U I D > 3 a 7 d 8 5 d 9 - 0 1 1 4 - 4 9 8 3 - 9 0 0 d - e b 6 7 3 0 f a 0 9 1 d < / d 1 p 1 : U U I D > < d 1 p 1 : C o n t a i n e r   z : R e f = " i 3 1 8 9 " / > < d 1 p 1 : V a l u e   i : t y p e = " d 1 : s t r i n g " > ' T 7 4 ' ! 3 6 : 3 6 < / d 1 p 1 : V a l u e > < / d 2 : a n y T y p e > < d 2 : a n y T y p e   z : I d = " i 3 2 6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1 8 8 " / > < d 1 p 1 : U U I D > f 6 2 f 6 d 9 4 - 5 7 e c - 4 8 b 1 - 8 2 e 3 - 1 5 5 d d a 4 1 1 2 7 4 < / d 1 p 1 : U U I D > < d 1 p 1 : C o n t a i n e r   z : R e f = " i 3 1 8 9 " / > < d 1 p 1 : V a l u e   i : t y p e = " d 1 : s t r i n g " > ' T 7 5 ' ! 3 5 : 3 5 < / d 1 p 1 : V a l u e > < / d 2 : a n y T y p e > < d 2 : a n y T y p e   z : I d = " i 3 2 6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1 8 8 " / > < d 1 p 1 : U U I D > b c f 4 a c 0 d - 4 1 6 9 - 4 0 f c - a 5 7 d - a b 0 6 4 d 4 f f 1 7 a < / d 1 p 1 : U U I D > < d 1 p 1 : C o n t a i n e r   z : R e f = " i 3 1 8 9 " / > < d 1 p 1 : V a l u e   i : t y p e = " d 1 : s t r i n g " > ' T 7 6 ' ! 3 5 : 3 5 < / d 1 p 1 : V a l u e > < / d 2 : a n y T y p e > < d 2 : a n y T y p e   z : I d = " i 3 2 6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1 8 8 " / > < d 1 p 1 : U U I D > 7 d 1 7 8 2 8 2 - 0 1 8 6 - 4 d 6 4 - a 5 2 f - 0 d 2 4 5 a a 9 c 2 5 a < / d 1 p 1 : U U I D > < d 1 p 1 : C o n t a i n e r   z : R e f = " i 3 1 8 9 " / > < d 1 p 1 : V a l u e   i : t y p e = " d 1 : s t r i n g " > ' T 7 7 ' ! 3 5 : 3 5 < / d 1 p 1 : V a l u e > < / d 2 : a n y T y p e > < d 2 : a n y T y p e   z : I d = " i 3 2 7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1 8 8 " / > < d 1 p 1 : U U I D > 3 9 2 d a 4 1 e - 1 6 e 9 - 4 f c b - 8 d 5 2 - c 1 e 3 5 0 3 4 c 6 2 d < / d 1 p 1 : U U I D > < d 1 p 1 : C o n t a i n e r   z : R e f = " i 3 1 8 9 " / > < d 1 p 1 : V a l u e   i : t y p e = " d 1 : s t r i n g " > ' T 7 8 ' ! 3 5 : 3 5 < / d 1 p 1 : V a l u e > < / d 2 : a n y T y p e > < d 2 : a n y T y p e   z : I d = " i 3 2 7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1 8 8 " / > < d 1 p 1 : U U I D > 8 e 5 7 4 6 2 3 - 2 3 7 8 - 4 e f 3 - a 9 5 b - 8 6 e d 3 b 9 b 2 3 a 9 < / d 1 p 1 : U U I D > < d 1 p 1 : C o n t a i n e r   z : R e f = " i 3 1 8 9 " / > < d 1 p 1 : V a l u e   i : t y p e = " d 1 : s t r i n g " > ' T 7 9 ' ! 3 6 : 3 6 < / d 1 p 1 : V a l u e > < / d 2 : a n y T y p e > < d 2 : a n y T y p e   z : I d = " i 3 2 7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1 8 8 " / > < d 1 p 1 : U U I D > 5 7 1 c 1 0 2 6 - 5 3 2 a - 4 b d 8 - 9 7 3 b - 9 d 9 6 3 f 2 c 9 f 1 5 < / d 1 p 1 : U U I D > < d 1 p 1 : C o n t a i n e r   z : R e f = " i 3 1 8 9 " / > < d 1 p 1 : V a l u e   i : t y p e = " d 1 : s t r i n g " > ' T 8 0 ' ! 3 6 : 3 6 < / d 1 p 1 : V a l u e > < / d 2 : a n y T y p e > < d 2 : a n y T y p e   z : I d = " i 3 2 7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1 8 8 " / > < d 1 p 1 : U U I D > a 5 4 9 1 1 e e - 0 f 1 a - 4 7 f 2 - 9 4 0 0 - 1 c 3 9 c d 1 3 1 4 7 4 < / d 1 p 1 : U U I D > < d 1 p 1 : C o n t a i n e r   z : R e f = " i 3 1 8 9 " / > < d 1 p 1 : V a l u e   i : t y p e = " d 1 : s t r i n g " > ' T 8 1 ' ! 3 6 : 3 6 < / d 1 p 1 : V a l u e > < / d 2 : a n y T y p e > < d 2 : a n y T y p e   z : I d = " i 3 2 7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1 8 8 " / > < d 1 p 1 : U U I D > 3 5 4 1 0 5 6 1 - a 7 6 a - 4 9 7 b - a 3 c b - 8 3 5 9 4 c 1 9 a f 7 c < / d 1 p 1 : U U I D > < d 1 p 1 : C o n t a i n e r   z : R e f = " i 3 1 8 9 " / > < d 1 p 1 : V a l u e   i : t y p e = " d 1 : s t r i n g " > ' T 8 2 ' ! 3 5 : 3 5 < / d 1 p 1 : V a l u e > < / d 2 : a n y T y p e > < d 2 : a n y T y p e   z : I d = " i 3 2 7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1 8 8 " / > < d 1 p 1 : U U I D > 4 e 1 2 d 8 4 7 - e d 2 9 - 4 2 2 e - 9 b 5 5 - 1 3 c b 9 f 3 3 d 2 5 a < / d 1 p 1 : U U I D > < d 1 p 1 : C o n t a i n e r   z : R e f = " i 3 1 8 9 " / > < d 1 p 1 : V a l u e   i : t y p e = " d 1 : s t r i n g " > ' T 8 3 ' ! 3 5 : 3 5 < / d 1 p 1 : V a l u e > < / d 2 : a n y T y p e > < d 2 : a n y T y p e   z : I d = " i 3 2 7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1 8 8 " / > < d 1 p 1 : U U I D > a d 0 d 0 3 1 a - a d f 2 - 4 2 d b - b 1 a 4 - a f c a 4 d 1 a e 9 d 9 < / d 1 p 1 : U U I D > < d 1 p 1 : C o n t a i n e r   z : R e f = " i 3 1 8 9 " / > < d 1 p 1 : V a l u e   i : t y p e = " d 1 : s t r i n g " > ' T 8 4 ' ! 3 5 : 3 5 < / d 1 p 1 : V a l u e > < / d 2 : a n y T y p e > < d 2 : a n y T y p e   z : I d = " i 3 2 7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1 8 8 " / > < d 1 p 1 : U U I D > 5 5 e 9 9 2 7 6 - 8 b 7 b - 4 a a 3 - b 5 8 8 - 0 7 b 0 2 5 e 4 1 9 e 6 < / d 1 p 1 : U U I D > < d 1 p 1 : C o n t a i n e r   z : R e f = " i 3 1 8 9 " / > < d 1 p 1 : V a l u e   i : t y p e = " d 1 : s t r i n g " > ' T 8 5 ' ! 3 5 : 3 5 < / d 1 p 1 : V a l u e > < / d 2 : a n y T y p e > < d 2 : a n y T y p e   z : I d = " i 3 2 7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1 8 8 " / > < d 1 p 1 : U U I D > 4 7 c b 1 9 0 1 - 8 b 1 6 - 4 3 1 3 - 9 b f a - b c 0 4 a f b a f 6 2 d < / d 1 p 1 : U U I D > < d 1 p 1 : C o n t a i n e r   z : R e f = " i 3 1 8 9 " / > < d 1 p 1 : V a l u e   i : t y p e = " d 1 : s t r i n g " > ' T 8 6 ' ! 3 4 : 3 4 < / d 1 p 1 : V a l u e > < / d 2 : a n y T y p e > < d 2 : a n y T y p e   z : I d = " i 3 2 7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1 8 8 " / > < d 1 p 1 : U U I D > 8 2 9 a 8 6 b 2 - 8 9 2 b - 4 9 a 5 - 8 8 2 1 - b d c 4 b 0 2 0 5 5 d d < / d 1 p 1 : U U I D > < d 1 p 1 : C o n t a i n e r   z : R e f = " i 3 1 8 9 " / > < d 1 p 1 : V a l u e   i : t y p e = " d 1 : s t r i n g " > ' T 8 7 ' ! 3 5 : 3 5 < / d 1 p 1 : V a l u e > < / d 2 : a n y T y p e > < d 2 : a n y T y p e   z : I d = " i 3 2 8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1 8 8 " / > < d 1 p 1 : U U I D > d 7 b 9 0 1 e 1 - 3 6 5 f - 4 7 6 5 - 8 0 d 5 - 9 7 f e 9 1 2 8 2 2 1 4 < / d 1 p 1 : U U I D > < d 1 p 1 : C o n t a i n e r   z : R e f = " i 3 1 8 9 " / > < d 1 p 1 : V a l u e   i : t y p e = " d 1 : s t r i n g " > ' T 8 8 ' ! 3 5 : 3 5 < / d 1 p 1 : V a l u e > < / d 2 : a n y T y p e > < d 2 : a n y T y p e   z : I d = " i 3 2 8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1 8 8 " / > < d 1 p 1 : U U I D > 3 2 1 c d 8 6 0 - 7 a 2 6 - 4 4 3 e - 9 1 e 1 - 6 8 8 6 b 6 0 0 1 c 6 d < / d 1 p 1 : U U I D > < d 1 p 1 : C o n t a i n e r   z : R e f = " i 3 1 8 9 " / > < d 1 p 1 : V a l u e   i : t y p e = " d 1 : s t r i n g " > ' T 8 9 ' ! 3 5 : 3 5 < / d 1 p 1 : V a l u e > < / d 2 : a n y T y p e > < d 2 : a n y T y p e   z : I d = " i 3 2 8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1 8 8 " / > < d 1 p 1 : U U I D > c 0 d 4 4 9 b 2 - 4 b 1 9 - 4 f a 7 - b 4 2 3 - e 5 7 c b c c 9 1 5 0 b < / d 1 p 1 : U U I D > < d 1 p 1 : C o n t a i n e r   z : R e f = " i 3 1 8 9 " / > < d 1 p 1 : V a l u e   i : t y p e = " d 1 : s t r i n g " > ' T 9 0 ' ! 3 4 : 3 4 < / d 1 p 1 : V a l u e > < / d 2 : a n y T y p e > < d 2 : a n y T y p e   z : I d = " i 3 2 8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1 8 8 " / > < d 1 p 1 : U U I D > 0 e f 5 d 6 d 2 - 1 8 b a - 4 b 5 b - a 3 a d - 0 c 9 e b 5 c 9 9 8 a 7 < / d 1 p 1 : U U I D > < d 1 p 1 : C o n t a i n e r   z : R e f = " i 3 1 8 9 " / > < d 1 p 1 : V a l u e   i : t y p e = " d 1 : s t r i n g " > ' T 9 1 ' ! 3 4 : 3 4 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2 8 4 " > < d 1 p 1 : U U I D > e e c f f 8 6 1 - 7 c 7 d - 4 b 5 a - 8 8 3 3 - 8 a 3 c a e 3 c 1 0 5 b < / d 1 p 1 : U U I D > < d 1 p 1 : _ e l e m e n t s > < d 2 : a n y T y p e   z : R e f = " i 3 1 9 0 " / > < d 2 : a n y T y p e   z : R e f = " i 3 1 9 3 " / > < d 2 : a n y T y p e   z : R e f = " i 3 1 9 4 " / > < d 2 : a n y T y p e   z : R e f = " i 3 1 9 5 " / > < d 2 : a n y T y p e   z : R e f = " i 3 1 9 6 " / > < d 2 : a n y T y p e   z : R e f = " i 3 1 9 7 " / > < d 2 : a n y T y p e   z : R e f = " i 3 1 9 8 " / > < d 2 : a n y T y p e   z : R e f = " i 3 1 9 9 " / > < d 2 : a n y T y p e   z : R e f = " i 3 2 0 0 " / > < d 2 : a n y T y p e   z : R e f = " i 3 2 0 1 " / > < d 2 : a n y T y p e   z : R e f = " i 3 2 0 2 " / > < d 2 : a n y T y p e   z : R e f = " i 3 2 0 3 " / > < d 2 : a n y T y p e   z : R e f = " i 3 2 0 4 " / > < d 2 : a n y T y p e   z : R e f = " i 3 2 0 5 " / > < d 2 : a n y T y p e   z : R e f = " i 3 2 0 6 " / > < d 2 : a n y T y p e   z : R e f = " i 3 2 0 7 " / > < d 2 : a n y T y p e   z : R e f = " i 3 2 0 8 " / > < d 2 : a n y T y p e   z : R e f = " i 3 2 0 9 " / > < d 2 : a n y T y p e   z : R e f = " i 3 2 1 0 " / > < d 2 : a n y T y p e   z : R e f = " i 3 2 1 1 " / > < d 2 : a n y T y p e   z : R e f = " i 3 2 1 2 " / > < d 2 : a n y T y p e   z : R e f = " i 3 2 1 3 " / > < d 2 : a n y T y p e   z : R e f = " i 3 2 1 4 " / > < d 2 : a n y T y p e   z : R e f = " i 3 2 1 5 " / > < d 2 : a n y T y p e   z : R e f = " i 3 2 1 6 " / > < d 2 : a n y T y p e   z : R e f = " i 3 2 1 7 " / > < d 2 : a n y T y p e   z : R e f = " i 3 2 1 8 " / > < d 2 : a n y T y p e   z : R e f = " i 3 2 1 9 " / > < d 2 : a n y T y p e   z : R e f = " i 3 2 2 0 " / > < d 2 : a n y T y p e   z : R e f = " i 3 2 2 1 " / > < d 2 : a n y T y p e   z : R e f = " i 3 2 2 2 " / > < d 2 : a n y T y p e   z : R e f = " i 3 2 2 3 " / > < d 2 : a n y T y p e   z : R e f = " i 3 2 2 4 " / > < d 2 : a n y T y p e   z : R e f = " i 3 2 2 5 " / > < d 2 : a n y T y p e   z : R e f = " i 3 2 2 6 " / > < d 2 : a n y T y p e   z : R e f = " i 3 2 2 7 " / > < d 2 : a n y T y p e   z : R e f = " i 3 2 2 8 " / > < d 2 : a n y T y p e   z : R e f = " i 3 2 2 9 " / > < d 2 : a n y T y p e   z : R e f = " i 3 2 3 0 " / > < d 2 : a n y T y p e   z : R e f = " i 3 2 3 1 " / > < d 2 : a n y T y p e   z : R e f = " i 3 2 3 2 " / > < d 2 : a n y T y p e   z : R e f = " i 3 2 3 3 " / > < d 2 : a n y T y p e   z : R e f = " i 3 2 3 4 " / > < d 2 : a n y T y p e   z : R e f = " i 3 2 3 5 " / > < d 2 : a n y T y p e   z : R e f = " i 3 2 3 6 " / > < d 2 : a n y T y p e   z : R e f = " i 3 2 3 7 " / > < d 2 : a n y T y p e   z : R e f = " i 3 2 3 8 " / > < d 2 : a n y T y p e   z : R e f = " i 3 2 3 9 " / > < d 2 : a n y T y p e   z : R e f = " i 3 2 4 0 " / > < d 2 : a n y T y p e   z : R e f = " i 3 2 4 1 " / > < d 2 : a n y T y p e   z : R e f = " i 3 2 4 2 " / > < d 2 : a n y T y p e   z : R e f = " i 3 2 4 3 " / > < d 2 : a n y T y p e   z : R e f = " i 3 2 4 4 " / > < d 2 : a n y T y p e   z : R e f = " i 3 2 4 5 " / > < d 2 : a n y T y p e   z : R e f = " i 3 2 4 6 " / > < d 2 : a n y T y p e   z : R e f = " i 3 2 4 7 " / > < d 2 : a n y T y p e   z : R e f = " i 3 2 4 8 " / > < d 2 : a n y T y p e   z : R e f = " i 3 2 4 9 " / > < d 2 : a n y T y p e   z : R e f = " i 3 2 5 0 " / > < d 2 : a n y T y p e   z : R e f = " i 3 2 5 1 " / > < d 2 : a n y T y p e   z : R e f = " i 3 2 5 2 " / > < d 2 : a n y T y p e   z : R e f = " i 3 2 5 3 " / > < d 2 : a n y T y p e   z : R e f = " i 3 2 5 4 " / > < d 2 : a n y T y p e   z : R e f = " i 3 2 5 5 " / > < d 2 : a n y T y p e   z : R e f = " i 3 2 5 6 " / > < d 2 : a n y T y p e   z : R e f = " i 3 2 5 7 " / > < d 2 : a n y T y p e   z : R e f = " i 3 2 5 8 " / > < d 2 : a n y T y p e   z : R e f = " i 3 2 5 9 " / > < d 2 : a n y T y p e   z : R e f = " i 3 2 6 0 " / > < d 2 : a n y T y p e   z : R e f = " i 3 2 6 1 " / > < d 2 : a n y T y p e   z : R e f = " i 3 2 6 2 " / > < d 2 : a n y T y p e   z : R e f = " i 3 2 6 3 " / > < d 2 : a n y T y p e   z : R e f = " i 3 2 6 4 " / > < d 2 : a n y T y p e   z : R e f = " i 3 2 6 5 " / > < d 2 : a n y T y p e   z : R e f = " i 3 2 6 6 " / > < d 2 : a n y T y p e   z : R e f = " i 3 2 6 7 " / > < d 2 : a n y T y p e   z : R e f = " i 3 2 6 8 " / > < d 2 : a n y T y p e   z : R e f = " i 3 2 6 9 " / > < d 2 : a n y T y p e   z : R e f = " i 3 2 7 0 " / > < d 2 : a n y T y p e   z : R e f = " i 3 2 7 1 " / > < d 2 : a n y T y p e   z : R e f = " i 3 2 7 2 " / > < d 2 : a n y T y p e   z : R e f = " i 3 2 7 3 " / > < d 2 : a n y T y p e   z : R e f = " i 3 2 7 4 " / > < d 2 : a n y T y p e   z : R e f = " i 3 2 7 5 " / > < d 2 : a n y T y p e   z : R e f = " i 3 2 7 6 " / > < d 2 : a n y T y p e   z : R e f = " i 3 2 7 7 " / > < d 2 : a n y T y p e   z : R e f = " i 3 2 7 8 " / > < d 2 : a n y T y p e   z : R e f = " i 3 2 7 9 " / > < d 2 : a n y T y p e   z : R e f = " i 3 2 8 0 " / > < d 2 : a n y T y p e   z : R e f = " i 3 2 8 1 " / > < d 2 : a n y T y p e   z : R e f = " i 3 2 8 2 " / > < d 2 : a n y T y p e   z : R e f = " i 3 2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2 8 5 "   i : t y p e = " d 1 p 1 : L a b e l " > < d 1 p 1 : P a r e n t   z : R e f = " i 3 1 8 8 " / > < d 1 p 1 : U U I D > 7 9 6 8 d 3 0 e - 5 f 5 f - 4 2 3 3 - 8 5 4 9 - 8 f 4 0 7 c 6 3 8 6 8 b 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 A l s a c e 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2 8 6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A q u i t a i n e & a m p ; 3 2 ; < / d 1 p 1 : N a m e > < d 1 p 1 : O b j e c t T y p e > E l e m e n t < / d 1 p 1 : O b j e c t T y p e > < d 1 p 1 : P a r e n t   z : R e f = " i 2 4 1 " / > < d 1 p 1 : U U I D > c 4 4 b 7 2 d 0 - c a 6 e - 4 a 9 e - 9 3 a 8 - 0 c 2 1 2 4 9 d e 6 5 a < / d 1 p 1 : U U I D > < d 1 p 1 : _ p r o p e r t i e s   z : I d = " i 3 2 8 7 "   i : t y p e = " d 1 p 1 : M D M P r o p e r t i e s " > < d 1 p 1 : P a r e n t   z : R e f = " i 3 2 8 6 " / > < d 1 p 1 : U U I D > 0 7 f 5 7 c 2 a - c 5 6 d - 4 1 0 2 - 9 6 9 6 - 9 f f c 4 6 c e 4 8 c 2 < / d 1 p 1 : U U I D > < d 1 p 1 : _ e l e m e n t s > < d 2 : a n y T y p e   z : I d = " i 3 2 8 8 "   i : t y p e = " d 1 p 1 : M D M P r o p e r t y " > < d 1 p 1 : N a m e > S i g L e t t e r < / d 1 p 1 : N a m e > < d 1 p 1 : P a r e n t   z : R e f = " i 3 2 8 6 " / > < d 1 p 1 : U U I D > 5 0 0 8 3 a 3 4 - 6 a 7 e - 4 e 5 3 - 8 9 c 2 - d a a 1 c 6 2 1 1 7 0 5 < / d 1 p 1 : U U I D > < d 1 p 1 : _ p r o p e r t i e s   z : I d = " i 3 2 8 9 "   i : t y p e = " d 1 p 1 : M D M P r o p e r t i e s " > < d 1 p 1 : P a r e n t   z : R e f = " i 3 2 8 8 " / > < d 1 p 1 : U U I D > a 7 6 b f 6 5 3 - 6 7 4 9 - 4 4 3 a - 9 3 4 0 - 0 1 b 4 8 3 2 d a b 3 e 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2 9 0 " > < d 1 p 1 : U U I D > 7 4 4 d b d f a - a b 0 b - 4 8 b c - 9 e 0 d - f 8 c c 0 4 a 5 5 c b 3 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2 8 7 " / > < d 1 p 1 : V a l u e   i : t y p e = " d 1 : s t r i n g " > < / d 1 p 1 : V a l u e > < / d 2 : a n y T y p e > < d 2 : a n y T y p e   z : I d = " i 3 2 9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2 8 6 " / > < d 1 p 1 : U U I D > d 1 8 f a 4 9 9 - 2 4 5 7 - 4 2 c c - b 2 d e - c 8 2 3 9 6 2 5 5 0 d 6 < / d 1 p 1 : U U I D > < d 1 p 1 : C o n t a i n e r   z : R e f = " i 3 2 8 7 " / > < d 1 p 1 : V a l u e   i : t y p e = " d 1 : s t r i n g " > ' T 1 ' ! 3 5 : 3 5 < / d 1 p 1 : V a l u e > < / d 2 : a n y T y p e > < d 2 : a n y T y p e   z : I d = " i 3 2 9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2 8 6 " / > < d 1 p 1 : U U I D > 6 b 6 2 7 6 d 4 - b d 7 1 - 4 a a 1 - a 2 1 d - 0 c 2 a 7 6 7 1 5 b d 2 < / d 1 p 1 : U U I D > < d 1 p 1 : C o n t a i n e r   z : R e f = " i 3 2 8 7 " / > < d 1 p 1 : V a l u e   i : t y p e = " d 1 : s t r i n g " > ' T 2 ' ! 3 5 : 3 5 < / d 1 p 1 : V a l u e > < / d 2 : a n y T y p e > < d 2 : a n y T y p e   z : I d = " i 3 2 9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2 8 6 " / > < d 1 p 1 : U U I D > 8 7 8 b 2 6 c e - 5 7 f 8 - 4 6 2 4 - 9 5 8 5 - 2 1 2 9 b 7 e 2 1 7 c d < / d 1 p 1 : U U I D > < d 1 p 1 : C o n t a i n e r   z : R e f = " i 3 2 8 7 " / > < d 1 p 1 : V a l u e   i : t y p e = " d 1 : s t r i n g " > ' T 3 ' ! 3 5 : 3 5 < / d 1 p 1 : V a l u e > < / d 2 : a n y T y p e > < d 2 : a n y T y p e   z : I d = " i 3 2 9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2 8 6 " / > < d 1 p 1 : U U I D > a 8 9 c 7 f 5 5 - 4 c 0 0 - 4 1 e c - 8 c 2 4 - 7 2 9 0 e 5 b 8 6 5 0 9 < / d 1 p 1 : U U I D > < d 1 p 1 : C o n t a i n e r   z : R e f = " i 3 2 8 7 " / > < d 1 p 1 : V a l u e   i : t y p e = " d 1 : s t r i n g " > ' T 4 ' ! 3 5 : 3 5 < / d 1 p 1 : V a l u e > < / d 2 : a n y T y p e > < d 2 : a n y T y p e   z : I d = " i 3 2 9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2 8 6 " / > < d 1 p 1 : U U I D > 4 a 8 0 a 1 a d - 9 3 7 a - 4 5 7 3 - 9 3 a 2 - 1 c 6 5 b e 7 8 4 d 6 e < / d 1 p 1 : U U I D > < d 1 p 1 : C o n t a i n e r   z : R e f = " i 3 2 8 7 " / > < d 1 p 1 : V a l u e   i : t y p e = " d 1 : s t r i n g " > ' T 5 ' ! 3 5 : 3 5 < / d 1 p 1 : V a l u e > < / d 2 : a n y T y p e > < d 2 : a n y T y p e   z : I d = " i 3 2 9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2 8 6 " / > < d 1 p 1 : U U I D > 0 9 6 d 0 8 3 e - b f e b - 4 e f c - a b 3 e - 6 4 5 4 f 1 b 3 e f a 0 < / d 1 p 1 : U U I D > < d 1 p 1 : C o n t a i n e r   z : R e f = " i 3 2 8 7 " / > < d 1 p 1 : V a l u e   i : t y p e = " d 1 : s t r i n g " > ' T 6 ' ! 3 5 : 3 5 < / d 1 p 1 : V a l u e > < / d 2 : a n y T y p e > < d 2 : a n y T y p e   z : I d = " i 3 2 9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2 8 6 " / > < d 1 p 1 : U U I D > 2 e 6 8 0 0 9 6 - 9 5 e 3 - 4 1 a 1 - b 0 1 0 - f b 1 7 b 1 4 2 0 0 c f < / d 1 p 1 : U U I D > < d 1 p 1 : C o n t a i n e r   z : R e f = " i 3 2 8 7 " / > < d 1 p 1 : V a l u e   i : t y p e = " d 1 : s t r i n g " > ' T 7 ' ! 3 5 : 3 5 < / d 1 p 1 : V a l u e > < / d 2 : a n y T y p e > < d 2 : a n y T y p e   z : I d = " i 3 2 9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2 8 6 " / > < d 1 p 1 : U U I D > 2 6 8 a e 6 7 5 - c b 6 c - 4 5 5 4 - 8 b 9 2 - f 5 2 3 1 6 0 9 6 2 2 5 < / d 1 p 1 : U U I D > < d 1 p 1 : C o n t a i n e r   z : R e f = " i 3 2 8 7 " / > < d 1 p 1 : V a l u e   i : t y p e = " d 1 : s t r i n g " > ' T 8 ' ! 3 5 : 3 5 < / d 1 p 1 : V a l u e > < / d 2 : a n y T y p e > < d 2 : a n y T y p e   z : I d = " i 3 2 9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2 8 6 " / > < d 1 p 1 : U U I D > a 4 a c f d d 0 - 0 9 2 0 - 4 a c 2 - b 9 d 3 - 9 c b a 1 0 b 2 b 4 b 4 < / d 1 p 1 : U U I D > < d 1 p 1 : C o n t a i n e r   z : R e f = " i 3 2 8 7 " / > < d 1 p 1 : V a l u e   i : t y p e = " d 1 : s t r i n g " > ' T 9 ' ! 3 5 : 3 5 < / d 1 p 1 : V a l u e > < / d 2 : a n y T y p e > < d 2 : a n y T y p e   z : I d = " i 3 3 0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2 8 6 " / > < d 1 p 1 : U U I D > 7 b 8 7 6 5 8 f - f 8 1 c - 4 4 3 2 - b 1 1 5 - 1 9 7 2 9 1 4 1 c 1 8 a < / d 1 p 1 : U U I D > < d 1 p 1 : C o n t a i n e r   z : R e f = " i 3 2 8 7 " / > < d 1 p 1 : V a l u e   i : t y p e = " d 1 : s t r i n g " > ' T 1 0 ' ! 3 5 : 3 5 < / d 1 p 1 : V a l u e > < / d 2 : a n y T y p e > < d 2 : a n y T y p e   z : I d = " i 3 3 0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2 8 6 " / > < d 1 p 1 : U U I D > 5 0 6 a 8 4 0 7 - 7 b 1 b - 4 e c 2 - 9 3 0 5 - a 1 2 a 3 f 6 1 e 8 0 8 < / d 1 p 1 : U U I D > < d 1 p 1 : C o n t a i n e r   z : R e f = " i 3 2 8 7 " / > < d 1 p 1 : V a l u e   i : t y p e = " d 1 : s t r i n g " > ' T 1 1 ' ! 3 5 : 3 5 < / d 1 p 1 : V a l u e > < / d 2 : a n y T y p e > < d 2 : a n y T y p e   z : I d = " i 3 3 0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2 8 6 " / > < d 1 p 1 : U U I D > 5 1 7 3 b 0 1 a - f 9 5 4 - 4 3 a 7 - 9 e a 4 - d 2 5 c 8 1 2 9 6 3 5 7 < / d 1 p 1 : U U I D > < d 1 p 1 : C o n t a i n e r   z : R e f = " i 3 2 8 7 " / > < d 1 p 1 : V a l u e   i : t y p e = " d 1 : s t r i n g " > ' T 1 2 ' ! 3 5 : 3 5 < / d 1 p 1 : V a l u e > < / d 2 : a n y T y p e > < d 2 : a n y T y p e   z : I d = " i 3 3 0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2 8 6 " / > < d 1 p 1 : U U I D > 4 5 7 3 7 4 8 3 - f 1 b e - 4 2 f b - a 2 f 9 - 3 e 1 0 1 6 e 8 f 5 4 f < / d 1 p 1 : U U I D > < d 1 p 1 : C o n t a i n e r   z : R e f = " i 3 2 8 7 " / > < d 1 p 1 : V a l u e   i : t y p e = " d 1 : s t r i n g " > ' T 1 3 ' ! 3 5 : 3 5 < / d 1 p 1 : V a l u e > < / d 2 : a n y T y p e > < d 2 : a n y T y p e   z : I d = " i 3 3 0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2 8 6 " / > < d 1 p 1 : U U I D > 1 1 2 d 8 d a a - b 0 9 b - 4 d d d - 8 5 a 9 - 2 a d 1 1 6 4 3 e b 2 1 < / d 1 p 1 : U U I D > < d 1 p 1 : C o n t a i n e r   z : R e f = " i 3 2 8 7 " / > < d 1 p 1 : V a l u e   i : t y p e = " d 1 : s t r i n g " > ' T 1 4 ' ! 3 5 : 3 5 < / d 1 p 1 : V a l u e > < / d 2 : a n y T y p e > < d 2 : a n y T y p e   z : I d = " i 3 3 0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2 8 6 " / > < d 1 p 1 : U U I D > c 4 0 1 c 9 6 4 - 3 f 5 4 - 4 6 2 f - a 4 d 6 - 9 1 0 3 f 7 e c 3 a a f < / d 1 p 1 : U U I D > < d 1 p 1 : C o n t a i n e r   z : R e f = " i 3 2 8 7 " / > < d 1 p 1 : V a l u e   i : t y p e = " d 1 : s t r i n g " > ' T 1 5 ' ! 3 5 : 3 5 < / d 1 p 1 : V a l u e > < / d 2 : a n y T y p e > < d 2 : a n y T y p e   z : I d = " i 3 3 0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2 8 6 " / > < d 1 p 1 : U U I D > a b 9 1 c 7 b 0 - 3 6 b 7 - 4 d c 1 - b e 6 a - 4 3 e 1 6 9 0 4 a 4 f 7 < / d 1 p 1 : U U I D > < d 1 p 1 : C o n t a i n e r   z : R e f = " i 3 2 8 7 " / > < d 1 p 1 : V a l u e   i : t y p e = " d 1 : s t r i n g " > ' T 1 6 ' ! 3 5 : 3 5 < / d 1 p 1 : V a l u e > < / d 2 : a n y T y p e > < d 2 : a n y T y p e   z : I d = " i 3 3 0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2 8 6 " / > < d 1 p 1 : U U I D > c f 4 7 2 5 0 2 - 7 3 5 8 - 4 a 0 c - 8 6 d 4 - b 9 a 9 e 7 f a 6 0 b 7 < / d 1 p 1 : U U I D > < d 1 p 1 : C o n t a i n e r   z : R e f = " i 3 2 8 7 " / > < d 1 p 1 : V a l u e   i : t y p e = " d 1 : s t r i n g " > ' T 1 7 ' ! 3 5 : 3 5 < / d 1 p 1 : V a l u e > < / d 2 : a n y T y p e > < d 2 : a n y T y p e   z : I d = " i 3 3 0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2 8 6 " / > < d 1 p 1 : U U I D > 5 f d 8 5 5 d 4 - b 3 7 7 - 4 a 8 5 - 8 4 7 7 - 4 7 d 8 b f 4 6 0 e 5 5 < / d 1 p 1 : U U I D > < d 1 p 1 : C o n t a i n e r   z : R e f = " i 3 2 8 7 " / > < d 1 p 1 : V a l u e   i : t y p e = " d 1 : s t r i n g " > ' T 1 8 ' ! 3 5 : 3 5 < / d 1 p 1 : V a l u e > < / d 2 : a n y T y p e > < d 2 : a n y T y p e   z : I d = " i 3 3 0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2 8 6 " / > < d 1 p 1 : U U I D > 3 b b 9 7 b 0 1 - f 8 1 9 - 4 7 4 8 - 8 1 7 4 - 9 1 a b f 2 9 6 2 3 e d < / d 1 p 1 : U U I D > < d 1 p 1 : C o n t a i n e r   z : R e f = " i 3 2 8 7 " / > < d 1 p 1 : V a l u e   i : t y p e = " d 1 : s t r i n g " > ' T 1 9 ' ! 3 5 : 3 5 < / d 1 p 1 : V a l u e > < / d 2 : a n y T y p e > < d 2 : a n y T y p e   z : I d = " i 3 3 1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2 8 6 " / > < d 1 p 1 : U U I D > 9 9 0 4 d c 8 8 - f e 1 7 - 4 d b 9 - 9 d 2 4 - d 7 d d 9 b e 5 a 6 7 b < / d 1 p 1 : U U I D > < d 1 p 1 : C o n t a i n e r   z : R e f = " i 3 2 8 7 " / > < d 1 p 1 : V a l u e   i : t y p e = " d 1 : s t r i n g " > ' T 2 0 ' ! 3 5 : 3 5 < / d 1 p 1 : V a l u e > < / d 2 : a n y T y p e > < d 2 : a n y T y p e   z : I d = " i 3 3 1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2 8 6 " / > < d 1 p 1 : U U I D > 4 f 2 d 4 9 4 2 - e 3 b 0 - 4 f 8 7 - a 3 d 9 - 0 4 d 4 4 b 5 a b 6 3 a < / d 1 p 1 : U U I D > < d 1 p 1 : C o n t a i n e r   z : R e f = " i 3 2 8 7 " / > < d 1 p 1 : V a l u e   i : t y p e = " d 1 : s t r i n g " > ' T 2 1 ' ! 3 5 : 3 5 < / d 1 p 1 : V a l u e > < / d 2 : a n y T y p e > < d 2 : a n y T y p e   z : I d = " i 3 3 1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2 8 6 " / > < d 1 p 1 : U U I D > f 8 4 4 a a e 7 - 2 1 d f - 4 c 6 8 - a d 6 4 - 6 4 7 1 8 4 4 1 a 2 7 5 < / d 1 p 1 : U U I D > < d 1 p 1 : C o n t a i n e r   z : R e f = " i 3 2 8 7 " / > < d 1 p 1 : V a l u e   i : t y p e = " d 1 : s t r i n g " > ' T 2 2 ' ! 3 6 : 3 6 < / d 1 p 1 : V a l u e > < / d 2 : a n y T y p e > < d 2 : a n y T y p e   z : I d = " i 3 3 1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2 8 6 " / > < d 1 p 1 : U U I D > b 7 a 5 e 7 9 0 - 8 f e 6 - 4 b 4 d - b b 4 7 - 5 0 8 c 1 4 5 d 0 7 e 5 < / d 1 p 1 : U U I D > < d 1 p 1 : C o n t a i n e r   z : R e f = " i 3 2 8 7 " / > < d 1 p 1 : V a l u e   i : t y p e = " d 1 : s t r i n g " > ' T 2 3 ' ! 3 6 : 3 6 < / d 1 p 1 : V a l u e > < / d 2 : a n y T y p e > < d 2 : a n y T y p e   z : I d = " i 3 3 1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2 8 6 " / > < d 1 p 1 : U U I D > 4 f 2 3 a e e f - 8 4 e f - 4 0 9 b - b 2 e 7 - d 3 e d a c 7 3 b 7 e c < / d 1 p 1 : U U I D > < d 1 p 1 : C o n t a i n e r   z : R e f = " i 3 2 8 7 " / > < d 1 p 1 : V a l u e   i : t y p e = " d 1 : s t r i n g " > ' T 2 4 ' ! 3 6 : 3 6 < / d 1 p 1 : V a l u e > < / d 2 : a n y T y p e > < d 2 : a n y T y p e   z : I d = " i 3 3 1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2 8 6 " / > < d 1 p 1 : U U I D > f 3 f c e a 4 7 - d e 9 4 - 4 5 b b - 9 2 d 4 - 4 8 6 f 3 0 5 f 3 0 2 9 < / d 1 p 1 : U U I D > < d 1 p 1 : C o n t a i n e r   z : R e f = " i 3 2 8 7 " / > < d 1 p 1 : V a l u e   i : t y p e = " d 1 : s t r i n g " > ' T 2 5 ' ! 3 6 : 3 6 < / d 1 p 1 : V a l u e > < / d 2 : a n y T y p e > < d 2 : a n y T y p e   z : I d = " i 3 3 1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2 8 6 " / > < d 1 p 1 : U U I D > 1 e 6 3 8 a 4 7 - 7 7 5 5 - 4 2 f f - 9 c b 1 - 5 8 8 0 d a f 0 4 5 e 9 < / d 1 p 1 : U U I D > < d 1 p 1 : C o n t a i n e r   z : R e f = " i 3 2 8 7 " / > < d 1 p 1 : V a l u e   i : t y p e = " d 1 : s t r i n g " > ' T 2 6 ' ! 3 6 : 3 6 < / d 1 p 1 : V a l u e > < / d 2 : a n y T y p e > < d 2 : a n y T y p e   z : I d = " i 3 3 1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2 8 6 " / > < d 1 p 1 : U U I D > e 7 c e 3 a c d - 7 e 3 8 - 4 6 b 5 - b 1 a 0 - 6 c 2 9 b e 1 c 9 3 6 4 < / d 1 p 1 : U U I D > < d 1 p 1 : C o n t a i n e r   z : R e f = " i 3 2 8 7 " / > < d 1 p 1 : V a l u e   i : t y p e = " d 1 : s t r i n g " > ' T 2 7 ' ! 3 6 : 3 6 < / d 1 p 1 : V a l u e > < / d 2 : a n y T y p e > < d 2 : a n y T y p e   z : I d = " i 3 3 1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2 8 6 " / > < d 1 p 1 : U U I D > c 7 e 5 9 8 6 a - a c 7 c - 4 7 b d - a 6 9 c - a f 1 4 f 8 f 9 9 2 9 4 < / d 1 p 1 : U U I D > < d 1 p 1 : C o n t a i n e r   z : R e f = " i 3 2 8 7 " / > < d 1 p 1 : V a l u e   i : t y p e = " d 1 : s t r i n g " > ' T 2 8 ' ! 3 6 : 3 6 < / d 1 p 1 : V a l u e > < / d 2 : a n y T y p e > < d 2 : a n y T y p e   z : I d = " i 3 3 1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2 8 6 " / > < d 1 p 1 : U U I D > 5 6 9 3 2 a d 9 - 8 3 d 6 - 4 d 7 a - a 6 6 9 - 6 a 8 6 f 9 4 8 4 a 0 4 < / d 1 p 1 : U U I D > < d 1 p 1 : C o n t a i n e r   z : R e f = " i 3 2 8 7 " / > < d 1 p 1 : V a l u e   i : t y p e = " d 1 : s t r i n g " > ' T 2 9 ' ! 3 6 : 3 6 < / d 1 p 1 : V a l u e > < / d 2 : a n y T y p e > < d 2 : a n y T y p e   z : I d = " i 3 3 2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2 8 6 " / > < d 1 p 1 : U U I D > c c 7 5 7 c f 5 - c 8 e a - 4 d d 1 - a f b f - 6 f 8 3 5 8 0 b 8 c e 5 < / d 1 p 1 : U U I D > < d 1 p 1 : C o n t a i n e r   z : R e f = " i 3 2 8 7 " / > < d 1 p 1 : V a l u e   i : t y p e = " d 1 : s t r i n g " > ' T 3 0 ' ! 3 7 : 3 7 < / d 1 p 1 : V a l u e > < / d 2 : a n y T y p e > < d 2 : a n y T y p e   z : I d = " i 3 3 2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2 8 6 " / > < d 1 p 1 : U U I D > 5 d 5 9 a 6 2 f - 4 5 7 3 - 4 0 e e - b c e a - a d 1 6 3 8 0 7 f 6 3 b < / d 1 p 1 : U U I D > < d 1 p 1 : C o n t a i n e r   z : R e f = " i 3 2 8 7 " / > < d 1 p 1 : V a l u e   i : t y p e = " d 1 : s t r i n g " > ' T 3 1 ' ! 3 7 : 3 7 < / d 1 p 1 : V a l u e > < / d 2 : a n y T y p e > < d 2 : a n y T y p e   z : I d = " i 3 3 2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2 8 6 " / > < d 1 p 1 : U U I D > 1 7 9 a 9 1 0 1 - 7 6 c b - 4 4 c c - 8 9 5 8 - 0 9 d b e 3 6 7 6 d 2 b < / d 1 p 1 : U U I D > < d 1 p 1 : C o n t a i n e r   z : R e f = " i 3 2 8 7 " / > < d 1 p 1 : V a l u e   i : t y p e = " d 1 : s t r i n g " > ' T 3 2 ' ! 3 7 : 3 7 < / d 1 p 1 : V a l u e > < / d 2 : a n y T y p e > < d 2 : a n y T y p e   z : I d = " i 3 3 2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2 8 6 " / > < d 1 p 1 : U U I D > 8 a f 5 4 8 c c - 2 e 3 0 - 4 9 b e - 8 e 0 4 - e e e 7 f e d e e 4 4 3 < / d 1 p 1 : U U I D > < d 1 p 1 : C o n t a i n e r   z : R e f = " i 3 2 8 7 " / > < d 1 p 1 : V a l u e   i : t y p e = " d 1 : s t r i n g " > ' T 3 3 ' ! 3 7 : 3 7 < / d 1 p 1 : V a l u e > < / d 2 : a n y T y p e > < d 2 : a n y T y p e   z : I d = " i 3 3 2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2 8 6 " / > < d 1 p 1 : U U I D > 5 b 6 a 4 4 1 b - f 7 4 8 - 4 9 7 1 - a d 8 0 - c 4 1 4 8 f 2 6 8 c 5 2 < / d 1 p 1 : U U I D > < d 1 p 1 : C o n t a i n e r   z : R e f = " i 3 2 8 7 " / > < d 1 p 1 : V a l u e   i : t y p e = " d 1 : s t r i n g " > ' T 3 4 ' ! 3 7 : 3 7 < / d 1 p 1 : V a l u e > < / d 2 : a n y T y p e > < d 2 : a n y T y p e   z : I d = " i 3 3 2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2 8 6 " / > < d 1 p 1 : U U I D > 7 8 f 4 2 9 8 e - f 4 7 2 - 4 9 d 3 - 9 9 6 c - 5 c 0 e 9 9 d 6 0 d c f < / d 1 p 1 : U U I D > < d 1 p 1 : C o n t a i n e r   z : R e f = " i 3 2 8 7 " / > < d 1 p 1 : V a l u e   i : t y p e = " d 1 : s t r i n g " > ' T 3 5 ' ! 3 7 : 3 7 < / d 1 p 1 : V a l u e > < / d 2 : a n y T y p e > < d 2 : a n y T y p e   z : I d = " i 3 3 2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2 8 6 " / > < d 1 p 1 : U U I D > 1 f 1 2 7 e 2 7 - b c 6 7 - 4 6 f c - 9 1 a b - 8 6 3 f 2 e 2 0 3 d f a < / d 1 p 1 : U U I D > < d 1 p 1 : C o n t a i n e r   z : R e f = " i 3 2 8 7 " / > < d 1 p 1 : V a l u e   i : t y p e = " d 1 : s t r i n g " > ' T 3 6 ' ! 3 7 : 3 7 < / d 1 p 1 : V a l u e > < / d 2 : a n y T y p e > < d 2 : a n y T y p e   z : I d = " i 3 3 2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2 8 6 " / > < d 1 p 1 : U U I D > b 9 a 4 a f 9 1 - 7 7 4 2 - 4 f 7 7 - a 3 8 c - a d b d 9 e 2 2 3 8 9 5 < / d 1 p 1 : U U I D > < d 1 p 1 : C o n t a i n e r   z : R e f = " i 3 2 8 7 " / > < d 1 p 1 : V a l u e   i : t y p e = " d 1 : s t r i n g " > ' T 3 7 ' ! 3 7 : 3 7 < / d 1 p 1 : V a l u e > < / d 2 : a n y T y p e > < d 2 : a n y T y p e   z : I d = " i 3 3 2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2 8 6 " / > < d 1 p 1 : U U I D > 4 d 0 d 0 f 2 8 - 4 d d 7 - 4 e e 9 - b 4 4 4 - d 8 e 3 6 f f 4 e 3 8 e < / d 1 p 1 : U U I D > < d 1 p 1 : C o n t a i n e r   z : R e f = " i 3 2 8 7 " / > < d 1 p 1 : V a l u e   i : t y p e = " d 1 : s t r i n g " > ' T 3 8 ' ! 3 6 : 3 6 < / d 1 p 1 : V a l u e > < / d 2 : a n y T y p e > < d 2 : a n y T y p e   z : I d = " i 3 3 2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2 8 6 " / > < d 1 p 1 : U U I D > 4 5 5 4 7 f 5 1 - 7 f 9 6 - 4 3 d 6 - 8 7 5 8 - a 2 7 e a 9 4 2 e d a f < / d 1 p 1 : U U I D > < d 1 p 1 : C o n t a i n e r   z : R e f = " i 3 2 8 7 " / > < d 1 p 1 : V a l u e   i : t y p e = " d 1 : s t r i n g " > ' T 3 9 ' ! 3 6 : 3 6 < / d 1 p 1 : V a l u e > < / d 2 : a n y T y p e > < d 2 : a n y T y p e   z : I d = " i 3 3 3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2 8 6 " / > < d 1 p 1 : U U I D > e c 0 3 3 d b 3 - a 5 b b - 4 f 6 1 - 8 c 5 8 - b 8 6 a c 1 9 f 4 5 c 9 < / d 1 p 1 : U U I D > < d 1 p 1 : C o n t a i n e r   z : R e f = " i 3 2 8 7 " / > < d 1 p 1 : V a l u e   i : t y p e = " d 1 : s t r i n g " > ' T 4 0 ' ! 3 6 : 3 6 < / d 1 p 1 : V a l u e > < / d 2 : a n y T y p e > < d 2 : a n y T y p e   z : I d = " i 3 3 3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2 8 6 " / > < d 1 p 1 : U U I D > 6 e 5 4 d 5 2 c - f 5 a 4 - 4 4 2 7 - a a 1 7 - 0 c 8 8 9 4 7 0 7 9 b 0 < / d 1 p 1 : U U I D > < d 1 p 1 : C o n t a i n e r   z : R e f = " i 3 2 8 7 " / > < d 1 p 1 : V a l u e   i : t y p e = " d 1 : s t r i n g " > ' T 4 1 ' ! 3 6 : 3 6 < / d 1 p 1 : V a l u e > < / d 2 : a n y T y p e > < d 2 : a n y T y p e   z : I d = " i 3 3 3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2 8 6 " / > < d 1 p 1 : U U I D > d a e e 8 f 9 7 - 6 b a 5 - 4 4 c 9 - 8 3 0 f - 8 e 1 e 0 d 1 3 f c 1 8 < / d 1 p 1 : U U I D > < d 1 p 1 : C o n t a i n e r   z : R e f = " i 3 2 8 7 " / > < d 1 p 1 : V a l u e   i : t y p e = " d 1 : s t r i n g " > ' T 4 2 ' ! 3 6 : 3 6 < / d 1 p 1 : V a l u e > < / d 2 : a n y T y p e > < d 2 : a n y T y p e   z : I d = " i 3 3 3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2 8 6 " / > < d 1 p 1 : U U I D > 1 8 0 0 b 2 6 c - 8 a 4 7 - 4 3 f 4 - a e 7 d - 4 9 6 f c f 6 a c e 8 0 < / d 1 p 1 : U U I D > < d 1 p 1 : C o n t a i n e r   z : R e f = " i 3 2 8 7 " / > < d 1 p 1 : V a l u e   i : t y p e = " d 1 : s t r i n g " > ' T 4 3 ' ! 3 6 : 3 6 < / d 1 p 1 : V a l u e > < / d 2 : a n y T y p e > < d 2 : a n y T y p e   z : I d = " i 3 3 3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2 8 6 " / > < d 1 p 1 : U U I D > 0 6 5 2 a 5 4 a - 3 a b 2 - 4 a a 4 - 9 7 4 3 - b f 4 a d 4 9 4 e c 3 0 < / d 1 p 1 : U U I D > < d 1 p 1 : C o n t a i n e r   z : R e f = " i 3 2 8 7 " / > < d 1 p 1 : V a l u e   i : t y p e = " d 1 : s t r i n g " > ' T 4 4 ' ! 3 6 : 3 6 < / d 1 p 1 : V a l u e > < / d 2 : a n y T y p e > < d 2 : a n y T y p e   z : I d = " i 3 3 3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2 8 6 " / > < d 1 p 1 : U U I D > c 3 8 b 2 5 3 2 - b b 6 1 - 4 7 7 d - b 1 6 3 - 0 f 8 b a 8 7 d 2 3 1 4 < / d 1 p 1 : U U I D > < d 1 p 1 : C o n t a i n e r   z : R e f = " i 3 2 8 7 " / > < d 1 p 1 : V a l u e   i : t y p e = " d 1 : s t r i n g " > ' T 4 5 ' ! 3 6 : 3 6 < / d 1 p 1 : V a l u e > < / d 2 : a n y T y p e > < d 2 : a n y T y p e   z : I d = " i 3 3 3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2 8 6 " / > < d 1 p 1 : U U I D > 1 7 5 0 c 4 1 6 - e 7 6 e - 4 d 3 6 - a 3 c 9 - 8 4 4 8 2 b d b 1 b b 5 < / d 1 p 1 : U U I D > < d 1 p 1 : C o n t a i n e r   z : R e f = " i 3 2 8 7 " / > < d 1 p 1 : V a l u e   i : t y p e = " d 1 : s t r i n g " > ' T 4 6 ' ! 3 7 : 3 7 < / d 1 p 1 : V a l u e > < / d 2 : a n y T y p e > < d 2 : a n y T y p e   z : I d = " i 3 3 3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2 8 6 " / > < d 1 p 1 : U U I D > 9 9 1 e c b c d - 5 7 a d - 4 2 0 2 - b 7 3 7 - f 9 8 2 a d f 0 5 b 7 c < / d 1 p 1 : U U I D > < d 1 p 1 : C o n t a i n e r   z : R e f = " i 3 2 8 7 " / > < d 1 p 1 : V a l u e   i : t y p e = " d 1 : s t r i n g " > ' T 4 7 ' ! 3 7 : 3 7 < / d 1 p 1 : V a l u e > < / d 2 : a n y T y p e > < d 2 : a n y T y p e   z : I d = " i 3 3 3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2 8 6 " / > < d 1 p 1 : U U I D > 6 b f 5 8 b a 6 - b c 1 a - 4 4 0 b - a e 9 3 - a 4 e d a 9 8 c 7 1 9 3 < / d 1 p 1 : U U I D > < d 1 p 1 : C o n t a i n e r   z : R e f = " i 3 2 8 7 " / > < d 1 p 1 : V a l u e   i : t y p e = " d 1 : s t r i n g " > ' T 4 8 ' ! 3 7 : 3 7 < / d 1 p 1 : V a l u e > < / d 2 : a n y T y p e > < d 2 : a n y T y p e   z : I d = " i 3 3 3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2 8 6 " / > < d 1 p 1 : U U I D > c f 9 2 f 6 c 9 - c 4 6 3 - 4 f 7 3 - a 2 0 3 - 2 1 b 7 f 7 1 2 c 8 8 b < / d 1 p 1 : U U I D > < d 1 p 1 : C o n t a i n e r   z : R e f = " i 3 2 8 7 " / > < d 1 p 1 : V a l u e   i : t y p e = " d 1 : s t r i n g " > ' T 4 9 ' ! 3 7 : 3 7 < / d 1 p 1 : V a l u e > < / d 2 : a n y T y p e > < d 2 : a n y T y p e   z : I d = " i 3 3 4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2 8 6 " / > < d 1 p 1 : U U I D > 2 c 1 5 b b 0 3 - c 8 5 d - 4 7 9 0 - 8 2 6 7 - 6 6 2 1 2 a 0 0 e 9 7 8 < / d 1 p 1 : U U I D > < d 1 p 1 : C o n t a i n e r   z : R e f = " i 3 2 8 7 " / > < d 1 p 1 : V a l u e   i : t y p e = " d 1 : s t r i n g " > ' T 5 0 ' ! 3 7 : 3 7 < / d 1 p 1 : V a l u e > < / d 2 : a n y T y p e > < d 2 : a n y T y p e   z : I d = " i 3 3 4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2 8 6 " / > < d 1 p 1 : U U I D > c 4 f 7 7 f 6 1 - 3 b f b - 4 a 1 5 - 9 7 2 6 - 3 4 4 8 6 8 1 5 d 7 f b < / d 1 p 1 : U U I D > < d 1 p 1 : C o n t a i n e r   z : R e f = " i 3 2 8 7 " / > < d 1 p 1 : V a l u e   i : t y p e = " d 1 : s t r i n g " > ' T 5 1 ' ! 3 7 : 3 7 < / d 1 p 1 : V a l u e > < / d 2 : a n y T y p e > < d 2 : a n y T y p e   z : I d = " i 3 3 4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2 8 6 " / > < d 1 p 1 : U U I D > 4 8 1 5 d 8 c 3 - b c 3 9 - 4 3 5 c - 9 6 6 e - 3 5 c 8 5 f a 2 e a 5 1 < / d 1 p 1 : U U I D > < d 1 p 1 : C o n t a i n e r   z : R e f = " i 3 2 8 7 " / > < d 1 p 1 : V a l u e   i : t y p e = " d 1 : s t r i n g " > ' T 5 2 ' ! 3 7 : 3 7 < / d 1 p 1 : V a l u e > < / d 2 : a n y T y p e > < d 2 : a n y T y p e   z : I d = " i 3 3 4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2 8 6 " / > < d 1 p 1 : U U I D > f f f 2 1 9 2 4 - 5 9 5 6 - 4 6 c f - 9 7 2 7 - b 8 1 e 5 f 9 b 3 4 4 2 < / d 1 p 1 : U U I D > < d 1 p 1 : C o n t a i n e r   z : R e f = " i 3 2 8 7 " / > < d 1 p 1 : V a l u e   i : t y p e = " d 1 : s t r i n g " > ' T 5 3 ' ! 3 7 : 3 7 < / d 1 p 1 : V a l u e > < / d 2 : a n y T y p e > < d 2 : a n y T y p e   z : I d = " i 3 3 4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2 8 6 " / > < d 1 p 1 : U U I D > 2 1 c 0 3 8 6 a - 0 4 6 2 - 4 e 7 c - 8 1 0 2 - a 9 b 1 8 3 5 e 3 a d f < / d 1 p 1 : U U I D > < d 1 p 1 : C o n t a i n e r   z : R e f = " i 3 2 8 7 " / > < d 1 p 1 : V a l u e   i : t y p e = " d 1 : s t r i n g " > ' T 5 4 ' ! 3 6 : 3 6 < / d 1 p 1 : V a l u e > < / d 2 : a n y T y p e > < d 2 : a n y T y p e   z : I d = " i 3 3 4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2 8 6 " / > < d 1 p 1 : U U I D > b d 3 1 4 7 3 6 - 9 f 9 1 - 4 1 6 e - 8 6 5 7 - 0 5 9 f 2 6 5 3 b d f 8 < / d 1 p 1 : U U I D > < d 1 p 1 : C o n t a i n e r   z : R e f = " i 3 2 8 7 " / > < d 1 p 1 : V a l u e   i : t y p e = " d 1 : s t r i n g " > ' T 5 5 ' ! 3 6 : 3 6 < / d 1 p 1 : V a l u e > < / d 2 : a n y T y p e > < d 2 : a n y T y p e   z : I d = " i 3 3 4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2 8 6 " / > < d 1 p 1 : U U I D > 4 6 b 7 7 c b b - 0 b b 4 - 4 8 1 5 - 8 d a 7 - 5 5 e f 4 4 2 e 6 7 7 c < / d 1 p 1 : U U I D > < d 1 p 1 : C o n t a i n e r   z : R e f = " i 3 2 8 7 " / > < d 1 p 1 : V a l u e   i : t y p e = " d 1 : s t r i n g " > ' T 5 6 ' ! 3 6 : 3 6 < / d 1 p 1 : V a l u e > < / d 2 : a n y T y p e > < d 2 : a n y T y p e   z : I d = " i 3 3 4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2 8 6 " / > < d 1 p 1 : U U I D > e 3 7 4 3 1 9 f - 0 9 d f - 4 a e 1 - 8 4 a 7 - 9 8 c a 8 6 f 6 4 d f a < / d 1 p 1 : U U I D > < d 1 p 1 : C o n t a i n e r   z : R e f = " i 3 2 8 7 " / > < d 1 p 1 : V a l u e   i : t y p e = " d 1 : s t r i n g " > ' T 5 7 ' ! 3 6 : 3 6 < / d 1 p 1 : V a l u e > < / d 2 : a n y T y p e > < d 2 : a n y T y p e   z : I d = " i 3 3 4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2 8 6 " / > < d 1 p 1 : U U I D > 8 c a 5 4 c 6 7 - 8 a 4 f - 4 9 5 0 - 8 8 9 7 - 7 e 1 d c b 2 e 5 9 a d < / d 1 p 1 : U U I D > < d 1 p 1 : C o n t a i n e r   z : R e f = " i 3 2 8 7 " / > < d 1 p 1 : V a l u e   i : t y p e = " d 1 : s t r i n g " > ' T 5 8 ' ! 3 6 : 3 6 < / d 1 p 1 : V a l u e > < / d 2 : a n y T y p e > < d 2 : a n y T y p e   z : I d = " i 3 3 4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2 8 6 " / > < d 1 p 1 : U U I D > a a 8 b f 0 d 7 - e 1 a 6 - 4 1 6 9 - 9 f c 6 - b 5 6 5 0 b 9 7 a 5 c 2 < / d 1 p 1 : U U I D > < d 1 p 1 : C o n t a i n e r   z : R e f = " i 3 2 8 7 " / > < d 1 p 1 : V a l u e   i : t y p e = " d 1 : s t r i n g " > ' T 5 9 ' ! 3 6 : 3 6 < / d 1 p 1 : V a l u e > < / d 2 : a n y T y p e > < d 2 : a n y T y p e   z : I d = " i 3 3 5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2 8 6 " / > < d 1 p 1 : U U I D > 3 3 5 5 b 4 2 f - 3 f c f - 4 f a 6 - a 2 d 9 - 5 7 9 0 7 6 f d 6 1 a d < / d 1 p 1 : U U I D > < d 1 p 1 : C o n t a i n e r   z : R e f = " i 3 2 8 7 " / > < d 1 p 1 : V a l u e   i : t y p e = " d 1 : s t r i n g " > ' T 6 0 ' ! 3 5 : 3 5 < / d 1 p 1 : V a l u e > < / d 2 : a n y T y p e > < d 2 : a n y T y p e   z : I d = " i 3 3 5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2 8 6 " / > < d 1 p 1 : U U I D > a 4 0 3 3 d 3 e - 9 5 2 1 - 4 5 2 0 - 8 0 5 9 - 7 e f f 7 4 c 6 0 7 b 6 < / d 1 p 1 : U U I D > < d 1 p 1 : C o n t a i n e r   z : R e f = " i 3 2 8 7 " / > < d 1 p 1 : V a l u e   i : t y p e = " d 1 : s t r i n g " > ' T 6 1 ' ! 3 5 : 3 5 < / d 1 p 1 : V a l u e > < / d 2 : a n y T y p e > < d 2 : a n y T y p e   z : I d = " i 3 3 5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2 8 6 " / > < d 1 p 1 : U U I D > f c 5 9 b 3 3 3 - d e 0 1 - 4 6 d 8 - 8 b b b - 9 8 4 0 4 3 6 7 d 3 d e < / d 1 p 1 : U U I D > < d 1 p 1 : C o n t a i n e r   z : R e f = " i 3 2 8 7 " / > < d 1 p 1 : V a l u e   i : t y p e = " d 1 : s t r i n g " > ' T 6 2 ' ! 3 5 : 3 5 < / d 1 p 1 : V a l u e > < / d 2 : a n y T y p e > < d 2 : a n y T y p e   z : I d = " i 3 3 5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2 8 6 " / > < d 1 p 1 : U U I D > f c 1 9 2 9 b c - 9 0 6 3 - 4 8 3 f - 8 2 c 4 - f a 3 b 1 2 6 f 2 a 0 7 < / d 1 p 1 : U U I D > < d 1 p 1 : C o n t a i n e r   z : R e f = " i 3 2 8 7 " / > < d 1 p 1 : V a l u e   i : t y p e = " d 1 : s t r i n g " > ' T 6 3 ' ! 3 5 : 3 5 < / d 1 p 1 : V a l u e > < / d 2 : a n y T y p e > < d 2 : a n y T y p e   z : I d = " i 3 3 5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2 8 6 " / > < d 1 p 1 : U U I D > 7 f 5 9 a 3 d 8 - 4 0 3 2 - 4 3 3 2 - 9 b c 2 - 3 1 a c e f 9 1 a d c 9 < / d 1 p 1 : U U I D > < d 1 p 1 : C o n t a i n e r   z : R e f = " i 3 2 8 7 " / > < d 1 p 1 : V a l u e   i : t y p e = " d 1 : s t r i n g " > ' T 6 4 ' ! 3 5 : 3 5 < / d 1 p 1 : V a l u e > < / d 2 : a n y T y p e > < d 2 : a n y T y p e   z : I d = " i 3 3 5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2 8 6 " / > < d 1 p 1 : U U I D > 4 8 3 a 4 a 0 f - e 0 a f - 4 e f 7 - a 5 4 1 - 2 4 6 e 1 b b c 5 f 1 0 < / d 1 p 1 : U U I D > < d 1 p 1 : C o n t a i n e r   z : R e f = " i 3 2 8 7 " / > < d 1 p 1 : V a l u e   i : t y p e = " d 1 : s t r i n g " > ' T 6 5 ' ! 3 6 : 3 6 < / d 1 p 1 : V a l u e > < / d 2 : a n y T y p e > < d 2 : a n y T y p e   z : I d = " i 3 3 5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2 8 6 " / > < d 1 p 1 : U U I D > c 9 d f 8 0 c 5 - 3 9 3 6 - 4 0 b 5 - 8 2 7 6 - f 5 d a b c 6 b d f e d < / d 1 p 1 : U U I D > < d 1 p 1 : C o n t a i n e r   z : R e f = " i 3 2 8 7 " / > < d 1 p 1 : V a l u e   i : t y p e = " d 1 : s t r i n g " > ' T 6 6 ' ! 3 6 : 3 6 < / d 1 p 1 : V a l u e > < / d 2 : a n y T y p e > < d 2 : a n y T y p e   z : I d = " i 3 3 5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2 8 6 " / > < d 1 p 1 : U U I D > 2 2 7 7 e 0 5 e - a 2 4 7 - 4 7 8 f - b 5 4 a - f 8 b 7 3 c f 2 d 5 3 6 < / d 1 p 1 : U U I D > < d 1 p 1 : C o n t a i n e r   z : R e f = " i 3 2 8 7 " / > < d 1 p 1 : V a l u e   i : t y p e = " d 1 : s t r i n g " > ' T 6 7 ' ! 3 6 : 3 6 < / d 1 p 1 : V a l u e > < / d 2 : a n y T y p e > < d 2 : a n y T y p e   z : I d = " i 3 3 5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2 8 6 " / > < d 1 p 1 : U U I D > 2 6 0 f 8 e d 7 - 2 3 9 e - 4 4 4 4 - 9 7 9 7 - c 7 0 e 4 a 2 b 1 8 c f < / d 1 p 1 : U U I D > < d 1 p 1 : C o n t a i n e r   z : R e f = " i 3 2 8 7 " / > < d 1 p 1 : V a l u e   i : t y p e = " d 1 : s t r i n g " > ' T 6 8 ' ! 3 6 : 3 6 < / d 1 p 1 : V a l u e > < / d 2 : a n y T y p e > < d 2 : a n y T y p e   z : I d = " i 3 3 5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2 8 6 " / > < d 1 p 1 : U U I D > 3 2 e 4 4 3 2 2 - e 8 a 7 - 4 b 6 a - 8 0 4 e - 4 d 3 6 f 9 a 2 4 7 4 4 < / d 1 p 1 : U U I D > < d 1 p 1 : C o n t a i n e r   z : R e f = " i 3 2 8 7 " / > < d 1 p 1 : V a l u e   i : t y p e = " d 1 : s t r i n g " > ' T 6 9 ' ! 3 6 : 3 6 < / d 1 p 1 : V a l u e > < / d 2 : a n y T y p e > < d 2 : a n y T y p e   z : I d = " i 3 3 6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2 8 6 " / > < d 1 p 1 : U U I D > 1 a 1 c 0 1 3 3 - 2 a 9 f - 4 5 e 6 - 9 b 5 e - 4 5 a 6 4 1 c 4 d 7 e e < / d 1 p 1 : U U I D > < d 1 p 1 : C o n t a i n e r   z : R e f = " i 3 2 8 7 " / > < d 1 p 1 : V a l u e   i : t y p e = " d 1 : s t r i n g " > ' T 7 0 ' ! 3 7 : 3 7 < / d 1 p 1 : V a l u e > < / d 2 : a n y T y p e > < d 2 : a n y T y p e   z : I d = " i 3 3 6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2 8 6 " / > < d 1 p 1 : U U I D > 4 f 0 9 8 2 1 9 - b 0 7 5 - 4 3 b 0 - a 7 c 2 - d 0 e d 2 e 2 8 2 d 0 b < / d 1 p 1 : U U I D > < d 1 p 1 : C o n t a i n e r   z : R e f = " i 3 2 8 7 " / > < d 1 p 1 : V a l u e   i : t y p e = " d 1 : s t r i n g " > ' T 7 1 ' ! 3 7 : 3 7 < / d 1 p 1 : V a l u e > < / d 2 : a n y T y p e > < d 2 : a n y T y p e   z : I d = " i 3 3 6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2 8 6 " / > < d 1 p 1 : U U I D > c 5 1 5 c c a f - 9 4 6 8 - 4 e d 6 - 8 e f e - 2 d 4 1 d b a b 4 9 f b < / d 1 p 1 : U U I D > < d 1 p 1 : C o n t a i n e r   z : R e f = " i 3 2 8 7 " / > < d 1 p 1 : V a l u e   i : t y p e = " d 1 : s t r i n g " > ' T 7 2 ' ! 3 7 : 3 7 < / d 1 p 1 : V a l u e > < / d 2 : a n y T y p e > < d 2 : a n y T y p e   z : I d = " i 3 3 6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2 8 6 " / > < d 1 p 1 : U U I D > f 3 9 e f 9 5 6 - 2 c 1 2 - 4 f 3 c - a e 0 d - 3 0 f a 8 a 6 e 6 d b d < / d 1 p 1 : U U I D > < d 1 p 1 : C o n t a i n e r   z : R e f = " i 3 2 8 7 " / > < d 1 p 1 : V a l u e   i : t y p e = " d 1 : s t r i n g " > ' T 7 3 ' ! 3 7 : 3 7 < / d 1 p 1 : V a l u e > < / d 2 : a n y T y p e > < d 2 : a n y T y p e   z : I d = " i 3 3 6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2 8 6 " / > < d 1 p 1 : U U I D > 9 0 4 c 6 c c 4 - 9 3 f 9 - 4 d 4 8 - 9 d c 1 - 6 2 5 f b d 5 9 a 0 a 3 < / d 1 p 1 : U U I D > < d 1 p 1 : C o n t a i n e r   z : R e f = " i 3 2 8 7 " / > < d 1 p 1 : V a l u e   i : t y p e = " d 1 : s t r i n g " > ' T 7 4 ' ! 3 7 : 3 7 < / d 1 p 1 : V a l u e > < / d 2 : a n y T y p e > < d 2 : a n y T y p e   z : I d = " i 3 3 6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2 8 6 " / > < d 1 p 1 : U U I D > 6 a f 5 4 2 b e - 9 e 0 c - 4 d 3 b - 9 e 9 8 - a 9 d c 7 0 a 6 c 6 f c < / d 1 p 1 : U U I D > < d 1 p 1 : C o n t a i n e r   z : R e f = " i 3 2 8 7 " / > < d 1 p 1 : V a l u e   i : t y p e = " d 1 : s t r i n g " > ' T 7 5 ' ! 3 6 : 3 6 < / d 1 p 1 : V a l u e > < / d 2 : a n y T y p e > < d 2 : a n y T y p e   z : I d = " i 3 3 6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2 8 6 " / > < d 1 p 1 : U U I D > f 5 f c 7 6 1 c - 9 f 2 f - 4 a 2 2 - 9 3 1 5 - 2 b a 2 9 7 e 8 7 1 1 7 < / d 1 p 1 : U U I D > < d 1 p 1 : C o n t a i n e r   z : R e f = " i 3 2 8 7 " / > < d 1 p 1 : V a l u e   i : t y p e = " d 1 : s t r i n g " > ' T 7 6 ' ! 3 6 : 3 6 < / d 1 p 1 : V a l u e > < / d 2 : a n y T y p e > < d 2 : a n y T y p e   z : I d = " i 3 3 6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2 8 6 " / > < d 1 p 1 : U U I D > 7 9 7 0 7 0 e 3 - 4 7 5 a - 4 c 7 3 - b 4 a 2 - a c 3 f 5 2 6 9 d c d 5 < / d 1 p 1 : U U I D > < d 1 p 1 : C o n t a i n e r   z : R e f = " i 3 2 8 7 " / > < d 1 p 1 : V a l u e   i : t y p e = " d 1 : s t r i n g " > ' T 7 7 ' ! 3 6 : 3 6 < / d 1 p 1 : V a l u e > < / d 2 : a n y T y p e > < d 2 : a n y T y p e   z : I d = " i 3 3 6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2 8 6 " / > < d 1 p 1 : U U I D > a c 5 7 6 f f e - 4 2 b 3 - 4 c 1 3 - 9 0 2 7 - 3 2 c 6 5 0 a a 8 a c 9 < / d 1 p 1 : U U I D > < d 1 p 1 : C o n t a i n e r   z : R e f = " i 3 2 8 7 " / > < d 1 p 1 : V a l u e   i : t y p e = " d 1 : s t r i n g " > ' T 7 8 ' ! 3 6 : 3 6 < / d 1 p 1 : V a l u e > < / d 2 : a n y T y p e > < d 2 : a n y T y p e   z : I d = " i 3 3 6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2 8 6 " / > < d 1 p 1 : U U I D > 2 d 7 a c f d 9 - e a e c - 4 6 c 2 - 9 d d c - b 1 c 3 4 9 2 3 7 0 d b < / d 1 p 1 : U U I D > < d 1 p 1 : C o n t a i n e r   z : R e f = " i 3 2 8 7 " / > < d 1 p 1 : V a l u e   i : t y p e = " d 1 : s t r i n g " > ' T 7 9 ' ! 3 7 : 3 7 < / d 1 p 1 : V a l u e > < / d 2 : a n y T y p e > < d 2 : a n y T y p e   z : I d = " i 3 3 7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2 8 6 " / > < d 1 p 1 : U U I D > 7 2 a f 7 a 9 9 - b 5 a f - 4 c 8 9 - 9 f b d - 4 5 9 f 0 1 6 d c 4 1 e < / d 1 p 1 : U U I D > < d 1 p 1 : C o n t a i n e r   z : R e f = " i 3 2 8 7 " / > < d 1 p 1 : V a l u e   i : t y p e = " d 1 : s t r i n g " > ' T 8 0 ' ! 3 7 : 3 7 < / d 1 p 1 : V a l u e > < / d 2 : a n y T y p e > < d 2 : a n y T y p e   z : I d = " i 3 3 7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2 8 6 " / > < d 1 p 1 : U U I D > 8 2 0 f 8 f 5 2 - c b 4 6 - 4 1 b c - a 1 b 6 - f 7 1 f 1 1 2 2 d 1 d 7 < / d 1 p 1 : U U I D > < d 1 p 1 : C o n t a i n e r   z : R e f = " i 3 2 8 7 " / > < d 1 p 1 : V a l u e   i : t y p e = " d 1 : s t r i n g " > ' T 8 1 ' ! 3 7 : 3 7 < / d 1 p 1 : V a l u e > < / d 2 : a n y T y p e > < d 2 : a n y T y p e   z : I d = " i 3 3 7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2 8 6 " / > < d 1 p 1 : U U I D > 3 4 e c b 3 9 c - 2 3 a 1 - 4 4 6 5 - a 1 9 c - b 8 f 4 3 f f e a e b d < / d 1 p 1 : U U I D > < d 1 p 1 : C o n t a i n e r   z : R e f = " i 3 2 8 7 " / > < d 1 p 1 : V a l u e   i : t y p e = " d 1 : s t r i n g " > ' T 8 2 ' ! 3 6 : 3 6 < / d 1 p 1 : V a l u e > < / d 2 : a n y T y p e > < d 2 : a n y T y p e   z : I d = " i 3 3 7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2 8 6 " / > < d 1 p 1 : U U I D > 5 1 6 1 5 c 4 6 - c e 4 f - 4 b 6 5 - 8 9 c 6 - 5 1 d 6 d 2 b 1 5 6 f 1 < / d 1 p 1 : U U I D > < d 1 p 1 : C o n t a i n e r   z : R e f = " i 3 2 8 7 " / > < d 1 p 1 : V a l u e   i : t y p e = " d 1 : s t r i n g " > ' T 8 3 ' ! 3 6 : 3 6 < / d 1 p 1 : V a l u e > < / d 2 : a n y T y p e > < d 2 : a n y T y p e   z : I d = " i 3 3 7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2 8 6 " / > < d 1 p 1 : U U I D > a d 5 4 1 7 7 0 - 9 1 5 0 - 4 7 b f - b e c 2 - e 9 2 9 6 7 3 e 4 a 3 d < / d 1 p 1 : U U I D > < d 1 p 1 : C o n t a i n e r   z : R e f = " i 3 2 8 7 " / > < d 1 p 1 : V a l u e   i : t y p e = " d 1 : s t r i n g " > ' T 8 4 ' ! 3 6 : 3 6 < / d 1 p 1 : V a l u e > < / d 2 : a n y T y p e > < d 2 : a n y T y p e   z : I d = " i 3 3 7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2 8 6 " / > < d 1 p 1 : U U I D > 6 8 f 1 b a c 7 - d 0 c 8 - 4 f 7 7 - b a d 5 - b 9 3 1 9 7 b 4 a 2 a 8 < / d 1 p 1 : U U I D > < d 1 p 1 : C o n t a i n e r   z : R e f = " i 3 2 8 7 " / > < d 1 p 1 : V a l u e   i : t y p e = " d 1 : s t r i n g " > ' T 8 5 ' ! 3 6 : 3 6 < / d 1 p 1 : V a l u e > < / d 2 : a n y T y p e > < d 2 : a n y T y p e   z : I d = " i 3 3 7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2 8 6 " / > < d 1 p 1 : U U I D > 9 d 7 c e 9 e 1 - 6 a 8 f - 4 e f 8 - b d 4 d - c 2 9 3 a b 2 8 8 9 7 6 < / d 1 p 1 : U U I D > < d 1 p 1 : C o n t a i n e r   z : R e f = " i 3 2 8 7 " / > < d 1 p 1 : V a l u e   i : t y p e = " d 1 : s t r i n g " > ' T 8 6 ' ! 3 5 : 3 5 < / d 1 p 1 : V a l u e > < / d 2 : a n y T y p e > < d 2 : a n y T y p e   z : I d = " i 3 3 7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2 8 6 " / > < d 1 p 1 : U U I D > 5 2 0 7 a 4 1 4 - 9 d 1 b - 4 4 1 2 - a 8 4 d - c 4 6 c 2 b 1 b 1 c a a < / d 1 p 1 : U U I D > < d 1 p 1 : C o n t a i n e r   z : R e f = " i 3 2 8 7 " / > < d 1 p 1 : V a l u e   i : t y p e = " d 1 : s t r i n g " > ' T 8 7 ' ! 3 6 : 3 6 < / d 1 p 1 : V a l u e > < / d 2 : a n y T y p e > < d 2 : a n y T y p e   z : I d = " i 3 3 7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2 8 6 " / > < d 1 p 1 : U U I D > 2 2 8 6 4 5 2 3 - 8 8 c a - 4 b d 8 - b f 3 e - 9 f 5 3 e 1 c 6 b a f 0 < / d 1 p 1 : U U I D > < d 1 p 1 : C o n t a i n e r   z : R e f = " i 3 2 8 7 " / > < d 1 p 1 : V a l u e   i : t y p e = " d 1 : s t r i n g " > ' T 8 8 ' ! 3 6 : 3 6 < / d 1 p 1 : V a l u e > < / d 2 : a n y T y p e > < d 2 : a n y T y p e   z : I d = " i 3 3 7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2 8 6 " / > < d 1 p 1 : U U I D > 8 7 8 e 8 2 9 c - d 9 9 a - 4 4 f 6 - b 2 0 3 - 1 c a 8 1 0 6 b 6 9 3 f < / d 1 p 1 : U U I D > < d 1 p 1 : C o n t a i n e r   z : R e f = " i 3 2 8 7 " / > < d 1 p 1 : V a l u e   i : t y p e = " d 1 : s t r i n g " > ' T 8 9 ' ! 3 6 : 3 6 < / d 1 p 1 : V a l u e > < / d 2 : a n y T y p e > < d 2 : a n y T y p e   z : I d = " i 3 3 8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2 8 6 " / > < d 1 p 1 : U U I D > c a 9 d d a 4 4 - 0 f 9 e - 4 5 9 b - 9 4 3 4 - 9 3 e 3 b 2 0 e a 8 e 6 < / d 1 p 1 : U U I D > < d 1 p 1 : C o n t a i n e r   z : R e f = " i 3 2 8 7 " / > < d 1 p 1 : V a l u e   i : t y p e = " d 1 : s t r i n g " > ' T 9 0 ' ! 3 5 : 3 5 < / d 1 p 1 : V a l u e > < / d 2 : a n y T y p e > < d 2 : a n y T y p e   z : I d = " i 3 3 8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2 8 6 " / > < d 1 p 1 : U U I D > 5 9 9 1 4 8 a 1 - 2 0 1 d - 4 8 3 d - b 4 8 f - 9 a c 8 8 3 0 c 3 4 6 6 < / d 1 p 1 : U U I D > < d 1 p 1 : C o n t a i n e r   z : R e f = " i 3 2 8 7 " / > < d 1 p 1 : V a l u e   i : t y p e = " d 1 : s t r i n g " > ' T 9 1 ' ! 3 5 : 3 5 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3 8 2 " > < d 1 p 1 : U U I D > 1 2 6 1 d 8 3 b - 0 8 a b - 4 2 4 a - a 6 d 0 - 1 b b 9 b 8 e a 1 3 6 5 < / d 1 p 1 : U U I D > < d 1 p 1 : _ e l e m e n t s > < d 2 : a n y T y p e   z : R e f = " i 3 2 8 8 " / > < d 2 : a n y T y p e   z : R e f = " i 3 2 9 1 " / > < d 2 : a n y T y p e   z : R e f = " i 3 2 9 2 " / > < d 2 : a n y T y p e   z : R e f = " i 3 2 9 3 " / > < d 2 : a n y T y p e   z : R e f = " i 3 2 9 4 " / > < d 2 : a n y T y p e   z : R e f = " i 3 2 9 5 " / > < d 2 : a n y T y p e   z : R e f = " i 3 2 9 6 " / > < d 2 : a n y T y p e   z : R e f = " i 3 2 9 7 " / > < d 2 : a n y T y p e   z : R e f = " i 3 2 9 8 " / > < d 2 : a n y T y p e   z : R e f = " i 3 2 9 9 " / > < d 2 : a n y T y p e   z : R e f = " i 3 3 0 0 " / > < d 2 : a n y T y p e   z : R e f = " i 3 3 0 1 " / > < d 2 : a n y T y p e   z : R e f = " i 3 3 0 2 " / > < d 2 : a n y T y p e   z : R e f = " i 3 3 0 3 " / > < d 2 : a n y T y p e   z : R e f = " i 3 3 0 4 " / > < d 2 : a n y T y p e   z : R e f = " i 3 3 0 5 " / > < d 2 : a n y T y p e   z : R e f = " i 3 3 0 6 " / > < d 2 : a n y T y p e   z : R e f = " i 3 3 0 7 " / > < d 2 : a n y T y p e   z : R e f = " i 3 3 0 8 " / > < d 2 : a n y T y p e   z : R e f = " i 3 3 0 9 " / > < d 2 : a n y T y p e   z : R e f = " i 3 3 1 0 " / > < d 2 : a n y T y p e   z : R e f = " i 3 3 1 1 " / > < d 2 : a n y T y p e   z : R e f = " i 3 3 1 2 " / > < d 2 : a n y T y p e   z : R e f = " i 3 3 1 3 " / > < d 2 : a n y T y p e   z : R e f = " i 3 3 1 4 " / > < d 2 : a n y T y p e   z : R e f = " i 3 3 1 5 " / > < d 2 : a n y T y p e   z : R e f = " i 3 3 1 6 " / > < d 2 : a n y T y p e   z : R e f = " i 3 3 1 7 " / > < d 2 : a n y T y p e   z : R e f = " i 3 3 1 8 " / > < d 2 : a n y T y p e   z : R e f = " i 3 3 1 9 " / > < d 2 : a n y T y p e   z : R e f = " i 3 3 2 0 " / > < d 2 : a n y T y p e   z : R e f = " i 3 3 2 1 " / > < d 2 : a n y T y p e   z : R e f = " i 3 3 2 2 " / > < d 2 : a n y T y p e   z : R e f = " i 3 3 2 3 " / > < d 2 : a n y T y p e   z : R e f = " i 3 3 2 4 " / > < d 2 : a n y T y p e   z : R e f = " i 3 3 2 5 " / > < d 2 : a n y T y p e   z : R e f = " i 3 3 2 6 " / > < d 2 : a n y T y p e   z : R e f = " i 3 3 2 7 " / > < d 2 : a n y T y p e   z : R e f = " i 3 3 2 8 " / > < d 2 : a n y T y p e   z : R e f = " i 3 3 2 9 " / > < d 2 : a n y T y p e   z : R e f = " i 3 3 3 0 " / > < d 2 : a n y T y p e   z : R e f = " i 3 3 3 1 " / > < d 2 : a n y T y p e   z : R e f = " i 3 3 3 2 " / > < d 2 : a n y T y p e   z : R e f = " i 3 3 3 3 " / > < d 2 : a n y T y p e   z : R e f = " i 3 3 3 4 " / > < d 2 : a n y T y p e   z : R e f = " i 3 3 3 5 " / > < d 2 : a n y T y p e   z : R e f = " i 3 3 3 6 " / > < d 2 : a n y T y p e   z : R e f = " i 3 3 3 7 " / > < d 2 : a n y T y p e   z : R e f = " i 3 3 3 8 " / > < d 2 : a n y T y p e   z : R e f = " i 3 3 3 9 " / > < d 2 : a n y T y p e   z : R e f = " i 3 3 4 0 " / > < d 2 : a n y T y p e   z : R e f = " i 3 3 4 1 " / > < d 2 : a n y T y p e   z : R e f = " i 3 3 4 2 " / > < d 2 : a n y T y p e   z : R e f = " i 3 3 4 3 " / > < d 2 : a n y T y p e   z : R e f = " i 3 3 4 4 " / > < d 2 : a n y T y p e   z : R e f = " i 3 3 4 5 " / > < d 2 : a n y T y p e   z : R e f = " i 3 3 4 6 " / > < d 2 : a n y T y p e   z : R e f = " i 3 3 4 7 " / > < d 2 : a n y T y p e   z : R e f = " i 3 3 4 8 " / > < d 2 : a n y T y p e   z : R e f = " i 3 3 4 9 " / > < d 2 : a n y T y p e   z : R e f = " i 3 3 5 0 " / > < d 2 : a n y T y p e   z : R e f = " i 3 3 5 1 " / > < d 2 : a n y T y p e   z : R e f = " i 3 3 5 2 " / > < d 2 : a n y T y p e   z : R e f = " i 3 3 5 3 " / > < d 2 : a n y T y p e   z : R e f = " i 3 3 5 4 " / > < d 2 : a n y T y p e   z : R e f = " i 3 3 5 5 " / > < d 2 : a n y T y p e   z : R e f = " i 3 3 5 6 " / > < d 2 : a n y T y p e   z : R e f = " i 3 3 5 7 " / > < d 2 : a n y T y p e   z : R e f = " i 3 3 5 8 " / > < d 2 : a n y T y p e   z : R e f = " i 3 3 5 9 " / > < d 2 : a n y T y p e   z : R e f = " i 3 3 6 0 " / > < d 2 : a n y T y p e   z : R e f = " i 3 3 6 1 " / > < d 2 : a n y T y p e   z : R e f = " i 3 3 6 2 " / > < d 2 : a n y T y p e   z : R e f = " i 3 3 6 3 " / > < d 2 : a n y T y p e   z : R e f = " i 3 3 6 4 " / > < d 2 : a n y T y p e   z : R e f = " i 3 3 6 5 " / > < d 2 : a n y T y p e   z : R e f = " i 3 3 6 6 " / > < d 2 : a n y T y p e   z : R e f = " i 3 3 6 7 " / > < d 2 : a n y T y p e   z : R e f = " i 3 3 6 8 " / > < d 2 : a n y T y p e   z : R e f = " i 3 3 6 9 " / > < d 2 : a n y T y p e   z : R e f = " i 3 3 7 0 " / > < d 2 : a n y T y p e   z : R e f = " i 3 3 7 1 " / > < d 2 : a n y T y p e   z : R e f = " i 3 3 7 2 " / > < d 2 : a n y T y p e   z : R e f = " i 3 3 7 3 " / > < d 2 : a n y T y p e   z : R e f = " i 3 3 7 4 " / > < d 2 : a n y T y p e   z : R e f = " i 3 3 7 5 " / > < d 2 : a n y T y p e   z : R e f = " i 3 3 7 6 " / > < d 2 : a n y T y p e   z : R e f = " i 3 3 7 7 " / > < d 2 : a n y T y p e   z : R e f = " i 3 3 7 8 " / > < d 2 : a n y T y p e   z : R e f = " i 3 3 7 9 " / > < d 2 : a n y T y p e   z : R e f = " i 3 3 8 0 " / > < d 2 : a n y T y p e   z : R e f = " i 3 3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3 8 3 "   i : t y p e = " d 1 p 1 : L a b e l " > < d 1 p 1 : P a r e n t   z : R e f = " i 3 2 8 6 " / > < d 1 p 1 : U U I D > c 6 a 1 f f d d - b 3 b e - 4 a 1 8 - 8 4 e 1 - 5 9 4 2 1 1 7 7 6 b a c 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 A q u i t a i n e 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3 8 4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A u v e r g n e & a m p ; 3 2 ; < / d 1 p 1 : N a m e > < d 1 p 1 : O b j e c t T y p e > E l e m e n t < / d 1 p 1 : O b j e c t T y p e > < d 1 p 1 : P a r e n t   z : R e f = " i 2 4 1 " / > < d 1 p 1 : U U I D > 3 4 0 e b 4 6 2 - 4 a 0 c - 4 6 3 1 - a d 7 4 - 9 1 1 2 7 5 a 3 2 a 4 c < / d 1 p 1 : U U I D > < d 1 p 1 : _ p r o p e r t i e s   z : I d = " i 3 3 8 5 "   i : t y p e = " d 1 p 1 : M D M P r o p e r t i e s " > < d 1 p 1 : P a r e n t   z : R e f = " i 3 3 8 4 " / > < d 1 p 1 : U U I D > 6 2 5 6 4 5 e 7 - 4 1 f e - 4 0 6 8 - 8 b 9 0 - d d 2 5 0 7 0 a c 7 2 f < / d 1 p 1 : U U I D > < d 1 p 1 : _ e l e m e n t s > < d 2 : a n y T y p e   z : I d = " i 3 3 8 6 "   i : t y p e = " d 1 p 1 : M D M P r o p e r t y " > < d 1 p 1 : N a m e > S i g L e t t e r < / d 1 p 1 : N a m e > < d 1 p 1 : P a r e n t   z : R e f = " i 3 3 8 4 " / > < d 1 p 1 : U U I D > 4 4 d e c 4 3 a - 8 9 1 f - 4 f 9 4 - 9 a 6 7 - d a 1 f 9 4 9 2 b b 7 4 < / d 1 p 1 : U U I D > < d 1 p 1 : _ p r o p e r t i e s   z : I d = " i 3 3 8 7 "   i : t y p e = " d 1 p 1 : M D M P r o p e r t i e s " > < d 1 p 1 : P a r e n t   z : R e f = " i 3 3 8 6 " / > < d 1 p 1 : U U I D > 1 5 2 b a 3 b 1 - 9 d c e - 4 a e a - 8 c d 7 - b 4 f 6 8 4 b a d 8 a 6 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3 8 8 " > < d 1 p 1 : U U I D > b 4 8 9 7 0 f e - 2 1 6 9 - 4 c 0 a - 9 2 a 5 - 5 6 a 1 9 e b 3 6 0 f f 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3 8 5 " / > < d 1 p 1 : V a l u e   i : t y p e = " d 1 : s t r i n g " > < / d 1 p 1 : V a l u e > < / d 2 : a n y T y p e > < d 2 : a n y T y p e   z : I d = " i 3 3 8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3 8 4 " / > < d 1 p 1 : U U I D > a 9 7 8 5 5 0 e - 3 5 7 b - 4 f a d - 8 a 5 c - 3 7 c 6 c 0 7 1 3 c e d < / d 1 p 1 : U U I D > < d 1 p 1 : C o n t a i n e r   z : R e f = " i 3 3 8 5 " / > < d 1 p 1 : V a l u e   i : t y p e = " d 1 : s t r i n g " > ' T 1 ' ! 3 6 : 3 6 < / d 1 p 1 : V a l u e > < / d 2 : a n y T y p e > < d 2 : a n y T y p e   z : I d = " i 3 3 9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3 8 4 " / > < d 1 p 1 : U U I D > 2 9 b b 0 4 b a - a a 8 7 - 4 4 8 7 - 9 4 b f - b f 4 5 a 6 d 1 b 8 b 3 < / d 1 p 1 : U U I D > < d 1 p 1 : C o n t a i n e r   z : R e f = " i 3 3 8 5 " / > < d 1 p 1 : V a l u e   i : t y p e = " d 1 : s t r i n g " > ' T 2 ' ! 3 6 : 3 6 < / d 1 p 1 : V a l u e > < / d 2 : a n y T y p e > < d 2 : a n y T y p e   z : I d = " i 3 3 9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3 8 4 " / > < d 1 p 1 : U U I D > f e 5 0 b f 6 1 - 3 c b e - 4 6 5 2 - b 4 6 8 - f 1 1 e 8 c 8 7 c 2 0 a < / d 1 p 1 : U U I D > < d 1 p 1 : C o n t a i n e r   z : R e f = " i 3 3 8 5 " / > < d 1 p 1 : V a l u e   i : t y p e = " d 1 : s t r i n g " > ' T 3 ' ! 3 6 : 3 6 < / d 1 p 1 : V a l u e > < / d 2 : a n y T y p e > < d 2 : a n y T y p e   z : I d = " i 3 3 9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3 8 4 " / > < d 1 p 1 : U U I D > 2 3 5 5 8 f 4 1 - 5 3 6 a - 4 7 d 2 - 8 f d f - 6 9 b 6 1 8 d 5 9 9 d c < / d 1 p 1 : U U I D > < d 1 p 1 : C o n t a i n e r   z : R e f = " i 3 3 8 5 " / > < d 1 p 1 : V a l u e   i : t y p e = " d 1 : s t r i n g " > ' T 4 ' ! 3 6 : 3 6 < / d 1 p 1 : V a l u e > < / d 2 : a n y T y p e > < d 2 : a n y T y p e   z : I d = " i 3 3 9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3 8 4 " / > < d 1 p 1 : U U I D > 4 4 a 5 b 2 e 8 - b 8 1 1 - 4 7 1 b - 8 9 8 c - 5 4 7 b e a 4 f 6 e b f < / d 1 p 1 : U U I D > < d 1 p 1 : C o n t a i n e r   z : R e f = " i 3 3 8 5 " / > < d 1 p 1 : V a l u e   i : t y p e = " d 1 : s t r i n g " > ' T 5 ' ! 3 6 : 3 6 < / d 1 p 1 : V a l u e > < / d 2 : a n y T y p e > < d 2 : a n y T y p e   z : I d = " i 3 3 9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3 8 4 " / > < d 1 p 1 : U U I D > 8 d 3 4 a c 7 c - 3 d 7 d - 4 a 5 a - 8 8 d a - 1 4 c 3 8 8 7 a c 6 7 c < / d 1 p 1 : U U I D > < d 1 p 1 : C o n t a i n e r   z : R e f = " i 3 3 8 5 " / > < d 1 p 1 : V a l u e   i : t y p e = " d 1 : s t r i n g " > ' T 6 ' ! 3 6 : 3 6 < / d 1 p 1 : V a l u e > < / d 2 : a n y T y p e > < d 2 : a n y T y p e   z : I d = " i 3 3 9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3 8 4 " / > < d 1 p 1 : U U I D > 7 2 0 4 d 0 a 8 - 8 0 c 6 - 4 1 7 0 - a 6 1 e - 8 7 8 5 b e 8 d 4 2 8 d < / d 1 p 1 : U U I D > < d 1 p 1 : C o n t a i n e r   z : R e f = " i 3 3 8 5 " / > < d 1 p 1 : V a l u e   i : t y p e = " d 1 : s t r i n g " > ' T 7 ' ! 3 6 : 3 6 < / d 1 p 1 : V a l u e > < / d 2 : a n y T y p e > < d 2 : a n y T y p e   z : I d = " i 3 3 9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3 8 4 " / > < d 1 p 1 : U U I D > 1 5 1 2 1 e 9 2 - a f 6 8 - 4 8 d 0 - 9 e 0 2 - 2 4 c 2 0 1 a 5 7 e 5 1 < / d 1 p 1 : U U I D > < d 1 p 1 : C o n t a i n e r   z : R e f = " i 3 3 8 5 " / > < d 1 p 1 : V a l u e   i : t y p e = " d 1 : s t r i n g " > ' T 8 ' ! 3 6 : 3 6 < / d 1 p 1 : V a l u e > < / d 2 : a n y T y p e > < d 2 : a n y T y p e   z : I d = " i 3 3 9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3 8 4 " / > < d 1 p 1 : U U I D > a f f 5 0 2 d d - 3 3 6 7 - 4 3 7 6 - a 6 f c - 8 5 d b 0 f f 7 f 5 b d < / d 1 p 1 : U U I D > < d 1 p 1 : C o n t a i n e r   z : R e f = " i 3 3 8 5 " / > < d 1 p 1 : V a l u e   i : t y p e = " d 1 : s t r i n g " > ' T 9 ' ! 3 6 : 3 6 < / d 1 p 1 : V a l u e > < / d 2 : a n y T y p e > < d 2 : a n y T y p e   z : I d = " i 3 3 9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3 8 4 " / > < d 1 p 1 : U U I D > e 3 b b b 0 c a - e d c 8 - 4 7 4 f - 9 6 e 6 - 3 3 c 3 1 b 5 5 3 8 c 3 < / d 1 p 1 : U U I D > < d 1 p 1 : C o n t a i n e r   z : R e f = " i 3 3 8 5 " / > < d 1 p 1 : V a l u e   i : t y p e = " d 1 : s t r i n g " > ' T 1 0 ' ! 3 6 : 3 6 < / d 1 p 1 : V a l u e > < / d 2 : a n y T y p e > < d 2 : a n y T y p e   z : I d = " i 3 3 9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3 8 4 " / > < d 1 p 1 : U U I D > 1 4 a 3 3 7 a 6 - a 7 f e - 4 e 4 f - 8 a f 7 - 4 c 7 6 9 5 5 f 0 2 d d < / d 1 p 1 : U U I D > < d 1 p 1 : C o n t a i n e r   z : R e f = " i 3 3 8 5 " / > < d 1 p 1 : V a l u e   i : t y p e = " d 1 : s t r i n g " > ' T 1 1 ' ! 3 6 : 3 6 < / d 1 p 1 : V a l u e > < / d 2 : a n y T y p e > < d 2 : a n y T y p e   z : I d = " i 3 4 0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3 8 4 " / > < d 1 p 1 : U U I D > d 8 a 6 6 9 7 b - 1 2 5 c - 4 1 d 8 - 8 1 8 e - 9 7 9 5 f 7 f e c 0 7 7 < / d 1 p 1 : U U I D > < d 1 p 1 : C o n t a i n e r   z : R e f = " i 3 3 8 5 " / > < d 1 p 1 : V a l u e   i : t y p e = " d 1 : s t r i n g " > ' T 1 2 ' ! 3 6 : 3 6 < / d 1 p 1 : V a l u e > < / d 2 : a n y T y p e > < d 2 : a n y T y p e   z : I d = " i 3 4 0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3 8 4 " / > < d 1 p 1 : U U I D > 4 c 5 a 5 a a a - b a c f - 4 7 3 9 - b f 4 5 - 7 f 5 9 3 1 0 2 2 e 2 f < / d 1 p 1 : U U I D > < d 1 p 1 : C o n t a i n e r   z : R e f = " i 3 3 8 5 " / > < d 1 p 1 : V a l u e   i : t y p e = " d 1 : s t r i n g " > ' T 1 3 ' ! 3 6 : 3 6 < / d 1 p 1 : V a l u e > < / d 2 : a n y T y p e > < d 2 : a n y T y p e   z : I d = " i 3 4 0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3 8 4 " / > < d 1 p 1 : U U I D > 1 9 a e 5 e 8 5 - 6 a 1 f - 4 6 7 3 - b 6 8 3 - d 9 9 4 6 2 e 6 e 7 3 d < / d 1 p 1 : U U I D > < d 1 p 1 : C o n t a i n e r   z : R e f = " i 3 3 8 5 " / > < d 1 p 1 : V a l u e   i : t y p e = " d 1 : s t r i n g " > ' T 1 4 ' ! 3 6 : 3 6 < / d 1 p 1 : V a l u e > < / d 2 : a n y T y p e > < d 2 : a n y T y p e   z : I d = " i 3 4 0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3 8 4 " / > < d 1 p 1 : U U I D > 7 e f e b e 3 9 - e 1 4 9 - 4 d c 5 - a e e 7 - 0 9 8 3 d 1 3 6 8 2 2 d < / d 1 p 1 : U U I D > < d 1 p 1 : C o n t a i n e r   z : R e f = " i 3 3 8 5 " / > < d 1 p 1 : V a l u e   i : t y p e = " d 1 : s t r i n g " > ' T 1 5 ' ! 3 6 : 3 6 < / d 1 p 1 : V a l u e > < / d 2 : a n y T y p e > < d 2 : a n y T y p e   z : I d = " i 3 4 0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3 8 4 " / > < d 1 p 1 : U U I D > 7 7 f 0 9 7 c 6 - 4 6 3 1 - 4 d 0 7 - 8 9 0 7 - 3 b 2 2 0 5 3 b 7 5 a a < / d 1 p 1 : U U I D > < d 1 p 1 : C o n t a i n e r   z : R e f = " i 3 3 8 5 " / > < d 1 p 1 : V a l u e   i : t y p e = " d 1 : s t r i n g " > ' T 1 6 ' ! 3 6 : 3 6 < / d 1 p 1 : V a l u e > < / d 2 : a n y T y p e > < d 2 : a n y T y p e   z : I d = " i 3 4 0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3 8 4 " / > < d 1 p 1 : U U I D > f 4 f d 7 3 2 b - 4 f 2 0 - 4 e 5 d - b 1 c 6 - 4 b 4 a 3 a 2 1 b b c e < / d 1 p 1 : U U I D > < d 1 p 1 : C o n t a i n e r   z : R e f = " i 3 3 8 5 " / > < d 1 p 1 : V a l u e   i : t y p e = " d 1 : s t r i n g " > ' T 1 7 ' ! 3 6 : 3 6 < / d 1 p 1 : V a l u e > < / d 2 : a n y T y p e > < d 2 : a n y T y p e   z : I d = " i 3 4 0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3 8 4 " / > < d 1 p 1 : U U I D > 1 f c 0 b 5 f 3 - 7 4 c c - 4 1 8 2 - b 9 5 a - 3 1 b e 5 a 0 0 7 6 7 4 < / d 1 p 1 : U U I D > < d 1 p 1 : C o n t a i n e r   z : R e f = " i 3 3 8 5 " / > < d 1 p 1 : V a l u e   i : t y p e = " d 1 : s t r i n g " > ' T 1 8 ' ! 3 6 : 3 6 < / d 1 p 1 : V a l u e > < / d 2 : a n y T y p e > < d 2 : a n y T y p e   z : I d = " i 3 4 0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3 8 4 " / > < d 1 p 1 : U U I D > 4 e e 8 0 5 0 4 - 8 6 5 b - 4 7 6 a - 8 3 8 6 - c 7 f f d 9 c 5 0 7 8 c < / d 1 p 1 : U U I D > < d 1 p 1 : C o n t a i n e r   z : R e f = " i 3 3 8 5 " / > < d 1 p 1 : V a l u e   i : t y p e = " d 1 : s t r i n g " > ' T 1 9 ' ! 3 6 : 3 6 < / d 1 p 1 : V a l u e > < / d 2 : a n y T y p e > < d 2 : a n y T y p e   z : I d = " i 3 4 0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3 8 4 " / > < d 1 p 1 : U U I D > 4 b a f e b 3 8 - 6 d 7 8 - 4 6 9 a - 8 4 1 5 - 9 d 4 d 8 b 7 3 f 8 e 5 < / d 1 p 1 : U U I D > < d 1 p 1 : C o n t a i n e r   z : R e f = " i 3 3 8 5 " / > < d 1 p 1 : V a l u e   i : t y p e = " d 1 : s t r i n g " > ' T 2 0 ' ! 3 6 : 3 6 < / d 1 p 1 : V a l u e > < / d 2 : a n y T y p e > < d 2 : a n y T y p e   z : I d = " i 3 4 0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3 8 4 " / > < d 1 p 1 : U U I D > a 4 a 2 5 b e 6 - 6 6 c a - 4 9 7 0 - a 0 9 7 - e b 8 0 4 d f 1 4 2 4 9 < / d 1 p 1 : U U I D > < d 1 p 1 : C o n t a i n e r   z : R e f = " i 3 3 8 5 " / > < d 1 p 1 : V a l u e   i : t y p e = " d 1 : s t r i n g " > ' T 2 1 ' ! 3 6 : 3 6 < / d 1 p 1 : V a l u e > < / d 2 : a n y T y p e > < d 2 : a n y T y p e   z : I d = " i 3 4 1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3 8 4 " / > < d 1 p 1 : U U I D > 2 a 3 1 b 1 8 a - f 0 5 f - 4 d 5 e - a 2 6 8 - 0 b f 1 7 8 1 4 b f 5 1 < / d 1 p 1 : U U I D > < d 1 p 1 : C o n t a i n e r   z : R e f = " i 3 3 8 5 " / > < d 1 p 1 : V a l u e   i : t y p e = " d 1 : s t r i n g " > ' T 2 2 ' ! 3 7 : 3 7 < / d 1 p 1 : V a l u e > < / d 2 : a n y T y p e > < d 2 : a n y T y p e   z : I d = " i 3 4 1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3 8 4 " / > < d 1 p 1 : U U I D > 5 0 b 0 b 2 7 2 - f 8 b d - 4 1 0 0 - 9 c d f - 6 8 0 0 6 f d d 5 5 1 a < / d 1 p 1 : U U I D > < d 1 p 1 : C o n t a i n e r   z : R e f = " i 3 3 8 5 " / > < d 1 p 1 : V a l u e   i : t y p e = " d 1 : s t r i n g " > ' T 2 3 ' ! 3 7 : 3 7 < / d 1 p 1 : V a l u e > < / d 2 : a n y T y p e > < d 2 : a n y T y p e   z : I d = " i 3 4 1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3 8 4 " / > < d 1 p 1 : U U I D > 8 5 c 3 6 c d d - 5 6 7 b - 4 8 4 b - 8 e f c - a 7 e 4 9 7 e 0 0 8 0 2 < / d 1 p 1 : U U I D > < d 1 p 1 : C o n t a i n e r   z : R e f = " i 3 3 8 5 " / > < d 1 p 1 : V a l u e   i : t y p e = " d 1 : s t r i n g " > ' T 2 4 ' ! 3 7 : 3 7 < / d 1 p 1 : V a l u e > < / d 2 : a n y T y p e > < d 2 : a n y T y p e   z : I d = " i 3 4 1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3 8 4 " / > < d 1 p 1 : U U I D > 3 b d b 3 1 1 8 - 0 5 5 b - 4 4 5 9 - b 2 2 5 - a 2 f 2 7 e 1 e 5 e f 9 < / d 1 p 1 : U U I D > < d 1 p 1 : C o n t a i n e r   z : R e f = " i 3 3 8 5 " / > < d 1 p 1 : V a l u e   i : t y p e = " d 1 : s t r i n g " > ' T 2 5 ' ! 3 7 : 3 7 < / d 1 p 1 : V a l u e > < / d 2 : a n y T y p e > < d 2 : a n y T y p e   z : I d = " i 3 4 1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3 8 4 " / > < d 1 p 1 : U U I D > c c c f a a 2 f - 2 8 7 9 - 4 5 e 7 - 9 3 7 2 - d 3 5 e e 2 9 0 b 1 9 7 < / d 1 p 1 : U U I D > < d 1 p 1 : C o n t a i n e r   z : R e f = " i 3 3 8 5 " / > < d 1 p 1 : V a l u e   i : t y p e = " d 1 : s t r i n g " > ' T 2 6 ' ! 3 7 : 3 7 < / d 1 p 1 : V a l u e > < / d 2 : a n y T y p e > < d 2 : a n y T y p e   z : I d = " i 3 4 1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3 8 4 " / > < d 1 p 1 : U U I D > 3 e 6 4 b e 4 b - 5 1 7 a - 4 b 7 3 - b 7 c 4 - b 7 c 1 8 6 4 b 1 9 e 8 < / d 1 p 1 : U U I D > < d 1 p 1 : C o n t a i n e r   z : R e f = " i 3 3 8 5 " / > < d 1 p 1 : V a l u e   i : t y p e = " d 1 : s t r i n g " > ' T 2 7 ' ! 3 7 : 3 7 < / d 1 p 1 : V a l u e > < / d 2 : a n y T y p e > < d 2 : a n y T y p e   z : I d = " i 3 4 1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3 8 4 " / > < d 1 p 1 : U U I D > 3 3 b 7 4 3 5 7 - a 7 e 7 - 4 b 9 b - 8 8 8 0 - 1 f 3 7 8 9 7 0 8 3 6 3 < / d 1 p 1 : U U I D > < d 1 p 1 : C o n t a i n e r   z : R e f = " i 3 3 8 5 " / > < d 1 p 1 : V a l u e   i : t y p e = " d 1 : s t r i n g " > ' T 2 8 ' ! 3 7 : 3 7 < / d 1 p 1 : V a l u e > < / d 2 : a n y T y p e > < d 2 : a n y T y p e   z : I d = " i 3 4 1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3 8 4 " / > < d 1 p 1 : U U I D > 3 2 f f 0 c 2 b - 0 9 f 3 - 4 8 b 9 - a 5 e 6 - d 9 8 3 4 9 5 6 b 5 5 f < / d 1 p 1 : U U I D > < d 1 p 1 : C o n t a i n e r   z : R e f = " i 3 3 8 5 " / > < d 1 p 1 : V a l u e   i : t y p e = " d 1 : s t r i n g " > ' T 2 9 ' ! 3 7 : 3 7 < / d 1 p 1 : V a l u e > < / d 2 : a n y T y p e > < d 2 : a n y T y p e   z : I d = " i 3 4 1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3 8 4 " / > < d 1 p 1 : U U I D > 6 5 c 5 9 6 b 8 - d 2 2 9 - 4 f 4 b - 8 b 7 0 - 5 0 0 0 5 b 7 2 4 7 9 3 < / d 1 p 1 : U U I D > < d 1 p 1 : C o n t a i n e r   z : R e f = " i 3 3 8 5 " / > < d 1 p 1 : V a l u e   i : t y p e = " d 1 : s t r i n g " > ' T 3 0 ' ! 3 8 : 3 8 < / d 1 p 1 : V a l u e > < / d 2 : a n y T y p e > < d 2 : a n y T y p e   z : I d = " i 3 4 1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3 8 4 " / > < d 1 p 1 : U U I D > d 6 3 8 4 7 b b - 9 5 5 2 - 4 9 d e - b a b 0 - 5 0 1 d c 9 4 b 8 5 e 6 < / d 1 p 1 : U U I D > < d 1 p 1 : C o n t a i n e r   z : R e f = " i 3 3 8 5 " / > < d 1 p 1 : V a l u e   i : t y p e = " d 1 : s t r i n g " > ' T 3 1 ' ! 3 8 : 3 8 < / d 1 p 1 : V a l u e > < / d 2 : a n y T y p e > < d 2 : a n y T y p e   z : I d = " i 3 4 2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3 8 4 " / > < d 1 p 1 : U U I D > 0 6 9 3 5 9 6 7 - b 5 b 3 - 4 5 6 0 - 9 a 3 0 - 5 d f 1 4 2 a 7 8 d d 2 < / d 1 p 1 : U U I D > < d 1 p 1 : C o n t a i n e r   z : R e f = " i 3 3 8 5 " / > < d 1 p 1 : V a l u e   i : t y p e = " d 1 : s t r i n g " > ' T 3 2 ' ! 3 8 : 3 8 < / d 1 p 1 : V a l u e > < / d 2 : a n y T y p e > < d 2 : a n y T y p e   z : I d = " i 3 4 2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3 8 4 " / > < d 1 p 1 : U U I D > 2 4 f c 8 6 f f - 6 7 4 5 - 4 b c f - b 6 d a - f 8 1 a 5 3 3 e 9 5 d d < / d 1 p 1 : U U I D > < d 1 p 1 : C o n t a i n e r   z : R e f = " i 3 3 8 5 " / > < d 1 p 1 : V a l u e   i : t y p e = " d 1 : s t r i n g " > ' T 3 3 ' ! 3 8 : 3 8 < / d 1 p 1 : V a l u e > < / d 2 : a n y T y p e > < d 2 : a n y T y p e   z : I d = " i 3 4 2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3 8 4 " / > < d 1 p 1 : U U I D > f e 1 1 d 4 0 8 - 9 5 c 6 - 4 e 0 8 - b 2 9 3 - 7 c 4 f 1 3 9 f 0 7 7 4 < / d 1 p 1 : U U I D > < d 1 p 1 : C o n t a i n e r   z : R e f = " i 3 3 8 5 " / > < d 1 p 1 : V a l u e   i : t y p e = " d 1 : s t r i n g " > ' T 3 4 ' ! 3 8 : 3 8 < / d 1 p 1 : V a l u e > < / d 2 : a n y T y p e > < d 2 : a n y T y p e   z : I d = " i 3 4 2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3 8 4 " / > < d 1 p 1 : U U I D > a 9 c 2 8 4 5 9 - 4 8 b d - 4 3 f 5 - b 9 b 3 - c d 8 1 f 2 b b 4 a 5 4 < / d 1 p 1 : U U I D > < d 1 p 1 : C o n t a i n e r   z : R e f = " i 3 3 8 5 " / > < d 1 p 1 : V a l u e   i : t y p e = " d 1 : s t r i n g " > ' T 3 5 ' ! 3 8 : 3 8 < / d 1 p 1 : V a l u e > < / d 2 : a n y T y p e > < d 2 : a n y T y p e   z : I d = " i 3 4 2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3 8 4 " / > < d 1 p 1 : U U I D > 9 b 6 8 1 4 3 c - d d 2 4 - 4 4 4 4 - 9 7 4 3 - a 7 8 2 a a e 7 d d e 3 < / d 1 p 1 : U U I D > < d 1 p 1 : C o n t a i n e r   z : R e f = " i 3 3 8 5 " / > < d 1 p 1 : V a l u e   i : t y p e = " d 1 : s t r i n g " > ' T 3 6 ' ! 3 8 : 3 8 < / d 1 p 1 : V a l u e > < / d 2 : a n y T y p e > < d 2 : a n y T y p e   z : I d = " i 3 4 2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3 8 4 " / > < d 1 p 1 : U U I D > 4 5 2 e 1 6 0 8 - 7 4 2 e - 4 e 0 0 - 9 1 b 2 - 3 d e 0 3 a c f 2 4 2 2 < / d 1 p 1 : U U I D > < d 1 p 1 : C o n t a i n e r   z : R e f = " i 3 3 8 5 " / > < d 1 p 1 : V a l u e   i : t y p e = " d 1 : s t r i n g " > ' T 3 7 ' ! 3 8 : 3 8 < / d 1 p 1 : V a l u e > < / d 2 : a n y T y p e > < d 2 : a n y T y p e   z : I d = " i 3 4 2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3 8 4 " / > < d 1 p 1 : U U I D > 5 0 e b a c 9 3 - 3 1 e b - 4 a d 3 - b 7 d b - a 0 9 a b 6 f 1 9 a 8 9 < / d 1 p 1 : U U I D > < d 1 p 1 : C o n t a i n e r   z : R e f = " i 3 3 8 5 " / > < d 1 p 1 : V a l u e   i : t y p e = " d 1 : s t r i n g " > ' T 3 8 ' ! 3 7 : 3 7 < / d 1 p 1 : V a l u e > < / d 2 : a n y T y p e > < d 2 : a n y T y p e   z : I d = " i 3 4 2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3 8 4 " / > < d 1 p 1 : U U I D > 6 a d 8 8 7 7 0 - 5 2 3 0 - 4 7 f d - a 8 9 d - 0 d c f 9 d e b 0 7 7 5 < / d 1 p 1 : U U I D > < d 1 p 1 : C o n t a i n e r   z : R e f = " i 3 3 8 5 " / > < d 1 p 1 : V a l u e   i : t y p e = " d 1 : s t r i n g " > ' T 3 9 ' ! 3 7 : 3 7 < / d 1 p 1 : V a l u e > < / d 2 : a n y T y p e > < d 2 : a n y T y p e   z : I d = " i 3 4 2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3 8 4 " / > < d 1 p 1 : U U I D > 9 0 2 c b f 8 b - e d 8 2 - 4 5 0 e - b 6 5 6 - c 8 b 2 9 2 1 e 3 9 7 0 < / d 1 p 1 : U U I D > < d 1 p 1 : C o n t a i n e r   z : R e f = " i 3 3 8 5 " / > < d 1 p 1 : V a l u e   i : t y p e = " d 1 : s t r i n g " > ' T 4 0 ' ! 3 7 : 3 7 < / d 1 p 1 : V a l u e > < / d 2 : a n y T y p e > < d 2 : a n y T y p e   z : I d = " i 3 4 2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3 8 4 " / > < d 1 p 1 : U U I D > 5 2 4 0 7 d f 3 - 1 a 3 8 - 4 3 c 4 - b 4 b 8 - 4 0 c 7 c b e 3 6 d e 3 < / d 1 p 1 : U U I D > < d 1 p 1 : C o n t a i n e r   z : R e f = " i 3 3 8 5 " / > < d 1 p 1 : V a l u e   i : t y p e = " d 1 : s t r i n g " > ' T 4 1 ' ! 3 7 : 3 7 < / d 1 p 1 : V a l u e > < / d 2 : a n y T y p e > < d 2 : a n y T y p e   z : I d = " i 3 4 3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3 8 4 " / > < d 1 p 1 : U U I D > a 3 8 7 b f b 9 - 3 4 f c - 4 c f e - b 4 9 7 - 0 9 6 f 5 f 5 5 0 e 1 9 < / d 1 p 1 : U U I D > < d 1 p 1 : C o n t a i n e r   z : R e f = " i 3 3 8 5 " / > < d 1 p 1 : V a l u e   i : t y p e = " d 1 : s t r i n g " > ' T 4 2 ' ! 3 7 : 3 7 < / d 1 p 1 : V a l u e > < / d 2 : a n y T y p e > < d 2 : a n y T y p e   z : I d = " i 3 4 3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3 8 4 " / > < d 1 p 1 : U U I D > b 0 4 1 2 3 1 0 - 9 f 2 2 - 4 0 c 3 - b 2 7 4 - 7 b 3 5 3 6 1 2 7 4 c 5 < / d 1 p 1 : U U I D > < d 1 p 1 : C o n t a i n e r   z : R e f = " i 3 3 8 5 " / > < d 1 p 1 : V a l u e   i : t y p e = " d 1 : s t r i n g " > ' T 4 3 ' ! 3 7 : 3 7 < / d 1 p 1 : V a l u e > < / d 2 : a n y T y p e > < d 2 : a n y T y p e   z : I d = " i 3 4 3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3 8 4 " / > < d 1 p 1 : U U I D > b 6 4 2 0 8 c 4 - 5 d 3 b - 4 6 2 3 - a b 7 c - 8 2 e 4 8 9 f a 6 c 2 5 < / d 1 p 1 : U U I D > < d 1 p 1 : C o n t a i n e r   z : R e f = " i 3 3 8 5 " / > < d 1 p 1 : V a l u e   i : t y p e = " d 1 : s t r i n g " > ' T 4 4 ' ! 3 7 : 3 7 < / d 1 p 1 : V a l u e > < / d 2 : a n y T y p e > < d 2 : a n y T y p e   z : I d = " i 3 4 3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3 8 4 " / > < d 1 p 1 : U U I D > d 9 e 8 1 2 e a - 7 e 9 6 - 4 8 a b - b 8 b 0 - 5 1 f f 7 2 c 0 4 9 3 6 < / d 1 p 1 : U U I D > < d 1 p 1 : C o n t a i n e r   z : R e f = " i 3 3 8 5 " / > < d 1 p 1 : V a l u e   i : t y p e = " d 1 : s t r i n g " > ' T 4 5 ' ! 3 7 : 3 7 < / d 1 p 1 : V a l u e > < / d 2 : a n y T y p e > < d 2 : a n y T y p e   z : I d = " i 3 4 3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3 8 4 " / > < d 1 p 1 : U U I D > a e 6 2 3 6 8 a - 4 7 a c - 4 e 2 1 - 9 8 5 a - c f b f b a f 3 e 9 6 3 < / d 1 p 1 : U U I D > < d 1 p 1 : C o n t a i n e r   z : R e f = " i 3 3 8 5 " / > < d 1 p 1 : V a l u e   i : t y p e = " d 1 : s t r i n g " > ' T 4 6 ' ! 3 8 : 3 8 < / d 1 p 1 : V a l u e > < / d 2 : a n y T y p e > < d 2 : a n y T y p e   z : I d = " i 3 4 3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3 8 4 " / > < d 1 p 1 : U U I D > c 5 a a e a 8 6 - 9 0 8 9 - 4 3 5 1 - b 0 e d - b 7 c e 5 d a 1 b a 8 c < / d 1 p 1 : U U I D > < d 1 p 1 : C o n t a i n e r   z : R e f = " i 3 3 8 5 " / > < d 1 p 1 : V a l u e   i : t y p e = " d 1 : s t r i n g " > ' T 4 7 ' ! 3 8 : 3 8 < / d 1 p 1 : V a l u e > < / d 2 : a n y T y p e > < d 2 : a n y T y p e   z : I d = " i 3 4 3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3 8 4 " / > < d 1 p 1 : U U I D > c 4 1 c 7 b 4 4 - 3 8 8 1 - 4 2 f 2 - b c 9 f - 9 e 4 6 3 5 f 5 8 e 6 0 < / d 1 p 1 : U U I D > < d 1 p 1 : C o n t a i n e r   z : R e f = " i 3 3 8 5 " / > < d 1 p 1 : V a l u e   i : t y p e = " d 1 : s t r i n g " > ' T 4 8 ' ! 3 8 : 3 8 < / d 1 p 1 : V a l u e > < / d 2 : a n y T y p e > < d 2 : a n y T y p e   z : I d = " i 3 4 3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3 8 4 " / > < d 1 p 1 : U U I D > 5 5 b 4 a c 6 3 - 5 b 8 1 - 4 3 b a - a 1 7 6 - 9 b f 9 4 a 2 b 3 5 8 d < / d 1 p 1 : U U I D > < d 1 p 1 : C o n t a i n e r   z : R e f = " i 3 3 8 5 " / > < d 1 p 1 : V a l u e   i : t y p e = " d 1 : s t r i n g " > ' T 4 9 ' ! 3 8 : 3 8 < / d 1 p 1 : V a l u e > < / d 2 : a n y T y p e > < d 2 : a n y T y p e   z : I d = " i 3 4 3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3 8 4 " / > < d 1 p 1 : U U I D > 3 d e 8 5 f 4 2 - 2 b 7 6 - 4 c f e - 9 1 1 8 - 5 5 8 0 f 6 e 7 4 b c 2 < / d 1 p 1 : U U I D > < d 1 p 1 : C o n t a i n e r   z : R e f = " i 3 3 8 5 " / > < d 1 p 1 : V a l u e   i : t y p e = " d 1 : s t r i n g " > ' T 5 0 ' ! 3 8 : 3 8 < / d 1 p 1 : V a l u e > < / d 2 : a n y T y p e > < d 2 : a n y T y p e   z : I d = " i 3 4 3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3 8 4 " / > < d 1 p 1 : U U I D > a 0 c 5 5 7 0 4 - 0 7 f 5 - 4 d 1 5 - 8 a e 9 - f f 3 4 e 5 2 a e a a c < / d 1 p 1 : U U I D > < d 1 p 1 : C o n t a i n e r   z : R e f = " i 3 3 8 5 " / > < d 1 p 1 : V a l u e   i : t y p e = " d 1 : s t r i n g " > ' T 5 1 ' ! 3 8 : 3 8 < / d 1 p 1 : V a l u e > < / d 2 : a n y T y p e > < d 2 : a n y T y p e   z : I d = " i 3 4 4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3 8 4 " / > < d 1 p 1 : U U I D > 0 9 c 4 a 7 e 6 - b 6 8 9 - 4 b 6 1 - b b f 6 - 1 9 4 0 2 5 f 3 6 7 c e < / d 1 p 1 : U U I D > < d 1 p 1 : C o n t a i n e r   z : R e f = " i 3 3 8 5 " / > < d 1 p 1 : V a l u e   i : t y p e = " d 1 : s t r i n g " > ' T 5 2 ' ! 3 8 : 3 8 < / d 1 p 1 : V a l u e > < / d 2 : a n y T y p e > < d 2 : a n y T y p e   z : I d = " i 3 4 4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3 8 4 " / > < d 1 p 1 : U U I D > a 7 6 f 8 0 6 7 - b c 1 b - 4 d 9 3 - b 0 6 9 - 7 f 9 3 f a f d 5 c 7 2 < / d 1 p 1 : U U I D > < d 1 p 1 : C o n t a i n e r   z : R e f = " i 3 3 8 5 " / > < d 1 p 1 : V a l u e   i : t y p e = " d 1 : s t r i n g " > ' T 5 3 ' ! 3 8 : 3 8 < / d 1 p 1 : V a l u e > < / d 2 : a n y T y p e > < d 2 : a n y T y p e   z : I d = " i 3 4 4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3 8 4 " / > < d 1 p 1 : U U I D > f c c c 1 0 5 9 - 0 2 4 d - 4 b 2 2 - b b 9 3 - b 7 8 6 a 6 3 a 2 8 6 e < / d 1 p 1 : U U I D > < d 1 p 1 : C o n t a i n e r   z : R e f = " i 3 3 8 5 " / > < d 1 p 1 : V a l u e   i : t y p e = " d 1 : s t r i n g " > ' T 5 4 ' ! 3 7 : 3 7 < / d 1 p 1 : V a l u e > < / d 2 : a n y T y p e > < d 2 : a n y T y p e   z : I d = " i 3 4 4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3 8 4 " / > < d 1 p 1 : U U I D > e 7 a 3 4 9 3 7 - e d 6 c - 4 c 5 8 - 9 9 9 a - c 5 b 6 4 e f e c c f 1 < / d 1 p 1 : U U I D > < d 1 p 1 : C o n t a i n e r   z : R e f = " i 3 3 8 5 " / > < d 1 p 1 : V a l u e   i : t y p e = " d 1 : s t r i n g " > ' T 5 5 ' ! 3 7 : 3 7 < / d 1 p 1 : V a l u e > < / d 2 : a n y T y p e > < d 2 : a n y T y p e   z : I d = " i 3 4 4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3 8 4 " / > < d 1 p 1 : U U I D > 5 2 7 a 3 0 4 2 - c 5 0 2 - 4 7 1 f - 9 d 6 6 - f 7 3 1 f b 8 b f 9 d 3 < / d 1 p 1 : U U I D > < d 1 p 1 : C o n t a i n e r   z : R e f = " i 3 3 8 5 " / > < d 1 p 1 : V a l u e   i : t y p e = " d 1 : s t r i n g " > ' T 5 6 ' ! 3 7 : 3 7 < / d 1 p 1 : V a l u e > < / d 2 : a n y T y p e > < d 2 : a n y T y p e   z : I d = " i 3 4 4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3 8 4 " / > < d 1 p 1 : U U I D > 5 0 9 d 4 1 d 4 - 0 5 5 5 - 4 7 4 a - 9 b 7 b - 0 7 a 6 9 a a 4 4 6 a 3 < / d 1 p 1 : U U I D > < d 1 p 1 : C o n t a i n e r   z : R e f = " i 3 3 8 5 " / > < d 1 p 1 : V a l u e   i : t y p e = " d 1 : s t r i n g " > ' T 5 7 ' ! 3 7 : 3 7 < / d 1 p 1 : V a l u e > < / d 2 : a n y T y p e > < d 2 : a n y T y p e   z : I d = " i 3 4 4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3 8 4 " / > < d 1 p 1 : U U I D > b a 4 4 9 f 7 1 - c 9 c 0 - 4 f b 7 - 9 4 f 3 - 8 c 2 3 8 f c d d 6 6 4 < / d 1 p 1 : U U I D > < d 1 p 1 : C o n t a i n e r   z : R e f = " i 3 3 8 5 " / > < d 1 p 1 : V a l u e   i : t y p e = " d 1 : s t r i n g " > ' T 5 8 ' ! 3 7 : 3 7 < / d 1 p 1 : V a l u e > < / d 2 : a n y T y p e > < d 2 : a n y T y p e   z : I d = " i 3 4 4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3 8 4 " / > < d 1 p 1 : U U I D > 7 b 6 8 2 6 b d - e a 7 8 - 4 8 8 a - 9 0 c 4 - 1 3 1 2 2 4 4 1 d 0 f 7 < / d 1 p 1 : U U I D > < d 1 p 1 : C o n t a i n e r   z : R e f = " i 3 3 8 5 " / > < d 1 p 1 : V a l u e   i : t y p e = " d 1 : s t r i n g " > ' T 5 9 ' ! 3 7 : 3 7 < / d 1 p 1 : V a l u e > < / d 2 : a n y T y p e > < d 2 : a n y T y p e   z : I d = " i 3 4 4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3 8 4 " / > < d 1 p 1 : U U I D > c f e a 2 b 9 a - 2 0 9 8 - 4 c d 0 - 8 3 7 2 - 1 6 f 6 8 1 f b d 7 8 4 < / d 1 p 1 : U U I D > < d 1 p 1 : C o n t a i n e r   z : R e f = " i 3 3 8 5 " / > < d 1 p 1 : V a l u e   i : t y p e = " d 1 : s t r i n g " > ' T 6 0 ' ! 3 6 : 3 6 < / d 1 p 1 : V a l u e > < / d 2 : a n y T y p e > < d 2 : a n y T y p e   z : I d = " i 3 4 4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3 8 4 " / > < d 1 p 1 : U U I D > 2 a a e 9 1 c d - 2 2 b 9 - 4 2 7 b - a e a 3 - e 8 6 3 5 a f 4 e b e a < / d 1 p 1 : U U I D > < d 1 p 1 : C o n t a i n e r   z : R e f = " i 3 3 8 5 " / > < d 1 p 1 : V a l u e   i : t y p e = " d 1 : s t r i n g " > ' T 6 1 ' ! 3 6 : 3 6 < / d 1 p 1 : V a l u e > < / d 2 : a n y T y p e > < d 2 : a n y T y p e   z : I d = " i 3 4 5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3 8 4 " / > < d 1 p 1 : U U I D > b 0 c a 7 a e d - 9 6 a b - 4 b 4 6 - b d e 6 - 5 2 8 7 9 5 b 4 0 f 2 1 < / d 1 p 1 : U U I D > < d 1 p 1 : C o n t a i n e r   z : R e f = " i 3 3 8 5 " / > < d 1 p 1 : V a l u e   i : t y p e = " d 1 : s t r i n g " > ' T 6 2 ' ! 3 6 : 3 6 < / d 1 p 1 : V a l u e > < / d 2 : a n y T y p e > < d 2 : a n y T y p e   z : I d = " i 3 4 5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3 8 4 " / > < d 1 p 1 : U U I D > 4 b 4 c 2 f f 8 - 3 6 a 8 - 4 6 2 6 - 9 5 f 9 - 5 a f 3 6 2 c 7 e a 7 a < / d 1 p 1 : U U I D > < d 1 p 1 : C o n t a i n e r   z : R e f = " i 3 3 8 5 " / > < d 1 p 1 : V a l u e   i : t y p e = " d 1 : s t r i n g " > ' T 6 3 ' ! 3 6 : 3 6 < / d 1 p 1 : V a l u e > < / d 2 : a n y T y p e > < d 2 : a n y T y p e   z : I d = " i 3 4 5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3 8 4 " / > < d 1 p 1 : U U I D > 5 c 3 d b e 8 e - 8 5 a b - 4 b 4 e - a 1 5 8 - f 8 e b 9 b a 5 3 c 0 9 < / d 1 p 1 : U U I D > < d 1 p 1 : C o n t a i n e r   z : R e f = " i 3 3 8 5 " / > < d 1 p 1 : V a l u e   i : t y p e = " d 1 : s t r i n g " > ' T 6 4 ' ! 3 6 : 3 6 < / d 1 p 1 : V a l u e > < / d 2 : a n y T y p e > < d 2 : a n y T y p e   z : I d = " i 3 4 5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3 8 4 " / > < d 1 p 1 : U U I D > b d 8 7 b 9 3 b - 2 3 9 5 - 4 e a c - 9 5 3 3 - 6 f d b 3 7 b d f 9 f 5 < / d 1 p 1 : U U I D > < d 1 p 1 : C o n t a i n e r   z : R e f = " i 3 3 8 5 " / > < d 1 p 1 : V a l u e   i : t y p e = " d 1 : s t r i n g " > ' T 6 5 ' ! 3 7 : 3 7 < / d 1 p 1 : V a l u e > < / d 2 : a n y T y p e > < d 2 : a n y T y p e   z : I d = " i 3 4 5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3 8 4 " / > < d 1 p 1 : U U I D > c a b 8 1 a c 5 - f 7 7 9 - 4 0 0 1 - b d 6 3 - 2 2 9 4 f 6 2 8 a 0 c c < / d 1 p 1 : U U I D > < d 1 p 1 : C o n t a i n e r   z : R e f = " i 3 3 8 5 " / > < d 1 p 1 : V a l u e   i : t y p e = " d 1 : s t r i n g " > ' T 6 6 ' ! 3 7 : 3 7 < / d 1 p 1 : V a l u e > < / d 2 : a n y T y p e > < d 2 : a n y T y p e   z : I d = " i 3 4 5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3 8 4 " / > < d 1 p 1 : U U I D > 6 2 e 2 a a d 1 - e 7 8 f - 4 7 7 d - a 2 3 0 - 0 9 f f e 3 0 b e 2 5 e < / d 1 p 1 : U U I D > < d 1 p 1 : C o n t a i n e r   z : R e f = " i 3 3 8 5 " / > < d 1 p 1 : V a l u e   i : t y p e = " d 1 : s t r i n g " > ' T 6 7 ' ! 3 7 : 3 7 < / d 1 p 1 : V a l u e > < / d 2 : a n y T y p e > < d 2 : a n y T y p e   z : I d = " i 3 4 5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3 8 4 " / > < d 1 p 1 : U U I D > a 2 5 c a 9 5 d - 0 c 5 c - 4 7 2 b - 9 6 3 9 - e 7 3 0 0 5 a 6 0 4 0 8 < / d 1 p 1 : U U I D > < d 1 p 1 : C o n t a i n e r   z : R e f = " i 3 3 8 5 " / > < d 1 p 1 : V a l u e   i : t y p e = " d 1 : s t r i n g " > ' T 6 8 ' ! 3 7 : 3 7 < / d 1 p 1 : V a l u e > < / d 2 : a n y T y p e > < d 2 : a n y T y p e   z : I d = " i 3 4 5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3 8 4 " / > < d 1 p 1 : U U I D > 9 1 a 1 a 7 2 f - 8 7 e d - 4 d b a - 8 1 4 c - 3 8 3 c f c f 1 8 4 1 c < / d 1 p 1 : U U I D > < d 1 p 1 : C o n t a i n e r   z : R e f = " i 3 3 8 5 " / > < d 1 p 1 : V a l u e   i : t y p e = " d 1 : s t r i n g " > ' T 6 9 ' ! 3 7 : 3 7 < / d 1 p 1 : V a l u e > < / d 2 : a n y T y p e > < d 2 : a n y T y p e   z : I d = " i 3 4 5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3 8 4 " / > < d 1 p 1 : U U I D > 0 c 1 c 6 f 0 f - 9 3 7 e - 4 9 4 d - a 4 5 8 - 3 5 9 5 0 f 6 f 8 2 3 a < / d 1 p 1 : U U I D > < d 1 p 1 : C o n t a i n e r   z : R e f = " i 3 3 8 5 " / > < d 1 p 1 : V a l u e   i : t y p e = " d 1 : s t r i n g " > ' T 7 0 ' ! 3 8 : 3 8 < / d 1 p 1 : V a l u e > < / d 2 : a n y T y p e > < d 2 : a n y T y p e   z : I d = " i 3 4 5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3 8 4 " / > < d 1 p 1 : U U I D > e 1 8 2 f 4 b d - 9 5 b 5 - 4 b b 7 - a 8 f 1 - 5 4 1 b 6 f f c 4 a 1 1 < / d 1 p 1 : U U I D > < d 1 p 1 : C o n t a i n e r   z : R e f = " i 3 3 8 5 " / > < d 1 p 1 : V a l u e   i : t y p e = " d 1 : s t r i n g " > ' T 7 1 ' ! 3 8 : 3 8 < / d 1 p 1 : V a l u e > < / d 2 : a n y T y p e > < d 2 : a n y T y p e   z : I d = " i 3 4 6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3 8 4 " / > < d 1 p 1 : U U I D > 7 0 6 0 6 8 8 9 - 6 3 c e - 4 0 c b - 8 2 4 4 - c 6 a 7 3 c b 6 d 9 9 8 < / d 1 p 1 : U U I D > < d 1 p 1 : C o n t a i n e r   z : R e f = " i 3 3 8 5 " / > < d 1 p 1 : V a l u e   i : t y p e = " d 1 : s t r i n g " > ' T 7 2 ' ! 3 8 : 3 8 < / d 1 p 1 : V a l u e > < / d 2 : a n y T y p e > < d 2 : a n y T y p e   z : I d = " i 3 4 6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3 8 4 " / > < d 1 p 1 : U U I D > 7 e c d d 2 a a - 9 5 2 5 - 4 2 4 0 - 9 9 e 5 - 7 b 5 d e 1 e f 9 f 2 f < / d 1 p 1 : U U I D > < d 1 p 1 : C o n t a i n e r   z : R e f = " i 3 3 8 5 " / > < d 1 p 1 : V a l u e   i : t y p e = " d 1 : s t r i n g " > ' T 7 3 ' ! 3 8 : 3 8 < / d 1 p 1 : V a l u e > < / d 2 : a n y T y p e > < d 2 : a n y T y p e   z : I d = " i 3 4 6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3 8 4 " / > < d 1 p 1 : U U I D > 5 b e d 3 6 3 7 - 8 e 8 6 - 4 e e 6 - 8 8 7 0 - 5 3 7 1 d d 1 5 f f 9 d < / d 1 p 1 : U U I D > < d 1 p 1 : C o n t a i n e r   z : R e f = " i 3 3 8 5 " / > < d 1 p 1 : V a l u e   i : t y p e = " d 1 : s t r i n g " > ' T 7 4 ' ! 3 8 : 3 8 < / d 1 p 1 : V a l u e > < / d 2 : a n y T y p e > < d 2 : a n y T y p e   z : I d = " i 3 4 6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3 8 4 " / > < d 1 p 1 : U U I D > 0 3 d f 5 3 e 8 - f 5 3 1 - 4 c 1 1 - b f a 2 - c e 4 f 7 7 4 3 5 c 4 f < / d 1 p 1 : U U I D > < d 1 p 1 : C o n t a i n e r   z : R e f = " i 3 3 8 5 " / > < d 1 p 1 : V a l u e   i : t y p e = " d 1 : s t r i n g " > ' T 7 5 ' ! 3 7 : 3 7 < / d 1 p 1 : V a l u e > < / d 2 : a n y T y p e > < d 2 : a n y T y p e   z : I d = " i 3 4 6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3 8 4 " / > < d 1 p 1 : U U I D > e f 8 0 6 7 5 3 - 4 8 c 0 - 4 5 0 a - 8 7 6 d - 9 7 6 5 1 0 f 3 d d 1 2 < / d 1 p 1 : U U I D > < d 1 p 1 : C o n t a i n e r   z : R e f = " i 3 3 8 5 " / > < d 1 p 1 : V a l u e   i : t y p e = " d 1 : s t r i n g " > ' T 7 6 ' ! 3 7 : 3 7 < / d 1 p 1 : V a l u e > < / d 2 : a n y T y p e > < d 2 : a n y T y p e   z : I d = " i 3 4 6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3 8 4 " / > < d 1 p 1 : U U I D > 6 c 0 6 b 9 9 0 - 4 b 3 7 - 4 1 c 0 - 9 5 d a - f c a 9 d 3 0 a e 0 7 b < / d 1 p 1 : U U I D > < d 1 p 1 : C o n t a i n e r   z : R e f = " i 3 3 8 5 " / > < d 1 p 1 : V a l u e   i : t y p e = " d 1 : s t r i n g " > ' T 7 7 ' ! 3 7 : 3 7 < / d 1 p 1 : V a l u e > < / d 2 : a n y T y p e > < d 2 : a n y T y p e   z : I d = " i 3 4 6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3 8 4 " / > < d 1 p 1 : U U I D > 1 4 2 9 1 0 0 9 - 1 2 e 9 - 4 9 7 4 - b 1 9 d - f d f e 8 3 0 2 7 e 4 2 < / d 1 p 1 : U U I D > < d 1 p 1 : C o n t a i n e r   z : R e f = " i 3 3 8 5 " / > < d 1 p 1 : V a l u e   i : t y p e = " d 1 : s t r i n g " > ' T 7 8 ' ! 3 7 : 3 7 < / d 1 p 1 : V a l u e > < / d 2 : a n y T y p e > < d 2 : a n y T y p e   z : I d = " i 3 4 6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3 8 4 " / > < d 1 p 1 : U U I D > 3 7 4 c e 0 4 b - 8 b d a - 4 2 5 a - b a f 7 - c 9 8 0 0 5 c d 3 b 2 8 < / d 1 p 1 : U U I D > < d 1 p 1 : C o n t a i n e r   z : R e f = " i 3 3 8 5 " / > < d 1 p 1 : V a l u e   i : t y p e = " d 1 : s t r i n g " > ' T 7 9 ' ! 3 8 : 3 8 < / d 1 p 1 : V a l u e > < / d 2 : a n y T y p e > < d 2 : a n y T y p e   z : I d = " i 3 4 6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3 8 4 " / > < d 1 p 1 : U U I D > c 9 b b c 1 b 0 - 2 6 d b - 4 3 e 1 - a 9 d 5 - 3 7 4 b 6 7 c c 6 f b 5 < / d 1 p 1 : U U I D > < d 1 p 1 : C o n t a i n e r   z : R e f = " i 3 3 8 5 " / > < d 1 p 1 : V a l u e   i : t y p e = " d 1 : s t r i n g " > ' T 8 0 ' ! 3 8 : 3 8 < / d 1 p 1 : V a l u e > < / d 2 : a n y T y p e > < d 2 : a n y T y p e   z : I d = " i 3 4 6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3 8 4 " / > < d 1 p 1 : U U I D > 7 a 0 6 f 6 4 e - d 9 b 5 - 4 8 f e - 8 e a 1 - f e 1 8 a 7 4 5 2 3 0 5 < / d 1 p 1 : U U I D > < d 1 p 1 : C o n t a i n e r   z : R e f = " i 3 3 8 5 " / > < d 1 p 1 : V a l u e   i : t y p e = " d 1 : s t r i n g " > ' T 8 1 ' ! 3 8 : 3 8 < / d 1 p 1 : V a l u e > < / d 2 : a n y T y p e > < d 2 : a n y T y p e   z : I d = " i 3 4 7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3 8 4 " / > < d 1 p 1 : U U I D > 0 c 2 5 5 9 2 5 - 3 e 8 2 - 4 d 7 5 - b b 3 8 - 5 6 6 6 a c 9 1 8 2 a 7 < / d 1 p 1 : U U I D > < d 1 p 1 : C o n t a i n e r   z : R e f = " i 3 3 8 5 " / > < d 1 p 1 : V a l u e   i : t y p e = " d 1 : s t r i n g " > ' T 8 2 ' ! 3 7 : 3 7 < / d 1 p 1 : V a l u e > < / d 2 : a n y T y p e > < d 2 : a n y T y p e   z : I d = " i 3 4 7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3 8 4 " / > < d 1 p 1 : U U I D > 5 3 d 7 b 4 0 4 - 3 a a 6 - 4 7 2 0 - 8 4 a 8 - 1 1 2 3 4 1 f 0 b 0 9 2 < / d 1 p 1 : U U I D > < d 1 p 1 : C o n t a i n e r   z : R e f = " i 3 3 8 5 " / > < d 1 p 1 : V a l u e   i : t y p e = " d 1 : s t r i n g " > ' T 8 3 ' ! 3 7 : 3 7 < / d 1 p 1 : V a l u e > < / d 2 : a n y T y p e > < d 2 : a n y T y p e   z : I d = " i 3 4 7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3 8 4 " / > < d 1 p 1 : U U I D > 3 6 0 8 0 7 5 a - c 1 2 6 - 4 0 b c - a 6 4 a - 8 7 c 4 e b 9 2 8 0 8 2 < / d 1 p 1 : U U I D > < d 1 p 1 : C o n t a i n e r   z : R e f = " i 3 3 8 5 " / > < d 1 p 1 : V a l u e   i : t y p e = " d 1 : s t r i n g " > ' T 8 4 ' ! 3 7 : 3 7 < / d 1 p 1 : V a l u e > < / d 2 : a n y T y p e > < d 2 : a n y T y p e   z : I d = " i 3 4 7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3 8 4 " / > < d 1 p 1 : U U I D > 7 0 7 b c 6 3 8 - c 4 6 7 - 4 a b 3 - 9 e 5 7 - 0 6 2 8 9 0 6 a 4 a e 6 < / d 1 p 1 : U U I D > < d 1 p 1 : C o n t a i n e r   z : R e f = " i 3 3 8 5 " / > < d 1 p 1 : V a l u e   i : t y p e = " d 1 : s t r i n g " > ' T 8 5 ' ! 3 7 : 3 7 < / d 1 p 1 : V a l u e > < / d 2 : a n y T y p e > < d 2 : a n y T y p e   z : I d = " i 3 4 7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3 8 4 " / > < d 1 p 1 : U U I D > 3 2 3 3 3 4 a 1 - f d 0 6 - 4 d 1 6 - a 9 0 2 - c 6 0 6 1 b a c 1 1 2 8 < / d 1 p 1 : U U I D > < d 1 p 1 : C o n t a i n e r   z : R e f = " i 3 3 8 5 " / > < d 1 p 1 : V a l u e   i : t y p e = " d 1 : s t r i n g " > ' T 8 6 ' ! 3 6 : 3 6 < / d 1 p 1 : V a l u e > < / d 2 : a n y T y p e > < d 2 : a n y T y p e   z : I d = " i 3 4 7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3 8 4 " / > < d 1 p 1 : U U I D > c d d 8 7 e f 8 - a a c 5 - 4 d f f - 8 4 a 1 - 2 d b 5 a 7 c 3 0 4 7 4 < / d 1 p 1 : U U I D > < d 1 p 1 : C o n t a i n e r   z : R e f = " i 3 3 8 5 " / > < d 1 p 1 : V a l u e   i : t y p e = " d 1 : s t r i n g " > ' T 8 7 ' ! 3 7 : 3 7 < / d 1 p 1 : V a l u e > < / d 2 : a n y T y p e > < d 2 : a n y T y p e   z : I d = " i 3 4 7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3 8 4 " / > < d 1 p 1 : U U I D > e d d 4 0 0 f 0 - 2 6 3 2 - 4 5 5 2 - b 7 d 0 - f 9 5 b 1 f 7 d 6 2 c 0 < / d 1 p 1 : U U I D > < d 1 p 1 : C o n t a i n e r   z : R e f = " i 3 3 8 5 " / > < d 1 p 1 : V a l u e   i : t y p e = " d 1 : s t r i n g " > ' T 8 8 ' ! 3 7 : 3 7 < / d 1 p 1 : V a l u e > < / d 2 : a n y T y p e > < d 2 : a n y T y p e   z : I d = " i 3 4 7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3 8 4 " / > < d 1 p 1 : U U I D > 1 2 8 1 6 9 9 1 - 7 2 b e - 4 f 2 b - a 3 2 e - 1 f 3 2 2 1 4 6 3 5 a a < / d 1 p 1 : U U I D > < d 1 p 1 : C o n t a i n e r   z : R e f = " i 3 3 8 5 " / > < d 1 p 1 : V a l u e   i : t y p e = " d 1 : s t r i n g " > ' T 8 9 ' ! 3 7 : 3 7 < / d 1 p 1 : V a l u e > < / d 2 : a n y T y p e > < d 2 : a n y T y p e   z : I d = " i 3 4 7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3 8 4 " / > < d 1 p 1 : U U I D > c 6 5 8 0 b 1 e - c 4 1 8 - 4 8 e c - 8 6 7 3 - 5 2 3 6 d e 0 b 5 c 9 5 < / d 1 p 1 : U U I D > < d 1 p 1 : C o n t a i n e r   z : R e f = " i 3 3 8 5 " / > < d 1 p 1 : V a l u e   i : t y p e = " d 1 : s t r i n g " > ' T 9 0 ' ! 3 6 : 3 6 < / d 1 p 1 : V a l u e > < / d 2 : a n y T y p e > < d 2 : a n y T y p e   z : I d = " i 3 4 7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3 8 4 " / > < d 1 p 1 : U U I D > 8 5 d 6 6 4 6 b - f 4 7 d - 4 8 2 3 - 8 b f b - f 0 6 b 5 6 d f 7 f e a < / d 1 p 1 : U U I D > < d 1 p 1 : C o n t a i n e r   z : R e f = " i 3 3 8 5 " / > < d 1 p 1 : V a l u e   i : t y p e = " d 1 : s t r i n g " > ' T 9 1 ' ! 3 6 : 3 6 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4 8 0 " > < d 1 p 1 : U U I D > a 7 7 9 6 d a 4 - 9 3 f b - 4 f 6 7 - a 2 5 7 - b b 6 6 e 0 a 4 6 b 6 4 < / d 1 p 1 : U U I D > < d 1 p 1 : _ e l e m e n t s > < d 2 : a n y T y p e   z : R e f = " i 3 3 8 6 " / > < d 2 : a n y T y p e   z : R e f = " i 3 3 8 9 " / > < d 2 : a n y T y p e   z : R e f = " i 3 3 9 0 " / > < d 2 : a n y T y p e   z : R e f = " i 3 3 9 1 " / > < d 2 : a n y T y p e   z : R e f = " i 3 3 9 2 " / > < d 2 : a n y T y p e   z : R e f = " i 3 3 9 3 " / > < d 2 : a n y T y p e   z : R e f = " i 3 3 9 4 " / > < d 2 : a n y T y p e   z : R e f = " i 3 3 9 5 " / > < d 2 : a n y T y p e   z : R e f = " i 3 3 9 6 " / > < d 2 : a n y T y p e   z : R e f = " i 3 3 9 7 " / > < d 2 : a n y T y p e   z : R e f = " i 3 3 9 8 " / > < d 2 : a n y T y p e   z : R e f = " i 3 3 9 9 " / > < d 2 : a n y T y p e   z : R e f = " i 3 4 0 0 " / > < d 2 : a n y T y p e   z : R e f = " i 3 4 0 1 " / > < d 2 : a n y T y p e   z : R e f = " i 3 4 0 2 " / > < d 2 : a n y T y p e   z : R e f = " i 3 4 0 3 " / > < d 2 : a n y T y p e   z : R e f = " i 3 4 0 4 " / > < d 2 : a n y T y p e   z : R e f = " i 3 4 0 5 " / > < d 2 : a n y T y p e   z : R e f = " i 3 4 0 6 " / > < d 2 : a n y T y p e   z : R e f = " i 3 4 0 7 " / > < d 2 : a n y T y p e   z : R e f = " i 3 4 0 8 " / > < d 2 : a n y T y p e   z : R e f = " i 3 4 0 9 " / > < d 2 : a n y T y p e   z : R e f = " i 3 4 1 0 " / > < d 2 : a n y T y p e   z : R e f = " i 3 4 1 1 " / > < d 2 : a n y T y p e   z : R e f = " i 3 4 1 2 " / > < d 2 : a n y T y p e   z : R e f = " i 3 4 1 3 " / > < d 2 : a n y T y p e   z : R e f = " i 3 4 1 4 " / > < d 2 : a n y T y p e   z : R e f = " i 3 4 1 5 " / > < d 2 : a n y T y p e   z : R e f = " i 3 4 1 6 " / > < d 2 : a n y T y p e   z : R e f = " i 3 4 1 7 " / > < d 2 : a n y T y p e   z : R e f = " i 3 4 1 8 " / > < d 2 : a n y T y p e   z : R e f = " i 3 4 1 9 " / > < d 2 : a n y T y p e   z : R e f = " i 3 4 2 0 " / > < d 2 : a n y T y p e   z : R e f = " i 3 4 2 1 " / > < d 2 : a n y T y p e   z : R e f = " i 3 4 2 2 " / > < d 2 : a n y T y p e   z : R e f = " i 3 4 2 3 " / > < d 2 : a n y T y p e   z : R e f = " i 3 4 2 4 " / > < d 2 : a n y T y p e   z : R e f = " i 3 4 2 5 " / > < d 2 : a n y T y p e   z : R e f = " i 3 4 2 6 " / > < d 2 : a n y T y p e   z : R e f = " i 3 4 2 7 " / > < d 2 : a n y T y p e   z : R e f = " i 3 4 2 8 " / > < d 2 : a n y T y p e   z : R e f = " i 3 4 2 9 " / > < d 2 : a n y T y p e   z : R e f = " i 3 4 3 0 " / > < d 2 : a n y T y p e   z : R e f = " i 3 4 3 1 " / > < d 2 : a n y T y p e   z : R e f = " i 3 4 3 2 " / > < d 2 : a n y T y p e   z : R e f = " i 3 4 3 3 " / > < d 2 : a n y T y p e   z : R e f = " i 3 4 3 4 " / > < d 2 : a n y T y p e   z : R e f = " i 3 4 3 5 " / > < d 2 : a n y T y p e   z : R e f = " i 3 4 3 6 " / > < d 2 : a n y T y p e   z : R e f = " i 3 4 3 7 " / > < d 2 : a n y T y p e   z : R e f = " i 3 4 3 8 " / > < d 2 : a n y T y p e   z : R e f = " i 3 4 3 9 " / > < d 2 : a n y T y p e   z : R e f = " i 3 4 4 0 " / > < d 2 : a n y T y p e   z : R e f = " i 3 4 4 1 " / > < d 2 : a n y T y p e   z : R e f = " i 3 4 4 2 " / > < d 2 : a n y T y p e   z : R e f = " i 3 4 4 3 " / > < d 2 : a n y T y p e   z : R e f = " i 3 4 4 4 " / > < d 2 : a n y T y p e   z : R e f = " i 3 4 4 5 " / > < d 2 : a n y T y p e   z : R e f = " i 3 4 4 6 " / > < d 2 : a n y T y p e   z : R e f = " i 3 4 4 7 " / > < d 2 : a n y T y p e   z : R e f = " i 3 4 4 8 " / > < d 2 : a n y T y p e   z : R e f = " i 3 4 4 9 " / > < d 2 : a n y T y p e   z : R e f = " i 3 4 5 0 " / > < d 2 : a n y T y p e   z : R e f = " i 3 4 5 1 " / > < d 2 : a n y T y p e   z : R e f = " i 3 4 5 2 " / > < d 2 : a n y T y p e   z : R e f = " i 3 4 5 3 " / > < d 2 : a n y T y p e   z : R e f = " i 3 4 5 4 " / > < d 2 : a n y T y p e   z : R e f = " i 3 4 5 5 " / > < d 2 : a n y T y p e   z : R e f = " i 3 4 5 6 " / > < d 2 : a n y T y p e   z : R e f = " i 3 4 5 7 " / > < d 2 : a n y T y p e   z : R e f = " i 3 4 5 8 " / > < d 2 : a n y T y p e   z : R e f = " i 3 4 5 9 " / > < d 2 : a n y T y p e   z : R e f = " i 3 4 6 0 " / > < d 2 : a n y T y p e   z : R e f = " i 3 4 6 1 " / > < d 2 : a n y T y p e   z : R e f = " i 3 4 6 2 " / > < d 2 : a n y T y p e   z : R e f = " i 3 4 6 3 " / > < d 2 : a n y T y p e   z : R e f = " i 3 4 6 4 " / > < d 2 : a n y T y p e   z : R e f = " i 3 4 6 5 " / > < d 2 : a n y T y p e   z : R e f = " i 3 4 6 6 " / > < d 2 : a n y T y p e   z : R e f = " i 3 4 6 7 " / > < d 2 : a n y T y p e   z : R e f = " i 3 4 6 8 " / > < d 2 : a n y T y p e   z : R e f = " i 3 4 6 9 " / > < d 2 : a n y T y p e   z : R e f = " i 3 4 7 0 " / > < d 2 : a n y T y p e   z : R e f = " i 3 4 7 1 " / > < d 2 : a n y T y p e   z : R e f = " i 3 4 7 2 " / > < d 2 : a n y T y p e   z : R e f = " i 3 4 7 3 " / > < d 2 : a n y T y p e   z : R e f = " i 3 4 7 4 " / > < d 2 : a n y T y p e   z : R e f = " i 3 4 7 5 " / > < d 2 : a n y T y p e   z : R e f = " i 3 4 7 6 " / > < d 2 : a n y T y p e   z : R e f = " i 3 4 7 7 " / > < d 2 : a n y T y p e   z : R e f = " i 3 4 7 8 " / > < d 2 : a n y T y p e   z : R e f = " i 3 4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4 8 1 "   i : t y p e = " d 1 p 1 : L a b e l " > < d 1 p 1 : P a r e n t   z : R e f = " i 3 3 8 4 " / > < d 1 p 1 : U U I D > 9 f 4 8 6 4 0 7 - 7 e c 0 - 4 b 8 8 - a 3 f 4 - 1 8 8 4 a a 3 8 e 9 0 1 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 A u v e r g n e 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4 8 2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B a s s e & a m p ; 4 5 ; N o r m a n d i e & a m p ; 3 2 ; < / d 1 p 1 : N a m e > < d 1 p 1 : O b j e c t T y p e > E l e m e n t < / d 1 p 1 : O b j e c t T y p e > < d 1 p 1 : P a r e n t   z : R e f = " i 2 4 1 " / > < d 1 p 1 : U U I D > a 6 8 1 5 7 0 6 - 4 9 3 4 - 4 6 5 1 - 8 4 2 f - e 5 e 5 0 0 3 6 9 6 0 f < / d 1 p 1 : U U I D > < d 1 p 1 : _ p r o p e r t i e s   z : I d = " i 3 4 8 3 "   i : t y p e = " d 1 p 1 : M D M P r o p e r t i e s " > < d 1 p 1 : P a r e n t   z : R e f = " i 3 4 8 2 " / > < d 1 p 1 : U U I D > a a 2 a 8 5 c 9 - f 5 f f - 4 5 1 f - 8 2 7 b - f 5 d f e b d 4 1 e 7 d < / d 1 p 1 : U U I D > < d 1 p 1 : _ e l e m e n t s > < d 2 : a n y T y p e   z : I d = " i 3 4 8 4 "   i : t y p e = " d 1 p 1 : M D M P r o p e r t y " > < d 1 p 1 : N a m e > S i g L e t t e r < / d 1 p 1 : N a m e > < d 1 p 1 : P a r e n t   z : R e f = " i 3 4 8 2 " / > < d 1 p 1 : U U I D > 4 a 9 b 7 5 d f - a 3 7 e - 4 7 a d - 9 2 d 1 - a 5 9 5 a f c c d b f 7 < / d 1 p 1 : U U I D > < d 1 p 1 : _ p r o p e r t i e s   z : I d = " i 3 4 8 5 "   i : t y p e = " d 1 p 1 : M D M P r o p e r t i e s " > < d 1 p 1 : P a r e n t   z : R e f = " i 3 4 8 4 " / > < d 1 p 1 : U U I D > 7 0 7 5 6 c a f - 4 4 3 5 - 4 6 0 7 - a 1 6 f - e 4 7 4 3 c 9 0 4 2 3 9 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4 8 6 " > < d 1 p 1 : U U I D > 8 9 5 3 7 6 0 8 - 5 2 3 4 - 4 3 a 7 - 8 7 4 2 - 9 9 b c 3 8 e c c 2 a 8 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4 8 3 " / > < d 1 p 1 : V a l u e   i : t y p e = " d 1 : s t r i n g " > < / d 1 p 1 : V a l u e > < / d 2 : a n y T y p e > < d 2 : a n y T y p e   z : I d = " i 3 4 8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4 8 2 " / > < d 1 p 1 : U U I D > 4 9 f 7 6 d b a - f 5 9 1 - 4 7 d b - a b b 9 - 1 0 0 0 1 d b 3 9 2 d 9 < / d 1 p 1 : U U I D > < d 1 p 1 : C o n t a i n e r   z : R e f = " i 3 4 8 3 " / > < d 1 p 1 : V a l u e   i : t y p e = " d 1 : s t r i n g " > ' T 1 ' ! 3 7 : 3 7 < / d 1 p 1 : V a l u e > < / d 2 : a n y T y p e > < d 2 : a n y T y p e   z : I d = " i 3 4 8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4 8 2 " / > < d 1 p 1 : U U I D > b 5 1 4 6 5 a d - 8 5 5 0 - 4 1 7 c - 9 d 5 e - 6 9 5 c 1 a 4 e a 0 c b < / d 1 p 1 : U U I D > < d 1 p 1 : C o n t a i n e r   z : R e f = " i 3 4 8 3 " / > < d 1 p 1 : V a l u e   i : t y p e = " d 1 : s t r i n g " > ' T 2 ' ! 3 7 : 3 7 < / d 1 p 1 : V a l u e > < / d 2 : a n y T y p e > < d 2 : a n y T y p e   z : I d = " i 3 4 8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4 8 2 " / > < d 1 p 1 : U U I D > d b 1 6 2 8 d e - 4 9 9 d - 4 a d 5 - a 3 c b - 4 0 f 5 0 5 4 4 5 a a 9 < / d 1 p 1 : U U I D > < d 1 p 1 : C o n t a i n e r   z : R e f = " i 3 4 8 3 " / > < d 1 p 1 : V a l u e   i : t y p e = " d 1 : s t r i n g " > ' T 3 ' ! 3 7 : 3 7 < / d 1 p 1 : V a l u e > < / d 2 : a n y T y p e > < d 2 : a n y T y p e   z : I d = " i 3 4 9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4 8 2 " / > < d 1 p 1 : U U I D > 4 e 9 7 d a e b - f d d 0 - 4 7 3 3 - 9 4 7 d - 8 2 6 5 e 9 b 9 f 5 7 c < / d 1 p 1 : U U I D > < d 1 p 1 : C o n t a i n e r   z : R e f = " i 3 4 8 3 " / > < d 1 p 1 : V a l u e   i : t y p e = " d 1 : s t r i n g " > ' T 4 ' ! 3 7 : 3 7 < / d 1 p 1 : V a l u e > < / d 2 : a n y T y p e > < d 2 : a n y T y p e   z : I d = " i 3 4 9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4 8 2 " / > < d 1 p 1 : U U I D > d 2 4 a 3 5 8 b - 4 9 3 2 - 4 d 2 1 - a 2 b c - 8 5 6 9 9 c 4 1 b e 5 2 < / d 1 p 1 : U U I D > < d 1 p 1 : C o n t a i n e r   z : R e f = " i 3 4 8 3 " / > < d 1 p 1 : V a l u e   i : t y p e = " d 1 : s t r i n g " > ' T 5 ' ! 3 7 : 3 7 < / d 1 p 1 : V a l u e > < / d 2 : a n y T y p e > < d 2 : a n y T y p e   z : I d = " i 3 4 9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4 8 2 " / > < d 1 p 1 : U U I D > e 1 f f c a 1 9 - d c 1 8 - 4 1 7 a - 9 b 9 7 - 6 8 0 4 f 3 1 b 6 b 6 c < / d 1 p 1 : U U I D > < d 1 p 1 : C o n t a i n e r   z : R e f = " i 3 4 8 3 " / > < d 1 p 1 : V a l u e   i : t y p e = " d 1 : s t r i n g " > ' T 6 ' ! 3 7 : 3 7 < / d 1 p 1 : V a l u e > < / d 2 : a n y T y p e > < d 2 : a n y T y p e   z : I d = " i 3 4 9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4 8 2 " / > < d 1 p 1 : U U I D > b 8 8 5 e 8 7 8 - f 6 6 e - 4 4 5 e - b 8 f 4 - 1 d 6 4 8 0 a b 7 d b 1 < / d 1 p 1 : U U I D > < d 1 p 1 : C o n t a i n e r   z : R e f = " i 3 4 8 3 " / > < d 1 p 1 : V a l u e   i : t y p e = " d 1 : s t r i n g " > ' T 7 ' ! 3 7 : 3 7 < / d 1 p 1 : V a l u e > < / d 2 : a n y T y p e > < d 2 : a n y T y p e   z : I d = " i 3 4 9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4 8 2 " / > < d 1 p 1 : U U I D > 5 f 4 e 2 8 b 6 - 5 0 3 e - 4 1 3 e - a e 1 b - b d 5 5 c f 1 b 1 b 8 b < / d 1 p 1 : U U I D > < d 1 p 1 : C o n t a i n e r   z : R e f = " i 3 4 8 3 " / > < d 1 p 1 : V a l u e   i : t y p e = " d 1 : s t r i n g " > ' T 8 ' ! 3 7 : 3 7 < / d 1 p 1 : V a l u e > < / d 2 : a n y T y p e > < d 2 : a n y T y p e   z : I d = " i 3 4 9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4 8 2 " / > < d 1 p 1 : U U I D > 0 8 c b 1 1 4 7 - 7 2 a 4 - 4 3 3 e - a b 2 4 - c e d 6 6 b 2 a 1 3 a 7 < / d 1 p 1 : U U I D > < d 1 p 1 : C o n t a i n e r   z : R e f = " i 3 4 8 3 " / > < d 1 p 1 : V a l u e   i : t y p e = " d 1 : s t r i n g " > ' T 9 ' ! 3 7 : 3 7 < / d 1 p 1 : V a l u e > < / d 2 : a n y T y p e > < d 2 : a n y T y p e   z : I d = " i 3 4 9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4 8 2 " / > < d 1 p 1 : U U I D > 7 e 6 4 3 a 3 2 - 8 3 f a - 4 4 4 a - b f 4 7 - 8 0 9 2 2 c 2 9 f 2 c 0 < / d 1 p 1 : U U I D > < d 1 p 1 : C o n t a i n e r   z : R e f = " i 3 4 8 3 " / > < d 1 p 1 : V a l u e   i : t y p e = " d 1 : s t r i n g " > ' T 1 0 ' ! 3 7 : 3 7 < / d 1 p 1 : V a l u e > < / d 2 : a n y T y p e > < d 2 : a n y T y p e   z : I d = " i 3 4 9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4 8 2 " / > < d 1 p 1 : U U I D > c f 4 9 0 1 7 1 - f b a 0 - 4 3 6 0 - 8 b 6 1 - 9 f 7 9 a 0 d 6 9 4 f 7 < / d 1 p 1 : U U I D > < d 1 p 1 : C o n t a i n e r   z : R e f = " i 3 4 8 3 " / > < d 1 p 1 : V a l u e   i : t y p e = " d 1 : s t r i n g " > ' T 1 1 ' ! 3 7 : 3 7 < / d 1 p 1 : V a l u e > < / d 2 : a n y T y p e > < d 2 : a n y T y p e   z : I d = " i 3 4 9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4 8 2 " / > < d 1 p 1 : U U I D > 9 b 4 9 9 3 a 5 - 6 8 d 3 - 4 3 4 d - a 3 9 a - 4 e d 5 0 1 d b c 6 a b < / d 1 p 1 : U U I D > < d 1 p 1 : C o n t a i n e r   z : R e f = " i 3 4 8 3 " / > < d 1 p 1 : V a l u e   i : t y p e = " d 1 : s t r i n g " > ' T 1 2 ' ! 3 7 : 3 7 < / d 1 p 1 : V a l u e > < / d 2 : a n y T y p e > < d 2 : a n y T y p e   z : I d = " i 3 4 9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4 8 2 " / > < d 1 p 1 : U U I D > e b d 6 4 c 6 a - 9 e 5 8 - 4 5 9 5 - b 3 4 4 - e 2 c f f b f 2 9 a e 6 < / d 1 p 1 : U U I D > < d 1 p 1 : C o n t a i n e r   z : R e f = " i 3 4 8 3 " / > < d 1 p 1 : V a l u e   i : t y p e = " d 1 : s t r i n g " > ' T 1 3 ' ! 3 7 : 3 7 < / d 1 p 1 : V a l u e > < / d 2 : a n y T y p e > < d 2 : a n y T y p e   z : I d = " i 3 5 0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4 8 2 " / > < d 1 p 1 : U U I D > 0 8 2 7 d 7 b b - 6 9 a 3 - 4 2 f e - b a e 0 - f b b 1 b 0 b 5 9 d f f < / d 1 p 1 : U U I D > < d 1 p 1 : C o n t a i n e r   z : R e f = " i 3 4 8 3 " / > < d 1 p 1 : V a l u e   i : t y p e = " d 1 : s t r i n g " > ' T 1 4 ' ! 3 7 : 3 7 < / d 1 p 1 : V a l u e > < / d 2 : a n y T y p e > < d 2 : a n y T y p e   z : I d = " i 3 5 0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4 8 2 " / > < d 1 p 1 : U U I D > 3 f c e 9 2 4 b - 8 d 1 f - 4 f 4 9 - 9 5 d c - 2 f c 4 8 3 d f b 8 b f < / d 1 p 1 : U U I D > < d 1 p 1 : C o n t a i n e r   z : R e f = " i 3 4 8 3 " / > < d 1 p 1 : V a l u e   i : t y p e = " d 1 : s t r i n g " > ' T 1 5 ' ! 3 7 : 3 7 < / d 1 p 1 : V a l u e > < / d 2 : a n y T y p e > < d 2 : a n y T y p e   z : I d = " i 3 5 0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4 8 2 " / > < d 1 p 1 : U U I D > b 2 6 9 4 1 5 b - 5 7 8 4 - 4 9 8 a - 8 d 1 1 - 9 4 f 4 9 2 8 4 5 5 e b < / d 1 p 1 : U U I D > < d 1 p 1 : C o n t a i n e r   z : R e f = " i 3 4 8 3 " / > < d 1 p 1 : V a l u e   i : t y p e = " d 1 : s t r i n g " > ' T 1 6 ' ! 3 7 : 3 7 < / d 1 p 1 : V a l u e > < / d 2 : a n y T y p e > < d 2 : a n y T y p e   z : I d = " i 3 5 0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4 8 2 " / > < d 1 p 1 : U U I D > d 3 3 e 1 b 4 4 - b d 6 d - 4 f 8 3 - 8 4 b 6 - 5 a c 0 c 0 6 8 6 0 3 8 < / d 1 p 1 : U U I D > < d 1 p 1 : C o n t a i n e r   z : R e f = " i 3 4 8 3 " / > < d 1 p 1 : V a l u e   i : t y p e = " d 1 : s t r i n g " > ' T 1 7 ' ! 3 7 : 3 7 < / d 1 p 1 : V a l u e > < / d 2 : a n y T y p e > < d 2 : a n y T y p e   z : I d = " i 3 5 0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4 8 2 " / > < d 1 p 1 : U U I D > 0 f d f 8 3 f 0 - 7 4 d 0 - 4 e d c - a 6 9 0 - 5 2 9 f 1 5 4 f 5 8 7 f < / d 1 p 1 : U U I D > < d 1 p 1 : C o n t a i n e r   z : R e f = " i 3 4 8 3 " / > < d 1 p 1 : V a l u e   i : t y p e = " d 1 : s t r i n g " > ' T 1 8 ' ! 3 7 : 3 7 < / d 1 p 1 : V a l u e > < / d 2 : a n y T y p e > < d 2 : a n y T y p e   z : I d = " i 3 5 0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4 8 2 " / > < d 1 p 1 : U U I D > 7 0 7 e b 1 3 4 - 2 d b a - 4 a b a - 8 f 3 a - c 4 9 3 e d 5 2 4 a 3 3 < / d 1 p 1 : U U I D > < d 1 p 1 : C o n t a i n e r   z : R e f = " i 3 4 8 3 " / > < d 1 p 1 : V a l u e   i : t y p e = " d 1 : s t r i n g " > ' T 1 9 ' ! 3 7 : 3 7 < / d 1 p 1 : V a l u e > < / d 2 : a n y T y p e > < d 2 : a n y T y p e   z : I d = " i 3 5 0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4 8 2 " / > < d 1 p 1 : U U I D > 4 a 6 d c 0 d 9 - 1 c b 8 - 4 5 b 8 - b f 1 4 - c a 8 f d e b 6 b d a 0 < / d 1 p 1 : U U I D > < d 1 p 1 : C o n t a i n e r   z : R e f = " i 3 4 8 3 " / > < d 1 p 1 : V a l u e   i : t y p e = " d 1 : s t r i n g " > ' T 2 0 ' ! 3 7 : 3 7 < / d 1 p 1 : V a l u e > < / d 2 : a n y T y p e > < d 2 : a n y T y p e   z : I d = " i 3 5 0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4 8 2 " / > < d 1 p 1 : U U I D > c e a 0 0 7 5 f - 8 c 2 8 - 4 a e 4 - a 0 9 a - 8 f 0 a 8 1 7 2 c 3 c 2 < / d 1 p 1 : U U I D > < d 1 p 1 : C o n t a i n e r   z : R e f = " i 3 4 8 3 " / > < d 1 p 1 : V a l u e   i : t y p e = " d 1 : s t r i n g " > ' T 2 1 ' ! 3 7 : 3 7 < / d 1 p 1 : V a l u e > < / d 2 : a n y T y p e > < d 2 : a n y T y p e   z : I d = " i 3 5 0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4 8 2 " / > < d 1 p 1 : U U I D > 8 a 2 b c 2 2 6 - 7 9 a 2 - 4 2 0 6 - b 5 0 4 - d c 1 f 8 2 8 3 a d e 4 < / d 1 p 1 : U U I D > < d 1 p 1 : C o n t a i n e r   z : R e f = " i 3 4 8 3 " / > < d 1 p 1 : V a l u e   i : t y p e = " d 1 : s t r i n g " > ' T 2 2 ' ! 3 8 : 3 8 < / d 1 p 1 : V a l u e > < / d 2 : a n y T y p e > < d 2 : a n y T y p e   z : I d = " i 3 5 0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4 8 2 " / > < d 1 p 1 : U U I D > 0 0 e c 2 f e 9 - e 9 a 9 - 4 c 0 7 - 9 f c a - c 9 e 0 c 6 6 d 5 8 3 6 < / d 1 p 1 : U U I D > < d 1 p 1 : C o n t a i n e r   z : R e f = " i 3 4 8 3 " / > < d 1 p 1 : V a l u e   i : t y p e = " d 1 : s t r i n g " > ' T 2 3 ' ! 3 8 : 3 8 < / d 1 p 1 : V a l u e > < / d 2 : a n y T y p e > < d 2 : a n y T y p e   z : I d = " i 3 5 1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4 8 2 " / > < d 1 p 1 : U U I D > f 4 3 9 0 8 a 6 - 2 e b 7 - 4 8 d 4 - b c a 0 - b e e 4 2 7 1 f c 5 7 7 < / d 1 p 1 : U U I D > < d 1 p 1 : C o n t a i n e r   z : R e f = " i 3 4 8 3 " / > < d 1 p 1 : V a l u e   i : t y p e = " d 1 : s t r i n g " > ' T 2 4 ' ! 3 8 : 3 8 < / d 1 p 1 : V a l u e > < / d 2 : a n y T y p e > < d 2 : a n y T y p e   z : I d = " i 3 5 1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4 8 2 " / > < d 1 p 1 : U U I D > f 4 a a 5 a 8 a - 3 e c 0 - 4 9 6 a - 8 5 2 1 - 6 1 a 7 b 0 4 0 1 1 b 0 < / d 1 p 1 : U U I D > < d 1 p 1 : C o n t a i n e r   z : R e f = " i 3 4 8 3 " / > < d 1 p 1 : V a l u e   i : t y p e = " d 1 : s t r i n g " > ' T 2 5 ' ! 3 8 : 3 8 < / d 1 p 1 : V a l u e > < / d 2 : a n y T y p e > < d 2 : a n y T y p e   z : I d = " i 3 5 1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4 8 2 " / > < d 1 p 1 : U U I D > 7 3 1 a d 2 9 7 - 3 9 d 2 - 4 8 d 5 - a 5 a 2 - 3 4 0 9 9 0 7 0 a d f 2 < / d 1 p 1 : U U I D > < d 1 p 1 : C o n t a i n e r   z : R e f = " i 3 4 8 3 " / > < d 1 p 1 : V a l u e   i : t y p e = " d 1 : s t r i n g " > ' T 2 6 ' ! 3 8 : 3 8 < / d 1 p 1 : V a l u e > < / d 2 : a n y T y p e > < d 2 : a n y T y p e   z : I d = " i 3 5 1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4 8 2 " / > < d 1 p 1 : U U I D > c 7 0 4 7 8 a d - e b 6 9 - 4 a 1 8 - 9 d f b - c 6 1 9 8 4 1 a a 8 e 1 < / d 1 p 1 : U U I D > < d 1 p 1 : C o n t a i n e r   z : R e f = " i 3 4 8 3 " / > < d 1 p 1 : V a l u e   i : t y p e = " d 1 : s t r i n g " > ' T 2 7 ' ! 3 8 : 3 8 < / d 1 p 1 : V a l u e > < / d 2 : a n y T y p e > < d 2 : a n y T y p e   z : I d = " i 3 5 1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4 8 2 " / > < d 1 p 1 : U U I D > 9 9 9 d c 9 e 9 - 9 b f d - 4 0 7 6 - 9 a f 0 - d 2 d a 7 d 1 7 c 6 f 8 < / d 1 p 1 : U U I D > < d 1 p 1 : C o n t a i n e r   z : R e f = " i 3 4 8 3 " / > < d 1 p 1 : V a l u e   i : t y p e = " d 1 : s t r i n g " > ' T 2 8 ' ! 3 8 : 3 8 < / d 1 p 1 : V a l u e > < / d 2 : a n y T y p e > < d 2 : a n y T y p e   z : I d = " i 3 5 1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4 8 2 " / > < d 1 p 1 : U U I D > 4 8 0 e 6 c 8 f - 2 1 e 0 - 4 8 2 8 - 8 9 c b - d d c 9 4 6 f 7 7 2 e 9 < / d 1 p 1 : U U I D > < d 1 p 1 : C o n t a i n e r   z : R e f = " i 3 4 8 3 " / > < d 1 p 1 : V a l u e   i : t y p e = " d 1 : s t r i n g " > ' T 2 9 ' ! 3 8 : 3 8 < / d 1 p 1 : V a l u e > < / d 2 : a n y T y p e > < d 2 : a n y T y p e   z : I d = " i 3 5 1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4 8 2 " / > < d 1 p 1 : U U I D > a 7 6 5 9 b 1 b - c b 7 b - 4 c b 6 - a 2 b 2 - b 8 1 b d 0 a 1 2 9 9 c < / d 1 p 1 : U U I D > < d 1 p 1 : C o n t a i n e r   z : R e f = " i 3 4 8 3 " / > < d 1 p 1 : V a l u e   i : t y p e = " d 1 : s t r i n g " > ' T 3 0 ' ! 3 9 : 3 9 < / d 1 p 1 : V a l u e > < / d 2 : a n y T y p e > < d 2 : a n y T y p e   z : I d = " i 3 5 1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4 8 2 " / > < d 1 p 1 : U U I D > 1 3 4 f 7 3 a a - 0 e a d - 4 3 8 2 - a 5 3 e - 8 e 2 0 e 7 e b b c 2 0 < / d 1 p 1 : U U I D > < d 1 p 1 : C o n t a i n e r   z : R e f = " i 3 4 8 3 " / > < d 1 p 1 : V a l u e   i : t y p e = " d 1 : s t r i n g " > ' T 3 1 ' ! 3 9 : 3 9 < / d 1 p 1 : V a l u e > < / d 2 : a n y T y p e > < d 2 : a n y T y p e   z : I d = " i 3 5 1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4 8 2 " / > < d 1 p 1 : U U I D > 3 8 5 5 e 4 4 2 - a e 2 1 - 4 8 9 3 - 8 d c 5 - a 1 4 e 1 2 e 0 e d 8 a < / d 1 p 1 : U U I D > < d 1 p 1 : C o n t a i n e r   z : R e f = " i 3 4 8 3 " / > < d 1 p 1 : V a l u e   i : t y p e = " d 1 : s t r i n g " > ' T 3 2 ' ! 3 9 : 3 9 < / d 1 p 1 : V a l u e > < / d 2 : a n y T y p e > < d 2 : a n y T y p e   z : I d = " i 3 5 1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4 8 2 " / > < d 1 p 1 : U U I D > 6 6 8 9 4 9 c a - 6 7 4 e - 4 5 f 2 - b 2 5 c - 8 c 1 9 8 8 7 1 2 0 e 3 < / d 1 p 1 : U U I D > < d 1 p 1 : C o n t a i n e r   z : R e f = " i 3 4 8 3 " / > < d 1 p 1 : V a l u e   i : t y p e = " d 1 : s t r i n g " > ' T 3 3 ' ! 3 9 : 3 9 < / d 1 p 1 : V a l u e > < / d 2 : a n y T y p e > < d 2 : a n y T y p e   z : I d = " i 3 5 2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4 8 2 " / > < d 1 p 1 : U U I D > 8 5 3 1 1 0 e 4 - a b 9 7 - 4 c d 9 - a 7 2 9 - d c e 3 3 f 1 3 3 9 e 6 < / d 1 p 1 : U U I D > < d 1 p 1 : C o n t a i n e r   z : R e f = " i 3 4 8 3 " / > < d 1 p 1 : V a l u e   i : t y p e = " d 1 : s t r i n g " > ' T 3 4 ' ! 3 9 : 3 9 < / d 1 p 1 : V a l u e > < / d 2 : a n y T y p e > < d 2 : a n y T y p e   z : I d = " i 3 5 2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4 8 2 " / > < d 1 p 1 : U U I D > 7 6 d 3 7 3 c a - 1 2 8 0 - 4 8 f b - 9 9 c c - b 8 6 2 7 2 5 8 9 9 0 7 < / d 1 p 1 : U U I D > < d 1 p 1 : C o n t a i n e r   z : R e f = " i 3 4 8 3 " / > < d 1 p 1 : V a l u e   i : t y p e = " d 1 : s t r i n g " > ' T 3 5 ' ! 3 9 : 3 9 < / d 1 p 1 : V a l u e > < / d 2 : a n y T y p e > < d 2 : a n y T y p e   z : I d = " i 3 5 2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4 8 2 " / > < d 1 p 1 : U U I D > c 7 9 4 c 0 e 2 - b 5 0 d - 4 9 f 8 - b 2 5 6 - 4 e 0 1 3 0 c a 4 8 6 2 < / d 1 p 1 : U U I D > < d 1 p 1 : C o n t a i n e r   z : R e f = " i 3 4 8 3 " / > < d 1 p 1 : V a l u e   i : t y p e = " d 1 : s t r i n g " > ' T 3 6 ' ! 3 9 : 3 9 < / d 1 p 1 : V a l u e > < / d 2 : a n y T y p e > < d 2 : a n y T y p e   z : I d = " i 3 5 2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4 8 2 " / > < d 1 p 1 : U U I D > 7 2 a 4 0 5 8 3 - 4 f 9 2 - 4 4 c f - b 0 d b - 9 a 8 8 c 2 5 6 c 1 2 c < / d 1 p 1 : U U I D > < d 1 p 1 : C o n t a i n e r   z : R e f = " i 3 4 8 3 " / > < d 1 p 1 : V a l u e   i : t y p e = " d 1 : s t r i n g " > ' T 3 7 ' ! 3 9 : 3 9 < / d 1 p 1 : V a l u e > < / d 2 : a n y T y p e > < d 2 : a n y T y p e   z : I d = " i 3 5 2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4 8 2 " / > < d 1 p 1 : U U I D > c 5 5 5 8 c d 9 - d 1 9 6 - 4 8 3 f - a 2 b b - a 3 3 e a 1 3 4 c b c 9 < / d 1 p 1 : U U I D > < d 1 p 1 : C o n t a i n e r   z : R e f = " i 3 4 8 3 " / > < d 1 p 1 : V a l u e   i : t y p e = " d 1 : s t r i n g " > ' T 3 8 ' ! 3 8 : 3 8 < / d 1 p 1 : V a l u e > < / d 2 : a n y T y p e > < d 2 : a n y T y p e   z : I d = " i 3 5 2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4 8 2 " / > < d 1 p 1 : U U I D > 1 1 1 3 a f 5 0 - b d 4 9 - 4 b 4 0 - 8 1 c 0 - b 6 9 9 1 3 9 6 5 b 1 9 < / d 1 p 1 : U U I D > < d 1 p 1 : C o n t a i n e r   z : R e f = " i 3 4 8 3 " / > < d 1 p 1 : V a l u e   i : t y p e = " d 1 : s t r i n g " > ' T 3 9 ' ! 3 8 : 3 8 < / d 1 p 1 : V a l u e > < / d 2 : a n y T y p e > < d 2 : a n y T y p e   z : I d = " i 3 5 2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4 8 2 " / > < d 1 p 1 : U U I D > e d 6 3 d 6 1 3 - 4 b 2 f - 4 d b 7 - a 7 4 a - 8 c f 6 b 4 5 7 2 6 f 5 < / d 1 p 1 : U U I D > < d 1 p 1 : C o n t a i n e r   z : R e f = " i 3 4 8 3 " / > < d 1 p 1 : V a l u e   i : t y p e = " d 1 : s t r i n g " > ' T 4 0 ' ! 3 8 : 3 8 < / d 1 p 1 : V a l u e > < / d 2 : a n y T y p e > < d 2 : a n y T y p e   z : I d = " i 3 5 2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4 8 2 " / > < d 1 p 1 : U U I D > 4 2 8 7 e a 8 a - a 0 2 2 - 4 f b 0 - b 7 6 9 - a 3 3 f 4 7 d 5 d 0 9 7 < / d 1 p 1 : U U I D > < d 1 p 1 : C o n t a i n e r   z : R e f = " i 3 4 8 3 " / > < d 1 p 1 : V a l u e   i : t y p e = " d 1 : s t r i n g " > ' T 4 1 ' ! 3 8 : 3 8 < / d 1 p 1 : V a l u e > < / d 2 : a n y T y p e > < d 2 : a n y T y p e   z : I d = " i 3 5 2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4 8 2 " / > < d 1 p 1 : U U I D > c 9 6 5 c a c d - 7 7 2 2 - 4 2 6 1 - a 1 7 c - f 8 4 2 9 0 f c 5 f 9 f < / d 1 p 1 : U U I D > < d 1 p 1 : C o n t a i n e r   z : R e f = " i 3 4 8 3 " / > < d 1 p 1 : V a l u e   i : t y p e = " d 1 : s t r i n g " > ' T 4 2 ' ! 3 8 : 3 8 < / d 1 p 1 : V a l u e > < / d 2 : a n y T y p e > < d 2 : a n y T y p e   z : I d = " i 3 5 2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4 8 2 " / > < d 1 p 1 : U U I D > 7 5 4 d d 8 4 0 - 0 2 d b - 4 7 2 1 - 8 b d 8 - 5 a 4 7 3 0 a 2 9 9 3 9 < / d 1 p 1 : U U I D > < d 1 p 1 : C o n t a i n e r   z : R e f = " i 3 4 8 3 " / > < d 1 p 1 : V a l u e   i : t y p e = " d 1 : s t r i n g " > ' T 4 3 ' ! 3 8 : 3 8 < / d 1 p 1 : V a l u e > < / d 2 : a n y T y p e > < d 2 : a n y T y p e   z : I d = " i 3 5 3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4 8 2 " / > < d 1 p 1 : U U I D > b c 1 8 8 9 2 2 - b 4 2 b - 4 d a f - 9 b 8 d - 4 f d 6 0 0 2 f a b 3 b < / d 1 p 1 : U U I D > < d 1 p 1 : C o n t a i n e r   z : R e f = " i 3 4 8 3 " / > < d 1 p 1 : V a l u e   i : t y p e = " d 1 : s t r i n g " > ' T 4 4 ' ! 3 8 : 3 8 < / d 1 p 1 : V a l u e > < / d 2 : a n y T y p e > < d 2 : a n y T y p e   z : I d = " i 3 5 3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4 8 2 " / > < d 1 p 1 : U U I D > e a a 8 b 5 6 9 - b c 8 8 - 4 c c 4 - a 0 2 c - 7 c 3 0 4 e e 6 d e 9 4 < / d 1 p 1 : U U I D > < d 1 p 1 : C o n t a i n e r   z : R e f = " i 3 4 8 3 " / > < d 1 p 1 : V a l u e   i : t y p e = " d 1 : s t r i n g " > ' T 4 5 ' ! 3 8 : 3 8 < / d 1 p 1 : V a l u e > < / d 2 : a n y T y p e > < d 2 : a n y T y p e   z : I d = " i 3 5 3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4 8 2 " / > < d 1 p 1 : U U I D > 2 0 2 d a 0 8 c - 0 a 4 7 - 4 3 6 5 - 9 7 5 8 - 8 8 a e 3 a 9 a 4 0 e 9 < / d 1 p 1 : U U I D > < d 1 p 1 : C o n t a i n e r   z : R e f = " i 3 4 8 3 " / > < d 1 p 1 : V a l u e   i : t y p e = " d 1 : s t r i n g " > ' T 4 6 ' ! 3 9 : 3 9 < / d 1 p 1 : V a l u e > < / d 2 : a n y T y p e > < d 2 : a n y T y p e   z : I d = " i 3 5 3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4 8 2 " / > < d 1 p 1 : U U I D > 6 8 0 0 c 1 f d - 2 3 7 8 - 4 4 3 1 - a b 5 f - f 1 c b 2 f 0 7 e c f 9 < / d 1 p 1 : U U I D > < d 1 p 1 : C o n t a i n e r   z : R e f = " i 3 4 8 3 " / > < d 1 p 1 : V a l u e   i : t y p e = " d 1 : s t r i n g " > ' T 4 7 ' ! 3 9 : 3 9 < / d 1 p 1 : V a l u e > < / d 2 : a n y T y p e > < d 2 : a n y T y p e   z : I d = " i 3 5 3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4 8 2 " / > < d 1 p 1 : U U I D > 7 e b 3 8 3 0 3 - 2 7 9 a - 4 3 b 5 - a e 4 7 - 7 5 e 6 0 a 9 a 7 5 b 4 < / d 1 p 1 : U U I D > < d 1 p 1 : C o n t a i n e r   z : R e f = " i 3 4 8 3 " / > < d 1 p 1 : V a l u e   i : t y p e = " d 1 : s t r i n g " > ' T 4 8 ' ! 3 9 : 3 9 < / d 1 p 1 : V a l u e > < / d 2 : a n y T y p e > < d 2 : a n y T y p e   z : I d = " i 3 5 3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4 8 2 " / > < d 1 p 1 : U U I D > 4 0 4 3 d 6 c 5 - 7 4 d b - 4 2 f a - 8 f 0 2 - 4 b c 7 5 0 6 5 b d 2 8 < / d 1 p 1 : U U I D > < d 1 p 1 : C o n t a i n e r   z : R e f = " i 3 4 8 3 " / > < d 1 p 1 : V a l u e   i : t y p e = " d 1 : s t r i n g " > ' T 4 9 ' ! 3 9 : 3 9 < / d 1 p 1 : V a l u e > < / d 2 : a n y T y p e > < d 2 : a n y T y p e   z : I d = " i 3 5 3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4 8 2 " / > < d 1 p 1 : U U I D > c e e f 9 5 c a - 1 d e b - 4 6 2 8 - 9 1 2 2 - d 4 a 5 f 5 3 1 2 5 7 d < / d 1 p 1 : U U I D > < d 1 p 1 : C o n t a i n e r   z : R e f = " i 3 4 8 3 " / > < d 1 p 1 : V a l u e   i : t y p e = " d 1 : s t r i n g " > ' T 5 0 ' ! 3 9 : 3 9 < / d 1 p 1 : V a l u e > < / d 2 : a n y T y p e > < d 2 : a n y T y p e   z : I d = " i 3 5 3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4 8 2 " / > < d 1 p 1 : U U I D > 4 0 c 7 a a c a - d 1 0 a - 4 4 5 a - b 3 5 9 - 0 1 4 2 a 6 f 5 1 5 0 7 < / d 1 p 1 : U U I D > < d 1 p 1 : C o n t a i n e r   z : R e f = " i 3 4 8 3 " / > < d 1 p 1 : V a l u e   i : t y p e = " d 1 : s t r i n g " > ' T 5 1 ' ! 3 9 : 3 9 < / d 1 p 1 : V a l u e > < / d 2 : a n y T y p e > < d 2 : a n y T y p e   z : I d = " i 3 5 3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4 8 2 " / > < d 1 p 1 : U U I D > 8 2 5 c 9 f b b - c 4 a d - 4 3 d 8 - a f e a - 3 6 5 f 5 f b c d 6 0 9 < / d 1 p 1 : U U I D > < d 1 p 1 : C o n t a i n e r   z : R e f = " i 3 4 8 3 " / > < d 1 p 1 : V a l u e   i : t y p e = " d 1 : s t r i n g " > ' T 5 2 ' ! 3 9 : 3 9 < / d 1 p 1 : V a l u e > < / d 2 : a n y T y p e > < d 2 : a n y T y p e   z : I d = " i 3 5 3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4 8 2 " / > < d 1 p 1 : U U I D > 0 7 5 5 7 e 9 1 - e a d f - 4 6 8 3 - 9 f b a - c 8 2 4 0 b a 5 e 0 d c < / d 1 p 1 : U U I D > < d 1 p 1 : C o n t a i n e r   z : R e f = " i 3 4 8 3 " / > < d 1 p 1 : V a l u e   i : t y p e = " d 1 : s t r i n g " > ' T 5 3 ' ! 3 9 : 3 9 < / d 1 p 1 : V a l u e > < / d 2 : a n y T y p e > < d 2 : a n y T y p e   z : I d = " i 3 5 4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4 8 2 " / > < d 1 p 1 : U U I D > c 5 9 e b a 2 3 - a d 1 0 - 4 d f a - a d b a - 5 d 8 8 c 6 b e 5 f 0 3 < / d 1 p 1 : U U I D > < d 1 p 1 : C o n t a i n e r   z : R e f = " i 3 4 8 3 " / > < d 1 p 1 : V a l u e   i : t y p e = " d 1 : s t r i n g " > ' T 5 4 ' ! 3 8 : 3 8 < / d 1 p 1 : V a l u e > < / d 2 : a n y T y p e > < d 2 : a n y T y p e   z : I d = " i 3 5 4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4 8 2 " / > < d 1 p 1 : U U I D > 9 c 2 0 3 e e b - a e c e - 4 1 b 9 - 9 1 e 9 - 1 b 8 2 f 5 0 3 b c 0 2 < / d 1 p 1 : U U I D > < d 1 p 1 : C o n t a i n e r   z : R e f = " i 3 4 8 3 " / > < d 1 p 1 : V a l u e   i : t y p e = " d 1 : s t r i n g " > ' T 5 5 ' ! 3 8 : 3 8 < / d 1 p 1 : V a l u e > < / d 2 : a n y T y p e > < d 2 : a n y T y p e   z : I d = " i 3 5 4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4 8 2 " / > < d 1 p 1 : U U I D > 9 4 e 6 e 9 a 8 - c e d e - 4 f 5 8 - a 3 7 c - 2 c 0 d 1 f d 9 4 7 3 3 < / d 1 p 1 : U U I D > < d 1 p 1 : C o n t a i n e r   z : R e f = " i 3 4 8 3 " / > < d 1 p 1 : V a l u e   i : t y p e = " d 1 : s t r i n g " > ' T 5 6 ' ! 3 8 : 3 8 < / d 1 p 1 : V a l u e > < / d 2 : a n y T y p e > < d 2 : a n y T y p e   z : I d = " i 3 5 4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4 8 2 " / > < d 1 p 1 : U U I D > a b 3 b 7 c 9 1 - 2 a 4 b - 4 6 8 7 - b 6 9 5 - c 1 d 5 4 a 8 6 4 c b e < / d 1 p 1 : U U I D > < d 1 p 1 : C o n t a i n e r   z : R e f = " i 3 4 8 3 " / > < d 1 p 1 : V a l u e   i : t y p e = " d 1 : s t r i n g " > ' T 5 7 ' ! 3 8 : 3 8 < / d 1 p 1 : V a l u e > < / d 2 : a n y T y p e > < d 2 : a n y T y p e   z : I d = " i 3 5 4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4 8 2 " / > < d 1 p 1 : U U I D > 2 5 1 7 3 7 c b - 8 7 6 6 - 4 7 c 3 - 9 4 b 0 - 1 c e d e f 7 d 2 2 d 4 < / d 1 p 1 : U U I D > < d 1 p 1 : C o n t a i n e r   z : R e f = " i 3 4 8 3 " / > < d 1 p 1 : V a l u e   i : t y p e = " d 1 : s t r i n g " > ' T 5 8 ' ! 3 8 : 3 8 < / d 1 p 1 : V a l u e > < / d 2 : a n y T y p e > < d 2 : a n y T y p e   z : I d = " i 3 5 4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4 8 2 " / > < d 1 p 1 : U U I D > f e e c 4 9 3 5 - 6 8 f d - 4 1 b 2 - a d 1 5 - 8 b a a 7 9 b 7 0 c 7 6 < / d 1 p 1 : U U I D > < d 1 p 1 : C o n t a i n e r   z : R e f = " i 3 4 8 3 " / > < d 1 p 1 : V a l u e   i : t y p e = " d 1 : s t r i n g " > ' T 5 9 ' ! 3 8 : 3 8 < / d 1 p 1 : V a l u e > < / d 2 : a n y T y p e > < d 2 : a n y T y p e   z : I d = " i 3 5 4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4 8 2 " / > < d 1 p 1 : U U I D > 0 5 d 2 8 2 4 8 - 7 f d 0 - 4 b d 9 - b 9 6 e - 3 1 f f 4 b 1 e 1 5 d 7 < / d 1 p 1 : U U I D > < d 1 p 1 : C o n t a i n e r   z : R e f = " i 3 4 8 3 " / > < d 1 p 1 : V a l u e   i : t y p e = " d 1 : s t r i n g " > ' T 6 0 ' ! 3 7 : 3 7 < / d 1 p 1 : V a l u e > < / d 2 : a n y T y p e > < d 2 : a n y T y p e   z : I d = " i 3 5 4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4 8 2 " / > < d 1 p 1 : U U I D > 9 e 3 4 3 4 8 d - e f 7 6 - 4 b d 1 - a d 5 9 - 7 0 e 3 6 6 f 1 d 2 8 6 < / d 1 p 1 : U U I D > < d 1 p 1 : C o n t a i n e r   z : R e f = " i 3 4 8 3 " / > < d 1 p 1 : V a l u e   i : t y p e = " d 1 : s t r i n g " > ' T 6 1 ' ! 3 7 : 3 7 < / d 1 p 1 : V a l u e > < / d 2 : a n y T y p e > < d 2 : a n y T y p e   z : I d = " i 3 5 4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4 8 2 " / > < d 1 p 1 : U U I D > 5 d b 6 a 4 1 9 - 7 d 9 7 - 4 b 7 d - 9 5 f 4 - 2 5 5 a 4 f 2 4 1 7 b c < / d 1 p 1 : U U I D > < d 1 p 1 : C o n t a i n e r   z : R e f = " i 3 4 8 3 " / > < d 1 p 1 : V a l u e   i : t y p e = " d 1 : s t r i n g " > ' T 6 2 ' ! 3 7 : 3 7 < / d 1 p 1 : V a l u e > < / d 2 : a n y T y p e > < d 2 : a n y T y p e   z : I d = " i 3 5 4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4 8 2 " / > < d 1 p 1 : U U I D > 3 e d c 3 4 b 5 - 3 e 8 3 - 4 a 4 9 - 9 2 a 3 - 3 b e c 9 e 3 e b 8 4 4 < / d 1 p 1 : U U I D > < d 1 p 1 : C o n t a i n e r   z : R e f = " i 3 4 8 3 " / > < d 1 p 1 : V a l u e   i : t y p e = " d 1 : s t r i n g " > ' T 6 3 ' ! 3 7 : 3 7 < / d 1 p 1 : V a l u e > < / d 2 : a n y T y p e > < d 2 : a n y T y p e   z : I d = " i 3 5 5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4 8 2 " / > < d 1 p 1 : U U I D > a 2 d b 8 6 9 9 - 3 2 3 4 - 4 5 4 b - a 6 7 e - b d 6 e f 0 5 e 5 2 8 0 < / d 1 p 1 : U U I D > < d 1 p 1 : C o n t a i n e r   z : R e f = " i 3 4 8 3 " / > < d 1 p 1 : V a l u e   i : t y p e = " d 1 : s t r i n g " > ' T 6 4 ' ! 3 7 : 3 7 < / d 1 p 1 : V a l u e > < / d 2 : a n y T y p e > < d 2 : a n y T y p e   z : I d = " i 3 5 5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4 8 2 " / > < d 1 p 1 : U U I D > 3 8 b 4 5 e 8 a - 8 2 a a - 4 0 e 0 - b 9 7 b - 8 f 8 1 5 7 e f 7 4 9 5 < / d 1 p 1 : U U I D > < d 1 p 1 : C o n t a i n e r   z : R e f = " i 3 4 8 3 " / > < d 1 p 1 : V a l u e   i : t y p e = " d 1 : s t r i n g " > ' T 6 5 ' ! 3 8 : 3 8 < / d 1 p 1 : V a l u e > < / d 2 : a n y T y p e > < d 2 : a n y T y p e   z : I d = " i 3 5 5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4 8 2 " / > < d 1 p 1 : U U I D > 4 5 3 6 a b d c - b 2 4 5 - 4 b 9 f - 8 e 4 e - c 3 f 9 e 3 3 1 0 a 9 4 < / d 1 p 1 : U U I D > < d 1 p 1 : C o n t a i n e r   z : R e f = " i 3 4 8 3 " / > < d 1 p 1 : V a l u e   i : t y p e = " d 1 : s t r i n g " > ' T 6 6 ' ! 3 8 : 3 8 < / d 1 p 1 : V a l u e > < / d 2 : a n y T y p e > < d 2 : a n y T y p e   z : I d = " i 3 5 5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4 8 2 " / > < d 1 p 1 : U U I D > 8 3 c a 8 3 b 0 - 4 5 8 4 - 4 a f 4 - 9 f e f - c b 1 8 8 6 b 5 4 f 6 2 < / d 1 p 1 : U U I D > < d 1 p 1 : C o n t a i n e r   z : R e f = " i 3 4 8 3 " / > < d 1 p 1 : V a l u e   i : t y p e = " d 1 : s t r i n g " > ' T 6 7 ' ! 3 8 : 3 8 < / d 1 p 1 : V a l u e > < / d 2 : a n y T y p e > < d 2 : a n y T y p e   z : I d = " i 3 5 5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4 8 2 " / > < d 1 p 1 : U U I D > c 1 0 5 b 7 e b - 5 3 c 5 - 4 f 0 f - b 7 3 5 - b 3 5 6 d 2 2 a 8 b 0 1 < / d 1 p 1 : U U I D > < d 1 p 1 : C o n t a i n e r   z : R e f = " i 3 4 8 3 " / > < d 1 p 1 : V a l u e   i : t y p e = " d 1 : s t r i n g " > ' T 6 8 ' ! 3 8 : 3 8 < / d 1 p 1 : V a l u e > < / d 2 : a n y T y p e > < d 2 : a n y T y p e   z : I d = " i 3 5 5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4 8 2 " / > < d 1 p 1 : U U I D > 6 b 8 c f 0 d 9 - 2 f 4 a - 4 0 5 9 - b 4 d e - e 8 2 d d 7 d 0 5 0 5 3 < / d 1 p 1 : U U I D > < d 1 p 1 : C o n t a i n e r   z : R e f = " i 3 4 8 3 " / > < d 1 p 1 : V a l u e   i : t y p e = " d 1 : s t r i n g " > ' T 6 9 ' ! 3 8 : 3 8 < / d 1 p 1 : V a l u e > < / d 2 : a n y T y p e > < d 2 : a n y T y p e   z : I d = " i 3 5 5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4 8 2 " / > < d 1 p 1 : U U I D > 3 0 7 f b 3 b 7 - 0 8 1 f - 4 f 8 e - 8 1 a a - 7 8 3 3 0 1 c 1 d 8 6 c < / d 1 p 1 : U U I D > < d 1 p 1 : C o n t a i n e r   z : R e f = " i 3 4 8 3 " / > < d 1 p 1 : V a l u e   i : t y p e = " d 1 : s t r i n g " > ' T 7 0 ' ! 3 9 : 3 9 < / d 1 p 1 : V a l u e > < / d 2 : a n y T y p e > < d 2 : a n y T y p e   z : I d = " i 3 5 5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4 8 2 " / > < d 1 p 1 : U U I D > 8 2 1 b b 0 f d - 1 1 2 f - 4 4 1 a - 9 8 a 7 - 0 9 d 0 0 d d 0 f 4 6 1 < / d 1 p 1 : U U I D > < d 1 p 1 : C o n t a i n e r   z : R e f = " i 3 4 8 3 " / > < d 1 p 1 : V a l u e   i : t y p e = " d 1 : s t r i n g " > ' T 7 1 ' ! 3 9 : 3 9 < / d 1 p 1 : V a l u e > < / d 2 : a n y T y p e > < d 2 : a n y T y p e   z : I d = " i 3 5 5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4 8 2 " / > < d 1 p 1 : U U I D > e 7 b b 5 d c 4 - 4 6 f d - 4 e a 1 - a 7 4 2 - b e 6 b 6 6 7 a d f 8 c < / d 1 p 1 : U U I D > < d 1 p 1 : C o n t a i n e r   z : R e f = " i 3 4 8 3 " / > < d 1 p 1 : V a l u e   i : t y p e = " d 1 : s t r i n g " > ' T 7 2 ' ! 3 9 : 3 9 < / d 1 p 1 : V a l u e > < / d 2 : a n y T y p e > < d 2 : a n y T y p e   z : I d = " i 3 5 5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4 8 2 " / > < d 1 p 1 : U U I D > 9 f b 9 6 7 d d - 3 3 7 a - 4 0 5 6 - a 2 a b - 3 0 6 4 8 3 8 a 6 1 0 4 < / d 1 p 1 : U U I D > < d 1 p 1 : C o n t a i n e r   z : R e f = " i 3 4 8 3 " / > < d 1 p 1 : V a l u e   i : t y p e = " d 1 : s t r i n g " > ' T 7 3 ' ! 3 9 : 3 9 < / d 1 p 1 : V a l u e > < / d 2 : a n y T y p e > < d 2 : a n y T y p e   z : I d = " i 3 5 6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4 8 2 " / > < d 1 p 1 : U U I D > 0 7 b d 4 5 2 2 - 2 f e 7 - 4 6 2 2 - b c b 9 - 0 b 5 9 0 1 7 2 b 6 e 7 < / d 1 p 1 : U U I D > < d 1 p 1 : C o n t a i n e r   z : R e f = " i 3 4 8 3 " / > < d 1 p 1 : V a l u e   i : t y p e = " d 1 : s t r i n g " > ' T 7 4 ' ! 3 9 : 3 9 < / d 1 p 1 : V a l u e > < / d 2 : a n y T y p e > < d 2 : a n y T y p e   z : I d = " i 3 5 6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4 8 2 " / > < d 1 p 1 : U U I D > a 6 7 7 1 3 6 0 - 0 8 4 2 - 4 9 a 9 - a 4 f 9 - 5 a 3 c e a c 5 e 2 e a < / d 1 p 1 : U U I D > < d 1 p 1 : C o n t a i n e r   z : R e f = " i 3 4 8 3 " / > < d 1 p 1 : V a l u e   i : t y p e = " d 1 : s t r i n g " > ' T 7 5 ' ! 3 8 : 3 8 < / d 1 p 1 : V a l u e > < / d 2 : a n y T y p e > < d 2 : a n y T y p e   z : I d = " i 3 5 6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4 8 2 " / > < d 1 p 1 : U U I D > f 3 2 6 2 1 7 8 - 9 e 9 4 - 4 9 b 7 - a 9 4 a - b f 9 7 7 8 9 8 0 3 c 4 < / d 1 p 1 : U U I D > < d 1 p 1 : C o n t a i n e r   z : R e f = " i 3 4 8 3 " / > < d 1 p 1 : V a l u e   i : t y p e = " d 1 : s t r i n g " > ' T 7 6 ' ! 3 8 : 3 8 < / d 1 p 1 : V a l u e > < / d 2 : a n y T y p e > < d 2 : a n y T y p e   z : I d = " i 3 5 6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4 8 2 " / > < d 1 p 1 : U U I D > 9 f 8 1 3 0 3 9 - 8 7 f b - 4 c a b - 8 f c 2 - 7 3 3 2 8 4 f e 9 d f 6 < / d 1 p 1 : U U I D > < d 1 p 1 : C o n t a i n e r   z : R e f = " i 3 4 8 3 " / > < d 1 p 1 : V a l u e   i : t y p e = " d 1 : s t r i n g " > ' T 7 7 ' ! 3 8 : 3 8 < / d 1 p 1 : V a l u e > < / d 2 : a n y T y p e > < d 2 : a n y T y p e   z : I d = " i 3 5 6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4 8 2 " / > < d 1 p 1 : U U I D > 8 8 4 5 8 3 f b - 2 e 4 5 - 4 9 4 2 - 9 2 a 0 - 6 d 5 7 0 e 7 9 5 e 0 7 < / d 1 p 1 : U U I D > < d 1 p 1 : C o n t a i n e r   z : R e f = " i 3 4 8 3 " / > < d 1 p 1 : V a l u e   i : t y p e = " d 1 : s t r i n g " > ' T 7 8 ' ! 3 8 : 3 8 < / d 1 p 1 : V a l u e > < / d 2 : a n y T y p e > < d 2 : a n y T y p e   z : I d = " i 3 5 6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4 8 2 " / > < d 1 p 1 : U U I D > 4 a d 1 1 f 3 5 - c 0 2 0 - 4 e a 3 - 8 f 7 0 - 5 d e f a 7 b 1 b 7 9 6 < / d 1 p 1 : U U I D > < d 1 p 1 : C o n t a i n e r   z : R e f = " i 3 4 8 3 " / > < d 1 p 1 : V a l u e   i : t y p e = " d 1 : s t r i n g " > ' T 7 9 ' ! 3 9 : 3 9 < / d 1 p 1 : V a l u e > < / d 2 : a n y T y p e > < d 2 : a n y T y p e   z : I d = " i 3 5 6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4 8 2 " / > < d 1 p 1 : U U I D > 4 2 6 e 1 a 1 c - 9 4 4 d - 4 7 1 b - a 1 d 8 - 9 2 a 4 7 1 3 e d c 6 4 < / d 1 p 1 : U U I D > < d 1 p 1 : C o n t a i n e r   z : R e f = " i 3 4 8 3 " / > < d 1 p 1 : V a l u e   i : t y p e = " d 1 : s t r i n g " > ' T 8 0 ' ! 3 9 : 3 9 < / d 1 p 1 : V a l u e > < / d 2 : a n y T y p e > < d 2 : a n y T y p e   z : I d = " i 3 5 6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4 8 2 " / > < d 1 p 1 : U U I D > 9 d 7 c 9 a e 8 - 1 d d d - 4 6 7 9 - 9 c 4 e - e f a 9 e a 4 8 5 7 8 a < / d 1 p 1 : U U I D > < d 1 p 1 : C o n t a i n e r   z : R e f = " i 3 4 8 3 " / > < d 1 p 1 : V a l u e   i : t y p e = " d 1 : s t r i n g " > ' T 8 1 ' ! 3 9 : 3 9 < / d 1 p 1 : V a l u e > < / d 2 : a n y T y p e > < d 2 : a n y T y p e   z : I d = " i 3 5 6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4 8 2 " / > < d 1 p 1 : U U I D > 8 d 3 8 e a 9 7 - 8 1 1 1 - 4 f 0 b - a 8 a 8 - 0 a 5 3 8 f e 7 a 8 e c < / d 1 p 1 : U U I D > < d 1 p 1 : C o n t a i n e r   z : R e f = " i 3 4 8 3 " / > < d 1 p 1 : V a l u e   i : t y p e = " d 1 : s t r i n g " > ' T 8 2 ' ! 3 8 : 3 8 < / d 1 p 1 : V a l u e > < / d 2 : a n y T y p e > < d 2 : a n y T y p e   z : I d = " i 3 5 6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4 8 2 " / > < d 1 p 1 : U U I D > 5 c 7 e b 7 a d - 4 a 2 3 - 4 e 6 a - b 7 3 9 - 6 7 3 7 9 f c 3 a 5 a e < / d 1 p 1 : U U I D > < d 1 p 1 : C o n t a i n e r   z : R e f = " i 3 4 8 3 " / > < d 1 p 1 : V a l u e   i : t y p e = " d 1 : s t r i n g " > ' T 8 3 ' ! 3 8 : 3 8 < / d 1 p 1 : V a l u e > < / d 2 : a n y T y p e > < d 2 : a n y T y p e   z : I d = " i 3 5 7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4 8 2 " / > < d 1 p 1 : U U I D > 8 1 0 a d 9 8 4 - a f a 2 - 4 2 9 e - 8 5 1 8 - 4 d 3 b d 3 d 4 9 2 b 3 < / d 1 p 1 : U U I D > < d 1 p 1 : C o n t a i n e r   z : R e f = " i 3 4 8 3 " / > < d 1 p 1 : V a l u e   i : t y p e = " d 1 : s t r i n g " > ' T 8 4 ' ! 3 8 : 3 8 < / d 1 p 1 : V a l u e > < / d 2 : a n y T y p e > < d 2 : a n y T y p e   z : I d = " i 3 5 7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4 8 2 " / > < d 1 p 1 : U U I D > 9 e 0 d 6 5 7 a - 8 c 1 5 - 4 1 3 b - a 7 a a - 9 8 9 1 d c 2 1 1 0 8 8 < / d 1 p 1 : U U I D > < d 1 p 1 : C o n t a i n e r   z : R e f = " i 3 4 8 3 " / > < d 1 p 1 : V a l u e   i : t y p e = " d 1 : s t r i n g " > ' T 8 5 ' ! 3 8 : 3 8 < / d 1 p 1 : V a l u e > < / d 2 : a n y T y p e > < d 2 : a n y T y p e   z : I d = " i 3 5 7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4 8 2 " / > < d 1 p 1 : U U I D > 8 d 2 2 7 f 3 4 - 7 3 4 4 - 4 6 7 9 - b f f 9 - 6 5 3 f 8 d 6 c f a 1 6 < / d 1 p 1 : U U I D > < d 1 p 1 : C o n t a i n e r   z : R e f = " i 3 4 8 3 " / > < d 1 p 1 : V a l u e   i : t y p e = " d 1 : s t r i n g " > ' T 8 6 ' ! 3 7 : 3 7 < / d 1 p 1 : V a l u e > < / d 2 : a n y T y p e > < d 2 : a n y T y p e   z : I d = " i 3 5 7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4 8 2 " / > < d 1 p 1 : U U I D > 6 4 4 0 9 2 2 0 - 8 1 6 1 - 4 d 0 a - b 9 1 5 - 6 b 0 6 e 9 9 4 3 7 f c < / d 1 p 1 : U U I D > < d 1 p 1 : C o n t a i n e r   z : R e f = " i 3 4 8 3 " / > < d 1 p 1 : V a l u e   i : t y p e = " d 1 : s t r i n g " > ' T 8 7 ' ! 3 8 : 3 8 < / d 1 p 1 : V a l u e > < / d 2 : a n y T y p e > < d 2 : a n y T y p e   z : I d = " i 3 5 7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4 8 2 " / > < d 1 p 1 : U U I D > 4 5 b d a 6 e 3 - e 9 a b - 4 c 3 d - 9 c f e - 7 b 9 4 a f a 2 3 3 2 3 < / d 1 p 1 : U U I D > < d 1 p 1 : C o n t a i n e r   z : R e f = " i 3 4 8 3 " / > < d 1 p 1 : V a l u e   i : t y p e = " d 1 : s t r i n g " > ' T 8 8 ' ! 3 8 : 3 8 < / d 1 p 1 : V a l u e > < / d 2 : a n y T y p e > < d 2 : a n y T y p e   z : I d = " i 3 5 7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4 8 2 " / > < d 1 p 1 : U U I D > b e f 8 9 6 b 9 - d 3 d 1 - 4 b 4 1 - 8 7 1 c - a f f 0 6 8 a b 5 a 0 a < / d 1 p 1 : U U I D > < d 1 p 1 : C o n t a i n e r   z : R e f = " i 3 4 8 3 " / > < d 1 p 1 : V a l u e   i : t y p e = " d 1 : s t r i n g " > ' T 8 9 ' ! 3 8 : 3 8 < / d 1 p 1 : V a l u e > < / d 2 : a n y T y p e > < d 2 : a n y T y p e   z : I d = " i 3 5 7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4 8 2 " / > < d 1 p 1 : U U I D > d 1 8 c 8 9 6 5 - f 8 0 a - 4 f 0 e - 8 4 0 3 - a f b 5 a f b 5 1 5 c c < / d 1 p 1 : U U I D > < d 1 p 1 : C o n t a i n e r   z : R e f = " i 3 4 8 3 " / > < d 1 p 1 : V a l u e   i : t y p e = " d 1 : s t r i n g " > ' T 9 0 ' ! 3 7 : 3 7 < / d 1 p 1 : V a l u e > < / d 2 : a n y T y p e > < d 2 : a n y T y p e   z : I d = " i 3 5 7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4 8 2 " / > < d 1 p 1 : U U I D > 4 c a 5 0 9 b 9 - 9 0 c 0 - 4 5 1 8 - a 5 0 c - 1 4 f 1 a 1 f 7 6 9 3 d < / d 1 p 1 : U U I D > < d 1 p 1 : C o n t a i n e r   z : R e f = " i 3 4 8 3 " / > < d 1 p 1 : V a l u e   i : t y p e = " d 1 : s t r i n g " > ' T 9 1 ' ! 3 7 : 3 7 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5 7 8 " > < d 1 p 1 : U U I D > 0 5 e c 3 b 9 9 - 6 1 6 e - 4 b d 1 - 9 d 3 e - d 7 0 b 7 b 0 4 8 9 b 3 < / d 1 p 1 : U U I D > < d 1 p 1 : _ e l e m e n t s > < d 2 : a n y T y p e   z : R e f = " i 3 4 8 4 " / > < d 2 : a n y T y p e   z : R e f = " i 3 4 8 7 " / > < d 2 : a n y T y p e   z : R e f = " i 3 4 8 8 " / > < d 2 : a n y T y p e   z : R e f = " i 3 4 8 9 " / > < d 2 : a n y T y p e   z : R e f = " i 3 4 9 0 " / > < d 2 : a n y T y p e   z : R e f = " i 3 4 9 1 " / > < d 2 : a n y T y p e   z : R e f = " i 3 4 9 2 " / > < d 2 : a n y T y p e   z : R e f = " i 3 4 9 3 " / > < d 2 : a n y T y p e   z : R e f = " i 3 4 9 4 " / > < d 2 : a n y T y p e   z : R e f = " i 3 4 9 5 " / > < d 2 : a n y T y p e   z : R e f = " i 3 4 9 6 " / > < d 2 : a n y T y p e   z : R e f = " i 3 4 9 7 " / > < d 2 : a n y T y p e   z : R e f = " i 3 4 9 8 " / > < d 2 : a n y T y p e   z : R e f = " i 3 4 9 9 " / > < d 2 : a n y T y p e   z : R e f = " i 3 5 0 0 " / > < d 2 : a n y T y p e   z : R e f = " i 3 5 0 1 " / > < d 2 : a n y T y p e   z : R e f = " i 3 5 0 2 " / > < d 2 : a n y T y p e   z : R e f = " i 3 5 0 3 " / > < d 2 : a n y T y p e   z : R e f = " i 3 5 0 4 " / > < d 2 : a n y T y p e   z : R e f = " i 3 5 0 5 " / > < d 2 : a n y T y p e   z : R e f = " i 3 5 0 6 " / > < d 2 : a n y T y p e   z : R e f = " i 3 5 0 7 " / > < d 2 : a n y T y p e   z : R e f = " i 3 5 0 8 " / > < d 2 : a n y T y p e   z : R e f = " i 3 5 0 9 " / > < d 2 : a n y T y p e   z : R e f = " i 3 5 1 0 " / > < d 2 : a n y T y p e   z : R e f = " i 3 5 1 1 " / > < d 2 : a n y T y p e   z : R e f = " i 3 5 1 2 " / > < d 2 : a n y T y p e   z : R e f = " i 3 5 1 3 " / > < d 2 : a n y T y p e   z : R e f = " i 3 5 1 4 " / > < d 2 : a n y T y p e   z : R e f = " i 3 5 1 5 " / > < d 2 : a n y T y p e   z : R e f = " i 3 5 1 6 " / > < d 2 : a n y T y p e   z : R e f = " i 3 5 1 7 " / > < d 2 : a n y T y p e   z : R e f = " i 3 5 1 8 " / > < d 2 : a n y T y p e   z : R e f = " i 3 5 1 9 " / > < d 2 : a n y T y p e   z : R e f = " i 3 5 2 0 " / > < d 2 : a n y T y p e   z : R e f = " i 3 5 2 1 " / > < d 2 : a n y T y p e   z : R e f = " i 3 5 2 2 " / > < d 2 : a n y T y p e   z : R e f = " i 3 5 2 3 " / > < d 2 : a n y T y p e   z : R e f = " i 3 5 2 4 " / > < d 2 : a n y T y p e   z : R e f = " i 3 5 2 5 " / > < d 2 : a n y T y p e   z : R e f = " i 3 5 2 6 " / > < d 2 : a n y T y p e   z : R e f = " i 3 5 2 7 " / > < d 2 : a n y T y p e   z : R e f = " i 3 5 2 8 " / > < d 2 : a n y T y p e   z : R e f = " i 3 5 2 9 " / > < d 2 : a n y T y p e   z : R e f = " i 3 5 3 0 " / > < d 2 : a n y T y p e   z : R e f = " i 3 5 3 1 " / > < d 2 : a n y T y p e   z : R e f = " i 3 5 3 2 " / > < d 2 : a n y T y p e   z : R e f = " i 3 5 3 3 " / > < d 2 : a n y T y p e   z : R e f = " i 3 5 3 4 " / > < d 2 : a n y T y p e   z : R e f = " i 3 5 3 5 " / > < d 2 : a n y T y p e   z : R e f = " i 3 5 3 6 " / > < d 2 : a n y T y p e   z : R e f = " i 3 5 3 7 " / > < d 2 : a n y T y p e   z : R e f = " i 3 5 3 8 " / > < d 2 : a n y T y p e   z : R e f = " i 3 5 3 9 " / > < d 2 : a n y T y p e   z : R e f = " i 3 5 4 0 " / > < d 2 : a n y T y p e   z : R e f = " i 3 5 4 1 " / > < d 2 : a n y T y p e   z : R e f = " i 3 5 4 2 " / > < d 2 : a n y T y p e   z : R e f = " i 3 5 4 3 " / > < d 2 : a n y T y p e   z : R e f = " i 3 5 4 4 " / > < d 2 : a n y T y p e   z : R e f = " i 3 5 4 5 " / > < d 2 : a n y T y p e   z : R e f = " i 3 5 4 6 " / > < d 2 : a n y T y p e   z : R e f = " i 3 5 4 7 " / > < d 2 : a n y T y p e   z : R e f = " i 3 5 4 8 " / > < d 2 : a n y T y p e   z : R e f = " i 3 5 4 9 " / > < d 2 : a n y T y p e   z : R e f = " i 3 5 5 0 " / > < d 2 : a n y T y p e   z : R e f = " i 3 5 5 1 " / > < d 2 : a n y T y p e   z : R e f = " i 3 5 5 2 " / > < d 2 : a n y T y p e   z : R e f = " i 3 5 5 3 " / > < d 2 : a n y T y p e   z : R e f = " i 3 5 5 4 " / > < d 2 : a n y T y p e   z : R e f = " i 3 5 5 5 " / > < d 2 : a n y T y p e   z : R e f = " i 3 5 5 6 " / > < d 2 : a n y T y p e   z : R e f = " i 3 5 5 7 " / > < d 2 : a n y T y p e   z : R e f = " i 3 5 5 8 " / > < d 2 : a n y T y p e   z : R e f = " i 3 5 5 9 " / > < d 2 : a n y T y p e   z : R e f = " i 3 5 6 0 " / > < d 2 : a n y T y p e   z : R e f = " i 3 5 6 1 " / > < d 2 : a n y T y p e   z : R e f = " i 3 5 6 2 " / > < d 2 : a n y T y p e   z : R e f = " i 3 5 6 3 " / > < d 2 : a n y T y p e   z : R e f = " i 3 5 6 4 " / > < d 2 : a n y T y p e   z : R e f = " i 3 5 6 5 " / > < d 2 : a n y T y p e   z : R e f = " i 3 5 6 6 " / > < d 2 : a n y T y p e   z : R e f = " i 3 5 6 7 " / > < d 2 : a n y T y p e   z : R e f = " i 3 5 6 8 " / > < d 2 : a n y T y p e   z : R e f = " i 3 5 6 9 " / > < d 2 : a n y T y p e   z : R e f = " i 3 5 7 0 " / > < d 2 : a n y T y p e   z : R e f = " i 3 5 7 1 " / > < d 2 : a n y T y p e   z : R e f = " i 3 5 7 2 " / > < d 2 : a n y T y p e   z : R e f = " i 3 5 7 3 " / > < d 2 : a n y T y p e   z : R e f = " i 3 5 7 4 " / > < d 2 : a n y T y p e   z : R e f = " i 3 5 7 5 " / > < d 2 : a n y T y p e   z : R e f = " i 3 5 7 6 " / > < d 2 : a n y T y p e   z : R e f = " i 3 5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5 7 9 "   i : t y p e = " d 1 p 1 : L a b e l " > < d 1 p 1 : P a r e n t   z : R e f = " i 3 4 8 2 " / > < d 1 p 1 : U U I D > 8 3 c 1 8 f a d - 5 e 8 9 - 4 6 7 3 - 9 4 c 7 - 5 4 7 3 8 6 2 c 0 5 1 0 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 B a s s e - N o r m a n d i e 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5 8 0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B o u r g o g n e & a m p ; 3 2 ; < / d 1 p 1 : N a m e > < d 1 p 1 : O b j e c t T y p e > E l e m e n t < / d 1 p 1 : O b j e c t T y p e > < d 1 p 1 : P a r e n t   z : R e f = " i 2 4 1 " / > < d 1 p 1 : U U I D > 2 2 2 d 1 c 7 b - 1 2 1 3 - 4 8 d a - 9 3 1 6 - e 3 6 b 0 4 e a 3 2 6 e < / d 1 p 1 : U U I D > < d 1 p 1 : _ p r o p e r t i e s   z : I d = " i 3 5 8 1 "   i : t y p e = " d 1 p 1 : M D M P r o p e r t i e s " > < d 1 p 1 : P a r e n t   z : R e f = " i 3 5 8 0 " / > < d 1 p 1 : U U I D > f 9 1 c 1 8 6 2 - 5 1 1 8 - 4 c 6 d - 9 6 c 0 - 5 6 b 6 b 1 3 c 2 4 2 c < / d 1 p 1 : U U I D > < d 1 p 1 : _ e l e m e n t s > < d 2 : a n y T y p e   z : I d = " i 3 5 8 2 "   i : t y p e = " d 1 p 1 : M D M P r o p e r t y " > < d 1 p 1 : N a m e > S i g L e t t e r < / d 1 p 1 : N a m e > < d 1 p 1 : P a r e n t   z : R e f = " i 3 5 8 0 " / > < d 1 p 1 : U U I D > 8 8 6 8 3 f 4 4 - 5 1 2 c - 4 8 f 3 - 8 2 c a - b b 2 d b d 0 1 7 6 f c < / d 1 p 1 : U U I D > < d 1 p 1 : _ p r o p e r t i e s   z : I d = " i 3 5 8 3 "   i : t y p e = " d 1 p 1 : M D M P r o p e r t i e s " > < d 1 p 1 : P a r e n t   z : R e f = " i 3 5 8 2 " / > < d 1 p 1 : U U I D > 1 4 2 8 b d 7 b - b 8 9 0 - 4 6 1 7 - 8 a 0 b - f 1 d 9 2 2 8 1 4 2 0 c 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5 8 4 " > < d 1 p 1 : U U I D > 0 e f a 3 1 0 7 - 2 0 8 e - 4 c 8 5 - 8 6 9 4 - d 6 3 b 7 7 0 6 1 2 b 9 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5 8 1 " / > < d 1 p 1 : V a l u e   i : t y p e = " d 1 : s t r i n g " > < / d 1 p 1 : V a l u e > < / d 2 : a n y T y p e > < d 2 : a n y T y p e   z : I d = " i 3 5 8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5 8 0 " / > < d 1 p 1 : U U I D > c 8 2 4 5 b c 0 - 5 5 2 a - 4 f d 8 - 8 8 c 8 - 9 0 d 2 2 2 c 1 e a 3 4 < / d 1 p 1 : U U I D > < d 1 p 1 : C o n t a i n e r   z : R e f = " i 3 5 8 1 " / > < d 1 p 1 : V a l u e   i : t y p e = " d 1 : s t r i n g " > ' T 1 ' ! 3 8 : 3 8 < / d 1 p 1 : V a l u e > < / d 2 : a n y T y p e > < d 2 : a n y T y p e   z : I d = " i 3 5 8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5 8 0 " / > < d 1 p 1 : U U I D > 7 7 8 6 e 3 a 0 - 3 0 a a - 4 f 5 7 - b 9 2 4 - b 2 0 5 7 c a 9 2 0 1 8 < / d 1 p 1 : U U I D > < d 1 p 1 : C o n t a i n e r   z : R e f = " i 3 5 8 1 " / > < d 1 p 1 : V a l u e   i : t y p e = " d 1 : s t r i n g " > ' T 2 ' ! 3 8 : 3 8 < / d 1 p 1 : V a l u e > < / d 2 : a n y T y p e > < d 2 : a n y T y p e   z : I d = " i 3 5 8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5 8 0 " / > < d 1 p 1 : U U I D > b 0 5 c f 2 d d - 8 e 5 a - 4 7 4 f - a 1 e 1 - b 5 d d 5 8 2 f 2 a c 1 < / d 1 p 1 : U U I D > < d 1 p 1 : C o n t a i n e r   z : R e f = " i 3 5 8 1 " / > < d 1 p 1 : V a l u e   i : t y p e = " d 1 : s t r i n g " > ' T 3 ' ! 3 8 : 3 8 < / d 1 p 1 : V a l u e > < / d 2 : a n y T y p e > < d 2 : a n y T y p e   z : I d = " i 3 5 8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5 8 0 " / > < d 1 p 1 : U U I D > 3 6 e d b 1 e b - 5 8 4 e - 4 5 3 6 - b 7 d 9 - c 8 4 8 e 4 2 3 b a 0 8 < / d 1 p 1 : U U I D > < d 1 p 1 : C o n t a i n e r   z : R e f = " i 3 5 8 1 " / > < d 1 p 1 : V a l u e   i : t y p e = " d 1 : s t r i n g " > ' T 4 ' ! 3 8 : 3 8 < / d 1 p 1 : V a l u e > < / d 2 : a n y T y p e > < d 2 : a n y T y p e   z : I d = " i 3 5 8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5 8 0 " / > < d 1 p 1 : U U I D > 8 0 7 a b a c 1 - 9 2 6 8 - 4 9 9 b - b 4 0 b - 8 1 9 9 7 6 f d 8 e 1 1 < / d 1 p 1 : U U I D > < d 1 p 1 : C o n t a i n e r   z : R e f = " i 3 5 8 1 " / > < d 1 p 1 : V a l u e   i : t y p e = " d 1 : s t r i n g " > ' T 5 ' ! 3 8 : 3 8 < / d 1 p 1 : V a l u e > < / d 2 : a n y T y p e > < d 2 : a n y T y p e   z : I d = " i 3 5 9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5 8 0 " / > < d 1 p 1 : U U I D > 4 7 e d 6 e f 5 - 2 9 7 6 - 4 f b 0 - a 2 e f - 5 e a 3 e 9 5 6 d 4 c c < / d 1 p 1 : U U I D > < d 1 p 1 : C o n t a i n e r   z : R e f = " i 3 5 8 1 " / > < d 1 p 1 : V a l u e   i : t y p e = " d 1 : s t r i n g " > ' T 6 ' ! 3 8 : 3 8 < / d 1 p 1 : V a l u e > < / d 2 : a n y T y p e > < d 2 : a n y T y p e   z : I d = " i 3 5 9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5 8 0 " / > < d 1 p 1 : U U I D > 1 5 f 0 5 f 7 c - e 3 9 d - 4 6 0 9 - 8 9 c e - a a 9 1 b f 8 8 0 5 0 c < / d 1 p 1 : U U I D > < d 1 p 1 : C o n t a i n e r   z : R e f = " i 3 5 8 1 " / > < d 1 p 1 : V a l u e   i : t y p e = " d 1 : s t r i n g " > ' T 7 ' ! 3 8 : 3 8 < / d 1 p 1 : V a l u e > < / d 2 : a n y T y p e > < d 2 : a n y T y p e   z : I d = " i 3 5 9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5 8 0 " / > < d 1 p 1 : U U I D > 1 c f 8 8 e e f - 0 3 b 3 - 4 5 b 8 - b f 8 6 - 8 c 0 d 7 9 e 3 6 e 7 f < / d 1 p 1 : U U I D > < d 1 p 1 : C o n t a i n e r   z : R e f = " i 3 5 8 1 " / > < d 1 p 1 : V a l u e   i : t y p e = " d 1 : s t r i n g " > ' T 8 ' ! 3 8 : 3 8 < / d 1 p 1 : V a l u e > < / d 2 : a n y T y p e > < d 2 : a n y T y p e   z : I d = " i 3 5 9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5 8 0 " / > < d 1 p 1 : U U I D > b e 3 a 5 3 d 1 - 0 e 6 9 - 4 0 d d - 9 5 5 3 - 3 7 f c 4 6 6 2 5 7 6 8 < / d 1 p 1 : U U I D > < d 1 p 1 : C o n t a i n e r   z : R e f = " i 3 5 8 1 " / > < d 1 p 1 : V a l u e   i : t y p e = " d 1 : s t r i n g " > ' T 9 ' ! 3 8 : 3 8 < / d 1 p 1 : V a l u e > < / d 2 : a n y T y p e > < d 2 : a n y T y p e   z : I d = " i 3 5 9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5 8 0 " / > < d 1 p 1 : U U I D > 0 7 4 e c 8 b b - 7 b 5 2 - 4 a 6 5 - b 3 5 8 - 3 1 3 b 0 7 3 0 3 7 e 8 < / d 1 p 1 : U U I D > < d 1 p 1 : C o n t a i n e r   z : R e f = " i 3 5 8 1 " / > < d 1 p 1 : V a l u e   i : t y p e = " d 1 : s t r i n g " > ' T 1 0 ' ! 3 8 : 3 8 < / d 1 p 1 : V a l u e > < / d 2 : a n y T y p e > < d 2 : a n y T y p e   z : I d = " i 3 5 9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5 8 0 " / > < d 1 p 1 : U U I D > 7 6 b 7 8 5 b 3 - 0 8 d 4 - 4 c 4 c - 8 0 5 f - a 5 1 6 1 b 6 3 7 1 0 f < / d 1 p 1 : U U I D > < d 1 p 1 : C o n t a i n e r   z : R e f = " i 3 5 8 1 " / > < d 1 p 1 : V a l u e   i : t y p e = " d 1 : s t r i n g " > ' T 1 1 ' ! 3 8 : 3 8 < / d 1 p 1 : V a l u e > < / d 2 : a n y T y p e > < d 2 : a n y T y p e   z : I d = " i 3 5 9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5 8 0 " / > < d 1 p 1 : U U I D > 2 c 2 7 a 8 a f - 3 8 5 d - 4 8 2 0 - b 9 c 7 - 7 d b 5 a 4 5 0 2 a 3 8 < / d 1 p 1 : U U I D > < d 1 p 1 : C o n t a i n e r   z : R e f = " i 3 5 8 1 " / > < d 1 p 1 : V a l u e   i : t y p e = " d 1 : s t r i n g " > ' T 1 2 ' ! 3 8 : 3 8 < / d 1 p 1 : V a l u e > < / d 2 : a n y T y p e > < d 2 : a n y T y p e   z : I d = " i 3 5 9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5 8 0 " / > < d 1 p 1 : U U I D > d d 6 d 6 0 0 e - 7 1 5 c - 4 6 3 7 - a c 1 6 - a 1 d a 8 c d c 6 4 b 4 < / d 1 p 1 : U U I D > < d 1 p 1 : C o n t a i n e r   z : R e f = " i 3 5 8 1 " / > < d 1 p 1 : V a l u e   i : t y p e = " d 1 : s t r i n g " > ' T 1 3 ' ! 3 8 : 3 8 < / d 1 p 1 : V a l u e > < / d 2 : a n y T y p e > < d 2 : a n y T y p e   z : I d = " i 3 5 9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5 8 0 " / > < d 1 p 1 : U U I D > 2 8 c 6 b 1 f 9 - c 4 4 e - 4 b d 3 - 8 d b 1 - 9 f d a a 0 3 2 8 7 6 f < / d 1 p 1 : U U I D > < d 1 p 1 : C o n t a i n e r   z : R e f = " i 3 5 8 1 " / > < d 1 p 1 : V a l u e   i : t y p e = " d 1 : s t r i n g " > ' T 1 4 ' ! 3 8 : 3 8 < / d 1 p 1 : V a l u e > < / d 2 : a n y T y p e > < d 2 : a n y T y p e   z : I d = " i 3 5 9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5 8 0 " / > < d 1 p 1 : U U I D > f f a a a 3 0 f - f a 9 c - 4 2 2 0 - a 3 3 c - 8 0 b 8 f 8 4 9 7 3 5 0 < / d 1 p 1 : U U I D > < d 1 p 1 : C o n t a i n e r   z : R e f = " i 3 5 8 1 " / > < d 1 p 1 : V a l u e   i : t y p e = " d 1 : s t r i n g " > ' T 1 5 ' ! 3 8 : 3 8 < / d 1 p 1 : V a l u e > < / d 2 : a n y T y p e > < d 2 : a n y T y p e   z : I d = " i 3 6 0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5 8 0 " / > < d 1 p 1 : U U I D > a 6 8 5 e f 8 2 - e c b 9 - 4 3 c 3 - 8 f 0 9 - a 2 e f 9 3 b d 9 4 3 0 < / d 1 p 1 : U U I D > < d 1 p 1 : C o n t a i n e r   z : R e f = " i 3 5 8 1 " / > < d 1 p 1 : V a l u e   i : t y p e = " d 1 : s t r i n g " > ' T 1 6 ' ! 3 8 : 3 8 < / d 1 p 1 : V a l u e > < / d 2 : a n y T y p e > < d 2 : a n y T y p e   z : I d = " i 3 6 0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5 8 0 " / > < d 1 p 1 : U U I D > a 6 c 7 c 1 b 7 - 1 e f 2 - 4 8 7 c - b a 3 b - 5 7 0 0 a 3 6 2 4 e c e < / d 1 p 1 : U U I D > < d 1 p 1 : C o n t a i n e r   z : R e f = " i 3 5 8 1 " / > < d 1 p 1 : V a l u e   i : t y p e = " d 1 : s t r i n g " > ' T 1 7 ' ! 3 8 : 3 8 < / d 1 p 1 : V a l u e > < / d 2 : a n y T y p e > < d 2 : a n y T y p e   z : I d = " i 3 6 0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5 8 0 " / > < d 1 p 1 : U U I D > c b b 7 a c 5 0 - b a 1 6 - 4 9 2 5 - b a 2 a - 4 4 a 7 0 9 9 f 4 1 2 3 < / d 1 p 1 : U U I D > < d 1 p 1 : C o n t a i n e r   z : R e f = " i 3 5 8 1 " / > < d 1 p 1 : V a l u e   i : t y p e = " d 1 : s t r i n g " > ' T 1 8 ' ! 3 8 : 3 8 < / d 1 p 1 : V a l u e > < / d 2 : a n y T y p e > < d 2 : a n y T y p e   z : I d = " i 3 6 0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5 8 0 " / > < d 1 p 1 : U U I D > 8 7 e 4 b f 6 3 - f f f 8 - 4 6 a 4 - b 1 3 0 - 8 2 a 0 9 7 4 4 2 1 e 2 < / d 1 p 1 : U U I D > < d 1 p 1 : C o n t a i n e r   z : R e f = " i 3 5 8 1 " / > < d 1 p 1 : V a l u e   i : t y p e = " d 1 : s t r i n g " > ' T 1 9 ' ! 3 8 : 3 8 < / d 1 p 1 : V a l u e > < / d 2 : a n y T y p e > < d 2 : a n y T y p e   z : I d = " i 3 6 0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5 8 0 " / > < d 1 p 1 : U U I D > 9 0 0 9 1 8 7 6 - a e 2 b - 4 4 3 0 - 8 8 7 d - e e c 3 d d a 4 4 a b d < / d 1 p 1 : U U I D > < d 1 p 1 : C o n t a i n e r   z : R e f = " i 3 5 8 1 " / > < d 1 p 1 : V a l u e   i : t y p e = " d 1 : s t r i n g " > ' T 2 0 ' ! 3 8 : 3 8 < / d 1 p 1 : V a l u e > < / d 2 : a n y T y p e > < d 2 : a n y T y p e   z : I d = " i 3 6 0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5 8 0 " / > < d 1 p 1 : U U I D > f c 4 8 d 4 9 6 - f 9 1 a - 4 7 5 6 - 9 a a 6 - f 5 b a 3 7 0 1 d 3 8 9 < / d 1 p 1 : U U I D > < d 1 p 1 : C o n t a i n e r   z : R e f = " i 3 5 8 1 " / > < d 1 p 1 : V a l u e   i : t y p e = " d 1 : s t r i n g " > ' T 2 1 ' ! 3 8 : 3 8 < / d 1 p 1 : V a l u e > < / d 2 : a n y T y p e > < d 2 : a n y T y p e   z : I d = " i 3 6 0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5 8 0 " / > < d 1 p 1 : U U I D > d 4 d e 3 3 a 2 - e 1 a e - 4 d b 6 - 8 c 6 c - 3 8 c 8 2 8 7 2 4 a 9 c < / d 1 p 1 : U U I D > < d 1 p 1 : C o n t a i n e r   z : R e f = " i 3 5 8 1 " / > < d 1 p 1 : V a l u e   i : t y p e = " d 1 : s t r i n g " > ' T 2 2 ' ! 3 9 : 3 9 < / d 1 p 1 : V a l u e > < / d 2 : a n y T y p e > < d 2 : a n y T y p e   z : I d = " i 3 6 0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5 8 0 " / > < d 1 p 1 : U U I D > 6 9 7 a 5 1 c 4 - a d 2 a - 4 9 d 7 - a 7 1 5 - e 9 9 2 7 6 b 2 8 c 8 c < / d 1 p 1 : U U I D > < d 1 p 1 : C o n t a i n e r   z : R e f = " i 3 5 8 1 " / > < d 1 p 1 : V a l u e   i : t y p e = " d 1 : s t r i n g " > ' T 2 3 ' ! 3 9 : 3 9 < / d 1 p 1 : V a l u e > < / d 2 : a n y T y p e > < d 2 : a n y T y p e   z : I d = " i 3 6 0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5 8 0 " / > < d 1 p 1 : U U I D > 2 7 1 e 6 7 2 5 - 7 9 7 5 - 4 0 2 0 - b b 2 8 - 3 1 9 b 4 e f a 1 3 6 4 < / d 1 p 1 : U U I D > < d 1 p 1 : C o n t a i n e r   z : R e f = " i 3 5 8 1 " / > < d 1 p 1 : V a l u e   i : t y p e = " d 1 : s t r i n g " > ' T 2 4 ' ! 3 9 : 3 9 < / d 1 p 1 : V a l u e > < / d 2 : a n y T y p e > < d 2 : a n y T y p e   z : I d = " i 3 6 0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5 8 0 " / > < d 1 p 1 : U U I D > 8 6 8 f 2 5 d 3 - e f 7 5 - 4 a 2 e - b 7 c 3 - 3 3 6 6 4 2 7 8 3 1 3 4 < / d 1 p 1 : U U I D > < d 1 p 1 : C o n t a i n e r   z : R e f = " i 3 5 8 1 " / > < d 1 p 1 : V a l u e   i : t y p e = " d 1 : s t r i n g " > ' T 2 5 ' ! 3 9 : 3 9 < / d 1 p 1 : V a l u e > < / d 2 : a n y T y p e > < d 2 : a n y T y p e   z : I d = " i 3 6 1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5 8 0 " / > < d 1 p 1 : U U I D > a 5 2 f 1 1 b 1 - 1 9 5 f - 4 f 2 9 - b 6 5 e - 9 8 3 b 7 6 f 7 d c 9 0 < / d 1 p 1 : U U I D > < d 1 p 1 : C o n t a i n e r   z : R e f = " i 3 5 8 1 " / > < d 1 p 1 : V a l u e   i : t y p e = " d 1 : s t r i n g " > ' T 2 6 ' ! 3 9 : 3 9 < / d 1 p 1 : V a l u e > < / d 2 : a n y T y p e > < d 2 : a n y T y p e   z : I d = " i 3 6 1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5 8 0 " / > < d 1 p 1 : U U I D > a a b 2 e e c a - 8 1 7 d - 4 d c 5 - 9 c 2 3 - 6 6 3 3 9 a 6 2 5 c f c < / d 1 p 1 : U U I D > < d 1 p 1 : C o n t a i n e r   z : R e f = " i 3 5 8 1 " / > < d 1 p 1 : V a l u e   i : t y p e = " d 1 : s t r i n g " > ' T 2 7 ' ! 3 9 : 3 9 < / d 1 p 1 : V a l u e > < / d 2 : a n y T y p e > < d 2 : a n y T y p e   z : I d = " i 3 6 1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5 8 0 " / > < d 1 p 1 : U U I D > 8 b b 1 5 c f f - 5 3 3 d - 4 4 9 9 - 9 b 9 7 - 7 d d 0 2 1 d 7 a 9 9 d < / d 1 p 1 : U U I D > < d 1 p 1 : C o n t a i n e r   z : R e f = " i 3 5 8 1 " / > < d 1 p 1 : V a l u e   i : t y p e = " d 1 : s t r i n g " > ' T 2 8 ' ! 3 9 : 3 9 < / d 1 p 1 : V a l u e > < / d 2 : a n y T y p e > < d 2 : a n y T y p e   z : I d = " i 3 6 1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5 8 0 " / > < d 1 p 1 : U U I D > 1 3 c 7 5 4 e 2 - c e e 5 - 4 d 8 9 - 8 2 b 4 - 3 0 8 f c 0 b f 2 a 6 1 < / d 1 p 1 : U U I D > < d 1 p 1 : C o n t a i n e r   z : R e f = " i 3 5 8 1 " / > < d 1 p 1 : V a l u e   i : t y p e = " d 1 : s t r i n g " > ' T 2 9 ' ! 3 9 : 3 9 < / d 1 p 1 : V a l u e > < / d 2 : a n y T y p e > < d 2 : a n y T y p e   z : I d = " i 3 6 1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5 8 0 " / > < d 1 p 1 : U U I D > 8 2 7 2 2 9 1 f - d a 0 b - 4 5 1 0 - a 9 d e - 1 7 7 6 a 2 c e 9 a 6 9 < / d 1 p 1 : U U I D > < d 1 p 1 : C o n t a i n e r   z : R e f = " i 3 5 8 1 " / > < d 1 p 1 : V a l u e   i : t y p e = " d 1 : s t r i n g " > ' T 3 0 ' ! 4 0 : 4 0 < / d 1 p 1 : V a l u e > < / d 2 : a n y T y p e > < d 2 : a n y T y p e   z : I d = " i 3 6 1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5 8 0 " / > < d 1 p 1 : U U I D > e 4 e 6 5 b 6 0 - 9 c f e - 4 b 8 b - b 6 1 0 - 0 9 8 6 8 6 0 5 6 0 f 6 < / d 1 p 1 : U U I D > < d 1 p 1 : C o n t a i n e r   z : R e f = " i 3 5 8 1 " / > < d 1 p 1 : V a l u e   i : t y p e = " d 1 : s t r i n g " > ' T 3 1 ' ! 4 0 : 4 0 < / d 1 p 1 : V a l u e > < / d 2 : a n y T y p e > < d 2 : a n y T y p e   z : I d = " i 3 6 1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5 8 0 " / > < d 1 p 1 : U U I D > 1 3 d b d 4 8 c - c 9 b 4 - 4 b 8 2 - a 8 c 5 - 3 8 7 c 8 7 1 0 e f 2 5 < / d 1 p 1 : U U I D > < d 1 p 1 : C o n t a i n e r   z : R e f = " i 3 5 8 1 " / > < d 1 p 1 : V a l u e   i : t y p e = " d 1 : s t r i n g " > ' T 3 2 ' ! 4 0 : 4 0 < / d 1 p 1 : V a l u e > < / d 2 : a n y T y p e > < d 2 : a n y T y p e   z : I d = " i 3 6 1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5 8 0 " / > < d 1 p 1 : U U I D > b 5 5 d b 9 7 b - c 1 b 3 - 4 d b 9 - a 9 7 6 - 3 2 c 9 4 7 5 0 3 9 9 c < / d 1 p 1 : U U I D > < d 1 p 1 : C o n t a i n e r   z : R e f = " i 3 5 8 1 " / > < d 1 p 1 : V a l u e   i : t y p e = " d 1 : s t r i n g " > ' T 3 3 ' ! 4 0 : 4 0 < / d 1 p 1 : V a l u e > < / d 2 : a n y T y p e > < d 2 : a n y T y p e   z : I d = " i 3 6 1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5 8 0 " / > < d 1 p 1 : U U I D > b 5 d 3 b 4 4 5 - c e a 9 - 4 b 3 9 - a 0 f 1 - b c 3 f 3 7 a 6 3 6 c 9 < / d 1 p 1 : U U I D > < d 1 p 1 : C o n t a i n e r   z : R e f = " i 3 5 8 1 " / > < d 1 p 1 : V a l u e   i : t y p e = " d 1 : s t r i n g " > ' T 3 4 ' ! 4 0 : 4 0 < / d 1 p 1 : V a l u e > < / d 2 : a n y T y p e > < d 2 : a n y T y p e   z : I d = " i 3 6 1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5 8 0 " / > < d 1 p 1 : U U I D > d 6 9 5 f d 7 e - a 3 8 6 - 4 0 c d - 8 1 2 7 - 3 d 6 3 d 5 d c 1 c 6 8 < / d 1 p 1 : U U I D > < d 1 p 1 : C o n t a i n e r   z : R e f = " i 3 5 8 1 " / > < d 1 p 1 : V a l u e   i : t y p e = " d 1 : s t r i n g " > ' T 3 5 ' ! 4 0 : 4 0 < / d 1 p 1 : V a l u e > < / d 2 : a n y T y p e > < d 2 : a n y T y p e   z : I d = " i 3 6 2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5 8 0 " / > < d 1 p 1 : U U I D > 7 b 3 0 9 6 5 a - 6 0 e f - 4 1 c 5 - a 2 f d - 7 d a 5 6 5 f 4 e 9 1 9 < / d 1 p 1 : U U I D > < d 1 p 1 : C o n t a i n e r   z : R e f = " i 3 5 8 1 " / > < d 1 p 1 : V a l u e   i : t y p e = " d 1 : s t r i n g " > ' T 3 6 ' ! 4 0 : 4 0 < / d 1 p 1 : V a l u e > < / d 2 : a n y T y p e > < d 2 : a n y T y p e   z : I d = " i 3 6 2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5 8 0 " / > < d 1 p 1 : U U I D > 7 9 b 0 c 3 d d - 6 9 6 8 - 4 4 1 b - 8 7 2 5 - 7 7 2 e 0 2 4 7 0 d 3 a < / d 1 p 1 : U U I D > < d 1 p 1 : C o n t a i n e r   z : R e f = " i 3 5 8 1 " / > < d 1 p 1 : V a l u e   i : t y p e = " d 1 : s t r i n g " > ' T 3 7 ' ! 4 0 : 4 0 < / d 1 p 1 : V a l u e > < / d 2 : a n y T y p e > < d 2 : a n y T y p e   z : I d = " i 3 6 2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5 8 0 " / > < d 1 p 1 : U U I D > 9 a 0 6 8 1 d 9 - f c 0 0 - 4 8 b e - b c 7 f - e d 3 5 4 2 e 6 8 2 6 a < / d 1 p 1 : U U I D > < d 1 p 1 : C o n t a i n e r   z : R e f = " i 3 5 8 1 " / > < d 1 p 1 : V a l u e   i : t y p e = " d 1 : s t r i n g " > ' T 3 8 ' ! 3 9 : 3 9 < / d 1 p 1 : V a l u e > < / d 2 : a n y T y p e > < d 2 : a n y T y p e   z : I d = " i 3 6 2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5 8 0 " / > < d 1 p 1 : U U I D > 3 c 3 4 b a 7 4 - 7 9 0 6 - 4 e b c - 8 4 7 f - 3 5 8 0 3 9 f a 9 c e 4 < / d 1 p 1 : U U I D > < d 1 p 1 : C o n t a i n e r   z : R e f = " i 3 5 8 1 " / > < d 1 p 1 : V a l u e   i : t y p e = " d 1 : s t r i n g " > ' T 3 9 ' ! 3 9 : 3 9 < / d 1 p 1 : V a l u e > < / d 2 : a n y T y p e > < d 2 : a n y T y p e   z : I d = " i 3 6 2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5 8 0 " / > < d 1 p 1 : U U I D > 7 d 5 0 5 b b 2 - a 2 d 9 - 4 0 3 4 - 9 2 1 8 - 3 0 c 1 b 3 c f 8 d d 9 < / d 1 p 1 : U U I D > < d 1 p 1 : C o n t a i n e r   z : R e f = " i 3 5 8 1 " / > < d 1 p 1 : V a l u e   i : t y p e = " d 1 : s t r i n g " > ' T 4 0 ' ! 3 9 : 3 9 < / d 1 p 1 : V a l u e > < / d 2 : a n y T y p e > < d 2 : a n y T y p e   z : I d = " i 3 6 2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5 8 0 " / > < d 1 p 1 : U U I D > 7 d b a 2 f 5 0 - 9 2 b 7 - 4 e b 4 - 9 9 6 8 - 6 0 1 6 3 6 5 b d f d 4 < / d 1 p 1 : U U I D > < d 1 p 1 : C o n t a i n e r   z : R e f = " i 3 5 8 1 " / > < d 1 p 1 : V a l u e   i : t y p e = " d 1 : s t r i n g " > ' T 4 1 ' ! 3 9 : 3 9 < / d 1 p 1 : V a l u e > < / d 2 : a n y T y p e > < d 2 : a n y T y p e   z : I d = " i 3 6 2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5 8 0 " / > < d 1 p 1 : U U I D > 2 b 8 0 5 f d 5 - 9 1 b 0 - 4 a 3 e - 9 0 3 c - 8 1 a 6 c a f 1 b 6 6 0 < / d 1 p 1 : U U I D > < d 1 p 1 : C o n t a i n e r   z : R e f = " i 3 5 8 1 " / > < d 1 p 1 : V a l u e   i : t y p e = " d 1 : s t r i n g " > ' T 4 2 ' ! 3 9 : 3 9 < / d 1 p 1 : V a l u e > < / d 2 : a n y T y p e > < d 2 : a n y T y p e   z : I d = " i 3 6 2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5 8 0 " / > < d 1 p 1 : U U I D > 6 4 b 7 4 3 2 7 - b 5 3 6 - 4 a 6 e - 9 b 7 9 - c f f 7 e e 0 4 7 d 8 4 < / d 1 p 1 : U U I D > < d 1 p 1 : C o n t a i n e r   z : R e f = " i 3 5 8 1 " / > < d 1 p 1 : V a l u e   i : t y p e = " d 1 : s t r i n g " > ' T 4 3 ' ! 3 9 : 3 9 < / d 1 p 1 : V a l u e > < / d 2 : a n y T y p e > < d 2 : a n y T y p e   z : I d = " i 3 6 2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5 8 0 " / > < d 1 p 1 : U U I D > 6 b 5 0 0 5 5 0 - a f 0 8 - 4 b 7 6 - a b 6 d - 1 4 d 7 d 0 c 1 6 9 b 4 < / d 1 p 1 : U U I D > < d 1 p 1 : C o n t a i n e r   z : R e f = " i 3 5 8 1 " / > < d 1 p 1 : V a l u e   i : t y p e = " d 1 : s t r i n g " > ' T 4 4 ' ! 3 9 : 3 9 < / d 1 p 1 : V a l u e > < / d 2 : a n y T y p e > < d 2 : a n y T y p e   z : I d = " i 3 6 2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5 8 0 " / > < d 1 p 1 : U U I D > 2 2 6 f e d b d - 2 1 c 9 - 4 6 c 6 - 9 0 4 0 - b f 8 c 3 2 d 4 e 6 5 5 < / d 1 p 1 : U U I D > < d 1 p 1 : C o n t a i n e r   z : R e f = " i 3 5 8 1 " / > < d 1 p 1 : V a l u e   i : t y p e = " d 1 : s t r i n g " > ' T 4 5 ' ! 3 9 : 3 9 < / d 1 p 1 : V a l u e > < / d 2 : a n y T y p e > < d 2 : a n y T y p e   z : I d = " i 3 6 3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5 8 0 " / > < d 1 p 1 : U U I D > f c 0 3 e 9 7 4 - 9 b 5 e - 4 d 6 2 - 8 6 9 7 - 5 9 1 d d 6 2 9 2 3 0 0 < / d 1 p 1 : U U I D > < d 1 p 1 : C o n t a i n e r   z : R e f = " i 3 5 8 1 " / > < d 1 p 1 : V a l u e   i : t y p e = " d 1 : s t r i n g " > ' T 4 6 ' ! 4 0 : 4 0 < / d 1 p 1 : V a l u e > < / d 2 : a n y T y p e > < d 2 : a n y T y p e   z : I d = " i 3 6 3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5 8 0 " / > < d 1 p 1 : U U I D > b c c d 1 7 2 d - e 4 0 e - 4 a d 0 - 8 1 0 1 - 5 1 0 8 5 3 1 3 a b 5 1 < / d 1 p 1 : U U I D > < d 1 p 1 : C o n t a i n e r   z : R e f = " i 3 5 8 1 " / > < d 1 p 1 : V a l u e   i : t y p e = " d 1 : s t r i n g " > ' T 4 7 ' ! 4 0 : 4 0 < / d 1 p 1 : V a l u e > < / d 2 : a n y T y p e > < d 2 : a n y T y p e   z : I d = " i 3 6 3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5 8 0 " / > < d 1 p 1 : U U I D > 1 1 4 b 4 9 2 a - a a 8 e - 4 f 5 9 - a 1 e 6 - f d 2 2 2 8 c 1 f 7 e 2 < / d 1 p 1 : U U I D > < d 1 p 1 : C o n t a i n e r   z : R e f = " i 3 5 8 1 " / > < d 1 p 1 : V a l u e   i : t y p e = " d 1 : s t r i n g " > ' T 4 8 ' ! 4 0 : 4 0 < / d 1 p 1 : V a l u e > < / d 2 : a n y T y p e > < d 2 : a n y T y p e   z : I d = " i 3 6 3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5 8 0 " / > < d 1 p 1 : U U I D > e c 3 0 a 9 9 9 - 1 d 3 9 - 4 f 4 8 - a d d 9 - 8 8 b b e 7 b 1 b 9 c c < / d 1 p 1 : U U I D > < d 1 p 1 : C o n t a i n e r   z : R e f = " i 3 5 8 1 " / > < d 1 p 1 : V a l u e   i : t y p e = " d 1 : s t r i n g " > ' T 4 9 ' ! 4 0 : 4 0 < / d 1 p 1 : V a l u e > < / d 2 : a n y T y p e > < d 2 : a n y T y p e   z : I d = " i 3 6 3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5 8 0 " / > < d 1 p 1 : U U I D > 8 8 d b e 3 f 3 - 3 a 3 5 - 4 c 5 a - a 9 1 c - 4 9 e d 8 4 e 4 7 4 d 9 < / d 1 p 1 : U U I D > < d 1 p 1 : C o n t a i n e r   z : R e f = " i 3 5 8 1 " / > < d 1 p 1 : V a l u e   i : t y p e = " d 1 : s t r i n g " > ' T 5 0 ' ! 4 0 : 4 0 < / d 1 p 1 : V a l u e > < / d 2 : a n y T y p e > < d 2 : a n y T y p e   z : I d = " i 3 6 3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5 8 0 " / > < d 1 p 1 : U U I D > d a 7 4 4 5 d 9 - f d 3 c - 4 0 5 6 - b d 0 6 - 6 9 6 a 4 4 6 f 1 3 2 b < / d 1 p 1 : U U I D > < d 1 p 1 : C o n t a i n e r   z : R e f = " i 3 5 8 1 " / > < d 1 p 1 : V a l u e   i : t y p e = " d 1 : s t r i n g " > ' T 5 1 ' ! 4 0 : 4 0 < / d 1 p 1 : V a l u e > < / d 2 : a n y T y p e > < d 2 : a n y T y p e   z : I d = " i 3 6 3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5 8 0 " / > < d 1 p 1 : U U I D > 6 d 1 a c 4 8 e - c 1 a 2 - 4 4 7 f - b 2 4 0 - c a e 8 5 3 f a a 7 c d < / d 1 p 1 : U U I D > < d 1 p 1 : C o n t a i n e r   z : R e f = " i 3 5 8 1 " / > < d 1 p 1 : V a l u e   i : t y p e = " d 1 : s t r i n g " > ' T 5 2 ' ! 4 0 : 4 0 < / d 1 p 1 : V a l u e > < / d 2 : a n y T y p e > < d 2 : a n y T y p e   z : I d = " i 3 6 3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5 8 0 " / > < d 1 p 1 : U U I D > 7 b 8 1 6 e 9 3 - e f 7 8 - 4 7 e a - 8 3 5 8 - 7 5 5 f f 4 c 7 9 2 9 e < / d 1 p 1 : U U I D > < d 1 p 1 : C o n t a i n e r   z : R e f = " i 3 5 8 1 " / > < d 1 p 1 : V a l u e   i : t y p e = " d 1 : s t r i n g " > ' T 5 3 ' ! 4 0 : 4 0 < / d 1 p 1 : V a l u e > < / d 2 : a n y T y p e > < d 2 : a n y T y p e   z : I d = " i 3 6 3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5 8 0 " / > < d 1 p 1 : U U I D > e 4 3 7 9 b 4 0 - 3 1 0 3 - 4 a b 2 - 9 b 4 3 - 9 0 d 5 f 5 b 6 e 0 6 7 < / d 1 p 1 : U U I D > < d 1 p 1 : C o n t a i n e r   z : R e f = " i 3 5 8 1 " / > < d 1 p 1 : V a l u e   i : t y p e = " d 1 : s t r i n g " > ' T 5 4 ' ! 3 9 : 3 9 < / d 1 p 1 : V a l u e > < / d 2 : a n y T y p e > < d 2 : a n y T y p e   z : I d = " i 3 6 3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5 8 0 " / > < d 1 p 1 : U U I D > d 3 5 8 b c 1 f - 5 3 8 a - 4 3 c 1 - a 6 7 8 - d 5 8 7 8 4 b 0 c e 8 2 < / d 1 p 1 : U U I D > < d 1 p 1 : C o n t a i n e r   z : R e f = " i 3 5 8 1 " / > < d 1 p 1 : V a l u e   i : t y p e = " d 1 : s t r i n g " > ' T 5 5 ' ! 3 9 : 3 9 < / d 1 p 1 : V a l u e > < / d 2 : a n y T y p e > < d 2 : a n y T y p e   z : I d = " i 3 6 4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5 8 0 " / > < d 1 p 1 : U U I D > a c f 3 0 e 6 b - a a 1 f - 4 5 c 9 - b 3 2 9 - 4 5 3 b 4 2 c b d 8 d 0 < / d 1 p 1 : U U I D > < d 1 p 1 : C o n t a i n e r   z : R e f = " i 3 5 8 1 " / > < d 1 p 1 : V a l u e   i : t y p e = " d 1 : s t r i n g " > ' T 5 6 ' ! 3 9 : 3 9 < / d 1 p 1 : V a l u e > < / d 2 : a n y T y p e > < d 2 : a n y T y p e   z : I d = " i 3 6 4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5 8 0 " / > < d 1 p 1 : U U I D > 1 9 9 8 6 7 f 7 - 7 c 2 2 - 4 4 7 9 - a 3 e 5 - 5 f 2 4 b a f d 3 e 3 b < / d 1 p 1 : U U I D > < d 1 p 1 : C o n t a i n e r   z : R e f = " i 3 5 8 1 " / > < d 1 p 1 : V a l u e   i : t y p e = " d 1 : s t r i n g " > ' T 5 7 ' ! 3 9 : 3 9 < / d 1 p 1 : V a l u e > < / d 2 : a n y T y p e > < d 2 : a n y T y p e   z : I d = " i 3 6 4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5 8 0 " / > < d 1 p 1 : U U I D > 0 a 7 7 1 1 2 b - e b 1 6 - 4 3 1 d - 9 0 1 8 - f b b 6 f 7 4 7 e a 0 2 < / d 1 p 1 : U U I D > < d 1 p 1 : C o n t a i n e r   z : R e f = " i 3 5 8 1 " / > < d 1 p 1 : V a l u e   i : t y p e = " d 1 : s t r i n g " > ' T 5 8 ' ! 3 9 : 3 9 < / d 1 p 1 : V a l u e > < / d 2 : a n y T y p e > < d 2 : a n y T y p e   z : I d = " i 3 6 4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5 8 0 " / > < d 1 p 1 : U U I D > b 1 5 c 8 1 c 9 - b 5 2 c - 4 7 b 1 - b 6 2 7 - 2 4 b 4 6 6 5 5 f f 5 9 < / d 1 p 1 : U U I D > < d 1 p 1 : C o n t a i n e r   z : R e f = " i 3 5 8 1 " / > < d 1 p 1 : V a l u e   i : t y p e = " d 1 : s t r i n g " > ' T 5 9 ' ! 3 9 : 3 9 < / d 1 p 1 : V a l u e > < / d 2 : a n y T y p e > < d 2 : a n y T y p e   z : I d = " i 3 6 4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5 8 0 " / > < d 1 p 1 : U U I D > 1 5 d c 4 a 1 0 - a f 7 4 - 4 d 7 d - 8 a 9 7 - a 5 9 f 5 e 0 9 6 c 9 4 < / d 1 p 1 : U U I D > < d 1 p 1 : C o n t a i n e r   z : R e f = " i 3 5 8 1 " / > < d 1 p 1 : V a l u e   i : t y p e = " d 1 : s t r i n g " > ' T 6 0 ' ! 3 8 : 3 8 < / d 1 p 1 : V a l u e > < / d 2 : a n y T y p e > < d 2 : a n y T y p e   z : I d = " i 3 6 4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5 8 0 " / > < d 1 p 1 : U U I D > e 5 0 4 7 1 1 3 - 1 e 8 0 - 4 6 0 a - b 3 a c - e 6 b b 3 d e 2 4 b 8 9 < / d 1 p 1 : U U I D > < d 1 p 1 : C o n t a i n e r   z : R e f = " i 3 5 8 1 " / > < d 1 p 1 : V a l u e   i : t y p e = " d 1 : s t r i n g " > ' T 6 1 ' ! 3 8 : 3 8 < / d 1 p 1 : V a l u e > < / d 2 : a n y T y p e > < d 2 : a n y T y p e   z : I d = " i 3 6 4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5 8 0 " / > < d 1 p 1 : U U I D > d 7 b b 2 6 0 d - b 6 2 7 - 4 0 c 0 - b 2 5 f - 5 1 3 c c a a 8 9 3 e c < / d 1 p 1 : U U I D > < d 1 p 1 : C o n t a i n e r   z : R e f = " i 3 5 8 1 " / > < d 1 p 1 : V a l u e   i : t y p e = " d 1 : s t r i n g " > ' T 6 2 ' ! 3 8 : 3 8 < / d 1 p 1 : V a l u e > < / d 2 : a n y T y p e > < d 2 : a n y T y p e   z : I d = " i 3 6 4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5 8 0 " / > < d 1 p 1 : U U I D > b f 8 a d 0 d f - 5 a c 5 - 4 e a c - b 3 2 c - 1 0 d a 5 4 4 0 d 2 2 3 < / d 1 p 1 : U U I D > < d 1 p 1 : C o n t a i n e r   z : R e f = " i 3 5 8 1 " / > < d 1 p 1 : V a l u e   i : t y p e = " d 1 : s t r i n g " > ' T 6 3 ' ! 3 8 : 3 8 < / d 1 p 1 : V a l u e > < / d 2 : a n y T y p e > < d 2 : a n y T y p e   z : I d = " i 3 6 4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5 8 0 " / > < d 1 p 1 : U U I D > a b 5 9 8 5 0 2 - f 8 8 a - 4 2 d c - 8 5 e 0 - 6 d 5 d a 6 b 2 6 9 1 5 < / d 1 p 1 : U U I D > < d 1 p 1 : C o n t a i n e r   z : R e f = " i 3 5 8 1 " / > < d 1 p 1 : V a l u e   i : t y p e = " d 1 : s t r i n g " > ' T 6 4 ' ! 3 8 : 3 8 < / d 1 p 1 : V a l u e > < / d 2 : a n y T y p e > < d 2 : a n y T y p e   z : I d = " i 3 6 4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5 8 0 " / > < d 1 p 1 : U U I D > 7 c 5 a 3 c 4 1 - 9 7 d b - 4 2 3 d - 9 8 f e - 8 c 9 b 7 9 1 3 8 8 b f < / d 1 p 1 : U U I D > < d 1 p 1 : C o n t a i n e r   z : R e f = " i 3 5 8 1 " / > < d 1 p 1 : V a l u e   i : t y p e = " d 1 : s t r i n g " > ' T 6 5 ' ! 3 9 : 3 9 < / d 1 p 1 : V a l u e > < / d 2 : a n y T y p e > < d 2 : a n y T y p e   z : I d = " i 3 6 5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5 8 0 " / > < d 1 p 1 : U U I D > f 3 d b 0 4 7 5 - 8 9 8 3 - 4 5 2 8 - 8 0 4 6 - f f a 7 7 e d a d 2 c d < / d 1 p 1 : U U I D > < d 1 p 1 : C o n t a i n e r   z : R e f = " i 3 5 8 1 " / > < d 1 p 1 : V a l u e   i : t y p e = " d 1 : s t r i n g " > ' T 6 6 ' ! 3 9 : 3 9 < / d 1 p 1 : V a l u e > < / d 2 : a n y T y p e > < d 2 : a n y T y p e   z : I d = " i 3 6 5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5 8 0 " / > < d 1 p 1 : U U I D > 8 9 e a 4 3 f a - 0 d b 1 - 4 2 d 0 - 9 1 2 4 - 6 d 0 7 e 5 4 6 f b 2 6 < / d 1 p 1 : U U I D > < d 1 p 1 : C o n t a i n e r   z : R e f = " i 3 5 8 1 " / > < d 1 p 1 : V a l u e   i : t y p e = " d 1 : s t r i n g " > ' T 6 7 ' ! 3 9 : 3 9 < / d 1 p 1 : V a l u e > < / d 2 : a n y T y p e > < d 2 : a n y T y p e   z : I d = " i 3 6 5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5 8 0 " / > < d 1 p 1 : U U I D > e e 5 b 7 a 4 5 - f 4 f 1 - 4 1 d f - b a a a - 6 3 2 2 9 0 7 a c e d 5 < / d 1 p 1 : U U I D > < d 1 p 1 : C o n t a i n e r   z : R e f = " i 3 5 8 1 " / > < d 1 p 1 : V a l u e   i : t y p e = " d 1 : s t r i n g " > ' T 6 8 ' ! 3 9 : 3 9 < / d 1 p 1 : V a l u e > < / d 2 : a n y T y p e > < d 2 : a n y T y p e   z : I d = " i 3 6 5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5 8 0 " / > < d 1 p 1 : U U I D > 2 1 9 8 0 6 e c - 9 e d 5 - 4 3 1 0 - b 0 8 6 - 5 5 b 3 b e b b b 3 b 1 < / d 1 p 1 : U U I D > < d 1 p 1 : C o n t a i n e r   z : R e f = " i 3 5 8 1 " / > < d 1 p 1 : V a l u e   i : t y p e = " d 1 : s t r i n g " > ' T 6 9 ' ! 3 9 : 3 9 < / d 1 p 1 : V a l u e > < / d 2 : a n y T y p e > < d 2 : a n y T y p e   z : I d = " i 3 6 5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5 8 0 " / > < d 1 p 1 : U U I D > 4 6 8 3 4 5 5 4 - 7 a c 8 - 4 8 c b - 9 1 f 1 - 7 b d 3 e 0 e 8 a 1 3 7 < / d 1 p 1 : U U I D > < d 1 p 1 : C o n t a i n e r   z : R e f = " i 3 5 8 1 " / > < d 1 p 1 : V a l u e   i : t y p e = " d 1 : s t r i n g " > ' T 7 0 ' ! 4 0 : 4 0 < / d 1 p 1 : V a l u e > < / d 2 : a n y T y p e > < d 2 : a n y T y p e   z : I d = " i 3 6 5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5 8 0 " / > < d 1 p 1 : U U I D > 3 f f f 4 2 e 7 - 6 e 9 d - 4 8 0 c - 9 a a 7 - 9 2 a 2 4 0 b 9 4 d c c < / d 1 p 1 : U U I D > < d 1 p 1 : C o n t a i n e r   z : R e f = " i 3 5 8 1 " / > < d 1 p 1 : V a l u e   i : t y p e = " d 1 : s t r i n g " > ' T 7 1 ' ! 4 0 : 4 0 < / d 1 p 1 : V a l u e > < / d 2 : a n y T y p e > < d 2 : a n y T y p e   z : I d = " i 3 6 5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5 8 0 " / > < d 1 p 1 : U U I D > 5 5 0 f b 8 a 7 - d b e 5 - 4 6 c 4 - 9 9 f 7 - 1 d e 0 e 9 6 f 3 6 d 2 < / d 1 p 1 : U U I D > < d 1 p 1 : C o n t a i n e r   z : R e f = " i 3 5 8 1 " / > < d 1 p 1 : V a l u e   i : t y p e = " d 1 : s t r i n g " > ' T 7 2 ' ! 4 0 : 4 0 < / d 1 p 1 : V a l u e > < / d 2 : a n y T y p e > < d 2 : a n y T y p e   z : I d = " i 3 6 5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5 8 0 " / > < d 1 p 1 : U U I D > 7 5 e 3 2 1 9 e - 2 d f 1 - 4 c 7 d - a f d c - 1 7 c c 5 e 9 5 2 d 1 5 < / d 1 p 1 : U U I D > < d 1 p 1 : C o n t a i n e r   z : R e f = " i 3 5 8 1 " / > < d 1 p 1 : V a l u e   i : t y p e = " d 1 : s t r i n g " > ' T 7 3 ' ! 4 0 : 4 0 < / d 1 p 1 : V a l u e > < / d 2 : a n y T y p e > < d 2 : a n y T y p e   z : I d = " i 3 6 5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5 8 0 " / > < d 1 p 1 : U U I D > 2 4 a f 4 0 1 e - 1 0 b 2 - 4 c c 1 - 9 f 8 8 - 8 f 5 4 4 b 3 3 8 6 f b < / d 1 p 1 : U U I D > < d 1 p 1 : C o n t a i n e r   z : R e f = " i 3 5 8 1 " / > < d 1 p 1 : V a l u e   i : t y p e = " d 1 : s t r i n g " > ' T 7 4 ' ! 4 0 : 4 0 < / d 1 p 1 : V a l u e > < / d 2 : a n y T y p e > < d 2 : a n y T y p e   z : I d = " i 3 6 5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5 8 0 " / > < d 1 p 1 : U U I D > 0 6 4 6 2 1 0 9 - 4 c 4 1 - 4 8 9 6 - a b b 9 - d 1 8 d 2 7 3 4 3 a 7 5 < / d 1 p 1 : U U I D > < d 1 p 1 : C o n t a i n e r   z : R e f = " i 3 5 8 1 " / > < d 1 p 1 : V a l u e   i : t y p e = " d 1 : s t r i n g " > ' T 7 5 ' ! 3 9 : 3 9 < / d 1 p 1 : V a l u e > < / d 2 : a n y T y p e > < d 2 : a n y T y p e   z : I d = " i 3 6 6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5 8 0 " / > < d 1 p 1 : U U I D > 2 e 1 0 2 e d 3 - 7 6 7 3 - 4 f 4 1 - 8 7 7 5 - a a e 3 5 3 3 e 1 b a 0 < / d 1 p 1 : U U I D > < d 1 p 1 : C o n t a i n e r   z : R e f = " i 3 5 8 1 " / > < d 1 p 1 : V a l u e   i : t y p e = " d 1 : s t r i n g " > ' T 7 6 ' ! 3 9 : 3 9 < / d 1 p 1 : V a l u e > < / d 2 : a n y T y p e > < d 2 : a n y T y p e   z : I d = " i 3 6 6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5 8 0 " / > < d 1 p 1 : U U I D > b 4 1 d 8 3 7 c - 7 7 2 3 - 4 9 9 0 - 9 b c 0 - 2 2 0 5 a 1 a 5 1 8 6 f < / d 1 p 1 : U U I D > < d 1 p 1 : C o n t a i n e r   z : R e f = " i 3 5 8 1 " / > < d 1 p 1 : V a l u e   i : t y p e = " d 1 : s t r i n g " > ' T 7 7 ' ! 3 9 : 3 9 < / d 1 p 1 : V a l u e > < / d 2 : a n y T y p e > < d 2 : a n y T y p e   z : I d = " i 3 6 6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5 8 0 " / > < d 1 p 1 : U U I D > 4 9 8 b c a 3 b - 0 e 2 9 - 4 4 1 f - 9 8 a 1 - 1 b 4 9 7 8 d 3 3 d f 6 < / d 1 p 1 : U U I D > < d 1 p 1 : C o n t a i n e r   z : R e f = " i 3 5 8 1 " / > < d 1 p 1 : V a l u e   i : t y p e = " d 1 : s t r i n g " > ' T 7 8 ' ! 3 9 : 3 9 < / d 1 p 1 : V a l u e > < / d 2 : a n y T y p e > < d 2 : a n y T y p e   z : I d = " i 3 6 6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5 8 0 " / > < d 1 p 1 : U U I D > e a 5 4 9 0 f 0 - 5 c 5 4 - 4 7 4 6 - 8 7 d b - d 5 2 a b 3 5 a 6 b 1 f < / d 1 p 1 : U U I D > < d 1 p 1 : C o n t a i n e r   z : R e f = " i 3 5 8 1 " / > < d 1 p 1 : V a l u e   i : t y p e = " d 1 : s t r i n g " > ' T 7 9 ' ! 4 0 : 4 0 < / d 1 p 1 : V a l u e > < / d 2 : a n y T y p e > < d 2 : a n y T y p e   z : I d = " i 3 6 6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5 8 0 " / > < d 1 p 1 : U U I D > e 2 8 7 7 a 8 6 - 3 9 2 b - 4 f a 6 - b 3 f 9 - b 2 e a 1 e 9 f 5 1 a 8 < / d 1 p 1 : U U I D > < d 1 p 1 : C o n t a i n e r   z : R e f = " i 3 5 8 1 " / > < d 1 p 1 : V a l u e   i : t y p e = " d 1 : s t r i n g " > ' T 8 0 ' ! 4 0 : 4 0 < / d 1 p 1 : V a l u e > < / d 2 : a n y T y p e > < d 2 : a n y T y p e   z : I d = " i 3 6 6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5 8 0 " / > < d 1 p 1 : U U I D > c a 7 3 7 f b 0 - b b 5 7 - 4 b 0 b - b 5 6 5 - 8 5 1 9 2 8 d 9 c 8 e d < / d 1 p 1 : U U I D > < d 1 p 1 : C o n t a i n e r   z : R e f = " i 3 5 8 1 " / > < d 1 p 1 : V a l u e   i : t y p e = " d 1 : s t r i n g " > ' T 8 1 ' ! 4 0 : 4 0 < / d 1 p 1 : V a l u e > < / d 2 : a n y T y p e > < d 2 : a n y T y p e   z : I d = " i 3 6 6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5 8 0 " / > < d 1 p 1 : U U I D > d 1 3 2 8 2 8 7 - 9 0 c 4 - 4 3 f 3 - 9 9 f e - 4 2 9 9 f 5 6 3 f 2 d 6 < / d 1 p 1 : U U I D > < d 1 p 1 : C o n t a i n e r   z : R e f = " i 3 5 8 1 " / > < d 1 p 1 : V a l u e   i : t y p e = " d 1 : s t r i n g " > ' T 8 2 ' ! 3 9 : 3 9 < / d 1 p 1 : V a l u e > < / d 2 : a n y T y p e > < d 2 : a n y T y p e   z : I d = " i 3 6 6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5 8 0 " / > < d 1 p 1 : U U I D > e 7 f 0 9 7 1 4 - 4 0 e 1 - 4 9 e 8 - b 8 1 a - d 7 a 4 d c e b f 1 8 c < / d 1 p 1 : U U I D > < d 1 p 1 : C o n t a i n e r   z : R e f = " i 3 5 8 1 " / > < d 1 p 1 : V a l u e   i : t y p e = " d 1 : s t r i n g " > ' T 8 3 ' ! 3 9 : 3 9 < / d 1 p 1 : V a l u e > < / d 2 : a n y T y p e > < d 2 : a n y T y p e   z : I d = " i 3 6 6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5 8 0 " / > < d 1 p 1 : U U I D > f 1 a 6 a c 4 e - 7 1 0 4 - 4 f e c - a 6 8 f - 7 f 6 6 a a f a 6 8 7 d < / d 1 p 1 : U U I D > < d 1 p 1 : C o n t a i n e r   z : R e f = " i 3 5 8 1 " / > < d 1 p 1 : V a l u e   i : t y p e = " d 1 : s t r i n g " > ' T 8 4 ' ! 3 9 : 3 9 < / d 1 p 1 : V a l u e > < / d 2 : a n y T y p e > < d 2 : a n y T y p e   z : I d = " i 3 6 6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5 8 0 " / > < d 1 p 1 : U U I D > 8 8 1 b 1 d 8 2 - 7 6 a 3 - 4 c e 0 - 8 5 d 2 - 6 8 7 0 7 4 d f 7 8 8 a < / d 1 p 1 : U U I D > < d 1 p 1 : C o n t a i n e r   z : R e f = " i 3 5 8 1 " / > < d 1 p 1 : V a l u e   i : t y p e = " d 1 : s t r i n g " > ' T 8 5 ' ! 3 9 : 3 9 < / d 1 p 1 : V a l u e > < / d 2 : a n y T y p e > < d 2 : a n y T y p e   z : I d = " i 3 6 7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5 8 0 " / > < d 1 p 1 : U U I D > 7 0 0 6 e 1 8 4 - c 8 9 9 - 4 4 9 1 - 9 d 9 c - 9 4 8 f 5 2 b 8 0 b c 2 < / d 1 p 1 : U U I D > < d 1 p 1 : C o n t a i n e r   z : R e f = " i 3 5 8 1 " / > < d 1 p 1 : V a l u e   i : t y p e = " d 1 : s t r i n g " > ' T 8 6 ' ! 3 8 : 3 8 < / d 1 p 1 : V a l u e > < / d 2 : a n y T y p e > < d 2 : a n y T y p e   z : I d = " i 3 6 7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5 8 0 " / > < d 1 p 1 : U U I D > 0 4 d 9 f b 5 7 - a 1 d e - 4 4 e 3 - b f 4 5 - 9 7 c d b a 6 c e 7 9 e < / d 1 p 1 : U U I D > < d 1 p 1 : C o n t a i n e r   z : R e f = " i 3 5 8 1 " / > < d 1 p 1 : V a l u e   i : t y p e = " d 1 : s t r i n g " > ' T 8 7 ' ! 3 9 : 3 9 < / d 1 p 1 : V a l u e > < / d 2 : a n y T y p e > < d 2 : a n y T y p e   z : I d = " i 3 6 7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5 8 0 " / > < d 1 p 1 : U U I D > 9 b d 4 0 0 4 6 - 1 8 d 8 - 4 3 8 f - 9 3 0 f - 6 d 4 f d 2 2 9 8 f 0 c < / d 1 p 1 : U U I D > < d 1 p 1 : C o n t a i n e r   z : R e f = " i 3 5 8 1 " / > < d 1 p 1 : V a l u e   i : t y p e = " d 1 : s t r i n g " > ' T 8 8 ' ! 3 9 : 3 9 < / d 1 p 1 : V a l u e > < / d 2 : a n y T y p e > < d 2 : a n y T y p e   z : I d = " i 3 6 7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5 8 0 " / > < d 1 p 1 : U U I D > c 7 8 6 4 e c 7 - 6 5 f a - 4 0 d 9 - a f 4 d - 1 2 8 a 0 9 2 2 f 6 6 c < / d 1 p 1 : U U I D > < d 1 p 1 : C o n t a i n e r   z : R e f = " i 3 5 8 1 " / > < d 1 p 1 : V a l u e   i : t y p e = " d 1 : s t r i n g " > ' T 8 9 ' ! 3 9 : 3 9 < / d 1 p 1 : V a l u e > < / d 2 : a n y T y p e > < d 2 : a n y T y p e   z : I d = " i 3 6 7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5 8 0 " / > < d 1 p 1 : U U I D > 0 7 6 b 4 5 4 8 - 6 7 1 e - 4 b 0 5 - a c b e - c 1 4 4 e 3 9 f d 6 3 c < / d 1 p 1 : U U I D > < d 1 p 1 : C o n t a i n e r   z : R e f = " i 3 5 8 1 " / > < d 1 p 1 : V a l u e   i : t y p e = " d 1 : s t r i n g " > ' T 9 0 ' ! 3 8 : 3 8 < / d 1 p 1 : V a l u e > < / d 2 : a n y T y p e > < d 2 : a n y T y p e   z : I d = " i 3 6 7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5 8 0 " / > < d 1 p 1 : U U I D > 3 3 3 3 7 f 7 8 - 5 e 0 7 - 4 a 6 7 - 9 1 9 0 - 9 1 3 4 7 d 9 f 0 4 6 f < / d 1 p 1 : U U I D > < d 1 p 1 : C o n t a i n e r   z : R e f = " i 3 5 8 1 " / > < d 1 p 1 : V a l u e   i : t y p e = " d 1 : s t r i n g " > ' T 9 1 ' ! 3 8 : 3 8 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6 7 6 " > < d 1 p 1 : U U I D > 5 a 9 d 0 b a 4 - 5 b e d - 4 a 7 d - 8 1 b f - 4 4 2 d e 7 c 7 c 2 5 e < / d 1 p 1 : U U I D > < d 1 p 1 : _ e l e m e n t s > < d 2 : a n y T y p e   z : R e f = " i 3 5 8 2 " / > < d 2 : a n y T y p e   z : R e f = " i 3 5 8 5 " / > < d 2 : a n y T y p e   z : R e f = " i 3 5 8 6 " / > < d 2 : a n y T y p e   z : R e f = " i 3 5 8 7 " / > < d 2 : a n y T y p e   z : R e f = " i 3 5 8 8 " / > < d 2 : a n y T y p e   z : R e f = " i 3 5 8 9 " / > < d 2 : a n y T y p e   z : R e f = " i 3 5 9 0 " / > < d 2 : a n y T y p e   z : R e f = " i 3 5 9 1 " / > < d 2 : a n y T y p e   z : R e f = " i 3 5 9 2 " / > < d 2 : a n y T y p e   z : R e f = " i 3 5 9 3 " / > < d 2 : a n y T y p e   z : R e f = " i 3 5 9 4 " / > < d 2 : a n y T y p e   z : R e f = " i 3 5 9 5 " / > < d 2 : a n y T y p e   z : R e f = " i 3 5 9 6 " / > < d 2 : a n y T y p e   z : R e f = " i 3 5 9 7 " / > < d 2 : a n y T y p e   z : R e f = " i 3 5 9 8 " / > < d 2 : a n y T y p e   z : R e f = " i 3 5 9 9 " / > < d 2 : a n y T y p e   z : R e f = " i 3 6 0 0 " / > < d 2 : a n y T y p e   z : R e f = " i 3 6 0 1 " / > < d 2 : a n y T y p e   z : R e f = " i 3 6 0 2 " / > < d 2 : a n y T y p e   z : R e f = " i 3 6 0 3 " / > < d 2 : a n y T y p e   z : R e f = " i 3 6 0 4 " / > < d 2 : a n y T y p e   z : R e f = " i 3 6 0 5 " / > < d 2 : a n y T y p e   z : R e f = " i 3 6 0 6 " / > < d 2 : a n y T y p e   z : R e f = " i 3 6 0 7 " / > < d 2 : a n y T y p e   z : R e f = " i 3 6 0 8 " / > < d 2 : a n y T y p e   z : R e f = " i 3 6 0 9 " / > < d 2 : a n y T y p e   z : R e f = " i 3 6 1 0 " / > < d 2 : a n y T y p e   z : R e f = " i 3 6 1 1 " / > < d 2 : a n y T y p e   z : R e f = " i 3 6 1 2 " / > < d 2 : a n y T y p e   z : R e f = " i 3 6 1 3 " / > < d 2 : a n y T y p e   z : R e f = " i 3 6 1 4 " / > < d 2 : a n y T y p e   z : R e f = " i 3 6 1 5 " / > < d 2 : a n y T y p e   z : R e f = " i 3 6 1 6 " / > < d 2 : a n y T y p e   z : R e f = " i 3 6 1 7 " / > < d 2 : a n y T y p e   z : R e f = " i 3 6 1 8 " / > < d 2 : a n y T y p e   z : R e f = " i 3 6 1 9 " / > < d 2 : a n y T y p e   z : R e f = " i 3 6 2 0 " / > < d 2 : a n y T y p e   z : R e f = " i 3 6 2 1 " / > < d 2 : a n y T y p e   z : R e f = " i 3 6 2 2 " / > < d 2 : a n y T y p e   z : R e f = " i 3 6 2 3 " / > < d 2 : a n y T y p e   z : R e f = " i 3 6 2 4 " / > < d 2 : a n y T y p e   z : R e f = " i 3 6 2 5 " / > < d 2 : a n y T y p e   z : R e f = " i 3 6 2 6 " / > < d 2 : a n y T y p e   z : R e f = " i 3 6 2 7 " / > < d 2 : a n y T y p e   z : R e f = " i 3 6 2 8 " / > < d 2 : a n y T y p e   z : R e f = " i 3 6 2 9 " / > < d 2 : a n y T y p e   z : R e f = " i 3 6 3 0 " / > < d 2 : a n y T y p e   z : R e f = " i 3 6 3 1 " / > < d 2 : a n y T y p e   z : R e f = " i 3 6 3 2 " / > < d 2 : a n y T y p e   z : R e f = " i 3 6 3 3 " / > < d 2 : a n y T y p e   z : R e f = " i 3 6 3 4 " / > < d 2 : a n y T y p e   z : R e f = " i 3 6 3 5 " / > < d 2 : a n y T y p e   z : R e f = " i 3 6 3 6 " / > < d 2 : a n y T y p e   z : R e f = " i 3 6 3 7 " / > < d 2 : a n y T y p e   z : R e f = " i 3 6 3 8 " / > < d 2 : a n y T y p e   z : R e f = " i 3 6 3 9 " / > < d 2 : a n y T y p e   z : R e f = " i 3 6 4 0 " / > < d 2 : a n y T y p e   z : R e f = " i 3 6 4 1 " / > < d 2 : a n y T y p e   z : R e f = " i 3 6 4 2 " / > < d 2 : a n y T y p e   z : R e f = " i 3 6 4 3 " / > < d 2 : a n y T y p e   z : R e f = " i 3 6 4 4 " / > < d 2 : a n y T y p e   z : R e f = " i 3 6 4 5 " / > < d 2 : a n y T y p e   z : R e f = " i 3 6 4 6 " / > < d 2 : a n y T y p e   z : R e f = " i 3 6 4 7 " / > < d 2 : a n y T y p e   z : R e f = " i 3 6 4 8 " / > < d 2 : a n y T y p e   z : R e f = " i 3 6 4 9 " / > < d 2 : a n y T y p e   z : R e f = " i 3 6 5 0 " / > < d 2 : a n y T y p e   z : R e f = " i 3 6 5 1 " / > < d 2 : a n y T y p e   z : R e f = " i 3 6 5 2 " / > < d 2 : a n y T y p e   z : R e f = " i 3 6 5 3 " / > < d 2 : a n y T y p e   z : R e f = " i 3 6 5 4 " / > < d 2 : a n y T y p e   z : R e f = " i 3 6 5 5 " / > < d 2 : a n y T y p e   z : R e f = " i 3 6 5 6 " / > < d 2 : a n y T y p e   z : R e f = " i 3 6 5 7 " / > < d 2 : a n y T y p e   z : R e f = " i 3 6 5 8 " / > < d 2 : a n y T y p e   z : R e f = " i 3 6 5 9 " / > < d 2 : a n y T y p e   z : R e f = " i 3 6 6 0 " / > < d 2 : a n y T y p e   z : R e f = " i 3 6 6 1 " / > < d 2 : a n y T y p e   z : R e f = " i 3 6 6 2 " / > < d 2 : a n y T y p e   z : R e f = " i 3 6 6 3 " / > < d 2 : a n y T y p e   z : R e f = " i 3 6 6 4 " / > < d 2 : a n y T y p e   z : R e f = " i 3 6 6 5 " / > < d 2 : a n y T y p e   z : R e f = " i 3 6 6 6 " / > < d 2 : a n y T y p e   z : R e f = " i 3 6 6 7 " / > < d 2 : a n y T y p e   z : R e f = " i 3 6 6 8 " / > < d 2 : a n y T y p e   z : R e f = " i 3 6 6 9 " / > < d 2 : a n y T y p e   z : R e f = " i 3 6 7 0 " / > < d 2 : a n y T y p e   z : R e f = " i 3 6 7 1 " / > < d 2 : a n y T y p e   z : R e f = " i 3 6 7 2 " / > < d 2 : a n y T y p e   z : R e f = " i 3 6 7 3 " / > < d 2 : a n y T y p e   z : R e f = " i 3 6 7 4 " / > < d 2 : a n y T y p e   z : R e f = " i 3 6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6 7 7 "   i : t y p e = " d 1 p 1 : L a b e l " > < d 1 p 1 : P a r e n t   z : R e f = " i 3 5 8 0 " / > < d 1 p 1 : U U I D > e f a 2 9 6 c 5 - 8 0 d f - 4 a 4 c - 9 f f a - e 5 4 5 7 b 4 f d 9 e 1 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 B o u r g o g n e 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6 7 8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B r e t a g n e & a m p ; 3 2 ; < / d 1 p 1 : N a m e > < d 1 p 1 : O b j e c t T y p e > E l e m e n t < / d 1 p 1 : O b j e c t T y p e > < d 1 p 1 : P a r e n t   z : R e f = " i 2 4 1 " / > < d 1 p 1 : U U I D > 6 7 d 4 1 2 d 7 - 4 f e 9 - 4 3 2 d - 9 1 2 4 - 4 5 5 e 2 1 c 2 d 3 2 6 < / d 1 p 1 : U U I D > < d 1 p 1 : _ p r o p e r t i e s   z : I d = " i 3 6 7 9 "   i : t y p e = " d 1 p 1 : M D M P r o p e r t i e s " > < d 1 p 1 : P a r e n t   z : R e f = " i 3 6 7 8 " / > < d 1 p 1 : U U I D > 0 e 4 8 f 2 4 1 - 3 2 1 0 - 4 5 a 8 - 8 e e 5 - 8 4 b 4 5 f c 5 8 b 3 c < / d 1 p 1 : U U I D > < d 1 p 1 : _ e l e m e n t s > < d 2 : a n y T y p e   z : I d = " i 3 6 8 0 "   i : t y p e = " d 1 p 1 : M D M P r o p e r t y " > < d 1 p 1 : N a m e > S i g L e t t e r < / d 1 p 1 : N a m e > < d 1 p 1 : P a r e n t   z : R e f = " i 3 6 7 8 " / > < d 1 p 1 : U U I D > 4 a 4 4 6 a 3 1 - c 5 1 f - 4 a 9 b - b a 4 5 - 6 7 5 d 8 9 1 5 6 8 0 f < / d 1 p 1 : U U I D > < d 1 p 1 : _ p r o p e r t i e s   z : I d = " i 3 6 8 1 "   i : t y p e = " d 1 p 1 : M D M P r o p e r t i e s " > < d 1 p 1 : P a r e n t   z : R e f = " i 3 6 8 0 " / > < d 1 p 1 : U U I D > 6 1 9 3 8 a 7 0 - e a 8 6 - 4 8 a 8 - b 3 b b - 4 a b 5 0 e c 6 b 6 f d 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6 8 2 " > < d 1 p 1 : U U I D > e f f 1 4 a 8 6 - b 5 9 4 - 4 6 6 9 - 9 3 9 0 - 7 d 3 0 2 4 d 2 e 8 7 6 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6 7 9 " / > < d 1 p 1 : V a l u e   i : t y p e = " d 1 : s t r i n g " > < / d 1 p 1 : V a l u e > < / d 2 : a n y T y p e > < d 2 : a n y T y p e   z : I d = " i 3 6 8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6 7 8 " / > < d 1 p 1 : U U I D > 6 2 9 3 7 9 9 5 - b c 4 a - 4 c 9 d - a 1 d d - c 0 c e b 3 e c 4 5 2 9 < / d 1 p 1 : U U I D > < d 1 p 1 : C o n t a i n e r   z : R e f = " i 3 6 7 9 " / > < d 1 p 1 : V a l u e   i : t y p e = " d 1 : s t r i n g " > ' T 1 ' ! 3 9 : 3 9 < / d 1 p 1 : V a l u e > < / d 2 : a n y T y p e > < d 2 : a n y T y p e   z : I d = " i 3 6 8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6 7 8 " / > < d 1 p 1 : U U I D > a 6 d 2 7 c a a - d 7 6 e - 4 2 0 0 - a 6 3 5 - 5 4 f f a a e 0 b 6 d 2 < / d 1 p 1 : U U I D > < d 1 p 1 : C o n t a i n e r   z : R e f = " i 3 6 7 9 " / > < d 1 p 1 : V a l u e   i : t y p e = " d 1 : s t r i n g " > ' T 2 ' ! 3 9 : 3 9 < / d 1 p 1 : V a l u e > < / d 2 : a n y T y p e > < d 2 : a n y T y p e   z : I d = " i 3 6 8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6 7 8 " / > < d 1 p 1 : U U I D > 7 6 6 7 b b 6 d - d 6 d a - 4 1 0 7 - 8 8 9 e - 2 b 0 7 f b 5 9 a b c 0 < / d 1 p 1 : U U I D > < d 1 p 1 : C o n t a i n e r   z : R e f = " i 3 6 7 9 " / > < d 1 p 1 : V a l u e   i : t y p e = " d 1 : s t r i n g " > ' T 3 ' ! 3 9 : 3 9 < / d 1 p 1 : V a l u e > < / d 2 : a n y T y p e > < d 2 : a n y T y p e   z : I d = " i 3 6 8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6 7 8 " / > < d 1 p 1 : U U I D > 8 2 6 5 4 d 5 a - e 7 0 3 - 4 0 7 c - b 6 b a - e e 6 7 1 7 b b 4 e c 7 < / d 1 p 1 : U U I D > < d 1 p 1 : C o n t a i n e r   z : R e f = " i 3 6 7 9 " / > < d 1 p 1 : V a l u e   i : t y p e = " d 1 : s t r i n g " > ' T 4 ' ! 3 9 : 3 9 < / d 1 p 1 : V a l u e > < / d 2 : a n y T y p e > < d 2 : a n y T y p e   z : I d = " i 3 6 8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6 7 8 " / > < d 1 p 1 : U U I D > 0 5 d 7 9 a 7 0 - 1 e 6 7 - 4 c 5 5 - 8 9 d a - f d 9 d 6 d 7 2 4 b f 8 < / d 1 p 1 : U U I D > < d 1 p 1 : C o n t a i n e r   z : R e f = " i 3 6 7 9 " / > < d 1 p 1 : V a l u e   i : t y p e = " d 1 : s t r i n g " > ' T 5 ' ! 3 9 : 3 9 < / d 1 p 1 : V a l u e > < / d 2 : a n y T y p e > < d 2 : a n y T y p e   z : I d = " i 3 6 8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6 7 8 " / > < d 1 p 1 : U U I D > 7 1 6 2 f 2 2 c - e e d 5 - 4 4 c 7 - 9 9 d c - 0 0 b d 6 d e 9 9 9 c 1 < / d 1 p 1 : U U I D > < d 1 p 1 : C o n t a i n e r   z : R e f = " i 3 6 7 9 " / > < d 1 p 1 : V a l u e   i : t y p e = " d 1 : s t r i n g " > ' T 6 ' ! 3 9 : 3 9 < / d 1 p 1 : V a l u e > < / d 2 : a n y T y p e > < d 2 : a n y T y p e   z : I d = " i 3 6 8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6 7 8 " / > < d 1 p 1 : U U I D > 6 5 d 2 f 0 d 4 - 6 4 0 9 - 4 a 3 e - 8 6 6 0 - 7 3 3 1 2 9 6 9 9 1 e 8 < / d 1 p 1 : U U I D > < d 1 p 1 : C o n t a i n e r   z : R e f = " i 3 6 7 9 " / > < d 1 p 1 : V a l u e   i : t y p e = " d 1 : s t r i n g " > ' T 7 ' ! 3 9 : 3 9 < / d 1 p 1 : V a l u e > < / d 2 : a n y T y p e > < d 2 : a n y T y p e   z : I d = " i 3 6 9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6 7 8 " / > < d 1 p 1 : U U I D > 6 1 6 6 8 e a 9 - 9 e 0 c - 4 7 b 9 - b e e a - 8 c 9 0 b 9 c 2 7 9 e 2 < / d 1 p 1 : U U I D > < d 1 p 1 : C o n t a i n e r   z : R e f = " i 3 6 7 9 " / > < d 1 p 1 : V a l u e   i : t y p e = " d 1 : s t r i n g " > ' T 8 ' ! 3 9 : 3 9 < / d 1 p 1 : V a l u e > < / d 2 : a n y T y p e > < d 2 : a n y T y p e   z : I d = " i 3 6 9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6 7 8 " / > < d 1 p 1 : U U I D > 6 a 7 3 e e 4 8 - 7 9 d 4 - 4 f 1 d - 9 a 9 f - 6 5 0 0 f 7 7 c 2 9 8 f < / d 1 p 1 : U U I D > < d 1 p 1 : C o n t a i n e r   z : R e f = " i 3 6 7 9 " / > < d 1 p 1 : V a l u e   i : t y p e = " d 1 : s t r i n g " > ' T 9 ' ! 3 9 : 3 9 < / d 1 p 1 : V a l u e > < / d 2 : a n y T y p e > < d 2 : a n y T y p e   z : I d = " i 3 6 9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6 7 8 " / > < d 1 p 1 : U U I D > 6 2 d 7 9 1 2 8 - e e f e - 4 b b 2 - a 8 0 5 - 9 0 a 9 8 1 7 d 9 2 3 2 < / d 1 p 1 : U U I D > < d 1 p 1 : C o n t a i n e r   z : R e f = " i 3 6 7 9 " / > < d 1 p 1 : V a l u e   i : t y p e = " d 1 : s t r i n g " > ' T 1 0 ' ! 3 9 : 3 9 < / d 1 p 1 : V a l u e > < / d 2 : a n y T y p e > < d 2 : a n y T y p e   z : I d = " i 3 6 9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6 7 8 " / > < d 1 p 1 : U U I D > 0 c d 4 3 a f 1 - 4 d c 6 - 4 3 1 7 - 9 a 7 a - d 0 f e e f c 6 0 9 3 9 < / d 1 p 1 : U U I D > < d 1 p 1 : C o n t a i n e r   z : R e f = " i 3 6 7 9 " / > < d 1 p 1 : V a l u e   i : t y p e = " d 1 : s t r i n g " > ' T 1 1 ' ! 3 9 : 3 9 < / d 1 p 1 : V a l u e > < / d 2 : a n y T y p e > < d 2 : a n y T y p e   z : I d = " i 3 6 9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6 7 8 " / > < d 1 p 1 : U U I D > a 1 7 4 e e 3 6 - c 3 1 2 - 4 8 7 d - a b d 3 - 4 8 e f b 6 d 9 3 3 2 8 < / d 1 p 1 : U U I D > < d 1 p 1 : C o n t a i n e r   z : R e f = " i 3 6 7 9 " / > < d 1 p 1 : V a l u e   i : t y p e = " d 1 : s t r i n g " > ' T 1 2 ' ! 3 9 : 3 9 < / d 1 p 1 : V a l u e > < / d 2 : a n y T y p e > < d 2 : a n y T y p e   z : I d = " i 3 6 9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6 7 8 " / > < d 1 p 1 : U U I D > 0 a 3 f 0 e 5 8 - 8 7 f a - 4 3 e 0 - a 3 9 e - b a 0 2 d e 9 1 8 2 a 5 < / d 1 p 1 : U U I D > < d 1 p 1 : C o n t a i n e r   z : R e f = " i 3 6 7 9 " / > < d 1 p 1 : V a l u e   i : t y p e = " d 1 : s t r i n g " > ' T 1 3 ' ! 3 9 : 3 9 < / d 1 p 1 : V a l u e > < / d 2 : a n y T y p e > < d 2 : a n y T y p e   z : I d = " i 3 6 9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6 7 8 " / > < d 1 p 1 : U U I D > 0 d 7 1 4 a a 4 - 9 b a a - 4 9 b d - a 2 f f - f 8 1 b f 5 3 f a c d 0 < / d 1 p 1 : U U I D > < d 1 p 1 : C o n t a i n e r   z : R e f = " i 3 6 7 9 " / > < d 1 p 1 : V a l u e   i : t y p e = " d 1 : s t r i n g " > ' T 1 4 ' ! 3 9 : 3 9 < / d 1 p 1 : V a l u e > < / d 2 : a n y T y p e > < d 2 : a n y T y p e   z : I d = " i 3 6 9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6 7 8 " / > < d 1 p 1 : U U I D > 2 b 3 0 4 e 4 9 - d 9 5 d - 4 0 a 6 - 9 1 c 4 - 4 d 2 a 9 7 2 e 5 6 8 3 < / d 1 p 1 : U U I D > < d 1 p 1 : C o n t a i n e r   z : R e f = " i 3 6 7 9 " / > < d 1 p 1 : V a l u e   i : t y p e = " d 1 : s t r i n g " > ' T 1 5 ' ! 3 9 : 3 9 < / d 1 p 1 : V a l u e > < / d 2 : a n y T y p e > < d 2 : a n y T y p e   z : I d = " i 3 6 9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6 7 8 " / > < d 1 p 1 : U U I D > 0 8 5 2 a 3 d c - 8 5 3 c - 4 7 0 8 - 9 9 6 b - e c 9 4 d c a 6 a 6 d 0 < / d 1 p 1 : U U I D > < d 1 p 1 : C o n t a i n e r   z : R e f = " i 3 6 7 9 " / > < d 1 p 1 : V a l u e   i : t y p e = " d 1 : s t r i n g " > ' T 1 6 ' ! 3 9 : 3 9 < / d 1 p 1 : V a l u e > < / d 2 : a n y T y p e > < d 2 : a n y T y p e   z : I d = " i 3 6 9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6 7 8 " / > < d 1 p 1 : U U I D > e 5 1 2 3 9 0 3 - a 6 0 9 - 4 e d 6 - b e 9 f - b 7 1 0 3 9 3 1 d 3 7 d < / d 1 p 1 : U U I D > < d 1 p 1 : C o n t a i n e r   z : R e f = " i 3 6 7 9 " / > < d 1 p 1 : V a l u e   i : t y p e = " d 1 : s t r i n g " > ' T 1 7 ' ! 3 9 : 3 9 < / d 1 p 1 : V a l u e > < / d 2 : a n y T y p e > < d 2 : a n y T y p e   z : I d = " i 3 7 0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6 7 8 " / > < d 1 p 1 : U U I D > f 0 c 9 6 7 6 7 - 4 8 3 e - 4 2 b 5 - 9 6 c 6 - 3 c 1 d 1 b b 6 9 d b 6 < / d 1 p 1 : U U I D > < d 1 p 1 : C o n t a i n e r   z : R e f = " i 3 6 7 9 " / > < d 1 p 1 : V a l u e   i : t y p e = " d 1 : s t r i n g " > ' T 1 8 ' ! 3 9 : 3 9 < / d 1 p 1 : V a l u e > < / d 2 : a n y T y p e > < d 2 : a n y T y p e   z : I d = " i 3 7 0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6 7 8 " / > < d 1 p 1 : U U I D > e 3 8 c 2 3 1 9 - 0 d e 8 - 4 2 8 3 - b 7 e b - 8 f 5 e c b 4 b 4 c b 3 < / d 1 p 1 : U U I D > < d 1 p 1 : C o n t a i n e r   z : R e f = " i 3 6 7 9 " / > < d 1 p 1 : V a l u e   i : t y p e = " d 1 : s t r i n g " > ' T 1 9 ' ! 3 9 : 3 9 < / d 1 p 1 : V a l u e > < / d 2 : a n y T y p e > < d 2 : a n y T y p e   z : I d = " i 3 7 0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6 7 8 " / > < d 1 p 1 : U U I D > f 1 d 3 6 c 8 d - 7 5 3 d - 4 3 3 8 - 8 2 c 1 - f e 3 c 2 6 b b 3 f 1 5 < / d 1 p 1 : U U I D > < d 1 p 1 : C o n t a i n e r   z : R e f = " i 3 6 7 9 " / > < d 1 p 1 : V a l u e   i : t y p e = " d 1 : s t r i n g " > ' T 2 0 ' ! 3 9 : 3 9 < / d 1 p 1 : V a l u e > < / d 2 : a n y T y p e > < d 2 : a n y T y p e   z : I d = " i 3 7 0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6 7 8 " / > < d 1 p 1 : U U I D > a 3 6 c d c 4 9 - d 5 e b - 4 e d 8 - a e 9 7 - 1 8 f 2 6 6 5 b 4 c 5 2 < / d 1 p 1 : U U I D > < d 1 p 1 : C o n t a i n e r   z : R e f = " i 3 6 7 9 " / > < d 1 p 1 : V a l u e   i : t y p e = " d 1 : s t r i n g " > ' T 2 1 ' ! 3 9 : 3 9 < / d 1 p 1 : V a l u e > < / d 2 : a n y T y p e > < d 2 : a n y T y p e   z : I d = " i 3 7 0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6 7 8 " / > < d 1 p 1 : U U I D > 4 d b 5 3 5 7 1 - e 4 f b - 4 e 5 9 - 9 d a 3 - b f c 6 1 f 0 5 3 3 0 9 < / d 1 p 1 : U U I D > < d 1 p 1 : C o n t a i n e r   z : R e f = " i 3 6 7 9 " / > < d 1 p 1 : V a l u e   i : t y p e = " d 1 : s t r i n g " > ' T 2 2 ' ! 4 0 : 4 0 < / d 1 p 1 : V a l u e > < / d 2 : a n y T y p e > < d 2 : a n y T y p e   z : I d = " i 3 7 0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6 7 8 " / > < d 1 p 1 : U U I D > 6 d d f a c 1 f - e 1 a 0 - 4 a b c - a 2 c 7 - 7 1 6 3 4 f 9 a c 6 d b < / d 1 p 1 : U U I D > < d 1 p 1 : C o n t a i n e r   z : R e f = " i 3 6 7 9 " / > < d 1 p 1 : V a l u e   i : t y p e = " d 1 : s t r i n g " > ' T 2 3 ' ! 4 0 : 4 0 < / d 1 p 1 : V a l u e > < / d 2 : a n y T y p e > < d 2 : a n y T y p e   z : I d = " i 3 7 0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6 7 8 " / > < d 1 p 1 : U U I D > f d 8 8 a c 3 7 - 5 a a 3 - 4 0 7 c - a 0 1 f - a 9 e 0 7 f 4 1 4 4 a a < / d 1 p 1 : U U I D > < d 1 p 1 : C o n t a i n e r   z : R e f = " i 3 6 7 9 " / > < d 1 p 1 : V a l u e   i : t y p e = " d 1 : s t r i n g " > ' T 2 4 ' ! 4 0 : 4 0 < / d 1 p 1 : V a l u e > < / d 2 : a n y T y p e > < d 2 : a n y T y p e   z : I d = " i 3 7 0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6 7 8 " / > < d 1 p 1 : U U I D > 9 e 8 9 7 4 d 9 - 2 0 7 4 - 4 4 b 1 - b f 6 e - 1 b 3 a 8 b 6 4 6 2 e 3 < / d 1 p 1 : U U I D > < d 1 p 1 : C o n t a i n e r   z : R e f = " i 3 6 7 9 " / > < d 1 p 1 : V a l u e   i : t y p e = " d 1 : s t r i n g " > ' T 2 5 ' ! 4 0 : 4 0 < / d 1 p 1 : V a l u e > < / d 2 : a n y T y p e > < d 2 : a n y T y p e   z : I d = " i 3 7 0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6 7 8 " / > < d 1 p 1 : U U I D > c 3 0 2 8 2 5 1 - 8 d d 3 - 4 3 d b - 8 4 8 c - d 3 f c 3 3 3 f b 3 7 4 < / d 1 p 1 : U U I D > < d 1 p 1 : C o n t a i n e r   z : R e f = " i 3 6 7 9 " / > < d 1 p 1 : V a l u e   i : t y p e = " d 1 : s t r i n g " > ' T 2 6 ' ! 4 0 : 4 0 < / d 1 p 1 : V a l u e > < / d 2 : a n y T y p e > < d 2 : a n y T y p e   z : I d = " i 3 7 0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6 7 8 " / > < d 1 p 1 : U U I D > a b 6 5 7 a e c - a 5 4 7 - 4 0 f 7 - 8 9 3 c - b e a 5 e 8 c 8 7 7 d 2 < / d 1 p 1 : U U I D > < d 1 p 1 : C o n t a i n e r   z : R e f = " i 3 6 7 9 " / > < d 1 p 1 : V a l u e   i : t y p e = " d 1 : s t r i n g " > ' T 2 7 ' ! 4 0 : 4 0 < / d 1 p 1 : V a l u e > < / d 2 : a n y T y p e > < d 2 : a n y T y p e   z : I d = " i 3 7 1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6 7 8 " / > < d 1 p 1 : U U I D > c 8 6 2 a 2 8 c - 4 4 6 e - 4 4 c 7 - 8 0 1 0 - 8 5 6 8 a 1 9 d 7 b f 1 < / d 1 p 1 : U U I D > < d 1 p 1 : C o n t a i n e r   z : R e f = " i 3 6 7 9 " / > < d 1 p 1 : V a l u e   i : t y p e = " d 1 : s t r i n g " > ' T 2 8 ' ! 4 0 : 4 0 < / d 1 p 1 : V a l u e > < / d 2 : a n y T y p e > < d 2 : a n y T y p e   z : I d = " i 3 7 1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6 7 8 " / > < d 1 p 1 : U U I D > e 4 e 3 7 4 d d - 3 1 0 d - 4 6 e d - a 0 6 2 - 6 2 b 9 f 2 7 0 f 7 9 1 < / d 1 p 1 : U U I D > < d 1 p 1 : C o n t a i n e r   z : R e f = " i 3 6 7 9 " / > < d 1 p 1 : V a l u e   i : t y p e = " d 1 : s t r i n g " > ' T 2 9 ' ! 4 0 : 4 0 < / d 1 p 1 : V a l u e > < / d 2 : a n y T y p e > < d 2 : a n y T y p e   z : I d = " i 3 7 1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6 7 8 " / > < d 1 p 1 : U U I D > 1 5 8 1 0 3 0 c - c 6 6 c - 4 e 4 4 - a a 0 7 - e c 0 7 a e 2 7 7 d 9 c < / d 1 p 1 : U U I D > < d 1 p 1 : C o n t a i n e r   z : R e f = " i 3 6 7 9 " / > < d 1 p 1 : V a l u e   i : t y p e = " d 1 : s t r i n g " > ' T 3 0 ' ! 4 1 : 4 1 < / d 1 p 1 : V a l u e > < / d 2 : a n y T y p e > < d 2 : a n y T y p e   z : I d = " i 3 7 1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6 7 8 " / > < d 1 p 1 : U U I D > 7 1 3 8 a 9 b 9 - 2 6 2 1 - 4 f 4 0 - 8 a 1 b - 6 e 8 3 2 c 5 a e c f e < / d 1 p 1 : U U I D > < d 1 p 1 : C o n t a i n e r   z : R e f = " i 3 6 7 9 " / > < d 1 p 1 : V a l u e   i : t y p e = " d 1 : s t r i n g " > ' T 3 1 ' ! 4 1 : 4 1 < / d 1 p 1 : V a l u e > < / d 2 : a n y T y p e > < d 2 : a n y T y p e   z : I d = " i 3 7 1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6 7 8 " / > < d 1 p 1 : U U I D > 4 1 e e 5 f b 2 - a 6 b 0 - 4 1 4 a - 8 2 9 b - f 6 d 4 2 a e 7 5 6 6 7 < / d 1 p 1 : U U I D > < d 1 p 1 : C o n t a i n e r   z : R e f = " i 3 6 7 9 " / > < d 1 p 1 : V a l u e   i : t y p e = " d 1 : s t r i n g " > ' T 3 2 ' ! 4 1 : 4 1 < / d 1 p 1 : V a l u e > < / d 2 : a n y T y p e > < d 2 : a n y T y p e   z : I d = " i 3 7 1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6 7 8 " / > < d 1 p 1 : U U I D > 9 c 0 f a 9 a 1 - 5 9 b 1 - 4 3 e 4 - b 5 b 3 - 6 4 0 5 5 1 7 2 8 0 9 6 < / d 1 p 1 : U U I D > < d 1 p 1 : C o n t a i n e r   z : R e f = " i 3 6 7 9 " / > < d 1 p 1 : V a l u e   i : t y p e = " d 1 : s t r i n g " > ' T 3 3 ' ! 4 1 : 4 1 < / d 1 p 1 : V a l u e > < / d 2 : a n y T y p e > < d 2 : a n y T y p e   z : I d = " i 3 7 1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6 7 8 " / > < d 1 p 1 : U U I D > 1 f e 2 3 c a 0 - d 2 0 4 - 4 e f 4 - 9 d f c - 4 b c e a c 0 5 6 a e d < / d 1 p 1 : U U I D > < d 1 p 1 : C o n t a i n e r   z : R e f = " i 3 6 7 9 " / > < d 1 p 1 : V a l u e   i : t y p e = " d 1 : s t r i n g " > ' T 3 4 ' ! 4 1 : 4 1 < / d 1 p 1 : V a l u e > < / d 2 : a n y T y p e > < d 2 : a n y T y p e   z : I d = " i 3 7 1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6 7 8 " / > < d 1 p 1 : U U I D > b e 8 b 4 5 e a - b 0 1 f - 4 7 7 0 - 8 6 7 4 - 4 8 6 9 b e a d b f 5 9 < / d 1 p 1 : U U I D > < d 1 p 1 : C o n t a i n e r   z : R e f = " i 3 6 7 9 " / > < d 1 p 1 : V a l u e   i : t y p e = " d 1 : s t r i n g " > ' T 3 5 ' ! 4 1 : 4 1 < / d 1 p 1 : V a l u e > < / d 2 : a n y T y p e > < d 2 : a n y T y p e   z : I d = " i 3 7 1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6 7 8 " / > < d 1 p 1 : U U I D > b 2 4 4 0 a b 6 - b e 7 6 - 4 6 4 6 - b d f 1 - e f e a 1 f 3 0 0 e e 9 < / d 1 p 1 : U U I D > < d 1 p 1 : C o n t a i n e r   z : R e f = " i 3 6 7 9 " / > < d 1 p 1 : V a l u e   i : t y p e = " d 1 : s t r i n g " > ' T 3 6 ' ! 4 1 : 4 1 < / d 1 p 1 : V a l u e > < / d 2 : a n y T y p e > < d 2 : a n y T y p e   z : I d = " i 3 7 1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6 7 8 " / > < d 1 p 1 : U U I D > 0 3 1 9 a 8 4 4 - b 8 b 2 - 4 c f 1 - a c 5 9 - e 1 7 4 1 4 1 e d 6 d 0 < / d 1 p 1 : U U I D > < d 1 p 1 : C o n t a i n e r   z : R e f = " i 3 6 7 9 " / > < d 1 p 1 : V a l u e   i : t y p e = " d 1 : s t r i n g " > ' T 3 7 ' ! 4 1 : 4 1 < / d 1 p 1 : V a l u e > < / d 2 : a n y T y p e > < d 2 : a n y T y p e   z : I d = " i 3 7 2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6 7 8 " / > < d 1 p 1 : U U I D > b b 6 d 7 6 d f - c 6 8 0 - 4 7 0 a - b d 0 8 - 1 0 a 8 1 b 1 9 b 4 2 b < / d 1 p 1 : U U I D > < d 1 p 1 : C o n t a i n e r   z : R e f = " i 3 6 7 9 " / > < d 1 p 1 : V a l u e   i : t y p e = " d 1 : s t r i n g " > ' T 3 8 ' ! 4 0 : 4 0 < / d 1 p 1 : V a l u e > < / d 2 : a n y T y p e > < d 2 : a n y T y p e   z : I d = " i 3 7 2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6 7 8 " / > < d 1 p 1 : U U I D > 9 2 b a 2 4 0 5 - 8 c e 3 - 4 b 1 4 - 8 e 4 0 - f f 5 b 8 b 0 5 c 3 4 a < / d 1 p 1 : U U I D > < d 1 p 1 : C o n t a i n e r   z : R e f = " i 3 6 7 9 " / > < d 1 p 1 : V a l u e   i : t y p e = " d 1 : s t r i n g " > ' T 3 9 ' ! 4 0 : 4 0 < / d 1 p 1 : V a l u e > < / d 2 : a n y T y p e > < d 2 : a n y T y p e   z : I d = " i 3 7 2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6 7 8 " / > < d 1 p 1 : U U I D > 7 1 5 d 0 e 5 d - 3 d 5 c - 4 3 c 9 - b 9 d 3 - c 9 0 e f 1 3 6 6 5 9 5 < / d 1 p 1 : U U I D > < d 1 p 1 : C o n t a i n e r   z : R e f = " i 3 6 7 9 " / > < d 1 p 1 : V a l u e   i : t y p e = " d 1 : s t r i n g " > ' T 4 0 ' ! 4 0 : 4 0 < / d 1 p 1 : V a l u e > < / d 2 : a n y T y p e > < d 2 : a n y T y p e   z : I d = " i 3 7 2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6 7 8 " / > < d 1 p 1 : U U I D > e 2 f 4 6 5 6 5 - 4 c f 9 - 4 f e f - 9 d f c - d 9 2 5 4 4 3 7 f c b e < / d 1 p 1 : U U I D > < d 1 p 1 : C o n t a i n e r   z : R e f = " i 3 6 7 9 " / > < d 1 p 1 : V a l u e   i : t y p e = " d 1 : s t r i n g " > ' T 4 1 ' ! 4 0 : 4 0 < / d 1 p 1 : V a l u e > < / d 2 : a n y T y p e > < d 2 : a n y T y p e   z : I d = " i 3 7 2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6 7 8 " / > < d 1 p 1 : U U I D > e d c f 8 f 0 6 - 0 b d d - 4 4 5 e - b 3 4 2 - a 2 4 0 7 9 9 2 e d c a < / d 1 p 1 : U U I D > < d 1 p 1 : C o n t a i n e r   z : R e f = " i 3 6 7 9 " / > < d 1 p 1 : V a l u e   i : t y p e = " d 1 : s t r i n g " > ' T 4 2 ' ! 4 0 : 4 0 < / d 1 p 1 : V a l u e > < / d 2 : a n y T y p e > < d 2 : a n y T y p e   z : I d = " i 3 7 2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6 7 8 " / > < d 1 p 1 : U U I D > 8 b c c 1 d c 8 - 3 2 6 d - 4 e 6 5 - a 3 a 6 - 5 b 4 0 3 2 7 5 5 0 b d < / d 1 p 1 : U U I D > < d 1 p 1 : C o n t a i n e r   z : R e f = " i 3 6 7 9 " / > < d 1 p 1 : V a l u e   i : t y p e = " d 1 : s t r i n g " > ' T 4 3 ' ! 4 0 : 4 0 < / d 1 p 1 : V a l u e > < / d 2 : a n y T y p e > < d 2 : a n y T y p e   z : I d = " i 3 7 2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6 7 8 " / > < d 1 p 1 : U U I D > 3 2 9 e 1 0 4 f - d 1 e a - 4 e 8 6 - a b a c - e 2 3 4 5 d f f 1 7 e f < / d 1 p 1 : U U I D > < d 1 p 1 : C o n t a i n e r   z : R e f = " i 3 6 7 9 " / > < d 1 p 1 : V a l u e   i : t y p e = " d 1 : s t r i n g " > ' T 4 4 ' ! 4 0 : 4 0 < / d 1 p 1 : V a l u e > < / d 2 : a n y T y p e > < d 2 : a n y T y p e   z : I d = " i 3 7 2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6 7 8 " / > < d 1 p 1 : U U I D > 5 9 8 e 1 6 3 4 - 1 f 6 a - 4 7 f 5 - a 6 7 3 - f 7 c 1 7 8 6 b 7 3 3 4 < / d 1 p 1 : U U I D > < d 1 p 1 : C o n t a i n e r   z : R e f = " i 3 6 7 9 " / > < d 1 p 1 : V a l u e   i : t y p e = " d 1 : s t r i n g " > ' T 4 5 ' ! 4 0 : 4 0 < / d 1 p 1 : V a l u e > < / d 2 : a n y T y p e > < d 2 : a n y T y p e   z : I d = " i 3 7 2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6 7 8 " / > < d 1 p 1 : U U I D > d b 0 3 9 8 1 d - 9 d f e - 4 3 a 2 - b e 8 a - 1 6 2 9 9 5 3 9 2 5 7 b < / d 1 p 1 : U U I D > < d 1 p 1 : C o n t a i n e r   z : R e f = " i 3 6 7 9 " / > < d 1 p 1 : V a l u e   i : t y p e = " d 1 : s t r i n g " > ' T 4 6 ' ! 4 1 : 4 1 < / d 1 p 1 : V a l u e > < / d 2 : a n y T y p e > < d 2 : a n y T y p e   z : I d = " i 3 7 2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6 7 8 " / > < d 1 p 1 : U U I D > 7 f 7 c 4 7 d b - 4 d c 0 - 4 6 1 9 - 8 0 6 e - 5 f 8 0 9 a 3 4 3 9 b 9 < / d 1 p 1 : U U I D > < d 1 p 1 : C o n t a i n e r   z : R e f = " i 3 6 7 9 " / > < d 1 p 1 : V a l u e   i : t y p e = " d 1 : s t r i n g " > ' T 4 7 ' ! 4 1 : 4 1 < / d 1 p 1 : V a l u e > < / d 2 : a n y T y p e > < d 2 : a n y T y p e   z : I d = " i 3 7 3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6 7 8 " / > < d 1 p 1 : U U I D > a e d 6 a f 8 e - 2 e e b - 4 8 d 9 - a 1 4 3 - c 4 1 f b 7 5 f 7 3 f 5 < / d 1 p 1 : U U I D > < d 1 p 1 : C o n t a i n e r   z : R e f = " i 3 6 7 9 " / > < d 1 p 1 : V a l u e   i : t y p e = " d 1 : s t r i n g " > ' T 4 8 ' ! 4 1 : 4 1 < / d 1 p 1 : V a l u e > < / d 2 : a n y T y p e > < d 2 : a n y T y p e   z : I d = " i 3 7 3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6 7 8 " / > < d 1 p 1 : U U I D > 7 c 2 6 6 6 d 7 - 3 4 4 6 - 4 7 6 d - 8 7 e 2 - b 2 6 e 4 3 d b 2 a b c < / d 1 p 1 : U U I D > < d 1 p 1 : C o n t a i n e r   z : R e f = " i 3 6 7 9 " / > < d 1 p 1 : V a l u e   i : t y p e = " d 1 : s t r i n g " > ' T 4 9 ' ! 4 1 : 4 1 < / d 1 p 1 : V a l u e > < / d 2 : a n y T y p e > < d 2 : a n y T y p e   z : I d = " i 3 7 3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6 7 8 " / > < d 1 p 1 : U U I D > 3 d 8 6 8 f a a - 1 1 3 b - 4 8 4 0 - a 2 a 7 - 8 4 7 7 3 d 9 b 5 8 d b < / d 1 p 1 : U U I D > < d 1 p 1 : C o n t a i n e r   z : R e f = " i 3 6 7 9 " / > < d 1 p 1 : V a l u e   i : t y p e = " d 1 : s t r i n g " > ' T 5 0 ' ! 4 1 : 4 1 < / d 1 p 1 : V a l u e > < / d 2 : a n y T y p e > < d 2 : a n y T y p e   z : I d = " i 3 7 3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6 7 8 " / > < d 1 p 1 : U U I D > a 5 1 c d e 8 d - c 5 a 6 - 4 d 0 f - 9 7 5 a - 6 0 e a 0 9 5 5 9 c f 2 < / d 1 p 1 : U U I D > < d 1 p 1 : C o n t a i n e r   z : R e f = " i 3 6 7 9 " / > < d 1 p 1 : V a l u e   i : t y p e = " d 1 : s t r i n g " > ' T 5 1 ' ! 4 1 : 4 1 < / d 1 p 1 : V a l u e > < / d 2 : a n y T y p e > < d 2 : a n y T y p e   z : I d = " i 3 7 3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6 7 8 " / > < d 1 p 1 : U U I D > 3 d 6 7 7 3 8 8 - d a f 3 - 4 6 8 6 - a c 5 2 - f 2 c 1 7 4 4 3 0 3 f 1 < / d 1 p 1 : U U I D > < d 1 p 1 : C o n t a i n e r   z : R e f = " i 3 6 7 9 " / > < d 1 p 1 : V a l u e   i : t y p e = " d 1 : s t r i n g " > ' T 5 2 ' ! 4 1 : 4 1 < / d 1 p 1 : V a l u e > < / d 2 : a n y T y p e > < d 2 : a n y T y p e   z : I d = " i 3 7 3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6 7 8 " / > < d 1 p 1 : U U I D > 5 b f 5 4 e b a - 2 e 1 2 - 4 a 4 5 - a 8 8 a - 1 6 7 5 4 c 9 a a 4 f 5 < / d 1 p 1 : U U I D > < d 1 p 1 : C o n t a i n e r   z : R e f = " i 3 6 7 9 " / > < d 1 p 1 : V a l u e   i : t y p e = " d 1 : s t r i n g " > ' T 5 3 ' ! 4 1 : 4 1 < / d 1 p 1 : V a l u e > < / d 2 : a n y T y p e > < d 2 : a n y T y p e   z : I d = " i 3 7 3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6 7 8 " / > < d 1 p 1 : U U I D > 9 f c 9 e 2 6 e - c a 7 9 - 4 7 9 0 - b 9 0 9 - 6 4 5 8 5 f 4 9 e 2 6 0 < / d 1 p 1 : U U I D > < d 1 p 1 : C o n t a i n e r   z : R e f = " i 3 6 7 9 " / > < d 1 p 1 : V a l u e   i : t y p e = " d 1 : s t r i n g " > ' T 5 4 ' ! 4 0 : 4 0 < / d 1 p 1 : V a l u e > < / d 2 : a n y T y p e > < d 2 : a n y T y p e   z : I d = " i 3 7 3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6 7 8 " / > < d 1 p 1 : U U I D > 9 4 f 4 6 5 6 3 - 1 3 1 5 - 4 1 b 3 - 8 4 2 2 - 6 a 0 9 1 8 3 0 2 3 b e < / d 1 p 1 : U U I D > < d 1 p 1 : C o n t a i n e r   z : R e f = " i 3 6 7 9 " / > < d 1 p 1 : V a l u e   i : t y p e = " d 1 : s t r i n g " > ' T 5 5 ' ! 4 0 : 4 0 < / d 1 p 1 : V a l u e > < / d 2 : a n y T y p e > < d 2 : a n y T y p e   z : I d = " i 3 7 3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6 7 8 " / > < d 1 p 1 : U U I D > 4 a 3 8 9 f 9 1 - 6 b b b - 4 2 4 9 - a 5 b 3 - b b f 5 f 9 0 1 9 d 9 b < / d 1 p 1 : U U I D > < d 1 p 1 : C o n t a i n e r   z : R e f = " i 3 6 7 9 " / > < d 1 p 1 : V a l u e   i : t y p e = " d 1 : s t r i n g " > ' T 5 6 ' ! 4 0 : 4 0 < / d 1 p 1 : V a l u e > < / d 2 : a n y T y p e > < d 2 : a n y T y p e   z : I d = " i 3 7 3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6 7 8 " / > < d 1 p 1 : U U I D > c c c b a b 2 e - 4 f b c - 4 e 2 6 - 9 9 a e - f 8 5 1 2 5 d 1 2 3 b 2 < / d 1 p 1 : U U I D > < d 1 p 1 : C o n t a i n e r   z : R e f = " i 3 6 7 9 " / > < d 1 p 1 : V a l u e   i : t y p e = " d 1 : s t r i n g " > ' T 5 7 ' ! 4 0 : 4 0 < / d 1 p 1 : V a l u e > < / d 2 : a n y T y p e > < d 2 : a n y T y p e   z : I d = " i 3 7 4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6 7 8 " / > < d 1 p 1 : U U I D > b e 2 d 1 4 3 c - 2 7 a 0 - 4 8 f 5 - 8 0 1 0 - b d 3 4 c 3 d d 6 a 2 a < / d 1 p 1 : U U I D > < d 1 p 1 : C o n t a i n e r   z : R e f = " i 3 6 7 9 " / > < d 1 p 1 : V a l u e   i : t y p e = " d 1 : s t r i n g " > ' T 5 8 ' ! 4 0 : 4 0 < / d 1 p 1 : V a l u e > < / d 2 : a n y T y p e > < d 2 : a n y T y p e   z : I d = " i 3 7 4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6 7 8 " / > < d 1 p 1 : U U I D > a 7 2 1 a a c b - 2 a 4 6 - 4 d 3 2 - 8 4 8 8 - 7 c 4 b 3 a 7 5 b 0 1 7 < / d 1 p 1 : U U I D > < d 1 p 1 : C o n t a i n e r   z : R e f = " i 3 6 7 9 " / > < d 1 p 1 : V a l u e   i : t y p e = " d 1 : s t r i n g " > ' T 5 9 ' ! 4 0 : 4 0 < / d 1 p 1 : V a l u e > < / d 2 : a n y T y p e > < d 2 : a n y T y p e   z : I d = " i 3 7 4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6 7 8 " / > < d 1 p 1 : U U I D > e 0 b a 8 4 c f - f a e b - 4 8 2 7 - a 9 1 d - 9 6 4 4 4 1 a 4 0 b 4 d < / d 1 p 1 : U U I D > < d 1 p 1 : C o n t a i n e r   z : R e f = " i 3 6 7 9 " / > < d 1 p 1 : V a l u e   i : t y p e = " d 1 : s t r i n g " > ' T 6 0 ' ! 3 9 : 3 9 < / d 1 p 1 : V a l u e > < / d 2 : a n y T y p e > < d 2 : a n y T y p e   z : I d = " i 3 7 4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6 7 8 " / > < d 1 p 1 : U U I D > c 6 b 7 1 1 3 3 - 0 9 b 9 - 4 e e 3 - 8 2 6 7 - e f 9 3 e 1 e 7 9 b a 7 < / d 1 p 1 : U U I D > < d 1 p 1 : C o n t a i n e r   z : R e f = " i 3 6 7 9 " / > < d 1 p 1 : V a l u e   i : t y p e = " d 1 : s t r i n g " > ' T 6 1 ' ! 3 9 : 3 9 < / d 1 p 1 : V a l u e > < / d 2 : a n y T y p e > < d 2 : a n y T y p e   z : I d = " i 3 7 4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6 7 8 " / > < d 1 p 1 : U U I D > 3 e b b 2 c c a - 2 0 9 e - 4 3 f c - 9 4 6 d - b 2 f a 0 b 7 4 9 a 8 d < / d 1 p 1 : U U I D > < d 1 p 1 : C o n t a i n e r   z : R e f = " i 3 6 7 9 " / > < d 1 p 1 : V a l u e   i : t y p e = " d 1 : s t r i n g " > ' T 6 2 ' ! 3 9 : 3 9 < / d 1 p 1 : V a l u e > < / d 2 : a n y T y p e > < d 2 : a n y T y p e   z : I d = " i 3 7 4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6 7 8 " / > < d 1 p 1 : U U I D > 3 3 9 1 b 1 a 6 - 2 7 6 b - 4 6 d 2 - 8 8 2 b - 6 0 5 8 a e 5 c 0 1 3 3 < / d 1 p 1 : U U I D > < d 1 p 1 : C o n t a i n e r   z : R e f = " i 3 6 7 9 " / > < d 1 p 1 : V a l u e   i : t y p e = " d 1 : s t r i n g " > ' T 6 3 ' ! 3 9 : 3 9 < / d 1 p 1 : V a l u e > < / d 2 : a n y T y p e > < d 2 : a n y T y p e   z : I d = " i 3 7 4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6 7 8 " / > < d 1 p 1 : U U I D > 3 b 2 5 6 c a 6 - 1 8 b 2 - 4 b 6 f - a b a 1 - 3 e 4 e 1 a 3 2 8 9 7 3 < / d 1 p 1 : U U I D > < d 1 p 1 : C o n t a i n e r   z : R e f = " i 3 6 7 9 " / > < d 1 p 1 : V a l u e   i : t y p e = " d 1 : s t r i n g " > ' T 6 4 ' ! 3 9 : 3 9 < / d 1 p 1 : V a l u e > < / d 2 : a n y T y p e > < d 2 : a n y T y p e   z : I d = " i 3 7 4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6 7 8 " / > < d 1 p 1 : U U I D > f d 9 b d 6 0 f - 2 5 6 e - 4 d f d - 9 e 6 a - 8 d 9 a 8 b 6 1 6 7 a 4 < / d 1 p 1 : U U I D > < d 1 p 1 : C o n t a i n e r   z : R e f = " i 3 6 7 9 " / > < d 1 p 1 : V a l u e   i : t y p e = " d 1 : s t r i n g " > ' T 6 5 ' ! 4 0 : 4 0 < / d 1 p 1 : V a l u e > < / d 2 : a n y T y p e > < d 2 : a n y T y p e   z : I d = " i 3 7 4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6 7 8 " / > < d 1 p 1 : U U I D > 0 0 a a 0 2 8 e - 6 f 5 4 - 4 8 4 c - a 0 c 5 - 5 a b e 4 9 6 6 d f 2 d < / d 1 p 1 : U U I D > < d 1 p 1 : C o n t a i n e r   z : R e f = " i 3 6 7 9 " / > < d 1 p 1 : V a l u e   i : t y p e = " d 1 : s t r i n g " > ' T 6 6 ' ! 4 0 : 4 0 < / d 1 p 1 : V a l u e > < / d 2 : a n y T y p e > < d 2 : a n y T y p e   z : I d = " i 3 7 4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6 7 8 " / > < d 1 p 1 : U U I D > a f e 1 c 4 7 a - 5 0 e d - 4 6 7 f - a 8 d a - 2 8 9 9 e 7 6 c b f 8 f < / d 1 p 1 : U U I D > < d 1 p 1 : C o n t a i n e r   z : R e f = " i 3 6 7 9 " / > < d 1 p 1 : V a l u e   i : t y p e = " d 1 : s t r i n g " > ' T 6 7 ' ! 4 0 : 4 0 < / d 1 p 1 : V a l u e > < / d 2 : a n y T y p e > < d 2 : a n y T y p e   z : I d = " i 3 7 5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6 7 8 " / > < d 1 p 1 : U U I D > 4 4 a 3 b 8 7 7 - 5 2 9 b - 4 5 8 0 - 8 2 7 5 - a 2 3 f 7 9 b 1 7 7 2 d < / d 1 p 1 : U U I D > < d 1 p 1 : C o n t a i n e r   z : R e f = " i 3 6 7 9 " / > < d 1 p 1 : V a l u e   i : t y p e = " d 1 : s t r i n g " > ' T 6 8 ' ! 4 0 : 4 0 < / d 1 p 1 : V a l u e > < / d 2 : a n y T y p e > < d 2 : a n y T y p e   z : I d = " i 3 7 5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6 7 8 " / > < d 1 p 1 : U U I D > 4 e d 2 d 4 3 a - 6 3 c 7 - 4 e c 9 - a 5 4 0 - 5 3 e e 6 d 2 a 4 f 8 a < / d 1 p 1 : U U I D > < d 1 p 1 : C o n t a i n e r   z : R e f = " i 3 6 7 9 " / > < d 1 p 1 : V a l u e   i : t y p e = " d 1 : s t r i n g " > ' T 6 9 ' ! 4 0 : 4 0 < / d 1 p 1 : V a l u e > < / d 2 : a n y T y p e > < d 2 : a n y T y p e   z : I d = " i 3 7 5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6 7 8 " / > < d 1 p 1 : U U I D > e 3 0 e d d b 9 - e f d 9 - 4 b 4 6 - a f 7 c - 2 2 9 b e 2 3 d 2 1 7 6 < / d 1 p 1 : U U I D > < d 1 p 1 : C o n t a i n e r   z : R e f = " i 3 6 7 9 " / > < d 1 p 1 : V a l u e   i : t y p e = " d 1 : s t r i n g " > ' T 7 0 ' ! 4 1 : 4 1 < / d 1 p 1 : V a l u e > < / d 2 : a n y T y p e > < d 2 : a n y T y p e   z : I d = " i 3 7 5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6 7 8 " / > < d 1 p 1 : U U I D > 4 0 2 4 8 f 3 0 - 1 a 7 d - 4 c b 9 - a d 8 5 - 8 4 a 1 9 e 2 4 0 c 2 e < / d 1 p 1 : U U I D > < d 1 p 1 : C o n t a i n e r   z : R e f = " i 3 6 7 9 " / > < d 1 p 1 : V a l u e   i : t y p e = " d 1 : s t r i n g " > ' T 7 1 ' ! 4 1 : 4 1 < / d 1 p 1 : V a l u e > < / d 2 : a n y T y p e > < d 2 : a n y T y p e   z : I d = " i 3 7 5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6 7 8 " / > < d 1 p 1 : U U I D > 9 8 7 e b 2 f 3 - 4 c 3 7 - 4 5 5 9 - a a 6 0 - 4 f a 8 d 0 a 2 c 0 d 2 < / d 1 p 1 : U U I D > < d 1 p 1 : C o n t a i n e r   z : R e f = " i 3 6 7 9 " / > < d 1 p 1 : V a l u e   i : t y p e = " d 1 : s t r i n g " > ' T 7 2 ' ! 4 1 : 4 1 < / d 1 p 1 : V a l u e > < / d 2 : a n y T y p e > < d 2 : a n y T y p e   z : I d = " i 3 7 5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6 7 8 " / > < d 1 p 1 : U U I D > f f 2 a 4 6 4 5 - 5 3 e a - 4 6 1 7 - a 4 9 8 - b 2 9 0 5 f a 7 b f 8 7 < / d 1 p 1 : U U I D > < d 1 p 1 : C o n t a i n e r   z : R e f = " i 3 6 7 9 " / > < d 1 p 1 : V a l u e   i : t y p e = " d 1 : s t r i n g " > ' T 7 3 ' ! 4 1 : 4 1 < / d 1 p 1 : V a l u e > < / d 2 : a n y T y p e > < d 2 : a n y T y p e   z : I d = " i 3 7 5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6 7 8 " / > < d 1 p 1 : U U I D > b 4 0 7 b 2 2 f - 0 0 8 9 - 4 8 a 1 - 8 f 4 c - c a 0 9 0 7 6 c d 5 1 0 < / d 1 p 1 : U U I D > < d 1 p 1 : C o n t a i n e r   z : R e f = " i 3 6 7 9 " / > < d 1 p 1 : V a l u e   i : t y p e = " d 1 : s t r i n g " > ' T 7 4 ' ! 4 1 : 4 1 < / d 1 p 1 : V a l u e > < / d 2 : a n y T y p e > < d 2 : a n y T y p e   z : I d = " i 3 7 5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6 7 8 " / > < d 1 p 1 : U U I D > 3 a 0 7 f b 4 a - a 6 1 a - 4 f 1 e - 9 c 9 0 - 1 a a c c 7 4 7 d 2 6 0 < / d 1 p 1 : U U I D > < d 1 p 1 : C o n t a i n e r   z : R e f = " i 3 6 7 9 " / > < d 1 p 1 : V a l u e   i : t y p e = " d 1 : s t r i n g " > ' T 7 5 ' ! 4 0 : 4 0 < / d 1 p 1 : V a l u e > < / d 2 : a n y T y p e > < d 2 : a n y T y p e   z : I d = " i 3 7 5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6 7 8 " / > < d 1 p 1 : U U I D > a c 6 e 4 d c 1 - 1 5 6 0 - 4 5 d 4 - 9 c 8 0 - d 8 a 1 7 9 c a 1 c 6 5 < / d 1 p 1 : U U I D > < d 1 p 1 : C o n t a i n e r   z : R e f = " i 3 6 7 9 " / > < d 1 p 1 : V a l u e   i : t y p e = " d 1 : s t r i n g " > ' T 7 6 ' ! 4 0 : 4 0 < / d 1 p 1 : V a l u e > < / d 2 : a n y T y p e > < d 2 : a n y T y p e   z : I d = " i 3 7 5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6 7 8 " / > < d 1 p 1 : U U I D > f d 3 6 6 d b c - 6 c d 8 - 4 d 1 5 - 9 9 7 f - 3 d 6 5 9 c 3 3 1 f 8 9 < / d 1 p 1 : U U I D > < d 1 p 1 : C o n t a i n e r   z : R e f = " i 3 6 7 9 " / > < d 1 p 1 : V a l u e   i : t y p e = " d 1 : s t r i n g " > ' T 7 7 ' ! 4 0 : 4 0 < / d 1 p 1 : V a l u e > < / d 2 : a n y T y p e > < d 2 : a n y T y p e   z : I d = " i 3 7 6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6 7 8 " / > < d 1 p 1 : U U I D > 2 6 9 8 4 b f c - 6 5 d 8 - 4 b 4 5 - 8 4 3 1 - 2 a e 7 1 c d e 2 7 f 2 < / d 1 p 1 : U U I D > < d 1 p 1 : C o n t a i n e r   z : R e f = " i 3 6 7 9 " / > < d 1 p 1 : V a l u e   i : t y p e = " d 1 : s t r i n g " > ' T 7 8 ' ! 4 0 : 4 0 < / d 1 p 1 : V a l u e > < / d 2 : a n y T y p e > < d 2 : a n y T y p e   z : I d = " i 3 7 6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6 7 8 " / > < d 1 p 1 : U U I D > 4 5 d 4 4 5 d a - 7 c e 5 - 4 3 f 4 - b 5 9 6 - c 2 c 6 8 6 6 0 7 8 2 4 < / d 1 p 1 : U U I D > < d 1 p 1 : C o n t a i n e r   z : R e f = " i 3 6 7 9 " / > < d 1 p 1 : V a l u e   i : t y p e = " d 1 : s t r i n g " > ' T 7 9 ' ! 4 1 : 4 1 < / d 1 p 1 : V a l u e > < / d 2 : a n y T y p e > < d 2 : a n y T y p e   z : I d = " i 3 7 6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6 7 8 " / > < d 1 p 1 : U U I D > f 6 5 f d 2 6 c - 8 b a d - 4 8 e c - a 7 0 4 - a 0 2 7 e 7 c 1 5 a f 7 < / d 1 p 1 : U U I D > < d 1 p 1 : C o n t a i n e r   z : R e f = " i 3 6 7 9 " / > < d 1 p 1 : V a l u e   i : t y p e = " d 1 : s t r i n g " > ' T 8 0 ' ! 4 1 : 4 1 < / d 1 p 1 : V a l u e > < / d 2 : a n y T y p e > < d 2 : a n y T y p e   z : I d = " i 3 7 6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6 7 8 " / > < d 1 p 1 : U U I D > 3 9 0 d 6 5 9 1 - f 8 b b - 4 0 6 9 - 9 e 6 0 - a 9 7 9 f 5 f a 4 3 e 0 < / d 1 p 1 : U U I D > < d 1 p 1 : C o n t a i n e r   z : R e f = " i 3 6 7 9 " / > < d 1 p 1 : V a l u e   i : t y p e = " d 1 : s t r i n g " > ' T 8 1 ' ! 4 1 : 4 1 < / d 1 p 1 : V a l u e > < / d 2 : a n y T y p e > < d 2 : a n y T y p e   z : I d = " i 3 7 6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6 7 8 " / > < d 1 p 1 : U U I D > e d e 1 1 2 7 b - 2 a 4 0 - 4 3 0 a - 9 2 6 6 - 0 d 6 2 4 e c 1 6 e 7 f < / d 1 p 1 : U U I D > < d 1 p 1 : C o n t a i n e r   z : R e f = " i 3 6 7 9 " / > < d 1 p 1 : V a l u e   i : t y p e = " d 1 : s t r i n g " > ' T 8 2 ' ! 4 0 : 4 0 < / d 1 p 1 : V a l u e > < / d 2 : a n y T y p e > < d 2 : a n y T y p e   z : I d = " i 3 7 6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6 7 8 " / > < d 1 p 1 : U U I D > c 9 f 0 9 2 9 e - b d 1 b - 4 4 c 0 - 8 b 3 1 - 2 4 8 3 e 4 a 6 b d 7 c < / d 1 p 1 : U U I D > < d 1 p 1 : C o n t a i n e r   z : R e f = " i 3 6 7 9 " / > < d 1 p 1 : V a l u e   i : t y p e = " d 1 : s t r i n g " > ' T 8 3 ' ! 4 0 : 4 0 < / d 1 p 1 : V a l u e > < / d 2 : a n y T y p e > < d 2 : a n y T y p e   z : I d = " i 3 7 6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6 7 8 " / > < d 1 p 1 : U U I D > 8 b 1 d e 9 4 1 - 1 8 5 f - 4 f 7 7 - b a 8 4 - d 0 7 8 d 2 b 6 3 9 5 3 < / d 1 p 1 : U U I D > < d 1 p 1 : C o n t a i n e r   z : R e f = " i 3 6 7 9 " / > < d 1 p 1 : V a l u e   i : t y p e = " d 1 : s t r i n g " > ' T 8 4 ' ! 4 0 : 4 0 < / d 1 p 1 : V a l u e > < / d 2 : a n y T y p e > < d 2 : a n y T y p e   z : I d = " i 3 7 6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6 7 8 " / > < d 1 p 1 : U U I D > 1 9 9 f f 7 d 8 - 2 6 8 0 - 4 0 c 6 - a 0 7 9 - 6 9 9 d a c 0 4 6 0 6 1 < / d 1 p 1 : U U I D > < d 1 p 1 : C o n t a i n e r   z : R e f = " i 3 6 7 9 " / > < d 1 p 1 : V a l u e   i : t y p e = " d 1 : s t r i n g " > ' T 8 5 ' ! 4 0 : 4 0 < / d 1 p 1 : V a l u e > < / d 2 : a n y T y p e > < d 2 : a n y T y p e   z : I d = " i 3 7 6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6 7 8 " / > < d 1 p 1 : U U I D > 5 6 e 8 b 5 b 2 - d e a 4 - 4 9 c d - 9 0 f a - 7 4 e 9 8 4 2 a 8 5 7 1 < / d 1 p 1 : U U I D > < d 1 p 1 : C o n t a i n e r   z : R e f = " i 3 6 7 9 " / > < d 1 p 1 : V a l u e   i : t y p e = " d 1 : s t r i n g " > ' T 8 6 ' ! 3 9 : 3 9 < / d 1 p 1 : V a l u e > < / d 2 : a n y T y p e > < d 2 : a n y T y p e   z : I d = " i 3 7 6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6 7 8 " / > < d 1 p 1 : U U I D > 2 0 f e 9 f 9 a - 7 d 6 3 - 4 4 1 c - b c 0 9 - f b 1 6 5 b 6 e 5 5 0 7 < / d 1 p 1 : U U I D > < d 1 p 1 : C o n t a i n e r   z : R e f = " i 3 6 7 9 " / > < d 1 p 1 : V a l u e   i : t y p e = " d 1 : s t r i n g " > ' T 8 7 ' ! 4 0 : 4 0 < / d 1 p 1 : V a l u e > < / d 2 : a n y T y p e > < d 2 : a n y T y p e   z : I d = " i 3 7 7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6 7 8 " / > < d 1 p 1 : U U I D > 3 5 1 a c 7 7 7 - 6 2 5 9 - 4 f 7 a - a e 0 9 - b 7 6 c 6 a 3 b d c f 2 < / d 1 p 1 : U U I D > < d 1 p 1 : C o n t a i n e r   z : R e f = " i 3 6 7 9 " / > < d 1 p 1 : V a l u e   i : t y p e = " d 1 : s t r i n g " > ' T 8 8 ' ! 4 0 : 4 0 < / d 1 p 1 : V a l u e > < / d 2 : a n y T y p e > < d 2 : a n y T y p e   z : I d = " i 3 7 7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6 7 8 " / > < d 1 p 1 : U U I D > 9 0 6 f b e d c - 2 7 c 1 - 4 8 d 8 - b 3 7 d - 2 2 1 2 a b 8 6 e b b f < / d 1 p 1 : U U I D > < d 1 p 1 : C o n t a i n e r   z : R e f = " i 3 6 7 9 " / > < d 1 p 1 : V a l u e   i : t y p e = " d 1 : s t r i n g " > ' T 8 9 ' ! 4 0 : 4 0 < / d 1 p 1 : V a l u e > < / d 2 : a n y T y p e > < d 2 : a n y T y p e   z : I d = " i 3 7 7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6 7 8 " / > < d 1 p 1 : U U I D > e 7 3 3 d d 0 6 - d e 6 7 - 4 e 7 f - 8 d b 1 - e 1 5 7 a d 9 9 b 8 8 3 < / d 1 p 1 : U U I D > < d 1 p 1 : C o n t a i n e r   z : R e f = " i 3 6 7 9 " / > < d 1 p 1 : V a l u e   i : t y p e = " d 1 : s t r i n g " > ' T 9 0 ' ! 3 9 : 3 9 < / d 1 p 1 : V a l u e > < / d 2 : a n y T y p e > < d 2 : a n y T y p e   z : I d = " i 3 7 7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6 7 8 " / > < d 1 p 1 : U U I D > 2 b 9 d 3 a 2 b - 3 4 9 b - 4 9 9 7 - 9 6 3 b - 7 5 b b 6 1 f 3 2 4 f 6 < / d 1 p 1 : U U I D > < d 1 p 1 : C o n t a i n e r   z : R e f = " i 3 6 7 9 " / > < d 1 p 1 : V a l u e   i : t y p e = " d 1 : s t r i n g " > ' T 9 1 ' ! 3 9 : 3 9 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7 7 4 " > < d 1 p 1 : U U I D > e 2 0 3 6 d b d - d e f 7 - 4 0 0 c - a d 8 8 - 8 5 5 c 7 9 f 6 a c 0 4 < / d 1 p 1 : U U I D > < d 1 p 1 : _ e l e m e n t s > < d 2 : a n y T y p e   z : R e f = " i 3 6 8 0 " / > < d 2 : a n y T y p e   z : R e f = " i 3 6 8 3 " / > < d 2 : a n y T y p e   z : R e f = " i 3 6 8 4 " / > < d 2 : a n y T y p e   z : R e f = " i 3 6 8 5 " / > < d 2 : a n y T y p e   z : R e f = " i 3 6 8 6 " / > < d 2 : a n y T y p e   z : R e f = " i 3 6 8 7 " / > < d 2 : a n y T y p e   z : R e f = " i 3 6 8 8 " / > < d 2 : a n y T y p e   z : R e f = " i 3 6 8 9 " / > < d 2 : a n y T y p e   z : R e f = " i 3 6 9 0 " / > < d 2 : a n y T y p e   z : R e f = " i 3 6 9 1 " / > < d 2 : a n y T y p e   z : R e f = " i 3 6 9 2 " / > < d 2 : a n y T y p e   z : R e f = " i 3 6 9 3 " / > < d 2 : a n y T y p e   z : R e f = " i 3 6 9 4 " / > < d 2 : a n y T y p e   z : R e f = " i 3 6 9 5 " / > < d 2 : a n y T y p e   z : R e f = " i 3 6 9 6 " / > < d 2 : a n y T y p e   z : R e f = " i 3 6 9 7 " / > < d 2 : a n y T y p e   z : R e f = " i 3 6 9 8 " / > < d 2 : a n y T y p e   z : R e f = " i 3 6 9 9 " / > < d 2 : a n y T y p e   z : R e f = " i 3 7 0 0 " / > < d 2 : a n y T y p e   z : R e f = " i 3 7 0 1 " / > < d 2 : a n y T y p e   z : R e f = " i 3 7 0 2 " / > < d 2 : a n y T y p e   z : R e f = " i 3 7 0 3 " / > < d 2 : a n y T y p e   z : R e f = " i 3 7 0 4 " / > < d 2 : a n y T y p e   z : R e f = " i 3 7 0 5 " / > < d 2 : a n y T y p e   z : R e f = " i 3 7 0 6 " / > < d 2 : a n y T y p e   z : R e f = " i 3 7 0 7 " / > < d 2 : a n y T y p e   z : R e f = " i 3 7 0 8 " / > < d 2 : a n y T y p e   z : R e f = " i 3 7 0 9 " / > < d 2 : a n y T y p e   z : R e f = " i 3 7 1 0 " / > < d 2 : a n y T y p e   z : R e f = " i 3 7 1 1 " / > < d 2 : a n y T y p e   z : R e f = " i 3 7 1 2 " / > < d 2 : a n y T y p e   z : R e f = " i 3 7 1 3 " / > < d 2 : a n y T y p e   z : R e f = " i 3 7 1 4 " / > < d 2 : a n y T y p e   z : R e f = " i 3 7 1 5 " / > < d 2 : a n y T y p e   z : R e f = " i 3 7 1 6 " / > < d 2 : a n y T y p e   z : R e f = " i 3 7 1 7 " / > < d 2 : a n y T y p e   z : R e f = " i 3 7 1 8 " / > < d 2 : a n y T y p e   z : R e f = " i 3 7 1 9 " / > < d 2 : a n y T y p e   z : R e f = " i 3 7 2 0 " / > < d 2 : a n y T y p e   z : R e f = " i 3 7 2 1 " / > < d 2 : a n y T y p e   z : R e f = " i 3 7 2 2 " / > < d 2 : a n y T y p e   z : R e f = " i 3 7 2 3 " / > < d 2 : a n y T y p e   z : R e f = " i 3 7 2 4 " / > < d 2 : a n y T y p e   z : R e f = " i 3 7 2 5 " / > < d 2 : a n y T y p e   z : R e f = " i 3 7 2 6 " / > < d 2 : a n y T y p e   z : R e f = " i 3 7 2 7 " / > < d 2 : a n y T y p e   z : R e f = " i 3 7 2 8 " / > < d 2 : a n y T y p e   z : R e f = " i 3 7 2 9 " / > < d 2 : a n y T y p e   z : R e f = " i 3 7 3 0 " / > < d 2 : a n y T y p e   z : R e f = " i 3 7 3 1 " / > < d 2 : a n y T y p e   z : R e f = " i 3 7 3 2 " / > < d 2 : a n y T y p e   z : R e f = " i 3 7 3 3 " / > < d 2 : a n y T y p e   z : R e f = " i 3 7 3 4 " / > < d 2 : a n y T y p e   z : R e f = " i 3 7 3 5 " / > < d 2 : a n y T y p e   z : R e f = " i 3 7 3 6 " / > < d 2 : a n y T y p e   z : R e f = " i 3 7 3 7 " / > < d 2 : a n y T y p e   z : R e f = " i 3 7 3 8 " / > < d 2 : a n y T y p e   z : R e f = " i 3 7 3 9 " / > < d 2 : a n y T y p e   z : R e f = " i 3 7 4 0 " / > < d 2 : a n y T y p e   z : R e f = " i 3 7 4 1 " / > < d 2 : a n y T y p e   z : R e f = " i 3 7 4 2 " / > < d 2 : a n y T y p e   z : R e f = " i 3 7 4 3 " / > < d 2 : a n y T y p e   z : R e f = " i 3 7 4 4 " / > < d 2 : a n y T y p e   z : R e f = " i 3 7 4 5 " / > < d 2 : a n y T y p e   z : R e f = " i 3 7 4 6 " / > < d 2 : a n y T y p e   z : R e f = " i 3 7 4 7 " / > < d 2 : a n y T y p e   z : R e f = " i 3 7 4 8 " / > < d 2 : a n y T y p e   z : R e f = " i 3 7 4 9 " / > < d 2 : a n y T y p e   z : R e f = " i 3 7 5 0 " / > < d 2 : a n y T y p e   z : R e f = " i 3 7 5 1 " / > < d 2 : a n y T y p e   z : R e f = " i 3 7 5 2 " / > < d 2 : a n y T y p e   z : R e f = " i 3 7 5 3 " / > < d 2 : a n y T y p e   z : R e f = " i 3 7 5 4 " / > < d 2 : a n y T y p e   z : R e f = " i 3 7 5 5 " / > < d 2 : a n y T y p e   z : R e f = " i 3 7 5 6 " / > < d 2 : a n y T y p e   z : R e f = " i 3 7 5 7 " / > < d 2 : a n y T y p e   z : R e f = " i 3 7 5 8 " / > < d 2 : a n y T y p e   z : R e f = " i 3 7 5 9 " / > < d 2 : a n y T y p e   z : R e f = " i 3 7 6 0 " / > < d 2 : a n y T y p e   z : R e f = " i 3 7 6 1 " / > < d 2 : a n y T y p e   z : R e f = " i 3 7 6 2 " / > < d 2 : a n y T y p e   z : R e f = " i 3 7 6 3 " / > < d 2 : a n y T y p e   z : R e f = " i 3 7 6 4 " / > < d 2 : a n y T y p e   z : R e f = " i 3 7 6 5 " / > < d 2 : a n y T y p e   z : R e f = " i 3 7 6 6 " / > < d 2 : a n y T y p e   z : R e f = " i 3 7 6 7 " / > < d 2 : a n y T y p e   z : R e f = " i 3 7 6 8 " / > < d 2 : a n y T y p e   z : R e f = " i 3 7 6 9 " / > < d 2 : a n y T y p e   z : R e f = " i 3 7 7 0 " / > < d 2 : a n y T y p e   z : R e f = " i 3 7 7 1 " / > < d 2 : a n y T y p e   z : R e f = " i 3 7 7 2 " / > < d 2 : a n y T y p e   z : R e f = " i 3 7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7 7 5 "   i : t y p e = " d 1 p 1 : L a b e l " > < d 1 p 1 : P a r e n t   z : R e f = " i 3 6 7 8 " / > < d 1 p 1 : U U I D > 1 5 d 3 f c 8 d - 4 f 7 6 - 4 c 0 5 - 8 2 4 d - 0 7 e 4 e 2 c f 7 e 5 6 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 B r e t a g n e 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7 7 6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C e n t r e & a m p ; 3 2 ; < / d 1 p 1 : N a m e > < d 1 p 1 : O b j e c t T y p e > E l e m e n t < / d 1 p 1 : O b j e c t T y p e > < d 1 p 1 : P a r e n t   z : R e f = " i 2 4 1 " / > < d 1 p 1 : U U I D > 4 0 a 9 3 7 e f - b a 8 9 - 4 a 7 d - 8 7 6 b - b c 6 7 f 2 e 8 1 f 4 2 < / d 1 p 1 : U U I D > < d 1 p 1 : _ p r o p e r t i e s   z : I d = " i 3 7 7 7 "   i : t y p e = " d 1 p 1 : M D M P r o p e r t i e s " > < d 1 p 1 : P a r e n t   z : R e f = " i 3 7 7 6 " / > < d 1 p 1 : U U I D > 0 6 5 8 f 8 c 6 - 1 7 3 7 - 4 a f 5 - a d b a - 2 9 a f 0 1 2 8 f c 2 8 < / d 1 p 1 : U U I D > < d 1 p 1 : _ e l e m e n t s > < d 2 : a n y T y p e   z : I d = " i 3 7 7 8 "   i : t y p e = " d 1 p 1 : M D M P r o p e r t y " > < d 1 p 1 : N a m e > S i g L e t t e r < / d 1 p 1 : N a m e > < d 1 p 1 : P a r e n t   z : R e f = " i 3 7 7 6 " / > < d 1 p 1 : U U I D > 4 5 e 9 4 b b 1 - 1 d 3 5 - 4 3 5 1 - b 4 6 a - e 9 f 6 4 a a 1 1 d b b < / d 1 p 1 : U U I D > < d 1 p 1 : _ p r o p e r t i e s   z : I d = " i 3 7 7 9 "   i : t y p e = " d 1 p 1 : M D M P r o p e r t i e s " > < d 1 p 1 : P a r e n t   z : R e f = " i 3 7 7 8 " / > < d 1 p 1 : U U I D > d 8 7 6 b 3 d 1 - 2 0 8 4 - 4 a 0 4 - a 7 d 3 - 1 0 5 5 8 0 6 f 0 d a 2 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7 8 0 " > < d 1 p 1 : U U I D > 2 f f 6 1 0 f 8 - 2 c 1 3 - 4 f 7 8 - 8 d 4 4 - 3 5 8 1 e f 5 9 5 9 9 5 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7 7 7 " / > < d 1 p 1 : V a l u e   i : t y p e = " d 1 : s t r i n g " > < / d 1 p 1 : V a l u e > < / d 2 : a n y T y p e > < d 2 : a n y T y p e   z : I d = " i 3 7 8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7 7 6 " / > < d 1 p 1 : U U I D > d 4 2 4 4 d 6 d - 6 1 f b - 4 8 2 9 - b a c 7 - c 6 3 5 0 2 c 8 c 5 b 3 < / d 1 p 1 : U U I D > < d 1 p 1 : C o n t a i n e r   z : R e f = " i 3 7 7 7 " / > < d 1 p 1 : V a l u e   i : t y p e = " d 1 : s t r i n g " > ' T 1 ' ! 4 0 : 4 0 < / d 1 p 1 : V a l u e > < / d 2 : a n y T y p e > < d 2 : a n y T y p e   z : I d = " i 3 7 8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7 7 6 " / > < d 1 p 1 : U U I D > a 7 9 3 a 8 a 4 - 6 2 6 8 - 4 e 6 2 - a b b e - b 7 0 2 6 9 5 a d 2 1 3 < / d 1 p 1 : U U I D > < d 1 p 1 : C o n t a i n e r   z : R e f = " i 3 7 7 7 " / > < d 1 p 1 : V a l u e   i : t y p e = " d 1 : s t r i n g " > ' T 2 ' ! 4 0 : 4 0 < / d 1 p 1 : V a l u e > < / d 2 : a n y T y p e > < d 2 : a n y T y p e   z : I d = " i 3 7 8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7 7 6 " / > < d 1 p 1 : U U I D > 4 0 e 9 e 1 6 e - 7 d d 5 - 4 7 3 4 - b 1 9 2 - 2 7 e 1 4 6 d f 7 b 0 7 < / d 1 p 1 : U U I D > < d 1 p 1 : C o n t a i n e r   z : R e f = " i 3 7 7 7 " / > < d 1 p 1 : V a l u e   i : t y p e = " d 1 : s t r i n g " > ' T 3 ' ! 4 0 : 4 0 < / d 1 p 1 : V a l u e > < / d 2 : a n y T y p e > < d 2 : a n y T y p e   z : I d = " i 3 7 8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7 7 6 " / > < d 1 p 1 : U U I D > 2 9 1 4 6 4 5 2 - 2 b 9 6 - 4 9 8 2 - 9 8 6 6 - 8 2 1 0 b 4 c a c f 7 f < / d 1 p 1 : U U I D > < d 1 p 1 : C o n t a i n e r   z : R e f = " i 3 7 7 7 " / > < d 1 p 1 : V a l u e   i : t y p e = " d 1 : s t r i n g " > ' T 4 ' ! 4 0 : 4 0 < / d 1 p 1 : V a l u e > < / d 2 : a n y T y p e > < d 2 : a n y T y p e   z : I d = " i 3 7 8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7 7 6 " / > < d 1 p 1 : U U I D > b e 8 5 3 4 0 b - 1 1 f 5 - 4 d c 1 - 8 6 3 b - d 0 3 4 f e 2 9 5 9 3 f < / d 1 p 1 : U U I D > < d 1 p 1 : C o n t a i n e r   z : R e f = " i 3 7 7 7 " / > < d 1 p 1 : V a l u e   i : t y p e = " d 1 : s t r i n g " > ' T 5 ' ! 4 0 : 4 0 < / d 1 p 1 : V a l u e > < / d 2 : a n y T y p e > < d 2 : a n y T y p e   z : I d = " i 3 7 8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7 7 6 " / > < d 1 p 1 : U U I D > c c 0 e 2 1 2 2 - 6 7 6 c - 4 a a 9 - 8 4 2 c - a 2 6 c 0 2 a d a 4 5 7 < / d 1 p 1 : U U I D > < d 1 p 1 : C o n t a i n e r   z : R e f = " i 3 7 7 7 " / > < d 1 p 1 : V a l u e   i : t y p e = " d 1 : s t r i n g " > ' T 6 ' ! 4 0 : 4 0 < / d 1 p 1 : V a l u e > < / d 2 : a n y T y p e > < d 2 : a n y T y p e   z : I d = " i 3 7 8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7 7 6 " / > < d 1 p 1 : U U I D > e c 6 3 b d 5 0 - d 5 2 1 - 4 e 2 8 - 8 6 b 5 - 9 5 b 0 e 2 4 2 1 5 b 6 < / d 1 p 1 : U U I D > < d 1 p 1 : C o n t a i n e r   z : R e f = " i 3 7 7 7 " / > < d 1 p 1 : V a l u e   i : t y p e = " d 1 : s t r i n g " > ' T 7 ' ! 4 0 : 4 0 < / d 1 p 1 : V a l u e > < / d 2 : a n y T y p e > < d 2 : a n y T y p e   z : I d = " i 3 7 8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7 7 6 " / > < d 1 p 1 : U U I D > 1 d 0 b e e d 9 - 0 8 c 4 - 4 f d 8 - 8 1 c 5 - e d d c f 9 3 d a 0 e 2 < / d 1 p 1 : U U I D > < d 1 p 1 : C o n t a i n e r   z : R e f = " i 3 7 7 7 " / > < d 1 p 1 : V a l u e   i : t y p e = " d 1 : s t r i n g " > ' T 8 ' ! 4 0 : 4 0 < / d 1 p 1 : V a l u e > < / d 2 : a n y T y p e > < d 2 : a n y T y p e   z : I d = " i 3 7 8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7 7 6 " / > < d 1 p 1 : U U I D > 3 2 3 8 2 2 1 b - 3 3 b 8 - 4 9 5 0 - 9 f d 5 - 0 c 7 b 8 b 4 1 1 5 4 e < / d 1 p 1 : U U I D > < d 1 p 1 : C o n t a i n e r   z : R e f = " i 3 7 7 7 " / > < d 1 p 1 : V a l u e   i : t y p e = " d 1 : s t r i n g " > ' T 9 ' ! 4 0 : 4 0 < / d 1 p 1 : V a l u e > < / d 2 : a n y T y p e > < d 2 : a n y T y p e   z : I d = " i 3 7 9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7 7 6 " / > < d 1 p 1 : U U I D > a 7 0 9 a 3 9 b - 7 9 9 6 - 4 2 5 1 - 9 3 e d - 7 4 d c c 4 d 6 8 5 4 6 < / d 1 p 1 : U U I D > < d 1 p 1 : C o n t a i n e r   z : R e f = " i 3 7 7 7 " / > < d 1 p 1 : V a l u e   i : t y p e = " d 1 : s t r i n g " > ' T 1 0 ' ! 4 0 : 4 0 < / d 1 p 1 : V a l u e > < / d 2 : a n y T y p e > < d 2 : a n y T y p e   z : I d = " i 3 7 9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7 7 6 " / > < d 1 p 1 : U U I D > 5 9 2 b 4 8 c 6 - 4 7 a b - 4 2 3 6 - 9 a 4 2 - b d 0 e 4 a 6 2 0 b 5 d < / d 1 p 1 : U U I D > < d 1 p 1 : C o n t a i n e r   z : R e f = " i 3 7 7 7 " / > < d 1 p 1 : V a l u e   i : t y p e = " d 1 : s t r i n g " > ' T 1 1 ' ! 4 0 : 4 0 < / d 1 p 1 : V a l u e > < / d 2 : a n y T y p e > < d 2 : a n y T y p e   z : I d = " i 3 7 9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7 7 6 " / > < d 1 p 1 : U U I D > 0 5 e 2 d b 6 5 - d 0 a 2 - 4 e e 0 - a a f 5 - 4 3 a 4 0 2 0 f d 4 a a < / d 1 p 1 : U U I D > < d 1 p 1 : C o n t a i n e r   z : R e f = " i 3 7 7 7 " / > < d 1 p 1 : V a l u e   i : t y p e = " d 1 : s t r i n g " > ' T 1 2 ' ! 4 0 : 4 0 < / d 1 p 1 : V a l u e > < / d 2 : a n y T y p e > < d 2 : a n y T y p e   z : I d = " i 3 7 9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7 7 6 " / > < d 1 p 1 : U U I D > a a e 2 6 d d 6 - a 7 b 3 - 4 3 0 e - 9 3 9 2 - b 7 3 8 d 5 3 5 5 5 5 0 < / d 1 p 1 : U U I D > < d 1 p 1 : C o n t a i n e r   z : R e f = " i 3 7 7 7 " / > < d 1 p 1 : V a l u e   i : t y p e = " d 1 : s t r i n g " > ' T 1 3 ' ! 4 0 : 4 0 < / d 1 p 1 : V a l u e > < / d 2 : a n y T y p e > < d 2 : a n y T y p e   z : I d = " i 3 7 9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7 7 6 " / > < d 1 p 1 : U U I D > 6 3 9 2 7 8 2 f - d 0 c 7 - 4 4 9 3 - a c a 1 - e c 2 a 9 4 f e b 3 c e < / d 1 p 1 : U U I D > < d 1 p 1 : C o n t a i n e r   z : R e f = " i 3 7 7 7 " / > < d 1 p 1 : V a l u e   i : t y p e = " d 1 : s t r i n g " > ' T 1 4 ' ! 4 0 : 4 0 < / d 1 p 1 : V a l u e > < / d 2 : a n y T y p e > < d 2 : a n y T y p e   z : I d = " i 3 7 9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7 7 6 " / > < d 1 p 1 : U U I D > e 1 8 4 1 3 7 e - 9 8 7 1 - 4 5 c b - a 9 7 2 - 6 2 3 5 a c e b e 6 f e < / d 1 p 1 : U U I D > < d 1 p 1 : C o n t a i n e r   z : R e f = " i 3 7 7 7 " / > < d 1 p 1 : V a l u e   i : t y p e = " d 1 : s t r i n g " > ' T 1 5 ' ! 4 0 : 4 0 < / d 1 p 1 : V a l u e > < / d 2 : a n y T y p e > < d 2 : a n y T y p e   z : I d = " i 3 7 9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7 7 6 " / > < d 1 p 1 : U U I D > 4 1 a 1 6 c e f - f 8 c 3 - 4 1 6 d - 9 0 6 4 - e 6 3 0 e 2 1 d d 2 0 a < / d 1 p 1 : U U I D > < d 1 p 1 : C o n t a i n e r   z : R e f = " i 3 7 7 7 " / > < d 1 p 1 : V a l u e   i : t y p e = " d 1 : s t r i n g " > ' T 1 6 ' ! 4 0 : 4 0 < / d 1 p 1 : V a l u e > < / d 2 : a n y T y p e > < d 2 : a n y T y p e   z : I d = " i 3 7 9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7 7 6 " / > < d 1 p 1 : U U I D > 4 3 2 7 0 d 6 4 - e 6 c c - 4 d a 8 - a 6 c f - 0 4 4 d 4 9 9 3 4 6 f f < / d 1 p 1 : U U I D > < d 1 p 1 : C o n t a i n e r   z : R e f = " i 3 7 7 7 " / > < d 1 p 1 : V a l u e   i : t y p e = " d 1 : s t r i n g " > ' T 1 7 ' ! 4 0 : 4 0 < / d 1 p 1 : V a l u e > < / d 2 : a n y T y p e > < d 2 : a n y T y p e   z : I d = " i 3 7 9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7 7 6 " / > < d 1 p 1 : U U I D > 8 8 0 5 b 7 1 b - 0 3 6 d - 4 3 9 5 - b 9 f 5 - a 8 d 7 8 f f 9 e 6 6 4 < / d 1 p 1 : U U I D > < d 1 p 1 : C o n t a i n e r   z : R e f = " i 3 7 7 7 " / > < d 1 p 1 : V a l u e   i : t y p e = " d 1 : s t r i n g " > ' T 1 8 ' ! 4 0 : 4 0 < / d 1 p 1 : V a l u e > < / d 2 : a n y T y p e > < d 2 : a n y T y p e   z : I d = " i 3 7 9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7 7 6 " / > < d 1 p 1 : U U I D > 4 7 8 2 2 1 3 e - 4 7 8 2 - 4 5 2 a - 9 2 f 8 - d 4 7 a 2 a f 4 7 4 0 2 < / d 1 p 1 : U U I D > < d 1 p 1 : C o n t a i n e r   z : R e f = " i 3 7 7 7 " / > < d 1 p 1 : V a l u e   i : t y p e = " d 1 : s t r i n g " > ' T 1 9 ' ! 4 0 : 4 0 < / d 1 p 1 : V a l u e > < / d 2 : a n y T y p e > < d 2 : a n y T y p e   z : I d = " i 3 8 0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7 7 6 " / > < d 1 p 1 : U U I D > 6 b 5 9 0 1 1 2 - 3 9 e d - 4 b 6 6 - 8 a d 2 - b 4 6 a 9 b 8 2 0 8 c 5 < / d 1 p 1 : U U I D > < d 1 p 1 : C o n t a i n e r   z : R e f = " i 3 7 7 7 " / > < d 1 p 1 : V a l u e   i : t y p e = " d 1 : s t r i n g " > ' T 2 0 ' ! 4 0 : 4 0 < / d 1 p 1 : V a l u e > < / d 2 : a n y T y p e > < d 2 : a n y T y p e   z : I d = " i 3 8 0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7 7 6 " / > < d 1 p 1 : U U I D > 2 7 3 8 9 3 2 d - c 6 f 2 - 4 b f e - 8 c 6 e - 4 3 e 7 e 4 6 9 b 2 c d < / d 1 p 1 : U U I D > < d 1 p 1 : C o n t a i n e r   z : R e f = " i 3 7 7 7 " / > < d 1 p 1 : V a l u e   i : t y p e = " d 1 : s t r i n g " > ' T 2 1 ' ! 4 0 : 4 0 < / d 1 p 1 : V a l u e > < / d 2 : a n y T y p e > < d 2 : a n y T y p e   z : I d = " i 3 8 0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7 7 6 " / > < d 1 p 1 : U U I D > 1 9 9 e 7 9 d b - a 2 0 1 - 4 0 c 8 - a b c d - 2 6 9 c a 2 d 3 b 8 d 5 < / d 1 p 1 : U U I D > < d 1 p 1 : C o n t a i n e r   z : R e f = " i 3 7 7 7 " / > < d 1 p 1 : V a l u e   i : t y p e = " d 1 : s t r i n g " > ' T 2 2 ' ! 4 1 : 4 1 < / d 1 p 1 : V a l u e > < / d 2 : a n y T y p e > < d 2 : a n y T y p e   z : I d = " i 3 8 0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7 7 6 " / > < d 1 p 1 : U U I D > 7 5 c 7 9 7 a 3 - a 1 e 7 - 4 9 f 2 - b 1 2 0 - c c 6 3 f e 8 5 9 a 6 7 < / d 1 p 1 : U U I D > < d 1 p 1 : C o n t a i n e r   z : R e f = " i 3 7 7 7 " / > < d 1 p 1 : V a l u e   i : t y p e = " d 1 : s t r i n g " > ' T 2 3 ' ! 4 1 : 4 1 < / d 1 p 1 : V a l u e > < / d 2 : a n y T y p e > < d 2 : a n y T y p e   z : I d = " i 3 8 0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7 7 6 " / > < d 1 p 1 : U U I D > 7 6 a e 2 0 7 8 - c b 8 5 - 4 8 7 3 - a 8 2 f - 7 1 0 e 0 c 5 1 0 f 4 8 < / d 1 p 1 : U U I D > < d 1 p 1 : C o n t a i n e r   z : R e f = " i 3 7 7 7 " / > < d 1 p 1 : V a l u e   i : t y p e = " d 1 : s t r i n g " > ' T 2 4 ' ! 4 1 : 4 1 < / d 1 p 1 : V a l u e > < / d 2 : a n y T y p e > < d 2 : a n y T y p e   z : I d = " i 3 8 0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7 7 6 " / > < d 1 p 1 : U U I D > e 4 6 1 2 9 d 8 - 8 f 6 6 - 4 3 7 d - 9 9 2 9 - 6 5 8 2 5 5 0 3 6 2 2 c < / d 1 p 1 : U U I D > < d 1 p 1 : C o n t a i n e r   z : R e f = " i 3 7 7 7 " / > < d 1 p 1 : V a l u e   i : t y p e = " d 1 : s t r i n g " > ' T 2 5 ' ! 4 1 : 4 1 < / d 1 p 1 : V a l u e > < / d 2 : a n y T y p e > < d 2 : a n y T y p e   z : I d = " i 3 8 0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7 7 6 " / > < d 1 p 1 : U U I D > 5 f e 5 e e 4 e - c c 8 e - 4 0 3 b - b 9 d 5 - c a 1 7 4 6 8 3 6 e 5 0 < / d 1 p 1 : U U I D > < d 1 p 1 : C o n t a i n e r   z : R e f = " i 3 7 7 7 " / > < d 1 p 1 : V a l u e   i : t y p e = " d 1 : s t r i n g " > ' T 2 6 ' ! 4 1 : 4 1 < / d 1 p 1 : V a l u e > < / d 2 : a n y T y p e > < d 2 : a n y T y p e   z : I d = " i 3 8 0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7 7 6 " / > < d 1 p 1 : U U I D > 2 1 3 d 6 b a 8 - 4 a 0 b - 4 9 b 3 - 8 e 1 4 - f e 0 7 9 c 2 f 8 b e 6 < / d 1 p 1 : U U I D > < d 1 p 1 : C o n t a i n e r   z : R e f = " i 3 7 7 7 " / > < d 1 p 1 : V a l u e   i : t y p e = " d 1 : s t r i n g " > ' T 2 7 ' ! 4 1 : 4 1 < / d 1 p 1 : V a l u e > < / d 2 : a n y T y p e > < d 2 : a n y T y p e   z : I d = " i 3 8 0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7 7 6 " / > < d 1 p 1 : U U I D > 2 6 9 0 1 3 f 7 - 3 6 6 0 - 4 7 a 4 - 8 6 6 a - 9 5 6 7 c 5 2 a 5 e 8 f < / d 1 p 1 : U U I D > < d 1 p 1 : C o n t a i n e r   z : R e f = " i 3 7 7 7 " / > < d 1 p 1 : V a l u e   i : t y p e = " d 1 : s t r i n g " > ' T 2 8 ' ! 4 1 : 4 1 < / d 1 p 1 : V a l u e > < / d 2 : a n y T y p e > < d 2 : a n y T y p e   z : I d = " i 3 8 0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7 7 6 " / > < d 1 p 1 : U U I D > f b f 3 d a 9 4 - 6 4 d c - 4 d a d - 9 1 3 0 - 6 1 b d a b 4 b 9 7 d c < / d 1 p 1 : U U I D > < d 1 p 1 : C o n t a i n e r   z : R e f = " i 3 7 7 7 " / > < d 1 p 1 : V a l u e   i : t y p e = " d 1 : s t r i n g " > ' T 2 9 ' ! 4 1 : 4 1 < / d 1 p 1 : V a l u e > < / d 2 : a n y T y p e > < d 2 : a n y T y p e   z : I d = " i 3 8 1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7 7 6 " / > < d 1 p 1 : U U I D > f 4 6 9 f f a 7 - c c 5 0 - 4 e b e - 9 e 2 c - c 0 b 3 7 a d 6 5 3 7 8 < / d 1 p 1 : U U I D > < d 1 p 1 : C o n t a i n e r   z : R e f = " i 3 7 7 7 " / > < d 1 p 1 : V a l u e   i : t y p e = " d 1 : s t r i n g " > ' T 3 0 ' ! 4 2 : 4 2 < / d 1 p 1 : V a l u e > < / d 2 : a n y T y p e > < d 2 : a n y T y p e   z : I d = " i 3 8 1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7 7 6 " / > < d 1 p 1 : U U I D > 9 9 6 3 8 3 5 6 - 0 7 b 9 - 4 1 2 9 - b 9 3 f - 0 b c 6 8 e 0 2 3 c 8 d < / d 1 p 1 : U U I D > < d 1 p 1 : C o n t a i n e r   z : R e f = " i 3 7 7 7 " / > < d 1 p 1 : V a l u e   i : t y p e = " d 1 : s t r i n g " > ' T 3 1 ' ! 4 2 : 4 2 < / d 1 p 1 : V a l u e > < / d 2 : a n y T y p e > < d 2 : a n y T y p e   z : I d = " i 3 8 1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7 7 6 " / > < d 1 p 1 : U U I D > 3 b 9 e 1 f 2 5 - 1 4 d 8 - 4 7 9 1 - 9 0 e b - d 3 9 6 b a 7 5 7 5 8 4 < / d 1 p 1 : U U I D > < d 1 p 1 : C o n t a i n e r   z : R e f = " i 3 7 7 7 " / > < d 1 p 1 : V a l u e   i : t y p e = " d 1 : s t r i n g " > ' T 3 2 ' ! 4 2 : 4 2 < / d 1 p 1 : V a l u e > < / d 2 : a n y T y p e > < d 2 : a n y T y p e   z : I d = " i 3 8 1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7 7 6 " / > < d 1 p 1 : U U I D > 7 9 1 b f 3 1 a - 5 0 a 2 - 4 8 0 7 - b 0 8 e - a a 2 0 c 5 1 6 b f 5 8 < / d 1 p 1 : U U I D > < d 1 p 1 : C o n t a i n e r   z : R e f = " i 3 7 7 7 " / > < d 1 p 1 : V a l u e   i : t y p e = " d 1 : s t r i n g " > ' T 3 3 ' ! 4 2 : 4 2 < / d 1 p 1 : V a l u e > < / d 2 : a n y T y p e > < d 2 : a n y T y p e   z : I d = " i 3 8 1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7 7 6 " / > < d 1 p 1 : U U I D > 4 3 c c e 0 b b - d c 4 3 - 4 a c 9 - 9 d 3 5 - b 7 b f d 9 b 2 9 2 9 e < / d 1 p 1 : U U I D > < d 1 p 1 : C o n t a i n e r   z : R e f = " i 3 7 7 7 " / > < d 1 p 1 : V a l u e   i : t y p e = " d 1 : s t r i n g " > ' T 3 4 ' ! 4 2 : 4 2 < / d 1 p 1 : V a l u e > < / d 2 : a n y T y p e > < d 2 : a n y T y p e   z : I d = " i 3 8 1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7 7 6 " / > < d 1 p 1 : U U I D > e 9 0 b 3 f f 1 - 6 a c 7 - 4 4 8 7 - b a 2 4 - 1 a 2 c 9 6 9 4 8 0 b 3 < / d 1 p 1 : U U I D > < d 1 p 1 : C o n t a i n e r   z : R e f = " i 3 7 7 7 " / > < d 1 p 1 : V a l u e   i : t y p e = " d 1 : s t r i n g " > ' T 3 5 ' ! 4 2 : 4 2 < / d 1 p 1 : V a l u e > < / d 2 : a n y T y p e > < d 2 : a n y T y p e   z : I d = " i 3 8 1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7 7 6 " / > < d 1 p 1 : U U I D > f b f 2 2 a c b - 9 a 7 e - 4 2 2 b - b 9 c a - c b b 0 9 5 d 8 e 6 8 4 < / d 1 p 1 : U U I D > < d 1 p 1 : C o n t a i n e r   z : R e f = " i 3 7 7 7 " / > < d 1 p 1 : V a l u e   i : t y p e = " d 1 : s t r i n g " > ' T 3 6 ' ! 4 2 : 4 2 < / d 1 p 1 : V a l u e > < / d 2 : a n y T y p e > < d 2 : a n y T y p e   z : I d = " i 3 8 1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7 7 6 " / > < d 1 p 1 : U U I D > c a 6 9 9 2 3 3 - 8 7 8 c - 4 5 e 0 - a d 1 4 - d f 8 5 6 9 e 3 b 4 c 2 < / d 1 p 1 : U U I D > < d 1 p 1 : C o n t a i n e r   z : R e f = " i 3 7 7 7 " / > < d 1 p 1 : V a l u e   i : t y p e = " d 1 : s t r i n g " > ' T 3 7 ' ! 4 2 : 4 2 < / d 1 p 1 : V a l u e > < / d 2 : a n y T y p e > < d 2 : a n y T y p e   z : I d = " i 3 8 1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7 7 6 " / > < d 1 p 1 : U U I D > d c e 7 d 7 e 4 - 0 b c 2 - 4 f 0 1 - 8 a 6 2 - 7 9 6 8 a d 6 f d 6 9 b < / d 1 p 1 : U U I D > < d 1 p 1 : C o n t a i n e r   z : R e f = " i 3 7 7 7 " / > < d 1 p 1 : V a l u e   i : t y p e = " d 1 : s t r i n g " > ' T 3 8 ' ! 4 1 : 4 1 < / d 1 p 1 : V a l u e > < / d 2 : a n y T y p e > < d 2 : a n y T y p e   z : I d = " i 3 8 1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7 7 6 " / > < d 1 p 1 : U U I D > c b 3 6 e 9 6 0 - 4 e 0 f - 4 0 9 6 - 8 9 f 5 - 8 3 3 3 5 d 6 b 8 1 1 0 < / d 1 p 1 : U U I D > < d 1 p 1 : C o n t a i n e r   z : R e f = " i 3 7 7 7 " / > < d 1 p 1 : V a l u e   i : t y p e = " d 1 : s t r i n g " > ' T 3 9 ' ! 4 1 : 4 1 < / d 1 p 1 : V a l u e > < / d 2 : a n y T y p e > < d 2 : a n y T y p e   z : I d = " i 3 8 2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7 7 6 " / > < d 1 p 1 : U U I D > 0 5 e 2 8 6 a f - 4 1 9 8 - 4 4 1 9 - 8 2 1 0 - f 6 b e 5 5 4 c b b 2 9 < / d 1 p 1 : U U I D > < d 1 p 1 : C o n t a i n e r   z : R e f = " i 3 7 7 7 " / > < d 1 p 1 : V a l u e   i : t y p e = " d 1 : s t r i n g " > ' T 4 0 ' ! 4 1 : 4 1 < / d 1 p 1 : V a l u e > < / d 2 : a n y T y p e > < d 2 : a n y T y p e   z : I d = " i 3 8 2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7 7 6 " / > < d 1 p 1 : U U I D > 5 2 4 9 0 2 c e - d 1 e e - 4 9 d 3 - 9 8 5 0 - 9 b d 8 5 0 5 9 4 4 b f < / d 1 p 1 : U U I D > < d 1 p 1 : C o n t a i n e r   z : R e f = " i 3 7 7 7 " / > < d 1 p 1 : V a l u e   i : t y p e = " d 1 : s t r i n g " > ' T 4 1 ' ! 4 1 : 4 1 < / d 1 p 1 : V a l u e > < / d 2 : a n y T y p e > < d 2 : a n y T y p e   z : I d = " i 3 8 2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7 7 6 " / > < d 1 p 1 : U U I D > 3 b 9 6 6 8 5 a - 2 4 8 d - 4 7 c 7 - a e c 8 - 7 d 8 0 1 d e 5 7 5 a 9 < / d 1 p 1 : U U I D > < d 1 p 1 : C o n t a i n e r   z : R e f = " i 3 7 7 7 " / > < d 1 p 1 : V a l u e   i : t y p e = " d 1 : s t r i n g " > ' T 4 2 ' ! 4 1 : 4 1 < / d 1 p 1 : V a l u e > < / d 2 : a n y T y p e > < d 2 : a n y T y p e   z : I d = " i 3 8 2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7 7 6 " / > < d 1 p 1 : U U I D > f c 2 e c e 0 4 - 0 9 4 3 - 4 4 0 0 - a e 5 b - c 4 a 5 e 6 6 0 a b f 6 < / d 1 p 1 : U U I D > < d 1 p 1 : C o n t a i n e r   z : R e f = " i 3 7 7 7 " / > < d 1 p 1 : V a l u e   i : t y p e = " d 1 : s t r i n g " > ' T 4 3 ' ! 4 1 : 4 1 < / d 1 p 1 : V a l u e > < / d 2 : a n y T y p e > < d 2 : a n y T y p e   z : I d = " i 3 8 2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7 7 6 " / > < d 1 p 1 : U U I D > 0 b 2 b 8 7 b 8 - 1 3 6 9 - 4 0 3 4 - 8 7 f e - 4 7 f 4 4 1 0 5 6 2 a c < / d 1 p 1 : U U I D > < d 1 p 1 : C o n t a i n e r   z : R e f = " i 3 7 7 7 " / > < d 1 p 1 : V a l u e   i : t y p e = " d 1 : s t r i n g " > ' T 4 4 ' ! 4 1 : 4 1 < / d 1 p 1 : V a l u e > < / d 2 : a n y T y p e > < d 2 : a n y T y p e   z : I d = " i 3 8 2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7 7 6 " / > < d 1 p 1 : U U I D > 3 1 7 2 b 9 2 3 - 7 3 a 1 - 4 c c f - a 7 e 2 - a d 9 5 2 6 3 7 e 4 0 6 < / d 1 p 1 : U U I D > < d 1 p 1 : C o n t a i n e r   z : R e f = " i 3 7 7 7 " / > < d 1 p 1 : V a l u e   i : t y p e = " d 1 : s t r i n g " > ' T 4 5 ' ! 4 1 : 4 1 < / d 1 p 1 : V a l u e > < / d 2 : a n y T y p e > < d 2 : a n y T y p e   z : I d = " i 3 8 2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7 7 6 " / > < d 1 p 1 : U U I D > 4 c 3 1 e 8 9 9 - 9 7 9 8 - 4 0 5 8 - b 9 b a - d a 9 e d 3 4 e 7 f f 8 < / d 1 p 1 : U U I D > < d 1 p 1 : C o n t a i n e r   z : R e f = " i 3 7 7 7 " / > < d 1 p 1 : V a l u e   i : t y p e = " d 1 : s t r i n g " > ' T 4 6 ' ! 4 2 : 4 2 < / d 1 p 1 : V a l u e > < / d 2 : a n y T y p e > < d 2 : a n y T y p e   z : I d = " i 3 8 2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7 7 6 " / > < d 1 p 1 : U U I D > 8 c 0 5 d 7 0 9 - 8 1 d f - 4 5 a 4 - b e d 3 - e 1 1 8 b 7 5 4 7 1 0 2 < / d 1 p 1 : U U I D > < d 1 p 1 : C o n t a i n e r   z : R e f = " i 3 7 7 7 " / > < d 1 p 1 : V a l u e   i : t y p e = " d 1 : s t r i n g " > ' T 4 7 ' ! 4 2 : 4 2 < / d 1 p 1 : V a l u e > < / d 2 : a n y T y p e > < d 2 : a n y T y p e   z : I d = " i 3 8 2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7 7 6 " / > < d 1 p 1 : U U I D > 3 a 9 5 5 c 6 7 - b b 3 c - 4 b d 6 - 9 4 d 0 - a d 9 e 9 b 0 a 4 0 6 4 < / d 1 p 1 : U U I D > < d 1 p 1 : C o n t a i n e r   z : R e f = " i 3 7 7 7 " / > < d 1 p 1 : V a l u e   i : t y p e = " d 1 : s t r i n g " > ' T 4 8 ' ! 4 2 : 4 2 < / d 1 p 1 : V a l u e > < / d 2 : a n y T y p e > < d 2 : a n y T y p e   z : I d = " i 3 8 2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7 7 6 " / > < d 1 p 1 : U U I D > f 0 e 0 c 0 1 5 - 1 f f 6 - 4 6 5 0 - 9 2 2 c - f 5 1 a 5 7 e 0 3 5 4 6 < / d 1 p 1 : U U I D > < d 1 p 1 : C o n t a i n e r   z : R e f = " i 3 7 7 7 " / > < d 1 p 1 : V a l u e   i : t y p e = " d 1 : s t r i n g " > ' T 4 9 ' ! 4 2 : 4 2 < / d 1 p 1 : V a l u e > < / d 2 : a n y T y p e > < d 2 : a n y T y p e   z : I d = " i 3 8 3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7 7 6 " / > < d 1 p 1 : U U I D > 0 0 a 4 9 a 2 4 - 8 a 9 c - 4 0 5 c - 8 5 2 2 - 5 e 2 2 9 c 9 b 8 0 4 6 < / d 1 p 1 : U U I D > < d 1 p 1 : C o n t a i n e r   z : R e f = " i 3 7 7 7 " / > < d 1 p 1 : V a l u e   i : t y p e = " d 1 : s t r i n g " > ' T 5 0 ' ! 4 2 : 4 2 < / d 1 p 1 : V a l u e > < / d 2 : a n y T y p e > < d 2 : a n y T y p e   z : I d = " i 3 8 3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7 7 6 " / > < d 1 p 1 : U U I D > d b 1 1 1 a a 0 - 7 0 d d - 4 5 c 2 - 8 0 3 8 - 1 d 9 5 2 4 9 f 8 6 e 4 < / d 1 p 1 : U U I D > < d 1 p 1 : C o n t a i n e r   z : R e f = " i 3 7 7 7 " / > < d 1 p 1 : V a l u e   i : t y p e = " d 1 : s t r i n g " > ' T 5 1 ' ! 4 2 : 4 2 < / d 1 p 1 : V a l u e > < / d 2 : a n y T y p e > < d 2 : a n y T y p e   z : I d = " i 3 8 3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7 7 6 " / > < d 1 p 1 : U U I D > c 0 e d d b b 9 - 4 3 3 5 - 4 b 8 2 - b 7 b 4 - a 7 8 9 4 b f 3 c e 9 4 < / d 1 p 1 : U U I D > < d 1 p 1 : C o n t a i n e r   z : R e f = " i 3 7 7 7 " / > < d 1 p 1 : V a l u e   i : t y p e = " d 1 : s t r i n g " > ' T 5 2 ' ! 4 2 : 4 2 < / d 1 p 1 : V a l u e > < / d 2 : a n y T y p e > < d 2 : a n y T y p e   z : I d = " i 3 8 3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7 7 6 " / > < d 1 p 1 : U U I D > e 9 3 3 e 5 d b - c 6 e 6 - 4 f 9 3 - a c e 0 - 7 9 6 3 b d 9 e 9 3 6 4 < / d 1 p 1 : U U I D > < d 1 p 1 : C o n t a i n e r   z : R e f = " i 3 7 7 7 " / > < d 1 p 1 : V a l u e   i : t y p e = " d 1 : s t r i n g " > ' T 5 3 ' ! 4 2 : 4 2 < / d 1 p 1 : V a l u e > < / d 2 : a n y T y p e > < d 2 : a n y T y p e   z : I d = " i 3 8 3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7 7 6 " / > < d 1 p 1 : U U I D > 3 8 5 4 4 b e 2 - 2 0 f 5 - 4 0 9 f - a 3 b 0 - b 3 a 1 9 d 8 a 0 e 8 6 < / d 1 p 1 : U U I D > < d 1 p 1 : C o n t a i n e r   z : R e f = " i 3 7 7 7 " / > < d 1 p 1 : V a l u e   i : t y p e = " d 1 : s t r i n g " > ' T 5 4 ' ! 4 1 : 4 1 < / d 1 p 1 : V a l u e > < / d 2 : a n y T y p e > < d 2 : a n y T y p e   z : I d = " i 3 8 3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7 7 6 " / > < d 1 p 1 : U U I D > 6 2 f 2 3 e 2 3 - 5 4 d 1 - 4 3 5 6 - a c 7 5 - 6 3 0 b 7 0 9 5 2 4 0 b < / d 1 p 1 : U U I D > < d 1 p 1 : C o n t a i n e r   z : R e f = " i 3 7 7 7 " / > < d 1 p 1 : V a l u e   i : t y p e = " d 1 : s t r i n g " > ' T 5 5 ' ! 4 1 : 4 1 < / d 1 p 1 : V a l u e > < / d 2 : a n y T y p e > < d 2 : a n y T y p e   z : I d = " i 3 8 3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7 7 6 " / > < d 1 p 1 : U U I D > 0 6 c b 6 b 1 8 - 2 c 6 7 - 4 5 7 9 - a e e 8 - 2 7 c 9 3 d 0 8 4 6 f c < / d 1 p 1 : U U I D > < d 1 p 1 : C o n t a i n e r   z : R e f = " i 3 7 7 7 " / > < d 1 p 1 : V a l u e   i : t y p e = " d 1 : s t r i n g " > ' T 5 6 ' ! 4 1 : 4 1 < / d 1 p 1 : V a l u e > < / d 2 : a n y T y p e > < d 2 : a n y T y p e   z : I d = " i 3 8 3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7 7 6 " / > < d 1 p 1 : U U I D > 1 a 1 8 0 5 2 a - 5 2 e 0 - 4 1 a b - a 7 3 2 - e 0 0 0 d a 7 b e b a 4 < / d 1 p 1 : U U I D > < d 1 p 1 : C o n t a i n e r   z : R e f = " i 3 7 7 7 " / > < d 1 p 1 : V a l u e   i : t y p e = " d 1 : s t r i n g " > ' T 5 7 ' ! 4 1 : 4 1 < / d 1 p 1 : V a l u e > < / d 2 : a n y T y p e > < d 2 : a n y T y p e   z : I d = " i 3 8 3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7 7 6 " / > < d 1 p 1 : U U I D > 0 5 0 a c 1 a 9 - b 1 c 2 - 4 8 b 0 - 8 5 0 2 - e 7 9 b 1 5 a 3 0 9 9 c < / d 1 p 1 : U U I D > < d 1 p 1 : C o n t a i n e r   z : R e f = " i 3 7 7 7 " / > < d 1 p 1 : V a l u e   i : t y p e = " d 1 : s t r i n g " > ' T 5 8 ' ! 4 1 : 4 1 < / d 1 p 1 : V a l u e > < / d 2 : a n y T y p e > < d 2 : a n y T y p e   z : I d = " i 3 8 3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7 7 6 " / > < d 1 p 1 : U U I D > a a b a 0 0 3 3 - 3 a 7 2 - 4 1 2 8 - 9 f 9 4 - d a 0 e 1 a 3 b 4 7 d 6 < / d 1 p 1 : U U I D > < d 1 p 1 : C o n t a i n e r   z : R e f = " i 3 7 7 7 " / > < d 1 p 1 : V a l u e   i : t y p e = " d 1 : s t r i n g " > ' T 5 9 ' ! 4 1 : 4 1 < / d 1 p 1 : V a l u e > < / d 2 : a n y T y p e > < d 2 : a n y T y p e   z : I d = " i 3 8 4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7 7 6 " / > < d 1 p 1 : U U I D > 6 1 8 c 1 0 f b - c 9 f c - 4 9 2 1 - b 6 6 e - 3 d a 4 c 0 c 2 9 9 b 0 < / d 1 p 1 : U U I D > < d 1 p 1 : C o n t a i n e r   z : R e f = " i 3 7 7 7 " / > < d 1 p 1 : V a l u e   i : t y p e = " d 1 : s t r i n g " > ' T 6 0 ' ! 4 0 : 4 0 < / d 1 p 1 : V a l u e > < / d 2 : a n y T y p e > < d 2 : a n y T y p e   z : I d = " i 3 8 4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7 7 6 " / > < d 1 p 1 : U U I D > 7 6 9 8 0 b 6 7 - 6 f 2 2 - 4 4 a 3 - a 0 6 0 - 7 5 3 c 2 4 9 a 9 0 a 7 < / d 1 p 1 : U U I D > < d 1 p 1 : C o n t a i n e r   z : R e f = " i 3 7 7 7 " / > < d 1 p 1 : V a l u e   i : t y p e = " d 1 : s t r i n g " > ' T 6 1 ' ! 4 0 : 4 0 < / d 1 p 1 : V a l u e > < / d 2 : a n y T y p e > < d 2 : a n y T y p e   z : I d = " i 3 8 4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7 7 6 " / > < d 1 p 1 : U U I D > 3 7 8 c e c f 2 - 1 8 a 3 - 4 c e 4 - 8 a 7 b - 0 8 f 0 c 1 6 8 f 2 0 4 < / d 1 p 1 : U U I D > < d 1 p 1 : C o n t a i n e r   z : R e f = " i 3 7 7 7 " / > < d 1 p 1 : V a l u e   i : t y p e = " d 1 : s t r i n g " > ' T 6 2 ' ! 4 0 : 4 0 < / d 1 p 1 : V a l u e > < / d 2 : a n y T y p e > < d 2 : a n y T y p e   z : I d = " i 3 8 4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7 7 6 " / > < d 1 p 1 : U U I D > 7 6 a c 7 7 b 8 - 6 3 4 8 - 4 a 0 e - b 3 5 5 - 7 a d c d 0 f 4 f a 5 a < / d 1 p 1 : U U I D > < d 1 p 1 : C o n t a i n e r   z : R e f = " i 3 7 7 7 " / > < d 1 p 1 : V a l u e   i : t y p e = " d 1 : s t r i n g " > ' T 6 3 ' ! 4 0 : 4 0 < / d 1 p 1 : V a l u e > < / d 2 : a n y T y p e > < d 2 : a n y T y p e   z : I d = " i 3 8 4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7 7 6 " / > < d 1 p 1 : U U I D > d 3 7 f 1 4 c 9 - a f c e - 4 7 2 5 - 9 b 4 e - 0 0 f b c 8 f 0 e f 5 7 < / d 1 p 1 : U U I D > < d 1 p 1 : C o n t a i n e r   z : R e f = " i 3 7 7 7 " / > < d 1 p 1 : V a l u e   i : t y p e = " d 1 : s t r i n g " > ' T 6 4 ' ! 4 0 : 4 0 < / d 1 p 1 : V a l u e > < / d 2 : a n y T y p e > < d 2 : a n y T y p e   z : I d = " i 3 8 4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7 7 6 " / > < d 1 p 1 : U U I D > 7 e 7 5 0 3 1 a - f 7 9 1 - 4 c 6 a - b 6 4 4 - 2 2 8 4 9 c 6 f 4 1 7 7 < / d 1 p 1 : U U I D > < d 1 p 1 : C o n t a i n e r   z : R e f = " i 3 7 7 7 " / > < d 1 p 1 : V a l u e   i : t y p e = " d 1 : s t r i n g " > ' T 6 5 ' ! 4 1 : 4 1 < / d 1 p 1 : V a l u e > < / d 2 : a n y T y p e > < d 2 : a n y T y p e   z : I d = " i 3 8 4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7 7 6 " / > < d 1 p 1 : U U I D > a a 1 1 9 8 0 3 - 8 d 0 f - 4 2 b f - a 8 5 1 - 5 9 d 7 9 3 8 b a 6 8 a < / d 1 p 1 : U U I D > < d 1 p 1 : C o n t a i n e r   z : R e f = " i 3 7 7 7 " / > < d 1 p 1 : V a l u e   i : t y p e = " d 1 : s t r i n g " > ' T 6 6 ' ! 4 1 : 4 1 < / d 1 p 1 : V a l u e > < / d 2 : a n y T y p e > < d 2 : a n y T y p e   z : I d = " i 3 8 4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7 7 6 " / > < d 1 p 1 : U U I D > 1 2 1 4 6 7 6 8 - d a c 5 - 4 3 3 d - b d 0 0 - f 8 b 5 a 0 f 3 f 4 8 b < / d 1 p 1 : U U I D > < d 1 p 1 : C o n t a i n e r   z : R e f = " i 3 7 7 7 " / > < d 1 p 1 : V a l u e   i : t y p e = " d 1 : s t r i n g " > ' T 6 7 ' ! 4 1 : 4 1 < / d 1 p 1 : V a l u e > < / d 2 : a n y T y p e > < d 2 : a n y T y p e   z : I d = " i 3 8 4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7 7 6 " / > < d 1 p 1 : U U I D > 4 f 0 a 9 7 e e - 2 b 7 2 - 4 a 1 b - b 0 f 2 - 6 a 5 4 a c c e 9 9 1 7 < / d 1 p 1 : U U I D > < d 1 p 1 : C o n t a i n e r   z : R e f = " i 3 7 7 7 " / > < d 1 p 1 : V a l u e   i : t y p e = " d 1 : s t r i n g " > ' T 6 8 ' ! 4 1 : 4 1 < / d 1 p 1 : V a l u e > < / d 2 : a n y T y p e > < d 2 : a n y T y p e   z : I d = " i 3 8 4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7 7 6 " / > < d 1 p 1 : U U I D > 1 a c 3 4 c 7 1 - e 5 7 4 - 4 9 0 b - 8 8 f 8 - 7 c b 8 6 7 f 3 1 9 8 4 < / d 1 p 1 : U U I D > < d 1 p 1 : C o n t a i n e r   z : R e f = " i 3 7 7 7 " / > < d 1 p 1 : V a l u e   i : t y p e = " d 1 : s t r i n g " > ' T 6 9 ' ! 4 1 : 4 1 < / d 1 p 1 : V a l u e > < / d 2 : a n y T y p e > < d 2 : a n y T y p e   z : I d = " i 3 8 5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7 7 6 " / > < d 1 p 1 : U U I D > 9 0 7 c 6 a 6 b - 8 6 6 d - 4 7 8 1 - 8 6 2 4 - 1 5 8 a 8 d f 0 f d 8 d < / d 1 p 1 : U U I D > < d 1 p 1 : C o n t a i n e r   z : R e f = " i 3 7 7 7 " / > < d 1 p 1 : V a l u e   i : t y p e = " d 1 : s t r i n g " > ' T 7 0 ' ! 4 2 : 4 2 < / d 1 p 1 : V a l u e > < / d 2 : a n y T y p e > < d 2 : a n y T y p e   z : I d = " i 3 8 5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7 7 6 " / > < d 1 p 1 : U U I D > b b d 5 e 0 e 4 - c 8 3 1 - 4 0 9 9 - 9 e 5 1 - f d 7 0 f f a 8 9 d d 2 < / d 1 p 1 : U U I D > < d 1 p 1 : C o n t a i n e r   z : R e f = " i 3 7 7 7 " / > < d 1 p 1 : V a l u e   i : t y p e = " d 1 : s t r i n g " > ' T 7 1 ' ! 4 2 : 4 2 < / d 1 p 1 : V a l u e > < / d 2 : a n y T y p e > < d 2 : a n y T y p e   z : I d = " i 3 8 5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7 7 6 " / > < d 1 p 1 : U U I D > 9 6 8 2 0 6 e 6 - 4 d e 4 - 4 3 3 5 - a 3 9 2 - 4 4 4 4 f b 7 3 4 9 b f < / d 1 p 1 : U U I D > < d 1 p 1 : C o n t a i n e r   z : R e f = " i 3 7 7 7 " / > < d 1 p 1 : V a l u e   i : t y p e = " d 1 : s t r i n g " > ' T 7 2 ' ! 4 2 : 4 2 < / d 1 p 1 : V a l u e > < / d 2 : a n y T y p e > < d 2 : a n y T y p e   z : I d = " i 3 8 5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7 7 6 " / > < d 1 p 1 : U U I D > e 6 5 2 a 2 4 9 - 6 6 f 6 - 4 f c c - 9 c 9 b - b 4 7 8 8 f 3 a b 5 8 b < / d 1 p 1 : U U I D > < d 1 p 1 : C o n t a i n e r   z : R e f = " i 3 7 7 7 " / > < d 1 p 1 : V a l u e   i : t y p e = " d 1 : s t r i n g " > ' T 7 3 ' ! 4 2 : 4 2 < / d 1 p 1 : V a l u e > < / d 2 : a n y T y p e > < d 2 : a n y T y p e   z : I d = " i 3 8 5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7 7 6 " / > < d 1 p 1 : U U I D > 3 6 0 0 a 5 0 1 - c 1 7 1 - 4 3 2 e - a 7 f d - d a e d a f 6 0 4 4 b c < / d 1 p 1 : U U I D > < d 1 p 1 : C o n t a i n e r   z : R e f = " i 3 7 7 7 " / > < d 1 p 1 : V a l u e   i : t y p e = " d 1 : s t r i n g " > ' T 7 4 ' ! 4 2 : 4 2 < / d 1 p 1 : V a l u e > < / d 2 : a n y T y p e > < d 2 : a n y T y p e   z : I d = " i 3 8 5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7 7 6 " / > < d 1 p 1 : U U I D > b 0 6 1 5 a 1 f - 5 b 0 9 - 4 a f 7 - a e 8 f - 5 e f 0 4 b 3 7 8 d a a < / d 1 p 1 : U U I D > < d 1 p 1 : C o n t a i n e r   z : R e f = " i 3 7 7 7 " / > < d 1 p 1 : V a l u e   i : t y p e = " d 1 : s t r i n g " > ' T 7 5 ' ! 4 1 : 4 1 < / d 1 p 1 : V a l u e > < / d 2 : a n y T y p e > < d 2 : a n y T y p e   z : I d = " i 3 8 5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7 7 6 " / > < d 1 p 1 : U U I D > 4 e d 2 3 5 b 8 - 5 d d 9 - 4 b 9 9 - a f 0 0 - a 1 c 9 6 d 7 7 4 e c 5 < / d 1 p 1 : U U I D > < d 1 p 1 : C o n t a i n e r   z : R e f = " i 3 7 7 7 " / > < d 1 p 1 : V a l u e   i : t y p e = " d 1 : s t r i n g " > ' T 7 6 ' ! 4 1 : 4 1 < / d 1 p 1 : V a l u e > < / d 2 : a n y T y p e > < d 2 : a n y T y p e   z : I d = " i 3 8 5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7 7 6 " / > < d 1 p 1 : U U I D > 1 6 a f 5 a 8 a - f b 3 f - 4 b e 5 - 8 b 9 3 - b 0 9 5 d 9 0 a 9 1 f 8 < / d 1 p 1 : U U I D > < d 1 p 1 : C o n t a i n e r   z : R e f = " i 3 7 7 7 " / > < d 1 p 1 : V a l u e   i : t y p e = " d 1 : s t r i n g " > ' T 7 7 ' ! 4 1 : 4 1 < / d 1 p 1 : V a l u e > < / d 2 : a n y T y p e > < d 2 : a n y T y p e   z : I d = " i 3 8 5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7 7 6 " / > < d 1 p 1 : U U I D > f e 9 d a 8 c d - 0 7 6 b - 4 0 e 1 - b 0 c b - 4 9 e 5 7 4 a f 8 a 2 f < / d 1 p 1 : U U I D > < d 1 p 1 : C o n t a i n e r   z : R e f = " i 3 7 7 7 " / > < d 1 p 1 : V a l u e   i : t y p e = " d 1 : s t r i n g " > ' T 7 8 ' ! 4 1 : 4 1 < / d 1 p 1 : V a l u e > < / d 2 : a n y T y p e > < d 2 : a n y T y p e   z : I d = " i 3 8 5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7 7 6 " / > < d 1 p 1 : U U I D > 2 4 9 b f b f e - 6 f 7 3 - 4 2 d 8 - 8 9 4 9 - c 2 5 4 5 3 4 0 f a a 1 < / d 1 p 1 : U U I D > < d 1 p 1 : C o n t a i n e r   z : R e f = " i 3 7 7 7 " / > < d 1 p 1 : V a l u e   i : t y p e = " d 1 : s t r i n g " > ' T 7 9 ' ! 4 2 : 4 2 < / d 1 p 1 : V a l u e > < / d 2 : a n y T y p e > < d 2 : a n y T y p e   z : I d = " i 3 8 6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7 7 6 " / > < d 1 p 1 : U U I D > 5 c 5 e a 8 b 2 - 0 c 6 7 - 4 a 0 4 - a 7 5 0 - 3 4 3 9 4 4 2 4 7 c 3 6 < / d 1 p 1 : U U I D > < d 1 p 1 : C o n t a i n e r   z : R e f = " i 3 7 7 7 " / > < d 1 p 1 : V a l u e   i : t y p e = " d 1 : s t r i n g " > ' T 8 0 ' ! 4 2 : 4 2 < / d 1 p 1 : V a l u e > < / d 2 : a n y T y p e > < d 2 : a n y T y p e   z : I d = " i 3 8 6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7 7 6 " / > < d 1 p 1 : U U I D > 3 8 6 4 9 4 b b - c 3 3 b - 4 f 6 8 - b a 9 0 - b 7 c 8 9 1 2 2 a 0 0 a < / d 1 p 1 : U U I D > < d 1 p 1 : C o n t a i n e r   z : R e f = " i 3 7 7 7 " / > < d 1 p 1 : V a l u e   i : t y p e = " d 1 : s t r i n g " > ' T 8 1 ' ! 4 2 : 4 2 < / d 1 p 1 : V a l u e > < / d 2 : a n y T y p e > < d 2 : a n y T y p e   z : I d = " i 3 8 6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7 7 6 " / > < d 1 p 1 : U U I D > f 4 9 1 b 4 7 5 - a 5 1 6 - 4 c f 7 - 9 1 f e - 3 9 d 0 1 0 4 3 f 6 e f < / d 1 p 1 : U U I D > < d 1 p 1 : C o n t a i n e r   z : R e f = " i 3 7 7 7 " / > < d 1 p 1 : V a l u e   i : t y p e = " d 1 : s t r i n g " > ' T 8 2 ' ! 4 1 : 4 1 < / d 1 p 1 : V a l u e > < / d 2 : a n y T y p e > < d 2 : a n y T y p e   z : I d = " i 3 8 6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7 7 6 " / > < d 1 p 1 : U U I D > 3 6 0 1 7 8 1 5 - 5 c f 4 - 4 6 5 b - a e 1 b - e c 7 f c 8 8 0 d d 6 4 < / d 1 p 1 : U U I D > < d 1 p 1 : C o n t a i n e r   z : R e f = " i 3 7 7 7 " / > < d 1 p 1 : V a l u e   i : t y p e = " d 1 : s t r i n g " > ' T 8 3 ' ! 4 1 : 4 1 < / d 1 p 1 : V a l u e > < / d 2 : a n y T y p e > < d 2 : a n y T y p e   z : I d = " i 3 8 6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7 7 6 " / > < d 1 p 1 : U U I D > 9 f 8 c f d 0 0 - 1 1 e 3 - 4 1 c 8 - 8 2 a 2 - 7 3 2 2 f 4 0 e e 7 3 9 < / d 1 p 1 : U U I D > < d 1 p 1 : C o n t a i n e r   z : R e f = " i 3 7 7 7 " / > < d 1 p 1 : V a l u e   i : t y p e = " d 1 : s t r i n g " > ' T 8 4 ' ! 4 1 : 4 1 < / d 1 p 1 : V a l u e > < / d 2 : a n y T y p e > < d 2 : a n y T y p e   z : I d = " i 3 8 6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7 7 6 " / > < d 1 p 1 : U U I D > 8 5 0 8 c 4 6 d - b 8 b 5 - 4 8 5 6 - 9 7 1 4 - 6 f a 1 f 0 b b 0 e 3 4 < / d 1 p 1 : U U I D > < d 1 p 1 : C o n t a i n e r   z : R e f = " i 3 7 7 7 " / > < d 1 p 1 : V a l u e   i : t y p e = " d 1 : s t r i n g " > ' T 8 5 ' ! 4 1 : 4 1 < / d 1 p 1 : V a l u e > < / d 2 : a n y T y p e > < d 2 : a n y T y p e   z : I d = " i 3 8 6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7 7 6 " / > < d 1 p 1 : U U I D > c a 7 7 9 4 d 5 - 2 7 5 4 - 4 a b d - 9 3 c 7 - 3 8 1 4 8 0 5 6 a a 8 0 < / d 1 p 1 : U U I D > < d 1 p 1 : C o n t a i n e r   z : R e f = " i 3 7 7 7 " / > < d 1 p 1 : V a l u e   i : t y p e = " d 1 : s t r i n g " > ' T 8 6 ' ! 4 0 : 4 0 < / d 1 p 1 : V a l u e > < / d 2 : a n y T y p e > < d 2 : a n y T y p e   z : I d = " i 3 8 6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7 7 6 " / > < d 1 p 1 : U U I D > 8 3 3 a 0 9 1 0 - a 3 a 6 - 4 6 9 8 - b 6 5 6 - c e 0 6 a a 4 1 6 f 5 e < / d 1 p 1 : U U I D > < d 1 p 1 : C o n t a i n e r   z : R e f = " i 3 7 7 7 " / > < d 1 p 1 : V a l u e   i : t y p e = " d 1 : s t r i n g " > ' T 8 7 ' ! 4 1 : 4 1 < / d 1 p 1 : V a l u e > < / d 2 : a n y T y p e > < d 2 : a n y T y p e   z : I d = " i 3 8 6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7 7 6 " / > < d 1 p 1 : U U I D > 4 3 f 9 a d 9 3 - b 6 4 a - 4 8 d 2 - 9 e 4 3 - 5 0 a 4 c 2 7 c d a d 3 < / d 1 p 1 : U U I D > < d 1 p 1 : C o n t a i n e r   z : R e f = " i 3 7 7 7 " / > < d 1 p 1 : V a l u e   i : t y p e = " d 1 : s t r i n g " > ' T 8 8 ' ! 4 1 : 4 1 < / d 1 p 1 : V a l u e > < / d 2 : a n y T y p e > < d 2 : a n y T y p e   z : I d = " i 3 8 6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7 7 6 " / > < d 1 p 1 : U U I D > 5 6 2 2 8 1 2 d - f e 3 9 - 4 3 e 2 - b d f 5 - c 1 0 c 1 5 d 6 b f 7 6 < / d 1 p 1 : U U I D > < d 1 p 1 : C o n t a i n e r   z : R e f = " i 3 7 7 7 " / > < d 1 p 1 : V a l u e   i : t y p e = " d 1 : s t r i n g " > ' T 8 9 ' ! 4 1 : 4 1 < / d 1 p 1 : V a l u e > < / d 2 : a n y T y p e > < d 2 : a n y T y p e   z : I d = " i 3 8 7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7 7 6 " / > < d 1 p 1 : U U I D > 1 0 5 d f c 9 c - 3 7 1 4 - 4 c 9 a - 9 7 7 9 - 8 0 7 a d 5 9 2 c 9 7 0 < / d 1 p 1 : U U I D > < d 1 p 1 : C o n t a i n e r   z : R e f = " i 3 7 7 7 " / > < d 1 p 1 : V a l u e   i : t y p e = " d 1 : s t r i n g " > ' T 9 0 ' ! 4 0 : 4 0 < / d 1 p 1 : V a l u e > < / d 2 : a n y T y p e > < d 2 : a n y T y p e   z : I d = " i 3 8 7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7 7 6 " / > < d 1 p 1 : U U I D > f 9 5 9 c a 6 3 - e 5 6 5 - 4 9 9 f - 8 c 1 0 - d f 4 1 d f 3 4 a a c f < / d 1 p 1 : U U I D > < d 1 p 1 : C o n t a i n e r   z : R e f = " i 3 7 7 7 " / > < d 1 p 1 : V a l u e   i : t y p e = " d 1 : s t r i n g " > ' T 9 1 ' ! 4 0 : 4 0 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8 7 2 " > < d 1 p 1 : U U I D > 7 5 f 2 1 e a 2 - 7 0 9 a - 4 e b e - 8 7 e 7 - 0 8 7 0 0 a 6 d 8 2 c d < / d 1 p 1 : U U I D > < d 1 p 1 : _ e l e m e n t s > < d 2 : a n y T y p e   z : R e f = " i 3 7 7 8 " / > < d 2 : a n y T y p e   z : R e f = " i 3 7 8 1 " / > < d 2 : a n y T y p e   z : R e f = " i 3 7 8 2 " / > < d 2 : a n y T y p e   z : R e f = " i 3 7 8 3 " / > < d 2 : a n y T y p e   z : R e f = " i 3 7 8 4 " / > < d 2 : a n y T y p e   z : R e f = " i 3 7 8 5 " / > < d 2 : a n y T y p e   z : R e f = " i 3 7 8 6 " / > < d 2 : a n y T y p e   z : R e f = " i 3 7 8 7 " / > < d 2 : a n y T y p e   z : R e f = " i 3 7 8 8 " / > < d 2 : a n y T y p e   z : R e f = " i 3 7 8 9 " / > < d 2 : a n y T y p e   z : R e f = " i 3 7 9 0 " / > < d 2 : a n y T y p e   z : R e f = " i 3 7 9 1 " / > < d 2 : a n y T y p e   z : R e f = " i 3 7 9 2 " / > < d 2 : a n y T y p e   z : R e f = " i 3 7 9 3 " / > < d 2 : a n y T y p e   z : R e f = " i 3 7 9 4 " / > < d 2 : a n y T y p e   z : R e f = " i 3 7 9 5 " / > < d 2 : a n y T y p e   z : R e f = " i 3 7 9 6 " / > < d 2 : a n y T y p e   z : R e f = " i 3 7 9 7 " / > < d 2 : a n y T y p e   z : R e f = " i 3 7 9 8 " / > < d 2 : a n y T y p e   z : R e f = " i 3 7 9 9 " / > < d 2 : a n y T y p e   z : R e f = " i 3 8 0 0 " / > < d 2 : a n y T y p e   z : R e f = " i 3 8 0 1 " / > < d 2 : a n y T y p e   z : R e f = " i 3 8 0 2 " / > < d 2 : a n y T y p e   z : R e f = " i 3 8 0 3 " / > < d 2 : a n y T y p e   z : R e f = " i 3 8 0 4 " / > < d 2 : a n y T y p e   z : R e f = " i 3 8 0 5 " / > < d 2 : a n y T y p e   z : R e f = " i 3 8 0 6 " / > < d 2 : a n y T y p e   z : R e f = " i 3 8 0 7 " / > < d 2 : a n y T y p e   z : R e f = " i 3 8 0 8 " / > < d 2 : a n y T y p e   z : R e f = " i 3 8 0 9 " / > < d 2 : a n y T y p e   z : R e f = " i 3 8 1 0 " / > < d 2 : a n y T y p e   z : R e f = " i 3 8 1 1 " / > < d 2 : a n y T y p e   z : R e f = " i 3 8 1 2 " / > < d 2 : a n y T y p e   z : R e f = " i 3 8 1 3 " / > < d 2 : a n y T y p e   z : R e f = " i 3 8 1 4 " / > < d 2 : a n y T y p e   z : R e f = " i 3 8 1 5 " / > < d 2 : a n y T y p e   z : R e f = " i 3 8 1 6 " / > < d 2 : a n y T y p e   z : R e f = " i 3 8 1 7 " / > < d 2 : a n y T y p e   z : R e f = " i 3 8 1 8 " / > < d 2 : a n y T y p e   z : R e f = " i 3 8 1 9 " / > < d 2 : a n y T y p e   z : R e f = " i 3 8 2 0 " / > < d 2 : a n y T y p e   z : R e f = " i 3 8 2 1 " / > < d 2 : a n y T y p e   z : R e f = " i 3 8 2 2 " / > < d 2 : a n y T y p e   z : R e f = " i 3 8 2 3 " / > < d 2 : a n y T y p e   z : R e f = " i 3 8 2 4 " / > < d 2 : a n y T y p e   z : R e f = " i 3 8 2 5 " / > < d 2 : a n y T y p e   z : R e f = " i 3 8 2 6 " / > < d 2 : a n y T y p e   z : R e f = " i 3 8 2 7 " / > < d 2 : a n y T y p e   z : R e f = " i 3 8 2 8 " / > < d 2 : a n y T y p e   z : R e f = " i 3 8 2 9 " / > < d 2 : a n y T y p e   z : R e f = " i 3 8 3 0 " / > < d 2 : a n y T y p e   z : R e f = " i 3 8 3 1 " / > < d 2 : a n y T y p e   z : R e f = " i 3 8 3 2 " / > < d 2 : a n y T y p e   z : R e f = " i 3 8 3 3 " / > < d 2 : a n y T y p e   z : R e f = " i 3 8 3 4 " / > < d 2 : a n y T y p e   z : R e f = " i 3 8 3 5 " / > < d 2 : a n y T y p e   z : R e f = " i 3 8 3 6 " / > < d 2 : a n y T y p e   z : R e f = " i 3 8 3 7 " / > < d 2 : a n y T y p e   z : R e f = " i 3 8 3 8 " / > < d 2 : a n y T y p e   z : R e f = " i 3 8 3 9 " / > < d 2 : a n y T y p e   z : R e f = " i 3 8 4 0 " / > < d 2 : a n y T y p e   z : R e f = " i 3 8 4 1 " / > < d 2 : a n y T y p e   z : R e f = " i 3 8 4 2 " / > < d 2 : a n y T y p e   z : R e f = " i 3 8 4 3 " / > < d 2 : a n y T y p e   z : R e f = " i 3 8 4 4 " / > < d 2 : a n y T y p e   z : R e f = " i 3 8 4 5 " / > < d 2 : a n y T y p e   z : R e f = " i 3 8 4 6 " / > < d 2 : a n y T y p e   z : R e f = " i 3 8 4 7 " / > < d 2 : a n y T y p e   z : R e f = " i 3 8 4 8 " / > < d 2 : a n y T y p e   z : R e f = " i 3 8 4 9 " / > < d 2 : a n y T y p e   z : R e f = " i 3 8 5 0 " / > < d 2 : a n y T y p e   z : R e f = " i 3 8 5 1 " / > < d 2 : a n y T y p e   z : R e f = " i 3 8 5 2 " / > < d 2 : a n y T y p e   z : R e f = " i 3 8 5 3 " / > < d 2 : a n y T y p e   z : R e f = " i 3 8 5 4 " / > < d 2 : a n y T y p e   z : R e f = " i 3 8 5 5 " / > < d 2 : a n y T y p e   z : R e f = " i 3 8 5 6 " / > < d 2 : a n y T y p e   z : R e f = " i 3 8 5 7 " / > < d 2 : a n y T y p e   z : R e f = " i 3 8 5 8 " / > < d 2 : a n y T y p e   z : R e f = " i 3 8 5 9 " / > < d 2 : a n y T y p e   z : R e f = " i 3 8 6 0 " / > < d 2 : a n y T y p e   z : R e f = " i 3 8 6 1 " / > < d 2 : a n y T y p e   z : R e f = " i 3 8 6 2 " / > < d 2 : a n y T y p e   z : R e f = " i 3 8 6 3 " / > < d 2 : a n y T y p e   z : R e f = " i 3 8 6 4 " / > < d 2 : a n y T y p e   z : R e f = " i 3 8 6 5 " / > < d 2 : a n y T y p e   z : R e f = " i 3 8 6 6 " / > < d 2 : a n y T y p e   z : R e f = " i 3 8 6 7 " / > < d 2 : a n y T y p e   z : R e f = " i 3 8 6 8 " / > < d 2 : a n y T y p e   z : R e f = " i 3 8 6 9 " / > < d 2 : a n y T y p e   z : R e f = " i 3 8 7 0 " / > < d 2 : a n y T y p e   z : R e f = " i 3 8 7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8 7 3 "   i : t y p e = " d 1 p 1 : L a b e l " > < d 1 p 1 : P a r e n t   z : R e f = " i 3 7 7 6 " / > < d 1 p 1 : U U I D > 6 f 3 4 5 e 9 0 - 7 0 3 0 - 4 7 a 6 - a 6 1 a - a 5 9 1 b 9 4 b e 1 2 0 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 C e n t r e 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8 7 4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C h a m p a g n e & a m p ; 4 5 ; A r d e n n e & a m p ; 3 2 ; < / d 1 p 1 : N a m e > < d 1 p 1 : O b j e c t T y p e > E l e m e n t < / d 1 p 1 : O b j e c t T y p e > < d 1 p 1 : P a r e n t   z : R e f = " i 2 4 1 " / > < d 1 p 1 : U U I D > c a 5 e 7 8 f 5 - 7 4 0 c - 4 2 a 1 - 8 e b e - e c 1 d e 3 f d d e c 9 < / d 1 p 1 : U U I D > < d 1 p 1 : _ p r o p e r t i e s   z : I d = " i 3 8 7 5 "   i : t y p e = " d 1 p 1 : M D M P r o p e r t i e s " > < d 1 p 1 : P a r e n t   z : R e f = " i 3 8 7 4 " / > < d 1 p 1 : U U I D > 7 3 9 b a 4 6 c - b e e 4 - 4 4 9 a - b 5 2 2 - 9 f e 4 0 d c f 9 b 4 2 < / d 1 p 1 : U U I D > < d 1 p 1 : _ e l e m e n t s > < d 2 : a n y T y p e   z : I d = " i 3 8 7 6 "   i : t y p e = " d 1 p 1 : M D M P r o p e r t y " > < d 1 p 1 : N a m e > S i g L e t t e r < / d 1 p 1 : N a m e > < d 1 p 1 : P a r e n t   z : R e f = " i 3 8 7 4 " / > < d 1 p 1 : U U I D > 9 5 8 c a 8 e 8 - d 2 2 b - 4 8 f 5 - 8 2 8 3 - b f 3 8 b e 6 8 6 7 0 4 < / d 1 p 1 : U U I D > < d 1 p 1 : _ p r o p e r t i e s   z : I d = " i 3 8 7 7 "   i : t y p e = " d 1 p 1 : M D M P r o p e r t i e s " > < d 1 p 1 : P a r e n t   z : R e f = " i 3 8 7 6 " / > < d 1 p 1 : U U I D > d 7 4 8 5 d 1 b - 6 2 1 7 - 4 8 c 1 - a 9 4 1 - f c 1 9 8 4 7 5 1 0 f f 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8 7 8 " > < d 1 p 1 : U U I D > c e e b 3 1 3 3 - 4 f b 2 - 4 1 3 5 - 9 1 b 0 - 6 4 f f 2 9 a 0 8 8 5 2 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8 7 5 " / > < d 1 p 1 : V a l u e   i : t y p e = " d 1 : s t r i n g " > < / d 1 p 1 : V a l u e > < / d 2 : a n y T y p e > < d 2 : a n y T y p e   z : I d = " i 3 8 7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8 7 4 " / > < d 1 p 1 : U U I D > 1 c e 2 f 6 9 4 - c b 6 b - 4 9 9 d - 8 2 c f - 9 9 4 0 f 4 3 d a e 5 0 < / d 1 p 1 : U U I D > < d 1 p 1 : C o n t a i n e r   z : R e f = " i 3 8 7 5 " / > < d 1 p 1 : V a l u e   i : t y p e = " d 1 : s t r i n g " > ' T 1 ' ! 4 1 : 4 1 < / d 1 p 1 : V a l u e > < / d 2 : a n y T y p e > < d 2 : a n y T y p e   z : I d = " i 3 8 8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8 7 4 " / > < d 1 p 1 : U U I D > a 0 a 0 b e 7 b - b e 9 e - 4 d 1 9 - 9 2 f 2 - 3 0 8 b 1 d 1 2 9 d 9 8 < / d 1 p 1 : U U I D > < d 1 p 1 : C o n t a i n e r   z : R e f = " i 3 8 7 5 " / > < d 1 p 1 : V a l u e   i : t y p e = " d 1 : s t r i n g " > ' T 2 ' ! 4 1 : 4 1 < / d 1 p 1 : V a l u e > < / d 2 : a n y T y p e > < d 2 : a n y T y p e   z : I d = " i 3 8 8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8 7 4 " / > < d 1 p 1 : U U I D > 0 5 9 9 5 a d c - d 0 d e - 4 5 a 9 - a 5 f 1 - 2 3 5 3 6 d 6 c 4 0 6 d < / d 1 p 1 : U U I D > < d 1 p 1 : C o n t a i n e r   z : R e f = " i 3 8 7 5 " / > < d 1 p 1 : V a l u e   i : t y p e = " d 1 : s t r i n g " > ' T 3 ' ! 4 1 : 4 1 < / d 1 p 1 : V a l u e > < / d 2 : a n y T y p e > < d 2 : a n y T y p e   z : I d = " i 3 8 8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8 7 4 " / > < d 1 p 1 : U U I D > 7 f 4 0 e e 5 3 - 8 d 3 b - 4 f 8 4 - 8 f c 2 - 6 0 7 d 5 0 d a 8 1 3 a < / d 1 p 1 : U U I D > < d 1 p 1 : C o n t a i n e r   z : R e f = " i 3 8 7 5 " / > < d 1 p 1 : V a l u e   i : t y p e = " d 1 : s t r i n g " > ' T 4 ' ! 4 1 : 4 1 < / d 1 p 1 : V a l u e > < / d 2 : a n y T y p e > < d 2 : a n y T y p e   z : I d = " i 3 8 8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8 7 4 " / > < d 1 p 1 : U U I D > 6 8 3 d c 6 b f - 0 1 2 6 - 4 0 0 4 - 8 0 b a - f f 1 9 b 7 6 3 7 8 b e < / d 1 p 1 : U U I D > < d 1 p 1 : C o n t a i n e r   z : R e f = " i 3 8 7 5 " / > < d 1 p 1 : V a l u e   i : t y p e = " d 1 : s t r i n g " > ' T 5 ' ! 4 1 : 4 1 < / d 1 p 1 : V a l u e > < / d 2 : a n y T y p e > < d 2 : a n y T y p e   z : I d = " i 3 8 8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8 7 4 " / > < d 1 p 1 : U U I D > c 5 d a 8 1 7 3 - 2 3 9 d - 4 f 2 f - 9 3 3 e - c 6 a 2 e a e 1 5 4 c 9 < / d 1 p 1 : U U I D > < d 1 p 1 : C o n t a i n e r   z : R e f = " i 3 8 7 5 " / > < d 1 p 1 : V a l u e   i : t y p e = " d 1 : s t r i n g " > ' T 6 ' ! 4 1 : 4 1 < / d 1 p 1 : V a l u e > < / d 2 : a n y T y p e > < d 2 : a n y T y p e   z : I d = " i 3 8 8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8 7 4 " / > < d 1 p 1 : U U I D > 1 a f 2 c a 3 4 - b 8 e 6 - 4 9 4 2 - a 7 2 8 - c 5 8 b a c 6 f e c 9 0 < / d 1 p 1 : U U I D > < d 1 p 1 : C o n t a i n e r   z : R e f = " i 3 8 7 5 " / > < d 1 p 1 : V a l u e   i : t y p e = " d 1 : s t r i n g " > ' T 7 ' ! 4 1 : 4 1 < / d 1 p 1 : V a l u e > < / d 2 : a n y T y p e > < d 2 : a n y T y p e   z : I d = " i 3 8 8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8 7 4 " / > < d 1 p 1 : U U I D > e b 0 9 a 0 6 8 - 1 1 d 0 - 4 8 c 8 - 9 5 8 5 - 0 b 0 5 2 4 7 5 6 0 b 8 < / d 1 p 1 : U U I D > < d 1 p 1 : C o n t a i n e r   z : R e f = " i 3 8 7 5 " / > < d 1 p 1 : V a l u e   i : t y p e = " d 1 : s t r i n g " > ' T 8 ' ! 4 1 : 4 1 < / d 1 p 1 : V a l u e > < / d 2 : a n y T y p e > < d 2 : a n y T y p e   z : I d = " i 3 8 8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8 7 4 " / > < d 1 p 1 : U U I D > c c 0 6 d 5 6 5 - e 3 9 3 - 4 c 9 0 - b 9 9 5 - d f a d c 7 d 8 2 2 c b < / d 1 p 1 : U U I D > < d 1 p 1 : C o n t a i n e r   z : R e f = " i 3 8 7 5 " / > < d 1 p 1 : V a l u e   i : t y p e = " d 1 : s t r i n g " > ' T 9 ' ! 4 1 : 4 1 < / d 1 p 1 : V a l u e > < / d 2 : a n y T y p e > < d 2 : a n y T y p e   z : I d = " i 3 8 8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8 7 4 " / > < d 1 p 1 : U U I D > 9 9 c 0 d b 6 b - a 7 3 e - 4 e a f - 8 9 f c - b 5 2 9 2 c 2 8 1 3 a e < / d 1 p 1 : U U I D > < d 1 p 1 : C o n t a i n e r   z : R e f = " i 3 8 7 5 " / > < d 1 p 1 : V a l u e   i : t y p e = " d 1 : s t r i n g " > ' T 1 0 ' ! 4 1 : 4 1 < / d 1 p 1 : V a l u e > < / d 2 : a n y T y p e > < d 2 : a n y T y p e   z : I d = " i 3 8 8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8 7 4 " / > < d 1 p 1 : U U I D > 9 4 b 8 b a 9 1 - 4 1 e c - 4 2 5 0 - b f b 5 - 2 f 9 b 7 a 4 4 7 9 4 c < / d 1 p 1 : U U I D > < d 1 p 1 : C o n t a i n e r   z : R e f = " i 3 8 7 5 " / > < d 1 p 1 : V a l u e   i : t y p e = " d 1 : s t r i n g " > ' T 1 1 ' ! 4 1 : 4 1 < / d 1 p 1 : V a l u e > < / d 2 : a n y T y p e > < d 2 : a n y T y p e   z : I d = " i 3 8 9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8 7 4 " / > < d 1 p 1 : U U I D > 3 c 6 d 2 6 5 8 - f 3 a b - 4 d 5 6 - 8 7 2 5 - 7 5 f 9 c 5 a 5 1 2 6 7 < / d 1 p 1 : U U I D > < d 1 p 1 : C o n t a i n e r   z : R e f = " i 3 8 7 5 " / > < d 1 p 1 : V a l u e   i : t y p e = " d 1 : s t r i n g " > ' T 1 2 ' ! 4 1 : 4 1 < / d 1 p 1 : V a l u e > < / d 2 : a n y T y p e > < d 2 : a n y T y p e   z : I d = " i 3 8 9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8 7 4 " / > < d 1 p 1 : U U I D > 3 5 5 3 e 0 5 b - b d 3 2 - 4 b c 9 - 9 9 3 f - a 6 5 1 2 d f d a 0 b 7 < / d 1 p 1 : U U I D > < d 1 p 1 : C o n t a i n e r   z : R e f = " i 3 8 7 5 " / > < d 1 p 1 : V a l u e   i : t y p e = " d 1 : s t r i n g " > ' T 1 3 ' ! 4 1 : 4 1 < / d 1 p 1 : V a l u e > < / d 2 : a n y T y p e > < d 2 : a n y T y p e   z : I d = " i 3 8 9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8 7 4 " / > < d 1 p 1 : U U I D > 8 1 7 b 1 8 5 d - 0 6 a 1 - 4 5 d d - 9 3 f 8 - e 6 f 3 9 3 f 1 0 0 e 5 < / d 1 p 1 : U U I D > < d 1 p 1 : C o n t a i n e r   z : R e f = " i 3 8 7 5 " / > < d 1 p 1 : V a l u e   i : t y p e = " d 1 : s t r i n g " > ' T 1 4 ' ! 4 1 : 4 1 < / d 1 p 1 : V a l u e > < / d 2 : a n y T y p e > < d 2 : a n y T y p e   z : I d = " i 3 8 9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8 7 4 " / > < d 1 p 1 : U U I D > 6 a 2 3 0 d b b - b 0 e 1 - 4 c 6 1 - a e 6 1 - 5 c 5 5 1 e 0 3 5 0 1 8 < / d 1 p 1 : U U I D > < d 1 p 1 : C o n t a i n e r   z : R e f = " i 3 8 7 5 " / > < d 1 p 1 : V a l u e   i : t y p e = " d 1 : s t r i n g " > ' T 1 5 ' ! 4 1 : 4 1 < / d 1 p 1 : V a l u e > < / d 2 : a n y T y p e > < d 2 : a n y T y p e   z : I d = " i 3 8 9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8 7 4 " / > < d 1 p 1 : U U I D > b f 9 9 8 c 3 0 - d b a f - 4 5 4 e - 8 5 4 5 - 3 6 5 3 d e c a 7 1 8 0 < / d 1 p 1 : U U I D > < d 1 p 1 : C o n t a i n e r   z : R e f = " i 3 8 7 5 " / > < d 1 p 1 : V a l u e   i : t y p e = " d 1 : s t r i n g " > ' T 1 6 ' ! 4 1 : 4 1 < / d 1 p 1 : V a l u e > < / d 2 : a n y T y p e > < d 2 : a n y T y p e   z : I d = " i 3 8 9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8 7 4 " / > < d 1 p 1 : U U I D > 5 a f 7 1 5 9 a - c 2 8 8 - 4 5 4 5 - 8 1 e 0 - d b 8 9 7 1 e f b f 8 3 < / d 1 p 1 : U U I D > < d 1 p 1 : C o n t a i n e r   z : R e f = " i 3 8 7 5 " / > < d 1 p 1 : V a l u e   i : t y p e = " d 1 : s t r i n g " > ' T 1 7 ' ! 4 1 : 4 1 < / d 1 p 1 : V a l u e > < / d 2 : a n y T y p e > < d 2 : a n y T y p e   z : I d = " i 3 8 9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8 7 4 " / > < d 1 p 1 : U U I D > 5 4 e 5 2 8 7 9 - 9 3 7 1 - 4 8 e 7 - 9 a 7 1 - 1 c 5 c d b 1 b f 7 2 5 < / d 1 p 1 : U U I D > < d 1 p 1 : C o n t a i n e r   z : R e f = " i 3 8 7 5 " / > < d 1 p 1 : V a l u e   i : t y p e = " d 1 : s t r i n g " > ' T 1 8 ' ! 4 1 : 4 1 < / d 1 p 1 : V a l u e > < / d 2 : a n y T y p e > < d 2 : a n y T y p e   z : I d = " i 3 8 9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8 7 4 " / > < d 1 p 1 : U U I D > 6 8 f d b e e c - 1 0 3 8 - 4 4 9 7 - 8 3 4 c - 1 6 4 9 d 6 f 8 1 5 7 6 < / d 1 p 1 : U U I D > < d 1 p 1 : C o n t a i n e r   z : R e f = " i 3 8 7 5 " / > < d 1 p 1 : V a l u e   i : t y p e = " d 1 : s t r i n g " > ' T 1 9 ' ! 4 1 : 4 1 < / d 1 p 1 : V a l u e > < / d 2 : a n y T y p e > < d 2 : a n y T y p e   z : I d = " i 3 8 9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8 7 4 " / > < d 1 p 1 : U U I D > 3 3 5 1 3 a 5 0 - b e 4 6 - 4 6 3 2 - a 2 1 4 - 3 7 6 1 9 f d 6 f 1 f 6 < / d 1 p 1 : U U I D > < d 1 p 1 : C o n t a i n e r   z : R e f = " i 3 8 7 5 " / > < d 1 p 1 : V a l u e   i : t y p e = " d 1 : s t r i n g " > ' T 2 0 ' ! 4 1 : 4 1 < / d 1 p 1 : V a l u e > < / d 2 : a n y T y p e > < d 2 : a n y T y p e   z : I d = " i 3 8 9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8 7 4 " / > < d 1 p 1 : U U I D > f 0 5 2 5 d 3 3 - 4 9 0 e - 4 1 9 d - a 7 8 f - a a 5 c c 7 5 c 1 6 8 b < / d 1 p 1 : U U I D > < d 1 p 1 : C o n t a i n e r   z : R e f = " i 3 8 7 5 " / > < d 1 p 1 : V a l u e   i : t y p e = " d 1 : s t r i n g " > ' T 2 1 ' ! 4 1 : 4 1 < / d 1 p 1 : V a l u e > < / d 2 : a n y T y p e > < d 2 : a n y T y p e   z : I d = " i 3 9 0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8 7 4 " / > < d 1 p 1 : U U I D > 4 7 b 9 e 5 b 8 - 7 a 4 6 - 4 4 7 e - 9 4 7 0 - 4 5 4 5 d 4 8 a 3 1 1 c < / d 1 p 1 : U U I D > < d 1 p 1 : C o n t a i n e r   z : R e f = " i 3 8 7 5 " / > < d 1 p 1 : V a l u e   i : t y p e = " d 1 : s t r i n g " > ' T 2 2 ' ! 4 2 : 4 2 < / d 1 p 1 : V a l u e > < / d 2 : a n y T y p e > < d 2 : a n y T y p e   z : I d = " i 3 9 0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8 7 4 " / > < d 1 p 1 : U U I D > 5 1 4 6 c 6 b 0 - 5 b 1 2 - 4 5 5 f - b 8 b 2 - 3 d d 6 7 f 4 1 4 b 8 5 < / d 1 p 1 : U U I D > < d 1 p 1 : C o n t a i n e r   z : R e f = " i 3 8 7 5 " / > < d 1 p 1 : V a l u e   i : t y p e = " d 1 : s t r i n g " > ' T 2 3 ' ! 4 2 : 4 2 < / d 1 p 1 : V a l u e > < / d 2 : a n y T y p e > < d 2 : a n y T y p e   z : I d = " i 3 9 0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8 7 4 " / > < d 1 p 1 : U U I D > a f b b 5 0 e 4 - 1 a a 4 - 4 7 e 5 - a a 0 5 - 0 9 a 9 c 7 6 d f 1 a 9 < / d 1 p 1 : U U I D > < d 1 p 1 : C o n t a i n e r   z : R e f = " i 3 8 7 5 " / > < d 1 p 1 : V a l u e   i : t y p e = " d 1 : s t r i n g " > ' T 2 4 ' ! 4 2 : 4 2 < / d 1 p 1 : V a l u e > < / d 2 : a n y T y p e > < d 2 : a n y T y p e   z : I d = " i 3 9 0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8 7 4 " / > < d 1 p 1 : U U I D > 7 0 6 8 9 9 b f - 4 e f e - 4 b 4 9 - 9 6 c 9 - 7 5 8 6 5 3 e c b a 4 2 < / d 1 p 1 : U U I D > < d 1 p 1 : C o n t a i n e r   z : R e f = " i 3 8 7 5 " / > < d 1 p 1 : V a l u e   i : t y p e = " d 1 : s t r i n g " > ' T 2 5 ' ! 4 2 : 4 2 < / d 1 p 1 : V a l u e > < / d 2 : a n y T y p e > < d 2 : a n y T y p e   z : I d = " i 3 9 0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8 7 4 " / > < d 1 p 1 : U U I D > 2 0 d 6 f d c 2 - f b c b - 4 1 8 3 - a 7 9 2 - c 9 3 5 5 0 7 1 8 3 a b < / d 1 p 1 : U U I D > < d 1 p 1 : C o n t a i n e r   z : R e f = " i 3 8 7 5 " / > < d 1 p 1 : V a l u e   i : t y p e = " d 1 : s t r i n g " > ' T 2 6 ' ! 4 2 : 4 2 < / d 1 p 1 : V a l u e > < / d 2 : a n y T y p e > < d 2 : a n y T y p e   z : I d = " i 3 9 0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8 7 4 " / > < d 1 p 1 : U U I D > 0 8 8 6 f c 5 9 - a 3 3 3 - 4 e 0 4 - 9 e 6 b - 7 a e 5 8 1 8 4 9 e d 8 < / d 1 p 1 : U U I D > < d 1 p 1 : C o n t a i n e r   z : R e f = " i 3 8 7 5 " / > < d 1 p 1 : V a l u e   i : t y p e = " d 1 : s t r i n g " > ' T 2 7 ' ! 4 2 : 4 2 < / d 1 p 1 : V a l u e > < / d 2 : a n y T y p e > < d 2 : a n y T y p e   z : I d = " i 3 9 0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8 7 4 " / > < d 1 p 1 : U U I D > 7 7 2 9 4 4 6 3 - a 0 c a - 4 e f 8 - 8 d d b - b 0 2 a 4 2 4 3 9 c 8 a < / d 1 p 1 : U U I D > < d 1 p 1 : C o n t a i n e r   z : R e f = " i 3 8 7 5 " / > < d 1 p 1 : V a l u e   i : t y p e = " d 1 : s t r i n g " > ' T 2 8 ' ! 4 2 : 4 2 < / d 1 p 1 : V a l u e > < / d 2 : a n y T y p e > < d 2 : a n y T y p e   z : I d = " i 3 9 0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8 7 4 " / > < d 1 p 1 : U U I D > 0 1 d 3 5 d e 8 - 4 2 f b - 4 8 0 5 - 9 3 c 5 - 1 0 4 e 6 f d 8 e 6 f a < / d 1 p 1 : U U I D > < d 1 p 1 : C o n t a i n e r   z : R e f = " i 3 8 7 5 " / > < d 1 p 1 : V a l u e   i : t y p e = " d 1 : s t r i n g " > ' T 2 9 ' ! 4 2 : 4 2 < / d 1 p 1 : V a l u e > < / d 2 : a n y T y p e > < d 2 : a n y T y p e   z : I d = " i 3 9 0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8 7 4 " / > < d 1 p 1 : U U I D > 6 2 0 9 3 f 0 c - 8 8 e 4 - 4 5 6 6 - b 1 c 7 - 4 e a 1 5 2 1 7 9 b d 8 < / d 1 p 1 : U U I D > < d 1 p 1 : C o n t a i n e r   z : R e f = " i 3 8 7 5 " / > < d 1 p 1 : V a l u e   i : t y p e = " d 1 : s t r i n g " > ' T 3 0 ' ! 4 3 : 4 3 < / d 1 p 1 : V a l u e > < / d 2 : a n y T y p e > < d 2 : a n y T y p e   z : I d = " i 3 9 0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8 7 4 " / > < d 1 p 1 : U U I D > c d a e a 9 f 3 - 9 7 e 1 - 4 d 0 3 - 8 0 0 6 - c e b 2 9 f 2 1 e 2 3 2 < / d 1 p 1 : U U I D > < d 1 p 1 : C o n t a i n e r   z : R e f = " i 3 8 7 5 " / > < d 1 p 1 : V a l u e   i : t y p e = " d 1 : s t r i n g " > ' T 3 1 ' ! 4 3 : 4 3 < / d 1 p 1 : V a l u e > < / d 2 : a n y T y p e > < d 2 : a n y T y p e   z : I d = " i 3 9 1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8 7 4 " / > < d 1 p 1 : U U I D > b 2 a d 1 d 8 1 - 4 d 5 2 - 4 8 6 f - a 1 5 5 - 0 c e 2 b 4 7 a 0 6 7 1 < / d 1 p 1 : U U I D > < d 1 p 1 : C o n t a i n e r   z : R e f = " i 3 8 7 5 " / > < d 1 p 1 : V a l u e   i : t y p e = " d 1 : s t r i n g " > ' T 3 2 ' ! 4 3 : 4 3 < / d 1 p 1 : V a l u e > < / d 2 : a n y T y p e > < d 2 : a n y T y p e   z : I d = " i 3 9 1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8 7 4 " / > < d 1 p 1 : U U I D > 3 c 4 f 8 9 3 8 - 0 6 3 7 - 4 d b 3 - a 2 8 d - 3 c c 1 1 0 7 6 e 6 9 f < / d 1 p 1 : U U I D > < d 1 p 1 : C o n t a i n e r   z : R e f = " i 3 8 7 5 " / > < d 1 p 1 : V a l u e   i : t y p e = " d 1 : s t r i n g " > ' T 3 3 ' ! 4 3 : 4 3 < / d 1 p 1 : V a l u e > < / d 2 : a n y T y p e > < d 2 : a n y T y p e   z : I d = " i 3 9 1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8 7 4 " / > < d 1 p 1 : U U I D > b a b 5 4 e 3 4 - a 3 c b - 4 1 3 c - a e 8 7 - 8 f 8 7 d a 0 2 4 7 b b < / d 1 p 1 : U U I D > < d 1 p 1 : C o n t a i n e r   z : R e f = " i 3 8 7 5 " / > < d 1 p 1 : V a l u e   i : t y p e = " d 1 : s t r i n g " > ' T 3 4 ' ! 4 3 : 4 3 < / d 1 p 1 : V a l u e > < / d 2 : a n y T y p e > < d 2 : a n y T y p e   z : I d = " i 3 9 1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8 7 4 " / > < d 1 p 1 : U U I D > 4 5 0 3 a 2 3 8 - 4 4 3 4 - 4 3 6 3 - a 0 a 8 - b b 5 8 2 4 4 c a 1 f e < / d 1 p 1 : U U I D > < d 1 p 1 : C o n t a i n e r   z : R e f = " i 3 8 7 5 " / > < d 1 p 1 : V a l u e   i : t y p e = " d 1 : s t r i n g " > ' T 3 5 ' ! 4 3 : 4 3 < / d 1 p 1 : V a l u e > < / d 2 : a n y T y p e > < d 2 : a n y T y p e   z : I d = " i 3 9 1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8 7 4 " / > < d 1 p 1 : U U I D > e 3 4 8 6 5 e b - d 7 a 2 - 4 5 6 8 - b 7 4 4 - d 5 2 e 1 e 6 0 e e 1 6 < / d 1 p 1 : U U I D > < d 1 p 1 : C o n t a i n e r   z : R e f = " i 3 8 7 5 " / > < d 1 p 1 : V a l u e   i : t y p e = " d 1 : s t r i n g " > ' T 3 6 ' ! 4 3 : 4 3 < / d 1 p 1 : V a l u e > < / d 2 : a n y T y p e > < d 2 : a n y T y p e   z : I d = " i 3 9 1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8 7 4 " / > < d 1 p 1 : U U I D > 3 4 e 7 a 3 f b - 0 d 7 f - 4 3 e 7 - 8 4 b 5 - a 0 d f 1 2 3 2 6 8 b 6 < / d 1 p 1 : U U I D > < d 1 p 1 : C o n t a i n e r   z : R e f = " i 3 8 7 5 " / > < d 1 p 1 : V a l u e   i : t y p e = " d 1 : s t r i n g " > ' T 3 7 ' ! 4 3 : 4 3 < / d 1 p 1 : V a l u e > < / d 2 : a n y T y p e > < d 2 : a n y T y p e   z : I d = " i 3 9 1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8 7 4 " / > < d 1 p 1 : U U I D > a 7 5 0 f 9 3 3 - a f 9 8 - 4 1 4 4 - 9 b f f - 4 0 9 0 8 d 1 1 0 5 1 b < / d 1 p 1 : U U I D > < d 1 p 1 : C o n t a i n e r   z : R e f = " i 3 8 7 5 " / > < d 1 p 1 : V a l u e   i : t y p e = " d 1 : s t r i n g " > ' T 3 8 ' ! 4 2 : 4 2 < / d 1 p 1 : V a l u e > < / d 2 : a n y T y p e > < d 2 : a n y T y p e   z : I d = " i 3 9 1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8 7 4 " / > < d 1 p 1 : U U I D > 5 3 b c 2 e e 0 - 0 d 1 4 - 4 2 f 4 - b 5 8 9 - 9 0 a b e 1 c f 6 2 5 3 < / d 1 p 1 : U U I D > < d 1 p 1 : C o n t a i n e r   z : R e f = " i 3 8 7 5 " / > < d 1 p 1 : V a l u e   i : t y p e = " d 1 : s t r i n g " > ' T 3 9 ' ! 4 2 : 4 2 < / d 1 p 1 : V a l u e > < / d 2 : a n y T y p e > < d 2 : a n y T y p e   z : I d = " i 3 9 1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8 7 4 " / > < d 1 p 1 : U U I D > c 2 8 f 2 3 6 0 - 3 b c 6 - 4 f 6 0 - 9 b b 5 - d 2 e 5 2 b d 6 5 a 9 b < / d 1 p 1 : U U I D > < d 1 p 1 : C o n t a i n e r   z : R e f = " i 3 8 7 5 " / > < d 1 p 1 : V a l u e   i : t y p e = " d 1 : s t r i n g " > ' T 4 0 ' ! 4 2 : 4 2 < / d 1 p 1 : V a l u e > < / d 2 : a n y T y p e > < d 2 : a n y T y p e   z : I d = " i 3 9 1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8 7 4 " / > < d 1 p 1 : U U I D > 9 0 5 1 3 7 d 5 - 0 7 1 1 - 4 6 6 f - a 0 a 4 - a b 5 a 2 d 1 6 8 a c 9 < / d 1 p 1 : U U I D > < d 1 p 1 : C o n t a i n e r   z : R e f = " i 3 8 7 5 " / > < d 1 p 1 : V a l u e   i : t y p e = " d 1 : s t r i n g " > ' T 4 1 ' ! 4 2 : 4 2 < / d 1 p 1 : V a l u e > < / d 2 : a n y T y p e > < d 2 : a n y T y p e   z : I d = " i 3 9 2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8 7 4 " / > < d 1 p 1 : U U I D > c 1 5 0 3 a a 7 - 1 2 8 2 - 4 f 0 a - 9 d 5 6 - a 6 7 8 e 7 9 5 f 6 7 0 < / d 1 p 1 : U U I D > < d 1 p 1 : C o n t a i n e r   z : R e f = " i 3 8 7 5 " / > < d 1 p 1 : V a l u e   i : t y p e = " d 1 : s t r i n g " > ' T 4 2 ' ! 4 2 : 4 2 < / d 1 p 1 : V a l u e > < / d 2 : a n y T y p e > < d 2 : a n y T y p e   z : I d = " i 3 9 2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8 7 4 " / > < d 1 p 1 : U U I D > f a 8 8 c 3 3 2 - 4 f 8 5 - 4 e 3 b - a 0 9 a - f c 1 e c a 3 6 a 9 e 2 < / d 1 p 1 : U U I D > < d 1 p 1 : C o n t a i n e r   z : R e f = " i 3 8 7 5 " / > < d 1 p 1 : V a l u e   i : t y p e = " d 1 : s t r i n g " > ' T 4 3 ' ! 4 2 : 4 2 < / d 1 p 1 : V a l u e > < / d 2 : a n y T y p e > < d 2 : a n y T y p e   z : I d = " i 3 9 2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8 7 4 " / > < d 1 p 1 : U U I D > d d 9 b 4 6 5 3 - a f d b - 4 8 2 3 - b a c c - 6 d 2 f 0 7 e 0 3 8 c c < / d 1 p 1 : U U I D > < d 1 p 1 : C o n t a i n e r   z : R e f = " i 3 8 7 5 " / > < d 1 p 1 : V a l u e   i : t y p e = " d 1 : s t r i n g " > ' T 4 4 ' ! 4 2 : 4 2 < / d 1 p 1 : V a l u e > < / d 2 : a n y T y p e > < d 2 : a n y T y p e   z : I d = " i 3 9 2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8 7 4 " / > < d 1 p 1 : U U I D > 9 b e 9 8 2 b b - 2 4 a 9 - 4 6 3 b - 8 8 4 5 - 7 1 c 1 4 d 2 5 6 a 3 5 < / d 1 p 1 : U U I D > < d 1 p 1 : C o n t a i n e r   z : R e f = " i 3 8 7 5 " / > < d 1 p 1 : V a l u e   i : t y p e = " d 1 : s t r i n g " > ' T 4 5 ' ! 4 2 : 4 2 < / d 1 p 1 : V a l u e > < / d 2 : a n y T y p e > < d 2 : a n y T y p e   z : I d = " i 3 9 2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8 7 4 " / > < d 1 p 1 : U U I D > a 2 d 8 1 3 f 4 - b 8 2 2 - 4 1 a 4 - 9 6 d a - 0 a a 3 4 9 8 5 0 7 4 e < / d 1 p 1 : U U I D > < d 1 p 1 : C o n t a i n e r   z : R e f = " i 3 8 7 5 " / > < d 1 p 1 : V a l u e   i : t y p e = " d 1 : s t r i n g " > ' T 4 6 ' ! 4 3 : 4 3 < / d 1 p 1 : V a l u e > < / d 2 : a n y T y p e > < d 2 : a n y T y p e   z : I d = " i 3 9 2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8 7 4 " / > < d 1 p 1 : U U I D > a 5 6 1 7 a 6 0 - 8 5 4 3 - 4 a 2 e - 8 3 d 2 - 4 6 d 3 8 e 4 4 9 b 3 2 < / d 1 p 1 : U U I D > < d 1 p 1 : C o n t a i n e r   z : R e f = " i 3 8 7 5 " / > < d 1 p 1 : V a l u e   i : t y p e = " d 1 : s t r i n g " > ' T 4 7 ' ! 4 3 : 4 3 < / d 1 p 1 : V a l u e > < / d 2 : a n y T y p e > < d 2 : a n y T y p e   z : I d = " i 3 9 2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8 7 4 " / > < d 1 p 1 : U U I D > d 2 c 6 6 c 3 d - 3 8 7 c - 4 d 6 e - a f 5 f - 0 f 7 5 d 9 4 1 6 1 0 4 < / d 1 p 1 : U U I D > < d 1 p 1 : C o n t a i n e r   z : R e f = " i 3 8 7 5 " / > < d 1 p 1 : V a l u e   i : t y p e = " d 1 : s t r i n g " > ' T 4 8 ' ! 4 3 : 4 3 < / d 1 p 1 : V a l u e > < / d 2 : a n y T y p e > < d 2 : a n y T y p e   z : I d = " i 3 9 2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8 7 4 " / > < d 1 p 1 : U U I D > c f c 7 2 0 4 2 - c 9 5 1 - 4 9 b 6 - 8 1 c d - 0 9 8 d 7 0 d a 5 9 2 0 < / d 1 p 1 : U U I D > < d 1 p 1 : C o n t a i n e r   z : R e f = " i 3 8 7 5 " / > < d 1 p 1 : V a l u e   i : t y p e = " d 1 : s t r i n g " > ' T 4 9 ' ! 4 3 : 4 3 < / d 1 p 1 : V a l u e > < / d 2 : a n y T y p e > < d 2 : a n y T y p e   z : I d = " i 3 9 2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8 7 4 " / > < d 1 p 1 : U U I D > 2 b 8 5 6 f 9 2 - 3 a 6 0 - 4 5 1 6 - 8 6 d d - 3 1 7 3 0 7 0 1 4 5 2 2 < / d 1 p 1 : U U I D > < d 1 p 1 : C o n t a i n e r   z : R e f = " i 3 8 7 5 " / > < d 1 p 1 : V a l u e   i : t y p e = " d 1 : s t r i n g " > ' T 5 0 ' ! 4 3 : 4 3 < / d 1 p 1 : V a l u e > < / d 2 : a n y T y p e > < d 2 : a n y T y p e   z : I d = " i 3 9 2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8 7 4 " / > < d 1 p 1 : U U I D > c 0 3 b c 0 8 c - 6 c 2 b - 4 7 a c - a 5 1 6 - 5 0 3 5 4 0 0 5 a c b 6 < / d 1 p 1 : U U I D > < d 1 p 1 : C o n t a i n e r   z : R e f = " i 3 8 7 5 " / > < d 1 p 1 : V a l u e   i : t y p e = " d 1 : s t r i n g " > ' T 5 1 ' ! 4 3 : 4 3 < / d 1 p 1 : V a l u e > < / d 2 : a n y T y p e > < d 2 : a n y T y p e   z : I d = " i 3 9 3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8 7 4 " / > < d 1 p 1 : U U I D > 4 0 2 f 2 e 4 4 - c 4 e 0 - 4 9 f 2 - 9 e c a - a 0 5 b 0 2 e b 7 1 9 1 < / d 1 p 1 : U U I D > < d 1 p 1 : C o n t a i n e r   z : R e f = " i 3 8 7 5 " / > < d 1 p 1 : V a l u e   i : t y p e = " d 1 : s t r i n g " > ' T 5 2 ' ! 4 3 : 4 3 < / d 1 p 1 : V a l u e > < / d 2 : a n y T y p e > < d 2 : a n y T y p e   z : I d = " i 3 9 3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8 7 4 " / > < d 1 p 1 : U U I D > 2 a 8 5 5 7 e 2 - 7 8 e d - 4 e f 4 - b 5 2 b - b 6 f 9 2 c 2 5 9 b d 6 < / d 1 p 1 : U U I D > < d 1 p 1 : C o n t a i n e r   z : R e f = " i 3 8 7 5 " / > < d 1 p 1 : V a l u e   i : t y p e = " d 1 : s t r i n g " > ' T 5 3 ' ! 4 3 : 4 3 < / d 1 p 1 : V a l u e > < / d 2 : a n y T y p e > < d 2 : a n y T y p e   z : I d = " i 3 9 3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8 7 4 " / > < d 1 p 1 : U U I D > 0 7 9 b b b b c - 6 0 8 b - 4 d 0 c - 9 3 b 3 - 2 e 6 1 2 1 0 f 1 9 d f < / d 1 p 1 : U U I D > < d 1 p 1 : C o n t a i n e r   z : R e f = " i 3 8 7 5 " / > < d 1 p 1 : V a l u e   i : t y p e = " d 1 : s t r i n g " > ' T 5 4 ' ! 4 2 : 4 2 < / d 1 p 1 : V a l u e > < / d 2 : a n y T y p e > < d 2 : a n y T y p e   z : I d = " i 3 9 3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8 7 4 " / > < d 1 p 1 : U U I D > 0 0 3 c a 2 b c - f 5 6 c - 4 6 1 2 - a b e 2 - a 5 b 3 e 9 0 7 0 9 6 e < / d 1 p 1 : U U I D > < d 1 p 1 : C o n t a i n e r   z : R e f = " i 3 8 7 5 " / > < d 1 p 1 : V a l u e   i : t y p e = " d 1 : s t r i n g " > ' T 5 5 ' ! 4 2 : 4 2 < / d 1 p 1 : V a l u e > < / d 2 : a n y T y p e > < d 2 : a n y T y p e   z : I d = " i 3 9 3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8 7 4 " / > < d 1 p 1 : U U I D > 2 8 1 6 8 f 0 4 - f 7 0 f - 4 2 5 c - 9 c 5 5 - 2 2 0 c 8 b d 9 3 3 4 d < / d 1 p 1 : U U I D > < d 1 p 1 : C o n t a i n e r   z : R e f = " i 3 8 7 5 " / > < d 1 p 1 : V a l u e   i : t y p e = " d 1 : s t r i n g " > ' T 5 6 ' ! 4 2 : 4 2 < / d 1 p 1 : V a l u e > < / d 2 : a n y T y p e > < d 2 : a n y T y p e   z : I d = " i 3 9 3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8 7 4 " / > < d 1 p 1 : U U I D > 6 9 b 9 e 6 2 6 - b 8 9 0 - 4 6 b c - 9 5 f 8 - a 6 c b 4 3 d 9 4 f 0 a < / d 1 p 1 : U U I D > < d 1 p 1 : C o n t a i n e r   z : R e f = " i 3 8 7 5 " / > < d 1 p 1 : V a l u e   i : t y p e = " d 1 : s t r i n g " > ' T 5 7 ' ! 4 2 : 4 2 < / d 1 p 1 : V a l u e > < / d 2 : a n y T y p e > < d 2 : a n y T y p e   z : I d = " i 3 9 3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8 7 4 " / > < d 1 p 1 : U U I D > 5 8 7 2 2 6 7 d - a b b 8 - 4 7 1 b - b f d 2 - 7 6 e 9 c 4 5 5 6 d 2 b < / d 1 p 1 : U U I D > < d 1 p 1 : C o n t a i n e r   z : R e f = " i 3 8 7 5 " / > < d 1 p 1 : V a l u e   i : t y p e = " d 1 : s t r i n g " > ' T 5 8 ' ! 4 2 : 4 2 < / d 1 p 1 : V a l u e > < / d 2 : a n y T y p e > < d 2 : a n y T y p e   z : I d = " i 3 9 3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8 7 4 " / > < d 1 p 1 : U U I D > 1 1 9 b 5 a d 7 - c f 5 f - 4 f 6 8 - b e 6 7 - c a 1 5 5 b d a c 3 b 5 < / d 1 p 1 : U U I D > < d 1 p 1 : C o n t a i n e r   z : R e f = " i 3 8 7 5 " / > < d 1 p 1 : V a l u e   i : t y p e = " d 1 : s t r i n g " > ' T 5 9 ' ! 4 2 : 4 2 < / d 1 p 1 : V a l u e > < / d 2 : a n y T y p e > < d 2 : a n y T y p e   z : I d = " i 3 9 3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8 7 4 " / > < d 1 p 1 : U U I D > 5 8 7 3 e 6 a 1 - 1 d 7 8 - 4 a c 3 - 9 0 0 c - 9 3 2 7 8 1 0 7 2 1 f 7 < / d 1 p 1 : U U I D > < d 1 p 1 : C o n t a i n e r   z : R e f = " i 3 8 7 5 " / > < d 1 p 1 : V a l u e   i : t y p e = " d 1 : s t r i n g " > ' T 6 0 ' ! 4 1 : 4 1 < / d 1 p 1 : V a l u e > < / d 2 : a n y T y p e > < d 2 : a n y T y p e   z : I d = " i 3 9 3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8 7 4 " / > < d 1 p 1 : U U I D > 0 2 8 7 6 0 7 2 - b c 0 d - 4 e 3 5 - a 7 1 b - d 3 6 f 9 7 e 9 e 3 c 9 < / d 1 p 1 : U U I D > < d 1 p 1 : C o n t a i n e r   z : R e f = " i 3 8 7 5 " / > < d 1 p 1 : V a l u e   i : t y p e = " d 1 : s t r i n g " > ' T 6 1 ' ! 4 1 : 4 1 < / d 1 p 1 : V a l u e > < / d 2 : a n y T y p e > < d 2 : a n y T y p e   z : I d = " i 3 9 4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8 7 4 " / > < d 1 p 1 : U U I D > b a b 3 2 4 f 6 - 1 7 3 d - 4 2 6 b - 9 a 1 1 - f f 7 c c a 5 2 7 9 a 6 < / d 1 p 1 : U U I D > < d 1 p 1 : C o n t a i n e r   z : R e f = " i 3 8 7 5 " / > < d 1 p 1 : V a l u e   i : t y p e = " d 1 : s t r i n g " > ' T 6 2 ' ! 4 1 : 4 1 < / d 1 p 1 : V a l u e > < / d 2 : a n y T y p e > < d 2 : a n y T y p e   z : I d = " i 3 9 4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8 7 4 " / > < d 1 p 1 : U U I D > 0 7 c 6 8 0 7 4 - 2 d 4 1 - 4 b 0 0 - b 9 5 5 - 5 c 1 7 5 c 5 3 a 5 9 7 < / d 1 p 1 : U U I D > < d 1 p 1 : C o n t a i n e r   z : R e f = " i 3 8 7 5 " / > < d 1 p 1 : V a l u e   i : t y p e = " d 1 : s t r i n g " > ' T 6 3 ' ! 4 1 : 4 1 < / d 1 p 1 : V a l u e > < / d 2 : a n y T y p e > < d 2 : a n y T y p e   z : I d = " i 3 9 4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8 7 4 " / > < d 1 p 1 : U U I D > 9 8 a 9 6 1 5 3 - 6 2 1 8 - 4 a 0 8 - 8 3 8 0 - 0 5 1 9 1 1 7 2 a 2 b 4 < / d 1 p 1 : U U I D > < d 1 p 1 : C o n t a i n e r   z : R e f = " i 3 8 7 5 " / > < d 1 p 1 : V a l u e   i : t y p e = " d 1 : s t r i n g " > ' T 6 4 ' ! 4 1 : 4 1 < / d 1 p 1 : V a l u e > < / d 2 : a n y T y p e > < d 2 : a n y T y p e   z : I d = " i 3 9 4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8 7 4 " / > < d 1 p 1 : U U I D > 1 3 8 2 8 d 7 d - 5 3 9 7 - 4 c 5 e - 8 c e f - 5 c 8 2 0 5 0 0 b 1 0 3 < / d 1 p 1 : U U I D > < d 1 p 1 : C o n t a i n e r   z : R e f = " i 3 8 7 5 " / > < d 1 p 1 : V a l u e   i : t y p e = " d 1 : s t r i n g " > ' T 6 5 ' ! 4 2 : 4 2 < / d 1 p 1 : V a l u e > < / d 2 : a n y T y p e > < d 2 : a n y T y p e   z : I d = " i 3 9 4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8 7 4 " / > < d 1 p 1 : U U I D > b 4 5 9 a 7 1 6 - 1 7 8 6 - 4 5 a f - b 1 d 0 - e 3 8 0 1 a 0 0 b c 4 c < / d 1 p 1 : U U I D > < d 1 p 1 : C o n t a i n e r   z : R e f = " i 3 8 7 5 " / > < d 1 p 1 : V a l u e   i : t y p e = " d 1 : s t r i n g " > ' T 6 6 ' ! 4 2 : 4 2 < / d 1 p 1 : V a l u e > < / d 2 : a n y T y p e > < d 2 : a n y T y p e   z : I d = " i 3 9 4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8 7 4 " / > < d 1 p 1 : U U I D > d 9 e 1 3 9 f 1 - e d 5 8 - 4 0 9 1 - 9 3 4 3 - 7 7 a e b 7 8 3 d 6 9 8 < / d 1 p 1 : U U I D > < d 1 p 1 : C o n t a i n e r   z : R e f = " i 3 8 7 5 " / > < d 1 p 1 : V a l u e   i : t y p e = " d 1 : s t r i n g " > ' T 6 7 ' ! 4 2 : 4 2 < / d 1 p 1 : V a l u e > < / d 2 : a n y T y p e > < d 2 : a n y T y p e   z : I d = " i 3 9 4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8 7 4 " / > < d 1 p 1 : U U I D > 0 f 9 1 0 3 7 1 - a a 2 0 - 4 1 c 6 - 8 f e d - 9 e 2 0 8 d a c 9 9 5 a < / d 1 p 1 : U U I D > < d 1 p 1 : C o n t a i n e r   z : R e f = " i 3 8 7 5 " / > < d 1 p 1 : V a l u e   i : t y p e = " d 1 : s t r i n g " > ' T 6 8 ' ! 4 2 : 4 2 < / d 1 p 1 : V a l u e > < / d 2 : a n y T y p e > < d 2 : a n y T y p e   z : I d = " i 3 9 4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8 7 4 " / > < d 1 p 1 : U U I D > 4 3 2 8 6 6 f 1 - 9 1 a 3 - 4 9 2 b - 9 d c 0 - 0 d e 4 c 9 2 3 9 8 3 f < / d 1 p 1 : U U I D > < d 1 p 1 : C o n t a i n e r   z : R e f = " i 3 8 7 5 " / > < d 1 p 1 : V a l u e   i : t y p e = " d 1 : s t r i n g " > ' T 6 9 ' ! 4 2 : 4 2 < / d 1 p 1 : V a l u e > < / d 2 : a n y T y p e > < d 2 : a n y T y p e   z : I d = " i 3 9 4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8 7 4 " / > < d 1 p 1 : U U I D > a 6 f e 1 9 c 5 - 9 a 3 6 - 4 7 b 9 - 8 1 6 8 - b 5 d b c 6 f 3 3 d 7 7 < / d 1 p 1 : U U I D > < d 1 p 1 : C o n t a i n e r   z : R e f = " i 3 8 7 5 " / > < d 1 p 1 : V a l u e   i : t y p e = " d 1 : s t r i n g " > ' T 7 0 ' ! 4 3 : 4 3 < / d 1 p 1 : V a l u e > < / d 2 : a n y T y p e > < d 2 : a n y T y p e   z : I d = " i 3 9 4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8 7 4 " / > < d 1 p 1 : U U I D > b 0 c 3 7 4 5 8 - e 2 5 0 - 4 f 6 d - 8 2 0 4 - 6 9 c d 3 5 3 3 3 5 1 5 < / d 1 p 1 : U U I D > < d 1 p 1 : C o n t a i n e r   z : R e f = " i 3 8 7 5 " / > < d 1 p 1 : V a l u e   i : t y p e = " d 1 : s t r i n g " > ' T 7 1 ' ! 4 3 : 4 3 < / d 1 p 1 : V a l u e > < / d 2 : a n y T y p e > < d 2 : a n y T y p e   z : I d = " i 3 9 5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8 7 4 " / > < d 1 p 1 : U U I D > b e e 1 a 7 9 a - 5 5 5 0 - 4 5 7 0 - a d d 1 - 0 3 6 1 3 1 6 c d 2 0 d < / d 1 p 1 : U U I D > < d 1 p 1 : C o n t a i n e r   z : R e f = " i 3 8 7 5 " / > < d 1 p 1 : V a l u e   i : t y p e = " d 1 : s t r i n g " > ' T 7 2 ' ! 4 3 : 4 3 < / d 1 p 1 : V a l u e > < / d 2 : a n y T y p e > < d 2 : a n y T y p e   z : I d = " i 3 9 5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8 7 4 " / > < d 1 p 1 : U U I D > 2 b 3 1 0 3 f 7 - 3 c 7 7 - 4 7 5 f - 9 6 9 c - 4 3 7 1 8 2 1 a 9 8 2 b < / d 1 p 1 : U U I D > < d 1 p 1 : C o n t a i n e r   z : R e f = " i 3 8 7 5 " / > < d 1 p 1 : V a l u e   i : t y p e = " d 1 : s t r i n g " > ' T 7 3 ' ! 4 3 : 4 3 < / d 1 p 1 : V a l u e > < / d 2 : a n y T y p e > < d 2 : a n y T y p e   z : I d = " i 3 9 5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8 7 4 " / > < d 1 p 1 : U U I D > 2 0 0 e f 3 3 9 - 9 7 d 5 - 4 7 9 5 - 9 7 e b - c 9 7 9 f c 7 9 6 a 4 3 < / d 1 p 1 : U U I D > < d 1 p 1 : C o n t a i n e r   z : R e f = " i 3 8 7 5 " / > < d 1 p 1 : V a l u e   i : t y p e = " d 1 : s t r i n g " > ' T 7 4 ' ! 4 3 : 4 3 < / d 1 p 1 : V a l u e > < / d 2 : a n y T y p e > < d 2 : a n y T y p e   z : I d = " i 3 9 5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8 7 4 " / > < d 1 p 1 : U U I D > b 9 5 a 5 7 1 3 - b 1 b 8 - 4 2 d 5 - 8 6 1 1 - 6 e 2 5 8 2 f 4 c 9 2 b < / d 1 p 1 : U U I D > < d 1 p 1 : C o n t a i n e r   z : R e f = " i 3 8 7 5 " / > < d 1 p 1 : V a l u e   i : t y p e = " d 1 : s t r i n g " > ' T 7 5 ' ! 4 2 : 4 2 < / d 1 p 1 : V a l u e > < / d 2 : a n y T y p e > < d 2 : a n y T y p e   z : I d = " i 3 9 5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8 7 4 " / > < d 1 p 1 : U U I D > 9 5 e 0 a 9 e 2 - 6 d 2 4 - 4 4 f 5 - a 6 c 1 - a 1 0 2 4 d 2 a 5 6 8 e < / d 1 p 1 : U U I D > < d 1 p 1 : C o n t a i n e r   z : R e f = " i 3 8 7 5 " / > < d 1 p 1 : V a l u e   i : t y p e = " d 1 : s t r i n g " > ' T 7 6 ' ! 4 2 : 4 2 < / d 1 p 1 : V a l u e > < / d 2 : a n y T y p e > < d 2 : a n y T y p e   z : I d = " i 3 9 5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8 7 4 " / > < d 1 p 1 : U U I D > 9 0 5 7 a 9 9 3 - a e 6 f - 4 a e c - 9 4 f d - d e 0 9 c 4 e 7 0 f a d < / d 1 p 1 : U U I D > < d 1 p 1 : C o n t a i n e r   z : R e f = " i 3 8 7 5 " / > < d 1 p 1 : V a l u e   i : t y p e = " d 1 : s t r i n g " > ' T 7 7 ' ! 4 2 : 4 2 < / d 1 p 1 : V a l u e > < / d 2 : a n y T y p e > < d 2 : a n y T y p e   z : I d = " i 3 9 5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8 7 4 " / > < d 1 p 1 : U U I D > 9 0 6 5 0 1 0 8 - 3 4 2 e - 4 c 1 1 - b f 0 5 - 2 e 6 d 5 9 2 a f 3 f b < / d 1 p 1 : U U I D > < d 1 p 1 : C o n t a i n e r   z : R e f = " i 3 8 7 5 " / > < d 1 p 1 : V a l u e   i : t y p e = " d 1 : s t r i n g " > ' T 7 8 ' ! 4 2 : 4 2 < / d 1 p 1 : V a l u e > < / d 2 : a n y T y p e > < d 2 : a n y T y p e   z : I d = " i 3 9 5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8 7 4 " / > < d 1 p 1 : U U I D > 4 7 b 9 6 2 5 d - 4 7 e 7 - 4 d d b - a 5 e 5 - 4 2 c 1 4 4 a a b a 6 5 < / d 1 p 1 : U U I D > < d 1 p 1 : C o n t a i n e r   z : R e f = " i 3 8 7 5 " / > < d 1 p 1 : V a l u e   i : t y p e = " d 1 : s t r i n g " > ' T 7 9 ' ! 4 3 : 4 3 < / d 1 p 1 : V a l u e > < / d 2 : a n y T y p e > < d 2 : a n y T y p e   z : I d = " i 3 9 5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8 7 4 " / > < d 1 p 1 : U U I D > f 8 d a c b d 8 - b 2 d 3 - 4 0 9 e - 9 5 a e - 7 4 2 e b 0 b 7 5 4 d 3 < / d 1 p 1 : U U I D > < d 1 p 1 : C o n t a i n e r   z : R e f = " i 3 8 7 5 " / > < d 1 p 1 : V a l u e   i : t y p e = " d 1 : s t r i n g " > ' T 8 0 ' ! 4 3 : 4 3 < / d 1 p 1 : V a l u e > < / d 2 : a n y T y p e > < d 2 : a n y T y p e   z : I d = " i 3 9 5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8 7 4 " / > < d 1 p 1 : U U I D > 1 8 2 f 4 3 4 8 - 6 e f 3 - 4 d 4 f - 8 b a a - 2 1 7 f f a e 2 d 4 5 9 < / d 1 p 1 : U U I D > < d 1 p 1 : C o n t a i n e r   z : R e f = " i 3 8 7 5 " / > < d 1 p 1 : V a l u e   i : t y p e = " d 1 : s t r i n g " > ' T 8 1 ' ! 4 3 : 4 3 < / d 1 p 1 : V a l u e > < / d 2 : a n y T y p e > < d 2 : a n y T y p e   z : I d = " i 3 9 6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8 7 4 " / > < d 1 p 1 : U U I D > 3 3 e 2 d e 2 1 - 5 f d 2 - 4 c 1 7 - a e 0 6 - c d 2 4 f e 9 6 d 0 c f < / d 1 p 1 : U U I D > < d 1 p 1 : C o n t a i n e r   z : R e f = " i 3 8 7 5 " / > < d 1 p 1 : V a l u e   i : t y p e = " d 1 : s t r i n g " > ' T 8 2 ' ! 4 2 : 4 2 < / d 1 p 1 : V a l u e > < / d 2 : a n y T y p e > < d 2 : a n y T y p e   z : I d = " i 3 9 6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8 7 4 " / > < d 1 p 1 : U U I D > e c 8 f b 0 4 d - 4 0 c f - 4 f 3 3 - b f b 6 - a c d 1 2 0 4 d 2 7 9 f < / d 1 p 1 : U U I D > < d 1 p 1 : C o n t a i n e r   z : R e f = " i 3 8 7 5 " / > < d 1 p 1 : V a l u e   i : t y p e = " d 1 : s t r i n g " > ' T 8 3 ' ! 4 2 : 4 2 < / d 1 p 1 : V a l u e > < / d 2 : a n y T y p e > < d 2 : a n y T y p e   z : I d = " i 3 9 6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8 7 4 " / > < d 1 p 1 : U U I D > 9 7 0 e 8 b a 5 - e b 2 0 - 4 4 6 2 - 9 d 2 0 - a 6 5 8 1 3 c 2 b 2 3 e < / d 1 p 1 : U U I D > < d 1 p 1 : C o n t a i n e r   z : R e f = " i 3 8 7 5 " / > < d 1 p 1 : V a l u e   i : t y p e = " d 1 : s t r i n g " > ' T 8 4 ' ! 4 2 : 4 2 < / d 1 p 1 : V a l u e > < / d 2 : a n y T y p e > < d 2 : a n y T y p e   z : I d = " i 3 9 6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8 7 4 " / > < d 1 p 1 : U U I D > e 1 1 c b a b f - 7 9 5 0 - 4 6 6 0 - a a 1 7 - a 0 c 5 1 d 6 e 0 b 9 7 < / d 1 p 1 : U U I D > < d 1 p 1 : C o n t a i n e r   z : R e f = " i 3 8 7 5 " / > < d 1 p 1 : V a l u e   i : t y p e = " d 1 : s t r i n g " > ' T 8 5 ' ! 4 2 : 4 2 < / d 1 p 1 : V a l u e > < / d 2 : a n y T y p e > < d 2 : a n y T y p e   z : I d = " i 3 9 6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8 7 4 " / > < d 1 p 1 : U U I D > 0 e 8 a 2 2 0 a - 9 e 4 3 - 4 8 1 1 - 8 8 6 6 - c a c 0 c e 6 e 7 7 c b < / d 1 p 1 : U U I D > < d 1 p 1 : C o n t a i n e r   z : R e f = " i 3 8 7 5 " / > < d 1 p 1 : V a l u e   i : t y p e = " d 1 : s t r i n g " > ' T 8 6 ' ! 4 1 : 4 1 < / d 1 p 1 : V a l u e > < / d 2 : a n y T y p e > < d 2 : a n y T y p e   z : I d = " i 3 9 6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8 7 4 " / > < d 1 p 1 : U U I D > 4 c 0 f e 7 a f - 4 5 0 2 - 4 1 0 1 - 9 b d 0 - e 1 d f 4 b 7 3 f a 0 c < / d 1 p 1 : U U I D > < d 1 p 1 : C o n t a i n e r   z : R e f = " i 3 8 7 5 " / > < d 1 p 1 : V a l u e   i : t y p e = " d 1 : s t r i n g " > ' T 8 7 ' ! 4 2 : 4 2 < / d 1 p 1 : V a l u e > < / d 2 : a n y T y p e > < d 2 : a n y T y p e   z : I d = " i 3 9 6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8 7 4 " / > < d 1 p 1 : U U I D > 8 5 6 7 6 6 e 6 - 7 a b b - 4 6 8 5 - 9 3 6 4 - d 8 3 a c e 8 6 5 d c 8 < / d 1 p 1 : U U I D > < d 1 p 1 : C o n t a i n e r   z : R e f = " i 3 8 7 5 " / > < d 1 p 1 : V a l u e   i : t y p e = " d 1 : s t r i n g " > ' T 8 8 ' ! 4 2 : 4 2 < / d 1 p 1 : V a l u e > < / d 2 : a n y T y p e > < d 2 : a n y T y p e   z : I d = " i 3 9 6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8 7 4 " / > < d 1 p 1 : U U I D > f c 1 9 6 c 1 3 - 8 d 4 8 - 4 0 8 4 - 9 8 e 7 - c 3 9 3 5 a 3 8 d 8 8 a < / d 1 p 1 : U U I D > < d 1 p 1 : C o n t a i n e r   z : R e f = " i 3 8 7 5 " / > < d 1 p 1 : V a l u e   i : t y p e = " d 1 : s t r i n g " > ' T 8 9 ' ! 4 2 : 4 2 < / d 1 p 1 : V a l u e > < / d 2 : a n y T y p e > < d 2 : a n y T y p e   z : I d = " i 3 9 6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8 7 4 " / > < d 1 p 1 : U U I D > b c d 7 5 0 4 3 - 9 3 7 9 - 4 f 5 d - 9 9 1 0 - f 5 9 e 3 a b 2 5 f 6 9 < / d 1 p 1 : U U I D > < d 1 p 1 : C o n t a i n e r   z : R e f = " i 3 8 7 5 " / > < d 1 p 1 : V a l u e   i : t y p e = " d 1 : s t r i n g " > ' T 9 0 ' ! 4 1 : 4 1 < / d 1 p 1 : V a l u e > < / d 2 : a n y T y p e > < d 2 : a n y T y p e   z : I d = " i 3 9 6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8 7 4 " / > < d 1 p 1 : U U I D > 6 5 b e 9 b 3 7 - 3 3 4 e - 4 f 9 d - b 3 9 3 - a 3 5 2 9 f 1 2 0 1 c a < / d 1 p 1 : U U I D > < d 1 p 1 : C o n t a i n e r   z : R e f = " i 3 8 7 5 " / > < d 1 p 1 : V a l u e   i : t y p e = " d 1 : s t r i n g " > ' T 9 1 ' ! 4 1 : 4 1 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3 9 7 0 " > < d 1 p 1 : U U I D > 4 d 1 8 b 0 4 3 - c 1 4 d - 4 8 2 0 - 9 4 5 1 - 6 8 1 1 6 f 6 9 0 f 7 a < / d 1 p 1 : U U I D > < d 1 p 1 : _ e l e m e n t s > < d 2 : a n y T y p e   z : R e f = " i 3 8 7 6 " / > < d 2 : a n y T y p e   z : R e f = " i 3 8 7 9 " / > < d 2 : a n y T y p e   z : R e f = " i 3 8 8 0 " / > < d 2 : a n y T y p e   z : R e f = " i 3 8 8 1 " / > < d 2 : a n y T y p e   z : R e f = " i 3 8 8 2 " / > < d 2 : a n y T y p e   z : R e f = " i 3 8 8 3 " / > < d 2 : a n y T y p e   z : R e f = " i 3 8 8 4 " / > < d 2 : a n y T y p e   z : R e f = " i 3 8 8 5 " / > < d 2 : a n y T y p e   z : R e f = " i 3 8 8 6 " / > < d 2 : a n y T y p e   z : R e f = " i 3 8 8 7 " / > < d 2 : a n y T y p e   z : R e f = " i 3 8 8 8 " / > < d 2 : a n y T y p e   z : R e f = " i 3 8 8 9 " / > < d 2 : a n y T y p e   z : R e f = " i 3 8 9 0 " / > < d 2 : a n y T y p e   z : R e f = " i 3 8 9 1 " / > < d 2 : a n y T y p e   z : R e f = " i 3 8 9 2 " / > < d 2 : a n y T y p e   z : R e f = " i 3 8 9 3 " / > < d 2 : a n y T y p e   z : R e f = " i 3 8 9 4 " / > < d 2 : a n y T y p e   z : R e f = " i 3 8 9 5 " / > < d 2 : a n y T y p e   z : R e f = " i 3 8 9 6 " / > < d 2 : a n y T y p e   z : R e f = " i 3 8 9 7 " / > < d 2 : a n y T y p e   z : R e f = " i 3 8 9 8 " / > < d 2 : a n y T y p e   z : R e f = " i 3 8 9 9 " / > < d 2 : a n y T y p e   z : R e f = " i 3 9 0 0 " / > < d 2 : a n y T y p e   z : R e f = " i 3 9 0 1 " / > < d 2 : a n y T y p e   z : R e f = " i 3 9 0 2 " / > < d 2 : a n y T y p e   z : R e f = " i 3 9 0 3 " / > < d 2 : a n y T y p e   z : R e f = " i 3 9 0 4 " / > < d 2 : a n y T y p e   z : R e f = " i 3 9 0 5 " / > < d 2 : a n y T y p e   z : R e f = " i 3 9 0 6 " / > < d 2 : a n y T y p e   z : R e f = " i 3 9 0 7 " / > < d 2 : a n y T y p e   z : R e f = " i 3 9 0 8 " / > < d 2 : a n y T y p e   z : R e f = " i 3 9 0 9 " / > < d 2 : a n y T y p e   z : R e f = " i 3 9 1 0 " / > < d 2 : a n y T y p e   z : R e f = " i 3 9 1 1 " / > < d 2 : a n y T y p e   z : R e f = " i 3 9 1 2 " / > < d 2 : a n y T y p e   z : R e f = " i 3 9 1 3 " / > < d 2 : a n y T y p e   z : R e f = " i 3 9 1 4 " / > < d 2 : a n y T y p e   z : R e f = " i 3 9 1 5 " / > < d 2 : a n y T y p e   z : R e f = " i 3 9 1 6 " / > < d 2 : a n y T y p e   z : R e f = " i 3 9 1 7 " / > < d 2 : a n y T y p e   z : R e f = " i 3 9 1 8 " / > < d 2 : a n y T y p e   z : R e f = " i 3 9 1 9 " / > < d 2 : a n y T y p e   z : R e f = " i 3 9 2 0 " / > < d 2 : a n y T y p e   z : R e f = " i 3 9 2 1 " / > < d 2 : a n y T y p e   z : R e f = " i 3 9 2 2 " / > < d 2 : a n y T y p e   z : R e f = " i 3 9 2 3 " / > < d 2 : a n y T y p e   z : R e f = " i 3 9 2 4 " / > < d 2 : a n y T y p e   z : R e f = " i 3 9 2 5 " / > < d 2 : a n y T y p e   z : R e f = " i 3 9 2 6 " / > < d 2 : a n y T y p e   z : R e f = " i 3 9 2 7 " / > < d 2 : a n y T y p e   z : R e f = " i 3 9 2 8 " / > < d 2 : a n y T y p e   z : R e f = " i 3 9 2 9 " / > < d 2 : a n y T y p e   z : R e f = " i 3 9 3 0 " / > < d 2 : a n y T y p e   z : R e f = " i 3 9 3 1 " / > < d 2 : a n y T y p e   z : R e f = " i 3 9 3 2 " / > < d 2 : a n y T y p e   z : R e f = " i 3 9 3 3 " / > < d 2 : a n y T y p e   z : R e f = " i 3 9 3 4 " / > < d 2 : a n y T y p e   z : R e f = " i 3 9 3 5 " / > < d 2 : a n y T y p e   z : R e f = " i 3 9 3 6 " / > < d 2 : a n y T y p e   z : R e f = " i 3 9 3 7 " / > < d 2 : a n y T y p e   z : R e f = " i 3 9 3 8 " / > < d 2 : a n y T y p e   z : R e f = " i 3 9 3 9 " / > < d 2 : a n y T y p e   z : R e f = " i 3 9 4 0 " / > < d 2 : a n y T y p e   z : R e f = " i 3 9 4 1 " / > < d 2 : a n y T y p e   z : R e f = " i 3 9 4 2 " / > < d 2 : a n y T y p e   z : R e f = " i 3 9 4 3 " / > < d 2 : a n y T y p e   z : R e f = " i 3 9 4 4 " / > < d 2 : a n y T y p e   z : R e f = " i 3 9 4 5 " / > < d 2 : a n y T y p e   z : R e f = " i 3 9 4 6 " / > < d 2 : a n y T y p e   z : R e f = " i 3 9 4 7 " / > < d 2 : a n y T y p e   z : R e f = " i 3 9 4 8 " / > < d 2 : a n y T y p e   z : R e f = " i 3 9 4 9 " / > < d 2 : a n y T y p e   z : R e f = " i 3 9 5 0 " / > < d 2 : a n y T y p e   z : R e f = " i 3 9 5 1 " / > < d 2 : a n y T y p e   z : R e f = " i 3 9 5 2 " / > < d 2 : a n y T y p e   z : R e f = " i 3 9 5 3 " / > < d 2 : a n y T y p e   z : R e f = " i 3 9 5 4 " / > < d 2 : a n y T y p e   z : R e f = " i 3 9 5 5 " / > < d 2 : a n y T y p e   z : R e f = " i 3 9 5 6 " / > < d 2 : a n y T y p e   z : R e f = " i 3 9 5 7 " / > < d 2 : a n y T y p e   z : R e f = " i 3 9 5 8 " / > < d 2 : a n y T y p e   z : R e f = " i 3 9 5 9 " / > < d 2 : a n y T y p e   z : R e f = " i 3 9 6 0 " / > < d 2 : a n y T y p e   z : R e f = " i 3 9 6 1 " / > < d 2 : a n y T y p e   z : R e f = " i 3 9 6 2 " / > < d 2 : a n y T y p e   z : R e f = " i 3 9 6 3 " / > < d 2 : a n y T y p e   z : R e f = " i 3 9 6 4 " / > < d 2 : a n y T y p e   z : R e f = " i 3 9 6 5 " / > < d 2 : a n y T y p e   z : R e f = " i 3 9 6 6 " / > < d 2 : a n y T y p e   z : R e f = " i 3 9 6 7 " / > < d 2 : a n y T y p e   z : R e f = " i 3 9 6 8 " / > < d 2 : a n y T y p e   z : R e f = " i 3 9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3 9 7 1 "   i : t y p e = " d 1 p 1 : L a b e l " > < d 1 p 1 : P a r e n t   z : R e f = " i 3 8 7 4 " / > < d 1 p 1 : U U I D > 8 d 9 5 f 8 8 0 - 3 a a 5 - 4 a f 4 - 8 2 2 6 - 5 8 5 7 b f d a 2 9 0 3 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 C h a m p a g n e - A r d e n n e 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3 9 7 2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C o r s e & a m p ; 3 2 ; < / d 1 p 1 : N a m e > < d 1 p 1 : O b j e c t T y p e > E l e m e n t < / d 1 p 1 : O b j e c t T y p e > < d 1 p 1 : P a r e n t   z : R e f = " i 2 4 1 " / > < d 1 p 1 : U U I D > 1 e 3 e 0 1 6 4 - f 1 8 a - 4 4 d 3 - 8 3 9 9 - f a 6 4 2 f 4 8 b e 2 6 < / d 1 p 1 : U U I D > < d 1 p 1 : _ p r o p e r t i e s   z : I d = " i 3 9 7 3 "   i : t y p e = " d 1 p 1 : M D M P r o p e r t i e s " > < d 1 p 1 : P a r e n t   z : R e f = " i 3 9 7 2 " / > < d 1 p 1 : U U I D > 2 0 c d c 3 b d - 3 b 0 8 - 4 6 b d - a 5 9 d - 0 8 d 9 9 4 6 f 8 d 3 1 < / d 1 p 1 : U U I D > < d 1 p 1 : _ e l e m e n t s > < d 2 : a n y T y p e   z : I d = " i 3 9 7 4 "   i : t y p e = " d 1 p 1 : M D M P r o p e r t y " > < d 1 p 1 : N a m e > S i g L e t t e r < / d 1 p 1 : N a m e > < d 1 p 1 : P a r e n t   z : R e f = " i 3 9 7 2 " / > < d 1 p 1 : U U I D > e d 1 5 7 b 3 8 - c f 3 0 - 4 2 0 4 - 8 e 2 9 - f c f 2 c 5 7 6 1 e c 0 < / d 1 p 1 : U U I D > < d 1 p 1 : _ p r o p e r t i e s   z : I d = " i 3 9 7 5 "   i : t y p e = " d 1 p 1 : M D M P r o p e r t i e s " > < d 1 p 1 : P a r e n t   z : R e f = " i 3 9 7 4 " / > < d 1 p 1 : U U I D > 4 1 9 e f b a d - 6 b e 7 - 4 5 d 4 - 8 5 5 f - 3 a b f c a d f 6 0 6 d 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3 9 7 6 " > < d 1 p 1 : U U I D > c 5 7 c 1 4 1 a - f b 0 2 - 4 9 d b - 9 c f 8 - 7 d 0 5 3 a 8 1 9 4 f 3 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9 7 3 " / > < d 1 p 1 : V a l u e   i : t y p e = " d 1 : s t r i n g " > < / d 1 p 1 : V a l u e > < / d 2 : a n y T y p e > < d 2 : a n y T y p e   z : I d = " i 3 9 7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3 9 7 2 " / > < d 1 p 1 : U U I D > c 6 1 9 1 7 6 c - 7 e 2 2 - 4 8 0 a - 8 4 c 9 - 3 c 0 a 4 7 3 b e 3 3 d < / d 1 p 1 : U U I D > < d 1 p 1 : C o n t a i n e r   z : R e f = " i 3 9 7 3 " / > < d 1 p 1 : V a l u e   i : t y p e = " d 1 : s t r i n g " > ' T 1 ' ! 4 2 : 4 2 < / d 1 p 1 : V a l u e > < / d 2 : a n y T y p e > < d 2 : a n y T y p e   z : I d = " i 3 9 7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3 9 7 2 " / > < d 1 p 1 : U U I D > d 2 9 8 c 0 c b - 7 6 d 3 - 4 4 8 1 - a 1 5 5 - b d f 1 f b 5 c e 4 9 d < / d 1 p 1 : U U I D > < d 1 p 1 : C o n t a i n e r   z : R e f = " i 3 9 7 3 " / > < d 1 p 1 : V a l u e   i : t y p e = " d 1 : s t r i n g " > ' T 2 ' ! 4 2 : 4 2 < / d 1 p 1 : V a l u e > < / d 2 : a n y T y p e > < d 2 : a n y T y p e   z : I d = " i 3 9 7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3 9 7 2 " / > < d 1 p 1 : U U I D > 4 b 8 0 d a 2 f - 1 d 5 0 - 4 0 4 2 - 8 c 5 8 - 5 2 9 9 6 8 c 1 3 3 2 a < / d 1 p 1 : U U I D > < d 1 p 1 : C o n t a i n e r   z : R e f = " i 3 9 7 3 " / > < d 1 p 1 : V a l u e   i : t y p e = " d 1 : s t r i n g " > ' T 3 ' ! 4 2 : 4 2 < / d 1 p 1 : V a l u e > < / d 2 : a n y T y p e > < d 2 : a n y T y p e   z : I d = " i 3 9 8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3 9 7 2 " / > < d 1 p 1 : U U I D > a 0 8 0 7 a 7 2 - 8 1 d 3 - 4 5 6 1 - a 6 1 7 - a 6 2 d 7 3 f b d c 0 3 < / d 1 p 1 : U U I D > < d 1 p 1 : C o n t a i n e r   z : R e f = " i 3 9 7 3 " / > < d 1 p 1 : V a l u e   i : t y p e = " d 1 : s t r i n g " > ' T 4 ' ! 4 2 : 4 2 < / d 1 p 1 : V a l u e > < / d 2 : a n y T y p e > < d 2 : a n y T y p e   z : I d = " i 3 9 8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3 9 7 2 " / > < d 1 p 1 : U U I D > d 6 d 0 d 3 1 3 - d 4 c 2 - 4 5 6 e - 8 d c 7 - 5 8 4 a f d 4 9 5 3 a 6 < / d 1 p 1 : U U I D > < d 1 p 1 : C o n t a i n e r   z : R e f = " i 3 9 7 3 " / > < d 1 p 1 : V a l u e   i : t y p e = " d 1 : s t r i n g " > ' T 5 ' ! 4 2 : 4 2 < / d 1 p 1 : V a l u e > < / d 2 : a n y T y p e > < d 2 : a n y T y p e   z : I d = " i 3 9 8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3 9 7 2 " / > < d 1 p 1 : U U I D > 7 3 a f 4 1 d 1 - 4 4 4 b - 4 a 8 4 - a a 1 4 - d b 8 a f e 1 6 9 b 3 c < / d 1 p 1 : U U I D > < d 1 p 1 : C o n t a i n e r   z : R e f = " i 3 9 7 3 " / > < d 1 p 1 : V a l u e   i : t y p e = " d 1 : s t r i n g " > ' T 6 ' ! 4 2 : 4 2 < / d 1 p 1 : V a l u e > < / d 2 : a n y T y p e > < d 2 : a n y T y p e   z : I d = " i 3 9 8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3 9 7 2 " / > < d 1 p 1 : U U I D > 4 5 6 3 0 8 e 5 - a 4 d 3 - 4 6 2 d - a 8 5 c - 6 1 d 2 2 1 1 4 e 7 e 1 < / d 1 p 1 : U U I D > < d 1 p 1 : C o n t a i n e r   z : R e f = " i 3 9 7 3 " / > < d 1 p 1 : V a l u e   i : t y p e = " d 1 : s t r i n g " > ' T 7 ' ! 4 2 : 4 2 < / d 1 p 1 : V a l u e > < / d 2 : a n y T y p e > < d 2 : a n y T y p e   z : I d = " i 3 9 8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3 9 7 2 " / > < d 1 p 1 : U U I D > b 3 b 2 0 b d 9 - c f 4 3 - 4 4 b f - 8 a e 1 - 0 8 f 6 b a a e 0 2 7 3 < / d 1 p 1 : U U I D > < d 1 p 1 : C o n t a i n e r   z : R e f = " i 3 9 7 3 " / > < d 1 p 1 : V a l u e   i : t y p e = " d 1 : s t r i n g " > ' T 8 ' ! 4 2 : 4 2 < / d 1 p 1 : V a l u e > < / d 2 : a n y T y p e > < d 2 : a n y T y p e   z : I d = " i 3 9 8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3 9 7 2 " / > < d 1 p 1 : U U I D > f 2 8 0 d 3 b 2 - d 9 7 8 - 4 3 4 a - 9 d d d - b 0 9 8 c 0 f d 8 5 a e < / d 1 p 1 : U U I D > < d 1 p 1 : C o n t a i n e r   z : R e f = " i 3 9 7 3 " / > < d 1 p 1 : V a l u e   i : t y p e = " d 1 : s t r i n g " > ' T 9 ' ! 4 2 : 4 2 < / d 1 p 1 : V a l u e > < / d 2 : a n y T y p e > < d 2 : a n y T y p e   z : I d = " i 3 9 8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3 9 7 2 " / > < d 1 p 1 : U U I D > 4 7 4 6 a 2 0 8 - b f 8 d - 4 d 2 3 - b 4 1 7 - 6 1 6 7 7 1 c 7 7 2 6 4 < / d 1 p 1 : U U I D > < d 1 p 1 : C o n t a i n e r   z : R e f = " i 3 9 7 3 " / > < d 1 p 1 : V a l u e   i : t y p e = " d 1 : s t r i n g " > ' T 1 0 ' ! 4 2 : 4 2 < / d 1 p 1 : V a l u e > < / d 2 : a n y T y p e > < d 2 : a n y T y p e   z : I d = " i 3 9 8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3 9 7 2 " / > < d 1 p 1 : U U I D > 2 1 5 e d d b b - f d f b - 4 8 a f - a 2 6 c - 5 6 8 f c 6 f e 5 a 3 0 < / d 1 p 1 : U U I D > < d 1 p 1 : C o n t a i n e r   z : R e f = " i 3 9 7 3 " / > < d 1 p 1 : V a l u e   i : t y p e = " d 1 : s t r i n g " > ' T 1 1 ' ! 4 2 : 4 2 < / d 1 p 1 : V a l u e > < / d 2 : a n y T y p e > < d 2 : a n y T y p e   z : I d = " i 3 9 8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3 9 7 2 " / > < d 1 p 1 : U U I D > 7 f e b 9 7 e 7 - 3 a 2 e - 4 0 0 e - 9 2 3 9 - 7 7 7 2 a d 2 0 7 7 5 d < / d 1 p 1 : U U I D > < d 1 p 1 : C o n t a i n e r   z : R e f = " i 3 9 7 3 " / > < d 1 p 1 : V a l u e   i : t y p e = " d 1 : s t r i n g " > ' T 1 2 ' ! 4 2 : 4 2 < / d 1 p 1 : V a l u e > < / d 2 : a n y T y p e > < d 2 : a n y T y p e   z : I d = " i 3 9 8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3 9 7 2 " / > < d 1 p 1 : U U I D > 8 b 3 8 1 5 3 c - 9 b 2 2 - 4 f 4 3 - a c a 0 - 7 e 0 5 e 2 4 a b 9 8 8 < / d 1 p 1 : U U I D > < d 1 p 1 : C o n t a i n e r   z : R e f = " i 3 9 7 3 " / > < d 1 p 1 : V a l u e   i : t y p e = " d 1 : s t r i n g " > ' T 1 3 ' ! 4 2 : 4 2 < / d 1 p 1 : V a l u e > < / d 2 : a n y T y p e > < d 2 : a n y T y p e   z : I d = " i 3 9 9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3 9 7 2 " / > < d 1 p 1 : U U I D > 3 3 9 d e a a 3 - e 3 9 c - 4 b 0 2 - 9 3 3 5 - 7 3 c 5 b 2 5 3 7 1 3 1 < / d 1 p 1 : U U I D > < d 1 p 1 : C o n t a i n e r   z : R e f = " i 3 9 7 3 " / > < d 1 p 1 : V a l u e   i : t y p e = " d 1 : s t r i n g " > ' T 1 4 ' ! 4 2 : 4 2 < / d 1 p 1 : V a l u e > < / d 2 : a n y T y p e > < d 2 : a n y T y p e   z : I d = " i 3 9 9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3 9 7 2 " / > < d 1 p 1 : U U I D > 1 9 d e e 7 8 1 - 2 4 4 9 - 4 8 6 d - b 1 b 6 - f b 5 a 7 8 2 f e a d f < / d 1 p 1 : U U I D > < d 1 p 1 : C o n t a i n e r   z : R e f = " i 3 9 7 3 " / > < d 1 p 1 : V a l u e   i : t y p e = " d 1 : s t r i n g " > ' T 1 5 ' ! 4 2 : 4 2 < / d 1 p 1 : V a l u e > < / d 2 : a n y T y p e > < d 2 : a n y T y p e   z : I d = " i 3 9 9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3 9 7 2 " / > < d 1 p 1 : U U I D > b b 3 4 3 d 7 c - b 6 b 4 - 4 7 7 e - a 8 d a - 3 3 f d a d d 8 3 c 0 8 < / d 1 p 1 : U U I D > < d 1 p 1 : C o n t a i n e r   z : R e f = " i 3 9 7 3 " / > < d 1 p 1 : V a l u e   i : t y p e = " d 1 : s t r i n g " > ' T 1 6 ' ! 4 2 : 4 2 < / d 1 p 1 : V a l u e > < / d 2 : a n y T y p e > < d 2 : a n y T y p e   z : I d = " i 3 9 9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3 9 7 2 " / > < d 1 p 1 : U U I D > c 1 6 e 4 6 e 2 - 3 1 4 b - 4 e 9 8 - b e d 4 - a 6 2 1 d 4 3 a c d 0 f < / d 1 p 1 : U U I D > < d 1 p 1 : C o n t a i n e r   z : R e f = " i 3 9 7 3 " / > < d 1 p 1 : V a l u e   i : t y p e = " d 1 : s t r i n g " > ' T 1 7 ' ! 4 2 : 4 2 < / d 1 p 1 : V a l u e > < / d 2 : a n y T y p e > < d 2 : a n y T y p e   z : I d = " i 3 9 9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3 9 7 2 " / > < d 1 p 1 : U U I D > 8 9 4 f 4 b 8 4 - 6 8 9 d - 4 9 0 9 - 8 8 d b - f c 7 a 2 6 f e 6 2 9 7 < / d 1 p 1 : U U I D > < d 1 p 1 : C o n t a i n e r   z : R e f = " i 3 9 7 3 " / > < d 1 p 1 : V a l u e   i : t y p e = " d 1 : s t r i n g " > ' T 1 8 ' ! 4 2 : 4 2 < / d 1 p 1 : V a l u e > < / d 2 : a n y T y p e > < d 2 : a n y T y p e   z : I d = " i 3 9 9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3 9 7 2 " / > < d 1 p 1 : U U I D > a b 5 7 c a 3 a - 8 7 f 0 - 4 5 6 7 - 8 8 1 7 - 6 6 5 c 4 6 d 7 5 c 8 7 < / d 1 p 1 : U U I D > < d 1 p 1 : C o n t a i n e r   z : R e f = " i 3 9 7 3 " / > < d 1 p 1 : V a l u e   i : t y p e = " d 1 : s t r i n g " > ' T 1 9 ' ! 4 2 : 4 2 < / d 1 p 1 : V a l u e > < / d 2 : a n y T y p e > < d 2 : a n y T y p e   z : I d = " i 3 9 9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3 9 7 2 " / > < d 1 p 1 : U U I D > 6 1 2 3 4 9 b b - 0 0 b 8 - 4 b f 0 - 9 1 1 f - e d d 3 d a e 4 e 9 e c < / d 1 p 1 : U U I D > < d 1 p 1 : C o n t a i n e r   z : R e f = " i 3 9 7 3 " / > < d 1 p 1 : V a l u e   i : t y p e = " d 1 : s t r i n g " > ' T 2 0 ' ! 4 2 : 4 2 < / d 1 p 1 : V a l u e > < / d 2 : a n y T y p e > < d 2 : a n y T y p e   z : I d = " i 3 9 9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3 9 7 2 " / > < d 1 p 1 : U U I D > f 7 8 b 2 d f a - 4 7 c c - 4 6 4 7 - 8 8 7 7 - a e d 8 9 8 c 0 8 d b 8 < / d 1 p 1 : U U I D > < d 1 p 1 : C o n t a i n e r   z : R e f = " i 3 9 7 3 " / > < d 1 p 1 : V a l u e   i : t y p e = " d 1 : s t r i n g " > ' T 2 1 ' ! 4 2 : 4 2 < / d 1 p 1 : V a l u e > < / d 2 : a n y T y p e > < d 2 : a n y T y p e   z : I d = " i 3 9 9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3 9 7 2 " / > < d 1 p 1 : U U I D > 0 7 f 3 6 5 7 2 - 5 e 6 9 - 4 4 e 4 - 9 4 8 3 - 4 1 0 1 1 1 a 1 2 e 8 8 < / d 1 p 1 : U U I D > < d 1 p 1 : C o n t a i n e r   z : R e f = " i 3 9 7 3 " / > < d 1 p 1 : V a l u e   i : t y p e = " d 1 : s t r i n g " > ' T 2 2 ' ! 4 3 : 4 3 < / d 1 p 1 : V a l u e > < / d 2 : a n y T y p e > < d 2 : a n y T y p e   z : I d = " i 3 9 9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3 9 7 2 " / > < d 1 p 1 : U U I D > c 9 c 1 1 4 e c - 5 4 9 7 - 4 4 c a - 9 a 2 5 - 5 2 1 a c b 7 c 0 c a b < / d 1 p 1 : U U I D > < d 1 p 1 : C o n t a i n e r   z : R e f = " i 3 9 7 3 " / > < d 1 p 1 : V a l u e   i : t y p e = " d 1 : s t r i n g " > ' T 2 3 ' ! 4 3 : 4 3 < / d 1 p 1 : V a l u e > < / d 2 : a n y T y p e > < d 2 : a n y T y p e   z : I d = " i 4 0 0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3 9 7 2 " / > < d 1 p 1 : U U I D > 4 2 9 d 0 9 1 a - 1 f 1 f - 4 0 9 a - 9 b 7 e - a c b 8 3 0 3 4 8 8 c 2 < / d 1 p 1 : U U I D > < d 1 p 1 : C o n t a i n e r   z : R e f = " i 3 9 7 3 " / > < d 1 p 1 : V a l u e   i : t y p e = " d 1 : s t r i n g " > ' T 2 4 ' ! 4 3 : 4 3 < / d 1 p 1 : V a l u e > < / d 2 : a n y T y p e > < d 2 : a n y T y p e   z : I d = " i 4 0 0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3 9 7 2 " / > < d 1 p 1 : U U I D > d 2 0 1 e b a 3 - b b 9 9 - 4 2 2 2 - 8 e 9 3 - f 8 8 4 2 c 2 c 1 6 f 3 < / d 1 p 1 : U U I D > < d 1 p 1 : C o n t a i n e r   z : R e f = " i 3 9 7 3 " / > < d 1 p 1 : V a l u e   i : t y p e = " d 1 : s t r i n g " > ' T 2 5 ' ! 4 3 : 4 3 < / d 1 p 1 : V a l u e > < / d 2 : a n y T y p e > < d 2 : a n y T y p e   z : I d = " i 4 0 0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3 9 7 2 " / > < d 1 p 1 : U U I D > 0 c d c a 0 7 3 - 6 1 c 1 - 4 3 1 d - 9 5 a 1 - 9 9 8 4 d a 1 0 f f 6 4 < / d 1 p 1 : U U I D > < d 1 p 1 : C o n t a i n e r   z : R e f = " i 3 9 7 3 " / > < d 1 p 1 : V a l u e   i : t y p e = " d 1 : s t r i n g " > ' T 2 6 ' ! 4 3 : 4 3 < / d 1 p 1 : V a l u e > < / d 2 : a n y T y p e > < d 2 : a n y T y p e   z : I d = " i 4 0 0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3 9 7 2 " / > < d 1 p 1 : U U I D > 3 0 8 7 8 8 6 a - 7 4 e 6 - 4 d a d - a 8 a 1 - e e 6 0 0 d 1 0 9 e 6 f < / d 1 p 1 : U U I D > < d 1 p 1 : C o n t a i n e r   z : R e f = " i 3 9 7 3 " / > < d 1 p 1 : V a l u e   i : t y p e = " d 1 : s t r i n g " > ' T 2 7 ' ! 4 3 : 4 3 < / d 1 p 1 : V a l u e > < / d 2 : a n y T y p e > < d 2 : a n y T y p e   z : I d = " i 4 0 0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3 9 7 2 " / > < d 1 p 1 : U U I D > a 0 8 4 e 7 9 f - 3 8 f 6 - 4 6 e e - 8 e a 6 - 1 7 a d 6 e 7 f 8 1 a f < / d 1 p 1 : U U I D > < d 1 p 1 : C o n t a i n e r   z : R e f = " i 3 9 7 3 " / > < d 1 p 1 : V a l u e   i : t y p e = " d 1 : s t r i n g " > ' T 2 8 ' ! 4 3 : 4 3 < / d 1 p 1 : V a l u e > < / d 2 : a n y T y p e > < d 2 : a n y T y p e   z : I d = " i 4 0 0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3 9 7 2 " / > < d 1 p 1 : U U I D > c d 5 e 5 c 3 3 - e d d d - 4 d 9 f - 9 6 b 4 - 4 f b a b c d a a a 0 0 < / d 1 p 1 : U U I D > < d 1 p 1 : C o n t a i n e r   z : R e f = " i 3 9 7 3 " / > < d 1 p 1 : V a l u e   i : t y p e = " d 1 : s t r i n g " > ' T 2 9 ' ! 4 3 : 4 3 < / d 1 p 1 : V a l u e > < / d 2 : a n y T y p e > < d 2 : a n y T y p e   z : I d = " i 4 0 0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3 9 7 2 " / > < d 1 p 1 : U U I D > 6 9 e 8 6 b 0 3 - 2 3 8 d - 4 c 7 d - 9 7 e b - d 6 d 4 5 2 d 7 0 e 6 2 < / d 1 p 1 : U U I D > < d 1 p 1 : C o n t a i n e r   z : R e f = " i 3 9 7 3 " / > < d 1 p 1 : V a l u e   i : t y p e = " d 1 : s t r i n g " > ' T 3 0 ' ! 4 4 : 4 4 < / d 1 p 1 : V a l u e > < / d 2 : a n y T y p e > < d 2 : a n y T y p e   z : I d = " i 4 0 0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3 9 7 2 " / > < d 1 p 1 : U U I D > 7 5 6 c f d 1 9 - e a 1 e - 4 1 1 c - a 1 5 9 - 4 b 5 a 2 3 3 a b 6 0 b < / d 1 p 1 : U U I D > < d 1 p 1 : C o n t a i n e r   z : R e f = " i 3 9 7 3 " / > < d 1 p 1 : V a l u e   i : t y p e = " d 1 : s t r i n g " > ' T 3 1 ' ! 4 4 : 4 4 < / d 1 p 1 : V a l u e > < / d 2 : a n y T y p e > < d 2 : a n y T y p e   z : I d = " i 4 0 0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3 9 7 2 " / > < d 1 p 1 : U U I D > f f 9 a 5 9 5 a - 9 9 0 2 - 4 e c 2 - b f 1 1 - c 9 4 c d b 8 7 b f c b < / d 1 p 1 : U U I D > < d 1 p 1 : C o n t a i n e r   z : R e f = " i 3 9 7 3 " / > < d 1 p 1 : V a l u e   i : t y p e = " d 1 : s t r i n g " > ' T 3 2 ' ! 4 4 : 4 4 < / d 1 p 1 : V a l u e > < / d 2 : a n y T y p e > < d 2 : a n y T y p e   z : I d = " i 4 0 0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3 9 7 2 " / > < d 1 p 1 : U U I D > 1 7 e e 5 8 7 f - f a c 0 - 4 6 f b - 9 1 a 1 - 3 c 4 0 9 4 c 1 b 6 0 6 < / d 1 p 1 : U U I D > < d 1 p 1 : C o n t a i n e r   z : R e f = " i 3 9 7 3 " / > < d 1 p 1 : V a l u e   i : t y p e = " d 1 : s t r i n g " > ' T 3 3 ' ! 4 4 : 4 4 < / d 1 p 1 : V a l u e > < / d 2 : a n y T y p e > < d 2 : a n y T y p e   z : I d = " i 4 0 1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3 9 7 2 " / > < d 1 p 1 : U U I D > 2 d 9 4 7 4 8 4 - e 0 a 5 - 4 b b 3 - 9 a d a - 7 b 9 4 0 f b 5 b 8 b 4 < / d 1 p 1 : U U I D > < d 1 p 1 : C o n t a i n e r   z : R e f = " i 3 9 7 3 " / > < d 1 p 1 : V a l u e   i : t y p e = " d 1 : s t r i n g " > ' T 3 4 ' ! 4 4 : 4 4 < / d 1 p 1 : V a l u e > < / d 2 : a n y T y p e > < d 2 : a n y T y p e   z : I d = " i 4 0 1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3 9 7 2 " / > < d 1 p 1 : U U I D > 5 a 3 5 f f b 3 - 6 6 d a - 4 f 5 5 - 8 5 8 6 - 9 2 d 0 8 d 9 b d e 7 7 < / d 1 p 1 : U U I D > < d 1 p 1 : C o n t a i n e r   z : R e f = " i 3 9 7 3 " / > < d 1 p 1 : V a l u e   i : t y p e = " d 1 : s t r i n g " > ' T 3 5 ' ! 4 4 : 4 4 < / d 1 p 1 : V a l u e > < / d 2 : a n y T y p e > < d 2 : a n y T y p e   z : I d = " i 4 0 1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3 9 7 2 " / > < d 1 p 1 : U U I D > 6 b 1 2 7 8 9 f - c c e 8 - 4 2 2 d - b 8 e 0 - e 9 7 6 b 5 b b 9 8 1 6 < / d 1 p 1 : U U I D > < d 1 p 1 : C o n t a i n e r   z : R e f = " i 3 9 7 3 " / > < d 1 p 1 : V a l u e   i : t y p e = " d 1 : s t r i n g " > ' T 3 6 ' ! 4 4 : 4 4 < / d 1 p 1 : V a l u e > < / d 2 : a n y T y p e > < d 2 : a n y T y p e   z : I d = " i 4 0 1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3 9 7 2 " / > < d 1 p 1 : U U I D > 2 9 c f 6 6 5 3 - 2 7 8 1 - 4 4 c a - b d 1 2 - d 3 f 9 b 5 b 8 1 d f f < / d 1 p 1 : U U I D > < d 1 p 1 : C o n t a i n e r   z : R e f = " i 3 9 7 3 " / > < d 1 p 1 : V a l u e   i : t y p e = " d 1 : s t r i n g " > ' T 3 7 ' ! 4 4 : 4 4 < / d 1 p 1 : V a l u e > < / d 2 : a n y T y p e > < d 2 : a n y T y p e   z : I d = " i 4 0 1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3 9 7 2 " / > < d 1 p 1 : U U I D > 1 4 d 8 c 1 e c - c c 5 e - 4 e e 1 - b e 4 e - b e c e 1 1 0 3 2 4 c d < / d 1 p 1 : U U I D > < d 1 p 1 : C o n t a i n e r   z : R e f = " i 3 9 7 3 " / > < d 1 p 1 : V a l u e   i : t y p e = " d 1 : s t r i n g " > ' T 3 8 ' ! 4 3 : 4 3 < / d 1 p 1 : V a l u e > < / d 2 : a n y T y p e > < d 2 : a n y T y p e   z : I d = " i 4 0 1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3 9 7 2 " / > < d 1 p 1 : U U I D > a d 9 0 d e 5 b - b f 9 2 - 4 f f 1 - b 8 7 c - 3 9 7 d b e a 1 a c 7 7 < / d 1 p 1 : U U I D > < d 1 p 1 : C o n t a i n e r   z : R e f = " i 3 9 7 3 " / > < d 1 p 1 : V a l u e   i : t y p e = " d 1 : s t r i n g " > ' T 3 9 ' ! 4 3 : 4 3 < / d 1 p 1 : V a l u e > < / d 2 : a n y T y p e > < d 2 : a n y T y p e   z : I d = " i 4 0 1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3 9 7 2 " / > < d 1 p 1 : U U I D > 2 c 6 9 9 d 2 5 - 6 6 d 6 - 4 4 3 3 - 8 1 d d - 0 d 1 5 4 1 b 1 4 2 0 8 < / d 1 p 1 : U U I D > < d 1 p 1 : C o n t a i n e r   z : R e f = " i 3 9 7 3 " / > < d 1 p 1 : V a l u e   i : t y p e = " d 1 : s t r i n g " > ' T 4 0 ' ! 4 3 : 4 3 < / d 1 p 1 : V a l u e > < / d 2 : a n y T y p e > < d 2 : a n y T y p e   z : I d = " i 4 0 1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3 9 7 2 " / > < d 1 p 1 : U U I D > 0 b e 5 e 7 e 8 - 5 e 4 a - 4 8 3 6 - b d c 2 - 9 b d 0 c 4 b f 5 1 7 6 < / d 1 p 1 : U U I D > < d 1 p 1 : C o n t a i n e r   z : R e f = " i 3 9 7 3 " / > < d 1 p 1 : V a l u e   i : t y p e = " d 1 : s t r i n g " > ' T 4 1 ' ! 4 3 : 4 3 < / d 1 p 1 : V a l u e > < / d 2 : a n y T y p e > < d 2 : a n y T y p e   z : I d = " i 4 0 1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3 9 7 2 " / > < d 1 p 1 : U U I D > f b 7 6 5 2 8 0 - f 9 b 7 - 4 0 9 8 - a d 0 f - 8 e a 2 9 e b f c b d 1 < / d 1 p 1 : U U I D > < d 1 p 1 : C o n t a i n e r   z : R e f = " i 3 9 7 3 " / > < d 1 p 1 : V a l u e   i : t y p e = " d 1 : s t r i n g " > ' T 4 2 ' ! 4 3 : 4 3 < / d 1 p 1 : V a l u e > < / d 2 : a n y T y p e > < d 2 : a n y T y p e   z : I d = " i 4 0 1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3 9 7 2 " / > < d 1 p 1 : U U I D > 6 f 4 f d e 6 c - a f f 9 - 4 b 4 9 - 8 c d a - 9 3 c d 5 f 0 5 f d 3 6 < / d 1 p 1 : U U I D > < d 1 p 1 : C o n t a i n e r   z : R e f = " i 3 9 7 3 " / > < d 1 p 1 : V a l u e   i : t y p e = " d 1 : s t r i n g " > ' T 4 3 ' ! 4 3 : 4 3 < / d 1 p 1 : V a l u e > < / d 2 : a n y T y p e > < d 2 : a n y T y p e   z : I d = " i 4 0 2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3 9 7 2 " / > < d 1 p 1 : U U I D > c 6 8 0 2 9 a 9 - d d a d - 4 1 c b - b 0 c e - 0 1 5 1 c 3 e 1 6 4 b 6 < / d 1 p 1 : U U I D > < d 1 p 1 : C o n t a i n e r   z : R e f = " i 3 9 7 3 " / > < d 1 p 1 : V a l u e   i : t y p e = " d 1 : s t r i n g " > ' T 4 4 ' ! 4 3 : 4 3 < / d 1 p 1 : V a l u e > < / d 2 : a n y T y p e > < d 2 : a n y T y p e   z : I d = " i 4 0 2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3 9 7 2 " / > < d 1 p 1 : U U I D > 0 f d 7 3 d 7 3 - 6 9 f 2 - 4 0 0 a - a e 9 3 - d 5 5 0 5 4 d 0 8 b a a < / d 1 p 1 : U U I D > < d 1 p 1 : C o n t a i n e r   z : R e f = " i 3 9 7 3 " / > < d 1 p 1 : V a l u e   i : t y p e = " d 1 : s t r i n g " > ' T 4 5 ' ! 4 3 : 4 3 < / d 1 p 1 : V a l u e > < / d 2 : a n y T y p e > < d 2 : a n y T y p e   z : I d = " i 4 0 2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3 9 7 2 " / > < d 1 p 1 : U U I D > 2 1 9 9 3 b 5 3 - 5 7 0 c - 4 8 a d - b 6 9 9 - 8 f 3 4 b 8 f 1 8 6 3 d < / d 1 p 1 : U U I D > < d 1 p 1 : C o n t a i n e r   z : R e f = " i 3 9 7 3 " / > < d 1 p 1 : V a l u e   i : t y p e = " d 1 : s t r i n g " > ' T 4 6 ' ! 4 4 : 4 4 < / d 1 p 1 : V a l u e > < / d 2 : a n y T y p e > < d 2 : a n y T y p e   z : I d = " i 4 0 2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3 9 7 2 " / > < d 1 p 1 : U U I D > 9 9 7 7 6 f b 7 - 0 2 a 8 - 4 a 5 a - 9 6 b a - 5 6 3 4 3 a d d 4 5 a 4 < / d 1 p 1 : U U I D > < d 1 p 1 : C o n t a i n e r   z : R e f = " i 3 9 7 3 " / > < d 1 p 1 : V a l u e   i : t y p e = " d 1 : s t r i n g " > ' T 4 7 ' ! 4 4 : 4 4 < / d 1 p 1 : V a l u e > < / d 2 : a n y T y p e > < d 2 : a n y T y p e   z : I d = " i 4 0 2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3 9 7 2 " / > < d 1 p 1 : U U I D > 4 9 f 3 a 8 f 7 - 5 8 0 a - 4 c 7 a - b 5 b b - 3 a f 2 c d 6 8 4 4 7 6 < / d 1 p 1 : U U I D > < d 1 p 1 : C o n t a i n e r   z : R e f = " i 3 9 7 3 " / > < d 1 p 1 : V a l u e   i : t y p e = " d 1 : s t r i n g " > ' T 4 8 ' ! 4 4 : 4 4 < / d 1 p 1 : V a l u e > < / d 2 : a n y T y p e > < d 2 : a n y T y p e   z : I d = " i 4 0 2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3 9 7 2 " / > < d 1 p 1 : U U I D > 6 4 d 3 c 2 9 0 - 2 2 f 9 - 4 2 3 b - 9 1 1 6 - 2 f 6 a c 2 a c 5 7 f a < / d 1 p 1 : U U I D > < d 1 p 1 : C o n t a i n e r   z : R e f = " i 3 9 7 3 " / > < d 1 p 1 : V a l u e   i : t y p e = " d 1 : s t r i n g " > ' T 4 9 ' ! 4 4 : 4 4 < / d 1 p 1 : V a l u e > < / d 2 : a n y T y p e > < d 2 : a n y T y p e   z : I d = " i 4 0 2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3 9 7 2 " / > < d 1 p 1 : U U I D > 7 b b 8 c c b c - f 0 b c - 4 8 a 8 - 8 0 9 6 - 6 b 4 9 e 2 2 7 6 8 c b < / d 1 p 1 : U U I D > < d 1 p 1 : C o n t a i n e r   z : R e f = " i 3 9 7 3 " / > < d 1 p 1 : V a l u e   i : t y p e = " d 1 : s t r i n g " > ' T 5 0 ' ! 4 4 : 4 4 < / d 1 p 1 : V a l u e > < / d 2 : a n y T y p e > < d 2 : a n y T y p e   z : I d = " i 4 0 2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3 9 7 2 " / > < d 1 p 1 : U U I D > 6 0 0 5 6 e d 1 - 8 4 6 b - 4 2 f 7 - a 1 6 b - 6 3 c 5 c 2 f 7 5 5 7 d < / d 1 p 1 : U U I D > < d 1 p 1 : C o n t a i n e r   z : R e f = " i 3 9 7 3 " / > < d 1 p 1 : V a l u e   i : t y p e = " d 1 : s t r i n g " > ' T 5 1 ' ! 4 4 : 4 4 < / d 1 p 1 : V a l u e > < / d 2 : a n y T y p e > < d 2 : a n y T y p e   z : I d = " i 4 0 2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3 9 7 2 " / > < d 1 p 1 : U U I D > e f 3 6 2 2 b 1 - 4 b f 3 - 4 5 6 5 - a 2 7 a - 5 a 0 8 2 2 f a 5 7 7 c < / d 1 p 1 : U U I D > < d 1 p 1 : C o n t a i n e r   z : R e f = " i 3 9 7 3 " / > < d 1 p 1 : V a l u e   i : t y p e = " d 1 : s t r i n g " > ' T 5 2 ' ! 4 4 : 4 4 < / d 1 p 1 : V a l u e > < / d 2 : a n y T y p e > < d 2 : a n y T y p e   z : I d = " i 4 0 2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3 9 7 2 " / > < d 1 p 1 : U U I D > d b 4 d 5 2 1 e - 1 7 1 8 - 4 5 4 f - b d 2 d - f 9 3 6 1 3 1 e 7 6 f d < / d 1 p 1 : U U I D > < d 1 p 1 : C o n t a i n e r   z : R e f = " i 3 9 7 3 " / > < d 1 p 1 : V a l u e   i : t y p e = " d 1 : s t r i n g " > ' T 5 3 ' ! 4 4 : 4 4 < / d 1 p 1 : V a l u e > < / d 2 : a n y T y p e > < d 2 : a n y T y p e   z : I d = " i 4 0 3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3 9 7 2 " / > < d 1 p 1 : U U I D > e 0 a 9 e e d c - c 6 7 f - 4 9 2 1 - 8 1 7 7 - 1 f c 0 8 f f f c b 0 0 < / d 1 p 1 : U U I D > < d 1 p 1 : C o n t a i n e r   z : R e f = " i 3 9 7 3 " / > < d 1 p 1 : V a l u e   i : t y p e = " d 1 : s t r i n g " > ' T 5 4 ' ! 4 3 : 4 3 < / d 1 p 1 : V a l u e > < / d 2 : a n y T y p e > < d 2 : a n y T y p e   z : I d = " i 4 0 3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3 9 7 2 " / > < d 1 p 1 : U U I D > d 3 6 9 2 c 5 7 - d b b 2 - 4 8 6 b - 9 d d d - 0 5 4 2 1 a b 7 3 e a 4 < / d 1 p 1 : U U I D > < d 1 p 1 : C o n t a i n e r   z : R e f = " i 3 9 7 3 " / > < d 1 p 1 : V a l u e   i : t y p e = " d 1 : s t r i n g " > ' T 5 5 ' ! 4 3 : 4 3 < / d 1 p 1 : V a l u e > < / d 2 : a n y T y p e > < d 2 : a n y T y p e   z : I d = " i 4 0 3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3 9 7 2 " / > < d 1 p 1 : U U I D > e 6 6 9 4 b d 8 - f c c 1 - 4 6 2 e - 9 c d 9 - 3 f 7 8 c 6 2 2 e 3 b c < / d 1 p 1 : U U I D > < d 1 p 1 : C o n t a i n e r   z : R e f = " i 3 9 7 3 " / > < d 1 p 1 : V a l u e   i : t y p e = " d 1 : s t r i n g " > ' T 5 6 ' ! 4 3 : 4 3 < / d 1 p 1 : V a l u e > < / d 2 : a n y T y p e > < d 2 : a n y T y p e   z : I d = " i 4 0 3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3 9 7 2 " / > < d 1 p 1 : U U I D > 9 2 0 b c 1 0 2 - 1 1 c c - 4 b 4 3 - 8 a 2 7 - 7 6 0 1 d f 3 c 6 f a e < / d 1 p 1 : U U I D > < d 1 p 1 : C o n t a i n e r   z : R e f = " i 3 9 7 3 " / > < d 1 p 1 : V a l u e   i : t y p e = " d 1 : s t r i n g " > ' T 5 7 ' ! 4 3 : 4 3 < / d 1 p 1 : V a l u e > < / d 2 : a n y T y p e > < d 2 : a n y T y p e   z : I d = " i 4 0 3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3 9 7 2 " / > < d 1 p 1 : U U I D > 4 c 5 2 1 d 7 2 - 1 4 f 2 - 4 d 0 2 - a 0 6 d - e 6 d 1 f 1 3 2 7 3 9 9 < / d 1 p 1 : U U I D > < d 1 p 1 : C o n t a i n e r   z : R e f = " i 3 9 7 3 " / > < d 1 p 1 : V a l u e   i : t y p e = " d 1 : s t r i n g " > ' T 5 8 ' ! 4 3 : 4 3 < / d 1 p 1 : V a l u e > < / d 2 : a n y T y p e > < d 2 : a n y T y p e   z : I d = " i 4 0 3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3 9 7 2 " / > < d 1 p 1 : U U I D > d 1 3 0 e 8 e 4 - 7 8 6 a - 4 e 6 f - 8 f 8 2 - 7 d 8 4 e 5 d 9 e b 4 2 < / d 1 p 1 : U U I D > < d 1 p 1 : C o n t a i n e r   z : R e f = " i 3 9 7 3 " / > < d 1 p 1 : V a l u e   i : t y p e = " d 1 : s t r i n g " > ' T 5 9 ' ! 4 3 : 4 3 < / d 1 p 1 : V a l u e > < / d 2 : a n y T y p e > < d 2 : a n y T y p e   z : I d = " i 4 0 3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3 9 7 2 " / > < d 1 p 1 : U U I D > 2 c a 0 e 9 9 f - e 7 c 2 - 4 1 1 4 - a 4 f 4 - 7 a 5 b f 1 d 1 1 2 1 5 < / d 1 p 1 : U U I D > < d 1 p 1 : C o n t a i n e r   z : R e f = " i 3 9 7 3 " / > < d 1 p 1 : V a l u e   i : t y p e = " d 1 : s t r i n g " > ' T 6 0 ' ! 4 2 : 4 2 < / d 1 p 1 : V a l u e > < / d 2 : a n y T y p e > < d 2 : a n y T y p e   z : I d = " i 4 0 3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3 9 7 2 " / > < d 1 p 1 : U U I D > 8 6 3 7 4 f f 4 - 8 3 e d - 4 3 f a - a 0 3 0 - 4 4 4 1 6 a 8 e c d 6 5 < / d 1 p 1 : U U I D > < d 1 p 1 : C o n t a i n e r   z : R e f = " i 3 9 7 3 " / > < d 1 p 1 : V a l u e   i : t y p e = " d 1 : s t r i n g " > ' T 6 1 ' ! 4 2 : 4 2 < / d 1 p 1 : V a l u e > < / d 2 : a n y T y p e > < d 2 : a n y T y p e   z : I d = " i 4 0 3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3 9 7 2 " / > < d 1 p 1 : U U I D > e 6 1 3 6 d 4 c - 0 e 6 5 - 4 b d c - 9 8 6 9 - f 2 6 7 a 7 3 c 5 e 6 c < / d 1 p 1 : U U I D > < d 1 p 1 : C o n t a i n e r   z : R e f = " i 3 9 7 3 " / > < d 1 p 1 : V a l u e   i : t y p e = " d 1 : s t r i n g " > ' T 6 2 ' ! 4 2 : 4 2 < / d 1 p 1 : V a l u e > < / d 2 : a n y T y p e > < d 2 : a n y T y p e   z : I d = " i 4 0 3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3 9 7 2 " / > < d 1 p 1 : U U I D > 5 e 9 5 d 0 6 3 - e 5 1 6 - 4 3 4 6 - a 6 d 7 - 8 b b b 9 5 c 5 1 c 3 6 < / d 1 p 1 : U U I D > < d 1 p 1 : C o n t a i n e r   z : R e f = " i 3 9 7 3 " / > < d 1 p 1 : V a l u e   i : t y p e = " d 1 : s t r i n g " > ' T 6 3 ' ! 4 2 : 4 2 < / d 1 p 1 : V a l u e > < / d 2 : a n y T y p e > < d 2 : a n y T y p e   z : I d = " i 4 0 4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3 9 7 2 " / > < d 1 p 1 : U U I D > d 8 5 6 e 9 a 3 - d 0 7 f - 4 d c 6 - 8 0 2 9 - b e 6 e e 3 9 5 1 d b 2 < / d 1 p 1 : U U I D > < d 1 p 1 : C o n t a i n e r   z : R e f = " i 3 9 7 3 " / > < d 1 p 1 : V a l u e   i : t y p e = " d 1 : s t r i n g " > ' T 6 4 ' ! 4 2 : 4 2 < / d 1 p 1 : V a l u e > < / d 2 : a n y T y p e > < d 2 : a n y T y p e   z : I d = " i 4 0 4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3 9 7 2 " / > < d 1 p 1 : U U I D > 9 7 a 3 0 6 3 c - 9 e 4 8 - 4 d c 1 - 9 4 0 0 - e 1 9 5 0 a 3 8 6 4 1 5 < / d 1 p 1 : U U I D > < d 1 p 1 : C o n t a i n e r   z : R e f = " i 3 9 7 3 " / > < d 1 p 1 : V a l u e   i : t y p e = " d 1 : s t r i n g " > ' T 6 5 ' ! 4 3 : 4 3 < / d 1 p 1 : V a l u e > < / d 2 : a n y T y p e > < d 2 : a n y T y p e   z : I d = " i 4 0 4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3 9 7 2 " / > < d 1 p 1 : U U I D > d 5 8 a c 7 6 1 - f 4 4 a - 4 9 5 c - b 4 6 7 - 4 6 9 f 5 9 1 7 5 6 8 4 < / d 1 p 1 : U U I D > < d 1 p 1 : C o n t a i n e r   z : R e f = " i 3 9 7 3 " / > < d 1 p 1 : V a l u e   i : t y p e = " d 1 : s t r i n g " > ' T 6 6 ' ! 4 3 : 4 3 < / d 1 p 1 : V a l u e > < / d 2 : a n y T y p e > < d 2 : a n y T y p e   z : I d = " i 4 0 4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3 9 7 2 " / > < d 1 p 1 : U U I D > e 0 a 1 4 0 f b - c c a c - 4 3 9 c - a d c e - f 0 1 7 b 0 3 f 5 a 2 2 < / d 1 p 1 : U U I D > < d 1 p 1 : C o n t a i n e r   z : R e f = " i 3 9 7 3 " / > < d 1 p 1 : V a l u e   i : t y p e = " d 1 : s t r i n g " > ' T 6 7 ' ! 4 3 : 4 3 < / d 1 p 1 : V a l u e > < / d 2 : a n y T y p e > < d 2 : a n y T y p e   z : I d = " i 4 0 4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3 9 7 2 " / > < d 1 p 1 : U U I D > 3 1 a 0 1 4 f 1 - a b a 4 - 4 e 7 e - a 1 d 7 - 1 e 4 f 3 a f 6 e 9 1 1 < / d 1 p 1 : U U I D > < d 1 p 1 : C o n t a i n e r   z : R e f = " i 3 9 7 3 " / > < d 1 p 1 : V a l u e   i : t y p e = " d 1 : s t r i n g " > ' T 6 8 ' ! 4 3 : 4 3 < / d 1 p 1 : V a l u e > < / d 2 : a n y T y p e > < d 2 : a n y T y p e   z : I d = " i 4 0 4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3 9 7 2 " / > < d 1 p 1 : U U I D > 1 7 1 d 6 6 2 9 - e 9 e 2 - 4 a 3 f - 8 9 8 f - d 1 4 5 4 d 7 1 b 3 5 e < / d 1 p 1 : U U I D > < d 1 p 1 : C o n t a i n e r   z : R e f = " i 3 9 7 3 " / > < d 1 p 1 : V a l u e   i : t y p e = " d 1 : s t r i n g " > ' T 6 9 ' ! 4 3 : 4 3 < / d 1 p 1 : V a l u e > < / d 2 : a n y T y p e > < d 2 : a n y T y p e   z : I d = " i 4 0 4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3 9 7 2 " / > < d 1 p 1 : U U I D > e 7 f 9 b 3 2 a - 6 5 1 b - 4 b c 9 - b d a 6 - 5 9 d e 2 8 1 9 3 0 9 0 < / d 1 p 1 : U U I D > < d 1 p 1 : C o n t a i n e r   z : R e f = " i 3 9 7 3 " / > < d 1 p 1 : V a l u e   i : t y p e = " d 1 : s t r i n g " > ' T 7 0 ' ! 4 4 : 4 4 < / d 1 p 1 : V a l u e > < / d 2 : a n y T y p e > < d 2 : a n y T y p e   z : I d = " i 4 0 4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3 9 7 2 " / > < d 1 p 1 : U U I D > a 0 8 5 6 0 7 a - e 9 c 3 - 4 8 4 6 - b 9 8 6 - 4 b d 1 2 e 7 d 7 7 5 e < / d 1 p 1 : U U I D > < d 1 p 1 : C o n t a i n e r   z : R e f = " i 3 9 7 3 " / > < d 1 p 1 : V a l u e   i : t y p e = " d 1 : s t r i n g " > ' T 7 1 ' ! 4 4 : 4 4 < / d 1 p 1 : V a l u e > < / d 2 : a n y T y p e > < d 2 : a n y T y p e   z : I d = " i 4 0 4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3 9 7 2 " / > < d 1 p 1 : U U I D > 0 4 c 5 7 a a 1 - a 5 5 4 - 4 8 c b - 9 1 c f - e 4 6 d 5 c c d 4 9 6 d < / d 1 p 1 : U U I D > < d 1 p 1 : C o n t a i n e r   z : R e f = " i 3 9 7 3 " / > < d 1 p 1 : V a l u e   i : t y p e = " d 1 : s t r i n g " > ' T 7 2 ' ! 4 4 : 4 4 < / d 1 p 1 : V a l u e > < / d 2 : a n y T y p e > < d 2 : a n y T y p e   z : I d = " i 4 0 4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3 9 7 2 " / > < d 1 p 1 : U U I D > d 3 8 f d 8 c 7 - 4 7 0 d - 4 f f 5 - a 6 9 1 - c 2 9 1 9 3 0 3 b e 1 a < / d 1 p 1 : U U I D > < d 1 p 1 : C o n t a i n e r   z : R e f = " i 3 9 7 3 " / > < d 1 p 1 : V a l u e   i : t y p e = " d 1 : s t r i n g " > ' T 7 3 ' ! 4 4 : 4 4 < / d 1 p 1 : V a l u e > < / d 2 : a n y T y p e > < d 2 : a n y T y p e   z : I d = " i 4 0 5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3 9 7 2 " / > < d 1 p 1 : U U I D > f 6 e a a f 2 9 - 9 7 7 4 - 4 8 7 5 - 9 6 e b - 3 1 2 b 1 f 4 c b a b b < / d 1 p 1 : U U I D > < d 1 p 1 : C o n t a i n e r   z : R e f = " i 3 9 7 3 " / > < d 1 p 1 : V a l u e   i : t y p e = " d 1 : s t r i n g " > ' T 7 4 ' ! 4 4 : 4 4 < / d 1 p 1 : V a l u e > < / d 2 : a n y T y p e > < d 2 : a n y T y p e   z : I d = " i 4 0 5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3 9 7 2 " / > < d 1 p 1 : U U I D > 0 a 1 c 5 5 a 6 - 0 0 a 6 - 4 1 c 7 - 8 6 b 1 - b 1 0 1 1 7 2 a c 4 5 3 < / d 1 p 1 : U U I D > < d 1 p 1 : C o n t a i n e r   z : R e f = " i 3 9 7 3 " / > < d 1 p 1 : V a l u e   i : t y p e = " d 1 : s t r i n g " > ' T 7 5 ' ! 4 3 : 4 3 < / d 1 p 1 : V a l u e > < / d 2 : a n y T y p e > < d 2 : a n y T y p e   z : I d = " i 4 0 5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3 9 7 2 " / > < d 1 p 1 : U U I D > 8 8 6 0 8 b 2 8 - 2 4 5 c - 4 e d f - a a 9 6 - 6 d d 2 3 1 d d 6 8 0 c < / d 1 p 1 : U U I D > < d 1 p 1 : C o n t a i n e r   z : R e f = " i 3 9 7 3 " / > < d 1 p 1 : V a l u e   i : t y p e = " d 1 : s t r i n g " > ' T 7 6 ' ! 4 3 : 4 3 < / d 1 p 1 : V a l u e > < / d 2 : a n y T y p e > < d 2 : a n y T y p e   z : I d = " i 4 0 5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3 9 7 2 " / > < d 1 p 1 : U U I D > 9 c 3 3 f 4 0 e - 3 3 6 f - 4 b 9 8 - b c f c - a 1 8 7 1 5 9 c 1 6 6 e < / d 1 p 1 : U U I D > < d 1 p 1 : C o n t a i n e r   z : R e f = " i 3 9 7 3 " / > < d 1 p 1 : V a l u e   i : t y p e = " d 1 : s t r i n g " > ' T 7 7 ' ! 4 3 : 4 3 < / d 1 p 1 : V a l u e > < / d 2 : a n y T y p e > < d 2 : a n y T y p e   z : I d = " i 4 0 5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3 9 7 2 " / > < d 1 p 1 : U U I D > 4 5 b 5 7 2 3 9 - 1 0 5 f - 4 d 8 b - 8 8 0 d - d 5 f 5 6 e d 3 a 0 1 9 < / d 1 p 1 : U U I D > < d 1 p 1 : C o n t a i n e r   z : R e f = " i 3 9 7 3 " / > < d 1 p 1 : V a l u e   i : t y p e = " d 1 : s t r i n g " > ' T 7 8 ' ! 4 3 : 4 3 < / d 1 p 1 : V a l u e > < / d 2 : a n y T y p e > < d 2 : a n y T y p e   z : I d = " i 4 0 5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3 9 7 2 " / > < d 1 p 1 : U U I D > e 7 e 1 e 1 c 9 - 5 a a 3 - 4 8 a f - b 0 d f - 2 c c 6 7 5 f 8 b 1 e 0 < / d 1 p 1 : U U I D > < d 1 p 1 : C o n t a i n e r   z : R e f = " i 3 9 7 3 " / > < d 1 p 1 : V a l u e   i : t y p e = " d 1 : s t r i n g " > ' T 7 9 ' ! 4 4 : 4 4 < / d 1 p 1 : V a l u e > < / d 2 : a n y T y p e > < d 2 : a n y T y p e   z : I d = " i 4 0 5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3 9 7 2 " / > < d 1 p 1 : U U I D > e 6 0 d 7 f 1 a - f 4 b 5 - 4 1 f a - a 6 3 3 - a 7 c 9 a 9 3 e 8 f 6 8 < / d 1 p 1 : U U I D > < d 1 p 1 : C o n t a i n e r   z : R e f = " i 3 9 7 3 " / > < d 1 p 1 : V a l u e   i : t y p e = " d 1 : s t r i n g " > ' T 8 0 ' ! 4 4 : 4 4 < / d 1 p 1 : V a l u e > < / d 2 : a n y T y p e > < d 2 : a n y T y p e   z : I d = " i 4 0 5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3 9 7 2 " / > < d 1 p 1 : U U I D > 7 c 4 f 4 3 8 4 - 3 f 5 5 - 4 8 b 9 - 9 6 c 6 - 6 7 9 c c e 1 a 3 3 6 b < / d 1 p 1 : U U I D > < d 1 p 1 : C o n t a i n e r   z : R e f = " i 3 9 7 3 " / > < d 1 p 1 : V a l u e   i : t y p e = " d 1 : s t r i n g " > ' T 8 1 ' ! 4 4 : 4 4 < / d 1 p 1 : V a l u e > < / d 2 : a n y T y p e > < d 2 : a n y T y p e   z : I d = " i 4 0 5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3 9 7 2 " / > < d 1 p 1 : U U I D > 4 c b a 4 2 9 d - 2 a 2 5 - 4 b b c - a b 2 5 - 1 5 f 2 7 9 8 d 7 b e 5 < / d 1 p 1 : U U I D > < d 1 p 1 : C o n t a i n e r   z : R e f = " i 3 9 7 3 " / > < d 1 p 1 : V a l u e   i : t y p e = " d 1 : s t r i n g " > ' T 8 2 ' ! 4 3 : 4 3 < / d 1 p 1 : V a l u e > < / d 2 : a n y T y p e > < d 2 : a n y T y p e   z : I d = " i 4 0 5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3 9 7 2 " / > < d 1 p 1 : U U I D > c 7 6 c 5 7 f 6 - 1 c 7 3 - 4 4 4 1 - b 1 7 0 - 1 4 3 1 0 a 3 0 2 7 0 6 < / d 1 p 1 : U U I D > < d 1 p 1 : C o n t a i n e r   z : R e f = " i 3 9 7 3 " / > < d 1 p 1 : V a l u e   i : t y p e = " d 1 : s t r i n g " > ' T 8 3 ' ! 4 3 : 4 3 < / d 1 p 1 : V a l u e > < / d 2 : a n y T y p e > < d 2 : a n y T y p e   z : I d = " i 4 0 6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3 9 7 2 " / > < d 1 p 1 : U U I D > 3 6 f d a 6 1 3 - e 8 9 1 - 4 6 8 9 - 9 5 a 6 - 1 0 6 d 9 d e e c c 9 8 < / d 1 p 1 : U U I D > < d 1 p 1 : C o n t a i n e r   z : R e f = " i 3 9 7 3 " / > < d 1 p 1 : V a l u e   i : t y p e = " d 1 : s t r i n g " > ' T 8 4 ' ! 4 3 : 4 3 < / d 1 p 1 : V a l u e > < / d 2 : a n y T y p e > < d 2 : a n y T y p e   z : I d = " i 4 0 6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3 9 7 2 " / > < d 1 p 1 : U U I D > 2 b 0 9 3 9 d 5 - 7 2 f 1 - 4 b c b - 9 c f 2 - d 3 d e 1 3 e 9 2 7 8 b < / d 1 p 1 : U U I D > < d 1 p 1 : C o n t a i n e r   z : R e f = " i 3 9 7 3 " / > < d 1 p 1 : V a l u e   i : t y p e = " d 1 : s t r i n g " > ' T 8 5 ' ! 4 3 : 4 3 < / d 1 p 1 : V a l u e > < / d 2 : a n y T y p e > < d 2 : a n y T y p e   z : I d = " i 4 0 6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3 9 7 2 " / > < d 1 p 1 : U U I D > 3 9 8 b 7 4 0 0 - a f 7 4 - 4 8 2 e - b e 8 e - 0 0 d d 6 0 0 6 1 4 1 b < / d 1 p 1 : U U I D > < d 1 p 1 : C o n t a i n e r   z : R e f = " i 3 9 7 3 " / > < d 1 p 1 : V a l u e   i : t y p e = " d 1 : s t r i n g " > ' T 8 6 ' ! 4 2 : 4 2 < / d 1 p 1 : V a l u e > < / d 2 : a n y T y p e > < d 2 : a n y T y p e   z : I d = " i 4 0 6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3 9 7 2 " / > < d 1 p 1 : U U I D > b c 5 8 b c 9 b - 1 1 5 b - 4 9 0 6 - a 7 b b - e 6 5 7 3 f 8 6 a 8 7 2 < / d 1 p 1 : U U I D > < d 1 p 1 : C o n t a i n e r   z : R e f = " i 3 9 7 3 " / > < d 1 p 1 : V a l u e   i : t y p e = " d 1 : s t r i n g " > ' T 8 7 ' ! 4 3 : 4 3 < / d 1 p 1 : V a l u e > < / d 2 : a n y T y p e > < d 2 : a n y T y p e   z : I d = " i 4 0 6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3 9 7 2 " / > < d 1 p 1 : U U I D > 8 a a d 3 c 9 2 - 7 3 0 2 - 4 3 e 0 - 9 e 6 9 - 8 b a c b 2 7 1 6 8 1 5 < / d 1 p 1 : U U I D > < d 1 p 1 : C o n t a i n e r   z : R e f = " i 3 9 7 3 " / > < d 1 p 1 : V a l u e   i : t y p e = " d 1 : s t r i n g " > ' T 8 8 ' ! 4 3 : 4 3 < / d 1 p 1 : V a l u e > < / d 2 : a n y T y p e > < d 2 : a n y T y p e   z : I d = " i 4 0 6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3 9 7 2 " / > < d 1 p 1 : U U I D > 6 9 0 5 8 d 9 7 - e 1 f 5 - 4 a 6 1 - 8 a a f - d 4 e 7 b 5 b 4 2 6 b 9 < / d 1 p 1 : U U I D > < d 1 p 1 : C o n t a i n e r   z : R e f = " i 3 9 7 3 " / > < d 1 p 1 : V a l u e   i : t y p e = " d 1 : s t r i n g " > ' T 8 9 ' ! 4 3 : 4 3 < / d 1 p 1 : V a l u e > < / d 2 : a n y T y p e > < d 2 : a n y T y p e   z : I d = " i 4 0 6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3 9 7 2 " / > < d 1 p 1 : U U I D > e 5 2 4 d 6 c e - 8 9 f c - 4 0 a 8 - a c a e - 7 7 9 7 f 9 8 0 1 2 3 7 < / d 1 p 1 : U U I D > < d 1 p 1 : C o n t a i n e r   z : R e f = " i 3 9 7 3 " / > < d 1 p 1 : V a l u e   i : t y p e = " d 1 : s t r i n g " > ' T 9 0 ' ! 4 2 : 4 2 < / d 1 p 1 : V a l u e > < / d 2 : a n y T y p e > < d 2 : a n y T y p e   z : I d = " i 4 0 6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3 9 7 2 " / > < d 1 p 1 : U U I D > 8 c 1 2 4 2 8 0 - 7 1 a 5 - 4 e c 5 - a 6 3 8 - a 5 b f 1 1 0 8 c 5 8 6 < / d 1 p 1 : U U I D > < d 1 p 1 : C o n t a i n e r   z : R e f = " i 3 9 7 3 " / > < d 1 p 1 : V a l u e   i : t y p e = " d 1 : s t r i n g " > ' T 9 1 ' ! 4 2 : 4 2 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0 6 8 " > < d 1 p 1 : U U I D > a 7 9 3 b c 6 3 - b 5 9 2 - 4 2 e f - 8 f 4 c - 6 d 4 5 7 8 5 c 2 e 1 c < / d 1 p 1 : U U I D > < d 1 p 1 : _ e l e m e n t s > < d 2 : a n y T y p e   z : R e f = " i 3 9 7 4 " / > < d 2 : a n y T y p e   z : R e f = " i 3 9 7 7 " / > < d 2 : a n y T y p e   z : R e f = " i 3 9 7 8 " / > < d 2 : a n y T y p e   z : R e f = " i 3 9 7 9 " / > < d 2 : a n y T y p e   z : R e f = " i 3 9 8 0 " / > < d 2 : a n y T y p e   z : R e f = " i 3 9 8 1 " / > < d 2 : a n y T y p e   z : R e f = " i 3 9 8 2 " / > < d 2 : a n y T y p e   z : R e f = " i 3 9 8 3 " / > < d 2 : a n y T y p e   z : R e f = " i 3 9 8 4 " / > < d 2 : a n y T y p e   z : R e f = " i 3 9 8 5 " / > < d 2 : a n y T y p e   z : R e f = " i 3 9 8 6 " / > < d 2 : a n y T y p e   z : R e f = " i 3 9 8 7 " / > < d 2 : a n y T y p e   z : R e f = " i 3 9 8 8 " / > < d 2 : a n y T y p e   z : R e f = " i 3 9 8 9 " / > < d 2 : a n y T y p e   z : R e f = " i 3 9 9 0 " / > < d 2 : a n y T y p e   z : R e f = " i 3 9 9 1 " / > < d 2 : a n y T y p e   z : R e f = " i 3 9 9 2 " / > < d 2 : a n y T y p e   z : R e f = " i 3 9 9 3 " / > < d 2 : a n y T y p e   z : R e f = " i 3 9 9 4 " / > < d 2 : a n y T y p e   z : R e f = " i 3 9 9 5 " / > < d 2 : a n y T y p e   z : R e f = " i 3 9 9 6 " / > < d 2 : a n y T y p e   z : R e f = " i 3 9 9 7 " / > < d 2 : a n y T y p e   z : R e f = " i 3 9 9 8 " / > < d 2 : a n y T y p e   z : R e f = " i 3 9 9 9 " / > < d 2 : a n y T y p e   z : R e f = " i 4 0 0 0 " / > < d 2 : a n y T y p e   z : R e f = " i 4 0 0 1 " / > < d 2 : a n y T y p e   z : R e f = " i 4 0 0 2 " / > < d 2 : a n y T y p e   z : R e f = " i 4 0 0 3 " / > < d 2 : a n y T y p e   z : R e f = " i 4 0 0 4 " / > < d 2 : a n y T y p e   z : R e f = " i 4 0 0 5 " / > < d 2 : a n y T y p e   z : R e f = " i 4 0 0 6 " / > < d 2 : a n y T y p e   z : R e f = " i 4 0 0 7 " / > < d 2 : a n y T y p e   z : R e f = " i 4 0 0 8 " / > < d 2 : a n y T y p e   z : R e f = " i 4 0 0 9 " / > < d 2 : a n y T y p e   z : R e f = " i 4 0 1 0 " / > < d 2 : a n y T y p e   z : R e f = " i 4 0 1 1 " / > < d 2 : a n y T y p e   z : R e f = " i 4 0 1 2 " / > < d 2 : a n y T y p e   z : R e f = " i 4 0 1 3 " / > < d 2 : a n y T y p e   z : R e f = " i 4 0 1 4 " / > < d 2 : a n y T y p e   z : R e f = " i 4 0 1 5 " / > < d 2 : a n y T y p e   z : R e f = " i 4 0 1 6 " / > < d 2 : a n y T y p e   z : R e f = " i 4 0 1 7 " / > < d 2 : a n y T y p e   z : R e f = " i 4 0 1 8 " / > < d 2 : a n y T y p e   z : R e f = " i 4 0 1 9 " / > < d 2 : a n y T y p e   z : R e f = " i 4 0 2 0 " / > < d 2 : a n y T y p e   z : R e f = " i 4 0 2 1 " / > < d 2 : a n y T y p e   z : R e f = " i 4 0 2 2 " / > < d 2 : a n y T y p e   z : R e f = " i 4 0 2 3 " / > < d 2 : a n y T y p e   z : R e f = " i 4 0 2 4 " / > < d 2 : a n y T y p e   z : R e f = " i 4 0 2 5 " / > < d 2 : a n y T y p e   z : R e f = " i 4 0 2 6 " / > < d 2 : a n y T y p e   z : R e f = " i 4 0 2 7 " / > < d 2 : a n y T y p e   z : R e f = " i 4 0 2 8 " / > < d 2 : a n y T y p e   z : R e f = " i 4 0 2 9 " / > < d 2 : a n y T y p e   z : R e f = " i 4 0 3 0 " / > < d 2 : a n y T y p e   z : R e f = " i 4 0 3 1 " / > < d 2 : a n y T y p e   z : R e f = " i 4 0 3 2 " / > < d 2 : a n y T y p e   z : R e f = " i 4 0 3 3 " / > < d 2 : a n y T y p e   z : R e f = " i 4 0 3 4 " / > < d 2 : a n y T y p e   z : R e f = " i 4 0 3 5 " / > < d 2 : a n y T y p e   z : R e f = " i 4 0 3 6 " / > < d 2 : a n y T y p e   z : R e f = " i 4 0 3 7 " / > < d 2 : a n y T y p e   z : R e f = " i 4 0 3 8 " / > < d 2 : a n y T y p e   z : R e f = " i 4 0 3 9 " / > < d 2 : a n y T y p e   z : R e f = " i 4 0 4 0 " / > < d 2 : a n y T y p e   z : R e f = " i 4 0 4 1 " / > < d 2 : a n y T y p e   z : R e f = " i 4 0 4 2 " / > < d 2 : a n y T y p e   z : R e f = " i 4 0 4 3 " / > < d 2 : a n y T y p e   z : R e f = " i 4 0 4 4 " / > < d 2 : a n y T y p e   z : R e f = " i 4 0 4 5 " / > < d 2 : a n y T y p e   z : R e f = " i 4 0 4 6 " / > < d 2 : a n y T y p e   z : R e f = " i 4 0 4 7 " / > < d 2 : a n y T y p e   z : R e f = " i 4 0 4 8 " / > < d 2 : a n y T y p e   z : R e f = " i 4 0 4 9 " / > < d 2 : a n y T y p e   z : R e f = " i 4 0 5 0 " / > < d 2 : a n y T y p e   z : R e f = " i 4 0 5 1 " / > < d 2 : a n y T y p e   z : R e f = " i 4 0 5 2 " / > < d 2 : a n y T y p e   z : R e f = " i 4 0 5 3 " / > < d 2 : a n y T y p e   z : R e f = " i 4 0 5 4 " / > < d 2 : a n y T y p e   z : R e f = " i 4 0 5 5 " / > < d 2 : a n y T y p e   z : R e f = " i 4 0 5 6 " / > < d 2 : a n y T y p e   z : R e f = " i 4 0 5 7 " / > < d 2 : a n y T y p e   z : R e f = " i 4 0 5 8 " / > < d 2 : a n y T y p e   z : R e f = " i 4 0 5 9 " / > < d 2 : a n y T y p e   z : R e f = " i 4 0 6 0 " / > < d 2 : a n y T y p e   z : R e f = " i 4 0 6 1 " / > < d 2 : a n y T y p e   z : R e f = " i 4 0 6 2 " / > < d 2 : a n y T y p e   z : R e f = " i 4 0 6 3 " / > < d 2 : a n y T y p e   z : R e f = " i 4 0 6 4 " / > < d 2 : a n y T y p e   z : R e f = " i 4 0 6 5 " / > < d 2 : a n y T y p e   z : R e f = " i 4 0 6 6 " / > < d 2 : a n y T y p e   z : R e f = " i 4 0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0 6 9 "   i : t y p e = " d 1 p 1 : L a b e l " > < d 1 p 1 : P a r e n t   z : R e f = " i 3 9 7 2 " / > < d 1 p 1 : U U I D > 2 1 3 5 e 6 d 4 - e 0 1 6 - 4 6 2 1 - a 4 3 a - f 3 e 3 7 9 c 0 f c 2 d 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 C o r s e 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0 7 0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F A F & a m p ; 4 5 ; T T & a m p ; 3 2 ; < / d 1 p 1 : N a m e > < d 1 p 1 : O b j e c t T y p e > E l e m e n t < / d 1 p 1 : O b j e c t T y p e > < d 1 p 1 : P a r e n t   z : R e f = " i 2 4 1 " / > < d 1 p 1 : U U I D > 9 2 8 8 6 e b 1 - 9 0 8 f - 4 d 8 5 - 8 3 5 f - f 3 d a 1 a 2 6 3 9 2 6 < / d 1 p 1 : U U I D > < d 1 p 1 : _ p r o p e r t i e s   z : I d = " i 4 0 7 1 "   i : t y p e = " d 1 p 1 : M D M P r o p e r t i e s " > < d 1 p 1 : P a r e n t   z : R e f = " i 4 0 7 0 " / > < d 1 p 1 : U U I D > a 3 8 0 b 6 d 3 - 7 0 2 c - 4 a 8 f - 9 e 6 b - c 9 5 e 8 7 c b d f 7 b < / d 1 p 1 : U U I D > < d 1 p 1 : _ e l e m e n t s > < d 2 : a n y T y p e   z : I d = " i 4 0 7 2 "   i : t y p e = " d 1 p 1 : M D M P r o p e r t y " > < d 1 p 1 : N a m e > S i g L e t t e r < / d 1 p 1 : N a m e > < d 1 p 1 : P a r e n t   z : R e f = " i 4 0 7 0 " / > < d 1 p 1 : U U I D > 9 8 d d 3 1 6 b - 6 3 9 4 - 4 f 2 5 - b 0 8 2 - 8 8 9 0 3 c 9 e 1 7 7 4 < / d 1 p 1 : U U I D > < d 1 p 1 : _ p r o p e r t i e s   z : I d = " i 4 0 7 3 "   i : t y p e = " d 1 p 1 : M D M P r o p e r t i e s " > < d 1 p 1 : P a r e n t   z : R e f = " i 4 0 7 2 " / > < d 1 p 1 : U U I D > c 9 6 5 6 a 9 b - b e c e - 4 d d b - 8 8 a 8 - 8 a 3 f 8 5 3 a f 9 a c 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0 7 4 " > < d 1 p 1 : U U I D > 8 7 d d f 7 7 f - 5 2 4 9 - 4 4 f 5 - 8 b 1 1 - e 8 6 e 4 6 c f 3 3 6 7 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0 7 1 " / > < d 1 p 1 : V a l u e   i : t y p e = " d 1 : s t r i n g " > < / d 1 p 1 : V a l u e > < / d 2 : a n y T y p e > < d 2 : a n y T y p e   z : I d = " i 4 0 7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0 7 0 " / > < d 1 p 1 : U U I D > e e f 5 4 9 d b - 3 c a 2 - 4 0 d 0 - 8 d 1 4 - b 6 8 8 4 a c f 7 3 e d < / d 1 p 1 : U U I D > < d 1 p 1 : C o n t a i n e r   z : R e f = " i 4 0 7 1 " / > < d 1 p 1 : V a l u e   i : t y p e = " d 1 : s t r i n g " > ' T 1 ' ! 4 3 : 4 3 < / d 1 p 1 : V a l u e > < / d 2 : a n y T y p e > < d 2 : a n y T y p e   z : I d = " i 4 0 7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0 7 0 " / > < d 1 p 1 : U U I D > 8 9 6 e 0 5 e f - 4 5 8 6 - 4 5 d e - b 4 d 7 - a 0 7 5 3 9 0 a 8 f a 2 < / d 1 p 1 : U U I D > < d 1 p 1 : C o n t a i n e r   z : R e f = " i 4 0 7 1 " / > < d 1 p 1 : V a l u e   i : t y p e = " d 1 : s t r i n g " > ' T 2 ' ! 4 3 : 4 3 < / d 1 p 1 : V a l u e > < / d 2 : a n y T y p e > < d 2 : a n y T y p e   z : I d = " i 4 0 7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0 7 0 " / > < d 1 p 1 : U U I D > d c 9 f a b c a - 3 b 4 c - 4 d 9 9 - b f 8 b - 1 7 f 1 3 6 2 7 f 2 f 7 < / d 1 p 1 : U U I D > < d 1 p 1 : C o n t a i n e r   z : R e f = " i 4 0 7 1 " / > < d 1 p 1 : V a l u e   i : t y p e = " d 1 : s t r i n g " > ' T 3 ' ! 4 3 : 4 3 < / d 1 p 1 : V a l u e > < / d 2 : a n y T y p e > < d 2 : a n y T y p e   z : I d = " i 4 0 7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0 7 0 " / > < d 1 p 1 : U U I D > a 8 4 3 e 3 6 8 - 3 2 e f - 4 e 3 2 - a 5 6 e - 9 4 1 c 7 6 a c 8 7 d 4 < / d 1 p 1 : U U I D > < d 1 p 1 : C o n t a i n e r   z : R e f = " i 4 0 7 1 " / > < d 1 p 1 : V a l u e   i : t y p e = " d 1 : s t r i n g " > ' T 4 ' ! 4 3 : 4 3 < / d 1 p 1 : V a l u e > < / d 2 : a n y T y p e > < d 2 : a n y T y p e   z : I d = " i 4 0 7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0 7 0 " / > < d 1 p 1 : U U I D > 0 a a 5 4 9 b 9 - 5 d a 7 - 4 5 5 2 - b c 9 1 - 3 7 4 6 8 b 1 4 e 7 8 d < / d 1 p 1 : U U I D > < d 1 p 1 : C o n t a i n e r   z : R e f = " i 4 0 7 1 " / > < d 1 p 1 : V a l u e   i : t y p e = " d 1 : s t r i n g " > ' T 5 ' ! 4 3 : 4 3 < / d 1 p 1 : V a l u e > < / d 2 : a n y T y p e > < d 2 : a n y T y p e   z : I d = " i 4 0 8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0 7 0 " / > < d 1 p 1 : U U I D > 5 7 9 c e 4 d c - a 0 0 d - 4 f 7 6 - b 7 f 5 - 9 0 0 3 d b b b 2 c 5 9 < / d 1 p 1 : U U I D > < d 1 p 1 : C o n t a i n e r   z : R e f = " i 4 0 7 1 " / > < d 1 p 1 : V a l u e   i : t y p e = " d 1 : s t r i n g " > ' T 6 ' ! 4 3 : 4 3 < / d 1 p 1 : V a l u e > < / d 2 : a n y T y p e > < d 2 : a n y T y p e   z : I d = " i 4 0 8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0 7 0 " / > < d 1 p 1 : U U I D > 5 7 3 1 8 3 5 5 - 1 b d 9 - 4 e 3 d - 8 7 c 3 - 4 a 5 4 c a 2 0 4 d d 1 < / d 1 p 1 : U U I D > < d 1 p 1 : C o n t a i n e r   z : R e f = " i 4 0 7 1 " / > < d 1 p 1 : V a l u e   i : t y p e = " d 1 : s t r i n g " > ' T 7 ' ! 4 3 : 4 3 < / d 1 p 1 : V a l u e > < / d 2 : a n y T y p e > < d 2 : a n y T y p e   z : I d = " i 4 0 8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0 7 0 " / > < d 1 p 1 : U U I D > 7 1 2 3 a a 0 6 - 7 6 2 8 - 4 5 f 5 - 9 9 e 8 - 5 c 9 2 d 3 5 6 9 6 d 2 < / d 1 p 1 : U U I D > < d 1 p 1 : C o n t a i n e r   z : R e f = " i 4 0 7 1 " / > < d 1 p 1 : V a l u e   i : t y p e = " d 1 : s t r i n g " > ' T 8 ' ! 4 3 : 4 3 < / d 1 p 1 : V a l u e > < / d 2 : a n y T y p e > < d 2 : a n y T y p e   z : I d = " i 4 0 8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0 7 0 " / > < d 1 p 1 : U U I D > 2 f 8 8 b 2 1 b - 5 d 4 3 - 4 2 c 4 - 9 f 1 c - 6 a e f 1 a 1 3 0 1 a 5 < / d 1 p 1 : U U I D > < d 1 p 1 : C o n t a i n e r   z : R e f = " i 4 0 7 1 " / > < d 1 p 1 : V a l u e   i : t y p e = " d 1 : s t r i n g " > ' T 9 ' ! 4 3 : 4 3 < / d 1 p 1 : V a l u e > < / d 2 : a n y T y p e > < d 2 : a n y T y p e   z : I d = " i 4 0 8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0 7 0 " / > < d 1 p 1 : U U I D > 6 0 f a 7 4 6 c - 9 d d 6 - 4 0 3 3 - a a 8 7 - d 3 e b 8 3 2 a 7 2 b 2 < / d 1 p 1 : U U I D > < d 1 p 1 : C o n t a i n e r   z : R e f = " i 4 0 7 1 " / > < d 1 p 1 : V a l u e   i : t y p e = " d 1 : s t r i n g " > ' T 1 0 ' ! 4 3 : 4 3 < / d 1 p 1 : V a l u e > < / d 2 : a n y T y p e > < d 2 : a n y T y p e   z : I d = " i 4 0 8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0 7 0 " / > < d 1 p 1 : U U I D > 7 0 a 0 2 6 a e - e 3 0 9 - 4 1 2 3 - a 1 0 4 - d c d d 6 2 d a 6 f 7 b < / d 1 p 1 : U U I D > < d 1 p 1 : C o n t a i n e r   z : R e f = " i 4 0 7 1 " / > < d 1 p 1 : V a l u e   i : t y p e = " d 1 : s t r i n g " > ' T 1 1 ' ! 4 3 : 4 3 < / d 1 p 1 : V a l u e > < / d 2 : a n y T y p e > < d 2 : a n y T y p e   z : I d = " i 4 0 8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0 7 0 " / > < d 1 p 1 : U U I D > a 6 b 3 4 4 6 1 - b b 7 e - 4 0 6 0 - a 7 5 3 - c c 1 3 1 a 9 b 4 e e 2 < / d 1 p 1 : U U I D > < d 1 p 1 : C o n t a i n e r   z : R e f = " i 4 0 7 1 " / > < d 1 p 1 : V a l u e   i : t y p e = " d 1 : s t r i n g " > ' T 1 2 ' ! 4 3 : 4 3 < / d 1 p 1 : V a l u e > < / d 2 : a n y T y p e > < d 2 : a n y T y p e   z : I d = " i 4 0 8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0 7 0 " / > < d 1 p 1 : U U I D > a 8 1 f 9 8 d 3 - b b a 1 - 4 4 1 b - 9 d 8 a - 1 a f 2 7 e c 4 9 2 8 2 < / d 1 p 1 : U U I D > < d 1 p 1 : C o n t a i n e r   z : R e f = " i 4 0 7 1 " / > < d 1 p 1 : V a l u e   i : t y p e = " d 1 : s t r i n g " > ' T 1 3 ' ! 4 3 : 4 3 < / d 1 p 1 : V a l u e > < / d 2 : a n y T y p e > < d 2 : a n y T y p e   z : I d = " i 4 0 8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0 7 0 " / > < d 1 p 1 : U U I D > 6 d 7 a 6 a a b - b d 5 a - 4 7 b 0 - 9 c c 0 - 5 b e 9 6 2 9 8 c 8 4 8 < / d 1 p 1 : U U I D > < d 1 p 1 : C o n t a i n e r   z : R e f = " i 4 0 7 1 " / > < d 1 p 1 : V a l u e   i : t y p e = " d 1 : s t r i n g " > ' T 1 4 ' ! 4 3 : 4 3 < / d 1 p 1 : V a l u e > < / d 2 : a n y T y p e > < d 2 : a n y T y p e   z : I d = " i 4 0 8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0 7 0 " / > < d 1 p 1 : U U I D > 0 b 1 b 7 e a d - b 8 0 8 - 4 9 b 6 - a d 8 c - f e 2 d f b 1 3 2 f 5 1 < / d 1 p 1 : U U I D > < d 1 p 1 : C o n t a i n e r   z : R e f = " i 4 0 7 1 " / > < d 1 p 1 : V a l u e   i : t y p e = " d 1 : s t r i n g " > ' T 1 5 ' ! 4 3 : 4 3 < / d 1 p 1 : V a l u e > < / d 2 : a n y T y p e > < d 2 : a n y T y p e   z : I d = " i 4 0 9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0 7 0 " / > < d 1 p 1 : U U I D > a 5 5 3 1 5 6 1 - 5 2 5 5 - 4 3 4 4 - 9 d a 4 - 5 8 7 d 6 d 9 b b 6 4 d < / d 1 p 1 : U U I D > < d 1 p 1 : C o n t a i n e r   z : R e f = " i 4 0 7 1 " / > < d 1 p 1 : V a l u e   i : t y p e = " d 1 : s t r i n g " > ' T 1 6 ' ! 4 3 : 4 3 < / d 1 p 1 : V a l u e > < / d 2 : a n y T y p e > < d 2 : a n y T y p e   z : I d = " i 4 0 9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0 7 0 " / > < d 1 p 1 : U U I D > 8 c c 8 9 3 0 e - 8 0 f 3 - 4 2 0 e - b 4 7 3 - f 5 c 2 7 0 8 d 6 1 c e < / d 1 p 1 : U U I D > < d 1 p 1 : C o n t a i n e r   z : R e f = " i 4 0 7 1 " / > < d 1 p 1 : V a l u e   i : t y p e = " d 1 : s t r i n g " > ' T 1 7 ' ! 4 3 : 4 3 < / d 1 p 1 : V a l u e > < / d 2 : a n y T y p e > < d 2 : a n y T y p e   z : I d = " i 4 0 9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0 7 0 " / > < d 1 p 1 : U U I D > 7 b f 1 c b 6 5 - 5 9 a 8 - 4 7 b 2 - b 8 4 f - 8 d 6 f f 8 4 e 1 d 5 3 < / d 1 p 1 : U U I D > < d 1 p 1 : C o n t a i n e r   z : R e f = " i 4 0 7 1 " / > < d 1 p 1 : V a l u e   i : t y p e = " d 1 : s t r i n g " > ' T 1 8 ' ! 4 3 : 4 3 < / d 1 p 1 : V a l u e > < / d 2 : a n y T y p e > < d 2 : a n y T y p e   z : I d = " i 4 0 9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0 7 0 " / > < d 1 p 1 : U U I D > 6 3 9 a 4 7 e 9 - 6 e 2 5 - 4 7 7 e - a 0 7 9 - 8 1 a 8 4 9 1 e a 9 7 5 < / d 1 p 1 : U U I D > < d 1 p 1 : C o n t a i n e r   z : R e f = " i 4 0 7 1 " / > < d 1 p 1 : V a l u e   i : t y p e = " d 1 : s t r i n g " > ' T 1 9 ' ! 4 3 : 4 3 < / d 1 p 1 : V a l u e > < / d 2 : a n y T y p e > < d 2 : a n y T y p e   z : I d = " i 4 0 9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0 7 0 " / > < d 1 p 1 : U U I D > 6 8 8 5 a 6 2 e - a 9 3 b - 4 2 d c - 8 3 9 4 - 9 f 4 6 b 1 5 a 9 e b 1 < / d 1 p 1 : U U I D > < d 1 p 1 : C o n t a i n e r   z : R e f = " i 4 0 7 1 " / > < d 1 p 1 : V a l u e   i : t y p e = " d 1 : s t r i n g " > ' T 2 0 ' ! 4 3 : 4 3 < / d 1 p 1 : V a l u e > < / d 2 : a n y T y p e > < d 2 : a n y T y p e   z : I d = " i 4 0 9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0 7 0 " / > < d 1 p 1 : U U I D > 8 8 b 8 9 a d 8 - e 8 e c - 4 9 2 f - 8 d 4 4 - 3 0 f d 9 2 c 6 7 c a e < / d 1 p 1 : U U I D > < d 1 p 1 : C o n t a i n e r   z : R e f = " i 4 0 7 1 " / > < d 1 p 1 : V a l u e   i : t y p e = " d 1 : s t r i n g " > ' T 2 1 ' ! 4 3 : 4 3 < / d 1 p 1 : V a l u e > < / d 2 : a n y T y p e > < d 2 : a n y T y p e   z : I d = " i 4 0 9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0 7 0 " / > < d 1 p 1 : U U I D > 9 b 5 8 e 0 f b - 6 3 b 8 - 4 c 2 0 - 9 b b b - 8 a 0 5 d d f e 7 9 2 e < / d 1 p 1 : U U I D > < d 1 p 1 : C o n t a i n e r   z : R e f = " i 4 0 7 1 " / > < d 1 p 1 : V a l u e   i : t y p e = " d 1 : s t r i n g " > ' T 2 2 ' ! 4 4 : 4 4 < / d 1 p 1 : V a l u e > < / d 2 : a n y T y p e > < d 2 : a n y T y p e   z : I d = " i 4 0 9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0 7 0 " / > < d 1 p 1 : U U I D > 8 5 d 2 7 e a d - 8 4 1 9 - 4 6 c 1 - b 9 c 3 - 2 3 0 2 a c a 7 3 8 a f < / d 1 p 1 : U U I D > < d 1 p 1 : C o n t a i n e r   z : R e f = " i 4 0 7 1 " / > < d 1 p 1 : V a l u e   i : t y p e = " d 1 : s t r i n g " > ' T 2 3 ' ! 4 4 : 4 4 < / d 1 p 1 : V a l u e > < / d 2 : a n y T y p e > < d 2 : a n y T y p e   z : I d = " i 4 0 9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0 7 0 " / > < d 1 p 1 : U U I D > 9 e 0 3 7 5 9 6 - a 2 8 1 - 4 0 7 b - 8 0 5 a - 5 f 0 6 f a f 9 2 c 3 0 < / d 1 p 1 : U U I D > < d 1 p 1 : C o n t a i n e r   z : R e f = " i 4 0 7 1 " / > < d 1 p 1 : V a l u e   i : t y p e = " d 1 : s t r i n g " > ' T 2 4 ' ! 4 4 : 4 4 < / d 1 p 1 : V a l u e > < / d 2 : a n y T y p e > < d 2 : a n y T y p e   z : I d = " i 4 0 9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0 7 0 " / > < d 1 p 1 : U U I D > 6 d 6 3 0 9 8 2 - 1 3 4 4 - 4 1 8 0 - 9 9 1 7 - a 2 1 9 8 a 5 3 4 9 d a < / d 1 p 1 : U U I D > < d 1 p 1 : C o n t a i n e r   z : R e f = " i 4 0 7 1 " / > < d 1 p 1 : V a l u e   i : t y p e = " d 1 : s t r i n g " > ' T 2 5 ' ! 4 4 : 4 4 < / d 1 p 1 : V a l u e > < / d 2 : a n y T y p e > < d 2 : a n y T y p e   z : I d = " i 4 1 0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0 7 0 " / > < d 1 p 1 : U U I D > 5 b 1 d b f 5 b - f e 2 6 - 4 0 7 b - b a a d - 6 a 1 7 c d 3 0 e d 2 3 < / d 1 p 1 : U U I D > < d 1 p 1 : C o n t a i n e r   z : R e f = " i 4 0 7 1 " / > < d 1 p 1 : V a l u e   i : t y p e = " d 1 : s t r i n g " > ' T 2 6 ' ! 4 4 : 4 4 < / d 1 p 1 : V a l u e > < / d 2 : a n y T y p e > < d 2 : a n y T y p e   z : I d = " i 4 1 0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0 7 0 " / > < d 1 p 1 : U U I D > e 1 9 8 4 8 e 4 - f 7 4 8 - 4 d c b - a b f 2 - 3 0 b 6 9 8 a a c 7 6 7 < / d 1 p 1 : U U I D > < d 1 p 1 : C o n t a i n e r   z : R e f = " i 4 0 7 1 " / > < d 1 p 1 : V a l u e   i : t y p e = " d 1 : s t r i n g " > ' T 2 7 ' ! 4 4 : 4 4 < / d 1 p 1 : V a l u e > < / d 2 : a n y T y p e > < d 2 : a n y T y p e   z : I d = " i 4 1 0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0 7 0 " / > < d 1 p 1 : U U I D > b f 4 7 4 b d a - 2 9 f d - 4 d c 3 - b 9 4 0 - b c 7 1 a 4 3 2 7 6 7 e < / d 1 p 1 : U U I D > < d 1 p 1 : C o n t a i n e r   z : R e f = " i 4 0 7 1 " / > < d 1 p 1 : V a l u e   i : t y p e = " d 1 : s t r i n g " > ' T 2 8 ' ! 4 4 : 4 4 < / d 1 p 1 : V a l u e > < / d 2 : a n y T y p e > < d 2 : a n y T y p e   z : I d = " i 4 1 0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0 7 0 " / > < d 1 p 1 : U U I D > c 4 5 8 8 4 0 1 - 7 1 c 0 - 4 7 4 f - 9 3 2 1 - 6 3 d b 1 c 7 6 0 0 b 6 < / d 1 p 1 : U U I D > < d 1 p 1 : C o n t a i n e r   z : R e f = " i 4 0 7 1 " / > < d 1 p 1 : V a l u e   i : t y p e = " d 1 : s t r i n g " > ' T 2 9 ' ! 4 4 : 4 4 < / d 1 p 1 : V a l u e > < / d 2 : a n y T y p e > < d 2 : a n y T y p e   z : I d = " i 4 1 0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0 7 0 " / > < d 1 p 1 : U U I D > e b 2 b 9 e 3 c - 9 b a c - 4 5 c 9 - a c 8 c - 2 6 8 4 e 3 8 9 0 5 a 5 < / d 1 p 1 : U U I D > < d 1 p 1 : C o n t a i n e r   z : R e f = " i 4 0 7 1 " / > < d 1 p 1 : V a l u e   i : t y p e = " d 1 : s t r i n g " > ' T 3 0 ' ! 4 5 : 4 5 < / d 1 p 1 : V a l u e > < / d 2 : a n y T y p e > < d 2 : a n y T y p e   z : I d = " i 4 1 0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0 7 0 " / > < d 1 p 1 : U U I D > 0 5 a 4 e a 8 2 - c 1 f 6 - 4 b e 0 - 8 3 6 c - 3 1 c 7 e 7 e 3 0 e f 8 < / d 1 p 1 : U U I D > < d 1 p 1 : C o n t a i n e r   z : R e f = " i 4 0 7 1 " / > < d 1 p 1 : V a l u e   i : t y p e = " d 1 : s t r i n g " > ' T 3 1 ' ! 4 5 : 4 5 < / d 1 p 1 : V a l u e > < / d 2 : a n y T y p e > < d 2 : a n y T y p e   z : I d = " i 4 1 0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0 7 0 " / > < d 1 p 1 : U U I D > 6 2 b 5 7 9 2 e - 2 1 8 b - 4 8 d 7 - b 0 b e - d e 6 4 7 f 9 b 4 b 5 1 < / d 1 p 1 : U U I D > < d 1 p 1 : C o n t a i n e r   z : R e f = " i 4 0 7 1 " / > < d 1 p 1 : V a l u e   i : t y p e = " d 1 : s t r i n g " > ' T 3 2 ' ! 4 5 : 4 5 < / d 1 p 1 : V a l u e > < / d 2 : a n y T y p e > < d 2 : a n y T y p e   z : I d = " i 4 1 0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0 7 0 " / > < d 1 p 1 : U U I D > a 3 9 c a e a 6 - b 6 b 3 - 4 4 d 5 - 9 2 6 9 - 3 1 e 6 7 c 2 a 6 7 0 8 < / d 1 p 1 : U U I D > < d 1 p 1 : C o n t a i n e r   z : R e f = " i 4 0 7 1 " / > < d 1 p 1 : V a l u e   i : t y p e = " d 1 : s t r i n g " > ' T 3 3 ' ! 4 5 : 4 5 < / d 1 p 1 : V a l u e > < / d 2 : a n y T y p e > < d 2 : a n y T y p e   z : I d = " i 4 1 0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0 7 0 " / > < d 1 p 1 : U U I D > 1 1 b 7 e a 4 6 - 2 e c 6 - 4 e 8 8 - 9 4 9 8 - b a 4 6 2 a 0 3 8 b 4 3 < / d 1 p 1 : U U I D > < d 1 p 1 : C o n t a i n e r   z : R e f = " i 4 0 7 1 " / > < d 1 p 1 : V a l u e   i : t y p e = " d 1 : s t r i n g " > ' T 3 4 ' ! 4 5 : 4 5 < / d 1 p 1 : V a l u e > < / d 2 : a n y T y p e > < d 2 : a n y T y p e   z : I d = " i 4 1 0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0 7 0 " / > < d 1 p 1 : U U I D > c f 2 5 d 7 6 1 - 4 1 0 e - 4 5 a 2 - 9 a 0 5 - 5 f 9 9 c 7 b d d d 9 6 < / d 1 p 1 : U U I D > < d 1 p 1 : C o n t a i n e r   z : R e f = " i 4 0 7 1 " / > < d 1 p 1 : V a l u e   i : t y p e = " d 1 : s t r i n g " > ' T 3 5 ' ! 4 5 : 4 5 < / d 1 p 1 : V a l u e > < / d 2 : a n y T y p e > < d 2 : a n y T y p e   z : I d = " i 4 1 1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0 7 0 " / > < d 1 p 1 : U U I D > d 8 a 6 9 f f 9 - 4 2 2 b - 4 c a b - 9 4 f 3 - 3 8 0 1 0 f 8 b 0 8 c 5 < / d 1 p 1 : U U I D > < d 1 p 1 : C o n t a i n e r   z : R e f = " i 4 0 7 1 " / > < d 1 p 1 : V a l u e   i : t y p e = " d 1 : s t r i n g " > ' T 3 6 ' ! 4 5 : 4 5 < / d 1 p 1 : V a l u e > < / d 2 : a n y T y p e > < d 2 : a n y T y p e   z : I d = " i 4 1 1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0 7 0 " / > < d 1 p 1 : U U I D > 2 9 3 9 8 4 9 e - 8 0 6 d - 4 1 3 2 - b c 9 a - a 6 6 5 5 1 d 3 c b 4 3 < / d 1 p 1 : U U I D > < d 1 p 1 : C o n t a i n e r   z : R e f = " i 4 0 7 1 " / > < d 1 p 1 : V a l u e   i : t y p e = " d 1 : s t r i n g " > ' T 3 7 ' ! 4 5 : 4 5 < / d 1 p 1 : V a l u e > < / d 2 : a n y T y p e > < d 2 : a n y T y p e   z : I d = " i 4 1 1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0 7 0 " / > < d 1 p 1 : U U I D > b 3 9 0 1 9 7 3 - a b 0 2 - 4 7 4 5 - a 3 5 1 - 0 3 a 6 3 d 1 7 3 8 b 9 < / d 1 p 1 : U U I D > < d 1 p 1 : C o n t a i n e r   z : R e f = " i 4 0 7 1 " / > < d 1 p 1 : V a l u e   i : t y p e = " d 1 : s t r i n g " > ' T 3 8 ' ! 4 4 : 4 4 < / d 1 p 1 : V a l u e > < / d 2 : a n y T y p e > < d 2 : a n y T y p e   z : I d = " i 4 1 1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0 7 0 " / > < d 1 p 1 : U U I D > f 8 3 e 0 1 1 8 - a 9 1 1 - 4 1 2 8 - a c a 5 - 9 2 8 e 3 0 c 5 e 7 b 3 < / d 1 p 1 : U U I D > < d 1 p 1 : C o n t a i n e r   z : R e f = " i 4 0 7 1 " / > < d 1 p 1 : V a l u e   i : t y p e = " d 1 : s t r i n g " > ' T 3 9 ' ! 4 4 : 4 4 < / d 1 p 1 : V a l u e > < / d 2 : a n y T y p e > < d 2 : a n y T y p e   z : I d = " i 4 1 1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0 7 0 " / > < d 1 p 1 : U U I D > e 8 3 e a b 3 8 - a 1 b 9 - 4 a d 7 - 9 b c b - 9 c 7 2 3 5 4 a 9 7 0 2 < / d 1 p 1 : U U I D > < d 1 p 1 : C o n t a i n e r   z : R e f = " i 4 0 7 1 " / > < d 1 p 1 : V a l u e   i : t y p e = " d 1 : s t r i n g " > ' T 4 0 ' ! 4 4 : 4 4 < / d 1 p 1 : V a l u e > < / d 2 : a n y T y p e > < d 2 : a n y T y p e   z : I d = " i 4 1 1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0 7 0 " / > < d 1 p 1 : U U I D > 3 d 0 1 2 8 d d - 1 1 4 9 - 4 b 9 0 - 9 8 8 0 - 7 e 0 a 6 e 3 b 0 0 8 b < / d 1 p 1 : U U I D > < d 1 p 1 : C o n t a i n e r   z : R e f = " i 4 0 7 1 " / > < d 1 p 1 : V a l u e   i : t y p e = " d 1 : s t r i n g " > ' T 4 1 ' ! 4 4 : 4 4 < / d 1 p 1 : V a l u e > < / d 2 : a n y T y p e > < d 2 : a n y T y p e   z : I d = " i 4 1 1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0 7 0 " / > < d 1 p 1 : U U I D > 1 d d 1 1 e 8 1 - d 3 b 6 - 4 8 9 0 - 8 d 4 e - 2 2 3 7 1 6 b 1 f 0 0 3 < / d 1 p 1 : U U I D > < d 1 p 1 : C o n t a i n e r   z : R e f = " i 4 0 7 1 " / > < d 1 p 1 : V a l u e   i : t y p e = " d 1 : s t r i n g " > ' T 4 2 ' ! 4 4 : 4 4 < / d 1 p 1 : V a l u e > < / d 2 : a n y T y p e > < d 2 : a n y T y p e   z : I d = " i 4 1 1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0 7 0 " / > < d 1 p 1 : U U I D > 6 a 7 6 b 7 b 3 - b 7 e b - 4 0 5 6 - 9 b 7 c - 8 2 7 8 3 4 d a c 3 1 8 < / d 1 p 1 : U U I D > < d 1 p 1 : C o n t a i n e r   z : R e f = " i 4 0 7 1 " / > < d 1 p 1 : V a l u e   i : t y p e = " d 1 : s t r i n g " > ' T 4 3 ' ! 4 4 : 4 4 < / d 1 p 1 : V a l u e > < / d 2 : a n y T y p e > < d 2 : a n y T y p e   z : I d = " i 4 1 1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0 7 0 " / > < d 1 p 1 : U U I D > 4 6 4 6 d c 5 c - d 0 7 6 - 4 4 d e - 8 f a 1 - 2 9 5 b 9 8 1 7 9 8 a 3 < / d 1 p 1 : U U I D > < d 1 p 1 : C o n t a i n e r   z : R e f = " i 4 0 7 1 " / > < d 1 p 1 : V a l u e   i : t y p e = " d 1 : s t r i n g " > ' T 4 4 ' ! 4 4 : 4 4 < / d 1 p 1 : V a l u e > < / d 2 : a n y T y p e > < d 2 : a n y T y p e   z : I d = " i 4 1 1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0 7 0 " / > < d 1 p 1 : U U I D > c 3 8 2 3 b 3 3 - e 8 f f - 4 0 d 9 - 8 f 9 e - 5 d b 3 6 e 1 1 b 0 5 4 < / d 1 p 1 : U U I D > < d 1 p 1 : C o n t a i n e r   z : R e f = " i 4 0 7 1 " / > < d 1 p 1 : V a l u e   i : t y p e = " d 1 : s t r i n g " > ' T 4 5 ' ! 4 4 : 4 4 < / d 1 p 1 : V a l u e > < / d 2 : a n y T y p e > < d 2 : a n y T y p e   z : I d = " i 4 1 2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0 7 0 " / > < d 1 p 1 : U U I D > 6 e 9 e b f 1 2 - f 1 7 3 - 4 d 4 c - 8 b b 8 - 2 6 a b 3 8 5 5 f c 4 f < / d 1 p 1 : U U I D > < d 1 p 1 : C o n t a i n e r   z : R e f = " i 4 0 7 1 " / > < d 1 p 1 : V a l u e   i : t y p e = " d 1 : s t r i n g " > ' T 4 6 ' ! 4 5 : 4 5 < / d 1 p 1 : V a l u e > < / d 2 : a n y T y p e > < d 2 : a n y T y p e   z : I d = " i 4 1 2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0 7 0 " / > < d 1 p 1 : U U I D > 5 5 8 2 6 2 3 f - 8 b c 6 - 4 1 e f - a e 5 6 - c b 8 4 8 e c 6 3 7 0 2 < / d 1 p 1 : U U I D > < d 1 p 1 : C o n t a i n e r   z : R e f = " i 4 0 7 1 " / > < d 1 p 1 : V a l u e   i : t y p e = " d 1 : s t r i n g " > ' T 4 7 ' ! 4 5 : 4 5 < / d 1 p 1 : V a l u e > < / d 2 : a n y T y p e > < d 2 : a n y T y p e   z : I d = " i 4 1 2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0 7 0 " / > < d 1 p 1 : U U I D > 6 7 0 f b 2 1 a - 0 4 7 e - 4 8 3 9 - b 7 5 2 - 9 2 5 2 9 e d a 9 8 5 6 < / d 1 p 1 : U U I D > < d 1 p 1 : C o n t a i n e r   z : R e f = " i 4 0 7 1 " / > < d 1 p 1 : V a l u e   i : t y p e = " d 1 : s t r i n g " > ' T 4 8 ' ! 4 5 : 4 5 < / d 1 p 1 : V a l u e > < / d 2 : a n y T y p e > < d 2 : a n y T y p e   z : I d = " i 4 1 2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0 7 0 " / > < d 1 p 1 : U U I D > e 5 f 0 2 0 7 d - 9 9 0 4 - 4 0 4 d - 9 3 f 4 - 5 2 d 8 5 2 b 2 b 3 7 5 < / d 1 p 1 : U U I D > < d 1 p 1 : C o n t a i n e r   z : R e f = " i 4 0 7 1 " / > < d 1 p 1 : V a l u e   i : t y p e = " d 1 : s t r i n g " > ' T 4 9 ' ! 4 5 : 4 5 < / d 1 p 1 : V a l u e > < / d 2 : a n y T y p e > < d 2 : a n y T y p e   z : I d = " i 4 1 2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0 7 0 " / > < d 1 p 1 : U U I D > b 7 2 a 6 2 a e - 8 6 4 d - 4 1 6 4 - 8 a 2 1 - 0 a 2 0 8 9 3 e 1 3 7 b < / d 1 p 1 : U U I D > < d 1 p 1 : C o n t a i n e r   z : R e f = " i 4 0 7 1 " / > < d 1 p 1 : V a l u e   i : t y p e = " d 1 : s t r i n g " > ' T 5 0 ' ! 4 5 : 4 5 < / d 1 p 1 : V a l u e > < / d 2 : a n y T y p e > < d 2 : a n y T y p e   z : I d = " i 4 1 2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0 7 0 " / > < d 1 p 1 : U U I D > e 9 1 1 9 7 d 6 - c 7 f 0 - 4 9 8 8 - 8 d b f - 6 a f c 5 e c 2 f c 6 2 < / d 1 p 1 : U U I D > < d 1 p 1 : C o n t a i n e r   z : R e f = " i 4 0 7 1 " / > < d 1 p 1 : V a l u e   i : t y p e = " d 1 : s t r i n g " > ' T 5 1 ' ! 4 5 : 4 5 < / d 1 p 1 : V a l u e > < / d 2 : a n y T y p e > < d 2 : a n y T y p e   z : I d = " i 4 1 2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0 7 0 " / > < d 1 p 1 : U U I D > 7 7 3 d 6 a c 8 - b 3 1 8 - 4 4 f a - a 5 c 2 - f 6 f b b 5 b d 0 3 6 8 < / d 1 p 1 : U U I D > < d 1 p 1 : C o n t a i n e r   z : R e f = " i 4 0 7 1 " / > < d 1 p 1 : V a l u e   i : t y p e = " d 1 : s t r i n g " > ' T 5 2 ' ! 4 5 : 4 5 < / d 1 p 1 : V a l u e > < / d 2 : a n y T y p e > < d 2 : a n y T y p e   z : I d = " i 4 1 2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0 7 0 " / > < d 1 p 1 : U U I D > e 5 a 0 f b 8 e - 9 7 0 2 - 4 0 d 8 - a 1 4 b - f 4 a 3 b 8 2 7 d a f 2 < / d 1 p 1 : U U I D > < d 1 p 1 : C o n t a i n e r   z : R e f = " i 4 0 7 1 " / > < d 1 p 1 : V a l u e   i : t y p e = " d 1 : s t r i n g " > ' T 5 3 ' ! 4 5 : 4 5 < / d 1 p 1 : V a l u e > < / d 2 : a n y T y p e > < d 2 : a n y T y p e   z : I d = " i 4 1 2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0 7 0 " / > < d 1 p 1 : U U I D > 0 5 f e f 1 8 4 - b a b 9 - 4 e a b - a 8 1 f - d f 6 e e 2 d 6 0 d 1 9 < / d 1 p 1 : U U I D > < d 1 p 1 : C o n t a i n e r   z : R e f = " i 4 0 7 1 " / > < d 1 p 1 : V a l u e   i : t y p e = " d 1 : s t r i n g " > ' T 5 4 ' ! 4 4 : 4 4 < / d 1 p 1 : V a l u e > < / d 2 : a n y T y p e > < d 2 : a n y T y p e   z : I d = " i 4 1 2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0 7 0 " / > < d 1 p 1 : U U I D > 6 8 1 a 2 8 3 9 - e e b d - 4 f 2 7 - 9 a b 9 - 6 d 5 2 e 9 9 b 6 d c 8 < / d 1 p 1 : U U I D > < d 1 p 1 : C o n t a i n e r   z : R e f = " i 4 0 7 1 " / > < d 1 p 1 : V a l u e   i : t y p e = " d 1 : s t r i n g " > ' T 5 5 ' ! 4 4 : 4 4 < / d 1 p 1 : V a l u e > < / d 2 : a n y T y p e > < d 2 : a n y T y p e   z : I d = " i 4 1 3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0 7 0 " / > < d 1 p 1 : U U I D > 4 7 a 7 6 4 c 4 - c 9 8 c - 4 4 b 6 - 9 4 9 9 - c 9 e 3 5 1 0 c d b 3 1 < / d 1 p 1 : U U I D > < d 1 p 1 : C o n t a i n e r   z : R e f = " i 4 0 7 1 " / > < d 1 p 1 : V a l u e   i : t y p e = " d 1 : s t r i n g " > ' T 5 6 ' ! 4 4 : 4 4 < / d 1 p 1 : V a l u e > < / d 2 : a n y T y p e > < d 2 : a n y T y p e   z : I d = " i 4 1 3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0 7 0 " / > < d 1 p 1 : U U I D > d b c 8 6 4 d 6 - 7 5 7 a - 4 3 a e - a 2 f 0 - 7 9 c a 2 8 c 1 a a f a < / d 1 p 1 : U U I D > < d 1 p 1 : C o n t a i n e r   z : R e f = " i 4 0 7 1 " / > < d 1 p 1 : V a l u e   i : t y p e = " d 1 : s t r i n g " > ' T 5 7 ' ! 4 4 : 4 4 < / d 1 p 1 : V a l u e > < / d 2 : a n y T y p e > < d 2 : a n y T y p e   z : I d = " i 4 1 3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0 7 0 " / > < d 1 p 1 : U U I D > c 2 f b 8 a 4 f - c 5 9 8 - 4 9 d e - 9 3 4 e - 0 7 e 9 8 e 5 b 8 1 3 a < / d 1 p 1 : U U I D > < d 1 p 1 : C o n t a i n e r   z : R e f = " i 4 0 7 1 " / > < d 1 p 1 : V a l u e   i : t y p e = " d 1 : s t r i n g " > ' T 5 8 ' ! 4 4 : 4 4 < / d 1 p 1 : V a l u e > < / d 2 : a n y T y p e > < d 2 : a n y T y p e   z : I d = " i 4 1 3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0 7 0 " / > < d 1 p 1 : U U I D > a 0 c a 6 b e e - 5 1 1 9 - 4 a 1 9 - 9 8 6 c - 3 f 9 8 3 2 6 6 4 c 5 d < / d 1 p 1 : U U I D > < d 1 p 1 : C o n t a i n e r   z : R e f = " i 4 0 7 1 " / > < d 1 p 1 : V a l u e   i : t y p e = " d 1 : s t r i n g " > ' T 5 9 ' ! 4 4 : 4 4 < / d 1 p 1 : V a l u e > < / d 2 : a n y T y p e > < d 2 : a n y T y p e   z : I d = " i 4 1 3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0 7 0 " / > < d 1 p 1 : U U I D > 4 9 6 5 b 8 7 a - 4 8 0 c - 4 7 a 3 - a 7 1 8 - 1 f 9 6 9 0 e 1 7 2 e 8 < / d 1 p 1 : U U I D > < d 1 p 1 : C o n t a i n e r   z : R e f = " i 4 0 7 1 " / > < d 1 p 1 : V a l u e   i : t y p e = " d 1 : s t r i n g " > ' T 6 0 ' ! 4 3 : 4 3 < / d 1 p 1 : V a l u e > < / d 2 : a n y T y p e > < d 2 : a n y T y p e   z : I d = " i 4 1 3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0 7 0 " / > < d 1 p 1 : U U I D > 2 1 4 0 b 1 e f - c 7 c 3 - 4 7 c 1 - b a 6 4 - 3 f f 5 e 0 5 7 f c f 9 < / d 1 p 1 : U U I D > < d 1 p 1 : C o n t a i n e r   z : R e f = " i 4 0 7 1 " / > < d 1 p 1 : V a l u e   i : t y p e = " d 1 : s t r i n g " > ' T 6 1 ' ! 4 3 : 4 3 < / d 1 p 1 : V a l u e > < / d 2 : a n y T y p e > < d 2 : a n y T y p e   z : I d = " i 4 1 3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0 7 0 " / > < d 1 p 1 : U U I D > 0 3 f 4 c 3 9 f - e 7 2 d - 4 d c 5 - 9 d 6 d - 0 0 8 4 9 2 b 4 1 0 c 6 < / d 1 p 1 : U U I D > < d 1 p 1 : C o n t a i n e r   z : R e f = " i 4 0 7 1 " / > < d 1 p 1 : V a l u e   i : t y p e = " d 1 : s t r i n g " > ' T 6 2 ' ! 4 3 : 4 3 < / d 1 p 1 : V a l u e > < / d 2 : a n y T y p e > < d 2 : a n y T y p e   z : I d = " i 4 1 3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0 7 0 " / > < d 1 p 1 : U U I D > c c f 7 3 7 b d - 0 a c c - 4 7 2 3 - 9 6 3 6 - 2 8 f 3 9 e f e 1 3 9 5 < / d 1 p 1 : U U I D > < d 1 p 1 : C o n t a i n e r   z : R e f = " i 4 0 7 1 " / > < d 1 p 1 : V a l u e   i : t y p e = " d 1 : s t r i n g " > ' T 6 3 ' ! 4 3 : 4 3 < / d 1 p 1 : V a l u e > < / d 2 : a n y T y p e > < d 2 : a n y T y p e   z : I d = " i 4 1 3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0 7 0 " / > < d 1 p 1 : U U I D > 0 1 9 b 8 9 c e - 8 b c f - 4 9 a 3 - 8 0 1 7 - 4 a 3 f d 2 3 9 7 0 6 7 < / d 1 p 1 : U U I D > < d 1 p 1 : C o n t a i n e r   z : R e f = " i 4 0 7 1 " / > < d 1 p 1 : V a l u e   i : t y p e = " d 1 : s t r i n g " > ' T 6 4 ' ! 4 3 : 4 3 < / d 1 p 1 : V a l u e > < / d 2 : a n y T y p e > < d 2 : a n y T y p e   z : I d = " i 4 1 3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0 7 0 " / > < d 1 p 1 : U U I D > 3 e f a e f 7 5 - 2 1 f 7 - 4 9 4 9 - a 0 0 9 - 2 c 1 e 3 2 f 4 3 c a d < / d 1 p 1 : U U I D > < d 1 p 1 : C o n t a i n e r   z : R e f = " i 4 0 7 1 " / > < d 1 p 1 : V a l u e   i : t y p e = " d 1 : s t r i n g " > ' T 6 5 ' ! 4 4 : 4 4 < / d 1 p 1 : V a l u e > < / d 2 : a n y T y p e > < d 2 : a n y T y p e   z : I d = " i 4 1 4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0 7 0 " / > < d 1 p 1 : U U I D > 8 d e 5 4 2 2 3 - 3 4 e 2 - 4 6 5 a - 9 7 a b - f 4 6 a 3 1 c 2 6 4 b 2 < / d 1 p 1 : U U I D > < d 1 p 1 : C o n t a i n e r   z : R e f = " i 4 0 7 1 " / > < d 1 p 1 : V a l u e   i : t y p e = " d 1 : s t r i n g " > ' T 6 6 ' ! 4 4 : 4 4 < / d 1 p 1 : V a l u e > < / d 2 : a n y T y p e > < d 2 : a n y T y p e   z : I d = " i 4 1 4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0 7 0 " / > < d 1 p 1 : U U I D > 8 5 0 1 7 8 a 3 - 7 c 2 7 - 4 c 4 3 - b d e 3 - e b e 8 0 3 e 1 3 1 7 7 < / d 1 p 1 : U U I D > < d 1 p 1 : C o n t a i n e r   z : R e f = " i 4 0 7 1 " / > < d 1 p 1 : V a l u e   i : t y p e = " d 1 : s t r i n g " > ' T 6 7 ' ! 4 4 : 4 4 < / d 1 p 1 : V a l u e > < / d 2 : a n y T y p e > < d 2 : a n y T y p e   z : I d = " i 4 1 4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0 7 0 " / > < d 1 p 1 : U U I D > c 9 6 8 b e 9 6 - 6 f 4 a - 4 e a 3 - 8 4 d 8 - 8 2 6 e 7 b a 2 3 6 f b < / d 1 p 1 : U U I D > < d 1 p 1 : C o n t a i n e r   z : R e f = " i 4 0 7 1 " / > < d 1 p 1 : V a l u e   i : t y p e = " d 1 : s t r i n g " > ' T 6 8 ' ! 4 4 : 4 4 < / d 1 p 1 : V a l u e > < / d 2 : a n y T y p e > < d 2 : a n y T y p e   z : I d = " i 4 1 4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0 7 0 " / > < d 1 p 1 : U U I D > 4 3 2 7 a 3 f f - 4 9 0 2 - 4 1 1 b - a 4 b 9 - f 8 d 9 5 1 7 8 e 9 8 4 < / d 1 p 1 : U U I D > < d 1 p 1 : C o n t a i n e r   z : R e f = " i 4 0 7 1 " / > < d 1 p 1 : V a l u e   i : t y p e = " d 1 : s t r i n g " > ' T 6 9 ' ! 4 4 : 4 4 < / d 1 p 1 : V a l u e > < / d 2 : a n y T y p e > < d 2 : a n y T y p e   z : I d = " i 4 1 4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0 7 0 " / > < d 1 p 1 : U U I D > 7 a 4 c 8 7 3 1 - 5 d f a - 4 c e 9 - a c c 6 - 5 f d 9 d b e b e 9 3 4 < / d 1 p 1 : U U I D > < d 1 p 1 : C o n t a i n e r   z : R e f = " i 4 0 7 1 " / > < d 1 p 1 : V a l u e   i : t y p e = " d 1 : s t r i n g " > ' T 7 0 ' ! 4 5 : 4 5 < / d 1 p 1 : V a l u e > < / d 2 : a n y T y p e > < d 2 : a n y T y p e   z : I d = " i 4 1 4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0 7 0 " / > < d 1 p 1 : U U I D > 7 a 8 7 e 0 2 1 - 2 f 5 6 - 4 4 e 1 - 8 e 5 9 - 1 8 9 3 d 7 3 d 5 5 5 8 < / d 1 p 1 : U U I D > < d 1 p 1 : C o n t a i n e r   z : R e f = " i 4 0 7 1 " / > < d 1 p 1 : V a l u e   i : t y p e = " d 1 : s t r i n g " > ' T 7 1 ' ! 4 5 : 4 5 < / d 1 p 1 : V a l u e > < / d 2 : a n y T y p e > < d 2 : a n y T y p e   z : I d = " i 4 1 4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0 7 0 " / > < d 1 p 1 : U U I D > 5 4 1 0 b 2 d 0 - 5 5 8 9 - 4 6 4 2 - 9 c c 2 - b c 3 c 0 9 8 5 e b 8 5 < / d 1 p 1 : U U I D > < d 1 p 1 : C o n t a i n e r   z : R e f = " i 4 0 7 1 " / > < d 1 p 1 : V a l u e   i : t y p e = " d 1 : s t r i n g " > ' T 7 2 ' ! 4 5 : 4 5 < / d 1 p 1 : V a l u e > < / d 2 : a n y T y p e > < d 2 : a n y T y p e   z : I d = " i 4 1 4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0 7 0 " / > < d 1 p 1 : U U I D > a 1 0 d d 0 e 9 - 7 2 a d - 4 f d f - 8 7 c 9 - d 8 9 e c 8 4 3 d 2 2 f < / d 1 p 1 : U U I D > < d 1 p 1 : C o n t a i n e r   z : R e f = " i 4 0 7 1 " / > < d 1 p 1 : V a l u e   i : t y p e = " d 1 : s t r i n g " > ' T 7 3 ' ! 4 5 : 4 5 < / d 1 p 1 : V a l u e > < / d 2 : a n y T y p e > < d 2 : a n y T y p e   z : I d = " i 4 1 4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0 7 0 " / > < d 1 p 1 : U U I D > f f 5 2 5 c b b - 9 d 1 4 - 4 a e e - a a 0 e - 1 7 9 1 1 d 0 1 6 c 7 0 < / d 1 p 1 : U U I D > < d 1 p 1 : C o n t a i n e r   z : R e f = " i 4 0 7 1 " / > < d 1 p 1 : V a l u e   i : t y p e = " d 1 : s t r i n g " > ' T 7 4 ' ! 4 5 : 4 5 < / d 1 p 1 : V a l u e > < / d 2 : a n y T y p e > < d 2 : a n y T y p e   z : I d = " i 4 1 4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0 7 0 " / > < d 1 p 1 : U U I D > f e a 6 4 5 2 c - e 3 1 a - 4 4 1 a - 9 a b b - b 2 9 e c 1 a 9 c 9 a 7 < / d 1 p 1 : U U I D > < d 1 p 1 : C o n t a i n e r   z : R e f = " i 4 0 7 1 " / > < d 1 p 1 : V a l u e   i : t y p e = " d 1 : s t r i n g " > ' T 7 5 ' ! 4 4 : 4 4 < / d 1 p 1 : V a l u e > < / d 2 : a n y T y p e > < d 2 : a n y T y p e   z : I d = " i 4 1 5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0 7 0 " / > < d 1 p 1 : U U I D > 7 c 7 f 4 1 9 9 - 4 2 3 1 - 4 1 d 2 - 8 f 9 d - 4 2 4 c 5 b 2 5 5 5 f 1 < / d 1 p 1 : U U I D > < d 1 p 1 : C o n t a i n e r   z : R e f = " i 4 0 7 1 " / > < d 1 p 1 : V a l u e   i : t y p e = " d 1 : s t r i n g " > ' T 7 6 ' ! 4 4 : 4 4 < / d 1 p 1 : V a l u e > < / d 2 : a n y T y p e > < d 2 : a n y T y p e   z : I d = " i 4 1 5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0 7 0 " / > < d 1 p 1 : U U I D > f 2 3 e 7 2 4 d - 9 3 b f - 4 c e b - a 9 1 2 - 0 6 f d 9 6 e 4 3 a d 7 < / d 1 p 1 : U U I D > < d 1 p 1 : C o n t a i n e r   z : R e f = " i 4 0 7 1 " / > < d 1 p 1 : V a l u e   i : t y p e = " d 1 : s t r i n g " > ' T 7 7 ' ! 4 4 : 4 4 < / d 1 p 1 : V a l u e > < / d 2 : a n y T y p e > < d 2 : a n y T y p e   z : I d = " i 4 1 5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0 7 0 " / > < d 1 p 1 : U U I D > 1 a 8 3 5 d f 3 - a a 4 d - 4 a e 5 - b b 8 e - c d b 5 a 4 3 1 0 e e 6 < / d 1 p 1 : U U I D > < d 1 p 1 : C o n t a i n e r   z : R e f = " i 4 0 7 1 " / > < d 1 p 1 : V a l u e   i : t y p e = " d 1 : s t r i n g " > ' T 7 8 ' ! 4 4 : 4 4 < / d 1 p 1 : V a l u e > < / d 2 : a n y T y p e > < d 2 : a n y T y p e   z : I d = " i 4 1 5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0 7 0 " / > < d 1 p 1 : U U I D > 9 0 8 3 6 5 b 3 - 0 f 1 5 - 4 9 4 b - a 6 5 6 - 8 1 d 4 a 6 b 4 5 b 5 c < / d 1 p 1 : U U I D > < d 1 p 1 : C o n t a i n e r   z : R e f = " i 4 0 7 1 " / > < d 1 p 1 : V a l u e   i : t y p e = " d 1 : s t r i n g " > ' T 7 9 ' ! 4 5 : 4 5 < / d 1 p 1 : V a l u e > < / d 2 : a n y T y p e > < d 2 : a n y T y p e   z : I d = " i 4 1 5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0 7 0 " / > < d 1 p 1 : U U I D > b c 1 4 8 6 8 4 - c 0 1 0 - 4 1 5 4 - b b 5 0 - e c 7 0 0 3 e 7 8 0 e a < / d 1 p 1 : U U I D > < d 1 p 1 : C o n t a i n e r   z : R e f = " i 4 0 7 1 " / > < d 1 p 1 : V a l u e   i : t y p e = " d 1 : s t r i n g " > ' T 8 0 ' ! 4 5 : 4 5 < / d 1 p 1 : V a l u e > < / d 2 : a n y T y p e > < d 2 : a n y T y p e   z : I d = " i 4 1 5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0 7 0 " / > < d 1 p 1 : U U I D > 5 9 1 6 d d 7 f - e 9 e d - 4 a 2 b - 9 1 b 6 - 8 b f 7 e 6 3 5 8 7 0 7 < / d 1 p 1 : U U I D > < d 1 p 1 : C o n t a i n e r   z : R e f = " i 4 0 7 1 " / > < d 1 p 1 : V a l u e   i : t y p e = " d 1 : s t r i n g " > ' T 8 1 ' ! 4 5 : 4 5 < / d 1 p 1 : V a l u e > < / d 2 : a n y T y p e > < d 2 : a n y T y p e   z : I d = " i 4 1 5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0 7 0 " / > < d 1 p 1 : U U I D > 3 f f e e 1 7 c - 8 4 d 6 - 4 f 1 6 - b 3 f 7 - a 3 1 6 b a d a f 5 b 5 < / d 1 p 1 : U U I D > < d 1 p 1 : C o n t a i n e r   z : R e f = " i 4 0 7 1 " / > < d 1 p 1 : V a l u e   i : t y p e = " d 1 : s t r i n g " > ' T 8 2 ' ! 4 4 : 4 4 < / d 1 p 1 : V a l u e > < / d 2 : a n y T y p e > < d 2 : a n y T y p e   z : I d = " i 4 1 5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0 7 0 " / > < d 1 p 1 : U U I D > 7 0 6 7 a 2 4 c - 5 6 7 f - 4 5 c a - 9 6 1 4 - a a 6 f 1 3 c 1 5 1 c f < / d 1 p 1 : U U I D > < d 1 p 1 : C o n t a i n e r   z : R e f = " i 4 0 7 1 " / > < d 1 p 1 : V a l u e   i : t y p e = " d 1 : s t r i n g " > ' T 8 3 ' ! 4 4 : 4 4 < / d 1 p 1 : V a l u e > < / d 2 : a n y T y p e > < d 2 : a n y T y p e   z : I d = " i 4 1 5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0 7 0 " / > < d 1 p 1 : U U I D > 3 1 9 5 f 5 d a - a 6 b 6 - 4 e 5 a - b 7 b c - f e 6 f f 9 2 8 8 7 7 e < / d 1 p 1 : U U I D > < d 1 p 1 : C o n t a i n e r   z : R e f = " i 4 0 7 1 " / > < d 1 p 1 : V a l u e   i : t y p e = " d 1 : s t r i n g " > ' T 8 4 ' ! 4 4 : 4 4 < / d 1 p 1 : V a l u e > < / d 2 : a n y T y p e > < d 2 : a n y T y p e   z : I d = " i 4 1 5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0 7 0 " / > < d 1 p 1 : U U I D > 4 a b 0 f 5 f 5 - 1 0 f d - 4 8 3 3 - b a 1 b - c f e c 1 5 0 2 8 e f a < / d 1 p 1 : U U I D > < d 1 p 1 : C o n t a i n e r   z : R e f = " i 4 0 7 1 " / > < d 1 p 1 : V a l u e   i : t y p e = " d 1 : s t r i n g " > ' T 8 5 ' ! 4 4 : 4 4 < / d 1 p 1 : V a l u e > < / d 2 : a n y T y p e > < d 2 : a n y T y p e   z : I d = " i 4 1 6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0 7 0 " / > < d 1 p 1 : U U I D > b b c 4 3 c b 1 - 7 3 3 2 - 4 b 5 3 - 9 9 5 5 - f a a 5 3 0 f 6 b 1 f 4 < / d 1 p 1 : U U I D > < d 1 p 1 : C o n t a i n e r   z : R e f = " i 4 0 7 1 " / > < d 1 p 1 : V a l u e   i : t y p e = " d 1 : s t r i n g " > ' T 8 6 ' ! 4 3 : 4 3 < / d 1 p 1 : V a l u e > < / d 2 : a n y T y p e > < d 2 : a n y T y p e   z : I d = " i 4 1 6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0 7 0 " / > < d 1 p 1 : U U I D > 5 9 7 c 5 b 6 6 - 4 0 7 4 - 4 d 2 2 - b 6 e c - e c e 0 8 f d e 9 1 a 5 < / d 1 p 1 : U U I D > < d 1 p 1 : C o n t a i n e r   z : R e f = " i 4 0 7 1 " / > < d 1 p 1 : V a l u e   i : t y p e = " d 1 : s t r i n g " > ' T 8 7 ' ! 4 4 : 4 4 < / d 1 p 1 : V a l u e > < / d 2 : a n y T y p e > < d 2 : a n y T y p e   z : I d = " i 4 1 6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0 7 0 " / > < d 1 p 1 : U U I D > 3 e 2 5 7 3 1 6 - d e c 1 - 4 e b 5 - a 0 e 2 - 7 0 b 2 e 7 c e c 5 9 c < / d 1 p 1 : U U I D > < d 1 p 1 : C o n t a i n e r   z : R e f = " i 4 0 7 1 " / > < d 1 p 1 : V a l u e   i : t y p e = " d 1 : s t r i n g " > ' T 8 8 ' ! 4 4 : 4 4 < / d 1 p 1 : V a l u e > < / d 2 : a n y T y p e > < d 2 : a n y T y p e   z : I d = " i 4 1 6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0 7 0 " / > < d 1 p 1 : U U I D > f 7 0 3 e a 8 6 - d c e c - 4 9 6 c - 9 7 9 c - 0 5 e c b 5 f 2 2 b d b < / d 1 p 1 : U U I D > < d 1 p 1 : C o n t a i n e r   z : R e f = " i 4 0 7 1 " / > < d 1 p 1 : V a l u e   i : t y p e = " d 1 : s t r i n g " > ' T 8 9 ' ! 4 4 : 4 4 < / d 1 p 1 : V a l u e > < / d 2 : a n y T y p e > < d 2 : a n y T y p e   z : I d = " i 4 1 6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0 7 0 " / > < d 1 p 1 : U U I D > 8 b 1 4 f a a d - f 1 1 5 - 4 c 6 b - 9 0 1 f - 2 c 0 8 8 1 3 9 8 1 6 c < / d 1 p 1 : U U I D > < d 1 p 1 : C o n t a i n e r   z : R e f = " i 4 0 7 1 " / > < d 1 p 1 : V a l u e   i : t y p e = " d 1 : s t r i n g " > ' T 9 0 ' ! 4 3 : 4 3 < / d 1 p 1 : V a l u e > < / d 2 : a n y T y p e > < d 2 : a n y T y p e   z : I d = " i 4 1 6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0 7 0 " / > < d 1 p 1 : U U I D > 1 7 7 4 c 2 b 2 - 2 d f f - 4 9 9 f - 9 c e 6 - 4 b e 5 9 1 5 4 6 f a 0 < / d 1 p 1 : U U I D > < d 1 p 1 : C o n t a i n e r   z : R e f = " i 4 0 7 1 " / > < d 1 p 1 : V a l u e   i : t y p e = " d 1 : s t r i n g " > ' T 9 1 ' ! 4 3 : 4 3 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1 6 6 " > < d 1 p 1 : U U I D > c 2 1 8 9 9 f e - 0 7 d 5 - 4 1 2 b - b d 4 6 - b 6 d e 8 a 7 4 8 2 0 a < / d 1 p 1 : U U I D > < d 1 p 1 : _ e l e m e n t s > < d 2 : a n y T y p e   z : R e f = " i 4 0 7 2 " / > < d 2 : a n y T y p e   z : R e f = " i 4 0 7 5 " / > < d 2 : a n y T y p e   z : R e f = " i 4 0 7 6 " / > < d 2 : a n y T y p e   z : R e f = " i 4 0 7 7 " / > < d 2 : a n y T y p e   z : R e f = " i 4 0 7 8 " / > < d 2 : a n y T y p e   z : R e f = " i 4 0 7 9 " / > < d 2 : a n y T y p e   z : R e f = " i 4 0 8 0 " / > < d 2 : a n y T y p e   z : R e f = " i 4 0 8 1 " / > < d 2 : a n y T y p e   z : R e f = " i 4 0 8 2 " / > < d 2 : a n y T y p e   z : R e f = " i 4 0 8 3 " / > < d 2 : a n y T y p e   z : R e f = " i 4 0 8 4 " / > < d 2 : a n y T y p e   z : R e f = " i 4 0 8 5 " / > < d 2 : a n y T y p e   z : R e f = " i 4 0 8 6 " / > < d 2 : a n y T y p e   z : R e f = " i 4 0 8 7 " / > < d 2 : a n y T y p e   z : R e f = " i 4 0 8 8 " / > < d 2 : a n y T y p e   z : R e f = " i 4 0 8 9 " / > < d 2 : a n y T y p e   z : R e f = " i 4 0 9 0 " / > < d 2 : a n y T y p e   z : R e f = " i 4 0 9 1 " / > < d 2 : a n y T y p e   z : R e f = " i 4 0 9 2 " / > < d 2 : a n y T y p e   z : R e f = " i 4 0 9 3 " / > < d 2 : a n y T y p e   z : R e f = " i 4 0 9 4 " / > < d 2 : a n y T y p e   z : R e f = " i 4 0 9 5 " / > < d 2 : a n y T y p e   z : R e f = " i 4 0 9 6 " / > < d 2 : a n y T y p e   z : R e f = " i 4 0 9 7 " / > < d 2 : a n y T y p e   z : R e f = " i 4 0 9 8 " / > < d 2 : a n y T y p e   z : R e f = " i 4 0 9 9 " / > < d 2 : a n y T y p e   z : R e f = " i 4 1 0 0 " / > < d 2 : a n y T y p e   z : R e f = " i 4 1 0 1 " / > < d 2 : a n y T y p e   z : R e f = " i 4 1 0 2 " / > < d 2 : a n y T y p e   z : R e f = " i 4 1 0 3 " / > < d 2 : a n y T y p e   z : R e f = " i 4 1 0 4 " / > < d 2 : a n y T y p e   z : R e f = " i 4 1 0 5 " / > < d 2 : a n y T y p e   z : R e f = " i 4 1 0 6 " / > < d 2 : a n y T y p e   z : R e f = " i 4 1 0 7 " / > < d 2 : a n y T y p e   z : R e f = " i 4 1 0 8 " / > < d 2 : a n y T y p e   z : R e f = " i 4 1 0 9 " / > < d 2 : a n y T y p e   z : R e f = " i 4 1 1 0 " / > < d 2 : a n y T y p e   z : R e f = " i 4 1 1 1 " / > < d 2 : a n y T y p e   z : R e f = " i 4 1 1 2 " / > < d 2 : a n y T y p e   z : R e f = " i 4 1 1 3 " / > < d 2 : a n y T y p e   z : R e f = " i 4 1 1 4 " / > < d 2 : a n y T y p e   z : R e f = " i 4 1 1 5 " / > < d 2 : a n y T y p e   z : R e f = " i 4 1 1 6 " / > < d 2 : a n y T y p e   z : R e f = " i 4 1 1 7 " / > < d 2 : a n y T y p e   z : R e f = " i 4 1 1 8 " / > < d 2 : a n y T y p e   z : R e f = " i 4 1 1 9 " / > < d 2 : a n y T y p e   z : R e f = " i 4 1 2 0 " / > < d 2 : a n y T y p e   z : R e f = " i 4 1 2 1 " / > < d 2 : a n y T y p e   z : R e f = " i 4 1 2 2 " / > < d 2 : a n y T y p e   z : R e f = " i 4 1 2 3 " / > < d 2 : a n y T y p e   z : R e f = " i 4 1 2 4 " / > < d 2 : a n y T y p e   z : R e f = " i 4 1 2 5 " / > < d 2 : a n y T y p e   z : R e f = " i 4 1 2 6 " / > < d 2 : a n y T y p e   z : R e f = " i 4 1 2 7 " / > < d 2 : a n y T y p e   z : R e f = " i 4 1 2 8 " / > < d 2 : a n y T y p e   z : R e f = " i 4 1 2 9 " / > < d 2 : a n y T y p e   z : R e f = " i 4 1 3 0 " / > < d 2 : a n y T y p e   z : R e f = " i 4 1 3 1 " / > < d 2 : a n y T y p e   z : R e f = " i 4 1 3 2 " / > < d 2 : a n y T y p e   z : R e f = " i 4 1 3 3 " / > < d 2 : a n y T y p e   z : R e f = " i 4 1 3 4 " / > < d 2 : a n y T y p e   z : R e f = " i 4 1 3 5 " / > < d 2 : a n y T y p e   z : R e f = " i 4 1 3 6 " / > < d 2 : a n y T y p e   z : R e f = " i 4 1 3 7 " / > < d 2 : a n y T y p e   z : R e f = " i 4 1 3 8 " / > < d 2 : a n y T y p e   z : R e f = " i 4 1 3 9 " / > < d 2 : a n y T y p e   z : R e f = " i 4 1 4 0 " / > < d 2 : a n y T y p e   z : R e f = " i 4 1 4 1 " / > < d 2 : a n y T y p e   z : R e f = " i 4 1 4 2 " / > < d 2 : a n y T y p e   z : R e f = " i 4 1 4 3 " / > < d 2 : a n y T y p e   z : R e f = " i 4 1 4 4 " / > < d 2 : a n y T y p e   z : R e f = " i 4 1 4 5 " / > < d 2 : a n y T y p e   z : R e f = " i 4 1 4 6 " / > < d 2 : a n y T y p e   z : R e f = " i 4 1 4 7 " / > < d 2 : a n y T y p e   z : R e f = " i 4 1 4 8 " / > < d 2 : a n y T y p e   z : R e f = " i 4 1 4 9 " / > < d 2 : a n y T y p e   z : R e f = " i 4 1 5 0 " / > < d 2 : a n y T y p e   z : R e f = " i 4 1 5 1 " / > < d 2 : a n y T y p e   z : R e f = " i 4 1 5 2 " / > < d 2 : a n y T y p e   z : R e f = " i 4 1 5 3 " / > < d 2 : a n y T y p e   z : R e f = " i 4 1 5 4 " / > < d 2 : a n y T y p e   z : R e f = " i 4 1 5 5 " / > < d 2 : a n y T y p e   z : R e f = " i 4 1 5 6 " / > < d 2 : a n y T y p e   z : R e f = " i 4 1 5 7 " / > < d 2 : a n y T y p e   z : R e f = " i 4 1 5 8 " / > < d 2 : a n y T y p e   z : R e f = " i 4 1 5 9 " / > < d 2 : a n y T y p e   z : R e f = " i 4 1 6 0 " / > < d 2 : a n y T y p e   z : R e f = " i 4 1 6 1 " / > < d 2 : a n y T y p e   z : R e f = " i 4 1 6 2 " / > < d 2 : a n y T y p e   z : R e f = " i 4 1 6 3 " / > < d 2 : a n y T y p e   z : R e f = " i 4 1 6 4 " / > < d 2 : a n y T y p e   z : R e f = " i 4 1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1 6 7 "   i : t y p e = " d 1 p 1 : L a b e l " > < d 1 p 1 : P a r e n t   z : R e f = " i 4 0 7 0 " / > < d 1 p 1 : U U I D > b c 8 b 1 2 d 0 - 1 3 2 a - 4 1 7 1 - b b 6 7 - 8 0 5 5 5 8 8 e d d d 2 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 F A F - T T 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1 6 8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F r a n c h e & a m p ; 4 5 ; C o m t & a m p ; 2 3 3 ; & a m p ; 3 2 ; < / d 1 p 1 : N a m e > < d 1 p 1 : O b j e c t T y p e > E l e m e n t < / d 1 p 1 : O b j e c t T y p e > < d 1 p 1 : P a r e n t   z : R e f = " i 2 4 1 " / > < d 1 p 1 : U U I D > 0 7 e 3 c c b d - 3 f f a - 4 6 5 a - b d 9 6 - 3 3 5 e 8 5 e 0 d 1 a 4 < / d 1 p 1 : U U I D > < d 1 p 1 : _ p r o p e r t i e s   z : I d = " i 4 1 6 9 "   i : t y p e = " d 1 p 1 : M D M P r o p e r t i e s " > < d 1 p 1 : P a r e n t   z : R e f = " i 4 1 6 8 " / > < d 1 p 1 : U U I D > 5 a d 4 9 4 b 2 - 7 4 c b - 4 d d 3 - 9 c 0 9 - 2 e d d 1 e a 9 f 7 6 a < / d 1 p 1 : U U I D > < d 1 p 1 : _ e l e m e n t s > < d 2 : a n y T y p e   z : I d = " i 4 1 7 0 "   i : t y p e = " d 1 p 1 : M D M P r o p e r t y " > < d 1 p 1 : N a m e > S i g L e t t e r < / d 1 p 1 : N a m e > < d 1 p 1 : P a r e n t   z : R e f = " i 4 1 6 8 " / > < d 1 p 1 : U U I D > 9 d f e 1 a c 9 - 6 5 d 2 - 4 5 2 b - a 7 7 b - 3 4 8 5 9 e b 7 1 a c 4 < / d 1 p 1 : U U I D > < d 1 p 1 : _ p r o p e r t i e s   z : I d = " i 4 1 7 1 "   i : t y p e = " d 1 p 1 : M D M P r o p e r t i e s " > < d 1 p 1 : P a r e n t   z : R e f = " i 4 1 7 0 " / > < d 1 p 1 : U U I D > 9 5 2 4 4 2 3 f - 3 e 1 b - 4 f b 6 - b 6 a 8 - e 1 b 5 4 5 c c e 6 2 9 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1 7 2 " > < d 1 p 1 : U U I D > b e e b b 7 5 c - a f 5 d - 4 f 1 8 - 8 b 9 5 - 0 8 1 4 6 d b 7 f d 7 e 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6 9 " / > < d 1 p 1 : V a l u e   i : t y p e = " d 1 : s t r i n g " > < / d 1 p 1 : V a l u e > < / d 2 : a n y T y p e > < d 2 : a n y T y p e   z : I d = " i 4 1 7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1 6 8 " / > < d 1 p 1 : U U I D > 4 c f 9 b f 0 7 - 3 1 5 f - 4 b c 6 - b 1 d 9 - 1 c 3 e 6 3 0 b c 0 8 f < / d 1 p 1 : U U I D > < d 1 p 1 : C o n t a i n e r   z : R e f = " i 4 1 6 9 " / > < d 1 p 1 : V a l u e   i : t y p e = " d 1 : s t r i n g " > ' T 1 ' ! 4 4 : 4 4 < / d 1 p 1 : V a l u e > < / d 2 : a n y T y p e > < d 2 : a n y T y p e   z : I d = " i 4 1 7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1 6 8 " / > < d 1 p 1 : U U I D > 6 c 1 b 7 0 1 8 - a e 3 9 - 4 a 7 9 - 8 4 7 0 - 0 3 7 f 0 2 0 6 0 a 3 8 < / d 1 p 1 : U U I D > < d 1 p 1 : C o n t a i n e r   z : R e f = " i 4 1 6 9 " / > < d 1 p 1 : V a l u e   i : t y p e = " d 1 : s t r i n g " > ' T 2 ' ! 4 4 : 4 4 < / d 1 p 1 : V a l u e > < / d 2 : a n y T y p e > < d 2 : a n y T y p e   z : I d = " i 4 1 7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1 6 8 " / > < d 1 p 1 : U U I D > 4 6 7 3 0 1 1 6 - a c 0 b - 4 d d f - a 0 b 2 - 9 7 2 4 8 9 4 c 0 6 b 7 < / d 1 p 1 : U U I D > < d 1 p 1 : C o n t a i n e r   z : R e f = " i 4 1 6 9 " / > < d 1 p 1 : V a l u e   i : t y p e = " d 1 : s t r i n g " > ' T 3 ' ! 4 4 : 4 4 < / d 1 p 1 : V a l u e > < / d 2 : a n y T y p e > < d 2 : a n y T y p e   z : I d = " i 4 1 7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1 6 8 " / > < d 1 p 1 : U U I D > 9 6 e b a 9 3 2 - 6 2 8 8 - 4 c 5 8 - b d 1 0 - 3 1 f 4 4 e a f 5 4 1 8 < / d 1 p 1 : U U I D > < d 1 p 1 : C o n t a i n e r   z : R e f = " i 4 1 6 9 " / > < d 1 p 1 : V a l u e   i : t y p e = " d 1 : s t r i n g " > ' T 4 ' ! 4 4 : 4 4 < / d 1 p 1 : V a l u e > < / d 2 : a n y T y p e > < d 2 : a n y T y p e   z : I d = " i 4 1 7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1 6 8 " / > < d 1 p 1 : U U I D > 2 3 7 d c 4 0 b - a 0 2 d - 4 8 9 f - b 9 a 3 - 6 c 5 c 8 d e f 8 a b d < / d 1 p 1 : U U I D > < d 1 p 1 : C o n t a i n e r   z : R e f = " i 4 1 6 9 " / > < d 1 p 1 : V a l u e   i : t y p e = " d 1 : s t r i n g " > ' T 5 ' ! 4 4 : 4 4 < / d 1 p 1 : V a l u e > < / d 2 : a n y T y p e > < d 2 : a n y T y p e   z : I d = " i 4 1 7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1 6 8 " / > < d 1 p 1 : U U I D > 2 2 1 2 3 6 e 4 - a 2 0 c - 4 9 0 7 - 8 f 2 3 - f 1 9 f 4 c 3 6 1 9 8 6 < / d 1 p 1 : U U I D > < d 1 p 1 : C o n t a i n e r   z : R e f = " i 4 1 6 9 " / > < d 1 p 1 : V a l u e   i : t y p e = " d 1 : s t r i n g " > ' T 6 ' ! 4 4 : 4 4 < / d 1 p 1 : V a l u e > < / d 2 : a n y T y p e > < d 2 : a n y T y p e   z : I d = " i 4 1 7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1 6 8 " / > < d 1 p 1 : U U I D > 1 f 5 f 4 8 e b - f 9 f 3 - 4 c 5 b - 9 c 0 1 - d 2 b 0 4 6 4 7 5 a 6 3 < / d 1 p 1 : U U I D > < d 1 p 1 : C o n t a i n e r   z : R e f = " i 4 1 6 9 " / > < d 1 p 1 : V a l u e   i : t y p e = " d 1 : s t r i n g " > ' T 7 ' ! 4 4 : 4 4 < / d 1 p 1 : V a l u e > < / d 2 : a n y T y p e > < d 2 : a n y T y p e   z : I d = " i 4 1 8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1 6 8 " / > < d 1 p 1 : U U I D > 3 0 b 3 7 7 2 f - 7 e b 8 - 4 e 3 7 - 9 a 9 f - 6 e 0 2 2 e a b a 7 1 8 < / d 1 p 1 : U U I D > < d 1 p 1 : C o n t a i n e r   z : R e f = " i 4 1 6 9 " / > < d 1 p 1 : V a l u e   i : t y p e = " d 1 : s t r i n g " > ' T 8 ' ! 4 4 : 4 4 < / d 1 p 1 : V a l u e > < / d 2 : a n y T y p e > < d 2 : a n y T y p e   z : I d = " i 4 1 8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1 6 8 " / > < d 1 p 1 : U U I D > 7 d a 7 2 3 7 5 - b a d 1 - 4 6 d 5 - a c 4 e - 1 2 b 3 1 0 2 2 6 e 6 3 < / d 1 p 1 : U U I D > < d 1 p 1 : C o n t a i n e r   z : R e f = " i 4 1 6 9 " / > < d 1 p 1 : V a l u e   i : t y p e = " d 1 : s t r i n g " > ' T 9 ' ! 4 4 : 4 4 < / d 1 p 1 : V a l u e > < / d 2 : a n y T y p e > < d 2 : a n y T y p e   z : I d = " i 4 1 8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1 6 8 " / > < d 1 p 1 : U U I D > e f 3 a 6 8 e 3 - 4 4 a c - 4 3 c e - 9 8 c 6 - e 2 c c 6 b 6 c e 3 9 b < / d 1 p 1 : U U I D > < d 1 p 1 : C o n t a i n e r   z : R e f = " i 4 1 6 9 " / > < d 1 p 1 : V a l u e   i : t y p e = " d 1 : s t r i n g " > ' T 1 0 ' ! 4 4 : 4 4 < / d 1 p 1 : V a l u e > < / d 2 : a n y T y p e > < d 2 : a n y T y p e   z : I d = " i 4 1 8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1 6 8 " / > < d 1 p 1 : U U I D > 8 c d f 4 9 3 e - 6 e 7 0 - 4 3 2 d - a a 7 6 - 2 2 a c 2 e b 1 5 c 7 9 < / d 1 p 1 : U U I D > < d 1 p 1 : C o n t a i n e r   z : R e f = " i 4 1 6 9 " / > < d 1 p 1 : V a l u e   i : t y p e = " d 1 : s t r i n g " > ' T 1 1 ' ! 4 4 : 4 4 < / d 1 p 1 : V a l u e > < / d 2 : a n y T y p e > < d 2 : a n y T y p e   z : I d = " i 4 1 8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1 6 8 " / > < d 1 p 1 : U U I D > 3 8 6 4 3 3 d 6 - d e e 1 - 4 a 6 d - 8 4 4 6 - e 5 9 7 4 8 5 d 6 2 1 0 < / d 1 p 1 : U U I D > < d 1 p 1 : C o n t a i n e r   z : R e f = " i 4 1 6 9 " / > < d 1 p 1 : V a l u e   i : t y p e = " d 1 : s t r i n g " > ' T 1 2 ' ! 4 4 : 4 4 < / d 1 p 1 : V a l u e > < / d 2 : a n y T y p e > < d 2 : a n y T y p e   z : I d = " i 4 1 8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1 6 8 " / > < d 1 p 1 : U U I D > b e 3 4 f a 4 4 - f 5 5 a - 4 9 6 8 - 8 7 b f - 3 3 0 2 9 7 9 7 7 9 5 d < / d 1 p 1 : U U I D > < d 1 p 1 : C o n t a i n e r   z : R e f = " i 4 1 6 9 " / > < d 1 p 1 : V a l u e   i : t y p e = " d 1 : s t r i n g " > ' T 1 3 ' ! 4 4 : 4 4 < / d 1 p 1 : V a l u e > < / d 2 : a n y T y p e > < d 2 : a n y T y p e   z : I d = " i 4 1 8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1 6 8 " / > < d 1 p 1 : U U I D > 1 f c 7 a 8 d 5 - f e c d - 4 7 2 a - 8 f b 9 - 0 b c 7 1 d e 7 f d 0 6 < / d 1 p 1 : U U I D > < d 1 p 1 : C o n t a i n e r   z : R e f = " i 4 1 6 9 " / > < d 1 p 1 : V a l u e   i : t y p e = " d 1 : s t r i n g " > ' T 1 4 ' ! 4 4 : 4 4 < / d 1 p 1 : V a l u e > < / d 2 : a n y T y p e > < d 2 : a n y T y p e   z : I d = " i 4 1 8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1 6 8 " / > < d 1 p 1 : U U I D > e d 7 0 6 0 7 1 - 1 f 5 4 - 4 a c 2 - 9 4 9 f - 2 1 1 3 9 8 b a 8 0 0 6 < / d 1 p 1 : U U I D > < d 1 p 1 : C o n t a i n e r   z : R e f = " i 4 1 6 9 " / > < d 1 p 1 : V a l u e   i : t y p e = " d 1 : s t r i n g " > ' T 1 5 ' ! 4 4 : 4 4 < / d 1 p 1 : V a l u e > < / d 2 : a n y T y p e > < d 2 : a n y T y p e   z : I d = " i 4 1 8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1 6 8 " / > < d 1 p 1 : U U I D > c 2 7 4 e c 0 5 - 9 3 3 d - 4 c 5 7 - 9 3 3 4 - 6 3 e e 3 3 d 9 9 e 5 a < / d 1 p 1 : U U I D > < d 1 p 1 : C o n t a i n e r   z : R e f = " i 4 1 6 9 " / > < d 1 p 1 : V a l u e   i : t y p e = " d 1 : s t r i n g " > ' T 1 6 ' ! 4 4 : 4 4 < / d 1 p 1 : V a l u e > < / d 2 : a n y T y p e > < d 2 : a n y T y p e   z : I d = " i 4 1 8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1 6 8 " / > < d 1 p 1 : U U I D > 5 8 5 0 1 4 0 3 - 2 0 8 2 - 4 3 d 1 - 9 f a 2 - 5 3 0 e 3 1 2 6 5 8 4 a < / d 1 p 1 : U U I D > < d 1 p 1 : C o n t a i n e r   z : R e f = " i 4 1 6 9 " / > < d 1 p 1 : V a l u e   i : t y p e = " d 1 : s t r i n g " > ' T 1 7 ' ! 4 4 : 4 4 < / d 1 p 1 : V a l u e > < / d 2 : a n y T y p e > < d 2 : a n y T y p e   z : I d = " i 4 1 9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1 6 8 " / > < d 1 p 1 : U U I D > e b 7 4 7 9 e 3 - 1 3 6 7 - 4 c f d - 8 8 8 8 - 8 d b 0 7 9 9 3 8 d 2 7 < / d 1 p 1 : U U I D > < d 1 p 1 : C o n t a i n e r   z : R e f = " i 4 1 6 9 " / > < d 1 p 1 : V a l u e   i : t y p e = " d 1 : s t r i n g " > ' T 1 8 ' ! 4 4 : 4 4 < / d 1 p 1 : V a l u e > < / d 2 : a n y T y p e > < d 2 : a n y T y p e   z : I d = " i 4 1 9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1 6 8 " / > < d 1 p 1 : U U I D > a 3 8 f 2 f 7 6 - 7 6 b 6 - 4 6 c f - 9 7 7 5 - a 2 b 7 7 4 2 6 a 6 1 c < / d 1 p 1 : U U I D > < d 1 p 1 : C o n t a i n e r   z : R e f = " i 4 1 6 9 " / > < d 1 p 1 : V a l u e   i : t y p e = " d 1 : s t r i n g " > ' T 1 9 ' ! 4 4 : 4 4 < / d 1 p 1 : V a l u e > < / d 2 : a n y T y p e > < d 2 : a n y T y p e   z : I d = " i 4 1 9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1 6 8 " / > < d 1 p 1 : U U I D > e 8 d 6 7 3 9 c - c a d b - 4 2 c c - a 8 c 2 - c a 6 7 8 5 1 3 2 2 2 5 < / d 1 p 1 : U U I D > < d 1 p 1 : C o n t a i n e r   z : R e f = " i 4 1 6 9 " / > < d 1 p 1 : V a l u e   i : t y p e = " d 1 : s t r i n g " > ' T 2 0 ' ! 4 4 : 4 4 < / d 1 p 1 : V a l u e > < / d 2 : a n y T y p e > < d 2 : a n y T y p e   z : I d = " i 4 1 9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1 6 8 " / > < d 1 p 1 : U U I D > d 1 b e 5 b a b - 1 e 5 f - 4 2 6 7 - 8 7 0 b - 9 6 9 4 4 6 4 c 1 8 7 c < / d 1 p 1 : U U I D > < d 1 p 1 : C o n t a i n e r   z : R e f = " i 4 1 6 9 " / > < d 1 p 1 : V a l u e   i : t y p e = " d 1 : s t r i n g " > ' T 2 1 ' ! 4 4 : 4 4 < / d 1 p 1 : V a l u e > < / d 2 : a n y T y p e > < d 2 : a n y T y p e   z : I d = " i 4 1 9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1 6 8 " / > < d 1 p 1 : U U I D > 2 2 8 6 b c 0 6 - 2 b 9 8 - 4 0 7 0 - 9 9 b e - 5 3 0 4 c d c 7 7 c 6 d < / d 1 p 1 : U U I D > < d 1 p 1 : C o n t a i n e r   z : R e f = " i 4 1 6 9 " / > < d 1 p 1 : V a l u e   i : t y p e = " d 1 : s t r i n g " > ' T 2 2 ' ! 4 5 : 4 5 < / d 1 p 1 : V a l u e > < / d 2 : a n y T y p e > < d 2 : a n y T y p e   z : I d = " i 4 1 9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1 6 8 " / > < d 1 p 1 : U U I D > 3 0 f c 4 5 a 9 - 4 d 5 c - 4 7 7 c - b 4 5 7 - e a 2 5 c 8 0 9 d 7 f 6 < / d 1 p 1 : U U I D > < d 1 p 1 : C o n t a i n e r   z : R e f = " i 4 1 6 9 " / > < d 1 p 1 : V a l u e   i : t y p e = " d 1 : s t r i n g " > ' T 2 3 ' ! 4 5 : 4 5 < / d 1 p 1 : V a l u e > < / d 2 : a n y T y p e > < d 2 : a n y T y p e   z : I d = " i 4 1 9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1 6 8 " / > < d 1 p 1 : U U I D > d c 3 a 5 f 2 6 - 5 a 0 9 - 4 b e a - b 1 1 d - 1 7 b 5 b c 4 a 5 6 b 3 < / d 1 p 1 : U U I D > < d 1 p 1 : C o n t a i n e r   z : R e f = " i 4 1 6 9 " / > < d 1 p 1 : V a l u e   i : t y p e = " d 1 : s t r i n g " > ' T 2 4 ' ! 4 5 : 4 5 < / d 1 p 1 : V a l u e > < / d 2 : a n y T y p e > < d 2 : a n y T y p e   z : I d = " i 4 1 9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1 6 8 " / > < d 1 p 1 : U U I D > 8 b 6 9 d f 1 e - 8 b 5 4 - 4 7 8 c - b 7 9 1 - d a 5 b 1 0 1 8 e 9 a a < / d 1 p 1 : U U I D > < d 1 p 1 : C o n t a i n e r   z : R e f = " i 4 1 6 9 " / > < d 1 p 1 : V a l u e   i : t y p e = " d 1 : s t r i n g " > ' T 2 5 ' ! 4 5 : 4 5 < / d 1 p 1 : V a l u e > < / d 2 : a n y T y p e > < d 2 : a n y T y p e   z : I d = " i 4 1 9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1 6 8 " / > < d 1 p 1 : U U I D > 2 0 c c c f b 6 - e a 0 1 - 4 3 0 8 - 8 3 d b - 0 6 d d 0 d c d 4 c 5 5 < / d 1 p 1 : U U I D > < d 1 p 1 : C o n t a i n e r   z : R e f = " i 4 1 6 9 " / > < d 1 p 1 : V a l u e   i : t y p e = " d 1 : s t r i n g " > ' T 2 6 ' ! 4 5 : 4 5 < / d 1 p 1 : V a l u e > < / d 2 : a n y T y p e > < d 2 : a n y T y p e   z : I d = " i 4 1 9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1 6 8 " / > < d 1 p 1 : U U I D > 0 1 7 4 9 6 8 f - 6 2 f b - 4 f 3 0 - 8 5 2 c - f 9 8 f 9 f 9 b 3 f 6 e < / d 1 p 1 : U U I D > < d 1 p 1 : C o n t a i n e r   z : R e f = " i 4 1 6 9 " / > < d 1 p 1 : V a l u e   i : t y p e = " d 1 : s t r i n g " > ' T 2 7 ' ! 4 5 : 4 5 < / d 1 p 1 : V a l u e > < / d 2 : a n y T y p e > < d 2 : a n y T y p e   z : I d = " i 4 2 0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1 6 8 " / > < d 1 p 1 : U U I D > 7 b e f b 5 9 3 - 0 9 f 2 - 4 4 b 1 - b d 4 1 - b 8 b 0 1 7 6 9 e b 2 8 < / d 1 p 1 : U U I D > < d 1 p 1 : C o n t a i n e r   z : R e f = " i 4 1 6 9 " / > < d 1 p 1 : V a l u e   i : t y p e = " d 1 : s t r i n g " > ' T 2 8 ' ! 4 5 : 4 5 < / d 1 p 1 : V a l u e > < / d 2 : a n y T y p e > < d 2 : a n y T y p e   z : I d = " i 4 2 0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1 6 8 " / > < d 1 p 1 : U U I D > d 9 f a d 6 d e - 6 7 6 8 - 4 0 a 1 - a b a 7 - b 3 2 8 d 0 d b c 3 6 e < / d 1 p 1 : U U I D > < d 1 p 1 : C o n t a i n e r   z : R e f = " i 4 1 6 9 " / > < d 1 p 1 : V a l u e   i : t y p e = " d 1 : s t r i n g " > ' T 2 9 ' ! 4 5 : 4 5 < / d 1 p 1 : V a l u e > < / d 2 : a n y T y p e > < d 2 : a n y T y p e   z : I d = " i 4 2 0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1 6 8 " / > < d 1 p 1 : U U I D > f 0 b 4 2 9 9 8 - 1 1 d 6 - 4 7 e b - 9 8 e 0 - f d 0 3 2 f 1 c 8 a f d < / d 1 p 1 : U U I D > < d 1 p 1 : C o n t a i n e r   z : R e f = " i 4 1 6 9 " / > < d 1 p 1 : V a l u e   i : t y p e = " d 1 : s t r i n g " > ' T 3 0 ' ! 4 6 : 4 6 < / d 1 p 1 : V a l u e > < / d 2 : a n y T y p e > < d 2 : a n y T y p e   z : I d = " i 4 2 0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1 6 8 " / > < d 1 p 1 : U U I D > b d d e 9 a c 6 - 7 c 7 1 - 4 e 3 1 - 9 d 0 b - a b a c d e 3 7 e f a a < / d 1 p 1 : U U I D > < d 1 p 1 : C o n t a i n e r   z : R e f = " i 4 1 6 9 " / > < d 1 p 1 : V a l u e   i : t y p e = " d 1 : s t r i n g " > ' T 3 1 ' ! 4 6 : 4 6 < / d 1 p 1 : V a l u e > < / d 2 : a n y T y p e > < d 2 : a n y T y p e   z : I d = " i 4 2 0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1 6 8 " / > < d 1 p 1 : U U I D > 8 e f 4 4 b 7 1 - c c b 3 - 4 4 1 3 - 9 2 e 3 - 5 d f b 0 c 0 e b b 4 4 < / d 1 p 1 : U U I D > < d 1 p 1 : C o n t a i n e r   z : R e f = " i 4 1 6 9 " / > < d 1 p 1 : V a l u e   i : t y p e = " d 1 : s t r i n g " > ' T 3 2 ' ! 4 6 : 4 6 < / d 1 p 1 : V a l u e > < / d 2 : a n y T y p e > < d 2 : a n y T y p e   z : I d = " i 4 2 0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1 6 8 " / > < d 1 p 1 : U U I D > a d 5 e c 4 c f - c a 9 3 - 4 0 1 0 - 9 9 a 6 - 4 7 3 0 1 7 8 6 7 b 5 2 < / d 1 p 1 : U U I D > < d 1 p 1 : C o n t a i n e r   z : R e f = " i 4 1 6 9 " / > < d 1 p 1 : V a l u e   i : t y p e = " d 1 : s t r i n g " > ' T 3 3 ' ! 4 6 : 4 6 < / d 1 p 1 : V a l u e > < / d 2 : a n y T y p e > < d 2 : a n y T y p e   z : I d = " i 4 2 0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1 6 8 " / > < d 1 p 1 : U U I D > 3 b b 4 0 f 0 a - c 4 e a - 4 1 d e - b b 9 e - 5 5 4 4 d d 3 f e c a 0 < / d 1 p 1 : U U I D > < d 1 p 1 : C o n t a i n e r   z : R e f = " i 4 1 6 9 " / > < d 1 p 1 : V a l u e   i : t y p e = " d 1 : s t r i n g " > ' T 3 4 ' ! 4 6 : 4 6 < / d 1 p 1 : V a l u e > < / d 2 : a n y T y p e > < d 2 : a n y T y p e   z : I d = " i 4 2 0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1 6 8 " / > < d 1 p 1 : U U I D > 6 6 d 4 f 4 f 9 - 1 2 c 3 - 4 2 e c - 9 b 7 e - c 1 9 d 3 3 e c 8 a 7 c < / d 1 p 1 : U U I D > < d 1 p 1 : C o n t a i n e r   z : R e f = " i 4 1 6 9 " / > < d 1 p 1 : V a l u e   i : t y p e = " d 1 : s t r i n g " > ' T 3 5 ' ! 4 6 : 4 6 < / d 1 p 1 : V a l u e > < / d 2 : a n y T y p e > < d 2 : a n y T y p e   z : I d = " i 4 2 0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1 6 8 " / > < d 1 p 1 : U U I D > 0 b 0 b e b 4 1 - 3 a a 9 - 4 6 4 a - 9 c 8 d - 3 9 b d f 6 1 1 c 1 1 d < / d 1 p 1 : U U I D > < d 1 p 1 : C o n t a i n e r   z : R e f = " i 4 1 6 9 " / > < d 1 p 1 : V a l u e   i : t y p e = " d 1 : s t r i n g " > ' T 3 6 ' ! 4 6 : 4 6 < / d 1 p 1 : V a l u e > < / d 2 : a n y T y p e > < d 2 : a n y T y p e   z : I d = " i 4 2 0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1 6 8 " / > < d 1 p 1 : U U I D > d 1 3 3 f 8 b 2 - 3 b d d - 4 9 1 b - a 9 1 6 - b 7 1 7 f 4 a 9 c 2 8 0 < / d 1 p 1 : U U I D > < d 1 p 1 : C o n t a i n e r   z : R e f = " i 4 1 6 9 " / > < d 1 p 1 : V a l u e   i : t y p e = " d 1 : s t r i n g " > ' T 3 7 ' ! 4 6 : 4 6 < / d 1 p 1 : V a l u e > < / d 2 : a n y T y p e > < d 2 : a n y T y p e   z : I d = " i 4 2 1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1 6 8 " / > < d 1 p 1 : U U I D > 5 1 d b 5 7 0 f - 5 8 6 8 - 4 c 5 3 - b 7 f b - b 3 4 d e a 9 e c 3 d d < / d 1 p 1 : U U I D > < d 1 p 1 : C o n t a i n e r   z : R e f = " i 4 1 6 9 " / > < d 1 p 1 : V a l u e   i : t y p e = " d 1 : s t r i n g " > ' T 3 8 ' ! 4 5 : 4 5 < / d 1 p 1 : V a l u e > < / d 2 : a n y T y p e > < d 2 : a n y T y p e   z : I d = " i 4 2 1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1 6 8 " / > < d 1 p 1 : U U I D > b f 7 b 7 b a 7 - 0 6 7 1 - 4 d 2 2 - 9 3 d 7 - 3 a 6 b 5 2 c f 9 3 0 3 < / d 1 p 1 : U U I D > < d 1 p 1 : C o n t a i n e r   z : R e f = " i 4 1 6 9 " / > < d 1 p 1 : V a l u e   i : t y p e = " d 1 : s t r i n g " > ' T 3 9 ' ! 4 5 : 4 5 < / d 1 p 1 : V a l u e > < / d 2 : a n y T y p e > < d 2 : a n y T y p e   z : I d = " i 4 2 1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1 6 8 " / > < d 1 p 1 : U U I D > 0 3 9 0 1 1 1 6 - 4 2 2 4 - 4 5 4 3 - 9 c 3 f - 1 2 5 a e 9 7 7 8 8 1 9 < / d 1 p 1 : U U I D > < d 1 p 1 : C o n t a i n e r   z : R e f = " i 4 1 6 9 " / > < d 1 p 1 : V a l u e   i : t y p e = " d 1 : s t r i n g " > ' T 4 0 ' ! 4 5 : 4 5 < / d 1 p 1 : V a l u e > < / d 2 : a n y T y p e > < d 2 : a n y T y p e   z : I d = " i 4 2 1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1 6 8 " / > < d 1 p 1 : U U I D > 3 d 9 f b d 0 8 - e 6 e 4 - 4 3 8 9 - a 2 f 7 - d b 6 0 1 8 2 0 8 3 1 d < / d 1 p 1 : U U I D > < d 1 p 1 : C o n t a i n e r   z : R e f = " i 4 1 6 9 " / > < d 1 p 1 : V a l u e   i : t y p e = " d 1 : s t r i n g " > ' T 4 1 ' ! 4 5 : 4 5 < / d 1 p 1 : V a l u e > < / d 2 : a n y T y p e > < d 2 : a n y T y p e   z : I d = " i 4 2 1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1 6 8 " / > < d 1 p 1 : U U I D > 8 1 e 5 0 d 8 a - a 6 d f - 4 b 8 6 - b 0 8 4 - 1 d 9 f 2 3 1 5 9 7 5 a < / d 1 p 1 : U U I D > < d 1 p 1 : C o n t a i n e r   z : R e f = " i 4 1 6 9 " / > < d 1 p 1 : V a l u e   i : t y p e = " d 1 : s t r i n g " > ' T 4 2 ' ! 4 5 : 4 5 < / d 1 p 1 : V a l u e > < / d 2 : a n y T y p e > < d 2 : a n y T y p e   z : I d = " i 4 2 1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1 6 8 " / > < d 1 p 1 : U U I D > 6 d 4 9 f 1 3 5 - 5 c 0 5 - 4 4 5 d - 8 7 9 0 - d 2 5 8 6 0 4 f c d 1 6 < / d 1 p 1 : U U I D > < d 1 p 1 : C o n t a i n e r   z : R e f = " i 4 1 6 9 " / > < d 1 p 1 : V a l u e   i : t y p e = " d 1 : s t r i n g " > ' T 4 3 ' ! 4 5 : 4 5 < / d 1 p 1 : V a l u e > < / d 2 : a n y T y p e > < d 2 : a n y T y p e   z : I d = " i 4 2 1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1 6 8 " / > < d 1 p 1 : U U I D > 9 2 b 0 b e 3 9 - 2 c 6 e - 4 a 7 b - b c 8 9 - f a b b 5 c 8 6 4 e 9 a < / d 1 p 1 : U U I D > < d 1 p 1 : C o n t a i n e r   z : R e f = " i 4 1 6 9 " / > < d 1 p 1 : V a l u e   i : t y p e = " d 1 : s t r i n g " > ' T 4 4 ' ! 4 5 : 4 5 < / d 1 p 1 : V a l u e > < / d 2 : a n y T y p e > < d 2 : a n y T y p e   z : I d = " i 4 2 1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1 6 8 " / > < d 1 p 1 : U U I D > b a c 8 8 5 2 6 - 9 e 2 2 - 4 a d 7 - b b d f - 3 f d 4 8 f e a 5 5 2 f < / d 1 p 1 : U U I D > < d 1 p 1 : C o n t a i n e r   z : R e f = " i 4 1 6 9 " / > < d 1 p 1 : V a l u e   i : t y p e = " d 1 : s t r i n g " > ' T 4 5 ' ! 4 5 : 4 5 < / d 1 p 1 : V a l u e > < / d 2 : a n y T y p e > < d 2 : a n y T y p e   z : I d = " i 4 2 1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1 6 8 " / > < d 1 p 1 : U U I D > 0 0 9 d 2 3 7 b - 5 8 4 9 - 4 0 d b - b 7 b 3 - c d 6 3 3 d f b a a 2 f < / d 1 p 1 : U U I D > < d 1 p 1 : C o n t a i n e r   z : R e f = " i 4 1 6 9 " / > < d 1 p 1 : V a l u e   i : t y p e = " d 1 : s t r i n g " > ' T 4 6 ' ! 4 6 : 4 6 < / d 1 p 1 : V a l u e > < / d 2 : a n y T y p e > < d 2 : a n y T y p e   z : I d = " i 4 2 1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1 6 8 " / > < d 1 p 1 : U U I D > 9 f 1 5 0 7 8 4 - b 5 d 7 - 4 a b 1 - 9 b 7 0 - 3 1 3 4 5 2 6 b 9 8 d d < / d 1 p 1 : U U I D > < d 1 p 1 : C o n t a i n e r   z : R e f = " i 4 1 6 9 " / > < d 1 p 1 : V a l u e   i : t y p e = " d 1 : s t r i n g " > ' T 4 7 ' ! 4 6 : 4 6 < / d 1 p 1 : V a l u e > < / d 2 : a n y T y p e > < d 2 : a n y T y p e   z : I d = " i 4 2 2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1 6 8 " / > < d 1 p 1 : U U I D > 6 2 8 3 b b a 3 - b 9 6 3 - 4 6 2 4 - a f a f - 3 e 1 0 0 1 6 0 0 2 9 5 < / d 1 p 1 : U U I D > < d 1 p 1 : C o n t a i n e r   z : R e f = " i 4 1 6 9 " / > < d 1 p 1 : V a l u e   i : t y p e = " d 1 : s t r i n g " > ' T 4 8 ' ! 4 6 : 4 6 < / d 1 p 1 : V a l u e > < / d 2 : a n y T y p e > < d 2 : a n y T y p e   z : I d = " i 4 2 2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1 6 8 " / > < d 1 p 1 : U U I D > 2 c a 9 d a d 0 - c b f 5 - 4 c 0 8 - 9 f 4 d - 0 7 5 4 a 5 d 1 5 0 8 7 < / d 1 p 1 : U U I D > < d 1 p 1 : C o n t a i n e r   z : R e f = " i 4 1 6 9 " / > < d 1 p 1 : V a l u e   i : t y p e = " d 1 : s t r i n g " > ' T 4 9 ' ! 4 6 : 4 6 < / d 1 p 1 : V a l u e > < / d 2 : a n y T y p e > < d 2 : a n y T y p e   z : I d = " i 4 2 2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1 6 8 " / > < d 1 p 1 : U U I D > a 5 1 8 e 0 9 c - e c 7 1 - 4 3 1 d - a a 0 d - 2 0 a 8 f 7 f 1 f 7 c 0 < / d 1 p 1 : U U I D > < d 1 p 1 : C o n t a i n e r   z : R e f = " i 4 1 6 9 " / > < d 1 p 1 : V a l u e   i : t y p e = " d 1 : s t r i n g " > ' T 5 0 ' ! 4 6 : 4 6 < / d 1 p 1 : V a l u e > < / d 2 : a n y T y p e > < d 2 : a n y T y p e   z : I d = " i 4 2 2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1 6 8 " / > < d 1 p 1 : U U I D > b 7 d 5 8 1 a c - 7 8 8 1 - 4 9 1 9 - a 4 2 c - 4 6 f 3 4 b 9 0 9 0 e 3 < / d 1 p 1 : U U I D > < d 1 p 1 : C o n t a i n e r   z : R e f = " i 4 1 6 9 " / > < d 1 p 1 : V a l u e   i : t y p e = " d 1 : s t r i n g " > ' T 5 1 ' ! 4 6 : 4 6 < / d 1 p 1 : V a l u e > < / d 2 : a n y T y p e > < d 2 : a n y T y p e   z : I d = " i 4 2 2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1 6 8 " / > < d 1 p 1 : U U I D > 6 6 c 2 8 7 1 e - 9 5 4 e - 4 f 3 b - 8 6 6 a - 1 7 5 7 4 b 9 d 7 2 1 0 < / d 1 p 1 : U U I D > < d 1 p 1 : C o n t a i n e r   z : R e f = " i 4 1 6 9 " / > < d 1 p 1 : V a l u e   i : t y p e = " d 1 : s t r i n g " > ' T 5 2 ' ! 4 6 : 4 6 < / d 1 p 1 : V a l u e > < / d 2 : a n y T y p e > < d 2 : a n y T y p e   z : I d = " i 4 2 2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1 6 8 " / > < d 1 p 1 : U U I D > 7 6 7 8 9 5 3 2 - b 5 c e - 4 e 4 d - b 8 5 6 - 6 f 6 a 2 6 b d b 5 3 8 < / d 1 p 1 : U U I D > < d 1 p 1 : C o n t a i n e r   z : R e f = " i 4 1 6 9 " / > < d 1 p 1 : V a l u e   i : t y p e = " d 1 : s t r i n g " > ' T 5 3 ' ! 4 6 : 4 6 < / d 1 p 1 : V a l u e > < / d 2 : a n y T y p e > < d 2 : a n y T y p e   z : I d = " i 4 2 2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1 6 8 " / > < d 1 p 1 : U U I D > 5 b b 6 b 6 6 1 - 2 5 9 2 - 4 1 1 b - 8 4 d e - 6 b f 2 d 6 2 c a 6 7 9 < / d 1 p 1 : U U I D > < d 1 p 1 : C o n t a i n e r   z : R e f = " i 4 1 6 9 " / > < d 1 p 1 : V a l u e   i : t y p e = " d 1 : s t r i n g " > ' T 5 4 ' ! 4 5 : 4 5 < / d 1 p 1 : V a l u e > < / d 2 : a n y T y p e > < d 2 : a n y T y p e   z : I d = " i 4 2 2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1 6 8 " / > < d 1 p 1 : U U I D > b f 4 5 8 4 9 d - 8 9 2 0 - 4 6 6 0 - b e 8 7 - 8 5 5 1 2 7 5 f 1 b 8 8 < / d 1 p 1 : U U I D > < d 1 p 1 : C o n t a i n e r   z : R e f = " i 4 1 6 9 " / > < d 1 p 1 : V a l u e   i : t y p e = " d 1 : s t r i n g " > ' T 5 5 ' ! 4 5 : 4 5 < / d 1 p 1 : V a l u e > < / d 2 : a n y T y p e > < d 2 : a n y T y p e   z : I d = " i 4 2 2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1 6 8 " / > < d 1 p 1 : U U I D > 9 3 f c 3 1 1 9 - 5 7 4 4 - 4 4 a 0 - 8 0 b 5 - f 8 c b 2 a 8 1 d 9 2 7 < / d 1 p 1 : U U I D > < d 1 p 1 : C o n t a i n e r   z : R e f = " i 4 1 6 9 " / > < d 1 p 1 : V a l u e   i : t y p e = " d 1 : s t r i n g " > ' T 5 6 ' ! 4 5 : 4 5 < / d 1 p 1 : V a l u e > < / d 2 : a n y T y p e > < d 2 : a n y T y p e   z : I d = " i 4 2 2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1 6 8 " / > < d 1 p 1 : U U I D > 8 1 e a 1 3 c 0 - 7 7 6 c - 4 7 5 5 - b b 3 2 - 9 1 6 5 b d 0 a a 0 6 1 < / d 1 p 1 : U U I D > < d 1 p 1 : C o n t a i n e r   z : R e f = " i 4 1 6 9 " / > < d 1 p 1 : V a l u e   i : t y p e = " d 1 : s t r i n g " > ' T 5 7 ' ! 4 5 : 4 5 < / d 1 p 1 : V a l u e > < / d 2 : a n y T y p e > < d 2 : a n y T y p e   z : I d = " i 4 2 3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1 6 8 " / > < d 1 p 1 : U U I D > 7 c 0 9 c b 6 4 - 4 4 7 c - 4 c 9 a - b d f d - a 0 8 0 0 8 e 6 a 2 f 1 < / d 1 p 1 : U U I D > < d 1 p 1 : C o n t a i n e r   z : R e f = " i 4 1 6 9 " / > < d 1 p 1 : V a l u e   i : t y p e = " d 1 : s t r i n g " > ' T 5 8 ' ! 4 5 : 4 5 < / d 1 p 1 : V a l u e > < / d 2 : a n y T y p e > < d 2 : a n y T y p e   z : I d = " i 4 2 3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1 6 8 " / > < d 1 p 1 : U U I D > b 7 1 c 6 b 6 5 - 5 3 f f - 4 f 5 1 - 9 7 1 f - 6 9 f 1 1 e c f 8 5 4 2 < / d 1 p 1 : U U I D > < d 1 p 1 : C o n t a i n e r   z : R e f = " i 4 1 6 9 " / > < d 1 p 1 : V a l u e   i : t y p e = " d 1 : s t r i n g " > ' T 5 9 ' ! 4 5 : 4 5 < / d 1 p 1 : V a l u e > < / d 2 : a n y T y p e > < d 2 : a n y T y p e   z : I d = " i 4 2 3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1 6 8 " / > < d 1 p 1 : U U I D > 0 0 0 3 8 2 b d - 9 4 5 5 - 4 f 6 c - 8 2 f 8 - 3 0 e a f f 1 6 9 8 6 f < / d 1 p 1 : U U I D > < d 1 p 1 : C o n t a i n e r   z : R e f = " i 4 1 6 9 " / > < d 1 p 1 : V a l u e   i : t y p e = " d 1 : s t r i n g " > ' T 6 0 ' ! 4 4 : 4 4 < / d 1 p 1 : V a l u e > < / d 2 : a n y T y p e > < d 2 : a n y T y p e   z : I d = " i 4 2 3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1 6 8 " / > < d 1 p 1 : U U I D > f d f 5 a 6 f 0 - 7 e c c - 4 e e 6 - 9 2 6 0 - 8 6 d 4 b 9 b 1 d 1 c f < / d 1 p 1 : U U I D > < d 1 p 1 : C o n t a i n e r   z : R e f = " i 4 1 6 9 " / > < d 1 p 1 : V a l u e   i : t y p e = " d 1 : s t r i n g " > ' T 6 1 ' ! 4 4 : 4 4 < / d 1 p 1 : V a l u e > < / d 2 : a n y T y p e > < d 2 : a n y T y p e   z : I d = " i 4 2 3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1 6 8 " / > < d 1 p 1 : U U I D > d 4 2 c 2 9 5 6 - 0 6 9 e - 4 8 0 a - a 0 b 3 - f f a 7 9 f 8 6 f 5 0 a < / d 1 p 1 : U U I D > < d 1 p 1 : C o n t a i n e r   z : R e f = " i 4 1 6 9 " / > < d 1 p 1 : V a l u e   i : t y p e = " d 1 : s t r i n g " > ' T 6 2 ' ! 4 4 : 4 4 < / d 1 p 1 : V a l u e > < / d 2 : a n y T y p e > < d 2 : a n y T y p e   z : I d = " i 4 2 3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1 6 8 " / > < d 1 p 1 : U U I D > d 7 2 3 c b e 0 - 6 7 b c - 4 e 4 e - b 4 c 8 - 2 9 1 0 7 2 d 2 1 5 9 5 < / d 1 p 1 : U U I D > < d 1 p 1 : C o n t a i n e r   z : R e f = " i 4 1 6 9 " / > < d 1 p 1 : V a l u e   i : t y p e = " d 1 : s t r i n g " > ' T 6 3 ' ! 4 4 : 4 4 < / d 1 p 1 : V a l u e > < / d 2 : a n y T y p e > < d 2 : a n y T y p e   z : I d = " i 4 2 3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1 6 8 " / > < d 1 p 1 : U U I D > e 5 9 1 0 5 7 3 - 6 b e b - 4 8 1 3 - 8 e 5 1 - b 5 9 c e b 9 0 6 7 5 f < / d 1 p 1 : U U I D > < d 1 p 1 : C o n t a i n e r   z : R e f = " i 4 1 6 9 " / > < d 1 p 1 : V a l u e   i : t y p e = " d 1 : s t r i n g " > ' T 6 4 ' ! 4 4 : 4 4 < / d 1 p 1 : V a l u e > < / d 2 : a n y T y p e > < d 2 : a n y T y p e   z : I d = " i 4 2 3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1 6 8 " / > < d 1 p 1 : U U I D > f f 7 1 a 8 7 5 - 3 9 e a - 4 f 2 d - a 6 3 c - 0 9 6 1 3 4 3 9 6 e 2 e < / d 1 p 1 : U U I D > < d 1 p 1 : C o n t a i n e r   z : R e f = " i 4 1 6 9 " / > < d 1 p 1 : V a l u e   i : t y p e = " d 1 : s t r i n g " > ' T 6 5 ' ! 4 5 : 4 5 < / d 1 p 1 : V a l u e > < / d 2 : a n y T y p e > < d 2 : a n y T y p e   z : I d = " i 4 2 3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1 6 8 " / > < d 1 p 1 : U U I D > 2 9 1 d 7 1 0 b - c b 8 f - 4 c 6 7 - 9 1 a 1 - 4 7 f b c f b b 8 f 9 e < / d 1 p 1 : U U I D > < d 1 p 1 : C o n t a i n e r   z : R e f = " i 4 1 6 9 " / > < d 1 p 1 : V a l u e   i : t y p e = " d 1 : s t r i n g " > ' T 6 6 ' ! 4 5 : 4 5 < / d 1 p 1 : V a l u e > < / d 2 : a n y T y p e > < d 2 : a n y T y p e   z : I d = " i 4 2 3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1 6 8 " / > < d 1 p 1 : U U I D > 1 c 1 b 6 f 9 2 - e 4 4 5 - 4 7 6 7 - 8 c f 2 - 2 0 9 8 2 0 7 2 9 6 a f < / d 1 p 1 : U U I D > < d 1 p 1 : C o n t a i n e r   z : R e f = " i 4 1 6 9 " / > < d 1 p 1 : V a l u e   i : t y p e = " d 1 : s t r i n g " > ' T 6 7 ' ! 4 5 : 4 5 < / d 1 p 1 : V a l u e > < / d 2 : a n y T y p e > < d 2 : a n y T y p e   z : I d = " i 4 2 4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1 6 8 " / > < d 1 p 1 : U U I D > c 2 8 2 9 9 b d - 9 7 1 3 - 4 6 b d - b 3 e 2 - 3 9 7 1 6 5 a 9 e b 3 8 < / d 1 p 1 : U U I D > < d 1 p 1 : C o n t a i n e r   z : R e f = " i 4 1 6 9 " / > < d 1 p 1 : V a l u e   i : t y p e = " d 1 : s t r i n g " > ' T 6 8 ' ! 4 5 : 4 5 < / d 1 p 1 : V a l u e > < / d 2 : a n y T y p e > < d 2 : a n y T y p e   z : I d = " i 4 2 4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1 6 8 " / > < d 1 p 1 : U U I D > 1 1 6 9 c f 5 2 - f 6 e 3 - 4 e 8 a - a 1 2 2 - 1 f 4 b 4 e c 2 4 2 3 2 < / d 1 p 1 : U U I D > < d 1 p 1 : C o n t a i n e r   z : R e f = " i 4 1 6 9 " / > < d 1 p 1 : V a l u e   i : t y p e = " d 1 : s t r i n g " > ' T 6 9 ' ! 4 5 : 4 5 < / d 1 p 1 : V a l u e > < / d 2 : a n y T y p e > < d 2 : a n y T y p e   z : I d = " i 4 2 4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1 6 8 " / > < d 1 p 1 : U U I D > 1 3 c c 5 3 1 f - f 3 8 5 - 4 c 2 9 - 8 a 0 c - 6 e 8 6 d d f 3 5 f c d < / d 1 p 1 : U U I D > < d 1 p 1 : C o n t a i n e r   z : R e f = " i 4 1 6 9 " / > < d 1 p 1 : V a l u e   i : t y p e = " d 1 : s t r i n g " > ' T 7 0 ' ! 4 6 : 4 6 < / d 1 p 1 : V a l u e > < / d 2 : a n y T y p e > < d 2 : a n y T y p e   z : I d = " i 4 2 4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1 6 8 " / > < d 1 p 1 : U U I D > 1 0 1 d e 2 1 5 - 0 5 0 c - 4 2 1 7 - 9 8 d 3 - a 7 d 3 9 c d c 2 2 8 b < / d 1 p 1 : U U I D > < d 1 p 1 : C o n t a i n e r   z : R e f = " i 4 1 6 9 " / > < d 1 p 1 : V a l u e   i : t y p e = " d 1 : s t r i n g " > ' T 7 1 ' ! 4 6 : 4 6 < / d 1 p 1 : V a l u e > < / d 2 : a n y T y p e > < d 2 : a n y T y p e   z : I d = " i 4 2 4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1 6 8 " / > < d 1 p 1 : U U I D > f f 9 1 9 b 0 d - 9 2 7 c - 4 5 c f - b 8 f c - 7 3 9 d f e b f c 2 7 9 < / d 1 p 1 : U U I D > < d 1 p 1 : C o n t a i n e r   z : R e f = " i 4 1 6 9 " / > < d 1 p 1 : V a l u e   i : t y p e = " d 1 : s t r i n g " > ' T 7 2 ' ! 4 6 : 4 6 < / d 1 p 1 : V a l u e > < / d 2 : a n y T y p e > < d 2 : a n y T y p e   z : I d = " i 4 2 4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1 6 8 " / > < d 1 p 1 : U U I D > 8 9 a 9 4 b 6 c - 6 0 3 3 - 4 a f 0 - 8 d 9 c - 1 a 3 6 d b d 8 e 7 5 4 < / d 1 p 1 : U U I D > < d 1 p 1 : C o n t a i n e r   z : R e f = " i 4 1 6 9 " / > < d 1 p 1 : V a l u e   i : t y p e = " d 1 : s t r i n g " > ' T 7 3 ' ! 4 6 : 4 6 < / d 1 p 1 : V a l u e > < / d 2 : a n y T y p e > < d 2 : a n y T y p e   z : I d = " i 4 2 4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1 6 8 " / > < d 1 p 1 : U U I D > 1 7 9 1 1 3 3 5 - 0 0 f c - 4 3 6 7 - 8 2 2 f - 6 1 4 9 5 9 6 b b 5 a 7 < / d 1 p 1 : U U I D > < d 1 p 1 : C o n t a i n e r   z : R e f = " i 4 1 6 9 " / > < d 1 p 1 : V a l u e   i : t y p e = " d 1 : s t r i n g " > ' T 7 4 ' ! 4 6 : 4 6 < / d 1 p 1 : V a l u e > < / d 2 : a n y T y p e > < d 2 : a n y T y p e   z : I d = " i 4 2 4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1 6 8 " / > < d 1 p 1 : U U I D > a 5 3 4 9 2 4 f - e 0 f d - 4 9 0 a - 9 4 e e - 1 6 f a 7 9 c b 8 d 4 0 < / d 1 p 1 : U U I D > < d 1 p 1 : C o n t a i n e r   z : R e f = " i 4 1 6 9 " / > < d 1 p 1 : V a l u e   i : t y p e = " d 1 : s t r i n g " > ' T 7 5 ' ! 4 5 : 4 5 < / d 1 p 1 : V a l u e > < / d 2 : a n y T y p e > < d 2 : a n y T y p e   z : I d = " i 4 2 4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1 6 8 " / > < d 1 p 1 : U U I D > d 3 b 1 c 4 7 8 - 0 d 1 4 - 4 b 4 c - b 0 2 9 - f 1 d f 8 e 1 c f b 7 e < / d 1 p 1 : U U I D > < d 1 p 1 : C o n t a i n e r   z : R e f = " i 4 1 6 9 " / > < d 1 p 1 : V a l u e   i : t y p e = " d 1 : s t r i n g " > ' T 7 6 ' ! 4 5 : 4 5 < / d 1 p 1 : V a l u e > < / d 2 : a n y T y p e > < d 2 : a n y T y p e   z : I d = " i 4 2 4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1 6 8 " / > < d 1 p 1 : U U I D > 3 f b 7 7 d 1 a - 4 9 8 7 - 4 1 3 6 - b 3 6 7 - 2 5 1 f 4 5 5 2 3 c 0 c < / d 1 p 1 : U U I D > < d 1 p 1 : C o n t a i n e r   z : R e f = " i 4 1 6 9 " / > < d 1 p 1 : V a l u e   i : t y p e = " d 1 : s t r i n g " > ' T 7 7 ' ! 4 5 : 4 5 < / d 1 p 1 : V a l u e > < / d 2 : a n y T y p e > < d 2 : a n y T y p e   z : I d = " i 4 2 5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1 6 8 " / > < d 1 p 1 : U U I D > 9 6 a 4 d b 4 a - a 8 5 4 - 4 8 2 9 - b 7 d b - c 4 6 3 d 7 f 7 6 7 2 6 < / d 1 p 1 : U U I D > < d 1 p 1 : C o n t a i n e r   z : R e f = " i 4 1 6 9 " / > < d 1 p 1 : V a l u e   i : t y p e = " d 1 : s t r i n g " > ' T 7 8 ' ! 4 5 : 4 5 < / d 1 p 1 : V a l u e > < / d 2 : a n y T y p e > < d 2 : a n y T y p e   z : I d = " i 4 2 5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1 6 8 " / > < d 1 p 1 : U U I D > 1 b 4 a 8 e 0 3 - 1 2 9 e - 4 1 f f - a c 1 1 - 9 3 2 4 0 c 9 d c c 7 e < / d 1 p 1 : U U I D > < d 1 p 1 : C o n t a i n e r   z : R e f = " i 4 1 6 9 " / > < d 1 p 1 : V a l u e   i : t y p e = " d 1 : s t r i n g " > ' T 7 9 ' ! 4 6 : 4 6 < / d 1 p 1 : V a l u e > < / d 2 : a n y T y p e > < d 2 : a n y T y p e   z : I d = " i 4 2 5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1 6 8 " / > < d 1 p 1 : U U I D > 4 7 6 2 0 d a 7 - 0 c f 0 - 4 5 d f - 8 0 d 5 - d b d c 3 0 0 1 2 0 f 0 < / d 1 p 1 : U U I D > < d 1 p 1 : C o n t a i n e r   z : R e f = " i 4 1 6 9 " / > < d 1 p 1 : V a l u e   i : t y p e = " d 1 : s t r i n g " > ' T 8 0 ' ! 4 6 : 4 6 < / d 1 p 1 : V a l u e > < / d 2 : a n y T y p e > < d 2 : a n y T y p e   z : I d = " i 4 2 5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1 6 8 " / > < d 1 p 1 : U U I D > b d 2 d a 1 f 3 - 0 6 a b - 4 7 e c - a e 8 2 - a d 9 2 e 0 9 8 9 3 0 8 < / d 1 p 1 : U U I D > < d 1 p 1 : C o n t a i n e r   z : R e f = " i 4 1 6 9 " / > < d 1 p 1 : V a l u e   i : t y p e = " d 1 : s t r i n g " > ' T 8 1 ' ! 4 6 : 4 6 < / d 1 p 1 : V a l u e > < / d 2 : a n y T y p e > < d 2 : a n y T y p e   z : I d = " i 4 2 5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1 6 8 " / > < d 1 p 1 : U U I D > e 9 9 7 2 d a 4 - 1 a b 2 - 4 2 c e - b 6 0 a - b 3 a 6 a 5 4 2 f a a 7 < / d 1 p 1 : U U I D > < d 1 p 1 : C o n t a i n e r   z : R e f = " i 4 1 6 9 " / > < d 1 p 1 : V a l u e   i : t y p e = " d 1 : s t r i n g " > ' T 8 2 ' ! 4 5 : 4 5 < / d 1 p 1 : V a l u e > < / d 2 : a n y T y p e > < d 2 : a n y T y p e   z : I d = " i 4 2 5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1 6 8 " / > < d 1 p 1 : U U I D > a 8 1 b 7 0 3 f - d d 4 9 - 4 b 5 6 - 9 e 8 9 - 2 8 e 6 8 b d 1 d 7 f a < / d 1 p 1 : U U I D > < d 1 p 1 : C o n t a i n e r   z : R e f = " i 4 1 6 9 " / > < d 1 p 1 : V a l u e   i : t y p e = " d 1 : s t r i n g " > ' T 8 3 ' ! 4 5 : 4 5 < / d 1 p 1 : V a l u e > < / d 2 : a n y T y p e > < d 2 : a n y T y p e   z : I d = " i 4 2 5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1 6 8 " / > < d 1 p 1 : U U I D > 4 f f 7 1 f 1 7 - 5 8 3 e - 4 8 d 2 - 9 9 f 8 - 2 a f 5 c c b f f 1 2 0 < / d 1 p 1 : U U I D > < d 1 p 1 : C o n t a i n e r   z : R e f = " i 4 1 6 9 " / > < d 1 p 1 : V a l u e   i : t y p e = " d 1 : s t r i n g " > ' T 8 4 ' ! 4 5 : 4 5 < / d 1 p 1 : V a l u e > < / d 2 : a n y T y p e > < d 2 : a n y T y p e   z : I d = " i 4 2 5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1 6 8 " / > < d 1 p 1 : U U I D > 7 8 2 2 2 d 2 3 - a 2 f 2 - 4 3 6 b - 9 0 1 e - d b 4 1 8 2 8 8 6 5 0 1 < / d 1 p 1 : U U I D > < d 1 p 1 : C o n t a i n e r   z : R e f = " i 4 1 6 9 " / > < d 1 p 1 : V a l u e   i : t y p e = " d 1 : s t r i n g " > ' T 8 5 ' ! 4 5 : 4 5 < / d 1 p 1 : V a l u e > < / d 2 : a n y T y p e > < d 2 : a n y T y p e   z : I d = " i 4 2 5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1 6 8 " / > < d 1 p 1 : U U I D > 0 6 2 d b 6 a f - 1 0 a 8 - 4 d 6 f - 9 f 7 2 - d c e b 0 0 a 8 1 9 4 e < / d 1 p 1 : U U I D > < d 1 p 1 : C o n t a i n e r   z : R e f = " i 4 1 6 9 " / > < d 1 p 1 : V a l u e   i : t y p e = " d 1 : s t r i n g " > ' T 8 6 ' ! 4 4 : 4 4 < / d 1 p 1 : V a l u e > < / d 2 : a n y T y p e > < d 2 : a n y T y p e   z : I d = " i 4 2 5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1 6 8 " / > < d 1 p 1 : U U I D > b d 2 8 7 1 d a - f c 8 9 - 4 3 a d - a 4 f 4 - 3 8 5 1 6 3 3 9 d 7 b d < / d 1 p 1 : U U I D > < d 1 p 1 : C o n t a i n e r   z : R e f = " i 4 1 6 9 " / > < d 1 p 1 : V a l u e   i : t y p e = " d 1 : s t r i n g " > ' T 8 7 ' ! 4 5 : 4 5 < / d 1 p 1 : V a l u e > < / d 2 : a n y T y p e > < d 2 : a n y T y p e   z : I d = " i 4 2 6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1 6 8 " / > < d 1 p 1 : U U I D > f 6 8 e b 2 a 4 - 5 b 7 3 - 4 d 1 d - b 6 5 8 - c e e 8 f d 6 0 5 d 1 0 < / d 1 p 1 : U U I D > < d 1 p 1 : C o n t a i n e r   z : R e f = " i 4 1 6 9 " / > < d 1 p 1 : V a l u e   i : t y p e = " d 1 : s t r i n g " > ' T 8 8 ' ! 4 5 : 4 5 < / d 1 p 1 : V a l u e > < / d 2 : a n y T y p e > < d 2 : a n y T y p e   z : I d = " i 4 2 6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1 6 8 " / > < d 1 p 1 : U U I D > f b b a 8 8 7 d - a 3 2 6 - 4 0 0 5 - b 9 6 6 - 7 6 6 d 1 8 0 2 f 3 0 a < / d 1 p 1 : U U I D > < d 1 p 1 : C o n t a i n e r   z : R e f = " i 4 1 6 9 " / > < d 1 p 1 : V a l u e   i : t y p e = " d 1 : s t r i n g " > ' T 8 9 ' ! 4 5 : 4 5 < / d 1 p 1 : V a l u e > < / d 2 : a n y T y p e > < d 2 : a n y T y p e   z : I d = " i 4 2 6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1 6 8 " / > < d 1 p 1 : U U I D > 4 1 8 0 5 8 f 3 - 3 e b e - 4 6 a b - b f d 2 - c d c 3 3 7 5 e 3 e b 8 < / d 1 p 1 : U U I D > < d 1 p 1 : C o n t a i n e r   z : R e f = " i 4 1 6 9 " / > < d 1 p 1 : V a l u e   i : t y p e = " d 1 : s t r i n g " > ' T 9 0 ' ! 4 4 : 4 4 < / d 1 p 1 : V a l u e > < / d 2 : a n y T y p e > < d 2 : a n y T y p e   z : I d = " i 4 2 6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1 6 8 " / > < d 1 p 1 : U U I D > c 5 f 3 5 c c 5 - 1 e 4 0 - 4 1 7 f - 9 e 3 2 - 6 a f 5 e d a d e b 6 b < / d 1 p 1 : U U I D > < d 1 p 1 : C o n t a i n e r   z : R e f = " i 4 1 6 9 " / > < d 1 p 1 : V a l u e   i : t y p e = " d 1 : s t r i n g " > ' T 9 1 ' ! 4 4 : 4 4 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2 6 4 " > < d 1 p 1 : U U I D > 5 0 0 5 c 2 6 9 - 0 c e 1 - 4 b c 5 - b 3 4 1 - 5 c 1 5 f b 1 e d 7 3 3 < / d 1 p 1 : U U I D > < d 1 p 1 : _ e l e m e n t s > < d 2 : a n y T y p e   z : R e f = " i 4 1 7 0 " / > < d 2 : a n y T y p e   z : R e f = " i 4 1 7 3 " / > < d 2 : a n y T y p e   z : R e f = " i 4 1 7 4 " / > < d 2 : a n y T y p e   z : R e f = " i 4 1 7 5 " / > < d 2 : a n y T y p e   z : R e f = " i 4 1 7 6 " / > < d 2 : a n y T y p e   z : R e f = " i 4 1 7 7 " / > < d 2 : a n y T y p e   z : R e f = " i 4 1 7 8 " / > < d 2 : a n y T y p e   z : R e f = " i 4 1 7 9 " / > < d 2 : a n y T y p e   z : R e f = " i 4 1 8 0 " / > < d 2 : a n y T y p e   z : R e f = " i 4 1 8 1 " / > < d 2 : a n y T y p e   z : R e f = " i 4 1 8 2 " / > < d 2 : a n y T y p e   z : R e f = " i 4 1 8 3 " / > < d 2 : a n y T y p e   z : R e f = " i 4 1 8 4 " / > < d 2 : a n y T y p e   z : R e f = " i 4 1 8 5 " / > < d 2 : a n y T y p e   z : R e f = " i 4 1 8 6 " / > < d 2 : a n y T y p e   z : R e f = " i 4 1 8 7 " / > < d 2 : a n y T y p e   z : R e f = " i 4 1 8 8 " / > < d 2 : a n y T y p e   z : R e f = " i 4 1 8 9 " / > < d 2 : a n y T y p e   z : R e f = " i 4 1 9 0 " / > < d 2 : a n y T y p e   z : R e f = " i 4 1 9 1 " / > < d 2 : a n y T y p e   z : R e f = " i 4 1 9 2 " / > < d 2 : a n y T y p e   z : R e f = " i 4 1 9 3 " / > < d 2 : a n y T y p e   z : R e f = " i 4 1 9 4 " / > < d 2 : a n y T y p e   z : R e f = " i 4 1 9 5 " / > < d 2 : a n y T y p e   z : R e f = " i 4 1 9 6 " / > < d 2 : a n y T y p e   z : R e f = " i 4 1 9 7 " / > < d 2 : a n y T y p e   z : R e f = " i 4 1 9 8 " / > < d 2 : a n y T y p e   z : R e f = " i 4 1 9 9 " / > < d 2 : a n y T y p e   z : R e f = " i 4 2 0 0 " / > < d 2 : a n y T y p e   z : R e f = " i 4 2 0 1 " / > < d 2 : a n y T y p e   z : R e f = " i 4 2 0 2 " / > < d 2 : a n y T y p e   z : R e f = " i 4 2 0 3 " / > < d 2 : a n y T y p e   z : R e f = " i 4 2 0 4 " / > < d 2 : a n y T y p e   z : R e f = " i 4 2 0 5 " / > < d 2 : a n y T y p e   z : R e f = " i 4 2 0 6 " / > < d 2 : a n y T y p e   z : R e f = " i 4 2 0 7 " / > < d 2 : a n y T y p e   z : R e f = " i 4 2 0 8 " / > < d 2 : a n y T y p e   z : R e f = " i 4 2 0 9 " / > < d 2 : a n y T y p e   z : R e f = " i 4 2 1 0 " / > < d 2 : a n y T y p e   z : R e f = " i 4 2 1 1 " / > < d 2 : a n y T y p e   z : R e f = " i 4 2 1 2 " / > < d 2 : a n y T y p e   z : R e f = " i 4 2 1 3 " / > < d 2 : a n y T y p e   z : R e f = " i 4 2 1 4 " / > < d 2 : a n y T y p e   z : R e f = " i 4 2 1 5 " / > < d 2 : a n y T y p e   z : R e f = " i 4 2 1 6 " / > < d 2 : a n y T y p e   z : R e f = " i 4 2 1 7 " / > < d 2 : a n y T y p e   z : R e f = " i 4 2 1 8 " / > < d 2 : a n y T y p e   z : R e f = " i 4 2 1 9 " / > < d 2 : a n y T y p e   z : R e f = " i 4 2 2 0 " / > < d 2 : a n y T y p e   z : R e f = " i 4 2 2 1 " / > < d 2 : a n y T y p e   z : R e f = " i 4 2 2 2 " / > < d 2 : a n y T y p e   z : R e f = " i 4 2 2 3 " / > < d 2 : a n y T y p e   z : R e f = " i 4 2 2 4 " / > < d 2 : a n y T y p e   z : R e f = " i 4 2 2 5 " / > < d 2 : a n y T y p e   z : R e f = " i 4 2 2 6 " / > < d 2 : a n y T y p e   z : R e f = " i 4 2 2 7 " / > < d 2 : a n y T y p e   z : R e f = " i 4 2 2 8 " / > < d 2 : a n y T y p e   z : R e f = " i 4 2 2 9 " / > < d 2 : a n y T y p e   z : R e f = " i 4 2 3 0 " / > < d 2 : a n y T y p e   z : R e f = " i 4 2 3 1 " / > < d 2 : a n y T y p e   z : R e f = " i 4 2 3 2 " / > < d 2 : a n y T y p e   z : R e f = " i 4 2 3 3 " / > < d 2 : a n y T y p e   z : R e f = " i 4 2 3 4 " / > < d 2 : a n y T y p e   z : R e f = " i 4 2 3 5 " / > < d 2 : a n y T y p e   z : R e f = " i 4 2 3 6 " / > < d 2 : a n y T y p e   z : R e f = " i 4 2 3 7 " / > < d 2 : a n y T y p e   z : R e f = " i 4 2 3 8 " / > < d 2 : a n y T y p e   z : R e f = " i 4 2 3 9 " / > < d 2 : a n y T y p e   z : R e f = " i 4 2 4 0 " / > < d 2 : a n y T y p e   z : R e f = " i 4 2 4 1 " / > < d 2 : a n y T y p e   z : R e f = " i 4 2 4 2 " / > < d 2 : a n y T y p e   z : R e f = " i 4 2 4 3 " / > < d 2 : a n y T y p e   z : R e f = " i 4 2 4 4 " / > < d 2 : a n y T y p e   z : R e f = " i 4 2 4 5 " / > < d 2 : a n y T y p e   z : R e f = " i 4 2 4 6 " / > < d 2 : a n y T y p e   z : R e f = " i 4 2 4 7 " / > < d 2 : a n y T y p e   z : R e f = " i 4 2 4 8 " / > < d 2 : a n y T y p e   z : R e f = " i 4 2 4 9 " / > < d 2 : a n y T y p e   z : R e f = " i 4 2 5 0 " / > < d 2 : a n y T y p e   z : R e f = " i 4 2 5 1 " / > < d 2 : a n y T y p e   z : R e f = " i 4 2 5 2 " / > < d 2 : a n y T y p e   z : R e f = " i 4 2 5 3 " / > < d 2 : a n y T y p e   z : R e f = " i 4 2 5 4 " / > < d 2 : a n y T y p e   z : R e f = " i 4 2 5 5 " / > < d 2 : a n y T y p e   z : R e f = " i 4 2 5 6 " / > < d 2 : a n y T y p e   z : R e f = " i 4 2 5 7 " / > < d 2 : a n y T y p e   z : R e f = " i 4 2 5 8 " / > < d 2 : a n y T y p e   z : R e f = " i 4 2 5 9 " / > < d 2 : a n y T y p e   z : R e f = " i 4 2 6 0 " / > < d 2 : a n y T y p e   z : R e f = " i 4 2 6 1 " / > < d 2 : a n y T y p e   z : R e f = " i 4 2 6 2 " / > < d 2 : a n y T y p e   z : R e f = " i 4 2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2 6 5 "   i : t y p e = " d 1 p 1 : L a b e l " > < d 1 p 1 : P a r e n t   z : R e f = " i 4 1 6 8 " / > < d 1 p 1 : U U I D > 7 9 2 2 d d 6 f - 3 6 3 3 - 4 f 9 8 - b 9 6 1 - d d c 6 7 6 0 f c 0 0 0 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 F r a n c h e - C o m t � 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2 6 6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G u a d e l o u p e & a m p ; 3 2 ; < / d 1 p 1 : N a m e > < d 1 p 1 : O b j e c t T y p e > E l e m e n t < / d 1 p 1 : O b j e c t T y p e > < d 1 p 1 : P a r e n t   z : R e f = " i 2 4 1 " / > < d 1 p 1 : U U I D > f 1 6 8 b 3 5 d - 3 2 0 1 - 4 a 4 0 - a f 3 d - 8 8 5 2 2 a 9 4 2 6 3 9 < / d 1 p 1 : U U I D > < d 1 p 1 : _ p r o p e r t i e s   z : I d = " i 4 2 6 7 "   i : t y p e = " d 1 p 1 : M D M P r o p e r t i e s " > < d 1 p 1 : P a r e n t   z : R e f = " i 4 2 6 6 " / > < d 1 p 1 : U U I D > 5 0 2 2 a e 3 a - 0 a 2 a - 4 0 3 6 - 9 a f 2 - 2 d c f 1 8 b 0 d a 9 9 < / d 1 p 1 : U U I D > < d 1 p 1 : _ e l e m e n t s > < d 2 : a n y T y p e   z : I d = " i 4 2 6 8 "   i : t y p e = " d 1 p 1 : M D M P r o p e r t y " > < d 1 p 1 : N a m e > S i g L e t t e r < / d 1 p 1 : N a m e > < d 1 p 1 : P a r e n t   z : R e f = " i 4 2 6 6 " / > < d 1 p 1 : U U I D > b b 4 7 c d 9 f - 7 8 f c - 4 3 9 4 - a a b 9 - 6 5 9 8 6 c e 6 c 4 b 7 < / d 1 p 1 : U U I D > < d 1 p 1 : _ p r o p e r t i e s   z : I d = " i 4 2 6 9 "   i : t y p e = " d 1 p 1 : M D M P r o p e r t i e s " > < d 1 p 1 : P a r e n t   z : R e f = " i 4 2 6 8 " / > < d 1 p 1 : U U I D > 3 b a 2 b e 6 8 - 6 f 3 3 - 4 a f 6 - 9 d e 3 - c 5 7 6 d e d 3 8 4 7 4 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2 7 0 " > < d 1 p 1 : U U I D > 0 d 0 4 3 d c 1 - 7 5 c d - 4 2 2 a - 9 9 3 d - 9 b 9 c b b 1 e 2 5 5 9 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2 6 7 " / > < d 1 p 1 : V a l u e   i : t y p e = " d 1 : s t r i n g " > < / d 1 p 1 : V a l u e > < / d 2 : a n y T y p e > < d 2 : a n y T y p e   z : I d = " i 4 2 7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2 6 6 " / > < d 1 p 1 : U U I D > f a 3 c 1 5 4 b - a 6 2 5 - 4 3 f 8 - 9 1 1 d - b 6 2 2 a b 6 6 1 3 4 e < / d 1 p 1 : U U I D > < d 1 p 1 : C o n t a i n e r   z : R e f = " i 4 2 6 7 " / > < d 1 p 1 : V a l u e   i : t y p e = " d 1 : s t r i n g " > ' T 1 ' ! 4 5 : 4 5 < / d 1 p 1 : V a l u e > < / d 2 : a n y T y p e > < d 2 : a n y T y p e   z : I d = " i 4 2 7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2 6 6 " / > < d 1 p 1 : U U I D > 2 2 8 4 f f 8 c - 4 7 d 8 - 4 e 5 b - b c f c - 5 6 1 c 5 d d c 1 b 2 b < / d 1 p 1 : U U I D > < d 1 p 1 : C o n t a i n e r   z : R e f = " i 4 2 6 7 " / > < d 1 p 1 : V a l u e   i : t y p e = " d 1 : s t r i n g " > ' T 2 ' ! 4 5 : 4 5 < / d 1 p 1 : V a l u e > < / d 2 : a n y T y p e > < d 2 : a n y T y p e   z : I d = " i 4 2 7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2 6 6 " / > < d 1 p 1 : U U I D > e 2 8 c c e 9 1 - 2 1 9 6 - 4 c 6 1 - b 1 1 6 - 8 2 3 f 9 4 b a d 0 0 f < / d 1 p 1 : U U I D > < d 1 p 1 : C o n t a i n e r   z : R e f = " i 4 2 6 7 " / > < d 1 p 1 : V a l u e   i : t y p e = " d 1 : s t r i n g " > ' T 3 ' ! 4 5 : 4 5 < / d 1 p 1 : V a l u e > < / d 2 : a n y T y p e > < d 2 : a n y T y p e   z : I d = " i 4 2 7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2 6 6 " / > < d 1 p 1 : U U I D > 4 0 1 8 f 7 b 1 - b 2 5 d - 4 1 e f - b 7 c 8 - 2 f b 6 7 9 e 5 c 8 c d < / d 1 p 1 : U U I D > < d 1 p 1 : C o n t a i n e r   z : R e f = " i 4 2 6 7 " / > < d 1 p 1 : V a l u e   i : t y p e = " d 1 : s t r i n g " > ' T 4 ' ! 4 5 : 4 5 < / d 1 p 1 : V a l u e > < / d 2 : a n y T y p e > < d 2 : a n y T y p e   z : I d = " i 4 2 7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2 6 6 " / > < d 1 p 1 : U U I D > f f 4 c 3 0 b b - 8 8 1 a - 4 6 4 7 - b 8 6 c - 7 3 4 d d d 4 a 3 3 1 3 < / d 1 p 1 : U U I D > < d 1 p 1 : C o n t a i n e r   z : R e f = " i 4 2 6 7 " / > < d 1 p 1 : V a l u e   i : t y p e = " d 1 : s t r i n g " > ' T 5 ' ! 4 5 : 4 5 < / d 1 p 1 : V a l u e > < / d 2 : a n y T y p e > < d 2 : a n y T y p e   z : I d = " i 4 2 7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2 6 6 " / > < d 1 p 1 : U U I D > 8 b d b f 3 4 f - 9 a 7 d - 4 7 d 4 - 9 8 a 0 - b 8 4 8 3 8 1 7 6 3 b c < / d 1 p 1 : U U I D > < d 1 p 1 : C o n t a i n e r   z : R e f = " i 4 2 6 7 " / > < d 1 p 1 : V a l u e   i : t y p e = " d 1 : s t r i n g " > ' T 6 ' ! 4 5 : 4 5 < / d 1 p 1 : V a l u e > < / d 2 : a n y T y p e > < d 2 : a n y T y p e   z : I d = " i 4 2 7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2 6 6 " / > < d 1 p 1 : U U I D > d 0 b 8 5 b a 9 - 7 9 8 7 - 4 6 1 2 - a f e 8 - c c f f 0 c 0 d b 4 2 f < / d 1 p 1 : U U I D > < d 1 p 1 : C o n t a i n e r   z : R e f = " i 4 2 6 7 " / > < d 1 p 1 : V a l u e   i : t y p e = " d 1 : s t r i n g " > ' T 7 ' ! 4 5 : 4 5 < / d 1 p 1 : V a l u e > < / d 2 : a n y T y p e > < d 2 : a n y T y p e   z : I d = " i 4 2 7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2 6 6 " / > < d 1 p 1 : U U I D > d 1 a 4 9 d b f - 1 4 4 6 - 4 e 4 3 - 9 d 2 e - f d 8 d 0 3 6 0 f e b 7 < / d 1 p 1 : U U I D > < d 1 p 1 : C o n t a i n e r   z : R e f = " i 4 2 6 7 " / > < d 1 p 1 : V a l u e   i : t y p e = " d 1 : s t r i n g " > ' T 8 ' ! 4 5 : 4 5 < / d 1 p 1 : V a l u e > < / d 2 : a n y T y p e > < d 2 : a n y T y p e   z : I d = " i 4 2 7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2 6 6 " / > < d 1 p 1 : U U I D > 3 b 4 e 1 2 f 2 - 0 0 c c - 4 9 f 4 - b 7 5 5 - 6 1 d 3 b 0 7 6 6 d 6 8 < / d 1 p 1 : U U I D > < d 1 p 1 : C o n t a i n e r   z : R e f = " i 4 2 6 7 " / > < d 1 p 1 : V a l u e   i : t y p e = " d 1 : s t r i n g " > ' T 9 ' ! 4 5 : 4 5 < / d 1 p 1 : V a l u e > < / d 2 : a n y T y p e > < d 2 : a n y T y p e   z : I d = " i 4 2 8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2 6 6 " / > < d 1 p 1 : U U I D > 5 f 6 f b d c 6 - 2 b 2 6 - 4 e c 0 - 9 5 0 c - 7 5 b 4 8 d d d 4 d 2 6 < / d 1 p 1 : U U I D > < d 1 p 1 : C o n t a i n e r   z : R e f = " i 4 2 6 7 " / > < d 1 p 1 : V a l u e   i : t y p e = " d 1 : s t r i n g " > ' T 1 0 ' ! 4 5 : 4 5 < / d 1 p 1 : V a l u e > < / d 2 : a n y T y p e > < d 2 : a n y T y p e   z : I d = " i 4 2 8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2 6 6 " / > < d 1 p 1 : U U I D > 6 c e e a 7 7 7 - 7 8 c 7 - 4 f c e - 8 8 d 0 - 0 2 4 d c 5 9 d b f f 4 < / d 1 p 1 : U U I D > < d 1 p 1 : C o n t a i n e r   z : R e f = " i 4 2 6 7 " / > < d 1 p 1 : V a l u e   i : t y p e = " d 1 : s t r i n g " > ' T 1 1 ' ! 4 5 : 4 5 < / d 1 p 1 : V a l u e > < / d 2 : a n y T y p e > < d 2 : a n y T y p e   z : I d = " i 4 2 8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2 6 6 " / > < d 1 p 1 : U U I D > 5 2 4 c 0 b 2 b - 8 7 c d - 4 2 8 d - a a c f - c 4 7 a e f c 7 b a 2 3 < / d 1 p 1 : U U I D > < d 1 p 1 : C o n t a i n e r   z : R e f = " i 4 2 6 7 " / > < d 1 p 1 : V a l u e   i : t y p e = " d 1 : s t r i n g " > ' T 1 2 ' ! 4 5 : 4 5 < / d 1 p 1 : V a l u e > < / d 2 : a n y T y p e > < d 2 : a n y T y p e   z : I d = " i 4 2 8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2 6 6 " / > < d 1 p 1 : U U I D > 0 4 7 9 e 7 6 0 - f 1 4 6 - 4 5 d 4 - a c 2 9 - c 4 e e 3 d f c 9 a 6 a < / d 1 p 1 : U U I D > < d 1 p 1 : C o n t a i n e r   z : R e f = " i 4 2 6 7 " / > < d 1 p 1 : V a l u e   i : t y p e = " d 1 : s t r i n g " > ' T 1 3 ' ! 4 5 : 4 5 < / d 1 p 1 : V a l u e > < / d 2 : a n y T y p e > < d 2 : a n y T y p e   z : I d = " i 4 2 8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2 6 6 " / > < d 1 p 1 : U U I D > 0 3 0 3 e a 4 6 - f b d 1 - 4 7 0 9 - b 3 c 8 - 1 c f 4 1 7 0 7 a 6 1 f < / d 1 p 1 : U U I D > < d 1 p 1 : C o n t a i n e r   z : R e f = " i 4 2 6 7 " / > < d 1 p 1 : V a l u e   i : t y p e = " d 1 : s t r i n g " > ' T 1 4 ' ! 4 5 : 4 5 < / d 1 p 1 : V a l u e > < / d 2 : a n y T y p e > < d 2 : a n y T y p e   z : I d = " i 4 2 8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2 6 6 " / > < d 1 p 1 : U U I D > 4 9 3 9 0 b 2 3 - 7 c b 6 - 4 b 3 1 - b a 7 9 - d 2 b d 7 e d a e 7 d 6 < / d 1 p 1 : U U I D > < d 1 p 1 : C o n t a i n e r   z : R e f = " i 4 2 6 7 " / > < d 1 p 1 : V a l u e   i : t y p e = " d 1 : s t r i n g " > ' T 1 5 ' ! 4 5 : 4 5 < / d 1 p 1 : V a l u e > < / d 2 : a n y T y p e > < d 2 : a n y T y p e   z : I d = " i 4 2 8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2 6 6 " / > < d 1 p 1 : U U I D > b 4 5 b 9 6 6 6 - 9 f 4 7 - 4 7 0 7 - 8 a a 7 - c 4 f a b 1 2 f 5 f 7 3 < / d 1 p 1 : U U I D > < d 1 p 1 : C o n t a i n e r   z : R e f = " i 4 2 6 7 " / > < d 1 p 1 : V a l u e   i : t y p e = " d 1 : s t r i n g " > ' T 1 6 ' ! 4 5 : 4 5 < / d 1 p 1 : V a l u e > < / d 2 : a n y T y p e > < d 2 : a n y T y p e   z : I d = " i 4 2 8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2 6 6 " / > < d 1 p 1 : U U I D > 2 f b e 6 4 7 a - 6 f 2 d - 4 1 8 3 - b 0 e 8 - c 9 e c a d a 3 2 5 6 3 < / d 1 p 1 : U U I D > < d 1 p 1 : C o n t a i n e r   z : R e f = " i 4 2 6 7 " / > < d 1 p 1 : V a l u e   i : t y p e = " d 1 : s t r i n g " > ' T 1 7 ' ! 4 5 : 4 5 < / d 1 p 1 : V a l u e > < / d 2 : a n y T y p e > < d 2 : a n y T y p e   z : I d = " i 4 2 8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2 6 6 " / > < d 1 p 1 : U U I D > a 6 d 2 d c f 4 - b c d 4 - 4 8 d d - 9 4 0 7 - 2 f 3 8 b f 6 1 4 0 3 1 < / d 1 p 1 : U U I D > < d 1 p 1 : C o n t a i n e r   z : R e f = " i 4 2 6 7 " / > < d 1 p 1 : V a l u e   i : t y p e = " d 1 : s t r i n g " > ' T 1 8 ' ! 4 5 : 4 5 < / d 1 p 1 : V a l u e > < / d 2 : a n y T y p e > < d 2 : a n y T y p e   z : I d = " i 4 2 8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2 6 6 " / > < d 1 p 1 : U U I D > 3 3 1 2 d c c 4 - 9 7 7 f - 4 0 a 1 - 9 f e 8 - f 6 0 3 6 9 b 8 3 4 9 e < / d 1 p 1 : U U I D > < d 1 p 1 : C o n t a i n e r   z : R e f = " i 4 2 6 7 " / > < d 1 p 1 : V a l u e   i : t y p e = " d 1 : s t r i n g " > ' T 1 9 ' ! 4 5 : 4 5 < / d 1 p 1 : V a l u e > < / d 2 : a n y T y p e > < d 2 : a n y T y p e   z : I d = " i 4 2 9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2 6 6 " / > < d 1 p 1 : U U I D > f 0 c 3 1 6 6 6 - 4 2 2 1 - 4 0 1 4 - 8 d a 2 - 5 5 e 3 3 9 f a 0 1 7 6 < / d 1 p 1 : U U I D > < d 1 p 1 : C o n t a i n e r   z : R e f = " i 4 2 6 7 " / > < d 1 p 1 : V a l u e   i : t y p e = " d 1 : s t r i n g " > ' T 2 0 ' ! 4 5 : 4 5 < / d 1 p 1 : V a l u e > < / d 2 : a n y T y p e > < d 2 : a n y T y p e   z : I d = " i 4 2 9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2 6 6 " / > < d 1 p 1 : U U I D > a e 6 5 e 3 b a - 5 6 8 6 - 4 c 2 2 - b 6 1 8 - 3 9 1 a 7 8 e 8 c d 3 a < / d 1 p 1 : U U I D > < d 1 p 1 : C o n t a i n e r   z : R e f = " i 4 2 6 7 " / > < d 1 p 1 : V a l u e   i : t y p e = " d 1 : s t r i n g " > ' T 2 1 ' ! 4 5 : 4 5 < / d 1 p 1 : V a l u e > < / d 2 : a n y T y p e > < d 2 : a n y T y p e   z : I d = " i 4 2 9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2 6 6 " / > < d 1 p 1 : U U I D > c 2 4 7 b 8 0 4 - d 0 2 f - 4 2 9 8 - 8 2 f 5 - d c 7 4 5 e 6 f 0 c 3 d < / d 1 p 1 : U U I D > < d 1 p 1 : C o n t a i n e r   z : R e f = " i 4 2 6 7 " / > < d 1 p 1 : V a l u e   i : t y p e = " d 1 : s t r i n g " > ' T 2 2 ' ! 4 6 : 4 6 < / d 1 p 1 : V a l u e > < / d 2 : a n y T y p e > < d 2 : a n y T y p e   z : I d = " i 4 2 9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2 6 6 " / > < d 1 p 1 : U U I D > 6 b b b f b 6 1 - c 0 2 3 - 4 a 6 3 - 9 6 d 3 - c 6 c 1 3 5 1 f b 2 f e < / d 1 p 1 : U U I D > < d 1 p 1 : C o n t a i n e r   z : R e f = " i 4 2 6 7 " / > < d 1 p 1 : V a l u e   i : t y p e = " d 1 : s t r i n g " > ' T 2 3 ' ! 4 6 : 4 6 < / d 1 p 1 : V a l u e > < / d 2 : a n y T y p e > < d 2 : a n y T y p e   z : I d = " i 4 2 9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2 6 6 " / > < d 1 p 1 : U U I D > 0 0 e 5 8 d 5 4 - 3 e 5 0 - 4 2 e a - 8 5 5 a - c 3 2 4 c 6 f e c d 6 e < / d 1 p 1 : U U I D > < d 1 p 1 : C o n t a i n e r   z : R e f = " i 4 2 6 7 " / > < d 1 p 1 : V a l u e   i : t y p e = " d 1 : s t r i n g " > ' T 2 4 ' ! 4 6 : 4 6 < / d 1 p 1 : V a l u e > < / d 2 : a n y T y p e > < d 2 : a n y T y p e   z : I d = " i 4 2 9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2 6 6 " / > < d 1 p 1 : U U I D > 4 e b 0 1 d c 3 - 5 0 4 a - 4 0 0 7 - 9 0 c b - 8 6 4 0 e b 1 4 6 8 0 c < / d 1 p 1 : U U I D > < d 1 p 1 : C o n t a i n e r   z : R e f = " i 4 2 6 7 " / > < d 1 p 1 : V a l u e   i : t y p e = " d 1 : s t r i n g " > ' T 2 5 ' ! 4 6 : 4 6 < / d 1 p 1 : V a l u e > < / d 2 : a n y T y p e > < d 2 : a n y T y p e   z : I d = " i 4 2 9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2 6 6 " / > < d 1 p 1 : U U I D > c 1 9 1 e 9 f 3 - a b c a - 4 d 1 8 - 8 8 7 3 - b 2 0 6 c e 3 6 a d 1 6 < / d 1 p 1 : U U I D > < d 1 p 1 : C o n t a i n e r   z : R e f = " i 4 2 6 7 " / > < d 1 p 1 : V a l u e   i : t y p e = " d 1 : s t r i n g " > ' T 2 6 ' ! 4 6 : 4 6 < / d 1 p 1 : V a l u e > < / d 2 : a n y T y p e > < d 2 : a n y T y p e   z : I d = " i 4 2 9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2 6 6 " / > < d 1 p 1 : U U I D > f a 0 e 9 6 4 7 - f f 1 d - 4 f c 0 - 8 4 2 9 - 5 e 2 b 3 f 8 d 7 2 c 7 < / d 1 p 1 : U U I D > < d 1 p 1 : C o n t a i n e r   z : R e f = " i 4 2 6 7 " / > < d 1 p 1 : V a l u e   i : t y p e = " d 1 : s t r i n g " > ' T 2 7 ' ! 4 6 : 4 6 < / d 1 p 1 : V a l u e > < / d 2 : a n y T y p e > < d 2 : a n y T y p e   z : I d = " i 4 2 9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2 6 6 " / > < d 1 p 1 : U U I D > e e a 5 b 4 5 a - 5 a f 5 - 4 4 f 5 - a a d c - b 0 9 2 7 c b 2 4 a 4 2 < / d 1 p 1 : U U I D > < d 1 p 1 : C o n t a i n e r   z : R e f = " i 4 2 6 7 " / > < d 1 p 1 : V a l u e   i : t y p e = " d 1 : s t r i n g " > ' T 2 8 ' ! 4 6 : 4 6 < / d 1 p 1 : V a l u e > < / d 2 : a n y T y p e > < d 2 : a n y T y p e   z : I d = " i 4 2 9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2 6 6 " / > < d 1 p 1 : U U I D > 6 1 6 d d f 9 a - c b c 1 - 4 0 f 1 - a 5 9 b - b 7 1 5 e c 6 7 a e b 0 < / d 1 p 1 : U U I D > < d 1 p 1 : C o n t a i n e r   z : R e f = " i 4 2 6 7 " / > < d 1 p 1 : V a l u e   i : t y p e = " d 1 : s t r i n g " > ' T 2 9 ' ! 4 6 : 4 6 < / d 1 p 1 : V a l u e > < / d 2 : a n y T y p e > < d 2 : a n y T y p e   z : I d = " i 4 3 0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2 6 6 " / > < d 1 p 1 : U U I D > c 4 8 6 9 8 d 3 - f 7 b 1 - 4 0 8 7 - 9 2 0 0 - 3 e b a 9 c 7 f d 5 b 1 < / d 1 p 1 : U U I D > < d 1 p 1 : C o n t a i n e r   z : R e f = " i 4 2 6 7 " / > < d 1 p 1 : V a l u e   i : t y p e = " d 1 : s t r i n g " > ' T 3 0 ' ! 4 7 : 4 7 < / d 1 p 1 : V a l u e > < / d 2 : a n y T y p e > < d 2 : a n y T y p e   z : I d = " i 4 3 0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2 6 6 " / > < d 1 p 1 : U U I D > f 6 3 8 b 7 5 9 - 3 c 7 0 - 4 5 e 5 - 8 6 c 1 - e 7 4 b 8 0 a 1 2 6 1 7 < / d 1 p 1 : U U I D > < d 1 p 1 : C o n t a i n e r   z : R e f = " i 4 2 6 7 " / > < d 1 p 1 : V a l u e   i : t y p e = " d 1 : s t r i n g " > ' T 3 1 ' ! 4 7 : 4 7 < / d 1 p 1 : V a l u e > < / d 2 : a n y T y p e > < d 2 : a n y T y p e   z : I d = " i 4 3 0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2 6 6 " / > < d 1 p 1 : U U I D > 3 b 8 f 5 0 e 0 - 7 1 7 b - 4 b 3 3 - 9 c 8 f - b 6 a a 9 d 3 5 0 2 5 d < / d 1 p 1 : U U I D > < d 1 p 1 : C o n t a i n e r   z : R e f = " i 4 2 6 7 " / > < d 1 p 1 : V a l u e   i : t y p e = " d 1 : s t r i n g " > ' T 3 2 ' ! 4 7 : 4 7 < / d 1 p 1 : V a l u e > < / d 2 : a n y T y p e > < d 2 : a n y T y p e   z : I d = " i 4 3 0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2 6 6 " / > < d 1 p 1 : U U I D > f f 6 4 b 0 c c - 3 1 7 e - 4 c c 2 - b 6 6 b - 7 1 4 2 2 c 1 b 0 1 9 3 < / d 1 p 1 : U U I D > < d 1 p 1 : C o n t a i n e r   z : R e f = " i 4 2 6 7 " / > < d 1 p 1 : V a l u e   i : t y p e = " d 1 : s t r i n g " > ' T 3 3 ' ! 4 7 : 4 7 < / d 1 p 1 : V a l u e > < / d 2 : a n y T y p e > < d 2 : a n y T y p e   z : I d = " i 4 3 0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2 6 6 " / > < d 1 p 1 : U U I D > 6 6 f e a a f c - 6 6 4 2 - 4 f 8 6 - a d d 1 - b 2 1 4 3 4 f 4 4 c c a < / d 1 p 1 : U U I D > < d 1 p 1 : C o n t a i n e r   z : R e f = " i 4 2 6 7 " / > < d 1 p 1 : V a l u e   i : t y p e = " d 1 : s t r i n g " > ' T 3 4 ' ! 4 7 : 4 7 < / d 1 p 1 : V a l u e > < / d 2 : a n y T y p e > < d 2 : a n y T y p e   z : I d = " i 4 3 0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2 6 6 " / > < d 1 p 1 : U U I D > 3 2 8 c 3 4 6 9 - 6 3 f 5 - 4 d b 5 - b e 6 c - a 4 9 a 0 e 1 0 3 f 7 7 < / d 1 p 1 : U U I D > < d 1 p 1 : C o n t a i n e r   z : R e f = " i 4 2 6 7 " / > < d 1 p 1 : V a l u e   i : t y p e = " d 1 : s t r i n g " > ' T 3 5 ' ! 4 7 : 4 7 < / d 1 p 1 : V a l u e > < / d 2 : a n y T y p e > < d 2 : a n y T y p e   z : I d = " i 4 3 0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2 6 6 " / > < d 1 p 1 : U U I D > b a b 2 e f b 1 - a b 2 e - 4 4 c 7 - 8 4 5 6 - 8 3 f 8 2 7 8 e 7 4 b 7 < / d 1 p 1 : U U I D > < d 1 p 1 : C o n t a i n e r   z : R e f = " i 4 2 6 7 " / > < d 1 p 1 : V a l u e   i : t y p e = " d 1 : s t r i n g " > ' T 3 6 ' ! 4 7 : 4 7 < / d 1 p 1 : V a l u e > < / d 2 : a n y T y p e > < d 2 : a n y T y p e   z : I d = " i 4 3 0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2 6 6 " / > < d 1 p 1 : U U I D > e e b b 5 b 0 7 - a b 4 c - 4 e 7 0 - 8 6 5 3 - 6 9 6 4 7 2 4 1 e b 5 b < / d 1 p 1 : U U I D > < d 1 p 1 : C o n t a i n e r   z : R e f = " i 4 2 6 7 " / > < d 1 p 1 : V a l u e   i : t y p e = " d 1 : s t r i n g " > ' T 3 7 ' ! 4 7 : 4 7 < / d 1 p 1 : V a l u e > < / d 2 : a n y T y p e > < d 2 : a n y T y p e   z : I d = " i 4 3 0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2 6 6 " / > < d 1 p 1 : U U I D > 5 0 1 0 6 c 4 f - c f d 4 - 4 4 a b - 8 4 6 f - 2 0 b 5 7 8 1 8 f d c f < / d 1 p 1 : U U I D > < d 1 p 1 : C o n t a i n e r   z : R e f = " i 4 2 6 7 " / > < d 1 p 1 : V a l u e   i : t y p e = " d 1 : s t r i n g " > ' T 3 8 ' ! 4 6 : 4 6 < / d 1 p 1 : V a l u e > < / d 2 : a n y T y p e > < d 2 : a n y T y p e   z : I d = " i 4 3 0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2 6 6 " / > < d 1 p 1 : U U I D > e 4 1 7 6 d e f - e 8 5 c - 4 d d 8 - 8 6 1 8 - 9 7 0 7 3 7 a 8 8 5 4 c < / d 1 p 1 : U U I D > < d 1 p 1 : C o n t a i n e r   z : R e f = " i 4 2 6 7 " / > < d 1 p 1 : V a l u e   i : t y p e = " d 1 : s t r i n g " > ' T 3 9 ' ! 4 6 : 4 6 < / d 1 p 1 : V a l u e > < / d 2 : a n y T y p e > < d 2 : a n y T y p e   z : I d = " i 4 3 1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2 6 6 " / > < d 1 p 1 : U U I D > f 3 9 1 4 1 2 c - 0 7 f 1 - 4 2 3 3 - 8 1 6 a - 8 c 5 6 3 d 0 2 2 3 8 4 < / d 1 p 1 : U U I D > < d 1 p 1 : C o n t a i n e r   z : R e f = " i 4 2 6 7 " / > < d 1 p 1 : V a l u e   i : t y p e = " d 1 : s t r i n g " > ' T 4 0 ' ! 4 6 : 4 6 < / d 1 p 1 : V a l u e > < / d 2 : a n y T y p e > < d 2 : a n y T y p e   z : I d = " i 4 3 1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2 6 6 " / > < d 1 p 1 : U U I D > c d 6 b b 4 5 a - 9 9 2 a - 4 a f 2 - 9 6 d a - 1 4 f a f 7 e c 7 2 b 3 < / d 1 p 1 : U U I D > < d 1 p 1 : C o n t a i n e r   z : R e f = " i 4 2 6 7 " / > < d 1 p 1 : V a l u e   i : t y p e = " d 1 : s t r i n g " > ' T 4 1 ' ! 4 6 : 4 6 < / d 1 p 1 : V a l u e > < / d 2 : a n y T y p e > < d 2 : a n y T y p e   z : I d = " i 4 3 1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2 6 6 " / > < d 1 p 1 : U U I D > b 5 3 d e f 1 0 - a 6 1 a - 4 b 8 9 - b e 0 7 - c 0 8 1 9 0 1 0 a 2 e 2 < / d 1 p 1 : U U I D > < d 1 p 1 : C o n t a i n e r   z : R e f = " i 4 2 6 7 " / > < d 1 p 1 : V a l u e   i : t y p e = " d 1 : s t r i n g " > ' T 4 2 ' ! 4 6 : 4 6 < / d 1 p 1 : V a l u e > < / d 2 : a n y T y p e > < d 2 : a n y T y p e   z : I d = " i 4 3 1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2 6 6 " / > < d 1 p 1 : U U I D > a 2 d a 6 7 8 a - 5 0 8 f - 4 b 2 1 - 8 3 4 f - d d 7 c b 6 4 9 1 9 2 f < / d 1 p 1 : U U I D > < d 1 p 1 : C o n t a i n e r   z : R e f = " i 4 2 6 7 " / > < d 1 p 1 : V a l u e   i : t y p e = " d 1 : s t r i n g " > ' T 4 3 ' ! 4 6 : 4 6 < / d 1 p 1 : V a l u e > < / d 2 : a n y T y p e > < d 2 : a n y T y p e   z : I d = " i 4 3 1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2 6 6 " / > < d 1 p 1 : U U I D > e f 8 2 a c d 6 - 7 7 a c - 4 3 4 3 - 9 2 d 3 - 8 7 c 5 9 1 3 8 c f b 0 < / d 1 p 1 : U U I D > < d 1 p 1 : C o n t a i n e r   z : R e f = " i 4 2 6 7 " / > < d 1 p 1 : V a l u e   i : t y p e = " d 1 : s t r i n g " > ' T 4 4 ' ! 4 6 : 4 6 < / d 1 p 1 : V a l u e > < / d 2 : a n y T y p e > < d 2 : a n y T y p e   z : I d = " i 4 3 1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2 6 6 " / > < d 1 p 1 : U U I D > a e 2 a e f 3 d - c f f a - 4 3 e c - a 4 b 9 - 0 c b c 2 9 d 8 3 5 6 4 < / d 1 p 1 : U U I D > < d 1 p 1 : C o n t a i n e r   z : R e f = " i 4 2 6 7 " / > < d 1 p 1 : V a l u e   i : t y p e = " d 1 : s t r i n g " > ' T 4 5 ' ! 4 6 : 4 6 < / d 1 p 1 : V a l u e > < / d 2 : a n y T y p e > < d 2 : a n y T y p e   z : I d = " i 4 3 1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2 6 6 " / > < d 1 p 1 : U U I D > 2 e 3 8 e c c c - 4 1 b 3 - 4 e 1 3 - 8 1 6 3 - e 9 b 2 d 0 0 8 5 1 9 a < / d 1 p 1 : U U I D > < d 1 p 1 : C o n t a i n e r   z : R e f = " i 4 2 6 7 " / > < d 1 p 1 : V a l u e   i : t y p e = " d 1 : s t r i n g " > ' T 4 6 ' ! 4 7 : 4 7 < / d 1 p 1 : V a l u e > < / d 2 : a n y T y p e > < d 2 : a n y T y p e   z : I d = " i 4 3 1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2 6 6 " / > < d 1 p 1 : U U I D > 9 c b 1 0 0 b 7 - 8 a e e - 4 8 8 7 - b d f 2 - 2 f f e e f 7 4 e a 2 5 < / d 1 p 1 : U U I D > < d 1 p 1 : C o n t a i n e r   z : R e f = " i 4 2 6 7 " / > < d 1 p 1 : V a l u e   i : t y p e = " d 1 : s t r i n g " > ' T 4 7 ' ! 4 7 : 4 7 < / d 1 p 1 : V a l u e > < / d 2 : a n y T y p e > < d 2 : a n y T y p e   z : I d = " i 4 3 1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2 6 6 " / > < d 1 p 1 : U U I D > c 9 e 6 f 5 5 d - b 7 2 c - 4 0 5 a - 9 3 6 e - 6 1 2 8 8 9 2 e 9 9 0 f < / d 1 p 1 : U U I D > < d 1 p 1 : C o n t a i n e r   z : R e f = " i 4 2 6 7 " / > < d 1 p 1 : V a l u e   i : t y p e = " d 1 : s t r i n g " > ' T 4 8 ' ! 4 7 : 4 7 < / d 1 p 1 : V a l u e > < / d 2 : a n y T y p e > < d 2 : a n y T y p e   z : I d = " i 4 3 1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2 6 6 " / > < d 1 p 1 : U U I D > d 0 2 b 4 6 c 1 - 3 8 b 1 - 4 9 1 3 - a 4 5 0 - e 1 0 b b d f 3 a f 4 f < / d 1 p 1 : U U I D > < d 1 p 1 : C o n t a i n e r   z : R e f = " i 4 2 6 7 " / > < d 1 p 1 : V a l u e   i : t y p e = " d 1 : s t r i n g " > ' T 4 9 ' ! 4 7 : 4 7 < / d 1 p 1 : V a l u e > < / d 2 : a n y T y p e > < d 2 : a n y T y p e   z : I d = " i 4 3 2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2 6 6 " / > < d 1 p 1 : U U I D > a d a 0 f f f 9 - 9 f f 7 - 4 4 8 9 - 8 7 4 2 - c d a 8 f c c 0 6 a b d < / d 1 p 1 : U U I D > < d 1 p 1 : C o n t a i n e r   z : R e f = " i 4 2 6 7 " / > < d 1 p 1 : V a l u e   i : t y p e = " d 1 : s t r i n g " > ' T 5 0 ' ! 4 7 : 4 7 < / d 1 p 1 : V a l u e > < / d 2 : a n y T y p e > < d 2 : a n y T y p e   z : I d = " i 4 3 2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2 6 6 " / > < d 1 p 1 : U U I D > f f 5 9 a d b d - c b 1 b - 4 4 b 7 - a 1 e 0 - 5 e e 7 2 6 2 1 8 8 4 b < / d 1 p 1 : U U I D > < d 1 p 1 : C o n t a i n e r   z : R e f = " i 4 2 6 7 " / > < d 1 p 1 : V a l u e   i : t y p e = " d 1 : s t r i n g " > ' T 5 1 ' ! 4 7 : 4 7 < / d 1 p 1 : V a l u e > < / d 2 : a n y T y p e > < d 2 : a n y T y p e   z : I d = " i 4 3 2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2 6 6 " / > < d 1 p 1 : U U I D > 5 a c c d 2 e e - 5 3 f 0 - 4 d 3 2 - b 8 8 f - e c 2 f c 2 d 4 7 4 a 0 < / d 1 p 1 : U U I D > < d 1 p 1 : C o n t a i n e r   z : R e f = " i 4 2 6 7 " / > < d 1 p 1 : V a l u e   i : t y p e = " d 1 : s t r i n g " > ' T 5 2 ' ! 4 7 : 4 7 < / d 1 p 1 : V a l u e > < / d 2 : a n y T y p e > < d 2 : a n y T y p e   z : I d = " i 4 3 2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2 6 6 " / > < d 1 p 1 : U U I D > 3 7 c c 8 0 e a - a c 1 6 - 4 f 7 1 - 9 2 d f - a 3 c a 2 4 9 f 5 8 d 9 < / d 1 p 1 : U U I D > < d 1 p 1 : C o n t a i n e r   z : R e f = " i 4 2 6 7 " / > < d 1 p 1 : V a l u e   i : t y p e = " d 1 : s t r i n g " > ' T 5 3 ' ! 4 7 : 4 7 < / d 1 p 1 : V a l u e > < / d 2 : a n y T y p e > < d 2 : a n y T y p e   z : I d = " i 4 3 2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2 6 6 " / > < d 1 p 1 : U U I D > 9 3 5 f e c 6 6 - 6 c f d - 4 d c 7 - 9 1 4 2 - 2 d 6 0 2 7 9 f d 5 7 b < / d 1 p 1 : U U I D > < d 1 p 1 : C o n t a i n e r   z : R e f = " i 4 2 6 7 " / > < d 1 p 1 : V a l u e   i : t y p e = " d 1 : s t r i n g " > ' T 5 4 ' ! 4 6 : 4 6 < / d 1 p 1 : V a l u e > < / d 2 : a n y T y p e > < d 2 : a n y T y p e   z : I d = " i 4 3 2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2 6 6 " / > < d 1 p 1 : U U I D > 3 4 5 6 3 3 d 6 - e 3 5 1 - 4 a 7 0 - 8 6 b 2 - 9 f 0 2 8 4 9 9 5 6 f f < / d 1 p 1 : U U I D > < d 1 p 1 : C o n t a i n e r   z : R e f = " i 4 2 6 7 " / > < d 1 p 1 : V a l u e   i : t y p e = " d 1 : s t r i n g " > ' T 5 5 ' ! 4 6 : 4 6 < / d 1 p 1 : V a l u e > < / d 2 : a n y T y p e > < d 2 : a n y T y p e   z : I d = " i 4 3 2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2 6 6 " / > < d 1 p 1 : U U I D > a 8 b 7 f e 0 7 - c d d 6 - 4 f e 6 - 8 f 7 c - e 9 2 8 c 3 c 6 5 7 e 0 < / d 1 p 1 : U U I D > < d 1 p 1 : C o n t a i n e r   z : R e f = " i 4 2 6 7 " / > < d 1 p 1 : V a l u e   i : t y p e = " d 1 : s t r i n g " > ' T 5 6 ' ! 4 6 : 4 6 < / d 1 p 1 : V a l u e > < / d 2 : a n y T y p e > < d 2 : a n y T y p e   z : I d = " i 4 3 2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2 6 6 " / > < d 1 p 1 : U U I D > 6 7 c 0 3 f 4 9 - 1 1 b b - 4 b d f - 9 2 3 a - b a f 5 3 7 d 4 a 1 9 3 < / d 1 p 1 : U U I D > < d 1 p 1 : C o n t a i n e r   z : R e f = " i 4 2 6 7 " / > < d 1 p 1 : V a l u e   i : t y p e = " d 1 : s t r i n g " > ' T 5 7 ' ! 4 6 : 4 6 < / d 1 p 1 : V a l u e > < / d 2 : a n y T y p e > < d 2 : a n y T y p e   z : I d = " i 4 3 2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2 6 6 " / > < d 1 p 1 : U U I D > f d 0 e 6 7 9 9 - 4 2 3 7 - 4 b c 5 - a 3 1 8 - 2 2 e 4 7 1 3 f 5 1 a 2 < / d 1 p 1 : U U I D > < d 1 p 1 : C o n t a i n e r   z : R e f = " i 4 2 6 7 " / > < d 1 p 1 : V a l u e   i : t y p e = " d 1 : s t r i n g " > ' T 5 8 ' ! 4 6 : 4 6 < / d 1 p 1 : V a l u e > < / d 2 : a n y T y p e > < d 2 : a n y T y p e   z : I d = " i 4 3 2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2 6 6 " / > < d 1 p 1 : U U I D > d f e 3 a a 4 7 - f 6 a 3 - 4 0 0 2 - 8 a 2 2 - f 6 7 1 1 b 4 b e f f 0 < / d 1 p 1 : U U I D > < d 1 p 1 : C o n t a i n e r   z : R e f = " i 4 2 6 7 " / > < d 1 p 1 : V a l u e   i : t y p e = " d 1 : s t r i n g " > ' T 5 9 ' ! 4 6 : 4 6 < / d 1 p 1 : V a l u e > < / d 2 : a n y T y p e > < d 2 : a n y T y p e   z : I d = " i 4 3 3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2 6 6 " / > < d 1 p 1 : U U I D > 1 d 7 a e 9 3 3 - 9 a d 6 - 4 c 4 c - a a f e - 3 b 7 f e 3 e 2 d 9 8 c < / d 1 p 1 : U U I D > < d 1 p 1 : C o n t a i n e r   z : R e f = " i 4 2 6 7 " / > < d 1 p 1 : V a l u e   i : t y p e = " d 1 : s t r i n g " > ' T 6 0 ' ! 4 5 : 4 5 < / d 1 p 1 : V a l u e > < / d 2 : a n y T y p e > < d 2 : a n y T y p e   z : I d = " i 4 3 3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2 6 6 " / > < d 1 p 1 : U U I D > 6 3 c f c d a c - 2 6 e e - 4 e 6 e - b d a 5 - 7 9 4 d 2 6 4 5 0 0 0 c < / d 1 p 1 : U U I D > < d 1 p 1 : C o n t a i n e r   z : R e f = " i 4 2 6 7 " / > < d 1 p 1 : V a l u e   i : t y p e = " d 1 : s t r i n g " > ' T 6 1 ' ! 4 5 : 4 5 < / d 1 p 1 : V a l u e > < / d 2 : a n y T y p e > < d 2 : a n y T y p e   z : I d = " i 4 3 3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2 6 6 " / > < d 1 p 1 : U U I D > 7 6 f c e 1 3 7 - 2 b f 0 - 4 2 4 7 - a 4 3 5 - 5 a a a 3 b d 7 0 a 3 e < / d 1 p 1 : U U I D > < d 1 p 1 : C o n t a i n e r   z : R e f = " i 4 2 6 7 " / > < d 1 p 1 : V a l u e   i : t y p e = " d 1 : s t r i n g " > ' T 6 2 ' ! 4 5 : 4 5 < / d 1 p 1 : V a l u e > < / d 2 : a n y T y p e > < d 2 : a n y T y p e   z : I d = " i 4 3 3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2 6 6 " / > < d 1 p 1 : U U I D > f a c b b 7 9 1 - e 5 c f - 4 4 3 e - 8 6 8 d - 0 c 5 c 6 1 f a 6 1 4 c < / d 1 p 1 : U U I D > < d 1 p 1 : C o n t a i n e r   z : R e f = " i 4 2 6 7 " / > < d 1 p 1 : V a l u e   i : t y p e = " d 1 : s t r i n g " > ' T 6 3 ' ! 4 5 : 4 5 < / d 1 p 1 : V a l u e > < / d 2 : a n y T y p e > < d 2 : a n y T y p e   z : I d = " i 4 3 3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2 6 6 " / > < d 1 p 1 : U U I D > 7 e 2 b 4 8 8 1 - 8 0 d 6 - 4 1 1 b - b 6 e b - 6 6 a 6 f c d 6 f e 5 2 < / d 1 p 1 : U U I D > < d 1 p 1 : C o n t a i n e r   z : R e f = " i 4 2 6 7 " / > < d 1 p 1 : V a l u e   i : t y p e = " d 1 : s t r i n g " > ' T 6 4 ' ! 4 5 : 4 5 < / d 1 p 1 : V a l u e > < / d 2 : a n y T y p e > < d 2 : a n y T y p e   z : I d = " i 4 3 3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2 6 6 " / > < d 1 p 1 : U U I D > 2 4 8 8 a b 0 2 - c 5 d a - 4 0 c 7 - 9 3 c 7 - 3 4 d d 9 0 0 9 5 b b e < / d 1 p 1 : U U I D > < d 1 p 1 : C o n t a i n e r   z : R e f = " i 4 2 6 7 " / > < d 1 p 1 : V a l u e   i : t y p e = " d 1 : s t r i n g " > ' T 6 5 ' ! 4 6 : 4 6 < / d 1 p 1 : V a l u e > < / d 2 : a n y T y p e > < d 2 : a n y T y p e   z : I d = " i 4 3 3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2 6 6 " / > < d 1 p 1 : U U I D > 6 1 a 2 9 8 8 0 - 8 5 a 9 - 4 7 e 8 - 8 e c a - 3 7 d b 4 a 9 c 4 6 9 e < / d 1 p 1 : U U I D > < d 1 p 1 : C o n t a i n e r   z : R e f = " i 4 2 6 7 " / > < d 1 p 1 : V a l u e   i : t y p e = " d 1 : s t r i n g " > ' T 6 6 ' ! 4 6 : 4 6 < / d 1 p 1 : V a l u e > < / d 2 : a n y T y p e > < d 2 : a n y T y p e   z : I d = " i 4 3 3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2 6 6 " / > < d 1 p 1 : U U I D > c b 4 d 8 5 8 e - a 0 6 6 - 4 b 6 e - 9 5 9 0 - 1 9 f 9 4 7 9 3 e 8 2 c < / d 1 p 1 : U U I D > < d 1 p 1 : C o n t a i n e r   z : R e f = " i 4 2 6 7 " / > < d 1 p 1 : V a l u e   i : t y p e = " d 1 : s t r i n g " > ' T 6 7 ' ! 4 6 : 4 6 < / d 1 p 1 : V a l u e > < / d 2 : a n y T y p e > < d 2 : a n y T y p e   z : I d = " i 4 3 3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2 6 6 " / > < d 1 p 1 : U U I D > 5 4 0 8 e f c 5 - 1 4 7 9 - 4 e 8 1 - 9 9 4 f - 1 e 9 8 9 8 7 6 1 7 b c < / d 1 p 1 : U U I D > < d 1 p 1 : C o n t a i n e r   z : R e f = " i 4 2 6 7 " / > < d 1 p 1 : V a l u e   i : t y p e = " d 1 : s t r i n g " > ' T 6 8 ' ! 4 6 : 4 6 < / d 1 p 1 : V a l u e > < / d 2 : a n y T y p e > < d 2 : a n y T y p e   z : I d = " i 4 3 3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2 6 6 " / > < d 1 p 1 : U U I D > f 9 1 a 4 7 8 f - 8 e a 0 - 4 3 9 f - 9 6 9 8 - d 6 c 1 4 0 1 f e f 7 9 < / d 1 p 1 : U U I D > < d 1 p 1 : C o n t a i n e r   z : R e f = " i 4 2 6 7 " / > < d 1 p 1 : V a l u e   i : t y p e = " d 1 : s t r i n g " > ' T 6 9 ' ! 4 6 : 4 6 < / d 1 p 1 : V a l u e > < / d 2 : a n y T y p e > < d 2 : a n y T y p e   z : I d = " i 4 3 4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2 6 6 " / > < d 1 p 1 : U U I D > 7 8 0 c c d f 5 - c 3 e 0 - 4 3 e b - 9 a 3 c - d b 7 2 0 e 1 0 5 e d 2 < / d 1 p 1 : U U I D > < d 1 p 1 : C o n t a i n e r   z : R e f = " i 4 2 6 7 " / > < d 1 p 1 : V a l u e   i : t y p e = " d 1 : s t r i n g " > ' T 7 0 ' ! 4 7 : 4 7 < / d 1 p 1 : V a l u e > < / d 2 : a n y T y p e > < d 2 : a n y T y p e   z : I d = " i 4 3 4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2 6 6 " / > < d 1 p 1 : U U I D > 0 a 5 2 a 6 3 e - 1 8 4 6 - 4 d 9 5 - b 5 7 c - a 6 5 c 2 1 4 a 8 f d 0 < / d 1 p 1 : U U I D > < d 1 p 1 : C o n t a i n e r   z : R e f = " i 4 2 6 7 " / > < d 1 p 1 : V a l u e   i : t y p e = " d 1 : s t r i n g " > ' T 7 1 ' ! 4 7 : 4 7 < / d 1 p 1 : V a l u e > < / d 2 : a n y T y p e > < d 2 : a n y T y p e   z : I d = " i 4 3 4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2 6 6 " / > < d 1 p 1 : U U I D > 0 4 6 1 c 6 9 f - 0 e d d - 4 e 4 f - 9 d 3 c - a 8 7 c c 4 a 2 7 b b e < / d 1 p 1 : U U I D > < d 1 p 1 : C o n t a i n e r   z : R e f = " i 4 2 6 7 " / > < d 1 p 1 : V a l u e   i : t y p e = " d 1 : s t r i n g " > ' T 7 2 ' ! 4 7 : 4 7 < / d 1 p 1 : V a l u e > < / d 2 : a n y T y p e > < d 2 : a n y T y p e   z : I d = " i 4 3 4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2 6 6 " / > < d 1 p 1 : U U I D > 3 a f 9 f 2 f 3 - 2 d 5 8 - 4 d 8 5 - 9 5 8 9 - b b c 7 1 a 0 7 d 3 c e < / d 1 p 1 : U U I D > < d 1 p 1 : C o n t a i n e r   z : R e f = " i 4 2 6 7 " / > < d 1 p 1 : V a l u e   i : t y p e = " d 1 : s t r i n g " > ' T 7 3 ' ! 4 7 : 4 7 < / d 1 p 1 : V a l u e > < / d 2 : a n y T y p e > < d 2 : a n y T y p e   z : I d = " i 4 3 4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2 6 6 " / > < d 1 p 1 : U U I D > d b f 4 2 2 f a - 9 c 7 1 - 4 4 b c - 9 3 2 8 - f 6 f f 0 4 3 3 d 4 a c < / d 1 p 1 : U U I D > < d 1 p 1 : C o n t a i n e r   z : R e f = " i 4 2 6 7 " / > < d 1 p 1 : V a l u e   i : t y p e = " d 1 : s t r i n g " > ' T 7 4 ' ! 4 7 : 4 7 < / d 1 p 1 : V a l u e > < / d 2 : a n y T y p e > < d 2 : a n y T y p e   z : I d = " i 4 3 4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2 6 6 " / > < d 1 p 1 : U U I D > 2 4 2 7 e f 6 e - d 7 7 1 - 4 d 6 c - 8 d 9 7 - b 6 a 9 3 a 3 c c 5 4 0 < / d 1 p 1 : U U I D > < d 1 p 1 : C o n t a i n e r   z : R e f = " i 4 2 6 7 " / > < d 1 p 1 : V a l u e   i : t y p e = " d 1 : s t r i n g " > ' T 7 5 ' ! 4 6 : 4 6 < / d 1 p 1 : V a l u e > < / d 2 : a n y T y p e > < d 2 : a n y T y p e   z : I d = " i 4 3 4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2 6 6 " / > < d 1 p 1 : U U I D > d d 2 0 9 3 0 9 - 4 b 1 7 - 4 2 9 0 - b 1 b 9 - 3 1 c b 7 9 a e c d 6 c < / d 1 p 1 : U U I D > < d 1 p 1 : C o n t a i n e r   z : R e f = " i 4 2 6 7 " / > < d 1 p 1 : V a l u e   i : t y p e = " d 1 : s t r i n g " > ' T 7 6 ' ! 4 6 : 4 6 < / d 1 p 1 : V a l u e > < / d 2 : a n y T y p e > < d 2 : a n y T y p e   z : I d = " i 4 3 4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2 6 6 " / > < d 1 p 1 : U U I D > c f 3 4 c 9 7 8 - 4 d b b - 4 7 d f - 8 5 5 e - b 8 6 1 d e d 7 5 c b 3 < / d 1 p 1 : U U I D > < d 1 p 1 : C o n t a i n e r   z : R e f = " i 4 2 6 7 " / > < d 1 p 1 : V a l u e   i : t y p e = " d 1 : s t r i n g " > ' T 7 7 ' ! 4 6 : 4 6 < / d 1 p 1 : V a l u e > < / d 2 : a n y T y p e > < d 2 : a n y T y p e   z : I d = " i 4 3 4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2 6 6 " / > < d 1 p 1 : U U I D > 4 2 c 4 3 7 9 c - 3 0 7 b - 4 0 e 2 - b 5 6 a - f d 2 b c 3 4 7 d 0 6 f < / d 1 p 1 : U U I D > < d 1 p 1 : C o n t a i n e r   z : R e f = " i 4 2 6 7 " / > < d 1 p 1 : V a l u e   i : t y p e = " d 1 : s t r i n g " > ' T 7 8 ' ! 4 6 : 4 6 < / d 1 p 1 : V a l u e > < / d 2 : a n y T y p e > < d 2 : a n y T y p e   z : I d = " i 4 3 4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2 6 6 " / > < d 1 p 1 : U U I D > d f b 0 9 9 9 3 - 7 5 d c - 4 8 c d - 8 6 a 0 - 0 3 0 c b 7 3 0 1 a 9 5 < / d 1 p 1 : U U I D > < d 1 p 1 : C o n t a i n e r   z : R e f = " i 4 2 6 7 " / > < d 1 p 1 : V a l u e   i : t y p e = " d 1 : s t r i n g " > ' T 7 9 ' ! 4 7 : 4 7 < / d 1 p 1 : V a l u e > < / d 2 : a n y T y p e > < d 2 : a n y T y p e   z : I d = " i 4 3 5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2 6 6 " / > < d 1 p 1 : U U I D > 3 0 6 0 b f 2 e - e c 7 1 - 4 2 2 1 - 9 4 6 4 - a 3 f 6 6 a b 9 3 5 7 5 < / d 1 p 1 : U U I D > < d 1 p 1 : C o n t a i n e r   z : R e f = " i 4 2 6 7 " / > < d 1 p 1 : V a l u e   i : t y p e = " d 1 : s t r i n g " > ' T 8 0 ' ! 4 7 : 4 7 < / d 1 p 1 : V a l u e > < / d 2 : a n y T y p e > < d 2 : a n y T y p e   z : I d = " i 4 3 5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2 6 6 " / > < d 1 p 1 : U U I D > c 4 b 3 5 6 2 e - 3 6 b 7 - 4 b b 7 - b 6 b 0 - 0 c b 9 a b 2 7 8 2 1 f < / d 1 p 1 : U U I D > < d 1 p 1 : C o n t a i n e r   z : R e f = " i 4 2 6 7 " / > < d 1 p 1 : V a l u e   i : t y p e = " d 1 : s t r i n g " > ' T 8 1 ' ! 4 7 : 4 7 < / d 1 p 1 : V a l u e > < / d 2 : a n y T y p e > < d 2 : a n y T y p e   z : I d = " i 4 3 5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2 6 6 " / > < d 1 p 1 : U U I D > 6 8 2 7 4 1 d c - f 6 0 b - 4 1 0 0 - 9 0 a 8 - 5 f 8 d 5 f 5 e 1 6 4 1 < / d 1 p 1 : U U I D > < d 1 p 1 : C o n t a i n e r   z : R e f = " i 4 2 6 7 " / > < d 1 p 1 : V a l u e   i : t y p e = " d 1 : s t r i n g " > ' T 8 2 ' ! 4 6 : 4 6 < / d 1 p 1 : V a l u e > < / d 2 : a n y T y p e > < d 2 : a n y T y p e   z : I d = " i 4 3 5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2 6 6 " / > < d 1 p 1 : U U I D > 5 8 7 6 3 1 6 2 - 9 8 e 0 - 4 6 c 7 - 8 a 3 e - b d 9 b a d b a 3 4 c f < / d 1 p 1 : U U I D > < d 1 p 1 : C o n t a i n e r   z : R e f = " i 4 2 6 7 " / > < d 1 p 1 : V a l u e   i : t y p e = " d 1 : s t r i n g " > ' T 8 3 ' ! 4 6 : 4 6 < / d 1 p 1 : V a l u e > < / d 2 : a n y T y p e > < d 2 : a n y T y p e   z : I d = " i 4 3 5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2 6 6 " / > < d 1 p 1 : U U I D > 4 d b e 2 0 2 8 - 3 e 8 c - 4 7 0 d - a a 0 0 - 2 8 1 1 2 0 5 d f c 0 a < / d 1 p 1 : U U I D > < d 1 p 1 : C o n t a i n e r   z : R e f = " i 4 2 6 7 " / > < d 1 p 1 : V a l u e   i : t y p e = " d 1 : s t r i n g " > ' T 8 4 ' ! 4 6 : 4 6 < / d 1 p 1 : V a l u e > < / d 2 : a n y T y p e > < d 2 : a n y T y p e   z : I d = " i 4 3 5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2 6 6 " / > < d 1 p 1 : U U I D > 8 1 8 9 8 9 f 2 - 7 a f c - 4 9 9 d - b 4 a 1 - a 5 3 2 f f 9 e b 9 c 8 < / d 1 p 1 : U U I D > < d 1 p 1 : C o n t a i n e r   z : R e f = " i 4 2 6 7 " / > < d 1 p 1 : V a l u e   i : t y p e = " d 1 : s t r i n g " > ' T 8 5 ' ! 4 6 : 4 6 < / d 1 p 1 : V a l u e > < / d 2 : a n y T y p e > < d 2 : a n y T y p e   z : I d = " i 4 3 5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2 6 6 " / > < d 1 p 1 : U U I D > 6 d 2 3 0 3 9 e - b 8 7 e - 4 7 9 4 - a c 9 1 - c b e 8 9 5 6 5 e 8 1 e < / d 1 p 1 : U U I D > < d 1 p 1 : C o n t a i n e r   z : R e f = " i 4 2 6 7 " / > < d 1 p 1 : V a l u e   i : t y p e = " d 1 : s t r i n g " > ' T 8 6 ' ! 4 5 : 4 5 < / d 1 p 1 : V a l u e > < / d 2 : a n y T y p e > < d 2 : a n y T y p e   z : I d = " i 4 3 5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2 6 6 " / > < d 1 p 1 : U U I D > 6 f e 4 8 9 7 5 - f d e 5 - 4 7 4 5 - 8 3 3 1 - 3 6 0 7 6 c 4 2 a 7 9 1 < / d 1 p 1 : U U I D > < d 1 p 1 : C o n t a i n e r   z : R e f = " i 4 2 6 7 " / > < d 1 p 1 : V a l u e   i : t y p e = " d 1 : s t r i n g " > ' T 8 7 ' ! 4 6 : 4 6 < / d 1 p 1 : V a l u e > < / d 2 : a n y T y p e > < d 2 : a n y T y p e   z : I d = " i 4 3 5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2 6 6 " / > < d 1 p 1 : U U I D > 0 8 b 4 d 9 9 a - 3 e 9 e - 4 6 5 c - 8 c d 5 - b 2 b 3 2 d d 2 4 8 5 4 < / d 1 p 1 : U U I D > < d 1 p 1 : C o n t a i n e r   z : R e f = " i 4 2 6 7 " / > < d 1 p 1 : V a l u e   i : t y p e = " d 1 : s t r i n g " > ' T 8 8 ' ! 4 6 : 4 6 < / d 1 p 1 : V a l u e > < / d 2 : a n y T y p e > < d 2 : a n y T y p e   z : I d = " i 4 3 5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2 6 6 " / > < d 1 p 1 : U U I D > f d 6 6 8 b d 2 - 3 4 8 c - 4 d 2 a - b c 9 4 - b 0 3 0 a 2 a 8 0 8 2 b < / d 1 p 1 : U U I D > < d 1 p 1 : C o n t a i n e r   z : R e f = " i 4 2 6 7 " / > < d 1 p 1 : V a l u e   i : t y p e = " d 1 : s t r i n g " > ' T 8 9 ' ! 4 6 : 4 6 < / d 1 p 1 : V a l u e > < / d 2 : a n y T y p e > < d 2 : a n y T y p e   z : I d = " i 4 3 6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2 6 6 " / > < d 1 p 1 : U U I D > 1 f 5 a 9 7 a a - 1 1 e e - 4 2 d 9 - b 4 1 c - 4 c 4 7 c 5 c a b 9 5 3 < / d 1 p 1 : U U I D > < d 1 p 1 : C o n t a i n e r   z : R e f = " i 4 2 6 7 " / > < d 1 p 1 : V a l u e   i : t y p e = " d 1 : s t r i n g " > ' T 9 0 ' ! 4 5 : 4 5 < / d 1 p 1 : V a l u e > < / d 2 : a n y T y p e > < d 2 : a n y T y p e   z : I d = " i 4 3 6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2 6 6 " / > < d 1 p 1 : U U I D > b 7 6 3 a a e c - 4 8 c e - 4 6 f 3 - 8 9 7 e - 5 1 c 0 f 1 a 2 3 9 0 4 < / d 1 p 1 : U U I D > < d 1 p 1 : C o n t a i n e r   z : R e f = " i 4 2 6 7 " / > < d 1 p 1 : V a l u e   i : t y p e = " d 1 : s t r i n g " > ' T 9 1 ' ! 4 5 : 4 5 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3 6 2 " > < d 1 p 1 : U U I D > 9 4 9 0 d b f 8 - 6 c 6 c - 4 6 4 0 - 9 6 8 d - 8 8 f 8 7 3 a 3 a e 3 0 < / d 1 p 1 : U U I D > < d 1 p 1 : _ e l e m e n t s > < d 2 : a n y T y p e   z : R e f = " i 4 2 6 8 " / > < d 2 : a n y T y p e   z : R e f = " i 4 2 7 1 " / > < d 2 : a n y T y p e   z : R e f = " i 4 2 7 2 " / > < d 2 : a n y T y p e   z : R e f = " i 4 2 7 3 " / > < d 2 : a n y T y p e   z : R e f = " i 4 2 7 4 " / > < d 2 : a n y T y p e   z : R e f = " i 4 2 7 5 " / > < d 2 : a n y T y p e   z : R e f = " i 4 2 7 6 " / > < d 2 : a n y T y p e   z : R e f = " i 4 2 7 7 " / > < d 2 : a n y T y p e   z : R e f = " i 4 2 7 8 " / > < d 2 : a n y T y p e   z : R e f = " i 4 2 7 9 " / > < d 2 : a n y T y p e   z : R e f = " i 4 2 8 0 " / > < d 2 : a n y T y p e   z : R e f = " i 4 2 8 1 " / > < d 2 : a n y T y p e   z : R e f = " i 4 2 8 2 " / > < d 2 : a n y T y p e   z : R e f = " i 4 2 8 3 " / > < d 2 : a n y T y p e   z : R e f = " i 4 2 8 4 " / > < d 2 : a n y T y p e   z : R e f = " i 4 2 8 5 " / > < d 2 : a n y T y p e   z : R e f = " i 4 2 8 6 " / > < d 2 : a n y T y p e   z : R e f = " i 4 2 8 7 " / > < d 2 : a n y T y p e   z : R e f = " i 4 2 8 8 " / > < d 2 : a n y T y p e   z : R e f = " i 4 2 8 9 " / > < d 2 : a n y T y p e   z : R e f = " i 4 2 9 0 " / > < d 2 : a n y T y p e   z : R e f = " i 4 2 9 1 " / > < d 2 : a n y T y p e   z : R e f = " i 4 2 9 2 " / > < d 2 : a n y T y p e   z : R e f = " i 4 2 9 3 " / > < d 2 : a n y T y p e   z : R e f = " i 4 2 9 4 " / > < d 2 : a n y T y p e   z : R e f = " i 4 2 9 5 " / > < d 2 : a n y T y p e   z : R e f = " i 4 2 9 6 " / > < d 2 : a n y T y p e   z : R e f = " i 4 2 9 7 " / > < d 2 : a n y T y p e   z : R e f = " i 4 2 9 8 " / > < d 2 : a n y T y p e   z : R e f = " i 4 2 9 9 " / > < d 2 : a n y T y p e   z : R e f = " i 4 3 0 0 " / > < d 2 : a n y T y p e   z : R e f = " i 4 3 0 1 " / > < d 2 : a n y T y p e   z : R e f = " i 4 3 0 2 " / > < d 2 : a n y T y p e   z : R e f = " i 4 3 0 3 " / > < d 2 : a n y T y p e   z : R e f = " i 4 3 0 4 " / > < d 2 : a n y T y p e   z : R e f = " i 4 3 0 5 " / > < d 2 : a n y T y p e   z : R e f = " i 4 3 0 6 " / > < d 2 : a n y T y p e   z : R e f = " i 4 3 0 7 " / > < d 2 : a n y T y p e   z : R e f = " i 4 3 0 8 " / > < d 2 : a n y T y p e   z : R e f = " i 4 3 0 9 " / > < d 2 : a n y T y p e   z : R e f = " i 4 3 1 0 " / > < d 2 : a n y T y p e   z : R e f = " i 4 3 1 1 " / > < d 2 : a n y T y p e   z : R e f = " i 4 3 1 2 " / > < d 2 : a n y T y p e   z : R e f = " i 4 3 1 3 " / > < d 2 : a n y T y p e   z : R e f = " i 4 3 1 4 " / > < d 2 : a n y T y p e   z : R e f = " i 4 3 1 5 " / > < d 2 : a n y T y p e   z : R e f = " i 4 3 1 6 " / > < d 2 : a n y T y p e   z : R e f = " i 4 3 1 7 " / > < d 2 : a n y T y p e   z : R e f = " i 4 3 1 8 " / > < d 2 : a n y T y p e   z : R e f = " i 4 3 1 9 " / > < d 2 : a n y T y p e   z : R e f = " i 4 3 2 0 " / > < d 2 : a n y T y p e   z : R e f = " i 4 3 2 1 " / > < d 2 : a n y T y p e   z : R e f = " i 4 3 2 2 " / > < d 2 : a n y T y p e   z : R e f = " i 4 3 2 3 " / > < d 2 : a n y T y p e   z : R e f = " i 4 3 2 4 " / > < d 2 : a n y T y p e   z : R e f = " i 4 3 2 5 " / > < d 2 : a n y T y p e   z : R e f = " i 4 3 2 6 " / > < d 2 : a n y T y p e   z : R e f = " i 4 3 2 7 " / > < d 2 : a n y T y p e   z : R e f = " i 4 3 2 8 " / > < d 2 : a n y T y p e   z : R e f = " i 4 3 2 9 " / > < d 2 : a n y T y p e   z : R e f = " i 4 3 3 0 " / > < d 2 : a n y T y p e   z : R e f = " i 4 3 3 1 " / > < d 2 : a n y T y p e   z : R e f = " i 4 3 3 2 " / > < d 2 : a n y T y p e   z : R e f = " i 4 3 3 3 " / > < d 2 : a n y T y p e   z : R e f = " i 4 3 3 4 " / > < d 2 : a n y T y p e   z : R e f = " i 4 3 3 5 " / > < d 2 : a n y T y p e   z : R e f = " i 4 3 3 6 " / > < d 2 : a n y T y p e   z : R e f = " i 4 3 3 7 " / > < d 2 : a n y T y p e   z : R e f = " i 4 3 3 8 " / > < d 2 : a n y T y p e   z : R e f = " i 4 3 3 9 " / > < d 2 : a n y T y p e   z : R e f = " i 4 3 4 0 " / > < d 2 : a n y T y p e   z : R e f = " i 4 3 4 1 " / > < d 2 : a n y T y p e   z : R e f = " i 4 3 4 2 " / > < d 2 : a n y T y p e   z : R e f = " i 4 3 4 3 " / > < d 2 : a n y T y p e   z : R e f = " i 4 3 4 4 " / > < d 2 : a n y T y p e   z : R e f = " i 4 3 4 5 " / > < d 2 : a n y T y p e   z : R e f = " i 4 3 4 6 " / > < d 2 : a n y T y p e   z : R e f = " i 4 3 4 7 " / > < d 2 : a n y T y p e   z : R e f = " i 4 3 4 8 " / > < d 2 : a n y T y p e   z : R e f = " i 4 3 4 9 " / > < d 2 : a n y T y p e   z : R e f = " i 4 3 5 0 " / > < d 2 : a n y T y p e   z : R e f = " i 4 3 5 1 " / > < d 2 : a n y T y p e   z : R e f = " i 4 3 5 2 " / > < d 2 : a n y T y p e   z : R e f = " i 4 3 5 3 " / > < d 2 : a n y T y p e   z : R e f = " i 4 3 5 4 " / > < d 2 : a n y T y p e   z : R e f = " i 4 3 5 5 " / > < d 2 : a n y T y p e   z : R e f = " i 4 3 5 6 " / > < d 2 : a n y T y p e   z : R e f = " i 4 3 5 7 " / > < d 2 : a n y T y p e   z : R e f = " i 4 3 5 8 " / > < d 2 : a n y T y p e   z : R e f = " i 4 3 5 9 " / > < d 2 : a n y T y p e   z : R e f = " i 4 3 6 0 " / > < d 2 : a n y T y p e   z : R e f = " i 4 3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3 6 3 "   i : t y p e = " d 1 p 1 : L a b e l " > < d 1 p 1 : P a r e n t   z : R e f = " i 4 2 6 6 " / > < d 1 p 1 : U U I D > 9 9 b 8 e d 2 1 - 8 e d 7 - 4 d d 8 - 9 3 1 3 - 2 8 0 3 f 8 2 4 f 8 1 a 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 G u a d e l o u p e 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3 6 4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G u y a n e & a m p ; 3 2 ; < / d 1 p 1 : N a m e > < d 1 p 1 : O b j e c t T y p e > E l e m e n t < / d 1 p 1 : O b j e c t T y p e > < d 1 p 1 : P a r e n t   z : R e f = " i 2 4 1 " / > < d 1 p 1 : U U I D > 5 c 9 1 3 9 2 6 - 1 d d 2 - 4 6 8 2 - 9 a 2 a - 7 e 5 b c 4 3 a 0 d 0 b < / d 1 p 1 : U U I D > < d 1 p 1 : _ p r o p e r t i e s   z : I d = " i 4 3 6 5 "   i : t y p e = " d 1 p 1 : M D M P r o p e r t i e s " > < d 1 p 1 : P a r e n t   z : R e f = " i 4 3 6 4 " / > < d 1 p 1 : U U I D > b 3 e 0 3 0 4 7 - 1 f 2 9 - 4 5 b f - 9 d a e - d b 5 e b 6 a e 8 a 9 c < / d 1 p 1 : U U I D > < d 1 p 1 : _ e l e m e n t s > < d 2 : a n y T y p e   z : I d = " i 4 3 6 6 "   i : t y p e = " d 1 p 1 : M D M P r o p e r t y " > < d 1 p 1 : N a m e > S i g L e t t e r < / d 1 p 1 : N a m e > < d 1 p 1 : P a r e n t   z : R e f = " i 4 3 6 4 " / > < d 1 p 1 : U U I D > 8 7 7 d 3 4 7 6 - 6 6 1 f - 4 0 c 5 - 9 b d a - 8 9 1 d 4 3 d 3 b a 3 e < / d 1 p 1 : U U I D > < d 1 p 1 : _ p r o p e r t i e s   z : I d = " i 4 3 6 7 "   i : t y p e = " d 1 p 1 : M D M P r o p e r t i e s " > < d 1 p 1 : P a r e n t   z : R e f = " i 4 3 6 6 " / > < d 1 p 1 : U U I D > 0 9 7 d d 1 3 d - 4 d a 4 - 4 9 c e - 9 1 f c - 6 c a e 9 a 2 4 0 8 9 b 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3 6 8 " > < d 1 p 1 : U U I D > 5 9 e 4 f 9 a 5 - 8 e d 0 - 4 8 e 8 - a 5 a d - 0 1 3 2 d c 7 9 4 a 4 9 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3 6 5 " / > < d 1 p 1 : V a l u e   i : t y p e = " d 1 : s t r i n g " > < / d 1 p 1 : V a l u e > < / d 2 : a n y T y p e > < d 2 : a n y T y p e   z : I d = " i 4 3 6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3 6 4 " / > < d 1 p 1 : U U I D > 3 7 e e a 4 e 5 - c 7 3 c - 4 0 a c - b 4 a a - e f d 1 2 3 3 f a a b d < / d 1 p 1 : U U I D > < d 1 p 1 : C o n t a i n e r   z : R e f = " i 4 3 6 5 " / > < d 1 p 1 : V a l u e   i : t y p e = " d 1 : s t r i n g " > ' T 1 ' ! 4 6 : 4 6 < / d 1 p 1 : V a l u e > < / d 2 : a n y T y p e > < d 2 : a n y T y p e   z : I d = " i 4 3 7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3 6 4 " / > < d 1 p 1 : U U I D > 6 7 c d 1 d 8 1 - 7 0 c e - 4 b d 9 - a 7 8 c - d 8 7 0 6 4 f 2 4 9 3 f < / d 1 p 1 : U U I D > < d 1 p 1 : C o n t a i n e r   z : R e f = " i 4 3 6 5 " / > < d 1 p 1 : V a l u e   i : t y p e = " d 1 : s t r i n g " > ' T 2 ' ! 4 6 : 4 6 < / d 1 p 1 : V a l u e > < / d 2 : a n y T y p e > < d 2 : a n y T y p e   z : I d = " i 4 3 7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3 6 4 " / > < d 1 p 1 : U U I D > f e 9 7 3 5 1 7 - 7 7 d f - 4 1 1 c - 9 a 8 c - 9 a 2 9 c 6 0 b 7 a 2 5 < / d 1 p 1 : U U I D > < d 1 p 1 : C o n t a i n e r   z : R e f = " i 4 3 6 5 " / > < d 1 p 1 : V a l u e   i : t y p e = " d 1 : s t r i n g " > ' T 3 ' ! 4 6 : 4 6 < / d 1 p 1 : V a l u e > < / d 2 : a n y T y p e > < d 2 : a n y T y p e   z : I d = " i 4 3 7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3 6 4 " / > < d 1 p 1 : U U I D > 3 6 f 8 7 2 0 e - 2 b 8 0 - 4 b 5 7 - a 9 f 5 - b 4 6 7 e c 1 e 9 a 6 e < / d 1 p 1 : U U I D > < d 1 p 1 : C o n t a i n e r   z : R e f = " i 4 3 6 5 " / > < d 1 p 1 : V a l u e   i : t y p e = " d 1 : s t r i n g " > ' T 4 ' ! 4 6 : 4 6 < / d 1 p 1 : V a l u e > < / d 2 : a n y T y p e > < d 2 : a n y T y p e   z : I d = " i 4 3 7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3 6 4 " / > < d 1 p 1 : U U I D > b d e 8 3 5 9 8 - 8 1 d 6 - 4 2 f 8 - 8 6 3 e - 7 2 5 6 b 3 6 c e f 7 5 < / d 1 p 1 : U U I D > < d 1 p 1 : C o n t a i n e r   z : R e f = " i 4 3 6 5 " / > < d 1 p 1 : V a l u e   i : t y p e = " d 1 : s t r i n g " > ' T 5 ' ! 4 6 : 4 6 < / d 1 p 1 : V a l u e > < / d 2 : a n y T y p e > < d 2 : a n y T y p e   z : I d = " i 4 3 7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3 6 4 " / > < d 1 p 1 : U U I D > 9 6 1 b 3 c 3 f - e 2 5 7 - 4 d 9 1 - 8 5 6 c - a 4 5 c 7 f 0 a 0 7 7 5 < / d 1 p 1 : U U I D > < d 1 p 1 : C o n t a i n e r   z : R e f = " i 4 3 6 5 " / > < d 1 p 1 : V a l u e   i : t y p e = " d 1 : s t r i n g " > ' T 6 ' ! 4 6 : 4 6 < / d 1 p 1 : V a l u e > < / d 2 : a n y T y p e > < d 2 : a n y T y p e   z : I d = " i 4 3 7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3 6 4 " / > < d 1 p 1 : U U I D > 9 b a 7 9 e 5 d - 0 8 8 8 - 4 5 a e - b 5 c 2 - 3 8 1 2 2 d 1 f 7 f c f < / d 1 p 1 : U U I D > < d 1 p 1 : C o n t a i n e r   z : R e f = " i 4 3 6 5 " / > < d 1 p 1 : V a l u e   i : t y p e = " d 1 : s t r i n g " > ' T 7 ' ! 4 6 : 4 6 < / d 1 p 1 : V a l u e > < / d 2 : a n y T y p e > < d 2 : a n y T y p e   z : I d = " i 4 3 7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3 6 4 " / > < d 1 p 1 : U U I D > 5 4 3 c b 0 8 7 - 1 8 6 c - 4 4 5 4 - a 6 e 4 - 3 9 0 5 5 b b d d d a d < / d 1 p 1 : U U I D > < d 1 p 1 : C o n t a i n e r   z : R e f = " i 4 3 6 5 " / > < d 1 p 1 : V a l u e   i : t y p e = " d 1 : s t r i n g " > ' T 8 ' ! 4 6 : 4 6 < / d 1 p 1 : V a l u e > < / d 2 : a n y T y p e > < d 2 : a n y T y p e   z : I d = " i 4 3 7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3 6 4 " / > < d 1 p 1 : U U I D > 9 7 7 7 b f 4 1 - 2 9 3 e - 4 f a 6 - b 7 8 9 - 2 d 7 a 6 1 e 6 f 8 7 7 < / d 1 p 1 : U U I D > < d 1 p 1 : C o n t a i n e r   z : R e f = " i 4 3 6 5 " / > < d 1 p 1 : V a l u e   i : t y p e = " d 1 : s t r i n g " > ' T 9 ' ! 4 6 : 4 6 < / d 1 p 1 : V a l u e > < / d 2 : a n y T y p e > < d 2 : a n y T y p e   z : I d = " i 4 3 7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3 6 4 " / > < d 1 p 1 : U U I D > b 3 8 3 1 9 1 9 - a b 2 a - 4 1 3 6 - 9 f 0 a - 7 0 b e 3 7 f 5 7 d 7 2 < / d 1 p 1 : U U I D > < d 1 p 1 : C o n t a i n e r   z : R e f = " i 4 3 6 5 " / > < d 1 p 1 : V a l u e   i : t y p e = " d 1 : s t r i n g " > ' T 1 0 ' ! 4 6 : 4 6 < / d 1 p 1 : V a l u e > < / d 2 : a n y T y p e > < d 2 : a n y T y p e   z : I d = " i 4 3 7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3 6 4 " / > < d 1 p 1 : U U I D > 6 7 4 2 a 8 4 c - f f b 9 - 4 6 3 1 - b 9 d 9 - 9 c c 1 2 8 6 0 c e 3 c < / d 1 p 1 : U U I D > < d 1 p 1 : C o n t a i n e r   z : R e f = " i 4 3 6 5 " / > < d 1 p 1 : V a l u e   i : t y p e = " d 1 : s t r i n g " > ' T 1 1 ' ! 4 6 : 4 6 < / d 1 p 1 : V a l u e > < / d 2 : a n y T y p e > < d 2 : a n y T y p e   z : I d = " i 4 3 8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3 6 4 " / > < d 1 p 1 : U U I D > e f 5 f b 9 d 7 - c f 8 e - 4 5 0 a - b e 0 c - 0 1 0 a d 5 0 6 f 8 1 d < / d 1 p 1 : U U I D > < d 1 p 1 : C o n t a i n e r   z : R e f = " i 4 3 6 5 " / > < d 1 p 1 : V a l u e   i : t y p e = " d 1 : s t r i n g " > ' T 1 2 ' ! 4 6 : 4 6 < / d 1 p 1 : V a l u e > < / d 2 : a n y T y p e > < d 2 : a n y T y p e   z : I d = " i 4 3 8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3 6 4 " / > < d 1 p 1 : U U I D > 5 3 2 8 a f 3 4 - 7 7 b 5 - 4 0 a 4 - a e 8 6 - 7 d 1 8 a c 9 7 b c f 7 < / d 1 p 1 : U U I D > < d 1 p 1 : C o n t a i n e r   z : R e f = " i 4 3 6 5 " / > < d 1 p 1 : V a l u e   i : t y p e = " d 1 : s t r i n g " > ' T 1 3 ' ! 4 6 : 4 6 < / d 1 p 1 : V a l u e > < / d 2 : a n y T y p e > < d 2 : a n y T y p e   z : I d = " i 4 3 8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3 6 4 " / > < d 1 p 1 : U U I D > 6 f 6 d 7 8 7 3 - d 0 3 8 - 4 6 c 5 - b f b 6 - f 5 2 2 d c 5 3 4 4 1 7 < / d 1 p 1 : U U I D > < d 1 p 1 : C o n t a i n e r   z : R e f = " i 4 3 6 5 " / > < d 1 p 1 : V a l u e   i : t y p e = " d 1 : s t r i n g " > ' T 1 4 ' ! 4 6 : 4 6 < / d 1 p 1 : V a l u e > < / d 2 : a n y T y p e > < d 2 : a n y T y p e   z : I d = " i 4 3 8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3 6 4 " / > < d 1 p 1 : U U I D > b 0 4 3 5 c 5 7 - 5 1 e a - 4 9 c e - 9 e 8 d - b 4 e 2 2 0 0 c 9 9 0 e < / d 1 p 1 : U U I D > < d 1 p 1 : C o n t a i n e r   z : R e f = " i 4 3 6 5 " / > < d 1 p 1 : V a l u e   i : t y p e = " d 1 : s t r i n g " > ' T 1 5 ' ! 4 6 : 4 6 < / d 1 p 1 : V a l u e > < / d 2 : a n y T y p e > < d 2 : a n y T y p e   z : I d = " i 4 3 8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3 6 4 " / > < d 1 p 1 : U U I D > 7 8 8 9 2 6 d 8 - 9 8 3 7 - 4 c 0 c - 9 7 6 b - 9 2 7 2 8 d e 3 b 3 4 a < / d 1 p 1 : U U I D > < d 1 p 1 : C o n t a i n e r   z : R e f = " i 4 3 6 5 " / > < d 1 p 1 : V a l u e   i : t y p e = " d 1 : s t r i n g " > ' T 1 6 ' ! 4 6 : 4 6 < / d 1 p 1 : V a l u e > < / d 2 : a n y T y p e > < d 2 : a n y T y p e   z : I d = " i 4 3 8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3 6 4 " / > < d 1 p 1 : U U I D > f 2 5 7 c 0 8 2 - 0 4 6 d - 4 0 b f - b e b b - e 5 8 d b b 5 5 0 9 e a < / d 1 p 1 : U U I D > < d 1 p 1 : C o n t a i n e r   z : R e f = " i 4 3 6 5 " / > < d 1 p 1 : V a l u e   i : t y p e = " d 1 : s t r i n g " > ' T 1 7 ' ! 4 6 : 4 6 < / d 1 p 1 : V a l u e > < / d 2 : a n y T y p e > < d 2 : a n y T y p e   z : I d = " i 4 3 8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3 6 4 " / > < d 1 p 1 : U U I D > f e 2 a 2 9 e c - 9 2 4 9 - 4 8 a 7 - a 9 8 4 - 3 8 b 5 f d 5 f a d b 4 < / d 1 p 1 : U U I D > < d 1 p 1 : C o n t a i n e r   z : R e f = " i 4 3 6 5 " / > < d 1 p 1 : V a l u e   i : t y p e = " d 1 : s t r i n g " > ' T 1 8 ' ! 4 6 : 4 6 < / d 1 p 1 : V a l u e > < / d 2 : a n y T y p e > < d 2 : a n y T y p e   z : I d = " i 4 3 8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3 6 4 " / > < d 1 p 1 : U U I D > 5 2 1 e 1 e 4 7 - 9 0 a 5 - 4 a c a - 8 c 4 b - 8 c 3 1 9 a f c e 6 7 e < / d 1 p 1 : U U I D > < d 1 p 1 : C o n t a i n e r   z : R e f = " i 4 3 6 5 " / > < d 1 p 1 : V a l u e   i : t y p e = " d 1 : s t r i n g " > ' T 1 9 ' ! 4 6 : 4 6 < / d 1 p 1 : V a l u e > < / d 2 : a n y T y p e > < d 2 : a n y T y p e   z : I d = " i 4 3 8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3 6 4 " / > < d 1 p 1 : U U I D > 1 d 5 f b 1 a a - 3 7 7 c - 4 b 2 2 - 9 d a 3 - 8 0 5 b 1 1 8 0 e 2 7 6 < / d 1 p 1 : U U I D > < d 1 p 1 : C o n t a i n e r   z : R e f = " i 4 3 6 5 " / > < d 1 p 1 : V a l u e   i : t y p e = " d 1 : s t r i n g " > ' T 2 0 ' ! 4 6 : 4 6 < / d 1 p 1 : V a l u e > < / d 2 : a n y T y p e > < d 2 : a n y T y p e   z : I d = " i 4 3 8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3 6 4 " / > < d 1 p 1 : U U I D > b 1 7 5 e 2 d 6 - c 7 7 7 - 4 9 6 b - 8 e 6 9 - c 6 3 b 7 1 5 a 2 9 0 e < / d 1 p 1 : U U I D > < d 1 p 1 : C o n t a i n e r   z : R e f = " i 4 3 6 5 " / > < d 1 p 1 : V a l u e   i : t y p e = " d 1 : s t r i n g " > ' T 2 1 ' ! 4 6 : 4 6 < / d 1 p 1 : V a l u e > < / d 2 : a n y T y p e > < d 2 : a n y T y p e   z : I d = " i 4 3 9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3 6 4 " / > < d 1 p 1 : U U I D > 2 6 e 4 6 3 a d - f 3 d 7 - 4 d 9 b - 9 c 1 7 - 5 3 4 0 d 4 2 c 7 4 7 f < / d 1 p 1 : U U I D > < d 1 p 1 : C o n t a i n e r   z : R e f = " i 4 3 6 5 " / > < d 1 p 1 : V a l u e   i : t y p e = " d 1 : s t r i n g " > ' T 2 2 ' ! 4 7 : 4 7 < / d 1 p 1 : V a l u e > < / d 2 : a n y T y p e > < d 2 : a n y T y p e   z : I d = " i 4 3 9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3 6 4 " / > < d 1 p 1 : U U I D > c 4 a c 2 2 5 2 - 0 a b 1 - 4 8 e 6 - b d 2 5 - c b 7 e 6 1 1 e 5 5 9 1 < / d 1 p 1 : U U I D > < d 1 p 1 : C o n t a i n e r   z : R e f = " i 4 3 6 5 " / > < d 1 p 1 : V a l u e   i : t y p e = " d 1 : s t r i n g " > ' T 2 3 ' ! 4 7 : 4 7 < / d 1 p 1 : V a l u e > < / d 2 : a n y T y p e > < d 2 : a n y T y p e   z : I d = " i 4 3 9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3 6 4 " / > < d 1 p 1 : U U I D > 3 b b 1 2 3 5 7 - b d 0 0 - 4 6 0 a - 9 4 1 0 - 6 1 2 c 0 3 6 b 3 2 b 3 < / d 1 p 1 : U U I D > < d 1 p 1 : C o n t a i n e r   z : R e f = " i 4 3 6 5 " / > < d 1 p 1 : V a l u e   i : t y p e = " d 1 : s t r i n g " > ' T 2 4 ' ! 4 7 : 4 7 < / d 1 p 1 : V a l u e > < / d 2 : a n y T y p e > < d 2 : a n y T y p e   z : I d = " i 4 3 9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3 6 4 " / > < d 1 p 1 : U U I D > 4 8 7 e 1 4 3 0 - 4 e 5 4 - 4 8 6 d - 9 b 9 a - 3 6 b 5 1 0 e a 3 f b 9 < / d 1 p 1 : U U I D > < d 1 p 1 : C o n t a i n e r   z : R e f = " i 4 3 6 5 " / > < d 1 p 1 : V a l u e   i : t y p e = " d 1 : s t r i n g " > ' T 2 5 ' ! 4 7 : 4 7 < / d 1 p 1 : V a l u e > < / d 2 : a n y T y p e > < d 2 : a n y T y p e   z : I d = " i 4 3 9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3 6 4 " / > < d 1 p 1 : U U I D > e c 9 e 1 5 2 2 - 3 0 7 6 - 4 2 6 c - 9 0 f 1 - 8 d e c b a 3 e 6 d 0 8 < / d 1 p 1 : U U I D > < d 1 p 1 : C o n t a i n e r   z : R e f = " i 4 3 6 5 " / > < d 1 p 1 : V a l u e   i : t y p e = " d 1 : s t r i n g " > ' T 2 6 ' ! 4 7 : 4 7 < / d 1 p 1 : V a l u e > < / d 2 : a n y T y p e > < d 2 : a n y T y p e   z : I d = " i 4 3 9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3 6 4 " / > < d 1 p 1 : U U I D > 8 9 9 4 7 e 5 9 - a 1 c 7 - 4 0 5 d - a f 5 f - 0 d e 7 6 9 5 2 f 3 9 7 < / d 1 p 1 : U U I D > < d 1 p 1 : C o n t a i n e r   z : R e f = " i 4 3 6 5 " / > < d 1 p 1 : V a l u e   i : t y p e = " d 1 : s t r i n g " > ' T 2 7 ' ! 4 7 : 4 7 < / d 1 p 1 : V a l u e > < / d 2 : a n y T y p e > < d 2 : a n y T y p e   z : I d = " i 4 3 9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3 6 4 " / > < d 1 p 1 : U U I D > 8 a 4 e 7 9 d f - 5 0 8 3 - 4 4 b 6 - a 6 0 1 - e 9 e e 5 7 2 d c 2 9 b < / d 1 p 1 : U U I D > < d 1 p 1 : C o n t a i n e r   z : R e f = " i 4 3 6 5 " / > < d 1 p 1 : V a l u e   i : t y p e = " d 1 : s t r i n g " > ' T 2 8 ' ! 4 7 : 4 7 < / d 1 p 1 : V a l u e > < / d 2 : a n y T y p e > < d 2 : a n y T y p e   z : I d = " i 4 3 9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3 6 4 " / > < d 1 p 1 : U U I D > 4 2 c 0 f f e 5 - a 4 a 6 - 4 4 e 5 - 8 e 4 3 - 3 6 d 2 e 4 0 8 4 1 f 4 < / d 1 p 1 : U U I D > < d 1 p 1 : C o n t a i n e r   z : R e f = " i 4 3 6 5 " / > < d 1 p 1 : V a l u e   i : t y p e = " d 1 : s t r i n g " > ' T 2 9 ' ! 4 7 : 4 7 < / d 1 p 1 : V a l u e > < / d 2 : a n y T y p e > < d 2 : a n y T y p e   z : I d = " i 4 3 9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3 6 4 " / > < d 1 p 1 : U U I D > 6 9 b 1 3 7 a 6 - d 8 0 8 - 4 8 b a - 8 0 8 1 - 0 c 9 f 1 1 d 2 4 b f 8 < / d 1 p 1 : U U I D > < d 1 p 1 : C o n t a i n e r   z : R e f = " i 4 3 6 5 " / > < d 1 p 1 : V a l u e   i : t y p e = " d 1 : s t r i n g " > ' T 3 0 ' ! 4 8 : 4 8 < / d 1 p 1 : V a l u e > < / d 2 : a n y T y p e > < d 2 : a n y T y p e   z : I d = " i 4 3 9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3 6 4 " / > < d 1 p 1 : U U I D > 1 6 e a 1 d b 6 - 5 7 0 2 - 4 c c d - 9 9 f e - 6 c a d c 4 a 7 8 1 f 3 < / d 1 p 1 : U U I D > < d 1 p 1 : C o n t a i n e r   z : R e f = " i 4 3 6 5 " / > < d 1 p 1 : V a l u e   i : t y p e = " d 1 : s t r i n g " > ' T 3 1 ' ! 4 8 : 4 8 < / d 1 p 1 : V a l u e > < / d 2 : a n y T y p e > < d 2 : a n y T y p e   z : I d = " i 4 4 0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3 6 4 " / > < d 1 p 1 : U U I D > 9 a f f 5 8 1 f - 0 9 b 4 - 4 c c 7 - a d f 1 - 4 2 f c 6 3 1 7 7 5 d 2 < / d 1 p 1 : U U I D > < d 1 p 1 : C o n t a i n e r   z : R e f = " i 4 3 6 5 " / > < d 1 p 1 : V a l u e   i : t y p e = " d 1 : s t r i n g " > ' T 3 2 ' ! 4 8 : 4 8 < / d 1 p 1 : V a l u e > < / d 2 : a n y T y p e > < d 2 : a n y T y p e   z : I d = " i 4 4 0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3 6 4 " / > < d 1 p 1 : U U I D > 0 8 c e a 5 f 3 - 6 4 c 3 - 4 7 d 7 - a 3 7 6 - a 4 5 9 9 9 9 2 7 f 3 6 < / d 1 p 1 : U U I D > < d 1 p 1 : C o n t a i n e r   z : R e f = " i 4 3 6 5 " / > < d 1 p 1 : V a l u e   i : t y p e = " d 1 : s t r i n g " > ' T 3 3 ' ! 4 8 : 4 8 < / d 1 p 1 : V a l u e > < / d 2 : a n y T y p e > < d 2 : a n y T y p e   z : I d = " i 4 4 0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3 6 4 " / > < d 1 p 1 : U U I D > 2 d e 3 e b 0 f - e 9 0 b - 4 9 9 9 - 9 1 1 4 - 9 7 e e c c 7 c 5 4 d b < / d 1 p 1 : U U I D > < d 1 p 1 : C o n t a i n e r   z : R e f = " i 4 3 6 5 " / > < d 1 p 1 : V a l u e   i : t y p e = " d 1 : s t r i n g " > ' T 3 4 ' ! 4 8 : 4 8 < / d 1 p 1 : V a l u e > < / d 2 : a n y T y p e > < d 2 : a n y T y p e   z : I d = " i 4 4 0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3 6 4 " / > < d 1 p 1 : U U I D > e 7 6 8 2 4 5 9 - b a 0 a - 4 e d 0 - b 1 6 d - a 5 3 4 e 5 b 8 b 8 3 8 < / d 1 p 1 : U U I D > < d 1 p 1 : C o n t a i n e r   z : R e f = " i 4 3 6 5 " / > < d 1 p 1 : V a l u e   i : t y p e = " d 1 : s t r i n g " > ' T 3 5 ' ! 4 8 : 4 8 < / d 1 p 1 : V a l u e > < / d 2 : a n y T y p e > < d 2 : a n y T y p e   z : I d = " i 4 4 0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3 6 4 " / > < d 1 p 1 : U U I D > f 7 a 7 7 f 3 2 - a d 4 c - 4 e f 7 - 8 7 d 6 - 8 d 3 2 5 8 8 0 7 8 a 6 < / d 1 p 1 : U U I D > < d 1 p 1 : C o n t a i n e r   z : R e f = " i 4 3 6 5 " / > < d 1 p 1 : V a l u e   i : t y p e = " d 1 : s t r i n g " > ' T 3 6 ' ! 4 8 : 4 8 < / d 1 p 1 : V a l u e > < / d 2 : a n y T y p e > < d 2 : a n y T y p e   z : I d = " i 4 4 0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3 6 4 " / > < d 1 p 1 : U U I D > 7 f d 6 b a 1 8 - c 7 b 3 - 4 8 3 c - 9 9 8 c - e 8 a d a b 8 f c c 7 a < / d 1 p 1 : U U I D > < d 1 p 1 : C o n t a i n e r   z : R e f = " i 4 3 6 5 " / > < d 1 p 1 : V a l u e   i : t y p e = " d 1 : s t r i n g " > ' T 3 7 ' ! 4 8 : 4 8 < / d 1 p 1 : V a l u e > < / d 2 : a n y T y p e > < d 2 : a n y T y p e   z : I d = " i 4 4 0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3 6 4 " / > < d 1 p 1 : U U I D > 4 0 6 9 9 f 3 a - d f d 5 - 4 4 6 0 - 8 c 4 c - 3 5 8 c 3 a 9 d 2 f 5 3 < / d 1 p 1 : U U I D > < d 1 p 1 : C o n t a i n e r   z : R e f = " i 4 3 6 5 " / > < d 1 p 1 : V a l u e   i : t y p e = " d 1 : s t r i n g " > ' T 3 8 ' ! 4 7 : 4 7 < / d 1 p 1 : V a l u e > < / d 2 : a n y T y p e > < d 2 : a n y T y p e   z : I d = " i 4 4 0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3 6 4 " / > < d 1 p 1 : U U I D > 3 b e 9 2 7 8 f - d 2 7 3 - 4 0 1 6 - b b 5 c - 3 e 7 a f 6 7 0 4 c b 8 < / d 1 p 1 : U U I D > < d 1 p 1 : C o n t a i n e r   z : R e f = " i 4 3 6 5 " / > < d 1 p 1 : V a l u e   i : t y p e = " d 1 : s t r i n g " > ' T 3 9 ' ! 4 7 : 4 7 < / d 1 p 1 : V a l u e > < / d 2 : a n y T y p e > < d 2 : a n y T y p e   z : I d = " i 4 4 0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3 6 4 " / > < d 1 p 1 : U U I D > 3 e f 2 0 d d 4 - 5 1 3 b - 4 b 9 5 - b 5 4 b - a c 6 3 5 3 a 6 e 5 f 1 < / d 1 p 1 : U U I D > < d 1 p 1 : C o n t a i n e r   z : R e f = " i 4 3 6 5 " / > < d 1 p 1 : V a l u e   i : t y p e = " d 1 : s t r i n g " > ' T 4 0 ' ! 4 7 : 4 7 < / d 1 p 1 : V a l u e > < / d 2 : a n y T y p e > < d 2 : a n y T y p e   z : I d = " i 4 4 0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3 6 4 " / > < d 1 p 1 : U U I D > f e b e 4 b 4 6 - e 9 3 8 - 4 d 7 d - 8 3 5 e - 5 b f 9 0 f 5 b c 0 d 3 < / d 1 p 1 : U U I D > < d 1 p 1 : C o n t a i n e r   z : R e f = " i 4 3 6 5 " / > < d 1 p 1 : V a l u e   i : t y p e = " d 1 : s t r i n g " > ' T 4 1 ' ! 4 7 : 4 7 < / d 1 p 1 : V a l u e > < / d 2 : a n y T y p e > < d 2 : a n y T y p e   z : I d = " i 4 4 1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3 6 4 " / > < d 1 p 1 : U U I D > e 9 d 8 8 2 2 a - 3 5 4 5 - 4 6 b 2 - b 1 b 5 - 4 a b 9 2 d 2 e 5 5 9 7 < / d 1 p 1 : U U I D > < d 1 p 1 : C o n t a i n e r   z : R e f = " i 4 3 6 5 " / > < d 1 p 1 : V a l u e   i : t y p e = " d 1 : s t r i n g " > ' T 4 2 ' ! 4 7 : 4 7 < / d 1 p 1 : V a l u e > < / d 2 : a n y T y p e > < d 2 : a n y T y p e   z : I d = " i 4 4 1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3 6 4 " / > < d 1 p 1 : U U I D > 8 5 2 b 5 8 7 0 - 8 e 2 7 - 4 4 4 a - 9 8 d 3 - 0 7 7 f e 4 c b f 1 8 0 < / d 1 p 1 : U U I D > < d 1 p 1 : C o n t a i n e r   z : R e f = " i 4 3 6 5 " / > < d 1 p 1 : V a l u e   i : t y p e = " d 1 : s t r i n g " > ' T 4 3 ' ! 4 7 : 4 7 < / d 1 p 1 : V a l u e > < / d 2 : a n y T y p e > < d 2 : a n y T y p e   z : I d = " i 4 4 1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3 6 4 " / > < d 1 p 1 : U U I D > 9 f a 4 6 6 a 0 - 7 1 0 5 - 4 b b c - 8 7 f 0 - c 9 7 5 f 5 3 4 1 f d 4 < / d 1 p 1 : U U I D > < d 1 p 1 : C o n t a i n e r   z : R e f = " i 4 3 6 5 " / > < d 1 p 1 : V a l u e   i : t y p e = " d 1 : s t r i n g " > ' T 4 4 ' ! 4 7 : 4 7 < / d 1 p 1 : V a l u e > < / d 2 : a n y T y p e > < d 2 : a n y T y p e   z : I d = " i 4 4 1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3 6 4 " / > < d 1 p 1 : U U I D > f 5 1 5 4 2 2 c - 0 3 b f - 4 3 0 b - a 2 9 3 - 4 f 6 0 4 4 e 8 9 4 3 d < / d 1 p 1 : U U I D > < d 1 p 1 : C o n t a i n e r   z : R e f = " i 4 3 6 5 " / > < d 1 p 1 : V a l u e   i : t y p e = " d 1 : s t r i n g " > ' T 4 5 ' ! 4 7 : 4 7 < / d 1 p 1 : V a l u e > < / d 2 : a n y T y p e > < d 2 : a n y T y p e   z : I d = " i 4 4 1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3 6 4 " / > < d 1 p 1 : U U I D > f 5 9 0 1 2 4 9 - 3 a 8 e - 4 9 a d - b c c 1 - f c d 2 d b a 7 d d 1 1 < / d 1 p 1 : U U I D > < d 1 p 1 : C o n t a i n e r   z : R e f = " i 4 3 6 5 " / > < d 1 p 1 : V a l u e   i : t y p e = " d 1 : s t r i n g " > ' T 4 6 ' ! 4 8 : 4 8 < / d 1 p 1 : V a l u e > < / d 2 : a n y T y p e > < d 2 : a n y T y p e   z : I d = " i 4 4 1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3 6 4 " / > < d 1 p 1 : U U I D > 9 e d 4 6 f 4 1 - d 6 b c - 4 7 f a - b f d f - c c 1 7 1 7 4 9 2 0 7 2 < / d 1 p 1 : U U I D > < d 1 p 1 : C o n t a i n e r   z : R e f = " i 4 3 6 5 " / > < d 1 p 1 : V a l u e   i : t y p e = " d 1 : s t r i n g " > ' T 4 7 ' ! 4 8 : 4 8 < / d 1 p 1 : V a l u e > < / d 2 : a n y T y p e > < d 2 : a n y T y p e   z : I d = " i 4 4 1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3 6 4 " / > < d 1 p 1 : U U I D > 4 6 9 6 6 9 7 4 - e a 5 4 - 4 a 8 0 - b 8 3 d - 7 d 9 3 a e a a 7 c 3 e < / d 1 p 1 : U U I D > < d 1 p 1 : C o n t a i n e r   z : R e f = " i 4 3 6 5 " / > < d 1 p 1 : V a l u e   i : t y p e = " d 1 : s t r i n g " > ' T 4 8 ' ! 4 8 : 4 8 < / d 1 p 1 : V a l u e > < / d 2 : a n y T y p e > < d 2 : a n y T y p e   z : I d = " i 4 4 1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3 6 4 " / > < d 1 p 1 : U U I D > 0 2 4 1 e 6 2 b - 4 0 a c - 4 9 6 f - 8 7 c d - 4 1 7 7 2 f e 3 a 1 0 0 < / d 1 p 1 : U U I D > < d 1 p 1 : C o n t a i n e r   z : R e f = " i 4 3 6 5 " / > < d 1 p 1 : V a l u e   i : t y p e = " d 1 : s t r i n g " > ' T 4 9 ' ! 4 8 : 4 8 < / d 1 p 1 : V a l u e > < / d 2 : a n y T y p e > < d 2 : a n y T y p e   z : I d = " i 4 4 1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3 6 4 " / > < d 1 p 1 : U U I D > a c e 6 3 a 1 6 - d 8 0 7 - 4 7 4 9 - 9 0 5 6 - b f 5 3 7 f d 6 1 6 2 e < / d 1 p 1 : U U I D > < d 1 p 1 : C o n t a i n e r   z : R e f = " i 4 3 6 5 " / > < d 1 p 1 : V a l u e   i : t y p e = " d 1 : s t r i n g " > ' T 5 0 ' ! 4 8 : 4 8 < / d 1 p 1 : V a l u e > < / d 2 : a n y T y p e > < d 2 : a n y T y p e   z : I d = " i 4 4 1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3 6 4 " / > < d 1 p 1 : U U I D > 1 a f c 6 3 0 c - e c 6 7 - 4 f 6 9 - 9 c 0 9 - 1 b 1 3 2 b 3 4 e 6 8 b < / d 1 p 1 : U U I D > < d 1 p 1 : C o n t a i n e r   z : R e f = " i 4 3 6 5 " / > < d 1 p 1 : V a l u e   i : t y p e = " d 1 : s t r i n g " > ' T 5 1 ' ! 4 8 : 4 8 < / d 1 p 1 : V a l u e > < / d 2 : a n y T y p e > < d 2 : a n y T y p e   z : I d = " i 4 4 2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3 6 4 " / > < d 1 p 1 : U U I D > 1 3 4 8 3 b b 1 - 5 6 4 2 - 4 9 9 c - 9 f 4 6 - f 9 a b 8 8 1 4 9 e 2 6 < / d 1 p 1 : U U I D > < d 1 p 1 : C o n t a i n e r   z : R e f = " i 4 3 6 5 " / > < d 1 p 1 : V a l u e   i : t y p e = " d 1 : s t r i n g " > ' T 5 2 ' ! 4 8 : 4 8 < / d 1 p 1 : V a l u e > < / d 2 : a n y T y p e > < d 2 : a n y T y p e   z : I d = " i 4 4 2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3 6 4 " / > < d 1 p 1 : U U I D > d 9 9 0 f 5 2 7 - 7 6 2 e - 4 d 4 3 - a a 9 d - e f 0 4 f c e 3 1 5 9 7 < / d 1 p 1 : U U I D > < d 1 p 1 : C o n t a i n e r   z : R e f = " i 4 3 6 5 " / > < d 1 p 1 : V a l u e   i : t y p e = " d 1 : s t r i n g " > ' T 5 3 ' ! 4 8 : 4 8 < / d 1 p 1 : V a l u e > < / d 2 : a n y T y p e > < d 2 : a n y T y p e   z : I d = " i 4 4 2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3 6 4 " / > < d 1 p 1 : U U I D > 3 0 3 6 d 8 8 1 - 5 4 4 5 - 4 5 7 4 - 8 9 6 1 - c f 1 2 d 2 e c 8 4 2 b < / d 1 p 1 : U U I D > < d 1 p 1 : C o n t a i n e r   z : R e f = " i 4 3 6 5 " / > < d 1 p 1 : V a l u e   i : t y p e = " d 1 : s t r i n g " > ' T 5 4 ' ! 4 7 : 4 7 < / d 1 p 1 : V a l u e > < / d 2 : a n y T y p e > < d 2 : a n y T y p e   z : I d = " i 4 4 2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3 6 4 " / > < d 1 p 1 : U U I D > a f 4 4 0 e 6 7 - d 8 1 d - 4 c 3 9 - b 7 e 7 - 4 7 a b d d 1 e b f 5 c < / d 1 p 1 : U U I D > < d 1 p 1 : C o n t a i n e r   z : R e f = " i 4 3 6 5 " / > < d 1 p 1 : V a l u e   i : t y p e = " d 1 : s t r i n g " > ' T 5 5 ' ! 4 7 : 4 7 < / d 1 p 1 : V a l u e > < / d 2 : a n y T y p e > < d 2 : a n y T y p e   z : I d = " i 4 4 2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3 6 4 " / > < d 1 p 1 : U U I D > f 6 6 5 8 8 5 5 - 6 7 f 1 - 4 0 a f - a 6 2 3 - 1 a 7 2 3 5 b e 0 b a e < / d 1 p 1 : U U I D > < d 1 p 1 : C o n t a i n e r   z : R e f = " i 4 3 6 5 " / > < d 1 p 1 : V a l u e   i : t y p e = " d 1 : s t r i n g " > ' T 5 6 ' ! 4 7 : 4 7 < / d 1 p 1 : V a l u e > < / d 2 : a n y T y p e > < d 2 : a n y T y p e   z : I d = " i 4 4 2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3 6 4 " / > < d 1 p 1 : U U I D > 8 3 7 6 3 0 9 2 - 4 a 6 a - 4 b e a - b d 5 c - f 7 2 4 4 0 f 5 1 7 2 e < / d 1 p 1 : U U I D > < d 1 p 1 : C o n t a i n e r   z : R e f = " i 4 3 6 5 " / > < d 1 p 1 : V a l u e   i : t y p e = " d 1 : s t r i n g " > ' T 5 7 ' ! 4 7 : 4 7 < / d 1 p 1 : V a l u e > < / d 2 : a n y T y p e > < d 2 : a n y T y p e   z : I d = " i 4 4 2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3 6 4 " / > < d 1 p 1 : U U I D > d e 1 c 5 9 e e - 7 7 6 1 - 4 d 1 5 - 9 b e 0 - e 7 3 f 3 e f f d f 7 8 < / d 1 p 1 : U U I D > < d 1 p 1 : C o n t a i n e r   z : R e f = " i 4 3 6 5 " / > < d 1 p 1 : V a l u e   i : t y p e = " d 1 : s t r i n g " > ' T 5 8 ' ! 4 7 : 4 7 < / d 1 p 1 : V a l u e > < / d 2 : a n y T y p e > < d 2 : a n y T y p e   z : I d = " i 4 4 2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3 6 4 " / > < d 1 p 1 : U U I D > 1 a f 9 9 4 8 c - c e 2 b - 4 c 6 7 - 8 7 0 9 - a 3 0 c d d 0 7 b c 5 1 < / d 1 p 1 : U U I D > < d 1 p 1 : C o n t a i n e r   z : R e f = " i 4 3 6 5 " / > < d 1 p 1 : V a l u e   i : t y p e = " d 1 : s t r i n g " > ' T 5 9 ' ! 4 7 : 4 7 < / d 1 p 1 : V a l u e > < / d 2 : a n y T y p e > < d 2 : a n y T y p e   z : I d = " i 4 4 2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3 6 4 " / > < d 1 p 1 : U U I D > 3 5 5 b 8 e 1 a - c 3 9 6 - 4 3 b b - 9 c b 3 - f 1 e 3 e c 4 a a 0 d 5 < / d 1 p 1 : U U I D > < d 1 p 1 : C o n t a i n e r   z : R e f = " i 4 3 6 5 " / > < d 1 p 1 : V a l u e   i : t y p e = " d 1 : s t r i n g " > ' T 6 0 ' ! 4 6 : 4 6 < / d 1 p 1 : V a l u e > < / d 2 : a n y T y p e > < d 2 : a n y T y p e   z : I d = " i 4 4 2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3 6 4 " / > < d 1 p 1 : U U I D > 3 d 7 7 e c b 7 - d c a e - 4 2 1 3 - b 7 2 f - 6 6 8 6 5 d 2 1 0 d 3 5 < / d 1 p 1 : U U I D > < d 1 p 1 : C o n t a i n e r   z : R e f = " i 4 3 6 5 " / > < d 1 p 1 : V a l u e   i : t y p e = " d 1 : s t r i n g " > ' T 6 1 ' ! 4 6 : 4 6 < / d 1 p 1 : V a l u e > < / d 2 : a n y T y p e > < d 2 : a n y T y p e   z : I d = " i 4 4 3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3 6 4 " / > < d 1 p 1 : U U I D > e 2 f 4 1 c d 8 - 8 f 4 6 - 4 7 9 6 - a 2 9 e - e 1 4 b 5 3 2 7 e 0 a 5 < / d 1 p 1 : U U I D > < d 1 p 1 : C o n t a i n e r   z : R e f = " i 4 3 6 5 " / > < d 1 p 1 : V a l u e   i : t y p e = " d 1 : s t r i n g " > ' T 6 2 ' ! 4 6 : 4 6 < / d 1 p 1 : V a l u e > < / d 2 : a n y T y p e > < d 2 : a n y T y p e   z : I d = " i 4 4 3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3 6 4 " / > < d 1 p 1 : U U I D > a 8 5 9 f 3 d 3 - 8 d 0 8 - 4 b c 5 - 8 a c c - 7 2 9 a 5 6 9 4 9 b 4 d < / d 1 p 1 : U U I D > < d 1 p 1 : C o n t a i n e r   z : R e f = " i 4 3 6 5 " / > < d 1 p 1 : V a l u e   i : t y p e = " d 1 : s t r i n g " > ' T 6 3 ' ! 4 6 : 4 6 < / d 1 p 1 : V a l u e > < / d 2 : a n y T y p e > < d 2 : a n y T y p e   z : I d = " i 4 4 3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3 6 4 " / > < d 1 p 1 : U U I D > 1 7 4 a 0 0 9 b - 4 3 6 d - 4 c 1 5 - 8 4 3 6 - 6 a d 9 5 4 f 0 e f 1 d < / d 1 p 1 : U U I D > < d 1 p 1 : C o n t a i n e r   z : R e f = " i 4 3 6 5 " / > < d 1 p 1 : V a l u e   i : t y p e = " d 1 : s t r i n g " > ' T 6 4 ' ! 4 6 : 4 6 < / d 1 p 1 : V a l u e > < / d 2 : a n y T y p e > < d 2 : a n y T y p e   z : I d = " i 4 4 3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3 6 4 " / > < d 1 p 1 : U U I D > 0 0 3 6 1 e c 7 - a 8 5 1 - 4 f f 7 - b 6 9 a - 4 5 1 7 e 9 a 7 d 7 d f < / d 1 p 1 : U U I D > < d 1 p 1 : C o n t a i n e r   z : R e f = " i 4 3 6 5 " / > < d 1 p 1 : V a l u e   i : t y p e = " d 1 : s t r i n g " > ' T 6 5 ' ! 4 7 : 4 7 < / d 1 p 1 : V a l u e > < / d 2 : a n y T y p e > < d 2 : a n y T y p e   z : I d = " i 4 4 3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3 6 4 " / > < d 1 p 1 : U U I D > 9 f 2 e 6 4 a 2 - 9 a d b - 4 b c b - 9 b d 0 - 6 4 1 a 1 e 7 4 9 c 2 1 < / d 1 p 1 : U U I D > < d 1 p 1 : C o n t a i n e r   z : R e f = " i 4 3 6 5 " / > < d 1 p 1 : V a l u e   i : t y p e = " d 1 : s t r i n g " > ' T 6 6 ' ! 4 7 : 4 7 < / d 1 p 1 : V a l u e > < / d 2 : a n y T y p e > < d 2 : a n y T y p e   z : I d = " i 4 4 3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3 6 4 " / > < d 1 p 1 : U U I D > d 9 e 0 e c 9 3 - 2 a b b - 4 3 e c - b 5 4 e - b f e c f 6 4 e 8 b b 2 < / d 1 p 1 : U U I D > < d 1 p 1 : C o n t a i n e r   z : R e f = " i 4 3 6 5 " / > < d 1 p 1 : V a l u e   i : t y p e = " d 1 : s t r i n g " > ' T 6 7 ' ! 4 7 : 4 7 < / d 1 p 1 : V a l u e > < / d 2 : a n y T y p e > < d 2 : a n y T y p e   z : I d = " i 4 4 3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3 6 4 " / > < d 1 p 1 : U U I D > 7 9 1 3 2 5 f d - 9 b 3 9 - 4 a e 9 - a a 6 3 - c 2 1 f 2 f a 4 3 a 1 0 < / d 1 p 1 : U U I D > < d 1 p 1 : C o n t a i n e r   z : R e f = " i 4 3 6 5 " / > < d 1 p 1 : V a l u e   i : t y p e = " d 1 : s t r i n g " > ' T 6 8 ' ! 4 7 : 4 7 < / d 1 p 1 : V a l u e > < / d 2 : a n y T y p e > < d 2 : a n y T y p e   z : I d = " i 4 4 3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3 6 4 " / > < d 1 p 1 : U U I D > 5 d 6 7 0 b 6 9 - 2 7 1 e - 4 7 8 9 - b 4 5 6 - 2 d a 5 e 2 6 c 0 5 0 2 < / d 1 p 1 : U U I D > < d 1 p 1 : C o n t a i n e r   z : R e f = " i 4 3 6 5 " / > < d 1 p 1 : V a l u e   i : t y p e = " d 1 : s t r i n g " > ' T 6 9 ' ! 4 7 : 4 7 < / d 1 p 1 : V a l u e > < / d 2 : a n y T y p e > < d 2 : a n y T y p e   z : I d = " i 4 4 3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3 6 4 " / > < d 1 p 1 : U U I D > 5 e 1 e 7 4 3 2 - f 0 8 e - 4 d f a - 9 c c 4 - 0 e 7 f 8 0 9 9 d 0 8 8 < / d 1 p 1 : U U I D > < d 1 p 1 : C o n t a i n e r   z : R e f = " i 4 3 6 5 " / > < d 1 p 1 : V a l u e   i : t y p e = " d 1 : s t r i n g " > ' T 7 0 ' ! 4 8 : 4 8 < / d 1 p 1 : V a l u e > < / d 2 : a n y T y p e > < d 2 : a n y T y p e   z : I d = " i 4 4 3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3 6 4 " / > < d 1 p 1 : U U I D > 0 2 f 1 1 f 9 9 - 4 8 c 0 - 4 1 6 a - 8 4 e 2 - 7 1 3 5 0 d 8 c c a e f < / d 1 p 1 : U U I D > < d 1 p 1 : C o n t a i n e r   z : R e f = " i 4 3 6 5 " / > < d 1 p 1 : V a l u e   i : t y p e = " d 1 : s t r i n g " > ' T 7 1 ' ! 4 8 : 4 8 < / d 1 p 1 : V a l u e > < / d 2 : a n y T y p e > < d 2 : a n y T y p e   z : I d = " i 4 4 4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3 6 4 " / > < d 1 p 1 : U U I D > 2 b f 8 8 d e 3 - 8 2 d 5 - 4 4 3 4 - b f 8 f - e c 6 a 9 4 7 e c 4 7 b < / d 1 p 1 : U U I D > < d 1 p 1 : C o n t a i n e r   z : R e f = " i 4 3 6 5 " / > < d 1 p 1 : V a l u e   i : t y p e = " d 1 : s t r i n g " > ' T 7 2 ' ! 4 8 : 4 8 < / d 1 p 1 : V a l u e > < / d 2 : a n y T y p e > < d 2 : a n y T y p e   z : I d = " i 4 4 4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3 6 4 " / > < d 1 p 1 : U U I D > 1 6 b f 2 1 8 e - 8 6 2 4 - 4 5 c a - a 9 4 3 - a d b 2 b 3 f 0 c 8 e 0 < / d 1 p 1 : U U I D > < d 1 p 1 : C o n t a i n e r   z : R e f = " i 4 3 6 5 " / > < d 1 p 1 : V a l u e   i : t y p e = " d 1 : s t r i n g " > ' T 7 3 ' ! 4 8 : 4 8 < / d 1 p 1 : V a l u e > < / d 2 : a n y T y p e > < d 2 : a n y T y p e   z : I d = " i 4 4 4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3 6 4 " / > < d 1 p 1 : U U I D > c 0 d b 8 3 5 d - 3 4 d b - 4 8 9 1 - b 0 1 0 - 7 3 8 f 7 1 8 2 f d b e < / d 1 p 1 : U U I D > < d 1 p 1 : C o n t a i n e r   z : R e f = " i 4 3 6 5 " / > < d 1 p 1 : V a l u e   i : t y p e = " d 1 : s t r i n g " > ' T 7 4 ' ! 4 8 : 4 8 < / d 1 p 1 : V a l u e > < / d 2 : a n y T y p e > < d 2 : a n y T y p e   z : I d = " i 4 4 4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3 6 4 " / > < d 1 p 1 : U U I D > f d e 0 9 3 1 6 - 8 3 4 5 - 4 e 7 2 - 8 9 2 6 - 5 d a f 6 b a a c 8 0 0 < / d 1 p 1 : U U I D > < d 1 p 1 : C o n t a i n e r   z : R e f = " i 4 3 6 5 " / > < d 1 p 1 : V a l u e   i : t y p e = " d 1 : s t r i n g " > ' T 7 5 ' ! 4 7 : 4 7 < / d 1 p 1 : V a l u e > < / d 2 : a n y T y p e > < d 2 : a n y T y p e   z : I d = " i 4 4 4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3 6 4 " / > < d 1 p 1 : U U I D > 2 b 2 8 1 a 0 6 - 7 1 9 0 - 4 7 c 3 - b 1 4 7 - 2 4 2 4 6 1 b 6 9 7 c 4 < / d 1 p 1 : U U I D > < d 1 p 1 : C o n t a i n e r   z : R e f = " i 4 3 6 5 " / > < d 1 p 1 : V a l u e   i : t y p e = " d 1 : s t r i n g " > ' T 7 6 ' ! 4 7 : 4 7 < / d 1 p 1 : V a l u e > < / d 2 : a n y T y p e > < d 2 : a n y T y p e   z : I d = " i 4 4 4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3 6 4 " / > < d 1 p 1 : U U I D > 1 4 a 4 8 b 2 d - d 0 1 b - 4 0 9 2 - 8 8 9 c - 6 4 2 2 f 6 6 3 7 1 5 6 < / d 1 p 1 : U U I D > < d 1 p 1 : C o n t a i n e r   z : R e f = " i 4 3 6 5 " / > < d 1 p 1 : V a l u e   i : t y p e = " d 1 : s t r i n g " > ' T 7 7 ' ! 4 7 : 4 7 < / d 1 p 1 : V a l u e > < / d 2 : a n y T y p e > < d 2 : a n y T y p e   z : I d = " i 4 4 4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3 6 4 " / > < d 1 p 1 : U U I D > 6 a c 4 b b d d - 6 7 0 e - 4 4 5 e - 8 9 a b - f f 4 c c 3 3 7 e 2 e 2 < / d 1 p 1 : U U I D > < d 1 p 1 : C o n t a i n e r   z : R e f = " i 4 3 6 5 " / > < d 1 p 1 : V a l u e   i : t y p e = " d 1 : s t r i n g " > ' T 7 8 ' ! 4 7 : 4 7 < / d 1 p 1 : V a l u e > < / d 2 : a n y T y p e > < d 2 : a n y T y p e   z : I d = " i 4 4 4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3 6 4 " / > < d 1 p 1 : U U I D > 1 e 2 4 5 3 d 2 - 3 0 5 b - 4 a d 5 - b c 3 4 - a 6 2 3 d d f 1 1 2 1 8 < / d 1 p 1 : U U I D > < d 1 p 1 : C o n t a i n e r   z : R e f = " i 4 3 6 5 " / > < d 1 p 1 : V a l u e   i : t y p e = " d 1 : s t r i n g " > ' T 7 9 ' ! 4 8 : 4 8 < / d 1 p 1 : V a l u e > < / d 2 : a n y T y p e > < d 2 : a n y T y p e   z : I d = " i 4 4 4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3 6 4 " / > < d 1 p 1 : U U I D > e c 5 7 3 d 7 d - 3 5 4 7 - 4 e a c - a 7 a a - e 9 6 7 8 f a 4 2 6 1 e < / d 1 p 1 : U U I D > < d 1 p 1 : C o n t a i n e r   z : R e f = " i 4 3 6 5 " / > < d 1 p 1 : V a l u e   i : t y p e = " d 1 : s t r i n g " > ' T 8 0 ' ! 4 8 : 4 8 < / d 1 p 1 : V a l u e > < / d 2 : a n y T y p e > < d 2 : a n y T y p e   z : I d = " i 4 4 4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3 6 4 " / > < d 1 p 1 : U U I D > d 3 3 7 9 2 5 f - 5 7 6 4 - 4 f 1 c - b 3 a 6 - 2 2 3 8 7 d 7 6 2 8 d f < / d 1 p 1 : U U I D > < d 1 p 1 : C o n t a i n e r   z : R e f = " i 4 3 6 5 " / > < d 1 p 1 : V a l u e   i : t y p e = " d 1 : s t r i n g " > ' T 8 1 ' ! 4 8 : 4 8 < / d 1 p 1 : V a l u e > < / d 2 : a n y T y p e > < d 2 : a n y T y p e   z : I d = " i 4 4 5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3 6 4 " / > < d 1 p 1 : U U I D > e 4 a 6 7 0 f 0 - 7 b a e - 4 0 6 b - b 8 9 9 - c 8 b 8 4 c 7 7 7 3 0 f < / d 1 p 1 : U U I D > < d 1 p 1 : C o n t a i n e r   z : R e f = " i 4 3 6 5 " / > < d 1 p 1 : V a l u e   i : t y p e = " d 1 : s t r i n g " > ' T 8 2 ' ! 4 7 : 4 7 < / d 1 p 1 : V a l u e > < / d 2 : a n y T y p e > < d 2 : a n y T y p e   z : I d = " i 4 4 5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3 6 4 " / > < d 1 p 1 : U U I D > 8 8 7 0 b a 6 4 - 5 1 0 5 - 4 f c 7 - a f 9 6 - d e f d 2 e 0 d 9 b 8 f < / d 1 p 1 : U U I D > < d 1 p 1 : C o n t a i n e r   z : R e f = " i 4 3 6 5 " / > < d 1 p 1 : V a l u e   i : t y p e = " d 1 : s t r i n g " > ' T 8 3 ' ! 4 7 : 4 7 < / d 1 p 1 : V a l u e > < / d 2 : a n y T y p e > < d 2 : a n y T y p e   z : I d = " i 4 4 5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3 6 4 " / > < d 1 p 1 : U U I D > 5 6 0 e 7 7 e 5 - 0 6 0 a - 4 6 f c - 8 b 8 8 - 8 7 2 8 d 0 2 a b 2 d d < / d 1 p 1 : U U I D > < d 1 p 1 : C o n t a i n e r   z : R e f = " i 4 3 6 5 " / > < d 1 p 1 : V a l u e   i : t y p e = " d 1 : s t r i n g " > ' T 8 4 ' ! 4 7 : 4 7 < / d 1 p 1 : V a l u e > < / d 2 : a n y T y p e > < d 2 : a n y T y p e   z : I d = " i 4 4 5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3 6 4 " / > < d 1 p 1 : U U I D > 8 e 9 5 d 9 d a - 5 b 2 b - 4 1 0 d - 8 0 4 7 - 3 0 e 2 8 7 6 8 d 4 2 7 < / d 1 p 1 : U U I D > < d 1 p 1 : C o n t a i n e r   z : R e f = " i 4 3 6 5 " / > < d 1 p 1 : V a l u e   i : t y p e = " d 1 : s t r i n g " > ' T 8 5 ' ! 4 7 : 4 7 < / d 1 p 1 : V a l u e > < / d 2 : a n y T y p e > < d 2 : a n y T y p e   z : I d = " i 4 4 5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3 6 4 " / > < d 1 p 1 : U U I D > 9 6 8 8 d d d a - 7 c a a - 4 2 7 a - a c 5 a - 1 3 0 4 8 b 9 a b c 0 4 < / d 1 p 1 : U U I D > < d 1 p 1 : C o n t a i n e r   z : R e f = " i 4 3 6 5 " / > < d 1 p 1 : V a l u e   i : t y p e = " d 1 : s t r i n g " > ' T 8 6 ' ! 4 6 : 4 6 < / d 1 p 1 : V a l u e > < / d 2 : a n y T y p e > < d 2 : a n y T y p e   z : I d = " i 4 4 5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3 6 4 " / > < d 1 p 1 : U U I D > 3 d 4 b 4 7 7 3 - 5 a 8 8 - 4 6 5 b - a c 8 6 - f a 3 c 1 b c 8 0 2 7 0 < / d 1 p 1 : U U I D > < d 1 p 1 : C o n t a i n e r   z : R e f = " i 4 3 6 5 " / > < d 1 p 1 : V a l u e   i : t y p e = " d 1 : s t r i n g " > ' T 8 7 ' ! 4 7 : 4 7 < / d 1 p 1 : V a l u e > < / d 2 : a n y T y p e > < d 2 : a n y T y p e   z : I d = " i 4 4 5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3 6 4 " / > < d 1 p 1 : U U I D > 9 2 b e a 7 2 2 - c 3 9 0 - 4 a c 7 - a f 5 d - c 7 6 c f 4 e 5 0 6 c 6 < / d 1 p 1 : U U I D > < d 1 p 1 : C o n t a i n e r   z : R e f = " i 4 3 6 5 " / > < d 1 p 1 : V a l u e   i : t y p e = " d 1 : s t r i n g " > ' T 8 8 ' ! 4 7 : 4 7 < / d 1 p 1 : V a l u e > < / d 2 : a n y T y p e > < d 2 : a n y T y p e   z : I d = " i 4 4 5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3 6 4 " / > < d 1 p 1 : U U I D > 4 8 6 a a 4 5 9 - 9 7 1 3 - 4 7 7 4 - 8 3 0 5 - e a e 7 b 4 9 c 5 f 7 9 < / d 1 p 1 : U U I D > < d 1 p 1 : C o n t a i n e r   z : R e f = " i 4 3 6 5 " / > < d 1 p 1 : V a l u e   i : t y p e = " d 1 : s t r i n g " > ' T 8 9 ' ! 4 7 : 4 7 < / d 1 p 1 : V a l u e > < / d 2 : a n y T y p e > < d 2 : a n y T y p e   z : I d = " i 4 4 5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3 6 4 " / > < d 1 p 1 : U U I D > 6 5 4 c b d 4 3 - 3 c 9 6 - 4 2 1 c - a 4 d a - c 7 8 e 3 d 4 a 1 a 9 3 < / d 1 p 1 : U U I D > < d 1 p 1 : C o n t a i n e r   z : R e f = " i 4 3 6 5 " / > < d 1 p 1 : V a l u e   i : t y p e = " d 1 : s t r i n g " > ' T 9 0 ' ! 4 6 : 4 6 < / d 1 p 1 : V a l u e > < / d 2 : a n y T y p e > < d 2 : a n y T y p e   z : I d = " i 4 4 5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3 6 4 " / > < d 1 p 1 : U U I D > 7 1 b e e 3 5 2 - a 9 d 1 - 4 4 d f - a e a e - 2 d 1 7 4 4 6 c 4 e 1 2 < / d 1 p 1 : U U I D > < d 1 p 1 : C o n t a i n e r   z : R e f = " i 4 3 6 5 " / > < d 1 p 1 : V a l u e   i : t y p e = " d 1 : s t r i n g " > ' T 9 1 ' ! 4 6 : 4 6 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4 6 0 " > < d 1 p 1 : U U I D > d 6 9 0 1 b 4 7 - 7 4 e 3 - 4 6 b e - b b 2 6 - 1 c 5 e 3 8 3 4 4 5 5 7 < / d 1 p 1 : U U I D > < d 1 p 1 : _ e l e m e n t s > < d 2 : a n y T y p e   z : R e f = " i 4 3 6 6 " / > < d 2 : a n y T y p e   z : R e f = " i 4 3 6 9 " / > < d 2 : a n y T y p e   z : R e f = " i 4 3 7 0 " / > < d 2 : a n y T y p e   z : R e f = " i 4 3 7 1 " / > < d 2 : a n y T y p e   z : R e f = " i 4 3 7 2 " / > < d 2 : a n y T y p e   z : R e f = " i 4 3 7 3 " / > < d 2 : a n y T y p e   z : R e f = " i 4 3 7 4 " / > < d 2 : a n y T y p e   z : R e f = " i 4 3 7 5 " / > < d 2 : a n y T y p e   z : R e f = " i 4 3 7 6 " / > < d 2 : a n y T y p e   z : R e f = " i 4 3 7 7 " / > < d 2 : a n y T y p e   z : R e f = " i 4 3 7 8 " / > < d 2 : a n y T y p e   z : R e f = " i 4 3 7 9 " / > < d 2 : a n y T y p e   z : R e f = " i 4 3 8 0 " / > < d 2 : a n y T y p e   z : R e f = " i 4 3 8 1 " / > < d 2 : a n y T y p e   z : R e f = " i 4 3 8 2 " / > < d 2 : a n y T y p e   z : R e f = " i 4 3 8 3 " / > < d 2 : a n y T y p e   z : R e f = " i 4 3 8 4 " / > < d 2 : a n y T y p e   z : R e f = " i 4 3 8 5 " / > < d 2 : a n y T y p e   z : R e f = " i 4 3 8 6 " / > < d 2 : a n y T y p e   z : R e f = " i 4 3 8 7 " / > < d 2 : a n y T y p e   z : R e f = " i 4 3 8 8 " / > < d 2 : a n y T y p e   z : R e f = " i 4 3 8 9 " / > < d 2 : a n y T y p e   z : R e f = " i 4 3 9 0 " / > < d 2 : a n y T y p e   z : R e f = " i 4 3 9 1 " / > < d 2 : a n y T y p e   z : R e f = " i 4 3 9 2 " / > < d 2 : a n y T y p e   z : R e f = " i 4 3 9 3 " / > < d 2 : a n y T y p e   z : R e f = " i 4 3 9 4 " / > < d 2 : a n y T y p e   z : R e f = " i 4 3 9 5 " / > < d 2 : a n y T y p e   z : R e f = " i 4 3 9 6 " / > < d 2 : a n y T y p e   z : R e f = " i 4 3 9 7 " / > < d 2 : a n y T y p e   z : R e f = " i 4 3 9 8 " / > < d 2 : a n y T y p e   z : R e f = " i 4 3 9 9 " / > < d 2 : a n y T y p e   z : R e f = " i 4 4 0 0 " / > < d 2 : a n y T y p e   z : R e f = " i 4 4 0 1 " / > < d 2 : a n y T y p e   z : R e f = " i 4 4 0 2 " / > < d 2 : a n y T y p e   z : R e f = " i 4 4 0 3 " / > < d 2 : a n y T y p e   z : R e f = " i 4 4 0 4 " / > < d 2 : a n y T y p e   z : R e f = " i 4 4 0 5 " / > < d 2 : a n y T y p e   z : R e f = " i 4 4 0 6 " / > < d 2 : a n y T y p e   z : R e f = " i 4 4 0 7 " / > < d 2 : a n y T y p e   z : R e f = " i 4 4 0 8 " / > < d 2 : a n y T y p e   z : R e f = " i 4 4 0 9 " / > < d 2 : a n y T y p e   z : R e f = " i 4 4 1 0 " / > < d 2 : a n y T y p e   z : R e f = " i 4 4 1 1 " / > < d 2 : a n y T y p e   z : R e f = " i 4 4 1 2 " / > < d 2 : a n y T y p e   z : R e f = " i 4 4 1 3 " / > < d 2 : a n y T y p e   z : R e f = " i 4 4 1 4 " / > < d 2 : a n y T y p e   z : R e f = " i 4 4 1 5 " / > < d 2 : a n y T y p e   z : R e f = " i 4 4 1 6 " / > < d 2 : a n y T y p e   z : R e f = " i 4 4 1 7 " / > < d 2 : a n y T y p e   z : R e f = " i 4 4 1 8 " / > < d 2 : a n y T y p e   z : R e f = " i 4 4 1 9 " / > < d 2 : a n y T y p e   z : R e f = " i 4 4 2 0 " / > < d 2 : a n y T y p e   z : R e f = " i 4 4 2 1 " / > < d 2 : a n y T y p e   z : R e f = " i 4 4 2 2 " / > < d 2 : a n y T y p e   z : R e f = " i 4 4 2 3 " / > < d 2 : a n y T y p e   z : R e f = " i 4 4 2 4 " / > < d 2 : a n y T y p e   z : R e f = " i 4 4 2 5 " / > < d 2 : a n y T y p e   z : R e f = " i 4 4 2 6 " / > < d 2 : a n y T y p e   z : R e f = " i 4 4 2 7 " / > < d 2 : a n y T y p e   z : R e f = " i 4 4 2 8 " / > < d 2 : a n y T y p e   z : R e f = " i 4 4 2 9 " / > < d 2 : a n y T y p e   z : R e f = " i 4 4 3 0 " / > < d 2 : a n y T y p e   z : R e f = " i 4 4 3 1 " / > < d 2 : a n y T y p e   z : R e f = " i 4 4 3 2 " / > < d 2 : a n y T y p e   z : R e f = " i 4 4 3 3 " / > < d 2 : a n y T y p e   z : R e f = " i 4 4 3 4 " / > < d 2 : a n y T y p e   z : R e f = " i 4 4 3 5 " / > < d 2 : a n y T y p e   z : R e f = " i 4 4 3 6 " / > < d 2 : a n y T y p e   z : R e f = " i 4 4 3 7 " / > < d 2 : a n y T y p e   z : R e f = " i 4 4 3 8 " / > < d 2 : a n y T y p e   z : R e f = " i 4 4 3 9 " / > < d 2 : a n y T y p e   z : R e f = " i 4 4 4 0 " / > < d 2 : a n y T y p e   z : R e f = " i 4 4 4 1 " / > < d 2 : a n y T y p e   z : R e f = " i 4 4 4 2 " / > < d 2 : a n y T y p e   z : R e f = " i 4 4 4 3 " / > < d 2 : a n y T y p e   z : R e f = " i 4 4 4 4 " / > < d 2 : a n y T y p e   z : R e f = " i 4 4 4 5 " / > < d 2 : a n y T y p e   z : R e f = " i 4 4 4 6 " / > < d 2 : a n y T y p e   z : R e f = " i 4 4 4 7 " / > < d 2 : a n y T y p e   z : R e f = " i 4 4 4 8 " / > < d 2 : a n y T y p e   z : R e f = " i 4 4 4 9 " / > < d 2 : a n y T y p e   z : R e f = " i 4 4 5 0 " / > < d 2 : a n y T y p e   z : R e f = " i 4 4 5 1 " / > < d 2 : a n y T y p e   z : R e f = " i 4 4 5 2 " / > < d 2 : a n y T y p e   z : R e f = " i 4 4 5 3 " / > < d 2 : a n y T y p e   z : R e f = " i 4 4 5 4 " / > < d 2 : a n y T y p e   z : R e f = " i 4 4 5 5 " / > < d 2 : a n y T y p e   z : R e f = " i 4 4 5 6 " / > < d 2 : a n y T y p e   z : R e f = " i 4 4 5 7 " / > < d 2 : a n y T y p e   z : R e f = " i 4 4 5 8 " / > < d 2 : a n y T y p e   z : R e f = " i 4 4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4 6 1 "   i : t y p e = " d 1 p 1 : L a b e l " > < d 1 p 1 : P a r e n t   z : R e f = " i 4 3 6 4 " / > < d 1 p 1 : U U I D > 8 e 6 2 7 2 8 c - 9 5 1 b - 4 7 0 0 - 9 8 a 5 - 1 7 9 e 3 6 0 3 c 9 5 7 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 G u y a n e 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4 6 2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H a u t e & a m p ; 4 5 ; N o r m a n d i e & a m p ; 3 2 ; & a m p ; 3 2 ; < / d 1 p 1 : N a m e > < d 1 p 1 : O b j e c t T y p e > E l e m e n t < / d 1 p 1 : O b j e c t T y p e > < d 1 p 1 : P a r e n t   z : R e f = " i 2 4 1 " / > < d 1 p 1 : U U I D > 5 a 6 4 a f 7 8 - 8 2 2 e - 4 b 8 5 - 9 e 9 7 - 3 5 7 a 1 c 7 6 2 d 5 0 < / d 1 p 1 : U U I D > < d 1 p 1 : _ p r o p e r t i e s   z : I d = " i 4 4 6 3 "   i : t y p e = " d 1 p 1 : M D M P r o p e r t i e s " > < d 1 p 1 : P a r e n t   z : R e f = " i 4 4 6 2 " / > < d 1 p 1 : U U I D > 8 9 3 9 6 b d 9 - 6 f 5 3 - 4 5 4 2 - 8 2 3 a - a 9 6 9 1 5 1 7 4 b 7 d < / d 1 p 1 : U U I D > < d 1 p 1 : _ e l e m e n t s > < d 2 : a n y T y p e   z : I d = " i 4 4 6 4 "   i : t y p e = " d 1 p 1 : M D M P r o p e r t y " > < d 1 p 1 : N a m e > S i g L e t t e r < / d 1 p 1 : N a m e > < d 1 p 1 : P a r e n t   z : R e f = " i 4 4 6 2 " / > < d 1 p 1 : U U I D > 1 8 7 d e 2 a 7 - 2 b 8 a - 4 b 3 d - 9 c 2 8 - c 8 7 7 e 4 5 4 1 e 7 b < / d 1 p 1 : U U I D > < d 1 p 1 : _ p r o p e r t i e s   z : I d = " i 4 4 6 5 "   i : t y p e = " d 1 p 1 : M D M P r o p e r t i e s " > < d 1 p 1 : P a r e n t   z : R e f = " i 4 4 6 4 " / > < d 1 p 1 : U U I D > 5 e 5 b b 3 7 1 - 6 b a 8 - 4 0 4 6 - 9 3 c 2 - 4 2 8 8 0 b c a 3 0 d 0 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4 6 6 " > < d 1 p 1 : U U I D > 1 7 0 4 0 b 6 4 - 3 6 a 1 - 4 b 9 f - 8 3 3 8 - 8 c e f 2 4 f 1 f 8 2 5 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4 6 3 " / > < d 1 p 1 : V a l u e   i : t y p e = " d 1 : s t r i n g " > < / d 1 p 1 : V a l u e > < / d 2 : a n y T y p e > < d 2 : a n y T y p e   z : I d = " i 4 4 6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4 6 2 " / > < d 1 p 1 : U U I D > 8 7 c 9 3 3 8 b - 2 a 1 0 - 4 2 1 a - 8 8 a 1 - f 2 9 3 3 4 7 4 4 c d 0 < / d 1 p 1 : U U I D > < d 1 p 1 : C o n t a i n e r   z : R e f = " i 4 4 6 3 " / > < d 1 p 1 : V a l u e   i : t y p e = " d 1 : s t r i n g " > ' T 1 ' ! 4 7 : 4 7 < / d 1 p 1 : V a l u e > < / d 2 : a n y T y p e > < d 2 : a n y T y p e   z : I d = " i 4 4 6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4 6 2 " / > < d 1 p 1 : U U I D > 0 5 a 0 f 0 d 8 - b d 6 3 - 4 7 1 b - a b 5 8 - 0 c f b a 8 0 b 8 0 6 5 < / d 1 p 1 : U U I D > < d 1 p 1 : C o n t a i n e r   z : R e f = " i 4 4 6 3 " / > < d 1 p 1 : V a l u e   i : t y p e = " d 1 : s t r i n g " > ' T 2 ' ! 4 7 : 4 7 < / d 1 p 1 : V a l u e > < / d 2 : a n y T y p e > < d 2 : a n y T y p e   z : I d = " i 4 4 6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4 6 2 " / > < d 1 p 1 : U U I D > 6 f 6 9 1 c a 5 - e 7 5 9 - 4 e c 0 - b a c d - a c 7 9 f 2 d 8 0 7 f 7 < / d 1 p 1 : U U I D > < d 1 p 1 : C o n t a i n e r   z : R e f = " i 4 4 6 3 " / > < d 1 p 1 : V a l u e   i : t y p e = " d 1 : s t r i n g " > ' T 3 ' ! 4 7 : 4 7 < / d 1 p 1 : V a l u e > < / d 2 : a n y T y p e > < d 2 : a n y T y p e   z : I d = " i 4 4 7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4 6 2 " / > < d 1 p 1 : U U I D > 2 b 7 b 4 b 4 e - a 3 0 c - 4 9 5 1 - 9 e 4 7 - 5 0 9 e 0 7 2 8 5 3 8 5 < / d 1 p 1 : U U I D > < d 1 p 1 : C o n t a i n e r   z : R e f = " i 4 4 6 3 " / > < d 1 p 1 : V a l u e   i : t y p e = " d 1 : s t r i n g " > ' T 4 ' ! 4 7 : 4 7 < / d 1 p 1 : V a l u e > < / d 2 : a n y T y p e > < d 2 : a n y T y p e   z : I d = " i 4 4 7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4 6 2 " / > < d 1 p 1 : U U I D > 8 1 5 b 0 2 8 f - a 6 b 0 - 4 7 a 8 - a 7 6 a - 2 1 e e 0 9 a 2 6 e b a < / d 1 p 1 : U U I D > < d 1 p 1 : C o n t a i n e r   z : R e f = " i 4 4 6 3 " / > < d 1 p 1 : V a l u e   i : t y p e = " d 1 : s t r i n g " > ' T 5 ' ! 4 7 : 4 7 < / d 1 p 1 : V a l u e > < / d 2 : a n y T y p e > < d 2 : a n y T y p e   z : I d = " i 4 4 7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4 6 2 " / > < d 1 p 1 : U U I D > 3 d c 3 8 b c 8 - 8 9 2 e - 4 7 b 7 - 9 d a 0 - 6 f 7 1 2 5 3 4 b f a c < / d 1 p 1 : U U I D > < d 1 p 1 : C o n t a i n e r   z : R e f = " i 4 4 6 3 " / > < d 1 p 1 : V a l u e   i : t y p e = " d 1 : s t r i n g " > ' T 6 ' ! 4 7 : 4 7 < / d 1 p 1 : V a l u e > < / d 2 : a n y T y p e > < d 2 : a n y T y p e   z : I d = " i 4 4 7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4 6 2 " / > < d 1 p 1 : U U I D > d 5 0 6 b 2 3 8 - 4 f 6 e - 4 a 5 3 - b 2 6 1 - e e 1 c 3 4 0 d d b e 1 < / d 1 p 1 : U U I D > < d 1 p 1 : C o n t a i n e r   z : R e f = " i 4 4 6 3 " / > < d 1 p 1 : V a l u e   i : t y p e = " d 1 : s t r i n g " > ' T 7 ' ! 4 7 : 4 7 < / d 1 p 1 : V a l u e > < / d 2 : a n y T y p e > < d 2 : a n y T y p e   z : I d = " i 4 4 7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4 6 2 " / > < d 1 p 1 : U U I D > c 2 5 b 9 c 6 c - 3 1 e e - 4 0 1 e - b 9 1 f - f 1 0 2 a e a 3 5 b d f < / d 1 p 1 : U U I D > < d 1 p 1 : C o n t a i n e r   z : R e f = " i 4 4 6 3 " / > < d 1 p 1 : V a l u e   i : t y p e = " d 1 : s t r i n g " > ' T 8 ' ! 4 7 : 4 7 < / d 1 p 1 : V a l u e > < / d 2 : a n y T y p e > < d 2 : a n y T y p e   z : I d = " i 4 4 7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4 6 2 " / > < d 1 p 1 : U U I D > f d d 5 e c 0 7 - c 9 b 4 - 4 8 5 2 - 8 a a 4 - d a 8 a c 5 9 0 b c c 0 < / d 1 p 1 : U U I D > < d 1 p 1 : C o n t a i n e r   z : R e f = " i 4 4 6 3 " / > < d 1 p 1 : V a l u e   i : t y p e = " d 1 : s t r i n g " > ' T 9 ' ! 4 7 : 4 7 < / d 1 p 1 : V a l u e > < / d 2 : a n y T y p e > < d 2 : a n y T y p e   z : I d = " i 4 4 7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4 6 2 " / > < d 1 p 1 : U U I D > 7 1 e a e 3 6 7 - a 2 f 2 - 4 a c 1 - a 4 4 5 - 4 9 e d 3 b 5 0 8 f 3 c < / d 1 p 1 : U U I D > < d 1 p 1 : C o n t a i n e r   z : R e f = " i 4 4 6 3 " / > < d 1 p 1 : V a l u e   i : t y p e = " d 1 : s t r i n g " > ' T 1 0 ' ! 4 7 : 4 7 < / d 1 p 1 : V a l u e > < / d 2 : a n y T y p e > < d 2 : a n y T y p e   z : I d = " i 4 4 7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4 6 2 " / > < d 1 p 1 : U U I D > 4 c d 5 3 5 f 5 - e 6 7 6 - 4 7 9 f - 8 9 1 d - d 4 f c 9 4 2 c c 6 1 9 < / d 1 p 1 : U U I D > < d 1 p 1 : C o n t a i n e r   z : R e f = " i 4 4 6 3 " / > < d 1 p 1 : V a l u e   i : t y p e = " d 1 : s t r i n g " > ' T 1 1 ' ! 4 7 : 4 7 < / d 1 p 1 : V a l u e > < / d 2 : a n y T y p e > < d 2 : a n y T y p e   z : I d = " i 4 4 7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4 6 2 " / > < d 1 p 1 : U U I D > 4 5 5 7 c 2 2 7 - 4 e 4 d - 4 7 b 9 - 8 1 4 5 - f d 0 f 6 6 3 d 0 2 4 e < / d 1 p 1 : U U I D > < d 1 p 1 : C o n t a i n e r   z : R e f = " i 4 4 6 3 " / > < d 1 p 1 : V a l u e   i : t y p e = " d 1 : s t r i n g " > ' T 1 2 ' ! 4 7 : 4 7 < / d 1 p 1 : V a l u e > < / d 2 : a n y T y p e > < d 2 : a n y T y p e   z : I d = " i 4 4 7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4 6 2 " / > < d 1 p 1 : U U I D > 0 7 a b 6 8 4 2 - 4 f 0 e - 4 6 6 5 - a 3 d a - 4 d e f 4 9 7 4 0 3 6 b < / d 1 p 1 : U U I D > < d 1 p 1 : C o n t a i n e r   z : R e f = " i 4 4 6 3 " / > < d 1 p 1 : V a l u e   i : t y p e = " d 1 : s t r i n g " > ' T 1 3 ' ! 4 7 : 4 7 < / d 1 p 1 : V a l u e > < / d 2 : a n y T y p e > < d 2 : a n y T y p e   z : I d = " i 4 4 8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4 6 2 " / > < d 1 p 1 : U U I D > f 8 e 4 0 f f 4 - 1 d 1 7 - 4 a 2 0 - b 5 6 f - f 0 d f e 2 9 1 8 7 9 1 < / d 1 p 1 : U U I D > < d 1 p 1 : C o n t a i n e r   z : R e f = " i 4 4 6 3 " / > < d 1 p 1 : V a l u e   i : t y p e = " d 1 : s t r i n g " > ' T 1 4 ' ! 4 7 : 4 7 < / d 1 p 1 : V a l u e > < / d 2 : a n y T y p e > < d 2 : a n y T y p e   z : I d = " i 4 4 8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4 6 2 " / > < d 1 p 1 : U U I D > 7 b c 8 c 5 c d - c a b f - 4 e 6 a - 8 a a d - b 7 e 8 9 f 0 6 8 a b e < / d 1 p 1 : U U I D > < d 1 p 1 : C o n t a i n e r   z : R e f = " i 4 4 6 3 " / > < d 1 p 1 : V a l u e   i : t y p e = " d 1 : s t r i n g " > ' T 1 5 ' ! 4 7 : 4 7 < / d 1 p 1 : V a l u e > < / d 2 : a n y T y p e > < d 2 : a n y T y p e   z : I d = " i 4 4 8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4 6 2 " / > < d 1 p 1 : U U I D > 3 e 2 b 5 1 b e - 4 8 9 9 - 4 7 9 2 - 8 4 e 2 - a d 5 c 8 b 3 c 9 7 5 7 < / d 1 p 1 : U U I D > < d 1 p 1 : C o n t a i n e r   z : R e f = " i 4 4 6 3 " / > < d 1 p 1 : V a l u e   i : t y p e = " d 1 : s t r i n g " > ' T 1 6 ' ! 4 7 : 4 7 < / d 1 p 1 : V a l u e > < / d 2 : a n y T y p e > < d 2 : a n y T y p e   z : I d = " i 4 4 8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4 6 2 " / > < d 1 p 1 : U U I D > 8 2 1 2 e d b 3 - 8 0 9 f - 4 f b e - 8 b e 8 - 1 f 8 8 0 f b a f 9 1 6 < / d 1 p 1 : U U I D > < d 1 p 1 : C o n t a i n e r   z : R e f = " i 4 4 6 3 " / > < d 1 p 1 : V a l u e   i : t y p e = " d 1 : s t r i n g " > ' T 1 7 ' ! 4 7 : 4 7 < / d 1 p 1 : V a l u e > < / d 2 : a n y T y p e > < d 2 : a n y T y p e   z : I d = " i 4 4 8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4 6 2 " / > < d 1 p 1 : U U I D > b 2 e b 7 3 6 b - 8 0 0 4 - 4 7 0 d - 8 d a 6 - 6 1 3 0 c d 8 8 4 9 1 2 < / d 1 p 1 : U U I D > < d 1 p 1 : C o n t a i n e r   z : R e f = " i 4 4 6 3 " / > < d 1 p 1 : V a l u e   i : t y p e = " d 1 : s t r i n g " > ' T 1 8 ' ! 4 7 : 4 7 < / d 1 p 1 : V a l u e > < / d 2 : a n y T y p e > < d 2 : a n y T y p e   z : I d = " i 4 4 8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4 6 2 " / > < d 1 p 1 : U U I D > 8 2 2 a 3 6 9 0 - 0 d d d - 4 7 7 9 - 8 7 e 9 - 9 2 b 9 6 d 1 a a 2 3 0 < / d 1 p 1 : U U I D > < d 1 p 1 : C o n t a i n e r   z : R e f = " i 4 4 6 3 " / > < d 1 p 1 : V a l u e   i : t y p e = " d 1 : s t r i n g " > ' T 1 9 ' ! 4 7 : 4 7 < / d 1 p 1 : V a l u e > < / d 2 : a n y T y p e > < d 2 : a n y T y p e   z : I d = " i 4 4 8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4 6 2 " / > < d 1 p 1 : U U I D > f e 4 d 0 d 5 e - f d 1 e - 4 6 0 f - 9 c e 4 - d 6 9 1 b c 5 5 5 b 0 8 < / d 1 p 1 : U U I D > < d 1 p 1 : C o n t a i n e r   z : R e f = " i 4 4 6 3 " / > < d 1 p 1 : V a l u e   i : t y p e = " d 1 : s t r i n g " > ' T 2 0 ' ! 4 7 : 4 7 < / d 1 p 1 : V a l u e > < / d 2 : a n y T y p e > < d 2 : a n y T y p e   z : I d = " i 4 4 8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4 6 2 " / > < d 1 p 1 : U U I D > 1 1 e 1 1 b a e - 7 5 7 a - 4 1 3 9 - 8 e 0 d - 0 2 8 0 7 b 2 1 1 5 e 6 < / d 1 p 1 : U U I D > < d 1 p 1 : C o n t a i n e r   z : R e f = " i 4 4 6 3 " / > < d 1 p 1 : V a l u e   i : t y p e = " d 1 : s t r i n g " > ' T 2 1 ' ! 4 7 : 4 7 < / d 1 p 1 : V a l u e > < / d 2 : a n y T y p e > < d 2 : a n y T y p e   z : I d = " i 4 4 8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4 6 2 " / > < d 1 p 1 : U U I D > 6 0 5 c a 7 f 2 - 1 c 0 7 - 4 6 e 3 - a c 1 e - 0 b d b 2 3 f 4 7 d e 0 < / d 1 p 1 : U U I D > < d 1 p 1 : C o n t a i n e r   z : R e f = " i 4 4 6 3 " / > < d 1 p 1 : V a l u e   i : t y p e = " d 1 : s t r i n g " > ' T 2 2 ' ! 4 8 : 4 8 < / d 1 p 1 : V a l u e > < / d 2 : a n y T y p e > < d 2 : a n y T y p e   z : I d = " i 4 4 8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4 6 2 " / > < d 1 p 1 : U U I D > 6 7 a 7 5 3 5 6 - 5 f 5 f - 4 8 2 1 - a f f c - a d f c 6 1 6 4 5 8 a 3 < / d 1 p 1 : U U I D > < d 1 p 1 : C o n t a i n e r   z : R e f = " i 4 4 6 3 " / > < d 1 p 1 : V a l u e   i : t y p e = " d 1 : s t r i n g " > ' T 2 3 ' ! 4 8 : 4 8 < / d 1 p 1 : V a l u e > < / d 2 : a n y T y p e > < d 2 : a n y T y p e   z : I d = " i 4 4 9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4 6 2 " / > < d 1 p 1 : U U I D > f 7 2 a 0 9 c a - 7 2 9 5 - 4 2 2 9 - b 0 a 9 - e f 1 c 2 1 c d 0 5 1 6 < / d 1 p 1 : U U I D > < d 1 p 1 : C o n t a i n e r   z : R e f = " i 4 4 6 3 " / > < d 1 p 1 : V a l u e   i : t y p e = " d 1 : s t r i n g " > ' T 2 4 ' ! 4 8 : 4 8 < / d 1 p 1 : V a l u e > < / d 2 : a n y T y p e > < d 2 : a n y T y p e   z : I d = " i 4 4 9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4 6 2 " / > < d 1 p 1 : U U I D > b 8 5 1 6 e e c - c 0 b b - 4 c b 7 - b 4 2 c - f b a 6 2 9 c 7 d e 1 6 < / d 1 p 1 : U U I D > < d 1 p 1 : C o n t a i n e r   z : R e f = " i 4 4 6 3 " / > < d 1 p 1 : V a l u e   i : t y p e = " d 1 : s t r i n g " > ' T 2 5 ' ! 4 8 : 4 8 < / d 1 p 1 : V a l u e > < / d 2 : a n y T y p e > < d 2 : a n y T y p e   z : I d = " i 4 4 9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4 6 2 " / > < d 1 p 1 : U U I D > 6 0 7 0 e 6 d 4 - e 1 3 e - 4 8 a f - a 0 3 e - 4 b 3 6 9 3 0 e f 9 6 3 < / d 1 p 1 : U U I D > < d 1 p 1 : C o n t a i n e r   z : R e f = " i 4 4 6 3 " / > < d 1 p 1 : V a l u e   i : t y p e = " d 1 : s t r i n g " > ' T 2 6 ' ! 4 8 : 4 8 < / d 1 p 1 : V a l u e > < / d 2 : a n y T y p e > < d 2 : a n y T y p e   z : I d = " i 4 4 9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4 6 2 " / > < d 1 p 1 : U U I D > e c 1 1 a 3 a 2 - 7 0 3 d - 4 e 1 3 - 8 c 7 9 - 7 6 e 9 c b e 1 4 c 1 9 < / d 1 p 1 : U U I D > < d 1 p 1 : C o n t a i n e r   z : R e f = " i 4 4 6 3 " / > < d 1 p 1 : V a l u e   i : t y p e = " d 1 : s t r i n g " > ' T 2 7 ' ! 4 8 : 4 8 < / d 1 p 1 : V a l u e > < / d 2 : a n y T y p e > < d 2 : a n y T y p e   z : I d = " i 4 4 9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4 6 2 " / > < d 1 p 1 : U U I D > d d e c 1 6 a 0 - a c d b - 4 1 e d - a 5 1 3 - b d d f a e 8 7 4 5 6 f < / d 1 p 1 : U U I D > < d 1 p 1 : C o n t a i n e r   z : R e f = " i 4 4 6 3 " / > < d 1 p 1 : V a l u e   i : t y p e = " d 1 : s t r i n g " > ' T 2 8 ' ! 4 8 : 4 8 < / d 1 p 1 : V a l u e > < / d 2 : a n y T y p e > < d 2 : a n y T y p e   z : I d = " i 4 4 9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4 6 2 " / > < d 1 p 1 : U U I D > 4 d b 3 2 1 f 0 - 8 3 6 5 - 4 a 1 c - 8 f 2 9 - d 3 a 5 8 3 4 c d 2 7 b < / d 1 p 1 : U U I D > < d 1 p 1 : C o n t a i n e r   z : R e f = " i 4 4 6 3 " / > < d 1 p 1 : V a l u e   i : t y p e = " d 1 : s t r i n g " > ' T 2 9 ' ! 4 8 : 4 8 < / d 1 p 1 : V a l u e > < / d 2 : a n y T y p e > < d 2 : a n y T y p e   z : I d = " i 4 4 9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4 6 2 " / > < d 1 p 1 : U U I D > 6 2 8 e 0 0 9 5 - 5 b 7 4 - 4 4 b c - a a e e - 9 9 5 3 0 d c f b 7 d b < / d 1 p 1 : U U I D > < d 1 p 1 : C o n t a i n e r   z : R e f = " i 4 4 6 3 " / > < d 1 p 1 : V a l u e   i : t y p e = " d 1 : s t r i n g " > ' T 3 0 ' ! 4 9 : 4 9 < / d 1 p 1 : V a l u e > < / d 2 : a n y T y p e > < d 2 : a n y T y p e   z : I d = " i 4 4 9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4 6 2 " / > < d 1 p 1 : U U I D > a e 9 7 a 2 7 4 - 7 f a 4 - 4 8 b 3 - 8 7 6 8 - 0 b d d 2 2 9 7 b a f 7 < / d 1 p 1 : U U I D > < d 1 p 1 : C o n t a i n e r   z : R e f = " i 4 4 6 3 " / > < d 1 p 1 : V a l u e   i : t y p e = " d 1 : s t r i n g " > ' T 3 1 ' ! 4 9 : 4 9 < / d 1 p 1 : V a l u e > < / d 2 : a n y T y p e > < d 2 : a n y T y p e   z : I d = " i 4 4 9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4 6 2 " / > < d 1 p 1 : U U I D > 0 b 8 a 3 f 8 5 - c 2 d 8 - 4 7 0 2 - b 7 4 0 - 4 3 9 d 8 b 3 5 9 0 e a < / d 1 p 1 : U U I D > < d 1 p 1 : C o n t a i n e r   z : R e f = " i 4 4 6 3 " / > < d 1 p 1 : V a l u e   i : t y p e = " d 1 : s t r i n g " > ' T 3 2 ' ! 4 9 : 4 9 < / d 1 p 1 : V a l u e > < / d 2 : a n y T y p e > < d 2 : a n y T y p e   z : I d = " i 4 4 9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4 6 2 " / > < d 1 p 1 : U U I D > 8 b f 6 f f e 3 - c b a c - 4 0 e c - b 5 0 3 - 9 8 8 c 5 8 d b 9 6 1 f < / d 1 p 1 : U U I D > < d 1 p 1 : C o n t a i n e r   z : R e f = " i 4 4 6 3 " / > < d 1 p 1 : V a l u e   i : t y p e = " d 1 : s t r i n g " > ' T 3 3 ' ! 4 9 : 4 9 < / d 1 p 1 : V a l u e > < / d 2 : a n y T y p e > < d 2 : a n y T y p e   z : I d = " i 4 5 0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4 6 2 " / > < d 1 p 1 : U U I D > 1 b c 3 9 9 4 e - 9 9 b 8 - 4 d 7 e - b 5 9 b - a 7 e 3 d 6 f f a 2 e e < / d 1 p 1 : U U I D > < d 1 p 1 : C o n t a i n e r   z : R e f = " i 4 4 6 3 " / > < d 1 p 1 : V a l u e   i : t y p e = " d 1 : s t r i n g " > ' T 3 4 ' ! 4 9 : 4 9 < / d 1 p 1 : V a l u e > < / d 2 : a n y T y p e > < d 2 : a n y T y p e   z : I d = " i 4 5 0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4 6 2 " / > < d 1 p 1 : U U I D > 7 1 c 2 d 9 3 2 - c e b d - 4 4 d 8 - a 9 b 9 - 4 4 a 5 5 9 7 a 4 1 c 2 < / d 1 p 1 : U U I D > < d 1 p 1 : C o n t a i n e r   z : R e f = " i 4 4 6 3 " / > < d 1 p 1 : V a l u e   i : t y p e = " d 1 : s t r i n g " > ' T 3 5 ' ! 4 9 : 4 9 < / d 1 p 1 : V a l u e > < / d 2 : a n y T y p e > < d 2 : a n y T y p e   z : I d = " i 4 5 0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4 6 2 " / > < d 1 p 1 : U U I D > f d 7 7 8 c 9 1 - 9 a 1 c - 4 2 a 5 - 9 5 6 c - 6 9 f 2 6 0 8 1 1 2 4 3 < / d 1 p 1 : U U I D > < d 1 p 1 : C o n t a i n e r   z : R e f = " i 4 4 6 3 " / > < d 1 p 1 : V a l u e   i : t y p e = " d 1 : s t r i n g " > ' T 3 6 ' ! 4 9 : 4 9 < / d 1 p 1 : V a l u e > < / d 2 : a n y T y p e > < d 2 : a n y T y p e   z : I d = " i 4 5 0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4 6 2 " / > < d 1 p 1 : U U I D > 8 3 6 6 4 6 a f - 9 8 c 5 - 4 a e 1 - a d 2 6 - d 0 3 2 f 3 b 6 6 b 0 6 < / d 1 p 1 : U U I D > < d 1 p 1 : C o n t a i n e r   z : R e f = " i 4 4 6 3 " / > < d 1 p 1 : V a l u e   i : t y p e = " d 1 : s t r i n g " > ' T 3 7 ' ! 4 9 : 4 9 < / d 1 p 1 : V a l u e > < / d 2 : a n y T y p e > < d 2 : a n y T y p e   z : I d = " i 4 5 0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4 6 2 " / > < d 1 p 1 : U U I D > c 5 a 8 5 0 9 1 - 2 0 2 6 - 4 2 1 b - b 0 7 5 - 9 3 f 5 0 d 6 9 1 0 e 0 < / d 1 p 1 : U U I D > < d 1 p 1 : C o n t a i n e r   z : R e f = " i 4 4 6 3 " / > < d 1 p 1 : V a l u e   i : t y p e = " d 1 : s t r i n g " > ' T 3 8 ' ! 4 8 : 4 8 < / d 1 p 1 : V a l u e > < / d 2 : a n y T y p e > < d 2 : a n y T y p e   z : I d = " i 4 5 0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4 6 2 " / > < d 1 p 1 : U U I D > 5 4 1 a 6 1 6 8 - 9 5 9 6 - 4 4 9 d - 8 1 5 d - b d c 2 d f 9 c 0 3 1 1 < / d 1 p 1 : U U I D > < d 1 p 1 : C o n t a i n e r   z : R e f = " i 4 4 6 3 " / > < d 1 p 1 : V a l u e   i : t y p e = " d 1 : s t r i n g " > ' T 3 9 ' ! 4 8 : 4 8 < / d 1 p 1 : V a l u e > < / d 2 : a n y T y p e > < d 2 : a n y T y p e   z : I d = " i 4 5 0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4 6 2 " / > < d 1 p 1 : U U I D > 5 4 f 8 a 6 0 1 - f 7 e 4 - 4 a 2 1 - 8 e 2 b - 7 d a 9 1 7 2 5 d 0 9 0 < / d 1 p 1 : U U I D > < d 1 p 1 : C o n t a i n e r   z : R e f = " i 4 4 6 3 " / > < d 1 p 1 : V a l u e   i : t y p e = " d 1 : s t r i n g " > ' T 4 0 ' ! 4 8 : 4 8 < / d 1 p 1 : V a l u e > < / d 2 : a n y T y p e > < d 2 : a n y T y p e   z : I d = " i 4 5 0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4 6 2 " / > < d 1 p 1 : U U I D > 6 6 5 6 2 d d d - 5 5 a 2 - 4 6 2 5 - 8 c 8 9 - 9 d f e 6 c 1 f 8 e b c < / d 1 p 1 : U U I D > < d 1 p 1 : C o n t a i n e r   z : R e f = " i 4 4 6 3 " / > < d 1 p 1 : V a l u e   i : t y p e = " d 1 : s t r i n g " > ' T 4 1 ' ! 4 8 : 4 8 < / d 1 p 1 : V a l u e > < / d 2 : a n y T y p e > < d 2 : a n y T y p e   z : I d = " i 4 5 0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4 6 2 " / > < d 1 p 1 : U U I D > 0 e 8 a 6 a 1 3 - a e c d - 4 6 6 b - 9 e c 7 - 5 a 9 7 3 e 3 f 2 1 e f < / d 1 p 1 : U U I D > < d 1 p 1 : C o n t a i n e r   z : R e f = " i 4 4 6 3 " / > < d 1 p 1 : V a l u e   i : t y p e = " d 1 : s t r i n g " > ' T 4 2 ' ! 4 8 : 4 8 < / d 1 p 1 : V a l u e > < / d 2 : a n y T y p e > < d 2 : a n y T y p e   z : I d = " i 4 5 0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4 6 2 " / > < d 1 p 1 : U U I D > e e 9 7 d 9 3 0 - 2 b 0 b - 4 1 9 3 - 8 f 8 e - c 4 d e 0 d c 2 8 b 2 0 < / d 1 p 1 : U U I D > < d 1 p 1 : C o n t a i n e r   z : R e f = " i 4 4 6 3 " / > < d 1 p 1 : V a l u e   i : t y p e = " d 1 : s t r i n g " > ' T 4 3 ' ! 4 8 : 4 8 < / d 1 p 1 : V a l u e > < / d 2 : a n y T y p e > < d 2 : a n y T y p e   z : I d = " i 4 5 1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4 6 2 " / > < d 1 p 1 : U U I D > 2 5 7 6 2 3 3 4 - 6 9 d 0 - 4 0 e d - b b 1 4 - a 5 6 8 f b b 6 d 2 c e < / d 1 p 1 : U U I D > < d 1 p 1 : C o n t a i n e r   z : R e f = " i 4 4 6 3 " / > < d 1 p 1 : V a l u e   i : t y p e = " d 1 : s t r i n g " > ' T 4 4 ' ! 4 8 : 4 8 < / d 1 p 1 : V a l u e > < / d 2 : a n y T y p e > < d 2 : a n y T y p e   z : I d = " i 4 5 1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4 6 2 " / > < d 1 p 1 : U U I D > 4 6 3 3 8 3 2 4 - f 2 8 a - 4 1 8 3 - a 4 9 3 - 6 d d a 1 f e c 6 b a f < / d 1 p 1 : U U I D > < d 1 p 1 : C o n t a i n e r   z : R e f = " i 4 4 6 3 " / > < d 1 p 1 : V a l u e   i : t y p e = " d 1 : s t r i n g " > ' T 4 5 ' ! 4 8 : 4 8 < / d 1 p 1 : V a l u e > < / d 2 : a n y T y p e > < d 2 : a n y T y p e   z : I d = " i 4 5 1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4 6 2 " / > < d 1 p 1 : U U I D > 1 9 7 a 0 a 0 1 - b 3 7 b - 4 5 3 1 - 8 c 6 a - 8 8 9 1 0 9 6 4 5 b 5 1 < / d 1 p 1 : U U I D > < d 1 p 1 : C o n t a i n e r   z : R e f = " i 4 4 6 3 " / > < d 1 p 1 : V a l u e   i : t y p e = " d 1 : s t r i n g " > ' T 4 6 ' ! 4 9 : 4 9 < / d 1 p 1 : V a l u e > < / d 2 : a n y T y p e > < d 2 : a n y T y p e   z : I d = " i 4 5 1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4 6 2 " / > < d 1 p 1 : U U I D > 0 1 2 9 c c 8 3 - d f b 2 - 4 1 e c - 8 3 3 5 - d b a 3 e d f b 2 b 7 a < / d 1 p 1 : U U I D > < d 1 p 1 : C o n t a i n e r   z : R e f = " i 4 4 6 3 " / > < d 1 p 1 : V a l u e   i : t y p e = " d 1 : s t r i n g " > ' T 4 7 ' ! 4 9 : 4 9 < / d 1 p 1 : V a l u e > < / d 2 : a n y T y p e > < d 2 : a n y T y p e   z : I d = " i 4 5 1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4 6 2 " / > < d 1 p 1 : U U I D > c 1 e a 1 e d 6 - c 2 5 9 - 4 e 7 b - 8 e 3 1 - 7 b 0 3 9 d 9 b 4 a 1 0 < / d 1 p 1 : U U I D > < d 1 p 1 : C o n t a i n e r   z : R e f = " i 4 4 6 3 " / > < d 1 p 1 : V a l u e   i : t y p e = " d 1 : s t r i n g " > ' T 4 8 ' ! 4 9 : 4 9 < / d 1 p 1 : V a l u e > < / d 2 : a n y T y p e > < d 2 : a n y T y p e   z : I d = " i 4 5 1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4 6 2 " / > < d 1 p 1 : U U I D > 3 1 f e 1 2 c a - 7 5 a 7 - 4 8 e c - a 6 c 5 - 2 8 1 7 6 6 d a e a b 7 < / d 1 p 1 : U U I D > < d 1 p 1 : C o n t a i n e r   z : R e f = " i 4 4 6 3 " / > < d 1 p 1 : V a l u e   i : t y p e = " d 1 : s t r i n g " > ' T 4 9 ' ! 4 9 : 4 9 < / d 1 p 1 : V a l u e > < / d 2 : a n y T y p e > < d 2 : a n y T y p e   z : I d = " i 4 5 1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4 6 2 " / > < d 1 p 1 : U U I D > 8 b 9 5 8 6 5 f - 0 c 4 a - 4 8 5 b - 9 0 e 5 - a f 4 4 b e f 1 1 b 4 7 < / d 1 p 1 : U U I D > < d 1 p 1 : C o n t a i n e r   z : R e f = " i 4 4 6 3 " / > < d 1 p 1 : V a l u e   i : t y p e = " d 1 : s t r i n g " > ' T 5 0 ' ! 4 9 : 4 9 < / d 1 p 1 : V a l u e > < / d 2 : a n y T y p e > < d 2 : a n y T y p e   z : I d = " i 4 5 1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4 6 2 " / > < d 1 p 1 : U U I D > 5 3 4 f e 2 f e - 4 7 f 2 - 4 1 0 5 - b b 7 6 - 1 2 d f 6 5 d c 9 b 6 3 < / d 1 p 1 : U U I D > < d 1 p 1 : C o n t a i n e r   z : R e f = " i 4 4 6 3 " / > < d 1 p 1 : V a l u e   i : t y p e = " d 1 : s t r i n g " > ' T 5 1 ' ! 4 9 : 4 9 < / d 1 p 1 : V a l u e > < / d 2 : a n y T y p e > < d 2 : a n y T y p e   z : I d = " i 4 5 1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4 6 2 " / > < d 1 p 1 : U U I D > 2 6 0 9 e e d 8 - 5 f 0 4 - 4 b 6 1 - b 9 0 8 - a 3 6 e 9 6 4 f 5 4 a 7 < / d 1 p 1 : U U I D > < d 1 p 1 : C o n t a i n e r   z : R e f = " i 4 4 6 3 " / > < d 1 p 1 : V a l u e   i : t y p e = " d 1 : s t r i n g " > ' T 5 2 ' ! 4 9 : 4 9 < / d 1 p 1 : V a l u e > < / d 2 : a n y T y p e > < d 2 : a n y T y p e   z : I d = " i 4 5 1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4 6 2 " / > < d 1 p 1 : U U I D > e 8 c d 4 b 4 1 - 7 a 4 f - 4 b 2 3 - 9 2 b 3 - 9 4 f 2 f 1 f 3 c e 3 b < / d 1 p 1 : U U I D > < d 1 p 1 : C o n t a i n e r   z : R e f = " i 4 4 6 3 " / > < d 1 p 1 : V a l u e   i : t y p e = " d 1 : s t r i n g " > ' T 5 3 ' ! 4 9 : 4 9 < / d 1 p 1 : V a l u e > < / d 2 : a n y T y p e > < d 2 : a n y T y p e   z : I d = " i 4 5 2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4 6 2 " / > < d 1 p 1 : U U I D > 2 6 6 9 f 3 9 e - 5 5 1 a - 4 0 1 f - a 8 6 3 - 8 7 0 9 c c b 9 4 a 7 8 < / d 1 p 1 : U U I D > < d 1 p 1 : C o n t a i n e r   z : R e f = " i 4 4 6 3 " / > < d 1 p 1 : V a l u e   i : t y p e = " d 1 : s t r i n g " > ' T 5 4 ' ! 4 8 : 4 8 < / d 1 p 1 : V a l u e > < / d 2 : a n y T y p e > < d 2 : a n y T y p e   z : I d = " i 4 5 2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4 6 2 " / > < d 1 p 1 : U U I D > b 0 3 7 7 5 a f - 2 6 c d - 4 9 c 8 - b 3 e b - 4 b 3 4 a 3 f d 5 6 4 a < / d 1 p 1 : U U I D > < d 1 p 1 : C o n t a i n e r   z : R e f = " i 4 4 6 3 " / > < d 1 p 1 : V a l u e   i : t y p e = " d 1 : s t r i n g " > ' T 5 5 ' ! 4 8 : 4 8 < / d 1 p 1 : V a l u e > < / d 2 : a n y T y p e > < d 2 : a n y T y p e   z : I d = " i 4 5 2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4 6 2 " / > < d 1 p 1 : U U I D > 6 7 4 9 e d 6 8 - 2 8 8 e - 4 f 8 8 - 9 c 5 e - a b 9 1 e e 2 a 9 9 9 1 < / d 1 p 1 : U U I D > < d 1 p 1 : C o n t a i n e r   z : R e f = " i 4 4 6 3 " / > < d 1 p 1 : V a l u e   i : t y p e = " d 1 : s t r i n g " > ' T 5 6 ' ! 4 8 : 4 8 < / d 1 p 1 : V a l u e > < / d 2 : a n y T y p e > < d 2 : a n y T y p e   z : I d = " i 4 5 2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4 6 2 " / > < d 1 p 1 : U U I D > 5 1 1 6 3 e 5 5 - 6 3 3 7 - 4 4 e c - a f 9 a - 6 a 1 0 b 9 f 0 9 f 1 c < / d 1 p 1 : U U I D > < d 1 p 1 : C o n t a i n e r   z : R e f = " i 4 4 6 3 " / > < d 1 p 1 : V a l u e   i : t y p e = " d 1 : s t r i n g " > ' T 5 7 ' ! 4 8 : 4 8 < / d 1 p 1 : V a l u e > < / d 2 : a n y T y p e > < d 2 : a n y T y p e   z : I d = " i 4 5 2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4 6 2 " / > < d 1 p 1 : U U I D > b 5 b b a 4 0 a - 1 0 c e - 4 1 d 8 - a f 3 1 - f 5 6 b 2 b 1 e 0 d 1 2 < / d 1 p 1 : U U I D > < d 1 p 1 : C o n t a i n e r   z : R e f = " i 4 4 6 3 " / > < d 1 p 1 : V a l u e   i : t y p e = " d 1 : s t r i n g " > ' T 5 8 ' ! 4 8 : 4 8 < / d 1 p 1 : V a l u e > < / d 2 : a n y T y p e > < d 2 : a n y T y p e   z : I d = " i 4 5 2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4 6 2 " / > < d 1 p 1 : U U I D > 9 5 2 a a 4 d 1 - 4 7 f 8 - 4 c c 2 - a f 0 7 - 8 9 e 0 4 1 f f 2 9 6 b < / d 1 p 1 : U U I D > < d 1 p 1 : C o n t a i n e r   z : R e f = " i 4 4 6 3 " / > < d 1 p 1 : V a l u e   i : t y p e = " d 1 : s t r i n g " > ' T 5 9 ' ! 4 8 : 4 8 < / d 1 p 1 : V a l u e > < / d 2 : a n y T y p e > < d 2 : a n y T y p e   z : I d = " i 4 5 2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4 6 2 " / > < d 1 p 1 : U U I D > e 7 f 6 6 7 f 7 - 6 d 4 4 - 4 2 b 0 - 8 9 8 b - 4 5 b 2 5 1 4 d f 8 6 d < / d 1 p 1 : U U I D > < d 1 p 1 : C o n t a i n e r   z : R e f = " i 4 4 6 3 " / > < d 1 p 1 : V a l u e   i : t y p e = " d 1 : s t r i n g " > ' T 6 0 ' ! 4 7 : 4 7 < / d 1 p 1 : V a l u e > < / d 2 : a n y T y p e > < d 2 : a n y T y p e   z : I d = " i 4 5 2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4 6 2 " / > < d 1 p 1 : U U I D > d 5 f 5 9 d 7 7 - f d 9 4 - 4 5 3 4 - 8 c 1 a - d d f b e 4 0 2 b 2 a f < / d 1 p 1 : U U I D > < d 1 p 1 : C o n t a i n e r   z : R e f = " i 4 4 6 3 " / > < d 1 p 1 : V a l u e   i : t y p e = " d 1 : s t r i n g " > ' T 6 1 ' ! 4 7 : 4 7 < / d 1 p 1 : V a l u e > < / d 2 : a n y T y p e > < d 2 : a n y T y p e   z : I d = " i 4 5 2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4 6 2 " / > < d 1 p 1 : U U I D > 0 4 1 0 3 6 7 d - 3 8 e 1 - 4 d e 6 - b e 1 8 - e 1 2 4 2 0 e 6 3 f d 4 < / d 1 p 1 : U U I D > < d 1 p 1 : C o n t a i n e r   z : R e f = " i 4 4 6 3 " / > < d 1 p 1 : V a l u e   i : t y p e = " d 1 : s t r i n g " > ' T 6 2 ' ! 4 7 : 4 7 < / d 1 p 1 : V a l u e > < / d 2 : a n y T y p e > < d 2 : a n y T y p e   z : I d = " i 4 5 2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4 6 2 " / > < d 1 p 1 : U U I D > 4 8 2 d f c 0 7 - a e c c - 4 9 7 4 - a 4 f c - 9 1 8 9 1 5 8 c f 7 e b < / d 1 p 1 : U U I D > < d 1 p 1 : C o n t a i n e r   z : R e f = " i 4 4 6 3 " / > < d 1 p 1 : V a l u e   i : t y p e = " d 1 : s t r i n g " > ' T 6 3 ' ! 4 7 : 4 7 < / d 1 p 1 : V a l u e > < / d 2 : a n y T y p e > < d 2 : a n y T y p e   z : I d = " i 4 5 3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4 6 2 " / > < d 1 p 1 : U U I D > 4 6 e b 7 1 d 4 - e 1 d 6 - 4 5 a c - b 4 7 c - 1 9 8 5 5 6 f 8 5 f 4 6 < / d 1 p 1 : U U I D > < d 1 p 1 : C o n t a i n e r   z : R e f = " i 4 4 6 3 " / > < d 1 p 1 : V a l u e   i : t y p e = " d 1 : s t r i n g " > ' T 6 4 ' ! 4 7 : 4 7 < / d 1 p 1 : V a l u e > < / d 2 : a n y T y p e > < d 2 : a n y T y p e   z : I d = " i 4 5 3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4 6 2 " / > < d 1 p 1 : U U I D > 6 f 9 0 b 2 e 6 - c e b 8 - 4 1 c f - 8 f 9 c - 1 d 7 d b 9 7 1 9 d c b < / d 1 p 1 : U U I D > < d 1 p 1 : C o n t a i n e r   z : R e f = " i 4 4 6 3 " / > < d 1 p 1 : V a l u e   i : t y p e = " d 1 : s t r i n g " > ' T 6 5 ' ! 4 8 : 4 8 < / d 1 p 1 : V a l u e > < / d 2 : a n y T y p e > < d 2 : a n y T y p e   z : I d = " i 4 5 3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4 6 2 " / > < d 1 p 1 : U U I D > 3 e 8 5 5 9 c f - e 3 c 9 - 4 3 6 8 - 9 a 2 1 - 5 0 d 4 1 0 6 9 4 7 9 4 < / d 1 p 1 : U U I D > < d 1 p 1 : C o n t a i n e r   z : R e f = " i 4 4 6 3 " / > < d 1 p 1 : V a l u e   i : t y p e = " d 1 : s t r i n g " > ' T 6 6 ' ! 4 8 : 4 8 < / d 1 p 1 : V a l u e > < / d 2 : a n y T y p e > < d 2 : a n y T y p e   z : I d = " i 4 5 3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4 6 2 " / > < d 1 p 1 : U U I D > 0 f 6 d a 1 0 7 - 9 0 0 e - 4 d 8 1 - a 1 8 0 - 6 0 1 9 7 1 5 2 7 d e 0 < / d 1 p 1 : U U I D > < d 1 p 1 : C o n t a i n e r   z : R e f = " i 4 4 6 3 " / > < d 1 p 1 : V a l u e   i : t y p e = " d 1 : s t r i n g " > ' T 6 7 ' ! 4 8 : 4 8 < / d 1 p 1 : V a l u e > < / d 2 : a n y T y p e > < d 2 : a n y T y p e   z : I d = " i 4 5 3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4 6 2 " / > < d 1 p 1 : U U I D > 2 9 3 1 1 e 1 2 - a a c 6 - 4 f 7 8 - a 7 d 4 - 3 5 1 9 7 c b d 2 5 1 5 < / d 1 p 1 : U U I D > < d 1 p 1 : C o n t a i n e r   z : R e f = " i 4 4 6 3 " / > < d 1 p 1 : V a l u e   i : t y p e = " d 1 : s t r i n g " > ' T 6 8 ' ! 4 8 : 4 8 < / d 1 p 1 : V a l u e > < / d 2 : a n y T y p e > < d 2 : a n y T y p e   z : I d = " i 4 5 3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4 6 2 " / > < d 1 p 1 : U U I D > 3 f e 5 7 a e 7 - 2 d e 0 - 4 3 e 4 - 9 c 8 d - 8 8 a 6 2 c 7 3 9 e e 3 < / d 1 p 1 : U U I D > < d 1 p 1 : C o n t a i n e r   z : R e f = " i 4 4 6 3 " / > < d 1 p 1 : V a l u e   i : t y p e = " d 1 : s t r i n g " > ' T 6 9 ' ! 4 8 : 4 8 < / d 1 p 1 : V a l u e > < / d 2 : a n y T y p e > < d 2 : a n y T y p e   z : I d = " i 4 5 3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4 6 2 " / > < d 1 p 1 : U U I D > 6 c 8 7 2 3 e d - 0 4 0 b - 4 f 0 9 - 8 d 2 b - d 4 f c 8 f 4 7 3 f 0 f < / d 1 p 1 : U U I D > < d 1 p 1 : C o n t a i n e r   z : R e f = " i 4 4 6 3 " / > < d 1 p 1 : V a l u e   i : t y p e = " d 1 : s t r i n g " > ' T 7 0 ' ! 4 9 : 4 9 < / d 1 p 1 : V a l u e > < / d 2 : a n y T y p e > < d 2 : a n y T y p e   z : I d = " i 4 5 3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4 6 2 " / > < d 1 p 1 : U U I D > 6 e 5 c e a 3 5 - 5 2 5 7 - 4 d 9 7 - 8 2 2 3 - 6 6 4 7 7 8 6 7 9 0 3 f < / d 1 p 1 : U U I D > < d 1 p 1 : C o n t a i n e r   z : R e f = " i 4 4 6 3 " / > < d 1 p 1 : V a l u e   i : t y p e = " d 1 : s t r i n g " > ' T 7 1 ' ! 4 9 : 4 9 < / d 1 p 1 : V a l u e > < / d 2 : a n y T y p e > < d 2 : a n y T y p e   z : I d = " i 4 5 3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4 6 2 " / > < d 1 p 1 : U U I D > 6 3 f f 1 0 1 2 - 2 4 c 5 - 4 c 6 d - 9 9 3 8 - 5 6 3 7 5 9 b b 3 6 7 6 < / d 1 p 1 : U U I D > < d 1 p 1 : C o n t a i n e r   z : R e f = " i 4 4 6 3 " / > < d 1 p 1 : V a l u e   i : t y p e = " d 1 : s t r i n g " > ' T 7 2 ' ! 4 9 : 4 9 < / d 1 p 1 : V a l u e > < / d 2 : a n y T y p e > < d 2 : a n y T y p e   z : I d = " i 4 5 3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4 6 2 " / > < d 1 p 1 : U U I D > c 1 d 3 f 3 2 0 - 6 b 1 1 - 4 6 b 8 - 9 f a 7 - 5 9 d 2 4 d a b a 1 a b < / d 1 p 1 : U U I D > < d 1 p 1 : C o n t a i n e r   z : R e f = " i 4 4 6 3 " / > < d 1 p 1 : V a l u e   i : t y p e = " d 1 : s t r i n g " > ' T 7 3 ' ! 4 9 : 4 9 < / d 1 p 1 : V a l u e > < / d 2 : a n y T y p e > < d 2 : a n y T y p e   z : I d = " i 4 5 4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4 6 2 " / > < d 1 p 1 : U U I D > 9 4 a a a 2 4 d - a 4 c 1 - 4 4 e 8 - 8 6 0 4 - 8 3 1 d a 5 6 9 f d 6 9 < / d 1 p 1 : U U I D > < d 1 p 1 : C o n t a i n e r   z : R e f = " i 4 4 6 3 " / > < d 1 p 1 : V a l u e   i : t y p e = " d 1 : s t r i n g " > ' T 7 4 ' ! 4 9 : 4 9 < / d 1 p 1 : V a l u e > < / d 2 : a n y T y p e > < d 2 : a n y T y p e   z : I d = " i 4 5 4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4 6 2 " / > < d 1 p 1 : U U I D > 1 5 2 f e d e 5 - 6 2 1 f - 4 5 d 4 - b a 0 3 - a a 4 6 a 9 b 9 d b c f < / d 1 p 1 : U U I D > < d 1 p 1 : C o n t a i n e r   z : R e f = " i 4 4 6 3 " / > < d 1 p 1 : V a l u e   i : t y p e = " d 1 : s t r i n g " > ' T 7 5 ' ! 4 8 : 4 8 < / d 1 p 1 : V a l u e > < / d 2 : a n y T y p e > < d 2 : a n y T y p e   z : I d = " i 4 5 4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4 6 2 " / > < d 1 p 1 : U U I D > f 6 4 4 1 7 9 d - c 9 6 9 - 4 9 6 3 - 8 1 8 8 - 9 a 9 c 7 7 1 6 8 c 0 4 < / d 1 p 1 : U U I D > < d 1 p 1 : C o n t a i n e r   z : R e f = " i 4 4 6 3 " / > < d 1 p 1 : V a l u e   i : t y p e = " d 1 : s t r i n g " > ' T 7 6 ' ! 4 8 : 4 8 < / d 1 p 1 : V a l u e > < / d 2 : a n y T y p e > < d 2 : a n y T y p e   z : I d = " i 4 5 4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4 6 2 " / > < d 1 p 1 : U U I D > 2 8 6 d 2 c a c - 1 b 5 4 - 4 2 1 b - 9 a 0 8 - d 1 c 2 0 1 8 d 1 c 0 0 < / d 1 p 1 : U U I D > < d 1 p 1 : C o n t a i n e r   z : R e f = " i 4 4 6 3 " / > < d 1 p 1 : V a l u e   i : t y p e = " d 1 : s t r i n g " > ' T 7 7 ' ! 4 8 : 4 8 < / d 1 p 1 : V a l u e > < / d 2 : a n y T y p e > < d 2 : a n y T y p e   z : I d = " i 4 5 4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4 6 2 " / > < d 1 p 1 : U U I D > e b 0 3 4 f f d - 1 b 3 a - 4 8 8 5 - a 8 4 5 - b f 1 1 8 f 6 f d a 7 4 < / d 1 p 1 : U U I D > < d 1 p 1 : C o n t a i n e r   z : R e f = " i 4 4 6 3 " / > < d 1 p 1 : V a l u e   i : t y p e = " d 1 : s t r i n g " > ' T 7 8 ' ! 4 8 : 4 8 < / d 1 p 1 : V a l u e > < / d 2 : a n y T y p e > < d 2 : a n y T y p e   z : I d = " i 4 5 4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4 6 2 " / > < d 1 p 1 : U U I D > 0 6 6 5 2 1 0 a - 3 6 6 7 - 4 5 4 6 - 9 b 7 9 - 6 6 d d 4 1 5 0 2 5 1 9 < / d 1 p 1 : U U I D > < d 1 p 1 : C o n t a i n e r   z : R e f = " i 4 4 6 3 " / > < d 1 p 1 : V a l u e   i : t y p e = " d 1 : s t r i n g " > ' T 7 9 ' ! 4 9 : 4 9 < / d 1 p 1 : V a l u e > < / d 2 : a n y T y p e > < d 2 : a n y T y p e   z : I d = " i 4 5 4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4 6 2 " / > < d 1 p 1 : U U I D > 4 d 8 0 5 f 9 7 - d e a b - 4 d 6 7 - 9 2 1 3 - 6 1 f 7 e f c 6 a b 6 c < / d 1 p 1 : U U I D > < d 1 p 1 : C o n t a i n e r   z : R e f = " i 4 4 6 3 " / > < d 1 p 1 : V a l u e   i : t y p e = " d 1 : s t r i n g " > ' T 8 0 ' ! 4 9 : 4 9 < / d 1 p 1 : V a l u e > < / d 2 : a n y T y p e > < d 2 : a n y T y p e   z : I d = " i 4 5 4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4 6 2 " / > < d 1 p 1 : U U I D > 3 9 e d c c 4 d - 2 c 5 5 - 4 5 1 f - b d 0 d - 4 1 c 2 2 f 6 c b 7 6 3 < / d 1 p 1 : U U I D > < d 1 p 1 : C o n t a i n e r   z : R e f = " i 4 4 6 3 " / > < d 1 p 1 : V a l u e   i : t y p e = " d 1 : s t r i n g " > ' T 8 1 ' ! 4 9 : 4 9 < / d 1 p 1 : V a l u e > < / d 2 : a n y T y p e > < d 2 : a n y T y p e   z : I d = " i 4 5 4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4 6 2 " / > < d 1 p 1 : U U I D > 9 4 c d 6 2 4 b - 6 b 3 d - 4 6 6 9 - 9 3 0 7 - d 8 3 b a 0 3 7 8 a 4 3 < / d 1 p 1 : U U I D > < d 1 p 1 : C o n t a i n e r   z : R e f = " i 4 4 6 3 " / > < d 1 p 1 : V a l u e   i : t y p e = " d 1 : s t r i n g " > ' T 8 2 ' ! 4 8 : 4 8 < / d 1 p 1 : V a l u e > < / d 2 : a n y T y p e > < d 2 : a n y T y p e   z : I d = " i 4 5 4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4 6 2 " / > < d 1 p 1 : U U I D > e 7 1 1 d e 9 b - d c 0 a - 4 b 9 c - b 9 2 8 - e 7 9 7 b 6 a c 5 0 b 0 < / d 1 p 1 : U U I D > < d 1 p 1 : C o n t a i n e r   z : R e f = " i 4 4 6 3 " / > < d 1 p 1 : V a l u e   i : t y p e = " d 1 : s t r i n g " > ' T 8 3 ' ! 4 8 : 4 8 < / d 1 p 1 : V a l u e > < / d 2 : a n y T y p e > < d 2 : a n y T y p e   z : I d = " i 4 5 5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4 6 2 " / > < d 1 p 1 : U U I D > e 2 9 2 e 8 6 d - e 4 8 4 - 4 f 3 1 - a 4 8 f - 3 4 6 3 f f 7 a 3 2 2 6 < / d 1 p 1 : U U I D > < d 1 p 1 : C o n t a i n e r   z : R e f = " i 4 4 6 3 " / > < d 1 p 1 : V a l u e   i : t y p e = " d 1 : s t r i n g " > ' T 8 4 ' ! 4 8 : 4 8 < / d 1 p 1 : V a l u e > < / d 2 : a n y T y p e > < d 2 : a n y T y p e   z : I d = " i 4 5 5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4 6 2 " / > < d 1 p 1 : U U I D > f 6 b 4 e 4 a 9 - 9 5 a 4 - 4 9 7 b - b a 0 3 - b 5 b c 0 f 2 f e f 6 d < / d 1 p 1 : U U I D > < d 1 p 1 : C o n t a i n e r   z : R e f = " i 4 4 6 3 " / > < d 1 p 1 : V a l u e   i : t y p e = " d 1 : s t r i n g " > ' T 8 5 ' ! 4 8 : 4 8 < / d 1 p 1 : V a l u e > < / d 2 : a n y T y p e > < d 2 : a n y T y p e   z : I d = " i 4 5 5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4 6 2 " / > < d 1 p 1 : U U I D > 2 3 9 2 7 8 5 a - f b a 1 - 4 f 7 c - 8 5 f 9 - 2 a f 0 d 5 f d c f f 4 < / d 1 p 1 : U U I D > < d 1 p 1 : C o n t a i n e r   z : R e f = " i 4 4 6 3 " / > < d 1 p 1 : V a l u e   i : t y p e = " d 1 : s t r i n g " > ' T 8 6 ' ! 4 7 : 4 7 < / d 1 p 1 : V a l u e > < / d 2 : a n y T y p e > < d 2 : a n y T y p e   z : I d = " i 4 5 5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4 6 2 " / > < d 1 p 1 : U U I D > d 7 8 c 8 b 4 b - 2 c d 5 - 4 9 4 3 - b 4 8 0 - 5 c d 1 4 2 6 8 1 b 6 a < / d 1 p 1 : U U I D > < d 1 p 1 : C o n t a i n e r   z : R e f = " i 4 4 6 3 " / > < d 1 p 1 : V a l u e   i : t y p e = " d 1 : s t r i n g " > ' T 8 7 ' ! 4 8 : 4 8 < / d 1 p 1 : V a l u e > < / d 2 : a n y T y p e > < d 2 : a n y T y p e   z : I d = " i 4 5 5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4 6 2 " / > < d 1 p 1 : U U I D > 7 f 3 a 2 9 c 8 - 4 b 1 d - 4 e c 8 - b 7 d 6 - 3 1 1 7 8 9 0 e b 1 6 b < / d 1 p 1 : U U I D > < d 1 p 1 : C o n t a i n e r   z : R e f = " i 4 4 6 3 " / > < d 1 p 1 : V a l u e   i : t y p e = " d 1 : s t r i n g " > ' T 8 8 ' ! 4 8 : 4 8 < / d 1 p 1 : V a l u e > < / d 2 : a n y T y p e > < d 2 : a n y T y p e   z : I d = " i 4 5 5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4 6 2 " / > < d 1 p 1 : U U I D > 6 4 b b 9 4 8 0 - f 1 d 2 - 4 5 d f - 8 d 2 c - d 6 a 5 0 1 0 7 7 9 d 5 < / d 1 p 1 : U U I D > < d 1 p 1 : C o n t a i n e r   z : R e f = " i 4 4 6 3 " / > < d 1 p 1 : V a l u e   i : t y p e = " d 1 : s t r i n g " > ' T 8 9 ' ! 4 8 : 4 8 < / d 1 p 1 : V a l u e > < / d 2 : a n y T y p e > < d 2 : a n y T y p e   z : I d = " i 4 5 5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4 6 2 " / > < d 1 p 1 : U U I D > a 4 6 a 2 0 8 4 - e c 0 9 - 4 1 6 6 - a 8 4 0 - 6 a 8 9 0 8 a d 8 6 4 d < / d 1 p 1 : U U I D > < d 1 p 1 : C o n t a i n e r   z : R e f = " i 4 4 6 3 " / > < d 1 p 1 : V a l u e   i : t y p e = " d 1 : s t r i n g " > ' T 9 0 ' ! 4 7 : 4 7 < / d 1 p 1 : V a l u e > < / d 2 : a n y T y p e > < d 2 : a n y T y p e   z : I d = " i 4 5 5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4 6 2 " / > < d 1 p 1 : U U I D > 7 d 6 8 8 8 7 0 - 7 4 7 0 - 4 a 4 7 - 8 6 2 7 - f 6 1 f 2 9 9 a 8 3 5 0 < / d 1 p 1 : U U I D > < d 1 p 1 : C o n t a i n e r   z : R e f = " i 4 4 6 3 " / > < d 1 p 1 : V a l u e   i : t y p e = " d 1 : s t r i n g " > ' T 9 1 ' ! 4 7 : 4 7 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5 5 8 " > < d 1 p 1 : U U I D > 0 f 9 4 5 e 9 6 - 9 6 7 4 - 4 7 d 8 - a a b f - 2 a f 9 9 5 0 8 0 0 6 f < / d 1 p 1 : U U I D > < d 1 p 1 : _ e l e m e n t s > < d 2 : a n y T y p e   z : R e f = " i 4 4 6 4 " / > < d 2 : a n y T y p e   z : R e f = " i 4 4 6 7 " / > < d 2 : a n y T y p e   z : R e f = " i 4 4 6 8 " / > < d 2 : a n y T y p e   z : R e f = " i 4 4 6 9 " / > < d 2 : a n y T y p e   z : R e f = " i 4 4 7 0 " / > < d 2 : a n y T y p e   z : R e f = " i 4 4 7 1 " / > < d 2 : a n y T y p e   z : R e f = " i 4 4 7 2 " / > < d 2 : a n y T y p e   z : R e f = " i 4 4 7 3 " / > < d 2 : a n y T y p e   z : R e f = " i 4 4 7 4 " / > < d 2 : a n y T y p e   z : R e f = " i 4 4 7 5 " / > < d 2 : a n y T y p e   z : R e f = " i 4 4 7 6 " / > < d 2 : a n y T y p e   z : R e f = " i 4 4 7 7 " / > < d 2 : a n y T y p e   z : R e f = " i 4 4 7 8 " / > < d 2 : a n y T y p e   z : R e f = " i 4 4 7 9 " / > < d 2 : a n y T y p e   z : R e f = " i 4 4 8 0 " / > < d 2 : a n y T y p e   z : R e f = " i 4 4 8 1 " / > < d 2 : a n y T y p e   z : R e f = " i 4 4 8 2 " / > < d 2 : a n y T y p e   z : R e f = " i 4 4 8 3 " / > < d 2 : a n y T y p e   z : R e f = " i 4 4 8 4 " / > < d 2 : a n y T y p e   z : R e f = " i 4 4 8 5 " / > < d 2 : a n y T y p e   z : R e f = " i 4 4 8 6 " / > < d 2 : a n y T y p e   z : R e f = " i 4 4 8 7 " / > < d 2 : a n y T y p e   z : R e f = " i 4 4 8 8 " / > < d 2 : a n y T y p e   z : R e f = " i 4 4 8 9 " / > < d 2 : a n y T y p e   z : R e f = " i 4 4 9 0 " / > < d 2 : a n y T y p e   z : R e f = " i 4 4 9 1 " / > < d 2 : a n y T y p e   z : R e f = " i 4 4 9 2 " / > < d 2 : a n y T y p e   z : R e f = " i 4 4 9 3 " / > < d 2 : a n y T y p e   z : R e f = " i 4 4 9 4 " / > < d 2 : a n y T y p e   z : R e f = " i 4 4 9 5 " / > < d 2 : a n y T y p e   z : R e f = " i 4 4 9 6 " / > < d 2 : a n y T y p e   z : R e f = " i 4 4 9 7 " / > < d 2 : a n y T y p e   z : R e f = " i 4 4 9 8 " / > < d 2 : a n y T y p e   z : R e f = " i 4 4 9 9 " / > < d 2 : a n y T y p e   z : R e f = " i 4 5 0 0 " / > < d 2 : a n y T y p e   z : R e f = " i 4 5 0 1 " / > < d 2 : a n y T y p e   z : R e f = " i 4 5 0 2 " / > < d 2 : a n y T y p e   z : R e f = " i 4 5 0 3 " / > < d 2 : a n y T y p e   z : R e f = " i 4 5 0 4 " / > < d 2 : a n y T y p e   z : R e f = " i 4 5 0 5 " / > < d 2 : a n y T y p e   z : R e f = " i 4 5 0 6 " / > < d 2 : a n y T y p e   z : R e f = " i 4 5 0 7 " / > < d 2 : a n y T y p e   z : R e f = " i 4 5 0 8 " / > < d 2 : a n y T y p e   z : R e f = " i 4 5 0 9 " / > < d 2 : a n y T y p e   z : R e f = " i 4 5 1 0 " / > < d 2 : a n y T y p e   z : R e f = " i 4 5 1 1 " / > < d 2 : a n y T y p e   z : R e f = " i 4 5 1 2 " / > < d 2 : a n y T y p e   z : R e f = " i 4 5 1 3 " / > < d 2 : a n y T y p e   z : R e f = " i 4 5 1 4 " / > < d 2 : a n y T y p e   z : R e f = " i 4 5 1 5 " / > < d 2 : a n y T y p e   z : R e f = " i 4 5 1 6 " / > < d 2 : a n y T y p e   z : R e f = " i 4 5 1 7 " / > < d 2 : a n y T y p e   z : R e f = " i 4 5 1 8 " / > < d 2 : a n y T y p e   z : R e f = " i 4 5 1 9 " / > < d 2 : a n y T y p e   z : R e f = " i 4 5 2 0 " / > < d 2 : a n y T y p e   z : R e f = " i 4 5 2 1 " / > < d 2 : a n y T y p e   z : R e f = " i 4 5 2 2 " / > < d 2 : a n y T y p e   z : R e f = " i 4 5 2 3 " / > < d 2 : a n y T y p e   z : R e f = " i 4 5 2 4 " / > < d 2 : a n y T y p e   z : R e f = " i 4 5 2 5 " / > < d 2 : a n y T y p e   z : R e f = " i 4 5 2 6 " / > < d 2 : a n y T y p e   z : R e f = " i 4 5 2 7 " / > < d 2 : a n y T y p e   z : R e f = " i 4 5 2 8 " / > < d 2 : a n y T y p e   z : R e f = " i 4 5 2 9 " / > < d 2 : a n y T y p e   z : R e f = " i 4 5 3 0 " / > < d 2 : a n y T y p e   z : R e f = " i 4 5 3 1 " / > < d 2 : a n y T y p e   z : R e f = " i 4 5 3 2 " / > < d 2 : a n y T y p e   z : R e f = " i 4 5 3 3 " / > < d 2 : a n y T y p e   z : R e f = " i 4 5 3 4 " / > < d 2 : a n y T y p e   z : R e f = " i 4 5 3 5 " / > < d 2 : a n y T y p e   z : R e f = " i 4 5 3 6 " / > < d 2 : a n y T y p e   z : R e f = " i 4 5 3 7 " / > < d 2 : a n y T y p e   z : R e f = " i 4 5 3 8 " / > < d 2 : a n y T y p e   z : R e f = " i 4 5 3 9 " / > < d 2 : a n y T y p e   z : R e f = " i 4 5 4 0 " / > < d 2 : a n y T y p e   z : R e f = " i 4 5 4 1 " / > < d 2 : a n y T y p e   z : R e f = " i 4 5 4 2 " / > < d 2 : a n y T y p e   z : R e f = " i 4 5 4 3 " / > < d 2 : a n y T y p e   z : R e f = " i 4 5 4 4 " / > < d 2 : a n y T y p e   z : R e f = " i 4 5 4 5 " / > < d 2 : a n y T y p e   z : R e f = " i 4 5 4 6 " / > < d 2 : a n y T y p e   z : R e f = " i 4 5 4 7 " / > < d 2 : a n y T y p e   z : R e f = " i 4 5 4 8 " / > < d 2 : a n y T y p e   z : R e f = " i 4 5 4 9 " / > < d 2 : a n y T y p e   z : R e f = " i 4 5 5 0 " / > < d 2 : a n y T y p e   z : R e f = " i 4 5 5 1 " / > < d 2 : a n y T y p e   z : R e f = " i 4 5 5 2 " / > < d 2 : a n y T y p e   z : R e f = " i 4 5 5 3 " / > < d 2 : a n y T y p e   z : R e f = " i 4 5 5 4 " / > < d 2 : a n y T y p e   z : R e f = " i 4 5 5 5 " / > < d 2 : a n y T y p e   z : R e f = " i 4 5 5 6 " / > < d 2 : a n y T y p e   z : R e f = " i 4 5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5 5 9 "   i : t y p e = " d 1 p 1 : L a b e l " > < d 1 p 1 : P a r e n t   z : R e f = " i 4 4 6 2 " / > < d 1 p 1 : U U I D > a a d 2 a 8 d 7 - 5 a 2 b - 4 2 5 9 - a e b d - 4 7 3 5 6 8 8 8 8 9 5 a 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 H a u t e - N o r m a n d i e  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5 6 0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I l e & a m p ; 4 5 ; d e & a m p ; 4 5 ; F r a n c e & a m p ; 3 2 ; < / d 1 p 1 : N a m e > < d 1 p 1 : O b j e c t T y p e > E l e m e n t < / d 1 p 1 : O b j e c t T y p e > < d 1 p 1 : P a r e n t   z : R e f = " i 2 4 1 " / > < d 1 p 1 : U U I D > 9 7 5 f 9 5 7 7 - d 4 e 9 - 4 9 a f - b d 5 e - 1 b 9 2 b 9 e d b c 7 d < / d 1 p 1 : U U I D > < d 1 p 1 : _ p r o p e r t i e s   z : I d = " i 4 5 6 1 "   i : t y p e = " d 1 p 1 : M D M P r o p e r t i e s " > < d 1 p 1 : P a r e n t   z : R e f = " i 4 5 6 0 " / > < d 1 p 1 : U U I D > e b 2 a a 6 6 8 - d 3 5 0 - 4 f f 5 - a 9 d 2 - 9 e 9 0 9 7 3 9 f b 0 a < / d 1 p 1 : U U I D > < d 1 p 1 : _ e l e m e n t s > < d 2 : a n y T y p e   z : I d = " i 4 5 6 2 "   i : t y p e = " d 1 p 1 : M D M P r o p e r t y " > < d 1 p 1 : N a m e > S i g L e t t e r < / d 1 p 1 : N a m e > < d 1 p 1 : P a r e n t   z : R e f = " i 4 5 6 0 " / > < d 1 p 1 : U U I D > 3 0 d c c 1 a b - 4 7 4 1 - 4 2 5 e - 8 0 a 2 - a e 7 9 8 e 1 b c 8 0 a < / d 1 p 1 : U U I D > < d 1 p 1 : _ p r o p e r t i e s   z : I d = " i 4 5 6 3 "   i : t y p e = " d 1 p 1 : M D M P r o p e r t i e s " > < d 1 p 1 : P a r e n t   z : R e f = " i 4 5 6 2 " / > < d 1 p 1 : U U I D > 4 a 8 c f 4 8 9 - 9 d 6 8 - 4 0 b 3 - 8 0 2 e - f c f d a d 6 f f 9 d e 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5 6 4 " > < d 1 p 1 : U U I D > d 3 8 4 0 e c a - 9 a 1 9 - 4 6 3 f - b f e 8 - c 9 9 5 4 c 9 0 5 b 1 7 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5 6 1 " / > < d 1 p 1 : V a l u e   i : t y p e = " d 1 : s t r i n g " > < / d 1 p 1 : V a l u e > < / d 2 : a n y T y p e > < d 2 : a n y T y p e   z : I d = " i 4 5 6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5 6 0 " / > < d 1 p 1 : U U I D > 4 a 4 6 9 8 7 c - 0 d 7 0 - 4 1 c a - 8 6 4 5 - e c c 5 d e 9 8 3 3 c c < / d 1 p 1 : U U I D > < d 1 p 1 : C o n t a i n e r   z : R e f = " i 4 5 6 1 " / > < d 1 p 1 : V a l u e   i : t y p e = " d 1 : s t r i n g " > ' T 1 ' ! 4 8 : 4 8 < / d 1 p 1 : V a l u e > < / d 2 : a n y T y p e > < d 2 : a n y T y p e   z : I d = " i 4 5 6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5 6 0 " / > < d 1 p 1 : U U I D > 6 7 3 c 1 a 6 e - 8 6 e 3 - 4 7 6 5 - b 7 b 9 - b 2 6 c 9 1 0 0 7 b 4 a < / d 1 p 1 : U U I D > < d 1 p 1 : C o n t a i n e r   z : R e f = " i 4 5 6 1 " / > < d 1 p 1 : V a l u e   i : t y p e = " d 1 : s t r i n g " > ' T 2 ' ! 4 8 : 4 8 < / d 1 p 1 : V a l u e > < / d 2 : a n y T y p e > < d 2 : a n y T y p e   z : I d = " i 4 5 6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5 6 0 " / > < d 1 p 1 : U U I D > 4 1 a d 4 c 4 b - 0 5 b e - 4 1 4 3 - 8 9 1 4 - e 2 3 8 0 5 2 8 9 6 9 7 < / d 1 p 1 : U U I D > < d 1 p 1 : C o n t a i n e r   z : R e f = " i 4 5 6 1 " / > < d 1 p 1 : V a l u e   i : t y p e = " d 1 : s t r i n g " > ' T 3 ' ! 4 8 : 4 8 < / d 1 p 1 : V a l u e > < / d 2 : a n y T y p e > < d 2 : a n y T y p e   z : I d = " i 4 5 6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5 6 0 " / > < d 1 p 1 : U U I D > 5 8 1 1 b b 1 e - 2 f 1 1 - 4 5 9 6 - a 7 3 8 - e 3 4 4 5 8 1 0 2 2 9 4 < / d 1 p 1 : U U I D > < d 1 p 1 : C o n t a i n e r   z : R e f = " i 4 5 6 1 " / > < d 1 p 1 : V a l u e   i : t y p e = " d 1 : s t r i n g " > ' T 4 ' ! 4 8 : 4 8 < / d 1 p 1 : V a l u e > < / d 2 : a n y T y p e > < d 2 : a n y T y p e   z : I d = " i 4 5 6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5 6 0 " / > < d 1 p 1 : U U I D > 6 e 0 6 2 5 d b - 9 e 7 f - 4 2 7 9 - a 5 9 2 - c e 7 8 f f 4 3 4 4 6 8 < / d 1 p 1 : U U I D > < d 1 p 1 : C o n t a i n e r   z : R e f = " i 4 5 6 1 " / > < d 1 p 1 : V a l u e   i : t y p e = " d 1 : s t r i n g " > ' T 5 ' ! 4 8 : 4 8 < / d 1 p 1 : V a l u e > < / d 2 : a n y T y p e > < d 2 : a n y T y p e   z : I d = " i 4 5 7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5 6 0 " / > < d 1 p 1 : U U I D > 2 a b c 9 b b 7 - 2 7 5 b - 4 c 8 e - 9 9 8 d - 2 a 5 5 2 1 c 4 2 e 6 e < / d 1 p 1 : U U I D > < d 1 p 1 : C o n t a i n e r   z : R e f = " i 4 5 6 1 " / > < d 1 p 1 : V a l u e   i : t y p e = " d 1 : s t r i n g " > ' T 6 ' ! 4 8 : 4 8 < / d 1 p 1 : V a l u e > < / d 2 : a n y T y p e > < d 2 : a n y T y p e   z : I d = " i 4 5 7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5 6 0 " / > < d 1 p 1 : U U I D > d 4 9 9 5 e 8 c - 7 b 8 4 - 4 1 a 2 - b 7 a c - c d 5 9 6 3 a 7 0 5 3 3 < / d 1 p 1 : U U I D > < d 1 p 1 : C o n t a i n e r   z : R e f = " i 4 5 6 1 " / > < d 1 p 1 : V a l u e   i : t y p e = " d 1 : s t r i n g " > ' T 7 ' ! 4 8 : 4 8 < / d 1 p 1 : V a l u e > < / d 2 : a n y T y p e > < d 2 : a n y T y p e   z : I d = " i 4 5 7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5 6 0 " / > < d 1 p 1 : U U I D > 1 b 5 8 e 0 6 8 - 8 9 a 3 - 4 8 4 b - a e c c - 0 1 0 2 f 3 b 1 7 d 2 1 < / d 1 p 1 : U U I D > < d 1 p 1 : C o n t a i n e r   z : R e f = " i 4 5 6 1 " / > < d 1 p 1 : V a l u e   i : t y p e = " d 1 : s t r i n g " > ' T 8 ' ! 4 8 : 4 8 < / d 1 p 1 : V a l u e > < / d 2 : a n y T y p e > < d 2 : a n y T y p e   z : I d = " i 4 5 7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5 6 0 " / > < d 1 p 1 : U U I D > 5 4 d a 4 9 4 1 - 3 e 7 2 - 4 8 5 7 - a 7 7 d - d 1 8 8 3 f 0 f 5 7 d 5 < / d 1 p 1 : U U I D > < d 1 p 1 : C o n t a i n e r   z : R e f = " i 4 5 6 1 " / > < d 1 p 1 : V a l u e   i : t y p e = " d 1 : s t r i n g " > ' T 9 ' ! 4 8 : 4 8 < / d 1 p 1 : V a l u e > < / d 2 : a n y T y p e > < d 2 : a n y T y p e   z : I d = " i 4 5 7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5 6 0 " / > < d 1 p 1 : U U I D > c 5 d e b 4 4 6 - 5 d f 5 - 4 2 5 7 - b 4 6 d - 4 5 c c 0 4 b 8 2 4 3 2 < / d 1 p 1 : U U I D > < d 1 p 1 : C o n t a i n e r   z : R e f = " i 4 5 6 1 " / > < d 1 p 1 : V a l u e   i : t y p e = " d 1 : s t r i n g " > ' T 1 0 ' ! 4 8 : 4 8 < / d 1 p 1 : V a l u e > < / d 2 : a n y T y p e > < d 2 : a n y T y p e   z : I d = " i 4 5 7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5 6 0 " / > < d 1 p 1 : U U I D > a 8 5 8 2 2 6 4 - c d a b - 4 7 d 6 - a 5 1 7 - 8 6 b b 7 1 d 8 3 5 6 4 < / d 1 p 1 : U U I D > < d 1 p 1 : C o n t a i n e r   z : R e f = " i 4 5 6 1 " / > < d 1 p 1 : V a l u e   i : t y p e = " d 1 : s t r i n g " > ' T 1 1 ' ! 4 8 : 4 8 < / d 1 p 1 : V a l u e > < / d 2 : a n y T y p e > < d 2 : a n y T y p e   z : I d = " i 4 5 7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5 6 0 " / > < d 1 p 1 : U U I D > 9 a 3 d 7 4 7 5 - 0 f 3 6 - 4 e 3 2 - b e 9 c - d b f a 0 6 9 a 6 2 f 1 < / d 1 p 1 : U U I D > < d 1 p 1 : C o n t a i n e r   z : R e f = " i 4 5 6 1 " / > < d 1 p 1 : V a l u e   i : t y p e = " d 1 : s t r i n g " > ' T 1 2 ' ! 4 8 : 4 8 < / d 1 p 1 : V a l u e > < / d 2 : a n y T y p e > < d 2 : a n y T y p e   z : I d = " i 4 5 7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5 6 0 " / > < d 1 p 1 : U U I D > 2 4 4 4 0 d d a - a 9 3 0 - 4 7 6 5 - b 9 1 0 - 6 c 9 1 d 6 f 8 d 7 3 a < / d 1 p 1 : U U I D > < d 1 p 1 : C o n t a i n e r   z : R e f = " i 4 5 6 1 " / > < d 1 p 1 : V a l u e   i : t y p e = " d 1 : s t r i n g " > ' T 1 3 ' ! 4 8 : 4 8 < / d 1 p 1 : V a l u e > < / d 2 : a n y T y p e > < d 2 : a n y T y p e   z : I d = " i 4 5 7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5 6 0 " / > < d 1 p 1 : U U I D > 6 d 1 2 6 8 1 4 - d b 9 c - 4 9 6 b - a a 5 9 - f e 2 4 f 9 3 5 6 f f c < / d 1 p 1 : U U I D > < d 1 p 1 : C o n t a i n e r   z : R e f = " i 4 5 6 1 " / > < d 1 p 1 : V a l u e   i : t y p e = " d 1 : s t r i n g " > ' T 1 4 ' ! 4 8 : 4 8 < / d 1 p 1 : V a l u e > < / d 2 : a n y T y p e > < d 2 : a n y T y p e   z : I d = " i 4 5 7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5 6 0 " / > < d 1 p 1 : U U I D > 0 8 1 1 d 2 0 2 - 8 3 7 8 - 4 c 0 d - 8 8 e 3 - 4 0 b d f 9 7 1 b 3 9 4 < / d 1 p 1 : U U I D > < d 1 p 1 : C o n t a i n e r   z : R e f = " i 4 5 6 1 " / > < d 1 p 1 : V a l u e   i : t y p e = " d 1 : s t r i n g " > ' T 1 5 ' ! 4 8 : 4 8 < / d 1 p 1 : V a l u e > < / d 2 : a n y T y p e > < d 2 : a n y T y p e   z : I d = " i 4 5 8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5 6 0 " / > < d 1 p 1 : U U I D > 9 1 d 5 6 9 3 d - a 0 f d - 4 3 d 5 - 9 5 9 a - b 0 3 b d f 3 4 5 a 9 2 < / d 1 p 1 : U U I D > < d 1 p 1 : C o n t a i n e r   z : R e f = " i 4 5 6 1 " / > < d 1 p 1 : V a l u e   i : t y p e = " d 1 : s t r i n g " > ' T 1 6 ' ! 4 8 : 4 8 < / d 1 p 1 : V a l u e > < / d 2 : a n y T y p e > < d 2 : a n y T y p e   z : I d = " i 4 5 8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5 6 0 " / > < d 1 p 1 : U U I D > f 7 7 5 f d 8 e - 1 3 0 6 - 4 4 d 7 - 9 f e 6 - 1 1 0 4 e d c b f 3 c 6 < / d 1 p 1 : U U I D > < d 1 p 1 : C o n t a i n e r   z : R e f = " i 4 5 6 1 " / > < d 1 p 1 : V a l u e   i : t y p e = " d 1 : s t r i n g " > ' T 1 7 ' ! 4 8 : 4 8 < / d 1 p 1 : V a l u e > < / d 2 : a n y T y p e > < d 2 : a n y T y p e   z : I d = " i 4 5 8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5 6 0 " / > < d 1 p 1 : U U I D > 0 a 6 8 b e 7 1 - 7 9 5 2 - 4 f 9 2 - a 4 3 d - 2 a 8 9 9 d 5 b c 7 6 a < / d 1 p 1 : U U I D > < d 1 p 1 : C o n t a i n e r   z : R e f = " i 4 5 6 1 " / > < d 1 p 1 : V a l u e   i : t y p e = " d 1 : s t r i n g " > ' T 1 8 ' ! 4 8 : 4 8 < / d 1 p 1 : V a l u e > < / d 2 : a n y T y p e > < d 2 : a n y T y p e   z : I d = " i 4 5 8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5 6 0 " / > < d 1 p 1 : U U I D > 3 2 3 1 b 0 0 a - c 9 f 4 - 4 7 7 2 - a 3 e 5 - 6 c 0 3 6 8 c 4 f 2 b 4 < / d 1 p 1 : U U I D > < d 1 p 1 : C o n t a i n e r   z : R e f = " i 4 5 6 1 " / > < d 1 p 1 : V a l u e   i : t y p e = " d 1 : s t r i n g " > ' T 1 9 ' ! 4 8 : 4 8 < / d 1 p 1 : V a l u e > < / d 2 : a n y T y p e > < d 2 : a n y T y p e   z : I d = " i 4 5 8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5 6 0 " / > < d 1 p 1 : U U I D > 3 6 f d b 0 b 3 - 2 9 7 2 - 4 9 d 3 - b 7 e 8 - 0 8 4 2 3 c d e 4 a f d < / d 1 p 1 : U U I D > < d 1 p 1 : C o n t a i n e r   z : R e f = " i 4 5 6 1 " / > < d 1 p 1 : V a l u e   i : t y p e = " d 1 : s t r i n g " > ' T 2 0 ' ! 4 8 : 4 8 < / d 1 p 1 : V a l u e > < / d 2 : a n y T y p e > < d 2 : a n y T y p e   z : I d = " i 4 5 8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5 6 0 " / > < d 1 p 1 : U U I D > 8 9 0 2 8 d c 8 - d f 0 6 - 4 6 3 3 - 8 5 5 d - f b c 5 d 4 f d 2 1 9 8 < / d 1 p 1 : U U I D > < d 1 p 1 : C o n t a i n e r   z : R e f = " i 4 5 6 1 " / > < d 1 p 1 : V a l u e   i : t y p e = " d 1 : s t r i n g " > ' T 2 1 ' ! 4 8 : 4 8 < / d 1 p 1 : V a l u e > < / d 2 : a n y T y p e > < d 2 : a n y T y p e   z : I d = " i 4 5 8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5 6 0 " / > < d 1 p 1 : U U I D > b 6 1 3 4 f 6 8 - d 3 b e - 4 4 d a - b 0 9 6 - 4 1 a b e c f 4 1 7 f a < / d 1 p 1 : U U I D > < d 1 p 1 : C o n t a i n e r   z : R e f = " i 4 5 6 1 " / > < d 1 p 1 : V a l u e   i : t y p e = " d 1 : s t r i n g " > ' T 2 2 ' ! 4 9 : 4 9 < / d 1 p 1 : V a l u e > < / d 2 : a n y T y p e > < d 2 : a n y T y p e   z : I d = " i 4 5 8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5 6 0 " / > < d 1 p 1 : U U I D > 4 2 9 d c 8 3 c - a a 2 b - 4 1 6 2 - 9 0 7 b - d d 3 f 7 6 a 9 3 7 9 b < / d 1 p 1 : U U I D > < d 1 p 1 : C o n t a i n e r   z : R e f = " i 4 5 6 1 " / > < d 1 p 1 : V a l u e   i : t y p e = " d 1 : s t r i n g " > ' T 2 3 ' ! 4 9 : 4 9 < / d 1 p 1 : V a l u e > < / d 2 : a n y T y p e > < d 2 : a n y T y p e   z : I d = " i 4 5 8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5 6 0 " / > < d 1 p 1 : U U I D > 7 c 2 b 1 6 b 4 - a 6 8 a - 4 8 5 5 - a b 5 8 - 4 6 6 5 2 e 8 e 9 1 d d < / d 1 p 1 : U U I D > < d 1 p 1 : C o n t a i n e r   z : R e f = " i 4 5 6 1 " / > < d 1 p 1 : V a l u e   i : t y p e = " d 1 : s t r i n g " > ' T 2 4 ' ! 4 9 : 4 9 < / d 1 p 1 : V a l u e > < / d 2 : a n y T y p e > < d 2 : a n y T y p e   z : I d = " i 4 5 8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5 6 0 " / > < d 1 p 1 : U U I D > b f 1 4 a 1 9 6 - b 7 5 c - 4 f 7 c - b 2 e b - d 5 e c 4 4 3 f f 4 e 0 < / d 1 p 1 : U U I D > < d 1 p 1 : C o n t a i n e r   z : R e f = " i 4 5 6 1 " / > < d 1 p 1 : V a l u e   i : t y p e = " d 1 : s t r i n g " > ' T 2 5 ' ! 4 9 : 4 9 < / d 1 p 1 : V a l u e > < / d 2 : a n y T y p e > < d 2 : a n y T y p e   z : I d = " i 4 5 9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5 6 0 " / > < d 1 p 1 : U U I D > a 0 4 e b 8 8 e - 6 2 4 c - 4 5 7 7 - a 0 7 e - 1 8 8 5 c e b b 8 c 6 6 < / d 1 p 1 : U U I D > < d 1 p 1 : C o n t a i n e r   z : R e f = " i 4 5 6 1 " / > < d 1 p 1 : V a l u e   i : t y p e = " d 1 : s t r i n g " > ' T 2 6 ' ! 4 9 : 4 9 < / d 1 p 1 : V a l u e > < / d 2 : a n y T y p e > < d 2 : a n y T y p e   z : I d = " i 4 5 9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5 6 0 " / > < d 1 p 1 : U U I D > d b 7 e 8 5 b f - d 7 4 2 - 4 2 1 7 - b 2 b 9 - c d 4 c 6 8 8 f 5 7 d 9 < / d 1 p 1 : U U I D > < d 1 p 1 : C o n t a i n e r   z : R e f = " i 4 5 6 1 " / > < d 1 p 1 : V a l u e   i : t y p e = " d 1 : s t r i n g " > ' T 2 7 ' ! 4 9 : 4 9 < / d 1 p 1 : V a l u e > < / d 2 : a n y T y p e > < d 2 : a n y T y p e   z : I d = " i 4 5 9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5 6 0 " / > < d 1 p 1 : U U I D > 6 7 1 b b 7 9 3 - 2 6 f c - 4 a 6 5 - 9 9 d c - c 2 b 0 e 1 9 9 e d 8 1 < / d 1 p 1 : U U I D > < d 1 p 1 : C o n t a i n e r   z : R e f = " i 4 5 6 1 " / > < d 1 p 1 : V a l u e   i : t y p e = " d 1 : s t r i n g " > ' T 2 8 ' ! 4 9 : 4 9 < / d 1 p 1 : V a l u e > < / d 2 : a n y T y p e > < d 2 : a n y T y p e   z : I d = " i 4 5 9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5 6 0 " / > < d 1 p 1 : U U I D > 6 f 6 1 d e d 5 - 2 0 9 4 - 4 0 4 f - 9 c d 0 - 7 a 4 0 3 f 7 f 9 2 b f < / d 1 p 1 : U U I D > < d 1 p 1 : C o n t a i n e r   z : R e f = " i 4 5 6 1 " / > < d 1 p 1 : V a l u e   i : t y p e = " d 1 : s t r i n g " > ' T 2 9 ' ! 4 9 : 4 9 < / d 1 p 1 : V a l u e > < / d 2 : a n y T y p e > < d 2 : a n y T y p e   z : I d = " i 4 5 9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5 6 0 " / > < d 1 p 1 : U U I D > a 7 3 5 e 8 7 9 - c e b 0 - 4 c a a - a 0 8 b - 5 9 0 1 f 1 7 b 6 8 f d < / d 1 p 1 : U U I D > < d 1 p 1 : C o n t a i n e r   z : R e f = " i 4 5 6 1 " / > < d 1 p 1 : V a l u e   i : t y p e = " d 1 : s t r i n g " > ' T 3 0 ' ! 5 0 : 5 0 < / d 1 p 1 : V a l u e > < / d 2 : a n y T y p e > < d 2 : a n y T y p e   z : I d = " i 4 5 9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5 6 0 " / > < d 1 p 1 : U U I D > 0 c 1 0 a 1 f 9 - 5 e 4 7 - 4 1 7 b - 9 9 1 1 - f d b b 3 5 a a 7 b 0 a < / d 1 p 1 : U U I D > < d 1 p 1 : C o n t a i n e r   z : R e f = " i 4 5 6 1 " / > < d 1 p 1 : V a l u e   i : t y p e = " d 1 : s t r i n g " > ' T 3 1 ' ! 5 0 : 5 0 < / d 1 p 1 : V a l u e > < / d 2 : a n y T y p e > < d 2 : a n y T y p e   z : I d = " i 4 5 9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5 6 0 " / > < d 1 p 1 : U U I D > b f 8 9 3 8 3 c - 8 3 b 7 - 4 6 5 6 - 9 6 d 4 - 4 b 1 6 3 4 4 e 5 b 8 3 < / d 1 p 1 : U U I D > < d 1 p 1 : C o n t a i n e r   z : R e f = " i 4 5 6 1 " / > < d 1 p 1 : V a l u e   i : t y p e = " d 1 : s t r i n g " > ' T 3 2 ' ! 5 0 : 5 0 < / d 1 p 1 : V a l u e > < / d 2 : a n y T y p e > < d 2 : a n y T y p e   z : I d = " i 4 5 9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5 6 0 " / > < d 1 p 1 : U U I D > b 9 3 d c 9 6 9 - b e 7 b - 4 f 6 9 - a 6 7 9 - 8 3 8 f 9 1 e 8 e f d c < / d 1 p 1 : U U I D > < d 1 p 1 : C o n t a i n e r   z : R e f = " i 4 5 6 1 " / > < d 1 p 1 : V a l u e   i : t y p e = " d 1 : s t r i n g " > ' T 3 3 ' ! 5 0 : 5 0 < / d 1 p 1 : V a l u e > < / d 2 : a n y T y p e > < d 2 : a n y T y p e   z : I d = " i 4 5 9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5 6 0 " / > < d 1 p 1 : U U I D > 5 1 f 6 7 b b 3 - 6 a 3 d - 4 1 4 2 - a 0 1 e - b b 1 5 b 3 6 7 e 5 8 2 < / d 1 p 1 : U U I D > < d 1 p 1 : C o n t a i n e r   z : R e f = " i 4 5 6 1 " / > < d 1 p 1 : V a l u e   i : t y p e = " d 1 : s t r i n g " > ' T 3 4 ' ! 5 0 : 5 0 < / d 1 p 1 : V a l u e > < / d 2 : a n y T y p e > < d 2 : a n y T y p e   z : I d = " i 4 5 9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5 6 0 " / > < d 1 p 1 : U U I D > 3 5 e 0 c 9 6 d - 5 d b 8 - 4 3 2 4 - 9 8 3 7 - 5 3 0 b 7 7 5 c 6 8 b d < / d 1 p 1 : U U I D > < d 1 p 1 : C o n t a i n e r   z : R e f = " i 4 5 6 1 " / > < d 1 p 1 : V a l u e   i : t y p e = " d 1 : s t r i n g " > ' T 3 5 ' ! 5 0 : 5 0 < / d 1 p 1 : V a l u e > < / d 2 : a n y T y p e > < d 2 : a n y T y p e   z : I d = " i 4 6 0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5 6 0 " / > < d 1 p 1 : U U I D > 7 a a a e 8 5 0 - f 9 d a - 4 4 f 1 - 9 c 0 a - 6 b 3 2 8 3 e 9 b 1 6 4 < / d 1 p 1 : U U I D > < d 1 p 1 : C o n t a i n e r   z : R e f = " i 4 5 6 1 " / > < d 1 p 1 : V a l u e   i : t y p e = " d 1 : s t r i n g " > ' T 3 6 ' ! 5 0 : 5 0 < / d 1 p 1 : V a l u e > < / d 2 : a n y T y p e > < d 2 : a n y T y p e   z : I d = " i 4 6 0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5 6 0 " / > < d 1 p 1 : U U I D > 8 d 8 e 1 4 8 6 - b 7 f c - 4 4 e 2 - 8 1 1 2 - 6 c e 3 e 5 9 5 5 7 8 7 < / d 1 p 1 : U U I D > < d 1 p 1 : C o n t a i n e r   z : R e f = " i 4 5 6 1 " / > < d 1 p 1 : V a l u e   i : t y p e = " d 1 : s t r i n g " > ' T 3 7 ' ! 5 0 : 5 0 < / d 1 p 1 : V a l u e > < / d 2 : a n y T y p e > < d 2 : a n y T y p e   z : I d = " i 4 6 0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5 6 0 " / > < d 1 p 1 : U U I D > a 4 d 0 1 6 4 1 - 0 7 3 4 - 4 5 8 a - b 9 c 3 - 3 a 0 c 2 7 7 8 d 6 f a < / d 1 p 1 : U U I D > < d 1 p 1 : C o n t a i n e r   z : R e f = " i 4 5 6 1 " / > < d 1 p 1 : V a l u e   i : t y p e = " d 1 : s t r i n g " > ' T 3 8 ' ! 4 9 : 4 9 < / d 1 p 1 : V a l u e > < / d 2 : a n y T y p e > < d 2 : a n y T y p e   z : I d = " i 4 6 0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5 6 0 " / > < d 1 p 1 : U U I D > f 7 b 5 5 a 6 3 - 4 f 9 4 - 4 5 a 4 - 9 7 a 2 - 9 a d f 5 9 e c d 0 5 d < / d 1 p 1 : U U I D > < d 1 p 1 : C o n t a i n e r   z : R e f = " i 4 5 6 1 " / > < d 1 p 1 : V a l u e   i : t y p e = " d 1 : s t r i n g " > ' T 3 9 ' ! 4 9 : 4 9 < / d 1 p 1 : V a l u e > < / d 2 : a n y T y p e > < d 2 : a n y T y p e   z : I d = " i 4 6 0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5 6 0 " / > < d 1 p 1 : U U I D > 6 e f b a 0 3 4 - 4 b 6 d - 4 6 d e - a f a 1 - 8 e 5 a 4 2 6 4 d a c 4 < / d 1 p 1 : U U I D > < d 1 p 1 : C o n t a i n e r   z : R e f = " i 4 5 6 1 " / > < d 1 p 1 : V a l u e   i : t y p e = " d 1 : s t r i n g " > ' T 4 0 ' ! 4 9 : 4 9 < / d 1 p 1 : V a l u e > < / d 2 : a n y T y p e > < d 2 : a n y T y p e   z : I d = " i 4 6 0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5 6 0 " / > < d 1 p 1 : U U I D > b 8 a 7 1 0 8 0 - 8 9 b 5 - 4 c 2 4 - 9 1 7 a - d a 2 b c f 7 2 5 6 4 e < / d 1 p 1 : U U I D > < d 1 p 1 : C o n t a i n e r   z : R e f = " i 4 5 6 1 " / > < d 1 p 1 : V a l u e   i : t y p e = " d 1 : s t r i n g " > ' T 4 1 ' ! 4 9 : 4 9 < / d 1 p 1 : V a l u e > < / d 2 : a n y T y p e > < d 2 : a n y T y p e   z : I d = " i 4 6 0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5 6 0 " / > < d 1 p 1 : U U I D > 8 b b 3 f 1 4 c - 2 2 9 2 - 4 b e 7 - b 9 3 4 - 1 6 e 5 f 0 9 3 6 5 a 3 < / d 1 p 1 : U U I D > < d 1 p 1 : C o n t a i n e r   z : R e f = " i 4 5 6 1 " / > < d 1 p 1 : V a l u e   i : t y p e = " d 1 : s t r i n g " > ' T 4 2 ' ! 4 9 : 4 9 < / d 1 p 1 : V a l u e > < / d 2 : a n y T y p e > < d 2 : a n y T y p e   z : I d = " i 4 6 0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5 6 0 " / > < d 1 p 1 : U U I D > c 4 f c a e 3 a - 2 a 1 e - 4 3 d 9 - 8 f a 7 - 6 3 4 1 3 b 6 8 9 2 3 b < / d 1 p 1 : U U I D > < d 1 p 1 : C o n t a i n e r   z : R e f = " i 4 5 6 1 " / > < d 1 p 1 : V a l u e   i : t y p e = " d 1 : s t r i n g " > ' T 4 3 ' ! 4 9 : 4 9 < / d 1 p 1 : V a l u e > < / d 2 : a n y T y p e > < d 2 : a n y T y p e   z : I d = " i 4 6 0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5 6 0 " / > < d 1 p 1 : U U I D > 8 2 6 d 0 f 9 e - 6 9 f e - 4 4 2 5 - 8 a 8 3 - 2 9 9 0 4 c d 2 e b 8 8 < / d 1 p 1 : U U I D > < d 1 p 1 : C o n t a i n e r   z : R e f = " i 4 5 6 1 " / > < d 1 p 1 : V a l u e   i : t y p e = " d 1 : s t r i n g " > ' T 4 4 ' ! 4 9 : 4 9 < / d 1 p 1 : V a l u e > < / d 2 : a n y T y p e > < d 2 : a n y T y p e   z : I d = " i 4 6 0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5 6 0 " / > < d 1 p 1 : U U I D > c c 2 e f 6 8 0 - e 9 e 7 - 4 2 c 4 - 9 7 b 1 - 4 0 4 4 7 4 4 9 7 1 4 b < / d 1 p 1 : U U I D > < d 1 p 1 : C o n t a i n e r   z : R e f = " i 4 5 6 1 " / > < d 1 p 1 : V a l u e   i : t y p e = " d 1 : s t r i n g " > ' T 4 5 ' ! 4 9 : 4 9 < / d 1 p 1 : V a l u e > < / d 2 : a n y T y p e > < d 2 : a n y T y p e   z : I d = " i 4 6 1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5 6 0 " / > < d 1 p 1 : U U I D > e 4 a 0 0 7 6 5 - 0 7 6 f - 4 4 e b - 9 5 e a - 5 d 2 8 c 3 d 7 a 0 9 6 < / d 1 p 1 : U U I D > < d 1 p 1 : C o n t a i n e r   z : R e f = " i 4 5 6 1 " / > < d 1 p 1 : V a l u e   i : t y p e = " d 1 : s t r i n g " > ' T 4 6 ' ! 5 0 : 5 0 < / d 1 p 1 : V a l u e > < / d 2 : a n y T y p e > < d 2 : a n y T y p e   z : I d = " i 4 6 1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5 6 0 " / > < d 1 p 1 : U U I D > 3 1 b 3 f 9 7 0 - c a b c - 4 2 e 2 - 8 0 b c - a f 3 2 d 2 c 3 4 b 3 b < / d 1 p 1 : U U I D > < d 1 p 1 : C o n t a i n e r   z : R e f = " i 4 5 6 1 " / > < d 1 p 1 : V a l u e   i : t y p e = " d 1 : s t r i n g " > ' T 4 7 ' ! 5 0 : 5 0 < / d 1 p 1 : V a l u e > < / d 2 : a n y T y p e > < d 2 : a n y T y p e   z : I d = " i 4 6 1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5 6 0 " / > < d 1 p 1 : U U I D > e b b 5 2 f f 0 - 6 6 b 2 - 4 4 1 c - a e c c - 7 d 3 a e c 0 8 f 8 d c < / d 1 p 1 : U U I D > < d 1 p 1 : C o n t a i n e r   z : R e f = " i 4 5 6 1 " / > < d 1 p 1 : V a l u e   i : t y p e = " d 1 : s t r i n g " > ' T 4 8 ' ! 5 0 : 5 0 < / d 1 p 1 : V a l u e > < / d 2 : a n y T y p e > < d 2 : a n y T y p e   z : I d = " i 4 6 1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5 6 0 " / > < d 1 p 1 : U U I D > e 5 2 a 4 8 8 c - 2 f 4 7 - 4 7 e 8 - 8 d a 3 - 4 d 6 f b 2 c d 7 e 7 c < / d 1 p 1 : U U I D > < d 1 p 1 : C o n t a i n e r   z : R e f = " i 4 5 6 1 " / > < d 1 p 1 : V a l u e   i : t y p e = " d 1 : s t r i n g " > ' T 4 9 ' ! 5 0 : 5 0 < / d 1 p 1 : V a l u e > < / d 2 : a n y T y p e > < d 2 : a n y T y p e   z : I d = " i 4 6 1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5 6 0 " / > < d 1 p 1 : U U I D > d e 0 9 7 f 1 7 - 7 4 d 1 - 4 c 2 5 - 9 c f b - 2 6 1 b 7 d c 6 5 3 c 7 < / d 1 p 1 : U U I D > < d 1 p 1 : C o n t a i n e r   z : R e f = " i 4 5 6 1 " / > < d 1 p 1 : V a l u e   i : t y p e = " d 1 : s t r i n g " > ' T 5 0 ' ! 5 0 : 5 0 < / d 1 p 1 : V a l u e > < / d 2 : a n y T y p e > < d 2 : a n y T y p e   z : I d = " i 4 6 1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5 6 0 " / > < d 1 p 1 : U U I D > 8 d c d 7 1 4 f - 9 a 7 5 - 4 4 1 b - 9 0 1 a - 2 d 5 8 9 4 4 5 1 0 f 4 < / d 1 p 1 : U U I D > < d 1 p 1 : C o n t a i n e r   z : R e f = " i 4 5 6 1 " / > < d 1 p 1 : V a l u e   i : t y p e = " d 1 : s t r i n g " > ' T 5 1 ' ! 5 0 : 5 0 < / d 1 p 1 : V a l u e > < / d 2 : a n y T y p e > < d 2 : a n y T y p e   z : I d = " i 4 6 1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5 6 0 " / > < d 1 p 1 : U U I D > d c 7 2 8 9 5 8 - a 2 d 2 - 4 e 9 c - 8 a 5 2 - 2 7 f 9 6 4 3 a e 6 f f < / d 1 p 1 : U U I D > < d 1 p 1 : C o n t a i n e r   z : R e f = " i 4 5 6 1 " / > < d 1 p 1 : V a l u e   i : t y p e = " d 1 : s t r i n g " > ' T 5 2 ' ! 5 0 : 5 0 < / d 1 p 1 : V a l u e > < / d 2 : a n y T y p e > < d 2 : a n y T y p e   z : I d = " i 4 6 1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5 6 0 " / > < d 1 p 1 : U U I D > e c 1 3 b 1 6 e - 7 2 c 9 - 4 f 2 d - 8 1 7 8 - a 1 9 e e 6 1 9 8 2 1 3 < / d 1 p 1 : U U I D > < d 1 p 1 : C o n t a i n e r   z : R e f = " i 4 5 6 1 " / > < d 1 p 1 : V a l u e   i : t y p e = " d 1 : s t r i n g " > ' T 5 3 ' ! 5 0 : 5 0 < / d 1 p 1 : V a l u e > < / d 2 : a n y T y p e > < d 2 : a n y T y p e   z : I d = " i 4 6 1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5 6 0 " / > < d 1 p 1 : U U I D > 7 f 4 c 9 4 d 4 - 9 4 3 9 - 4 6 6 3 - 9 3 2 2 - 7 5 3 b 8 e 7 3 5 d d 3 < / d 1 p 1 : U U I D > < d 1 p 1 : C o n t a i n e r   z : R e f = " i 4 5 6 1 " / > < d 1 p 1 : V a l u e   i : t y p e = " d 1 : s t r i n g " > ' T 5 4 ' ! 4 9 : 4 9 < / d 1 p 1 : V a l u e > < / d 2 : a n y T y p e > < d 2 : a n y T y p e   z : I d = " i 4 6 1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5 6 0 " / > < d 1 p 1 : U U I D > 3 2 d 7 4 2 2 4 - 4 c 1 5 - 4 e f 6 - 9 9 e 7 - 5 7 b 3 f e 8 5 2 7 a d < / d 1 p 1 : U U I D > < d 1 p 1 : C o n t a i n e r   z : R e f = " i 4 5 6 1 " / > < d 1 p 1 : V a l u e   i : t y p e = " d 1 : s t r i n g " > ' T 5 5 ' ! 4 9 : 4 9 < / d 1 p 1 : V a l u e > < / d 2 : a n y T y p e > < d 2 : a n y T y p e   z : I d = " i 4 6 2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5 6 0 " / > < d 1 p 1 : U U I D > 5 3 3 9 c 3 7 a - f b c f - 4 7 3 9 - 8 4 1 a - e f c d 7 e 9 f c 9 f 9 < / d 1 p 1 : U U I D > < d 1 p 1 : C o n t a i n e r   z : R e f = " i 4 5 6 1 " / > < d 1 p 1 : V a l u e   i : t y p e = " d 1 : s t r i n g " > ' T 5 6 ' ! 4 9 : 4 9 < / d 1 p 1 : V a l u e > < / d 2 : a n y T y p e > < d 2 : a n y T y p e   z : I d = " i 4 6 2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5 6 0 " / > < d 1 p 1 : U U I D > d 9 d 0 5 0 0 5 - 7 b c 4 - 4 8 9 c - b c 5 6 - b 9 e f 4 0 8 0 4 f b 7 < / d 1 p 1 : U U I D > < d 1 p 1 : C o n t a i n e r   z : R e f = " i 4 5 6 1 " / > < d 1 p 1 : V a l u e   i : t y p e = " d 1 : s t r i n g " > ' T 5 7 ' ! 4 9 : 4 9 < / d 1 p 1 : V a l u e > < / d 2 : a n y T y p e > < d 2 : a n y T y p e   z : I d = " i 4 6 2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5 6 0 " / > < d 1 p 1 : U U I D > b d 5 d 8 2 1 8 - 9 4 5 5 - 4 2 1 5 - 8 5 1 c - 5 7 7 1 0 2 9 9 f 9 e c < / d 1 p 1 : U U I D > < d 1 p 1 : C o n t a i n e r   z : R e f = " i 4 5 6 1 " / > < d 1 p 1 : V a l u e   i : t y p e = " d 1 : s t r i n g " > ' T 5 8 ' ! 4 9 : 4 9 < / d 1 p 1 : V a l u e > < / d 2 : a n y T y p e > < d 2 : a n y T y p e   z : I d = " i 4 6 2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5 6 0 " / > < d 1 p 1 : U U I D > a e c 9 a 3 6 b - d 5 b f - 4 5 0 4 - b 6 2 5 - d 5 8 a d a c 2 d 1 e 9 < / d 1 p 1 : U U I D > < d 1 p 1 : C o n t a i n e r   z : R e f = " i 4 5 6 1 " / > < d 1 p 1 : V a l u e   i : t y p e = " d 1 : s t r i n g " > ' T 5 9 ' ! 4 9 : 4 9 < / d 1 p 1 : V a l u e > < / d 2 : a n y T y p e > < d 2 : a n y T y p e   z : I d = " i 4 6 2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5 6 0 " / > < d 1 p 1 : U U I D > 1 0 4 9 5 5 4 a - 1 2 b b - 4 f e e - b e 9 f - d 9 2 f c 4 2 d e f 9 2 < / d 1 p 1 : U U I D > < d 1 p 1 : C o n t a i n e r   z : R e f = " i 4 5 6 1 " / > < d 1 p 1 : V a l u e   i : t y p e = " d 1 : s t r i n g " > ' T 6 0 ' ! 4 8 : 4 8 < / d 1 p 1 : V a l u e > < / d 2 : a n y T y p e > < d 2 : a n y T y p e   z : I d = " i 4 6 2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5 6 0 " / > < d 1 p 1 : U U I D > 9 b 5 e 7 d 6 a - 3 2 a 7 - 4 1 1 d - 8 6 1 2 - 3 c 3 a f 8 1 d 5 2 5 b < / d 1 p 1 : U U I D > < d 1 p 1 : C o n t a i n e r   z : R e f = " i 4 5 6 1 " / > < d 1 p 1 : V a l u e   i : t y p e = " d 1 : s t r i n g " > ' T 6 1 ' ! 4 8 : 4 8 < / d 1 p 1 : V a l u e > < / d 2 : a n y T y p e > < d 2 : a n y T y p e   z : I d = " i 4 6 2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5 6 0 " / > < d 1 p 1 : U U I D > 8 3 6 e 3 3 b 7 - 2 0 6 2 - 4 3 c 7 - 8 8 8 2 - c 0 f 6 2 9 e 5 2 6 4 c < / d 1 p 1 : U U I D > < d 1 p 1 : C o n t a i n e r   z : R e f = " i 4 5 6 1 " / > < d 1 p 1 : V a l u e   i : t y p e = " d 1 : s t r i n g " > ' T 6 2 ' ! 4 8 : 4 8 < / d 1 p 1 : V a l u e > < / d 2 : a n y T y p e > < d 2 : a n y T y p e   z : I d = " i 4 6 2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5 6 0 " / > < d 1 p 1 : U U I D > 4 8 2 2 d 9 1 3 - e d 9 f - 4 7 e 0 - 8 2 3 e - 8 f 5 0 9 1 3 1 e 5 6 e < / d 1 p 1 : U U I D > < d 1 p 1 : C o n t a i n e r   z : R e f = " i 4 5 6 1 " / > < d 1 p 1 : V a l u e   i : t y p e = " d 1 : s t r i n g " > ' T 6 3 ' ! 4 8 : 4 8 < / d 1 p 1 : V a l u e > < / d 2 : a n y T y p e > < d 2 : a n y T y p e   z : I d = " i 4 6 2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5 6 0 " / > < d 1 p 1 : U U I D > b 1 f d 0 d 8 6 - 6 d 3 9 - 4 e 5 6 - 9 1 4 7 - d 7 0 8 3 b 0 4 d e a 9 < / d 1 p 1 : U U I D > < d 1 p 1 : C o n t a i n e r   z : R e f = " i 4 5 6 1 " / > < d 1 p 1 : V a l u e   i : t y p e = " d 1 : s t r i n g " > ' T 6 4 ' ! 4 8 : 4 8 < / d 1 p 1 : V a l u e > < / d 2 : a n y T y p e > < d 2 : a n y T y p e   z : I d = " i 4 6 2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5 6 0 " / > < d 1 p 1 : U U I D > d 8 3 8 0 c 6 c - 6 9 f 5 - 4 2 4 e - b 9 0 f - e 1 2 2 d f 9 f 1 5 5 b < / d 1 p 1 : U U I D > < d 1 p 1 : C o n t a i n e r   z : R e f = " i 4 5 6 1 " / > < d 1 p 1 : V a l u e   i : t y p e = " d 1 : s t r i n g " > ' T 6 5 ' ! 4 9 : 4 9 < / d 1 p 1 : V a l u e > < / d 2 : a n y T y p e > < d 2 : a n y T y p e   z : I d = " i 4 6 3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5 6 0 " / > < d 1 p 1 : U U I D > 0 1 6 e 2 9 8 1 - 9 5 b 3 - 4 0 e c - a f 3 f - 3 2 a 1 1 5 e 5 e 3 3 e < / d 1 p 1 : U U I D > < d 1 p 1 : C o n t a i n e r   z : R e f = " i 4 5 6 1 " / > < d 1 p 1 : V a l u e   i : t y p e = " d 1 : s t r i n g " > ' T 6 6 ' ! 4 9 : 4 9 < / d 1 p 1 : V a l u e > < / d 2 : a n y T y p e > < d 2 : a n y T y p e   z : I d = " i 4 6 3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5 6 0 " / > < d 1 p 1 : U U I D > 2 6 2 d e 6 1 9 - e 1 b f - 4 b 6 f - 8 6 4 a - 0 2 f 1 5 0 1 e 1 f c f < / d 1 p 1 : U U I D > < d 1 p 1 : C o n t a i n e r   z : R e f = " i 4 5 6 1 " / > < d 1 p 1 : V a l u e   i : t y p e = " d 1 : s t r i n g " > ' T 6 7 ' ! 4 9 : 4 9 < / d 1 p 1 : V a l u e > < / d 2 : a n y T y p e > < d 2 : a n y T y p e   z : I d = " i 4 6 3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5 6 0 " / > < d 1 p 1 : U U I D > 6 6 a d 0 3 e a - e 1 3 0 - 4 d 4 0 - a b b 8 - 1 6 e d 9 a f 6 3 4 5 f < / d 1 p 1 : U U I D > < d 1 p 1 : C o n t a i n e r   z : R e f = " i 4 5 6 1 " / > < d 1 p 1 : V a l u e   i : t y p e = " d 1 : s t r i n g " > ' T 6 8 ' ! 4 9 : 4 9 < / d 1 p 1 : V a l u e > < / d 2 : a n y T y p e > < d 2 : a n y T y p e   z : I d = " i 4 6 3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5 6 0 " / > < d 1 p 1 : U U I D > 4 f 9 e d b 6 b - f 8 1 a - 4 d 6 b - 9 9 2 3 - 9 f 5 d 6 e 3 d f e 0 f < / d 1 p 1 : U U I D > < d 1 p 1 : C o n t a i n e r   z : R e f = " i 4 5 6 1 " / > < d 1 p 1 : V a l u e   i : t y p e = " d 1 : s t r i n g " > ' T 6 9 ' ! 4 9 : 4 9 < / d 1 p 1 : V a l u e > < / d 2 : a n y T y p e > < d 2 : a n y T y p e   z : I d = " i 4 6 3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5 6 0 " / > < d 1 p 1 : U U I D > 5 8 b 7 7 2 e 3 - d 8 2 9 - 4 1 1 7 - a 6 7 8 - b 3 5 c 5 3 b 0 6 5 e 1 < / d 1 p 1 : U U I D > < d 1 p 1 : C o n t a i n e r   z : R e f = " i 4 5 6 1 " / > < d 1 p 1 : V a l u e   i : t y p e = " d 1 : s t r i n g " > ' T 7 0 ' ! 5 0 : 5 0 < / d 1 p 1 : V a l u e > < / d 2 : a n y T y p e > < d 2 : a n y T y p e   z : I d = " i 4 6 3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5 6 0 " / > < d 1 p 1 : U U I D > 1 e b d a 2 3 f - c 7 e 1 - 4 d b 3 - a d 6 e - 2 d b e 2 5 c f 7 9 1 a < / d 1 p 1 : U U I D > < d 1 p 1 : C o n t a i n e r   z : R e f = " i 4 5 6 1 " / > < d 1 p 1 : V a l u e   i : t y p e = " d 1 : s t r i n g " > ' T 7 1 ' ! 5 0 : 5 0 < / d 1 p 1 : V a l u e > < / d 2 : a n y T y p e > < d 2 : a n y T y p e   z : I d = " i 4 6 3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5 6 0 " / > < d 1 p 1 : U U I D > 7 e 7 5 f 3 b 0 - 5 2 4 a - 4 a 2 2 - 8 2 5 5 - 0 0 0 8 5 e e e b 2 4 8 < / d 1 p 1 : U U I D > < d 1 p 1 : C o n t a i n e r   z : R e f = " i 4 5 6 1 " / > < d 1 p 1 : V a l u e   i : t y p e = " d 1 : s t r i n g " > ' T 7 2 ' ! 5 0 : 5 0 < / d 1 p 1 : V a l u e > < / d 2 : a n y T y p e > < d 2 : a n y T y p e   z : I d = " i 4 6 3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5 6 0 " / > < d 1 p 1 : U U I D > 4 f f 6 d c 0 d - a 5 e d - 4 f 0 4 - 9 4 8 2 - b 7 8 1 6 2 5 6 7 e f 5 < / d 1 p 1 : U U I D > < d 1 p 1 : C o n t a i n e r   z : R e f = " i 4 5 6 1 " / > < d 1 p 1 : V a l u e   i : t y p e = " d 1 : s t r i n g " > ' T 7 3 ' ! 5 0 : 5 0 < / d 1 p 1 : V a l u e > < / d 2 : a n y T y p e > < d 2 : a n y T y p e   z : I d = " i 4 6 3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5 6 0 " / > < d 1 p 1 : U U I D > 9 1 b d 5 c 7 5 - 5 d c 0 - 4 3 4 5 - b f 7 4 - 4 a 8 c 7 c 7 7 1 9 c 7 < / d 1 p 1 : U U I D > < d 1 p 1 : C o n t a i n e r   z : R e f = " i 4 5 6 1 " / > < d 1 p 1 : V a l u e   i : t y p e = " d 1 : s t r i n g " > ' T 7 4 ' ! 5 0 : 5 0 < / d 1 p 1 : V a l u e > < / d 2 : a n y T y p e > < d 2 : a n y T y p e   z : I d = " i 4 6 3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5 6 0 " / > < d 1 p 1 : U U I D > 6 9 a f 8 b 1 e - c 1 d b - 4 f 0 a - b 6 f e - 3 0 b 8 8 d d a 3 5 d 5 < / d 1 p 1 : U U I D > < d 1 p 1 : C o n t a i n e r   z : R e f = " i 4 5 6 1 " / > < d 1 p 1 : V a l u e   i : t y p e = " d 1 : s t r i n g " > ' T 7 5 ' ! 4 9 : 4 9 < / d 1 p 1 : V a l u e > < / d 2 : a n y T y p e > < d 2 : a n y T y p e   z : I d = " i 4 6 4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5 6 0 " / > < d 1 p 1 : U U I D > d 7 2 a 0 8 7 e - 1 a a 8 - 4 e 4 6 - 9 2 0 d - a 1 7 a b 3 5 7 b d 8 0 < / d 1 p 1 : U U I D > < d 1 p 1 : C o n t a i n e r   z : R e f = " i 4 5 6 1 " / > < d 1 p 1 : V a l u e   i : t y p e = " d 1 : s t r i n g " > ' T 7 6 ' ! 4 9 : 4 9 < / d 1 p 1 : V a l u e > < / d 2 : a n y T y p e > < d 2 : a n y T y p e   z : I d = " i 4 6 4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5 6 0 " / > < d 1 p 1 : U U I D > 4 8 d 9 a 3 1 3 - a f e 5 - 4 e e 0 - b 6 9 4 - e c 2 0 3 c 5 7 e 2 4 5 < / d 1 p 1 : U U I D > < d 1 p 1 : C o n t a i n e r   z : R e f = " i 4 5 6 1 " / > < d 1 p 1 : V a l u e   i : t y p e = " d 1 : s t r i n g " > ' T 7 7 ' ! 4 9 : 4 9 < / d 1 p 1 : V a l u e > < / d 2 : a n y T y p e > < d 2 : a n y T y p e   z : I d = " i 4 6 4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5 6 0 " / > < d 1 p 1 : U U I D > 6 b 3 7 3 6 1 4 - 7 0 2 9 - 4 c 5 6 - 8 4 2 7 - b b 4 1 0 9 a 7 d a f 8 < / d 1 p 1 : U U I D > < d 1 p 1 : C o n t a i n e r   z : R e f = " i 4 5 6 1 " / > < d 1 p 1 : V a l u e   i : t y p e = " d 1 : s t r i n g " > ' T 7 8 ' ! 4 9 : 4 9 < / d 1 p 1 : V a l u e > < / d 2 : a n y T y p e > < d 2 : a n y T y p e   z : I d = " i 4 6 4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5 6 0 " / > < d 1 p 1 : U U I D > d 6 2 3 4 f b 2 - 5 1 b 0 - 4 7 0 1 - 8 b a 4 - a c 7 2 1 a 0 3 6 3 3 4 < / d 1 p 1 : U U I D > < d 1 p 1 : C o n t a i n e r   z : R e f = " i 4 5 6 1 " / > < d 1 p 1 : V a l u e   i : t y p e = " d 1 : s t r i n g " > ' T 7 9 ' ! 5 0 : 5 0 < / d 1 p 1 : V a l u e > < / d 2 : a n y T y p e > < d 2 : a n y T y p e   z : I d = " i 4 6 4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5 6 0 " / > < d 1 p 1 : U U I D > 4 3 c 8 f 2 4 1 - 9 d 6 3 - 4 d 3 0 - b 2 c 4 - 1 3 6 b b f 3 8 e c 7 3 < / d 1 p 1 : U U I D > < d 1 p 1 : C o n t a i n e r   z : R e f = " i 4 5 6 1 " / > < d 1 p 1 : V a l u e   i : t y p e = " d 1 : s t r i n g " > ' T 8 0 ' ! 5 0 : 5 0 < / d 1 p 1 : V a l u e > < / d 2 : a n y T y p e > < d 2 : a n y T y p e   z : I d = " i 4 6 4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5 6 0 " / > < d 1 p 1 : U U I D > 4 f 2 6 7 4 0 d - c 1 2 9 - 4 9 4 1 - a 5 2 6 - 7 3 7 a 9 d 8 2 3 b e 9 < / d 1 p 1 : U U I D > < d 1 p 1 : C o n t a i n e r   z : R e f = " i 4 5 6 1 " / > < d 1 p 1 : V a l u e   i : t y p e = " d 1 : s t r i n g " > ' T 8 1 ' ! 5 0 : 5 0 < / d 1 p 1 : V a l u e > < / d 2 : a n y T y p e > < d 2 : a n y T y p e   z : I d = " i 4 6 4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5 6 0 " / > < d 1 p 1 : U U I D > 5 f a 7 9 5 5 9 - f 3 4 2 - 4 1 c a - b e 3 4 - 4 1 4 5 7 9 7 6 f 5 5 0 < / d 1 p 1 : U U I D > < d 1 p 1 : C o n t a i n e r   z : R e f = " i 4 5 6 1 " / > < d 1 p 1 : V a l u e   i : t y p e = " d 1 : s t r i n g " > ' T 8 2 ' ! 4 9 : 4 9 < / d 1 p 1 : V a l u e > < / d 2 : a n y T y p e > < d 2 : a n y T y p e   z : I d = " i 4 6 4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5 6 0 " / > < d 1 p 1 : U U I D > 3 a 0 a d d 2 d - e 4 9 1 - 4 4 1 5 - a 9 6 1 - c 7 e 7 d 7 6 e e a d 9 < / d 1 p 1 : U U I D > < d 1 p 1 : C o n t a i n e r   z : R e f = " i 4 5 6 1 " / > < d 1 p 1 : V a l u e   i : t y p e = " d 1 : s t r i n g " > ' T 8 3 ' ! 4 9 : 4 9 < / d 1 p 1 : V a l u e > < / d 2 : a n y T y p e > < d 2 : a n y T y p e   z : I d = " i 4 6 4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5 6 0 " / > < d 1 p 1 : U U I D > 6 8 e 4 e 3 6 b - a e f 1 - 4 6 2 7 - b a 8 0 - b b d 1 4 8 e 0 8 2 e a < / d 1 p 1 : U U I D > < d 1 p 1 : C o n t a i n e r   z : R e f = " i 4 5 6 1 " / > < d 1 p 1 : V a l u e   i : t y p e = " d 1 : s t r i n g " > ' T 8 4 ' ! 4 9 : 4 9 < / d 1 p 1 : V a l u e > < / d 2 : a n y T y p e > < d 2 : a n y T y p e   z : I d = " i 4 6 4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5 6 0 " / > < d 1 p 1 : U U I D > 0 b f 7 c 1 1 e - a b b 8 - 4 7 d d - b c a 5 - 0 4 a a a 8 0 0 d 3 a 0 < / d 1 p 1 : U U I D > < d 1 p 1 : C o n t a i n e r   z : R e f = " i 4 5 6 1 " / > < d 1 p 1 : V a l u e   i : t y p e = " d 1 : s t r i n g " > ' T 8 5 ' ! 4 9 : 4 9 < / d 1 p 1 : V a l u e > < / d 2 : a n y T y p e > < d 2 : a n y T y p e   z : I d = " i 4 6 5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5 6 0 " / > < d 1 p 1 : U U I D > e 5 6 3 c e 7 7 - 1 d 3 9 - 4 2 c 3 - a b 7 b - e 2 c 6 1 e 7 5 9 f 9 e < / d 1 p 1 : U U I D > < d 1 p 1 : C o n t a i n e r   z : R e f = " i 4 5 6 1 " / > < d 1 p 1 : V a l u e   i : t y p e = " d 1 : s t r i n g " > ' T 8 6 ' ! 4 8 : 4 8 < / d 1 p 1 : V a l u e > < / d 2 : a n y T y p e > < d 2 : a n y T y p e   z : I d = " i 4 6 5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5 6 0 " / > < d 1 p 1 : U U I D > 8 7 9 9 8 4 4 6 - 7 4 d 2 - 4 3 5 4 - 8 1 4 b - e 2 c 0 f 1 e 2 7 e 0 e < / d 1 p 1 : U U I D > < d 1 p 1 : C o n t a i n e r   z : R e f = " i 4 5 6 1 " / > < d 1 p 1 : V a l u e   i : t y p e = " d 1 : s t r i n g " > ' T 8 7 ' ! 4 9 : 4 9 < / d 1 p 1 : V a l u e > < / d 2 : a n y T y p e > < d 2 : a n y T y p e   z : I d = " i 4 6 5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5 6 0 " / > < d 1 p 1 : U U I D > 0 c d 8 4 e 2 1 - 9 6 f 3 - 4 c c b - 9 9 0 4 - 3 a 6 9 6 b 9 3 b 6 5 c < / d 1 p 1 : U U I D > < d 1 p 1 : C o n t a i n e r   z : R e f = " i 4 5 6 1 " / > < d 1 p 1 : V a l u e   i : t y p e = " d 1 : s t r i n g " > ' T 8 8 ' ! 4 9 : 4 9 < / d 1 p 1 : V a l u e > < / d 2 : a n y T y p e > < d 2 : a n y T y p e   z : I d = " i 4 6 5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5 6 0 " / > < d 1 p 1 : U U I D > 2 3 3 f 8 0 4 e - e c 7 1 - 4 8 c f - 8 0 1 5 - 6 b e d a c 8 b 5 0 9 6 < / d 1 p 1 : U U I D > < d 1 p 1 : C o n t a i n e r   z : R e f = " i 4 5 6 1 " / > < d 1 p 1 : V a l u e   i : t y p e = " d 1 : s t r i n g " > ' T 8 9 ' ! 4 9 : 4 9 < / d 1 p 1 : V a l u e > < / d 2 : a n y T y p e > < d 2 : a n y T y p e   z : I d = " i 4 6 5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5 6 0 " / > < d 1 p 1 : U U I D > 9 6 8 8 d 8 d 3 - 2 e f 1 - 4 a 4 6 - 9 c 4 0 - 2 d 8 4 5 4 c a 5 6 f 0 < / d 1 p 1 : U U I D > < d 1 p 1 : C o n t a i n e r   z : R e f = " i 4 5 6 1 " / > < d 1 p 1 : V a l u e   i : t y p e = " d 1 : s t r i n g " > ' T 9 0 ' ! 4 8 : 4 8 < / d 1 p 1 : V a l u e > < / d 2 : a n y T y p e > < d 2 : a n y T y p e   z : I d = " i 4 6 5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5 6 0 " / > < d 1 p 1 : U U I D > 7 2 0 0 a 0 4 0 - 4 a b c - 4 0 8 d - 8 2 c 7 - 6 1 1 7 2 6 f 6 3 a e 3 < / d 1 p 1 : U U I D > < d 1 p 1 : C o n t a i n e r   z : R e f = " i 4 5 6 1 " / > < d 1 p 1 : V a l u e   i : t y p e = " d 1 : s t r i n g " > ' T 9 1 ' ! 4 8 : 4 8 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6 5 6 " > < d 1 p 1 : U U I D > e b 4 6 c d 8 0 - 9 8 e 6 - 4 c e 8 - 8 a 7 a - 3 c 6 a d 4 b 9 9 a 1 f < / d 1 p 1 : U U I D > < d 1 p 1 : _ e l e m e n t s > < d 2 : a n y T y p e   z : R e f = " i 4 5 6 2 " / > < d 2 : a n y T y p e   z : R e f = " i 4 5 6 5 " / > < d 2 : a n y T y p e   z : R e f = " i 4 5 6 6 " / > < d 2 : a n y T y p e   z : R e f = " i 4 5 6 7 " / > < d 2 : a n y T y p e   z : R e f = " i 4 5 6 8 " / > < d 2 : a n y T y p e   z : R e f = " i 4 5 6 9 " / > < d 2 : a n y T y p e   z : R e f = " i 4 5 7 0 " / > < d 2 : a n y T y p e   z : R e f = " i 4 5 7 1 " / > < d 2 : a n y T y p e   z : R e f = " i 4 5 7 2 " / > < d 2 : a n y T y p e   z : R e f = " i 4 5 7 3 " / > < d 2 : a n y T y p e   z : R e f = " i 4 5 7 4 " / > < d 2 : a n y T y p e   z : R e f = " i 4 5 7 5 " / > < d 2 : a n y T y p e   z : R e f = " i 4 5 7 6 " / > < d 2 : a n y T y p e   z : R e f = " i 4 5 7 7 " / > < d 2 : a n y T y p e   z : R e f = " i 4 5 7 8 " / > < d 2 : a n y T y p e   z : R e f = " i 4 5 7 9 " / > < d 2 : a n y T y p e   z : R e f = " i 4 5 8 0 " / > < d 2 : a n y T y p e   z : R e f = " i 4 5 8 1 " / > < d 2 : a n y T y p e   z : R e f = " i 4 5 8 2 " / > < d 2 : a n y T y p e   z : R e f = " i 4 5 8 3 " / > < d 2 : a n y T y p e   z : R e f = " i 4 5 8 4 " / > < d 2 : a n y T y p e   z : R e f = " i 4 5 8 5 " / > < d 2 : a n y T y p e   z : R e f = " i 4 5 8 6 " / > < d 2 : a n y T y p e   z : R e f = " i 4 5 8 7 " / > < d 2 : a n y T y p e   z : R e f = " i 4 5 8 8 " / > < d 2 : a n y T y p e   z : R e f = " i 4 5 8 9 " / > < d 2 : a n y T y p e   z : R e f = " i 4 5 9 0 " / > < d 2 : a n y T y p e   z : R e f = " i 4 5 9 1 " / > < d 2 : a n y T y p e   z : R e f = " i 4 5 9 2 " / > < d 2 : a n y T y p e   z : R e f = " i 4 5 9 3 " / > < d 2 : a n y T y p e   z : R e f = " i 4 5 9 4 " / > < d 2 : a n y T y p e   z : R e f = " i 4 5 9 5 " / > < d 2 : a n y T y p e   z : R e f = " i 4 5 9 6 " / > < d 2 : a n y T y p e   z : R e f = " i 4 5 9 7 " / > < d 2 : a n y T y p e   z : R e f = " i 4 5 9 8 " / > < d 2 : a n y T y p e   z : R e f = " i 4 5 9 9 " / > < d 2 : a n y T y p e   z : R e f = " i 4 6 0 0 " / > < d 2 : a n y T y p e   z : R e f = " i 4 6 0 1 " / > < d 2 : a n y T y p e   z : R e f = " i 4 6 0 2 " / > < d 2 : a n y T y p e   z : R e f = " i 4 6 0 3 " / > < d 2 : a n y T y p e   z : R e f = " i 4 6 0 4 " / > < d 2 : a n y T y p e   z : R e f = " i 4 6 0 5 " / > < d 2 : a n y T y p e   z : R e f = " i 4 6 0 6 " / > < d 2 : a n y T y p e   z : R e f = " i 4 6 0 7 " / > < d 2 : a n y T y p e   z : R e f = " i 4 6 0 8 " / > < d 2 : a n y T y p e   z : R e f = " i 4 6 0 9 " / > < d 2 : a n y T y p e   z : R e f = " i 4 6 1 0 " / > < d 2 : a n y T y p e   z : R e f = " i 4 6 1 1 " / > < d 2 : a n y T y p e   z : R e f = " i 4 6 1 2 " / > < d 2 : a n y T y p e   z : R e f = " i 4 6 1 3 " / > < d 2 : a n y T y p e   z : R e f = " i 4 6 1 4 " / > < d 2 : a n y T y p e   z : R e f = " i 4 6 1 5 " / > < d 2 : a n y T y p e   z : R e f = " i 4 6 1 6 " / > < d 2 : a n y T y p e   z : R e f = " i 4 6 1 7 " / > < d 2 : a n y T y p e   z : R e f = " i 4 6 1 8 " / > < d 2 : a n y T y p e   z : R e f = " i 4 6 1 9 " / > < d 2 : a n y T y p e   z : R e f = " i 4 6 2 0 " / > < d 2 : a n y T y p e   z : R e f = " i 4 6 2 1 " / > < d 2 : a n y T y p e   z : R e f = " i 4 6 2 2 " / > < d 2 : a n y T y p e   z : R e f = " i 4 6 2 3 " / > < d 2 : a n y T y p e   z : R e f = " i 4 6 2 4 " / > < d 2 : a n y T y p e   z : R e f = " i 4 6 2 5 " / > < d 2 : a n y T y p e   z : R e f = " i 4 6 2 6 " / > < d 2 : a n y T y p e   z : R e f = " i 4 6 2 7 " / > < d 2 : a n y T y p e   z : R e f = " i 4 6 2 8 " / > < d 2 : a n y T y p e   z : R e f = " i 4 6 2 9 " / > < d 2 : a n y T y p e   z : R e f = " i 4 6 3 0 " / > < d 2 : a n y T y p e   z : R e f = " i 4 6 3 1 " / > < d 2 : a n y T y p e   z : R e f = " i 4 6 3 2 " / > < d 2 : a n y T y p e   z : R e f = " i 4 6 3 3 " / > < d 2 : a n y T y p e   z : R e f = " i 4 6 3 4 " / > < d 2 : a n y T y p e   z : R e f = " i 4 6 3 5 " / > < d 2 : a n y T y p e   z : R e f = " i 4 6 3 6 " / > < d 2 : a n y T y p e   z : R e f = " i 4 6 3 7 " / > < d 2 : a n y T y p e   z : R e f = " i 4 6 3 8 " / > < d 2 : a n y T y p e   z : R e f = " i 4 6 3 9 " / > < d 2 : a n y T y p e   z : R e f = " i 4 6 4 0 " / > < d 2 : a n y T y p e   z : R e f = " i 4 6 4 1 " / > < d 2 : a n y T y p e   z : R e f = " i 4 6 4 2 " / > < d 2 : a n y T y p e   z : R e f = " i 4 6 4 3 " / > < d 2 : a n y T y p e   z : R e f = " i 4 6 4 4 " / > < d 2 : a n y T y p e   z : R e f = " i 4 6 4 5 " / > < d 2 : a n y T y p e   z : R e f = " i 4 6 4 6 " / > < d 2 : a n y T y p e   z : R e f = " i 4 6 4 7 " / > < d 2 : a n y T y p e   z : R e f = " i 4 6 4 8 " / > < d 2 : a n y T y p e   z : R e f = " i 4 6 4 9 " / > < d 2 : a n y T y p e   z : R e f = " i 4 6 5 0 " / > < d 2 : a n y T y p e   z : R e f = " i 4 6 5 1 " / > < d 2 : a n y T y p e   z : R e f = " i 4 6 5 2 " / > < d 2 : a n y T y p e   z : R e f = " i 4 6 5 3 " / > < d 2 : a n y T y p e   z : R e f = " i 4 6 5 4 " / > < d 2 : a n y T y p e   z : R e f = " i 4 6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6 5 7 "   i : t y p e = " d 1 p 1 : L a b e l " > < d 1 p 1 : P a r e n t   z : R e f = " i 4 5 6 0 " / > < d 1 p 1 : U U I D > 9 3 0 b 1 9 8 5 - f a 7 0 - 4 a 1 a - b f 7 2 - 5 e 8 b b c 1 9 7 e d 1 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 I l e - d e - F r a n c e 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6 5 8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L a & a m p ; 3 2 ; R & a m p ; 2 3 3 ; u n i o n & a m p ; 3 2 ; < / d 1 p 1 : N a m e > < d 1 p 1 : O b j e c t T y p e > E l e m e n t < / d 1 p 1 : O b j e c t T y p e > < d 1 p 1 : P a r e n t   z : R e f = " i 2 4 1 " / > < d 1 p 1 : U U I D > 4 a 0 4 1 1 f 2 - 1 b 1 5 - 4 2 8 c - 8 1 c 7 - d 4 1 9 6 7 f f 8 3 1 b < / d 1 p 1 : U U I D > < d 1 p 1 : _ p r o p e r t i e s   z : I d = " i 4 6 5 9 "   i : t y p e = " d 1 p 1 : M D M P r o p e r t i e s " > < d 1 p 1 : P a r e n t   z : R e f = " i 4 6 5 8 " / > < d 1 p 1 : U U I D > 2 d a 5 2 8 8 8 - f a 9 e - 4 5 c 6 - b f b b - 3 a f 7 e 0 7 f 1 7 1 b < / d 1 p 1 : U U I D > < d 1 p 1 : _ e l e m e n t s > < d 2 : a n y T y p e   z : I d = " i 4 6 6 0 "   i : t y p e = " d 1 p 1 : M D M P r o p e r t y " > < d 1 p 1 : N a m e > S i g L e t t e r < / d 1 p 1 : N a m e > < d 1 p 1 : P a r e n t   z : R e f = " i 4 6 5 8 " / > < d 1 p 1 : U U I D > 1 4 f 6 c 7 e 6 - 6 b 8 5 - 4 8 0 4 - 9 7 5 1 - 0 f 0 b d 7 3 2 7 3 9 7 < / d 1 p 1 : U U I D > < d 1 p 1 : _ p r o p e r t i e s   z : I d = " i 4 6 6 1 "   i : t y p e = " d 1 p 1 : M D M P r o p e r t i e s " > < d 1 p 1 : P a r e n t   z : R e f = " i 4 6 6 0 " / > < d 1 p 1 : U U I D > 1 b 5 6 0 c f b - 5 5 8 6 - 4 5 0 f - a f 4 7 - f b 5 d 0 c e 7 4 3 a 3 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6 6 2 " > < d 1 p 1 : U U I D > b 9 e a 7 c 3 3 - 8 3 5 1 - 4 e a 2 - 8 a 6 3 - d 8 7 5 7 c 6 0 5 f d f 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6 5 9 " / > < d 1 p 1 : V a l u e   i : t y p e = " d 1 : s t r i n g " > < / d 1 p 1 : V a l u e > < / d 2 : a n y T y p e > < d 2 : a n y T y p e   z : I d = " i 4 6 6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6 5 8 " / > < d 1 p 1 : U U I D > 5 d e b 6 8 7 5 - 1 8 6 f - 4 8 1 d - b a 7 f - 8 4 b 5 4 0 4 7 1 3 4 b < / d 1 p 1 : U U I D > < d 1 p 1 : C o n t a i n e r   z : R e f = " i 4 6 5 9 " / > < d 1 p 1 : V a l u e   i : t y p e = " d 1 : s t r i n g " > ' T 1 ' ! 4 9 : 4 9 < / d 1 p 1 : V a l u e > < / d 2 : a n y T y p e > < d 2 : a n y T y p e   z : I d = " i 4 6 6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6 5 8 " / > < d 1 p 1 : U U I D > d 0 4 5 b b 5 1 - 0 b 2 5 - 4 8 f e - 8 4 e 1 - f d b 4 5 d c c 4 1 8 6 < / d 1 p 1 : U U I D > < d 1 p 1 : C o n t a i n e r   z : R e f = " i 4 6 5 9 " / > < d 1 p 1 : V a l u e   i : t y p e = " d 1 : s t r i n g " > ' T 2 ' ! 4 9 : 4 9 < / d 1 p 1 : V a l u e > < / d 2 : a n y T y p e > < d 2 : a n y T y p e   z : I d = " i 4 6 6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6 5 8 " / > < d 1 p 1 : U U I D > 5 8 9 9 5 8 3 b - 0 6 c a - 4 3 9 7 - b 1 f 0 - d a 3 f 4 f f 5 d 3 5 d < / d 1 p 1 : U U I D > < d 1 p 1 : C o n t a i n e r   z : R e f = " i 4 6 5 9 " / > < d 1 p 1 : V a l u e   i : t y p e = " d 1 : s t r i n g " > ' T 3 ' ! 4 9 : 4 9 < / d 1 p 1 : V a l u e > < / d 2 : a n y T y p e > < d 2 : a n y T y p e   z : I d = " i 4 6 6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6 5 8 " / > < d 1 p 1 : U U I D > d 3 c f b b e e - 9 6 0 8 - 4 b 4 8 - 9 2 4 1 - 7 2 3 c 3 d 9 5 6 2 5 b < / d 1 p 1 : U U I D > < d 1 p 1 : C o n t a i n e r   z : R e f = " i 4 6 5 9 " / > < d 1 p 1 : V a l u e   i : t y p e = " d 1 : s t r i n g " > ' T 4 ' ! 4 9 : 4 9 < / d 1 p 1 : V a l u e > < / d 2 : a n y T y p e > < d 2 : a n y T y p e   z : I d = " i 4 6 6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6 5 8 " / > < d 1 p 1 : U U I D > a e 2 e 4 4 d f - 3 2 c 8 - 4 9 b 2 - a 7 8 c - 5 a 3 b 1 a 5 3 5 c 6 8 < / d 1 p 1 : U U I D > < d 1 p 1 : C o n t a i n e r   z : R e f = " i 4 6 5 9 " / > < d 1 p 1 : V a l u e   i : t y p e = " d 1 : s t r i n g " > ' T 5 ' ! 4 9 : 4 9 < / d 1 p 1 : V a l u e > < / d 2 : a n y T y p e > < d 2 : a n y T y p e   z : I d = " i 4 6 6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6 5 8 " / > < d 1 p 1 : U U I D > 1 8 f 0 1 2 c 4 - a e 5 1 - 4 6 a 0 - 8 e c b - 5 a 6 4 a a b c d b a 8 < / d 1 p 1 : U U I D > < d 1 p 1 : C o n t a i n e r   z : R e f = " i 4 6 5 9 " / > < d 1 p 1 : V a l u e   i : t y p e = " d 1 : s t r i n g " > ' T 6 ' ! 4 9 : 4 9 < / d 1 p 1 : V a l u e > < / d 2 : a n y T y p e > < d 2 : a n y T y p e   z : I d = " i 4 6 6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6 5 8 " / > < d 1 p 1 : U U I D > f 9 f 4 d 9 9 e - 7 c 5 0 - 4 7 e c - a 1 a 2 - 9 d 5 e b 7 f 0 a 8 4 b < / d 1 p 1 : U U I D > < d 1 p 1 : C o n t a i n e r   z : R e f = " i 4 6 5 9 " / > < d 1 p 1 : V a l u e   i : t y p e = " d 1 : s t r i n g " > ' T 7 ' ! 4 9 : 4 9 < / d 1 p 1 : V a l u e > < / d 2 : a n y T y p e > < d 2 : a n y T y p e   z : I d = " i 4 6 7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6 5 8 " / > < d 1 p 1 : U U I D > 5 c 3 2 c b 7 5 - 2 9 b 2 - 4 0 5 9 - a 9 0 b - 4 3 2 d 0 1 1 6 0 a 5 c < / d 1 p 1 : U U I D > < d 1 p 1 : C o n t a i n e r   z : R e f = " i 4 6 5 9 " / > < d 1 p 1 : V a l u e   i : t y p e = " d 1 : s t r i n g " > ' T 8 ' ! 4 9 : 4 9 < / d 1 p 1 : V a l u e > < / d 2 : a n y T y p e > < d 2 : a n y T y p e   z : I d = " i 4 6 7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6 5 8 " / > < d 1 p 1 : U U I D > b 0 8 c b 3 0 f - 8 b 4 d - 4 8 3 d - 8 9 5 f - c 4 8 d 2 b 5 1 a 3 a d < / d 1 p 1 : U U I D > < d 1 p 1 : C o n t a i n e r   z : R e f = " i 4 6 5 9 " / > < d 1 p 1 : V a l u e   i : t y p e = " d 1 : s t r i n g " > ' T 9 ' ! 4 9 : 4 9 < / d 1 p 1 : V a l u e > < / d 2 : a n y T y p e > < d 2 : a n y T y p e   z : I d = " i 4 6 7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6 5 8 " / > < d 1 p 1 : U U I D > 8 c 2 d 1 4 b 0 - 3 c 7 5 - 4 6 0 a - 9 b 2 0 - 8 5 2 5 a 1 2 2 a 0 2 4 < / d 1 p 1 : U U I D > < d 1 p 1 : C o n t a i n e r   z : R e f = " i 4 6 5 9 " / > < d 1 p 1 : V a l u e   i : t y p e = " d 1 : s t r i n g " > ' T 1 0 ' ! 4 9 : 4 9 < / d 1 p 1 : V a l u e > < / d 2 : a n y T y p e > < d 2 : a n y T y p e   z : I d = " i 4 6 7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6 5 8 " / > < d 1 p 1 : U U I D > a 6 e 3 0 f 0 d - 6 5 2 9 - 4 8 1 a - b 9 1 1 - f 8 a c 0 4 7 b b 3 c a < / d 1 p 1 : U U I D > < d 1 p 1 : C o n t a i n e r   z : R e f = " i 4 6 5 9 " / > < d 1 p 1 : V a l u e   i : t y p e = " d 1 : s t r i n g " > ' T 1 1 ' ! 4 9 : 4 9 < / d 1 p 1 : V a l u e > < / d 2 : a n y T y p e > < d 2 : a n y T y p e   z : I d = " i 4 6 7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6 5 8 " / > < d 1 p 1 : U U I D > 4 6 d 1 d b c c - 0 8 5 4 - 4 f 4 6 - b a d 3 - d d 6 5 e e e 6 d c 7 9 < / d 1 p 1 : U U I D > < d 1 p 1 : C o n t a i n e r   z : R e f = " i 4 6 5 9 " / > < d 1 p 1 : V a l u e   i : t y p e = " d 1 : s t r i n g " > ' T 1 2 ' ! 4 9 : 4 9 < / d 1 p 1 : V a l u e > < / d 2 : a n y T y p e > < d 2 : a n y T y p e   z : I d = " i 4 6 7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6 5 8 " / > < d 1 p 1 : U U I D > e e 3 d 9 9 6 9 - 8 c 9 4 - 4 5 c b - 8 8 4 1 - 5 1 7 9 6 f b b b e e b < / d 1 p 1 : U U I D > < d 1 p 1 : C o n t a i n e r   z : R e f = " i 4 6 5 9 " / > < d 1 p 1 : V a l u e   i : t y p e = " d 1 : s t r i n g " > ' T 1 3 ' ! 4 9 : 4 9 < / d 1 p 1 : V a l u e > < / d 2 : a n y T y p e > < d 2 : a n y T y p e   z : I d = " i 4 6 7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6 5 8 " / > < d 1 p 1 : U U I D > b a 9 b 8 c f 8 - f 6 c 1 - 4 8 6 d - 8 9 1 d - 8 3 a d 5 f 8 7 a d 3 2 < / d 1 p 1 : U U I D > < d 1 p 1 : C o n t a i n e r   z : R e f = " i 4 6 5 9 " / > < d 1 p 1 : V a l u e   i : t y p e = " d 1 : s t r i n g " > ' T 1 4 ' ! 4 9 : 4 9 < / d 1 p 1 : V a l u e > < / d 2 : a n y T y p e > < d 2 : a n y T y p e   z : I d = " i 4 6 7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6 5 8 " / > < d 1 p 1 : U U I D > e 6 f 5 3 2 4 b - 6 7 9 8 - 4 f 7 e - 9 d 6 5 - 5 a e 5 6 8 a e f b 6 a < / d 1 p 1 : U U I D > < d 1 p 1 : C o n t a i n e r   z : R e f = " i 4 6 5 9 " / > < d 1 p 1 : V a l u e   i : t y p e = " d 1 : s t r i n g " > ' T 1 5 ' ! 4 9 : 4 9 < / d 1 p 1 : V a l u e > < / d 2 : a n y T y p e > < d 2 : a n y T y p e   z : I d = " i 4 6 7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6 5 8 " / > < d 1 p 1 : U U I D > 9 f c 0 6 d 3 3 - 4 1 0 a - 4 0 a 1 - a 1 e 1 - 6 a d f 1 e 5 7 2 c 2 9 < / d 1 p 1 : U U I D > < d 1 p 1 : C o n t a i n e r   z : R e f = " i 4 6 5 9 " / > < d 1 p 1 : V a l u e   i : t y p e = " d 1 : s t r i n g " > ' T 1 6 ' ! 4 9 : 4 9 < / d 1 p 1 : V a l u e > < / d 2 : a n y T y p e > < d 2 : a n y T y p e   z : I d = " i 4 6 7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6 5 8 " / > < d 1 p 1 : U U I D > 2 a 4 5 1 b 2 f - 0 3 b 2 - 4 e 0 d - a b 1 a - e b 3 b 1 3 1 f 6 2 3 8 < / d 1 p 1 : U U I D > < d 1 p 1 : C o n t a i n e r   z : R e f = " i 4 6 5 9 " / > < d 1 p 1 : V a l u e   i : t y p e = " d 1 : s t r i n g " > ' T 1 7 ' ! 4 9 : 4 9 < / d 1 p 1 : V a l u e > < / d 2 : a n y T y p e > < d 2 : a n y T y p e   z : I d = " i 4 6 8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6 5 8 " / > < d 1 p 1 : U U I D > e 5 e 7 c f 2 b - 0 b f 1 - 4 c a b - b e e 4 - b 4 8 c c 0 d 4 2 c 9 4 < / d 1 p 1 : U U I D > < d 1 p 1 : C o n t a i n e r   z : R e f = " i 4 6 5 9 " / > < d 1 p 1 : V a l u e   i : t y p e = " d 1 : s t r i n g " > ' T 1 8 ' ! 4 9 : 4 9 < / d 1 p 1 : V a l u e > < / d 2 : a n y T y p e > < d 2 : a n y T y p e   z : I d = " i 4 6 8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6 5 8 " / > < d 1 p 1 : U U I D > 4 8 2 f 3 7 3 8 - b b 4 1 - 4 7 a 0 - a 1 4 4 - 1 0 0 5 8 9 d 0 6 a 9 b < / d 1 p 1 : U U I D > < d 1 p 1 : C o n t a i n e r   z : R e f = " i 4 6 5 9 " / > < d 1 p 1 : V a l u e   i : t y p e = " d 1 : s t r i n g " > ' T 1 9 ' ! 4 9 : 4 9 < / d 1 p 1 : V a l u e > < / d 2 : a n y T y p e > < d 2 : a n y T y p e   z : I d = " i 4 6 8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6 5 8 " / > < d 1 p 1 : U U I D > 3 a 6 e 8 9 5 f - 0 3 3 f - 4 c 2 5 - a a 3 a - c 4 e f c 6 a 5 0 3 2 7 < / d 1 p 1 : U U I D > < d 1 p 1 : C o n t a i n e r   z : R e f = " i 4 6 5 9 " / > < d 1 p 1 : V a l u e   i : t y p e = " d 1 : s t r i n g " > ' T 2 0 ' ! 4 9 : 4 9 < / d 1 p 1 : V a l u e > < / d 2 : a n y T y p e > < d 2 : a n y T y p e   z : I d = " i 4 6 8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6 5 8 " / > < d 1 p 1 : U U I D > 9 f 7 c 1 c 2 2 - 4 c 2 8 - 4 7 f b - 9 f c a - e 2 a 8 a 5 7 9 6 8 a f < / d 1 p 1 : U U I D > < d 1 p 1 : C o n t a i n e r   z : R e f = " i 4 6 5 9 " / > < d 1 p 1 : V a l u e   i : t y p e = " d 1 : s t r i n g " > ' T 2 1 ' ! 4 9 : 4 9 < / d 1 p 1 : V a l u e > < / d 2 : a n y T y p e > < d 2 : a n y T y p e   z : I d = " i 4 6 8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6 5 8 " / > < d 1 p 1 : U U I D > 4 f e 2 3 f b 5 - e 3 3 d - 4 9 8 2 - b d a c - 3 0 7 e b d d c 4 e 9 9 < / d 1 p 1 : U U I D > < d 1 p 1 : C o n t a i n e r   z : R e f = " i 4 6 5 9 " / > < d 1 p 1 : V a l u e   i : t y p e = " d 1 : s t r i n g " > ' T 2 2 ' ! 5 0 : 5 0 < / d 1 p 1 : V a l u e > < / d 2 : a n y T y p e > < d 2 : a n y T y p e   z : I d = " i 4 6 8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6 5 8 " / > < d 1 p 1 : U U I D > f d 4 0 c 9 4 f - c e b 8 - 4 5 b 5 - 8 7 7 2 - 1 a e f 2 3 0 d 6 8 8 9 < / d 1 p 1 : U U I D > < d 1 p 1 : C o n t a i n e r   z : R e f = " i 4 6 5 9 " / > < d 1 p 1 : V a l u e   i : t y p e = " d 1 : s t r i n g " > ' T 2 3 ' ! 5 0 : 5 0 < / d 1 p 1 : V a l u e > < / d 2 : a n y T y p e > < d 2 : a n y T y p e   z : I d = " i 4 6 8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6 5 8 " / > < d 1 p 1 : U U I D > 1 5 4 a c 8 a b - c 4 8 7 - 4 0 8 9 - b 8 5 f - f a d 3 0 f 8 0 f b a 1 < / d 1 p 1 : U U I D > < d 1 p 1 : C o n t a i n e r   z : R e f = " i 4 6 5 9 " / > < d 1 p 1 : V a l u e   i : t y p e = " d 1 : s t r i n g " > ' T 2 4 ' ! 5 0 : 5 0 < / d 1 p 1 : V a l u e > < / d 2 : a n y T y p e > < d 2 : a n y T y p e   z : I d = " i 4 6 8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6 5 8 " / > < d 1 p 1 : U U I D > 8 4 9 f 3 1 3 1 - 2 d 1 5 - 4 4 2 9 - 8 1 c 3 - 5 4 e f 2 a 1 0 b d 6 6 < / d 1 p 1 : U U I D > < d 1 p 1 : C o n t a i n e r   z : R e f = " i 4 6 5 9 " / > < d 1 p 1 : V a l u e   i : t y p e = " d 1 : s t r i n g " > ' T 2 5 ' ! 5 0 : 5 0 < / d 1 p 1 : V a l u e > < / d 2 : a n y T y p e > < d 2 : a n y T y p e   z : I d = " i 4 6 8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6 5 8 " / > < d 1 p 1 : U U I D > d 4 7 4 e 7 c 9 - 7 0 5 5 - 4 1 0 a - a 0 c b - 1 6 a a c 0 6 5 e 9 4 d < / d 1 p 1 : U U I D > < d 1 p 1 : C o n t a i n e r   z : R e f = " i 4 6 5 9 " / > < d 1 p 1 : V a l u e   i : t y p e = " d 1 : s t r i n g " > ' T 2 6 ' ! 5 0 : 5 0 < / d 1 p 1 : V a l u e > < / d 2 : a n y T y p e > < d 2 : a n y T y p e   z : I d = " i 4 6 8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6 5 8 " / > < d 1 p 1 : U U I D > 6 a 1 6 a 5 8 0 - 3 8 a f - 4 c a 4 - a 2 b 8 - 1 c 9 5 c 6 e d d 4 1 2 < / d 1 p 1 : U U I D > < d 1 p 1 : C o n t a i n e r   z : R e f = " i 4 6 5 9 " / > < d 1 p 1 : V a l u e   i : t y p e = " d 1 : s t r i n g " > ' T 2 7 ' ! 5 0 : 5 0 < / d 1 p 1 : V a l u e > < / d 2 : a n y T y p e > < d 2 : a n y T y p e   z : I d = " i 4 6 9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6 5 8 " / > < d 1 p 1 : U U I D > d 7 3 0 a 4 5 c - 4 b 1 9 - 4 d 0 7 - 9 d 7 8 - 4 5 5 f 9 8 6 4 5 1 9 6 < / d 1 p 1 : U U I D > < d 1 p 1 : C o n t a i n e r   z : R e f = " i 4 6 5 9 " / > < d 1 p 1 : V a l u e   i : t y p e = " d 1 : s t r i n g " > ' T 2 8 ' ! 5 0 : 5 0 < / d 1 p 1 : V a l u e > < / d 2 : a n y T y p e > < d 2 : a n y T y p e   z : I d = " i 4 6 9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6 5 8 " / > < d 1 p 1 : U U I D > a f a 2 8 e 3 b - b 5 c b - 4 f b 7 - b 8 1 2 - 2 d 1 b 3 9 0 5 4 4 2 f < / d 1 p 1 : U U I D > < d 1 p 1 : C o n t a i n e r   z : R e f = " i 4 6 5 9 " / > < d 1 p 1 : V a l u e   i : t y p e = " d 1 : s t r i n g " > ' T 2 9 ' ! 5 0 : 5 0 < / d 1 p 1 : V a l u e > < / d 2 : a n y T y p e > < d 2 : a n y T y p e   z : I d = " i 4 6 9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6 5 8 " / > < d 1 p 1 : U U I D > f 5 a 1 3 1 2 d - 5 f e 1 - 4 2 c 4 - 9 d b 2 - 4 4 e 4 a c d e 5 c 2 6 < / d 1 p 1 : U U I D > < d 1 p 1 : C o n t a i n e r   z : R e f = " i 4 6 5 9 " / > < d 1 p 1 : V a l u e   i : t y p e = " d 1 : s t r i n g " > ' T 3 0 ' ! 5 1 : 5 1 < / d 1 p 1 : V a l u e > < / d 2 : a n y T y p e > < d 2 : a n y T y p e   z : I d = " i 4 6 9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6 5 8 " / > < d 1 p 1 : U U I D > 7 3 d 2 6 8 3 2 - c 6 d a - 4 a 0 b - 9 c b e - b e 1 3 d 3 1 4 5 4 9 d < / d 1 p 1 : U U I D > < d 1 p 1 : C o n t a i n e r   z : R e f = " i 4 6 5 9 " / > < d 1 p 1 : V a l u e   i : t y p e = " d 1 : s t r i n g " > ' T 3 1 ' ! 5 1 : 5 1 < / d 1 p 1 : V a l u e > < / d 2 : a n y T y p e > < d 2 : a n y T y p e   z : I d = " i 4 6 9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6 5 8 " / > < d 1 p 1 : U U I D > c 7 5 2 7 d 2 3 - f f e 3 - 4 3 9 8 - a d 4 1 - b f f 7 e 9 b 9 8 2 3 c < / d 1 p 1 : U U I D > < d 1 p 1 : C o n t a i n e r   z : R e f = " i 4 6 5 9 " / > < d 1 p 1 : V a l u e   i : t y p e = " d 1 : s t r i n g " > ' T 3 2 ' ! 5 1 : 5 1 < / d 1 p 1 : V a l u e > < / d 2 : a n y T y p e > < d 2 : a n y T y p e   z : I d = " i 4 6 9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6 5 8 " / > < d 1 p 1 : U U I D > 9 8 9 0 4 e 9 9 - 5 1 a a - 4 b 4 3 - a 0 2 5 - 3 4 0 7 2 7 c 4 7 1 6 3 < / d 1 p 1 : U U I D > < d 1 p 1 : C o n t a i n e r   z : R e f = " i 4 6 5 9 " / > < d 1 p 1 : V a l u e   i : t y p e = " d 1 : s t r i n g " > ' T 3 3 ' ! 5 1 : 5 1 < / d 1 p 1 : V a l u e > < / d 2 : a n y T y p e > < d 2 : a n y T y p e   z : I d = " i 4 6 9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6 5 8 " / > < d 1 p 1 : U U I D > 0 a 1 3 7 a d 4 - 0 2 4 5 - 4 7 4 8 - 8 b 4 0 - d 4 2 7 7 0 9 4 c 4 3 c < / d 1 p 1 : U U I D > < d 1 p 1 : C o n t a i n e r   z : R e f = " i 4 6 5 9 " / > < d 1 p 1 : V a l u e   i : t y p e = " d 1 : s t r i n g " > ' T 3 4 ' ! 5 1 : 5 1 < / d 1 p 1 : V a l u e > < / d 2 : a n y T y p e > < d 2 : a n y T y p e   z : I d = " i 4 6 9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6 5 8 " / > < d 1 p 1 : U U I D > c a 5 1 9 e a 2 - c 1 3 0 - 4 7 d 2 - 9 2 e 6 - d 2 4 a 6 1 9 1 2 f 9 1 < / d 1 p 1 : U U I D > < d 1 p 1 : C o n t a i n e r   z : R e f = " i 4 6 5 9 " / > < d 1 p 1 : V a l u e   i : t y p e = " d 1 : s t r i n g " > ' T 3 5 ' ! 5 1 : 5 1 < / d 1 p 1 : V a l u e > < / d 2 : a n y T y p e > < d 2 : a n y T y p e   z : I d = " i 4 6 9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6 5 8 " / > < d 1 p 1 : U U I D > 0 6 1 7 3 6 7 0 - 3 0 f f - 4 3 8 3 - 8 5 f 2 - 3 1 9 2 c 8 7 f 8 1 0 0 < / d 1 p 1 : U U I D > < d 1 p 1 : C o n t a i n e r   z : R e f = " i 4 6 5 9 " / > < d 1 p 1 : V a l u e   i : t y p e = " d 1 : s t r i n g " > ' T 3 6 ' ! 5 1 : 5 1 < / d 1 p 1 : V a l u e > < / d 2 : a n y T y p e > < d 2 : a n y T y p e   z : I d = " i 4 6 9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6 5 8 " / > < d 1 p 1 : U U I D > b 8 d b 8 c 9 6 - a d 2 f - 4 6 b 2 - b e 2 f - b d 6 7 b 2 0 0 2 8 5 b < / d 1 p 1 : U U I D > < d 1 p 1 : C o n t a i n e r   z : R e f = " i 4 6 5 9 " / > < d 1 p 1 : V a l u e   i : t y p e = " d 1 : s t r i n g " > ' T 3 7 ' ! 5 1 : 5 1 < / d 1 p 1 : V a l u e > < / d 2 : a n y T y p e > < d 2 : a n y T y p e   z : I d = " i 4 7 0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6 5 8 " / > < d 1 p 1 : U U I D > e 6 9 8 7 5 2 d - 1 c c 9 - 4 d 9 a - b 1 c 0 - 4 d c 5 2 3 0 b 8 6 7 f < / d 1 p 1 : U U I D > < d 1 p 1 : C o n t a i n e r   z : R e f = " i 4 6 5 9 " / > < d 1 p 1 : V a l u e   i : t y p e = " d 1 : s t r i n g " > ' T 3 8 ' ! 5 0 : 5 0 < / d 1 p 1 : V a l u e > < / d 2 : a n y T y p e > < d 2 : a n y T y p e   z : I d = " i 4 7 0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6 5 8 " / > < d 1 p 1 : U U I D > 7 c 5 0 7 3 2 b - 4 b b d - 4 1 8 4 - 8 3 0 8 - 6 a 8 4 1 4 1 e 5 b 7 e < / d 1 p 1 : U U I D > < d 1 p 1 : C o n t a i n e r   z : R e f = " i 4 6 5 9 " / > < d 1 p 1 : V a l u e   i : t y p e = " d 1 : s t r i n g " > ' T 3 9 ' ! 5 0 : 5 0 < / d 1 p 1 : V a l u e > < / d 2 : a n y T y p e > < d 2 : a n y T y p e   z : I d = " i 4 7 0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6 5 8 " / > < d 1 p 1 : U U I D > f 1 3 e a 6 7 8 - 7 6 3 b - 4 1 3 7 - 9 d f e - a 4 9 9 9 6 9 9 6 a c 5 < / d 1 p 1 : U U I D > < d 1 p 1 : C o n t a i n e r   z : R e f = " i 4 6 5 9 " / > < d 1 p 1 : V a l u e   i : t y p e = " d 1 : s t r i n g " > ' T 4 0 ' ! 5 0 : 5 0 < / d 1 p 1 : V a l u e > < / d 2 : a n y T y p e > < d 2 : a n y T y p e   z : I d = " i 4 7 0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6 5 8 " / > < d 1 p 1 : U U I D > 6 7 e 9 8 6 0 5 - 8 f 4 f - 4 f 6 4 - b 0 6 b - 9 e 3 7 f a 2 5 8 d 9 a < / d 1 p 1 : U U I D > < d 1 p 1 : C o n t a i n e r   z : R e f = " i 4 6 5 9 " / > < d 1 p 1 : V a l u e   i : t y p e = " d 1 : s t r i n g " > ' T 4 1 ' ! 5 0 : 5 0 < / d 1 p 1 : V a l u e > < / d 2 : a n y T y p e > < d 2 : a n y T y p e   z : I d = " i 4 7 0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6 5 8 " / > < d 1 p 1 : U U I D > a 2 0 c 7 c 7 2 - 0 5 8 9 - 4 c a 3 - 8 e b d - 2 4 7 4 f 2 6 4 f 9 9 a < / d 1 p 1 : U U I D > < d 1 p 1 : C o n t a i n e r   z : R e f = " i 4 6 5 9 " / > < d 1 p 1 : V a l u e   i : t y p e = " d 1 : s t r i n g " > ' T 4 2 ' ! 5 0 : 5 0 < / d 1 p 1 : V a l u e > < / d 2 : a n y T y p e > < d 2 : a n y T y p e   z : I d = " i 4 7 0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6 5 8 " / > < d 1 p 1 : U U I D > d 3 f 0 f 0 3 9 - 7 6 c 1 - 4 c 4 b - 8 7 4 1 - c 8 2 6 7 3 8 6 b 4 4 3 < / d 1 p 1 : U U I D > < d 1 p 1 : C o n t a i n e r   z : R e f = " i 4 6 5 9 " / > < d 1 p 1 : V a l u e   i : t y p e = " d 1 : s t r i n g " > ' T 4 3 ' ! 5 0 : 5 0 < / d 1 p 1 : V a l u e > < / d 2 : a n y T y p e > < d 2 : a n y T y p e   z : I d = " i 4 7 0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6 5 8 " / > < d 1 p 1 : U U I D > 1 b a 1 6 1 d 2 - 3 4 1 8 - 4 4 8 6 - b 6 9 7 - 0 c f 1 0 2 7 b 2 d 9 7 < / d 1 p 1 : U U I D > < d 1 p 1 : C o n t a i n e r   z : R e f = " i 4 6 5 9 " / > < d 1 p 1 : V a l u e   i : t y p e = " d 1 : s t r i n g " > ' T 4 4 ' ! 5 0 : 5 0 < / d 1 p 1 : V a l u e > < / d 2 : a n y T y p e > < d 2 : a n y T y p e   z : I d = " i 4 7 0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6 5 8 " / > < d 1 p 1 : U U I D > 7 2 e 0 f e c 9 - c f 2 3 - 4 c c c - a f 7 8 - 3 c 2 d b 5 d 8 6 a 9 3 < / d 1 p 1 : U U I D > < d 1 p 1 : C o n t a i n e r   z : R e f = " i 4 6 5 9 " / > < d 1 p 1 : V a l u e   i : t y p e = " d 1 : s t r i n g " > ' T 4 5 ' ! 5 0 : 5 0 < / d 1 p 1 : V a l u e > < / d 2 : a n y T y p e > < d 2 : a n y T y p e   z : I d = " i 4 7 0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6 5 8 " / > < d 1 p 1 : U U I D > c c 0 3 c 3 b a - a c d 4 - 4 7 b 5 - b c c c - 7 3 2 6 c 6 a d a 4 1 b < / d 1 p 1 : U U I D > < d 1 p 1 : C o n t a i n e r   z : R e f = " i 4 6 5 9 " / > < d 1 p 1 : V a l u e   i : t y p e = " d 1 : s t r i n g " > ' T 4 6 ' ! 5 1 : 5 1 < / d 1 p 1 : V a l u e > < / d 2 : a n y T y p e > < d 2 : a n y T y p e   z : I d = " i 4 7 0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6 5 8 " / > < d 1 p 1 : U U I D > b d e 7 b e a 5 - 8 5 3 a - 4 8 c d - b 1 1 7 - 9 a c 0 a f a b a 7 6 c < / d 1 p 1 : U U I D > < d 1 p 1 : C o n t a i n e r   z : R e f = " i 4 6 5 9 " / > < d 1 p 1 : V a l u e   i : t y p e = " d 1 : s t r i n g " > ' T 4 7 ' ! 5 1 : 5 1 < / d 1 p 1 : V a l u e > < / d 2 : a n y T y p e > < d 2 : a n y T y p e   z : I d = " i 4 7 1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6 5 8 " / > < d 1 p 1 : U U I D > 3 c 1 3 4 c c b - b f 0 8 - 4 7 6 c - b e 1 5 - c f 4 7 e 2 c 7 a 8 d 6 < / d 1 p 1 : U U I D > < d 1 p 1 : C o n t a i n e r   z : R e f = " i 4 6 5 9 " / > < d 1 p 1 : V a l u e   i : t y p e = " d 1 : s t r i n g " > ' T 4 8 ' ! 5 1 : 5 1 < / d 1 p 1 : V a l u e > < / d 2 : a n y T y p e > < d 2 : a n y T y p e   z : I d = " i 4 7 1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6 5 8 " / > < d 1 p 1 : U U I D > 6 d c b 7 2 1 5 - d 5 f b - 4 6 8 d - a a 1 b - 2 8 b b 9 d b d e 2 7 b < / d 1 p 1 : U U I D > < d 1 p 1 : C o n t a i n e r   z : R e f = " i 4 6 5 9 " / > < d 1 p 1 : V a l u e   i : t y p e = " d 1 : s t r i n g " > ' T 4 9 ' ! 5 1 : 5 1 < / d 1 p 1 : V a l u e > < / d 2 : a n y T y p e > < d 2 : a n y T y p e   z : I d = " i 4 7 1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6 5 8 " / > < d 1 p 1 : U U I D > 9 7 c f 2 0 3 c - a 7 d c - 4 2 b d - a 9 1 a - e 4 9 0 d 3 5 6 4 e 1 6 < / d 1 p 1 : U U I D > < d 1 p 1 : C o n t a i n e r   z : R e f = " i 4 6 5 9 " / > < d 1 p 1 : V a l u e   i : t y p e = " d 1 : s t r i n g " > ' T 5 0 ' ! 5 1 : 5 1 < / d 1 p 1 : V a l u e > < / d 2 : a n y T y p e > < d 2 : a n y T y p e   z : I d = " i 4 7 1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6 5 8 " / > < d 1 p 1 : U U I D > 2 4 c a c 0 5 0 - 1 f 2 a - 4 8 8 1 - 8 b d 8 - 6 a 2 5 b f 3 1 2 2 3 d < / d 1 p 1 : U U I D > < d 1 p 1 : C o n t a i n e r   z : R e f = " i 4 6 5 9 " / > < d 1 p 1 : V a l u e   i : t y p e = " d 1 : s t r i n g " > ' T 5 1 ' ! 5 1 : 5 1 < / d 1 p 1 : V a l u e > < / d 2 : a n y T y p e > < d 2 : a n y T y p e   z : I d = " i 4 7 1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6 5 8 " / > < d 1 p 1 : U U I D > 4 1 b 2 0 8 1 3 - 3 0 4 7 - 4 2 6 7 - b 4 0 7 - 9 2 f b 0 e 0 3 e b b 0 < / d 1 p 1 : U U I D > < d 1 p 1 : C o n t a i n e r   z : R e f = " i 4 6 5 9 " / > < d 1 p 1 : V a l u e   i : t y p e = " d 1 : s t r i n g " > ' T 5 2 ' ! 5 1 : 5 1 < / d 1 p 1 : V a l u e > < / d 2 : a n y T y p e > < d 2 : a n y T y p e   z : I d = " i 4 7 1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6 5 8 " / > < d 1 p 1 : U U I D > 9 e 7 8 9 f 4 d - f 2 b a - 4 4 0 2 - b b b 7 - 6 3 f 3 8 8 b e 1 8 c b < / d 1 p 1 : U U I D > < d 1 p 1 : C o n t a i n e r   z : R e f = " i 4 6 5 9 " / > < d 1 p 1 : V a l u e   i : t y p e = " d 1 : s t r i n g " > ' T 5 3 ' ! 5 1 : 5 1 < / d 1 p 1 : V a l u e > < / d 2 : a n y T y p e > < d 2 : a n y T y p e   z : I d = " i 4 7 1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6 5 8 " / > < d 1 p 1 : U U I D > a 6 3 d d a 8 b - 1 7 3 e - 4 c 9 6 - a 7 0 b - 8 6 5 f 3 f f e 2 1 c 9 < / d 1 p 1 : U U I D > < d 1 p 1 : C o n t a i n e r   z : R e f = " i 4 6 5 9 " / > < d 1 p 1 : V a l u e   i : t y p e = " d 1 : s t r i n g " > ' T 5 4 ' ! 5 0 : 5 0 < / d 1 p 1 : V a l u e > < / d 2 : a n y T y p e > < d 2 : a n y T y p e   z : I d = " i 4 7 1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6 5 8 " / > < d 1 p 1 : U U I D > 6 c 5 e a 6 2 a - a 2 6 3 - 4 c 9 7 - a 3 7 f - b 7 8 a b f c 1 a e a 2 < / d 1 p 1 : U U I D > < d 1 p 1 : C o n t a i n e r   z : R e f = " i 4 6 5 9 " / > < d 1 p 1 : V a l u e   i : t y p e = " d 1 : s t r i n g " > ' T 5 5 ' ! 5 0 : 5 0 < / d 1 p 1 : V a l u e > < / d 2 : a n y T y p e > < d 2 : a n y T y p e   z : I d = " i 4 7 1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6 5 8 " / > < d 1 p 1 : U U I D > 8 4 1 a 9 8 2 8 - 5 b 9 d - 4 4 a e - 9 9 6 0 - 8 a b 6 6 b 1 8 b b 3 0 < / d 1 p 1 : U U I D > < d 1 p 1 : C o n t a i n e r   z : R e f = " i 4 6 5 9 " / > < d 1 p 1 : V a l u e   i : t y p e = " d 1 : s t r i n g " > ' T 5 6 ' ! 5 0 : 5 0 < / d 1 p 1 : V a l u e > < / d 2 : a n y T y p e > < d 2 : a n y T y p e   z : I d = " i 4 7 1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6 5 8 " / > < d 1 p 1 : U U I D > 8 2 3 7 c 2 f b - 7 e 7 4 - 4 d a f - a a 2 1 - a 6 d e a d a 1 d f b 6 < / d 1 p 1 : U U I D > < d 1 p 1 : C o n t a i n e r   z : R e f = " i 4 6 5 9 " / > < d 1 p 1 : V a l u e   i : t y p e = " d 1 : s t r i n g " > ' T 5 7 ' ! 5 0 : 5 0 < / d 1 p 1 : V a l u e > < / d 2 : a n y T y p e > < d 2 : a n y T y p e   z : I d = " i 4 7 2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6 5 8 " / > < d 1 p 1 : U U I D > d 0 9 f 7 4 c a - 2 a 7 2 - 4 d 8 c - a d e 8 - a 0 4 2 1 4 e e c c c c < / d 1 p 1 : U U I D > < d 1 p 1 : C o n t a i n e r   z : R e f = " i 4 6 5 9 " / > < d 1 p 1 : V a l u e   i : t y p e = " d 1 : s t r i n g " > ' T 5 8 ' ! 5 0 : 5 0 < / d 1 p 1 : V a l u e > < / d 2 : a n y T y p e > < d 2 : a n y T y p e   z : I d = " i 4 7 2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6 5 8 " / > < d 1 p 1 : U U I D > d d a 7 9 c 7 e - 5 5 6 5 - 4 5 2 e - b 8 d 9 - 1 e 7 a 8 1 e 3 8 8 4 f < / d 1 p 1 : U U I D > < d 1 p 1 : C o n t a i n e r   z : R e f = " i 4 6 5 9 " / > < d 1 p 1 : V a l u e   i : t y p e = " d 1 : s t r i n g " > ' T 5 9 ' ! 5 0 : 5 0 < / d 1 p 1 : V a l u e > < / d 2 : a n y T y p e > < d 2 : a n y T y p e   z : I d = " i 4 7 2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6 5 8 " / > < d 1 p 1 : U U I D > 9 3 a 8 b 0 5 2 - 9 0 c a - 4 c 4 b - b 0 7 8 - 1 6 d 3 8 3 e 2 7 0 4 7 < / d 1 p 1 : U U I D > < d 1 p 1 : C o n t a i n e r   z : R e f = " i 4 6 5 9 " / > < d 1 p 1 : V a l u e   i : t y p e = " d 1 : s t r i n g " > ' T 6 0 ' ! 4 9 : 4 9 < / d 1 p 1 : V a l u e > < / d 2 : a n y T y p e > < d 2 : a n y T y p e   z : I d = " i 4 7 2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6 5 8 " / > < d 1 p 1 : U U I D > d 3 f e d 9 5 f - 6 f a 6 - 4 f 7 9 - a 3 1 b - 1 0 9 e 9 d c 4 1 8 d e < / d 1 p 1 : U U I D > < d 1 p 1 : C o n t a i n e r   z : R e f = " i 4 6 5 9 " / > < d 1 p 1 : V a l u e   i : t y p e = " d 1 : s t r i n g " > ' T 6 1 ' ! 4 9 : 4 9 < / d 1 p 1 : V a l u e > < / d 2 : a n y T y p e > < d 2 : a n y T y p e   z : I d = " i 4 7 2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6 5 8 " / > < d 1 p 1 : U U I D > f 0 5 2 3 0 1 1 - 8 3 6 1 - 4 8 2 d - b 7 b d - 7 2 b b 4 b 0 2 9 1 b 8 < / d 1 p 1 : U U I D > < d 1 p 1 : C o n t a i n e r   z : R e f = " i 4 6 5 9 " / > < d 1 p 1 : V a l u e   i : t y p e = " d 1 : s t r i n g " > ' T 6 2 ' ! 4 9 : 4 9 < / d 1 p 1 : V a l u e > < / d 2 : a n y T y p e > < d 2 : a n y T y p e   z : I d = " i 4 7 2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6 5 8 " / > < d 1 p 1 : U U I D > d b 3 c c e 0 0 - 1 2 6 a - 4 2 1 b - a 3 1 5 - 6 f 9 d 1 c 1 9 1 f 2 8 < / d 1 p 1 : U U I D > < d 1 p 1 : C o n t a i n e r   z : R e f = " i 4 6 5 9 " / > < d 1 p 1 : V a l u e   i : t y p e = " d 1 : s t r i n g " > ' T 6 3 ' ! 4 9 : 4 9 < / d 1 p 1 : V a l u e > < / d 2 : a n y T y p e > < d 2 : a n y T y p e   z : I d = " i 4 7 2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6 5 8 " / > < d 1 p 1 : U U I D > 3 9 6 b 2 5 f d - b 1 c 6 - 4 1 8 e - 9 9 3 a - 1 2 f c a 3 3 f 3 0 0 2 < / d 1 p 1 : U U I D > < d 1 p 1 : C o n t a i n e r   z : R e f = " i 4 6 5 9 " / > < d 1 p 1 : V a l u e   i : t y p e = " d 1 : s t r i n g " > ' T 6 4 ' ! 4 9 : 4 9 < / d 1 p 1 : V a l u e > < / d 2 : a n y T y p e > < d 2 : a n y T y p e   z : I d = " i 4 7 2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6 5 8 " / > < d 1 p 1 : U U I D > 8 2 5 5 8 a a a - 0 0 b 6 - 4 4 b b - 9 c 5 f - 4 a 2 c 4 b 5 6 2 8 1 1 < / d 1 p 1 : U U I D > < d 1 p 1 : C o n t a i n e r   z : R e f = " i 4 6 5 9 " / > < d 1 p 1 : V a l u e   i : t y p e = " d 1 : s t r i n g " > ' T 6 5 ' ! 5 0 : 5 0 < / d 1 p 1 : V a l u e > < / d 2 : a n y T y p e > < d 2 : a n y T y p e   z : I d = " i 4 7 2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6 5 8 " / > < d 1 p 1 : U U I D > 8 0 7 1 0 3 2 c - f f 2 a - 4 e a 8 - 8 c e 7 - d 1 7 a 5 0 0 d 0 e b d < / d 1 p 1 : U U I D > < d 1 p 1 : C o n t a i n e r   z : R e f = " i 4 6 5 9 " / > < d 1 p 1 : V a l u e   i : t y p e = " d 1 : s t r i n g " > ' T 6 6 ' ! 5 0 : 5 0 < / d 1 p 1 : V a l u e > < / d 2 : a n y T y p e > < d 2 : a n y T y p e   z : I d = " i 4 7 2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6 5 8 " / > < d 1 p 1 : U U I D > 0 1 f e c e a 3 - d 4 d d - 4 4 7 f - a 6 e a - 2 e c 3 6 1 1 6 f d 3 c < / d 1 p 1 : U U I D > < d 1 p 1 : C o n t a i n e r   z : R e f = " i 4 6 5 9 " / > < d 1 p 1 : V a l u e   i : t y p e = " d 1 : s t r i n g " > ' T 6 7 ' ! 5 0 : 5 0 < / d 1 p 1 : V a l u e > < / d 2 : a n y T y p e > < d 2 : a n y T y p e   z : I d = " i 4 7 3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6 5 8 " / > < d 1 p 1 : U U I D > 3 7 a a 0 d c 2 - 9 1 6 d - 4 4 9 a - a 1 d 6 - e c 3 2 c 9 8 0 3 4 0 6 < / d 1 p 1 : U U I D > < d 1 p 1 : C o n t a i n e r   z : R e f = " i 4 6 5 9 " / > < d 1 p 1 : V a l u e   i : t y p e = " d 1 : s t r i n g " > ' T 6 8 ' ! 5 0 : 5 0 < / d 1 p 1 : V a l u e > < / d 2 : a n y T y p e > < d 2 : a n y T y p e   z : I d = " i 4 7 3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6 5 8 " / > < d 1 p 1 : U U I D > 0 2 9 5 b 5 3 b - 3 d b e - 4 1 1 d - 8 e e 3 - a f 1 5 a 8 2 b 8 e 7 2 < / d 1 p 1 : U U I D > < d 1 p 1 : C o n t a i n e r   z : R e f = " i 4 6 5 9 " / > < d 1 p 1 : V a l u e   i : t y p e = " d 1 : s t r i n g " > ' T 6 9 ' ! 5 0 : 5 0 < / d 1 p 1 : V a l u e > < / d 2 : a n y T y p e > < d 2 : a n y T y p e   z : I d = " i 4 7 3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6 5 8 " / > < d 1 p 1 : U U I D > f 7 1 9 8 2 3 a - c 9 9 a - 4 f 1 a - a 9 f 8 - d 9 6 a b c 8 c 5 f 1 6 < / d 1 p 1 : U U I D > < d 1 p 1 : C o n t a i n e r   z : R e f = " i 4 6 5 9 " / > < d 1 p 1 : V a l u e   i : t y p e = " d 1 : s t r i n g " > ' T 7 0 ' ! 5 1 : 5 1 < / d 1 p 1 : V a l u e > < / d 2 : a n y T y p e > < d 2 : a n y T y p e   z : I d = " i 4 7 3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6 5 8 " / > < d 1 p 1 : U U I D > 7 7 b a d b f d - b d 4 6 - 4 d c c - a 9 2 7 - b d b 0 1 e 2 7 8 3 c 5 < / d 1 p 1 : U U I D > < d 1 p 1 : C o n t a i n e r   z : R e f = " i 4 6 5 9 " / > < d 1 p 1 : V a l u e   i : t y p e = " d 1 : s t r i n g " > ' T 7 1 ' ! 5 1 : 5 1 < / d 1 p 1 : V a l u e > < / d 2 : a n y T y p e > < d 2 : a n y T y p e   z : I d = " i 4 7 3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6 5 8 " / > < d 1 p 1 : U U I D > 0 2 a 1 d d b 4 - f 8 4 4 - 4 3 7 0 - b 2 4 7 - 7 3 6 a e 8 6 4 6 8 0 3 < / d 1 p 1 : U U I D > < d 1 p 1 : C o n t a i n e r   z : R e f = " i 4 6 5 9 " / > < d 1 p 1 : V a l u e   i : t y p e = " d 1 : s t r i n g " > ' T 7 2 ' ! 5 1 : 5 1 < / d 1 p 1 : V a l u e > < / d 2 : a n y T y p e > < d 2 : a n y T y p e   z : I d = " i 4 7 3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6 5 8 " / > < d 1 p 1 : U U I D > 4 c 6 9 c e 3 7 - e 3 6 3 - 4 8 d e - 9 c 1 f - 7 8 f d 2 d 4 3 a a 9 2 < / d 1 p 1 : U U I D > < d 1 p 1 : C o n t a i n e r   z : R e f = " i 4 6 5 9 " / > < d 1 p 1 : V a l u e   i : t y p e = " d 1 : s t r i n g " > ' T 7 3 ' ! 5 1 : 5 1 < / d 1 p 1 : V a l u e > < / d 2 : a n y T y p e > < d 2 : a n y T y p e   z : I d = " i 4 7 3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6 5 8 " / > < d 1 p 1 : U U I D > e 2 6 8 2 3 3 2 - 2 e 6 5 - 4 b 8 8 - b d c 0 - f 8 f 1 d c 6 2 7 7 a f < / d 1 p 1 : U U I D > < d 1 p 1 : C o n t a i n e r   z : R e f = " i 4 6 5 9 " / > < d 1 p 1 : V a l u e   i : t y p e = " d 1 : s t r i n g " > ' T 7 4 ' ! 5 1 : 5 1 < / d 1 p 1 : V a l u e > < / d 2 : a n y T y p e > < d 2 : a n y T y p e   z : I d = " i 4 7 3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6 5 8 " / > < d 1 p 1 : U U I D > e 5 7 8 6 d e a - 1 5 4 4 - 4 8 5 7 - 9 2 0 e - 2 5 d 6 3 d c 9 7 4 4 4 < / d 1 p 1 : U U I D > < d 1 p 1 : C o n t a i n e r   z : R e f = " i 4 6 5 9 " / > < d 1 p 1 : V a l u e   i : t y p e = " d 1 : s t r i n g " > ' T 7 5 ' ! 5 0 : 5 0 < / d 1 p 1 : V a l u e > < / d 2 : a n y T y p e > < d 2 : a n y T y p e   z : I d = " i 4 7 3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6 5 8 " / > < d 1 p 1 : U U I D > 4 1 3 1 0 d f 9 - 4 b 3 9 - 4 b 8 9 - 8 0 b 4 - 9 c f f c 6 4 b 0 0 e b < / d 1 p 1 : U U I D > < d 1 p 1 : C o n t a i n e r   z : R e f = " i 4 6 5 9 " / > < d 1 p 1 : V a l u e   i : t y p e = " d 1 : s t r i n g " > ' T 7 6 ' ! 5 0 : 5 0 < / d 1 p 1 : V a l u e > < / d 2 : a n y T y p e > < d 2 : a n y T y p e   z : I d = " i 4 7 3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6 5 8 " / > < d 1 p 1 : U U I D > c 6 6 9 3 0 d 2 - 2 d 4 b - 4 6 0 6 - 9 8 6 0 - 8 d 7 d 6 0 3 9 b 9 a 1 < / d 1 p 1 : U U I D > < d 1 p 1 : C o n t a i n e r   z : R e f = " i 4 6 5 9 " / > < d 1 p 1 : V a l u e   i : t y p e = " d 1 : s t r i n g " > ' T 7 7 ' ! 5 0 : 5 0 < / d 1 p 1 : V a l u e > < / d 2 : a n y T y p e > < d 2 : a n y T y p e   z : I d = " i 4 7 4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6 5 8 " / > < d 1 p 1 : U U I D > 8 d 6 1 3 c a 8 - 7 7 8 b - 4 e 9 a - 8 a e d - 0 9 e 6 8 7 4 6 c d 1 6 < / d 1 p 1 : U U I D > < d 1 p 1 : C o n t a i n e r   z : R e f = " i 4 6 5 9 " / > < d 1 p 1 : V a l u e   i : t y p e = " d 1 : s t r i n g " > ' T 7 8 ' ! 5 0 : 5 0 < / d 1 p 1 : V a l u e > < / d 2 : a n y T y p e > < d 2 : a n y T y p e   z : I d = " i 4 7 4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6 5 8 " / > < d 1 p 1 : U U I D > 0 4 7 b 0 d 0 9 - 1 6 1 0 - 4 b 9 a - 8 5 8 5 - 5 1 0 8 e a 9 c a 2 3 f < / d 1 p 1 : U U I D > < d 1 p 1 : C o n t a i n e r   z : R e f = " i 4 6 5 9 " / > < d 1 p 1 : V a l u e   i : t y p e = " d 1 : s t r i n g " > ' T 7 9 ' ! 5 1 : 5 1 < / d 1 p 1 : V a l u e > < / d 2 : a n y T y p e > < d 2 : a n y T y p e   z : I d = " i 4 7 4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6 5 8 " / > < d 1 p 1 : U U I D > a 4 5 8 a 2 3 9 - 8 5 4 0 - 4 d d d - 9 e 2 5 - e 5 c 8 e 7 1 d 2 0 a c < / d 1 p 1 : U U I D > < d 1 p 1 : C o n t a i n e r   z : R e f = " i 4 6 5 9 " / > < d 1 p 1 : V a l u e   i : t y p e = " d 1 : s t r i n g " > ' T 8 0 ' ! 5 1 : 5 1 < / d 1 p 1 : V a l u e > < / d 2 : a n y T y p e > < d 2 : a n y T y p e   z : I d = " i 4 7 4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6 5 8 " / > < d 1 p 1 : U U I D > 9 d e 5 8 0 2 e - 4 2 b d - 4 d 4 e - 8 c e 4 - b d 6 a 4 c 1 9 5 1 d 5 < / d 1 p 1 : U U I D > < d 1 p 1 : C o n t a i n e r   z : R e f = " i 4 6 5 9 " / > < d 1 p 1 : V a l u e   i : t y p e = " d 1 : s t r i n g " > ' T 8 1 ' ! 5 1 : 5 1 < / d 1 p 1 : V a l u e > < / d 2 : a n y T y p e > < d 2 : a n y T y p e   z : I d = " i 4 7 4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6 5 8 " / > < d 1 p 1 : U U I D > 6 8 9 0 2 c c 7 - 4 a 2 7 - 4 9 3 e - b 0 d 8 - c b 7 3 3 d 7 0 2 a 1 5 < / d 1 p 1 : U U I D > < d 1 p 1 : C o n t a i n e r   z : R e f = " i 4 6 5 9 " / > < d 1 p 1 : V a l u e   i : t y p e = " d 1 : s t r i n g " > ' T 8 2 ' ! 5 0 : 5 0 < / d 1 p 1 : V a l u e > < / d 2 : a n y T y p e > < d 2 : a n y T y p e   z : I d = " i 4 7 4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6 5 8 " / > < d 1 p 1 : U U I D > 1 5 b 9 9 9 b 9 - 4 5 9 3 - 4 5 3 6 - a 2 7 8 - 8 5 e b 4 8 c f f a b c < / d 1 p 1 : U U I D > < d 1 p 1 : C o n t a i n e r   z : R e f = " i 4 6 5 9 " / > < d 1 p 1 : V a l u e   i : t y p e = " d 1 : s t r i n g " > ' T 8 3 ' ! 5 0 : 5 0 < / d 1 p 1 : V a l u e > < / d 2 : a n y T y p e > < d 2 : a n y T y p e   z : I d = " i 4 7 4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6 5 8 " / > < d 1 p 1 : U U I D > b a 6 7 a 0 e c - 4 e 9 0 - 4 2 e 6 - a 9 2 3 - 4 7 a f c 7 1 9 3 a a 5 < / d 1 p 1 : U U I D > < d 1 p 1 : C o n t a i n e r   z : R e f = " i 4 6 5 9 " / > < d 1 p 1 : V a l u e   i : t y p e = " d 1 : s t r i n g " > ' T 8 4 ' ! 5 0 : 5 0 < / d 1 p 1 : V a l u e > < / d 2 : a n y T y p e > < d 2 : a n y T y p e   z : I d = " i 4 7 4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6 5 8 " / > < d 1 p 1 : U U I D > c 4 5 3 d 7 2 b - c 6 7 e - 4 5 c b - 9 1 d e - 1 0 3 9 4 3 a 9 9 f a 3 < / d 1 p 1 : U U I D > < d 1 p 1 : C o n t a i n e r   z : R e f = " i 4 6 5 9 " / > < d 1 p 1 : V a l u e   i : t y p e = " d 1 : s t r i n g " > ' T 8 5 ' ! 5 0 : 5 0 < / d 1 p 1 : V a l u e > < / d 2 : a n y T y p e > < d 2 : a n y T y p e   z : I d = " i 4 7 4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6 5 8 " / > < d 1 p 1 : U U I D > 8 c d 3 e 5 6 9 - 0 0 6 1 - 4 a e 8 - 9 1 c 0 - 2 8 d 9 d 6 4 1 b 5 f 0 < / d 1 p 1 : U U I D > < d 1 p 1 : C o n t a i n e r   z : R e f = " i 4 6 5 9 " / > < d 1 p 1 : V a l u e   i : t y p e = " d 1 : s t r i n g " > ' T 8 6 ' ! 4 9 : 4 9 < / d 1 p 1 : V a l u e > < / d 2 : a n y T y p e > < d 2 : a n y T y p e   z : I d = " i 4 7 4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6 5 8 " / > < d 1 p 1 : U U I D > a a c a 3 f d 8 - 5 b a 6 - 4 d 4 8 - a 7 3 4 - f 7 2 e f 1 3 f e a 6 2 < / d 1 p 1 : U U I D > < d 1 p 1 : C o n t a i n e r   z : R e f = " i 4 6 5 9 " / > < d 1 p 1 : V a l u e   i : t y p e = " d 1 : s t r i n g " > ' T 8 7 ' ! 5 0 : 5 0 < / d 1 p 1 : V a l u e > < / d 2 : a n y T y p e > < d 2 : a n y T y p e   z : I d = " i 4 7 5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6 5 8 " / > < d 1 p 1 : U U I D > 5 b 8 2 f b 9 a - 3 6 1 4 - 4 8 7 b - 9 5 9 e - b 8 0 5 2 9 a f e 8 f c < / d 1 p 1 : U U I D > < d 1 p 1 : C o n t a i n e r   z : R e f = " i 4 6 5 9 " / > < d 1 p 1 : V a l u e   i : t y p e = " d 1 : s t r i n g " > ' T 8 8 ' ! 5 0 : 5 0 < / d 1 p 1 : V a l u e > < / d 2 : a n y T y p e > < d 2 : a n y T y p e   z : I d = " i 4 7 5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6 5 8 " / > < d 1 p 1 : U U I D > 5 b b a 8 3 b f - 6 c 1 b - 4 9 d e - a 2 4 0 - 3 7 5 8 5 4 c 5 a b 9 b < / d 1 p 1 : U U I D > < d 1 p 1 : C o n t a i n e r   z : R e f = " i 4 6 5 9 " / > < d 1 p 1 : V a l u e   i : t y p e = " d 1 : s t r i n g " > ' T 8 9 ' ! 5 0 : 5 0 < / d 1 p 1 : V a l u e > < / d 2 : a n y T y p e > < d 2 : a n y T y p e   z : I d = " i 4 7 5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6 5 8 " / > < d 1 p 1 : U U I D > 5 9 b 3 8 c 9 e - 4 c f 8 - 4 9 4 3 - a c 9 b - b 9 8 3 3 b 1 5 3 a 5 e < / d 1 p 1 : U U I D > < d 1 p 1 : C o n t a i n e r   z : R e f = " i 4 6 5 9 " / > < d 1 p 1 : V a l u e   i : t y p e = " d 1 : s t r i n g " > ' T 9 0 ' ! 4 9 : 4 9 < / d 1 p 1 : V a l u e > < / d 2 : a n y T y p e > < d 2 : a n y T y p e   z : I d = " i 4 7 5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6 5 8 " / > < d 1 p 1 : U U I D > 4 d 8 b 1 b b c - 4 8 0 7 - 4 2 f 9 - 9 0 8 0 - 3 0 0 3 d 0 c 5 5 1 c 9 < / d 1 p 1 : U U I D > < d 1 p 1 : C o n t a i n e r   z : R e f = " i 4 6 5 9 " / > < d 1 p 1 : V a l u e   i : t y p e = " d 1 : s t r i n g " > ' T 9 1 ' ! 4 9 : 4 9 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7 5 4 " > < d 1 p 1 : U U I D > 7 3 a 7 f 0 a f - 2 6 a b - 4 d 5 f - 9 f f d - f 0 e 9 e 3 6 f d 6 d 7 < / d 1 p 1 : U U I D > < d 1 p 1 : _ e l e m e n t s > < d 2 : a n y T y p e   z : R e f = " i 4 6 6 0 " / > < d 2 : a n y T y p e   z : R e f = " i 4 6 6 3 " / > < d 2 : a n y T y p e   z : R e f = " i 4 6 6 4 " / > < d 2 : a n y T y p e   z : R e f = " i 4 6 6 5 " / > < d 2 : a n y T y p e   z : R e f = " i 4 6 6 6 " / > < d 2 : a n y T y p e   z : R e f = " i 4 6 6 7 " / > < d 2 : a n y T y p e   z : R e f = " i 4 6 6 8 " / > < d 2 : a n y T y p e   z : R e f = " i 4 6 6 9 " / > < d 2 : a n y T y p e   z : R e f = " i 4 6 7 0 " / > < d 2 : a n y T y p e   z : R e f = " i 4 6 7 1 " / > < d 2 : a n y T y p e   z : R e f = " i 4 6 7 2 " / > < d 2 : a n y T y p e   z : R e f = " i 4 6 7 3 " / > < d 2 : a n y T y p e   z : R e f = " i 4 6 7 4 " / > < d 2 : a n y T y p e   z : R e f = " i 4 6 7 5 " / > < d 2 : a n y T y p e   z : R e f = " i 4 6 7 6 " / > < d 2 : a n y T y p e   z : R e f = " i 4 6 7 7 " / > < d 2 : a n y T y p e   z : R e f = " i 4 6 7 8 " / > < d 2 : a n y T y p e   z : R e f = " i 4 6 7 9 " / > < d 2 : a n y T y p e   z : R e f = " i 4 6 8 0 " / > < d 2 : a n y T y p e   z : R e f = " i 4 6 8 1 " / > < d 2 : a n y T y p e   z : R e f = " i 4 6 8 2 " / > < d 2 : a n y T y p e   z : R e f = " i 4 6 8 3 " / > < d 2 : a n y T y p e   z : R e f = " i 4 6 8 4 " / > < d 2 : a n y T y p e   z : R e f = " i 4 6 8 5 " / > < d 2 : a n y T y p e   z : R e f = " i 4 6 8 6 " / > < d 2 : a n y T y p e   z : R e f = " i 4 6 8 7 " / > < d 2 : a n y T y p e   z : R e f = " i 4 6 8 8 " / > < d 2 : a n y T y p e   z : R e f = " i 4 6 8 9 " / > < d 2 : a n y T y p e   z : R e f = " i 4 6 9 0 " / > < d 2 : a n y T y p e   z : R e f = " i 4 6 9 1 " / > < d 2 : a n y T y p e   z : R e f = " i 4 6 9 2 " / > < d 2 : a n y T y p e   z : R e f = " i 4 6 9 3 " / > < d 2 : a n y T y p e   z : R e f = " i 4 6 9 4 " / > < d 2 : a n y T y p e   z : R e f = " i 4 6 9 5 " / > < d 2 : a n y T y p e   z : R e f = " i 4 6 9 6 " / > < d 2 : a n y T y p e   z : R e f = " i 4 6 9 7 " / > < d 2 : a n y T y p e   z : R e f = " i 4 6 9 8 " / > < d 2 : a n y T y p e   z : R e f = " i 4 6 9 9 " / > < d 2 : a n y T y p e   z : R e f = " i 4 7 0 0 " / > < d 2 : a n y T y p e   z : R e f = " i 4 7 0 1 " / > < d 2 : a n y T y p e   z : R e f = " i 4 7 0 2 " / > < d 2 : a n y T y p e   z : R e f = " i 4 7 0 3 " / > < d 2 : a n y T y p e   z : R e f = " i 4 7 0 4 " / > < d 2 : a n y T y p e   z : R e f = " i 4 7 0 5 " / > < d 2 : a n y T y p e   z : R e f = " i 4 7 0 6 " / > < d 2 : a n y T y p e   z : R e f = " i 4 7 0 7 " / > < d 2 : a n y T y p e   z : R e f = " i 4 7 0 8 " / > < d 2 : a n y T y p e   z : R e f = " i 4 7 0 9 " / > < d 2 : a n y T y p e   z : R e f = " i 4 7 1 0 " / > < d 2 : a n y T y p e   z : R e f = " i 4 7 1 1 " / > < d 2 : a n y T y p e   z : R e f = " i 4 7 1 2 " / > < d 2 : a n y T y p e   z : R e f = " i 4 7 1 3 " / > < d 2 : a n y T y p e   z : R e f = " i 4 7 1 4 " / > < d 2 : a n y T y p e   z : R e f = " i 4 7 1 5 " / > < d 2 : a n y T y p e   z : R e f = " i 4 7 1 6 " / > < d 2 : a n y T y p e   z : R e f = " i 4 7 1 7 " / > < d 2 : a n y T y p e   z : R e f = " i 4 7 1 8 " / > < d 2 : a n y T y p e   z : R e f = " i 4 7 1 9 " / > < d 2 : a n y T y p e   z : R e f = " i 4 7 2 0 " / > < d 2 : a n y T y p e   z : R e f = " i 4 7 2 1 " / > < d 2 : a n y T y p e   z : R e f = " i 4 7 2 2 " / > < d 2 : a n y T y p e   z : R e f = " i 4 7 2 3 " / > < d 2 : a n y T y p e   z : R e f = " i 4 7 2 4 " / > < d 2 : a n y T y p e   z : R e f = " i 4 7 2 5 " / > < d 2 : a n y T y p e   z : R e f = " i 4 7 2 6 " / > < d 2 : a n y T y p e   z : R e f = " i 4 7 2 7 " / > < d 2 : a n y T y p e   z : R e f = " i 4 7 2 8 " / > < d 2 : a n y T y p e   z : R e f = " i 4 7 2 9 " / > < d 2 : a n y T y p e   z : R e f = " i 4 7 3 0 " / > < d 2 : a n y T y p e   z : R e f = " i 4 7 3 1 " / > < d 2 : a n y T y p e   z : R e f = " i 4 7 3 2 " / > < d 2 : a n y T y p e   z : R e f = " i 4 7 3 3 " / > < d 2 : a n y T y p e   z : R e f = " i 4 7 3 4 " / > < d 2 : a n y T y p e   z : R e f = " i 4 7 3 5 " / > < d 2 : a n y T y p e   z : R e f = " i 4 7 3 6 " / > < d 2 : a n y T y p e   z : R e f = " i 4 7 3 7 " / > < d 2 : a n y T y p e   z : R e f = " i 4 7 3 8 " / > < d 2 : a n y T y p e   z : R e f = " i 4 7 3 9 " / > < d 2 : a n y T y p e   z : R e f = " i 4 7 4 0 " / > < d 2 : a n y T y p e   z : R e f = " i 4 7 4 1 " / > < d 2 : a n y T y p e   z : R e f = " i 4 7 4 2 " / > < d 2 : a n y T y p e   z : R e f = " i 4 7 4 3 " / > < d 2 : a n y T y p e   z : R e f = " i 4 7 4 4 " / > < d 2 : a n y T y p e   z : R e f = " i 4 7 4 5 " / > < d 2 : a n y T y p e   z : R e f = " i 4 7 4 6 " / > < d 2 : a n y T y p e   z : R e f = " i 4 7 4 7 " / > < d 2 : a n y T y p e   z : R e f = " i 4 7 4 8 " / > < d 2 : a n y T y p e   z : R e f = " i 4 7 4 9 " / > < d 2 : a n y T y p e   z : R e f = " i 4 7 5 0 " / > < d 2 : a n y T y p e   z : R e f = " i 4 7 5 1 " / > < d 2 : a n y T y p e   z : R e f = " i 4 7 5 2 " / > < d 2 : a n y T y p e   z : R e f = " i 4 7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7 5 5 "   i : t y p e = " d 1 p 1 : L a b e l " > < d 1 p 1 : P a r e n t   z : R e f = " i 4 6 5 8 " / > < d 1 p 1 : U U I D > c a d e 5 a b 4 - e c 9 3 - 4 b b 7 - 9 e a c - 5 6 b 9 1 d a 2 5 3 0 7 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 L a   R � u n i o n 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7 5 6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L a n g u e d o c & a m p ; 4 5 ; R o u s s i l l o n & a m p ; 3 2 ; < / d 1 p 1 : N a m e > < d 1 p 1 : O b j e c t T y p e > E l e m e n t < / d 1 p 1 : O b j e c t T y p e > < d 1 p 1 : P a r e n t   z : R e f = " i 2 4 1 " / > < d 1 p 1 : U U I D > 8 2 4 1 b 4 c 2 - 7 d 9 e - 4 b c 8 - b 1 5 a - 4 b b 0 4 b c 2 9 d f 4 < / d 1 p 1 : U U I D > < d 1 p 1 : _ p r o p e r t i e s   z : I d = " i 4 7 5 7 "   i : t y p e = " d 1 p 1 : M D M P r o p e r t i e s " > < d 1 p 1 : P a r e n t   z : R e f = " i 4 7 5 6 " / > < d 1 p 1 : U U I D > 7 4 a c 7 9 9 4 - 7 1 2 0 - 4 7 8 b - b 3 2 2 - b 6 c 3 4 0 e 3 a 1 f d < / d 1 p 1 : U U I D > < d 1 p 1 : _ e l e m e n t s > < d 2 : a n y T y p e   z : I d = " i 4 7 5 8 "   i : t y p e = " d 1 p 1 : M D M P r o p e r t y " > < d 1 p 1 : N a m e > S i g L e t t e r < / d 1 p 1 : N a m e > < d 1 p 1 : P a r e n t   z : R e f = " i 4 7 5 6 " / > < d 1 p 1 : U U I D > 0 2 c d 7 6 a c - a 7 b 1 - 4 9 8 d - 9 c f 8 - f c b a d c 7 8 5 7 0 c < / d 1 p 1 : U U I D > < d 1 p 1 : _ p r o p e r t i e s   z : I d = " i 4 7 5 9 "   i : t y p e = " d 1 p 1 : M D M P r o p e r t i e s " > < d 1 p 1 : P a r e n t   z : R e f = " i 4 7 5 8 " / > < d 1 p 1 : U U I D > d 6 3 6 4 8 a b - 1 3 9 2 - 4 3 e 3 - b a e d - 0 0 4 a 2 4 b 8 8 b e 2 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7 6 0 " > < d 1 p 1 : U U I D > c 2 7 e 5 e a 3 - d d 8 8 - 4 d 3 1 - b 5 6 e - 8 0 7 b e e b e 8 8 c 2 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7 5 7 " / > < d 1 p 1 : V a l u e   i : t y p e = " d 1 : s t r i n g " > < / d 1 p 1 : V a l u e > < / d 2 : a n y T y p e > < d 2 : a n y T y p e   z : I d = " i 4 7 6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7 5 6 " / > < d 1 p 1 : U U I D > d c 0 d 6 d 2 b - a 7 8 d - 4 7 b a - 8 b 3 e - e d c 4 8 c 1 b 9 3 a 1 < / d 1 p 1 : U U I D > < d 1 p 1 : C o n t a i n e r   z : R e f = " i 4 7 5 7 " / > < d 1 p 1 : V a l u e   i : t y p e = " d 1 : s t r i n g " > ' T 1 ' ! 5 0 : 5 0 < / d 1 p 1 : V a l u e > < / d 2 : a n y T y p e > < d 2 : a n y T y p e   z : I d = " i 4 7 6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7 5 6 " / > < d 1 p 1 : U U I D > e e 9 8 f 2 2 d - c b 8 5 - 4 d 7 4 - a f 3 4 - 3 0 c 3 f c c 1 b f b 1 < / d 1 p 1 : U U I D > < d 1 p 1 : C o n t a i n e r   z : R e f = " i 4 7 5 7 " / > < d 1 p 1 : V a l u e   i : t y p e = " d 1 : s t r i n g " > ' T 2 ' ! 5 0 : 5 0 < / d 1 p 1 : V a l u e > < / d 2 : a n y T y p e > < d 2 : a n y T y p e   z : I d = " i 4 7 6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7 5 6 " / > < d 1 p 1 : U U I D > b 8 4 a 1 f 0 4 - 1 f f a - 4 d 3 c - 8 5 1 e - c 3 7 5 8 7 6 1 8 7 e 1 < / d 1 p 1 : U U I D > < d 1 p 1 : C o n t a i n e r   z : R e f = " i 4 7 5 7 " / > < d 1 p 1 : V a l u e   i : t y p e = " d 1 : s t r i n g " > ' T 3 ' ! 5 0 : 5 0 < / d 1 p 1 : V a l u e > < / d 2 : a n y T y p e > < d 2 : a n y T y p e   z : I d = " i 4 7 6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7 5 6 " / > < d 1 p 1 : U U I D > 1 a 4 a d 7 c 0 - b f a 7 - 4 0 5 d - b 0 a b - 4 7 0 c 3 7 2 a 4 8 2 7 < / d 1 p 1 : U U I D > < d 1 p 1 : C o n t a i n e r   z : R e f = " i 4 7 5 7 " / > < d 1 p 1 : V a l u e   i : t y p e = " d 1 : s t r i n g " > ' T 4 ' ! 5 0 : 5 0 < / d 1 p 1 : V a l u e > < / d 2 : a n y T y p e > < d 2 : a n y T y p e   z : I d = " i 4 7 6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7 5 6 " / > < d 1 p 1 : U U I D > 2 4 8 c 7 2 f 0 - c d 5 3 - 4 c c e - 9 b e 3 - 6 1 6 4 8 2 c f f 3 6 4 < / d 1 p 1 : U U I D > < d 1 p 1 : C o n t a i n e r   z : R e f = " i 4 7 5 7 " / > < d 1 p 1 : V a l u e   i : t y p e = " d 1 : s t r i n g " > ' T 5 ' ! 5 0 : 5 0 < / d 1 p 1 : V a l u e > < / d 2 : a n y T y p e > < d 2 : a n y T y p e   z : I d = " i 4 7 6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7 5 6 " / > < d 1 p 1 : U U I D > 4 a 1 b b e 9 3 - a 1 4 e - 4 1 1 8 - a a 9 8 - e b e 8 4 c 0 0 3 a 2 0 < / d 1 p 1 : U U I D > < d 1 p 1 : C o n t a i n e r   z : R e f = " i 4 7 5 7 " / > < d 1 p 1 : V a l u e   i : t y p e = " d 1 : s t r i n g " > ' T 6 ' ! 5 0 : 5 0 < / d 1 p 1 : V a l u e > < / d 2 : a n y T y p e > < d 2 : a n y T y p e   z : I d = " i 4 7 6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7 5 6 " / > < d 1 p 1 : U U I D > 8 e c 5 8 3 b a - c 1 1 e - 4 0 f 5 - 9 c e f - f 8 a 5 7 8 0 c 6 f a 7 < / d 1 p 1 : U U I D > < d 1 p 1 : C o n t a i n e r   z : R e f = " i 4 7 5 7 " / > < d 1 p 1 : V a l u e   i : t y p e = " d 1 : s t r i n g " > ' T 7 ' ! 5 0 : 5 0 < / d 1 p 1 : V a l u e > < / d 2 : a n y T y p e > < d 2 : a n y T y p e   z : I d = " i 4 7 6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7 5 6 " / > < d 1 p 1 : U U I D > 9 8 7 5 b 7 8 2 - 9 0 8 2 - 4 2 1 c - a b 2 7 - 6 d 8 c 2 6 c 7 8 0 3 4 < / d 1 p 1 : U U I D > < d 1 p 1 : C o n t a i n e r   z : R e f = " i 4 7 5 7 " / > < d 1 p 1 : V a l u e   i : t y p e = " d 1 : s t r i n g " > ' T 8 ' ! 5 0 : 5 0 < / d 1 p 1 : V a l u e > < / d 2 : a n y T y p e > < d 2 : a n y T y p e   z : I d = " i 4 7 6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7 5 6 " / > < d 1 p 1 : U U I D > 5 e 0 a 7 5 a 0 - e 8 a 6 - 4 a c 2 - b 2 d 7 - 4 a 8 8 7 7 b 2 b 3 4 0 < / d 1 p 1 : U U I D > < d 1 p 1 : C o n t a i n e r   z : R e f = " i 4 7 5 7 " / > < d 1 p 1 : V a l u e   i : t y p e = " d 1 : s t r i n g " > ' T 9 ' ! 5 0 : 5 0 < / d 1 p 1 : V a l u e > < / d 2 : a n y T y p e > < d 2 : a n y T y p e   z : I d = " i 4 7 7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7 5 6 " / > < d 1 p 1 : U U I D > 3 2 b 7 2 c 3 b - 7 1 9 5 - 4 3 4 2 - a 2 7 f - 5 e 9 3 e 3 3 6 a 3 d e < / d 1 p 1 : U U I D > < d 1 p 1 : C o n t a i n e r   z : R e f = " i 4 7 5 7 " / > < d 1 p 1 : V a l u e   i : t y p e = " d 1 : s t r i n g " > ' T 1 0 ' ! 5 0 : 5 0 < / d 1 p 1 : V a l u e > < / d 2 : a n y T y p e > < d 2 : a n y T y p e   z : I d = " i 4 7 7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7 5 6 " / > < d 1 p 1 : U U I D > 3 0 d 2 3 8 8 9 - 3 6 9 8 - 4 1 3 5 - a 6 c c - 8 3 5 a 6 f 1 e 9 b 1 8 < / d 1 p 1 : U U I D > < d 1 p 1 : C o n t a i n e r   z : R e f = " i 4 7 5 7 " / > < d 1 p 1 : V a l u e   i : t y p e = " d 1 : s t r i n g " > ' T 1 1 ' ! 5 0 : 5 0 < / d 1 p 1 : V a l u e > < / d 2 : a n y T y p e > < d 2 : a n y T y p e   z : I d = " i 4 7 7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7 5 6 " / > < d 1 p 1 : U U I D > 4 a 1 7 e 2 e a - b 9 7 0 - 4 b a 0 - a 1 6 f - 2 1 0 d 7 8 0 b 1 6 6 3 < / d 1 p 1 : U U I D > < d 1 p 1 : C o n t a i n e r   z : R e f = " i 4 7 5 7 " / > < d 1 p 1 : V a l u e   i : t y p e = " d 1 : s t r i n g " > ' T 1 2 ' ! 5 0 : 5 0 < / d 1 p 1 : V a l u e > < / d 2 : a n y T y p e > < d 2 : a n y T y p e   z : I d = " i 4 7 7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7 5 6 " / > < d 1 p 1 : U U I D > 1 7 4 3 5 d 8 5 - 5 1 0 5 - 4 9 b 6 - b b 1 d - c 5 5 f c 1 7 2 9 5 2 6 < / d 1 p 1 : U U I D > < d 1 p 1 : C o n t a i n e r   z : R e f = " i 4 7 5 7 " / > < d 1 p 1 : V a l u e   i : t y p e = " d 1 : s t r i n g " > ' T 1 3 ' ! 5 0 : 5 0 < / d 1 p 1 : V a l u e > < / d 2 : a n y T y p e > < d 2 : a n y T y p e   z : I d = " i 4 7 7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7 5 6 " / > < d 1 p 1 : U U I D > 6 f 1 3 3 e 0 6 - 7 9 7 9 - 4 5 5 7 - 9 c d c - 3 e c 1 6 d d 4 d 6 0 1 < / d 1 p 1 : U U I D > < d 1 p 1 : C o n t a i n e r   z : R e f = " i 4 7 5 7 " / > < d 1 p 1 : V a l u e   i : t y p e = " d 1 : s t r i n g " > ' T 1 4 ' ! 5 0 : 5 0 < / d 1 p 1 : V a l u e > < / d 2 : a n y T y p e > < d 2 : a n y T y p e   z : I d = " i 4 7 7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7 5 6 " / > < d 1 p 1 : U U I D > 3 7 c e e d d 9 - b 6 d 1 - 4 b 7 4 - a e 5 7 - 8 f 5 a e 3 2 7 c e 4 9 < / d 1 p 1 : U U I D > < d 1 p 1 : C o n t a i n e r   z : R e f = " i 4 7 5 7 " / > < d 1 p 1 : V a l u e   i : t y p e = " d 1 : s t r i n g " > ' T 1 5 ' ! 5 0 : 5 0 < / d 1 p 1 : V a l u e > < / d 2 : a n y T y p e > < d 2 : a n y T y p e   z : I d = " i 4 7 7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7 5 6 " / > < d 1 p 1 : U U I D > 7 8 9 8 6 a e 4 - a 8 8 1 - 4 8 7 a - 9 d f 0 - 5 1 5 1 9 f 0 6 b d 9 f < / d 1 p 1 : U U I D > < d 1 p 1 : C o n t a i n e r   z : R e f = " i 4 7 5 7 " / > < d 1 p 1 : V a l u e   i : t y p e = " d 1 : s t r i n g " > ' T 1 6 ' ! 5 0 : 5 0 < / d 1 p 1 : V a l u e > < / d 2 : a n y T y p e > < d 2 : a n y T y p e   z : I d = " i 4 7 7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7 5 6 " / > < d 1 p 1 : U U I D > 7 8 6 1 6 c 2 8 - 0 d 7 0 - 4 7 2 4 - 8 8 7 c - 0 1 7 3 8 a e a f c 3 7 < / d 1 p 1 : U U I D > < d 1 p 1 : C o n t a i n e r   z : R e f = " i 4 7 5 7 " / > < d 1 p 1 : V a l u e   i : t y p e = " d 1 : s t r i n g " > ' T 1 7 ' ! 5 0 : 5 0 < / d 1 p 1 : V a l u e > < / d 2 : a n y T y p e > < d 2 : a n y T y p e   z : I d = " i 4 7 7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7 5 6 " / > < d 1 p 1 : U U I D > 5 3 8 f e a b f - 1 4 5 5 - 4 7 d 7 - 9 3 7 4 - 8 8 2 c d b 2 b 4 a 8 a < / d 1 p 1 : U U I D > < d 1 p 1 : C o n t a i n e r   z : R e f = " i 4 7 5 7 " / > < d 1 p 1 : V a l u e   i : t y p e = " d 1 : s t r i n g " > ' T 1 8 ' ! 5 0 : 5 0 < / d 1 p 1 : V a l u e > < / d 2 : a n y T y p e > < d 2 : a n y T y p e   z : I d = " i 4 7 7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7 5 6 " / > < d 1 p 1 : U U I D > 2 9 5 0 6 0 1 5 - a c f 9 - 4 7 4 9 - a d 3 7 - e d 4 a e 8 5 4 6 1 d 7 < / d 1 p 1 : U U I D > < d 1 p 1 : C o n t a i n e r   z : R e f = " i 4 7 5 7 " / > < d 1 p 1 : V a l u e   i : t y p e = " d 1 : s t r i n g " > ' T 1 9 ' ! 5 0 : 5 0 < / d 1 p 1 : V a l u e > < / d 2 : a n y T y p e > < d 2 : a n y T y p e   z : I d = " i 4 7 8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7 5 6 " / > < d 1 p 1 : U U I D > d a 3 6 a 6 a 7 - f a 1 6 - 4 4 f f - 8 5 3 5 - 3 8 8 b 0 e b 5 7 f a e < / d 1 p 1 : U U I D > < d 1 p 1 : C o n t a i n e r   z : R e f = " i 4 7 5 7 " / > < d 1 p 1 : V a l u e   i : t y p e = " d 1 : s t r i n g " > ' T 2 0 ' ! 5 0 : 5 0 < / d 1 p 1 : V a l u e > < / d 2 : a n y T y p e > < d 2 : a n y T y p e   z : I d = " i 4 7 8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7 5 6 " / > < d 1 p 1 : U U I D > 0 0 8 5 e 9 3 2 - c a 0 f - 4 f 0 5 - 9 4 0 8 - c 6 5 a 8 7 3 a 4 6 4 4 < / d 1 p 1 : U U I D > < d 1 p 1 : C o n t a i n e r   z : R e f = " i 4 7 5 7 " / > < d 1 p 1 : V a l u e   i : t y p e = " d 1 : s t r i n g " > ' T 2 1 ' ! 5 0 : 5 0 < / d 1 p 1 : V a l u e > < / d 2 : a n y T y p e > < d 2 : a n y T y p e   z : I d = " i 4 7 8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7 5 6 " / > < d 1 p 1 : U U I D > 8 f 4 6 b 6 2 1 - 6 1 9 e - 4 4 1 8 - 9 e 0 a - 3 6 3 a 7 1 8 b 0 8 2 d < / d 1 p 1 : U U I D > < d 1 p 1 : C o n t a i n e r   z : R e f = " i 4 7 5 7 " / > < d 1 p 1 : V a l u e   i : t y p e = " d 1 : s t r i n g " > ' T 2 2 ' ! 5 1 : 5 1 < / d 1 p 1 : V a l u e > < / d 2 : a n y T y p e > < d 2 : a n y T y p e   z : I d = " i 4 7 8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7 5 6 " / > < d 1 p 1 : U U I D > f 3 8 f 7 0 7 3 - 7 4 c 5 - 4 0 0 a - b 4 0 e - 1 0 d 5 8 8 0 e b 7 e 7 < / d 1 p 1 : U U I D > < d 1 p 1 : C o n t a i n e r   z : R e f = " i 4 7 5 7 " / > < d 1 p 1 : V a l u e   i : t y p e = " d 1 : s t r i n g " > ' T 2 3 ' ! 5 1 : 5 1 < / d 1 p 1 : V a l u e > < / d 2 : a n y T y p e > < d 2 : a n y T y p e   z : I d = " i 4 7 8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7 5 6 " / > < d 1 p 1 : U U I D > 9 e d a 6 3 4 c - e 8 d 8 - 4 d 8 4 - 9 2 d 0 - e 7 7 b 5 6 a c 8 b 8 4 < / d 1 p 1 : U U I D > < d 1 p 1 : C o n t a i n e r   z : R e f = " i 4 7 5 7 " / > < d 1 p 1 : V a l u e   i : t y p e = " d 1 : s t r i n g " > ' T 2 4 ' ! 5 1 : 5 1 < / d 1 p 1 : V a l u e > < / d 2 : a n y T y p e > < d 2 : a n y T y p e   z : I d = " i 4 7 8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7 5 6 " / > < d 1 p 1 : U U I D > d 5 0 e 7 6 8 f - 4 b b a - 4 7 6 c - b d 2 9 - c 0 2 8 c 7 2 2 0 d b 3 < / d 1 p 1 : U U I D > < d 1 p 1 : C o n t a i n e r   z : R e f = " i 4 7 5 7 " / > < d 1 p 1 : V a l u e   i : t y p e = " d 1 : s t r i n g " > ' T 2 5 ' ! 5 1 : 5 1 < / d 1 p 1 : V a l u e > < / d 2 : a n y T y p e > < d 2 : a n y T y p e   z : I d = " i 4 7 8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7 5 6 " / > < d 1 p 1 : U U I D > 3 f 2 6 8 4 c 3 - 5 e 3 4 - 4 6 c 5 - a 6 4 1 - 8 5 3 d d a 8 9 f 5 b f < / d 1 p 1 : U U I D > < d 1 p 1 : C o n t a i n e r   z : R e f = " i 4 7 5 7 " / > < d 1 p 1 : V a l u e   i : t y p e = " d 1 : s t r i n g " > ' T 2 6 ' ! 5 1 : 5 1 < / d 1 p 1 : V a l u e > < / d 2 : a n y T y p e > < d 2 : a n y T y p e   z : I d = " i 4 7 8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7 5 6 " / > < d 1 p 1 : U U I D > 7 4 c a b a 4 2 - 9 c e d - 4 3 6 5 - b 4 a 0 - b f 2 9 6 a e 2 0 6 2 4 < / d 1 p 1 : U U I D > < d 1 p 1 : C o n t a i n e r   z : R e f = " i 4 7 5 7 " / > < d 1 p 1 : V a l u e   i : t y p e = " d 1 : s t r i n g " > ' T 2 7 ' ! 5 1 : 5 1 < / d 1 p 1 : V a l u e > < / d 2 : a n y T y p e > < d 2 : a n y T y p e   z : I d = " i 4 7 8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7 5 6 " / > < d 1 p 1 : U U I D > a b c 0 8 0 7 7 - a 6 d 8 - 4 5 e 2 - b 3 8 1 - 9 7 d f 0 9 c d 2 1 7 3 < / d 1 p 1 : U U I D > < d 1 p 1 : C o n t a i n e r   z : R e f = " i 4 7 5 7 " / > < d 1 p 1 : V a l u e   i : t y p e = " d 1 : s t r i n g " > ' T 2 8 ' ! 5 1 : 5 1 < / d 1 p 1 : V a l u e > < / d 2 : a n y T y p e > < d 2 : a n y T y p e   z : I d = " i 4 7 8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7 5 6 " / > < d 1 p 1 : U U I D > f 7 5 7 8 7 7 4 - 2 b 0 8 - 4 a 6 2 - a b 5 9 - 9 b a 4 3 6 7 8 0 6 0 b < / d 1 p 1 : U U I D > < d 1 p 1 : C o n t a i n e r   z : R e f = " i 4 7 5 7 " / > < d 1 p 1 : V a l u e   i : t y p e = " d 1 : s t r i n g " > ' T 2 9 ' ! 5 1 : 5 1 < / d 1 p 1 : V a l u e > < / d 2 : a n y T y p e > < d 2 : a n y T y p e   z : I d = " i 4 7 9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7 5 6 " / > < d 1 p 1 : U U I D > 9 4 e 4 3 f 9 8 - 2 c 4 8 - 4 f 1 5 - 9 4 6 1 - d b 1 5 5 4 7 6 d e e a < / d 1 p 1 : U U I D > < d 1 p 1 : C o n t a i n e r   z : R e f = " i 4 7 5 7 " / > < d 1 p 1 : V a l u e   i : t y p e = " d 1 : s t r i n g " > ' T 3 0 ' ! 5 2 : 5 2 < / d 1 p 1 : V a l u e > < / d 2 : a n y T y p e > < d 2 : a n y T y p e   z : I d = " i 4 7 9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7 5 6 " / > < d 1 p 1 : U U I D > a 2 2 a 2 3 3 4 - 4 2 c 7 - 4 0 5 c - b d b 6 - a d d c 0 c e 5 5 2 d b < / d 1 p 1 : U U I D > < d 1 p 1 : C o n t a i n e r   z : R e f = " i 4 7 5 7 " / > < d 1 p 1 : V a l u e   i : t y p e = " d 1 : s t r i n g " > ' T 3 1 ' ! 5 2 : 5 2 < / d 1 p 1 : V a l u e > < / d 2 : a n y T y p e > < d 2 : a n y T y p e   z : I d = " i 4 7 9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7 5 6 " / > < d 1 p 1 : U U I D > f 8 3 d 9 1 2 6 - 3 5 4 9 - 4 a 6 c - b 1 b f - c a d b a 5 e f 7 a 7 d < / d 1 p 1 : U U I D > < d 1 p 1 : C o n t a i n e r   z : R e f = " i 4 7 5 7 " / > < d 1 p 1 : V a l u e   i : t y p e = " d 1 : s t r i n g " > ' T 3 2 ' ! 5 2 : 5 2 < / d 1 p 1 : V a l u e > < / d 2 : a n y T y p e > < d 2 : a n y T y p e   z : I d = " i 4 7 9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7 5 6 " / > < d 1 p 1 : U U I D > 8 8 8 1 e 2 b e - 8 4 c 5 - 4 2 1 9 - 8 7 7 3 - 8 d d 3 a 2 0 2 3 5 c 7 < / d 1 p 1 : U U I D > < d 1 p 1 : C o n t a i n e r   z : R e f = " i 4 7 5 7 " / > < d 1 p 1 : V a l u e   i : t y p e = " d 1 : s t r i n g " > ' T 3 3 ' ! 5 2 : 5 2 < / d 1 p 1 : V a l u e > < / d 2 : a n y T y p e > < d 2 : a n y T y p e   z : I d = " i 4 7 9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7 5 6 " / > < d 1 p 1 : U U I D > c 9 6 7 1 2 7 7 - e a c c - 4 a f 6 - a e b d - e 9 9 3 3 d 5 0 7 6 2 2 < / d 1 p 1 : U U I D > < d 1 p 1 : C o n t a i n e r   z : R e f = " i 4 7 5 7 " / > < d 1 p 1 : V a l u e   i : t y p e = " d 1 : s t r i n g " > ' T 3 4 ' ! 5 2 : 5 2 < / d 1 p 1 : V a l u e > < / d 2 : a n y T y p e > < d 2 : a n y T y p e   z : I d = " i 4 7 9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7 5 6 " / > < d 1 p 1 : U U I D > 2 8 c b 6 d b b - 6 e 4 a - 4 a b 9 - 9 c c a - c 7 1 a c 9 c 4 7 5 b 7 < / d 1 p 1 : U U I D > < d 1 p 1 : C o n t a i n e r   z : R e f = " i 4 7 5 7 " / > < d 1 p 1 : V a l u e   i : t y p e = " d 1 : s t r i n g " > ' T 3 5 ' ! 5 2 : 5 2 < / d 1 p 1 : V a l u e > < / d 2 : a n y T y p e > < d 2 : a n y T y p e   z : I d = " i 4 7 9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7 5 6 " / > < d 1 p 1 : U U I D > 0 3 9 d 7 1 7 2 - c 2 9 d - 4 4 b 4 - b d 2 f - 6 4 0 2 8 8 6 8 8 4 f 4 < / d 1 p 1 : U U I D > < d 1 p 1 : C o n t a i n e r   z : R e f = " i 4 7 5 7 " / > < d 1 p 1 : V a l u e   i : t y p e = " d 1 : s t r i n g " > ' T 3 6 ' ! 5 2 : 5 2 < / d 1 p 1 : V a l u e > < / d 2 : a n y T y p e > < d 2 : a n y T y p e   z : I d = " i 4 7 9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7 5 6 " / > < d 1 p 1 : U U I D > 2 7 e 3 c 3 3 2 - c 3 1 d - 4 1 5 c - 9 2 4 a - 8 6 9 c 8 9 6 3 9 1 a 2 < / d 1 p 1 : U U I D > < d 1 p 1 : C o n t a i n e r   z : R e f = " i 4 7 5 7 " / > < d 1 p 1 : V a l u e   i : t y p e = " d 1 : s t r i n g " > ' T 3 7 ' ! 5 2 : 5 2 < / d 1 p 1 : V a l u e > < / d 2 : a n y T y p e > < d 2 : a n y T y p e   z : I d = " i 4 7 9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7 5 6 " / > < d 1 p 1 : U U I D > 5 3 1 0 b d b a - 4 9 d 5 - 4 6 f f - 8 5 c 1 - 6 5 a 5 1 0 d e 9 e 0 b < / d 1 p 1 : U U I D > < d 1 p 1 : C o n t a i n e r   z : R e f = " i 4 7 5 7 " / > < d 1 p 1 : V a l u e   i : t y p e = " d 1 : s t r i n g " > ' T 3 8 ' ! 5 1 : 5 1 < / d 1 p 1 : V a l u e > < / d 2 : a n y T y p e > < d 2 : a n y T y p e   z : I d = " i 4 7 9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7 5 6 " / > < d 1 p 1 : U U I D > 3 0 8 0 d 6 f 0 - a 7 b 9 - 4 c 9 d - b 4 7 a - a 0 8 d a 2 9 d 4 4 6 4 < / d 1 p 1 : U U I D > < d 1 p 1 : C o n t a i n e r   z : R e f = " i 4 7 5 7 " / > < d 1 p 1 : V a l u e   i : t y p e = " d 1 : s t r i n g " > ' T 3 9 ' ! 5 1 : 5 1 < / d 1 p 1 : V a l u e > < / d 2 : a n y T y p e > < d 2 : a n y T y p e   z : I d = " i 4 8 0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7 5 6 " / > < d 1 p 1 : U U I D > 1 c 8 d f a 6 e - a b 8 8 - 4 a f 7 - 8 f c 6 - b f 4 5 7 f c 3 0 2 a d < / d 1 p 1 : U U I D > < d 1 p 1 : C o n t a i n e r   z : R e f = " i 4 7 5 7 " / > < d 1 p 1 : V a l u e   i : t y p e = " d 1 : s t r i n g " > ' T 4 0 ' ! 5 1 : 5 1 < / d 1 p 1 : V a l u e > < / d 2 : a n y T y p e > < d 2 : a n y T y p e   z : I d = " i 4 8 0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7 5 6 " / > < d 1 p 1 : U U I D > 6 3 a 2 b b b 5 - 1 a c a - 4 9 c c - a a 1 6 - 3 c d 6 7 7 f 3 3 2 e c < / d 1 p 1 : U U I D > < d 1 p 1 : C o n t a i n e r   z : R e f = " i 4 7 5 7 " / > < d 1 p 1 : V a l u e   i : t y p e = " d 1 : s t r i n g " > ' T 4 1 ' ! 5 1 : 5 1 < / d 1 p 1 : V a l u e > < / d 2 : a n y T y p e > < d 2 : a n y T y p e   z : I d = " i 4 8 0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7 5 6 " / > < d 1 p 1 : U U I D > 7 2 b 5 9 4 2 e - 0 8 c 8 - 4 3 7 a - a c c d - e 3 0 9 3 5 7 4 d 8 f 0 < / d 1 p 1 : U U I D > < d 1 p 1 : C o n t a i n e r   z : R e f = " i 4 7 5 7 " / > < d 1 p 1 : V a l u e   i : t y p e = " d 1 : s t r i n g " > ' T 4 2 ' ! 5 1 : 5 1 < / d 1 p 1 : V a l u e > < / d 2 : a n y T y p e > < d 2 : a n y T y p e   z : I d = " i 4 8 0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7 5 6 " / > < d 1 p 1 : U U I D > e b b c 2 9 7 e - b 1 a 0 - 4 c 5 b - b 6 6 4 - 1 6 3 5 f 1 7 6 d 8 3 d < / d 1 p 1 : U U I D > < d 1 p 1 : C o n t a i n e r   z : R e f = " i 4 7 5 7 " / > < d 1 p 1 : V a l u e   i : t y p e = " d 1 : s t r i n g " > ' T 4 3 ' ! 5 1 : 5 1 < / d 1 p 1 : V a l u e > < / d 2 : a n y T y p e > < d 2 : a n y T y p e   z : I d = " i 4 8 0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7 5 6 " / > < d 1 p 1 : U U I D > 0 0 3 3 2 0 9 9 - 6 3 a a - 4 9 5 1 - 9 7 0 b - 7 5 a 7 5 c 1 1 5 3 0 a < / d 1 p 1 : U U I D > < d 1 p 1 : C o n t a i n e r   z : R e f = " i 4 7 5 7 " / > < d 1 p 1 : V a l u e   i : t y p e = " d 1 : s t r i n g " > ' T 4 4 ' ! 5 1 : 5 1 < / d 1 p 1 : V a l u e > < / d 2 : a n y T y p e > < d 2 : a n y T y p e   z : I d = " i 4 8 0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7 5 6 " / > < d 1 p 1 : U U I D > 2 e 6 c 7 1 f 7 - 6 3 e c - 4 1 c 5 - a 0 0 7 - 4 d b 7 e 6 4 3 5 6 b 2 < / d 1 p 1 : U U I D > < d 1 p 1 : C o n t a i n e r   z : R e f = " i 4 7 5 7 " / > < d 1 p 1 : V a l u e   i : t y p e = " d 1 : s t r i n g " > ' T 4 5 ' ! 5 1 : 5 1 < / d 1 p 1 : V a l u e > < / d 2 : a n y T y p e > < d 2 : a n y T y p e   z : I d = " i 4 8 0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7 5 6 " / > < d 1 p 1 : U U I D > 6 c 9 9 4 f 0 8 - d 8 9 c - 4 0 3 6 - b 4 4 4 - c 0 2 3 7 4 8 5 2 d c 6 < / d 1 p 1 : U U I D > < d 1 p 1 : C o n t a i n e r   z : R e f = " i 4 7 5 7 " / > < d 1 p 1 : V a l u e   i : t y p e = " d 1 : s t r i n g " > ' T 4 6 ' ! 5 2 : 5 2 < / d 1 p 1 : V a l u e > < / d 2 : a n y T y p e > < d 2 : a n y T y p e   z : I d = " i 4 8 0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7 5 6 " / > < d 1 p 1 : U U I D > 8 2 7 e 3 5 9 0 - e 6 c a - 4 c f 2 - a 4 9 2 - 4 9 d f 8 3 0 f f 5 5 d < / d 1 p 1 : U U I D > < d 1 p 1 : C o n t a i n e r   z : R e f = " i 4 7 5 7 " / > < d 1 p 1 : V a l u e   i : t y p e = " d 1 : s t r i n g " > ' T 4 7 ' ! 5 2 : 5 2 < / d 1 p 1 : V a l u e > < / d 2 : a n y T y p e > < d 2 : a n y T y p e   z : I d = " i 4 8 0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7 5 6 " / > < d 1 p 1 : U U I D > 1 7 0 0 7 a 7 d - a a 1 0 - 4 5 d 8 - a 6 5 a - 4 7 d 3 e c a 9 c d d c < / d 1 p 1 : U U I D > < d 1 p 1 : C o n t a i n e r   z : R e f = " i 4 7 5 7 " / > < d 1 p 1 : V a l u e   i : t y p e = " d 1 : s t r i n g " > ' T 4 8 ' ! 5 2 : 5 2 < / d 1 p 1 : V a l u e > < / d 2 : a n y T y p e > < d 2 : a n y T y p e   z : I d = " i 4 8 0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7 5 6 " / > < d 1 p 1 : U U I D > 9 e 2 7 e 5 3 8 - 8 f c f - 4 f 9 f - 8 5 8 3 - 9 a c b 7 9 2 4 e 1 b 5 < / d 1 p 1 : U U I D > < d 1 p 1 : C o n t a i n e r   z : R e f = " i 4 7 5 7 " / > < d 1 p 1 : V a l u e   i : t y p e = " d 1 : s t r i n g " > ' T 4 9 ' ! 5 2 : 5 2 < / d 1 p 1 : V a l u e > < / d 2 : a n y T y p e > < d 2 : a n y T y p e   z : I d = " i 4 8 1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7 5 6 " / > < d 1 p 1 : U U I D > c 7 4 c 2 b e 8 - d c 4 3 - 4 c 5 5 - 8 b 7 e - 5 2 7 4 b e 6 9 a f 2 b < / d 1 p 1 : U U I D > < d 1 p 1 : C o n t a i n e r   z : R e f = " i 4 7 5 7 " / > < d 1 p 1 : V a l u e   i : t y p e = " d 1 : s t r i n g " > ' T 5 0 ' ! 5 2 : 5 2 < / d 1 p 1 : V a l u e > < / d 2 : a n y T y p e > < d 2 : a n y T y p e   z : I d = " i 4 8 1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7 5 6 " / > < d 1 p 1 : U U I D > 3 6 7 5 5 6 e 4 - e d 4 1 - 4 f e e - 9 9 d a - c 2 c 0 f 2 9 6 d 5 4 2 < / d 1 p 1 : U U I D > < d 1 p 1 : C o n t a i n e r   z : R e f = " i 4 7 5 7 " / > < d 1 p 1 : V a l u e   i : t y p e = " d 1 : s t r i n g " > ' T 5 1 ' ! 5 2 : 5 2 < / d 1 p 1 : V a l u e > < / d 2 : a n y T y p e > < d 2 : a n y T y p e   z : I d = " i 4 8 1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7 5 6 " / > < d 1 p 1 : U U I D > d 0 e e 3 e 5 1 - c 9 9 6 - 4 4 b 0 - a e b e - 1 a 3 d 8 3 e 5 3 f f 0 < / d 1 p 1 : U U I D > < d 1 p 1 : C o n t a i n e r   z : R e f = " i 4 7 5 7 " / > < d 1 p 1 : V a l u e   i : t y p e = " d 1 : s t r i n g " > ' T 5 2 ' ! 5 2 : 5 2 < / d 1 p 1 : V a l u e > < / d 2 : a n y T y p e > < d 2 : a n y T y p e   z : I d = " i 4 8 1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7 5 6 " / > < d 1 p 1 : U U I D > e 7 b 2 c 2 8 7 - 0 9 b c - 4 2 d 8 - b 5 8 f - b 3 9 b 2 3 e c e 1 a 6 < / d 1 p 1 : U U I D > < d 1 p 1 : C o n t a i n e r   z : R e f = " i 4 7 5 7 " / > < d 1 p 1 : V a l u e   i : t y p e = " d 1 : s t r i n g " > ' T 5 3 ' ! 5 2 : 5 2 < / d 1 p 1 : V a l u e > < / d 2 : a n y T y p e > < d 2 : a n y T y p e   z : I d = " i 4 8 1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7 5 6 " / > < d 1 p 1 : U U I D > c b 1 8 c e 8 0 - 7 2 4 8 - 4 4 6 6 - a 3 5 e - b 1 a 5 b 2 8 c 7 7 f 2 < / d 1 p 1 : U U I D > < d 1 p 1 : C o n t a i n e r   z : R e f = " i 4 7 5 7 " / > < d 1 p 1 : V a l u e   i : t y p e = " d 1 : s t r i n g " > ' T 5 4 ' ! 5 1 : 5 1 < / d 1 p 1 : V a l u e > < / d 2 : a n y T y p e > < d 2 : a n y T y p e   z : I d = " i 4 8 1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7 5 6 " / > < d 1 p 1 : U U I D > 5 8 e 7 c c c 4 - 9 5 2 3 - 4 c 7 3 - 8 7 d c - 9 2 8 a 3 6 b 3 5 9 a e < / d 1 p 1 : U U I D > < d 1 p 1 : C o n t a i n e r   z : R e f = " i 4 7 5 7 " / > < d 1 p 1 : V a l u e   i : t y p e = " d 1 : s t r i n g " > ' T 5 5 ' ! 5 1 : 5 1 < / d 1 p 1 : V a l u e > < / d 2 : a n y T y p e > < d 2 : a n y T y p e   z : I d = " i 4 8 1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7 5 6 " / > < d 1 p 1 : U U I D > 9 3 6 7 d d 1 1 - 4 b 0 7 - 4 d c d - 9 3 1 1 - 9 3 a 0 b 7 6 a 5 1 d 6 < / d 1 p 1 : U U I D > < d 1 p 1 : C o n t a i n e r   z : R e f = " i 4 7 5 7 " / > < d 1 p 1 : V a l u e   i : t y p e = " d 1 : s t r i n g " > ' T 5 6 ' ! 5 1 : 5 1 < / d 1 p 1 : V a l u e > < / d 2 : a n y T y p e > < d 2 : a n y T y p e   z : I d = " i 4 8 1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7 5 6 " / > < d 1 p 1 : U U I D > 8 a 3 3 8 4 e 8 - 9 4 f 8 - 4 3 e 1 - a 9 2 7 - c 7 a a 6 e 9 f a b 2 0 < / d 1 p 1 : U U I D > < d 1 p 1 : C o n t a i n e r   z : R e f = " i 4 7 5 7 " / > < d 1 p 1 : V a l u e   i : t y p e = " d 1 : s t r i n g " > ' T 5 7 ' ! 5 1 : 5 1 < / d 1 p 1 : V a l u e > < / d 2 : a n y T y p e > < d 2 : a n y T y p e   z : I d = " i 4 8 1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7 5 6 " / > < d 1 p 1 : U U I D > b 6 4 3 c 6 3 3 - f a e 4 - 4 4 2 a - 8 f 3 8 - 6 6 f 2 5 2 3 5 f 2 4 b < / d 1 p 1 : U U I D > < d 1 p 1 : C o n t a i n e r   z : R e f = " i 4 7 5 7 " / > < d 1 p 1 : V a l u e   i : t y p e = " d 1 : s t r i n g " > ' T 5 8 ' ! 5 1 : 5 1 < / d 1 p 1 : V a l u e > < / d 2 : a n y T y p e > < d 2 : a n y T y p e   z : I d = " i 4 8 1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7 5 6 " / > < d 1 p 1 : U U I D > e 3 5 5 5 7 3 9 - c c 4 4 - 4 7 6 8 - b c 7 7 - 9 0 1 5 a d 2 f 2 f 6 c < / d 1 p 1 : U U I D > < d 1 p 1 : C o n t a i n e r   z : R e f = " i 4 7 5 7 " / > < d 1 p 1 : V a l u e   i : t y p e = " d 1 : s t r i n g " > ' T 5 9 ' ! 5 1 : 5 1 < / d 1 p 1 : V a l u e > < / d 2 : a n y T y p e > < d 2 : a n y T y p e   z : I d = " i 4 8 2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7 5 6 " / > < d 1 p 1 : U U I D > b 4 7 7 c 2 9 b - b e 8 f - 4 c 6 8 - 9 1 d a - 1 4 c 0 7 0 b 8 2 3 d 3 < / d 1 p 1 : U U I D > < d 1 p 1 : C o n t a i n e r   z : R e f = " i 4 7 5 7 " / > < d 1 p 1 : V a l u e   i : t y p e = " d 1 : s t r i n g " > ' T 6 0 ' ! 5 0 : 5 0 < / d 1 p 1 : V a l u e > < / d 2 : a n y T y p e > < d 2 : a n y T y p e   z : I d = " i 4 8 2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7 5 6 " / > < d 1 p 1 : U U I D > 3 0 9 c e d 9 d - f a e b - 4 5 8 9 - 9 c d 4 - d 1 1 e 9 2 d 0 d c 0 0 < / d 1 p 1 : U U I D > < d 1 p 1 : C o n t a i n e r   z : R e f = " i 4 7 5 7 " / > < d 1 p 1 : V a l u e   i : t y p e = " d 1 : s t r i n g " > ' T 6 1 ' ! 5 0 : 5 0 < / d 1 p 1 : V a l u e > < / d 2 : a n y T y p e > < d 2 : a n y T y p e   z : I d = " i 4 8 2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7 5 6 " / > < d 1 p 1 : U U I D > d 5 2 5 8 e a 8 - 0 f 5 5 - 4 a 9 2 - a a 6 d - c 4 d d 9 0 8 7 e 5 2 5 < / d 1 p 1 : U U I D > < d 1 p 1 : C o n t a i n e r   z : R e f = " i 4 7 5 7 " / > < d 1 p 1 : V a l u e   i : t y p e = " d 1 : s t r i n g " > ' T 6 2 ' ! 5 0 : 5 0 < / d 1 p 1 : V a l u e > < / d 2 : a n y T y p e > < d 2 : a n y T y p e   z : I d = " i 4 8 2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7 5 6 " / > < d 1 p 1 : U U I D > 4 5 7 b a e 1 0 - 6 7 a 2 - 4 f 0 a - 9 8 e d - 5 d 7 6 a 3 4 4 1 e 3 0 < / d 1 p 1 : U U I D > < d 1 p 1 : C o n t a i n e r   z : R e f = " i 4 7 5 7 " / > < d 1 p 1 : V a l u e   i : t y p e = " d 1 : s t r i n g " > ' T 6 3 ' ! 5 0 : 5 0 < / d 1 p 1 : V a l u e > < / d 2 : a n y T y p e > < d 2 : a n y T y p e   z : I d = " i 4 8 2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7 5 6 " / > < d 1 p 1 : U U I D > 1 b 6 9 9 0 b f - 7 9 2 7 - 4 e 6 9 - b a 9 0 - a 2 e 7 5 a c 0 b 8 b 8 < / d 1 p 1 : U U I D > < d 1 p 1 : C o n t a i n e r   z : R e f = " i 4 7 5 7 " / > < d 1 p 1 : V a l u e   i : t y p e = " d 1 : s t r i n g " > ' T 6 4 ' ! 5 0 : 5 0 < / d 1 p 1 : V a l u e > < / d 2 : a n y T y p e > < d 2 : a n y T y p e   z : I d = " i 4 8 2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7 5 6 " / > < d 1 p 1 : U U I D > 7 3 0 a 8 6 a c - b f e 8 - 4 a f a - b 4 e b - 2 f 0 b 0 2 2 1 f 6 c d < / d 1 p 1 : U U I D > < d 1 p 1 : C o n t a i n e r   z : R e f = " i 4 7 5 7 " / > < d 1 p 1 : V a l u e   i : t y p e = " d 1 : s t r i n g " > ' T 6 5 ' ! 5 1 : 5 1 < / d 1 p 1 : V a l u e > < / d 2 : a n y T y p e > < d 2 : a n y T y p e   z : I d = " i 4 8 2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7 5 6 " / > < d 1 p 1 : U U I D > 5 d 8 d 0 a 1 2 - 4 8 c c - 4 9 3 d - b 4 f 0 - b 2 4 c 5 c 7 f e b 2 a < / d 1 p 1 : U U I D > < d 1 p 1 : C o n t a i n e r   z : R e f = " i 4 7 5 7 " / > < d 1 p 1 : V a l u e   i : t y p e = " d 1 : s t r i n g " > ' T 6 6 ' ! 5 1 : 5 1 < / d 1 p 1 : V a l u e > < / d 2 : a n y T y p e > < d 2 : a n y T y p e   z : I d = " i 4 8 2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7 5 6 " / > < d 1 p 1 : U U I D > 0 d 1 9 4 d 0 2 - 8 2 3 b - 4 c f 1 - a 6 3 d - 4 8 e 6 0 9 a 1 4 8 c 6 < / d 1 p 1 : U U I D > < d 1 p 1 : C o n t a i n e r   z : R e f = " i 4 7 5 7 " / > < d 1 p 1 : V a l u e   i : t y p e = " d 1 : s t r i n g " > ' T 6 7 ' ! 5 1 : 5 1 < / d 1 p 1 : V a l u e > < / d 2 : a n y T y p e > < d 2 : a n y T y p e   z : I d = " i 4 8 2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7 5 6 " / > < d 1 p 1 : U U I D > 9 f 6 5 e c 1 f - a a e 3 - 4 9 5 d - 8 f 8 6 - 7 5 f 4 f b 9 f 9 2 6 c < / d 1 p 1 : U U I D > < d 1 p 1 : C o n t a i n e r   z : R e f = " i 4 7 5 7 " / > < d 1 p 1 : V a l u e   i : t y p e = " d 1 : s t r i n g " > ' T 6 8 ' ! 5 1 : 5 1 < / d 1 p 1 : V a l u e > < / d 2 : a n y T y p e > < d 2 : a n y T y p e   z : I d = " i 4 8 2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7 5 6 " / > < d 1 p 1 : U U I D > 6 6 2 7 8 f f 5 - 4 0 b 5 - 4 f 3 9 - 9 8 8 7 - 1 a 4 9 2 c 9 1 9 3 3 7 < / d 1 p 1 : U U I D > < d 1 p 1 : C o n t a i n e r   z : R e f = " i 4 7 5 7 " / > < d 1 p 1 : V a l u e   i : t y p e = " d 1 : s t r i n g " > ' T 6 9 ' ! 5 1 : 5 1 < / d 1 p 1 : V a l u e > < / d 2 : a n y T y p e > < d 2 : a n y T y p e   z : I d = " i 4 8 3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7 5 6 " / > < d 1 p 1 : U U I D > 5 a 0 e b a a 1 - 4 d 5 6 - 4 a f c - a f 0 a - 3 e c 3 e 3 f 0 5 2 d f < / d 1 p 1 : U U I D > < d 1 p 1 : C o n t a i n e r   z : R e f = " i 4 7 5 7 " / > < d 1 p 1 : V a l u e   i : t y p e = " d 1 : s t r i n g " > ' T 7 0 ' ! 5 2 : 5 2 < / d 1 p 1 : V a l u e > < / d 2 : a n y T y p e > < d 2 : a n y T y p e   z : I d = " i 4 8 3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7 5 6 " / > < d 1 p 1 : U U I D > 4 9 5 1 9 a 8 4 - 7 5 0 3 - 4 8 c 3 - a 4 3 8 - 7 8 4 4 0 3 9 1 4 4 6 b < / d 1 p 1 : U U I D > < d 1 p 1 : C o n t a i n e r   z : R e f = " i 4 7 5 7 " / > < d 1 p 1 : V a l u e   i : t y p e = " d 1 : s t r i n g " > ' T 7 1 ' ! 5 2 : 5 2 < / d 1 p 1 : V a l u e > < / d 2 : a n y T y p e > < d 2 : a n y T y p e   z : I d = " i 4 8 3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7 5 6 " / > < d 1 p 1 : U U I D > b 2 0 2 2 0 4 5 - 1 c b 4 - 4 6 7 7 - b a 0 a - d 4 f 5 3 7 e 1 2 0 c 9 < / d 1 p 1 : U U I D > < d 1 p 1 : C o n t a i n e r   z : R e f = " i 4 7 5 7 " / > < d 1 p 1 : V a l u e   i : t y p e = " d 1 : s t r i n g " > ' T 7 2 ' ! 5 2 : 5 2 < / d 1 p 1 : V a l u e > < / d 2 : a n y T y p e > < d 2 : a n y T y p e   z : I d = " i 4 8 3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7 5 6 " / > < d 1 p 1 : U U I D > c a 1 4 2 6 2 b - d c 0 2 - 4 8 b 6 - 8 4 4 e - 0 8 3 7 3 9 a 0 1 3 5 0 < / d 1 p 1 : U U I D > < d 1 p 1 : C o n t a i n e r   z : R e f = " i 4 7 5 7 " / > < d 1 p 1 : V a l u e   i : t y p e = " d 1 : s t r i n g " > ' T 7 3 ' ! 5 2 : 5 2 < / d 1 p 1 : V a l u e > < / d 2 : a n y T y p e > < d 2 : a n y T y p e   z : I d = " i 4 8 3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7 5 6 " / > < d 1 p 1 : U U I D > 6 9 e f 9 1 4 4 - f 3 3 0 - 4 d a 0 - a e 1 e - e a 2 8 c c a 0 0 0 b a < / d 1 p 1 : U U I D > < d 1 p 1 : C o n t a i n e r   z : R e f = " i 4 7 5 7 " / > < d 1 p 1 : V a l u e   i : t y p e = " d 1 : s t r i n g " > ' T 7 4 ' ! 5 2 : 5 2 < / d 1 p 1 : V a l u e > < / d 2 : a n y T y p e > < d 2 : a n y T y p e   z : I d = " i 4 8 3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7 5 6 " / > < d 1 p 1 : U U I D > 5 9 0 6 f c a 7 - f 3 1 a - 4 9 d a - a 3 6 1 - 6 e 7 f 5 4 c 1 7 e 7 a < / d 1 p 1 : U U I D > < d 1 p 1 : C o n t a i n e r   z : R e f = " i 4 7 5 7 " / > < d 1 p 1 : V a l u e   i : t y p e = " d 1 : s t r i n g " > ' T 7 5 ' ! 5 1 : 5 1 < / d 1 p 1 : V a l u e > < / d 2 : a n y T y p e > < d 2 : a n y T y p e   z : I d = " i 4 8 3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7 5 6 " / > < d 1 p 1 : U U I D > a 3 f 8 e b 1 c - 6 2 7 b - 4 2 5 4 - a f f 8 - b 2 c 3 9 2 f b 3 c 6 e < / d 1 p 1 : U U I D > < d 1 p 1 : C o n t a i n e r   z : R e f = " i 4 7 5 7 " / > < d 1 p 1 : V a l u e   i : t y p e = " d 1 : s t r i n g " > ' T 7 6 ' ! 5 1 : 5 1 < / d 1 p 1 : V a l u e > < / d 2 : a n y T y p e > < d 2 : a n y T y p e   z : I d = " i 4 8 3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7 5 6 " / > < d 1 p 1 : U U I D > 6 3 3 8 d 5 0 6 - 5 6 4 5 - 4 0 5 f - 9 4 1 0 - 6 2 4 a 4 5 6 7 7 7 d 4 < / d 1 p 1 : U U I D > < d 1 p 1 : C o n t a i n e r   z : R e f = " i 4 7 5 7 " / > < d 1 p 1 : V a l u e   i : t y p e = " d 1 : s t r i n g " > ' T 7 7 ' ! 5 1 : 5 1 < / d 1 p 1 : V a l u e > < / d 2 : a n y T y p e > < d 2 : a n y T y p e   z : I d = " i 4 8 3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7 5 6 " / > < d 1 p 1 : U U I D > c f c 8 f f 1 0 - 0 5 c 3 - 4 1 9 0 - 9 5 9 4 - 1 b 0 d 1 b 9 6 8 a a 3 < / d 1 p 1 : U U I D > < d 1 p 1 : C o n t a i n e r   z : R e f = " i 4 7 5 7 " / > < d 1 p 1 : V a l u e   i : t y p e = " d 1 : s t r i n g " > ' T 7 8 ' ! 5 1 : 5 1 < / d 1 p 1 : V a l u e > < / d 2 : a n y T y p e > < d 2 : a n y T y p e   z : I d = " i 4 8 3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7 5 6 " / > < d 1 p 1 : U U I D > 0 a e 0 3 6 0 e - e 7 4 d - 4 0 a f - a a a 7 - 3 0 a 6 f f 9 c 4 5 7 4 < / d 1 p 1 : U U I D > < d 1 p 1 : C o n t a i n e r   z : R e f = " i 4 7 5 7 " / > < d 1 p 1 : V a l u e   i : t y p e = " d 1 : s t r i n g " > ' T 7 9 ' ! 5 2 : 5 2 < / d 1 p 1 : V a l u e > < / d 2 : a n y T y p e > < d 2 : a n y T y p e   z : I d = " i 4 8 4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7 5 6 " / > < d 1 p 1 : U U I D > 7 1 7 9 1 f e 7 - b 5 e d - 4 a 7 f - b 6 9 e - 5 f 0 2 2 f 8 1 4 5 0 1 < / d 1 p 1 : U U I D > < d 1 p 1 : C o n t a i n e r   z : R e f = " i 4 7 5 7 " / > < d 1 p 1 : V a l u e   i : t y p e = " d 1 : s t r i n g " > ' T 8 0 ' ! 5 2 : 5 2 < / d 1 p 1 : V a l u e > < / d 2 : a n y T y p e > < d 2 : a n y T y p e   z : I d = " i 4 8 4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7 5 6 " / > < d 1 p 1 : U U I D > 8 d 3 0 0 8 a b - 7 6 d 9 - 4 4 e 8 - a 1 f a - d 6 9 c 7 e e 3 1 b 6 3 < / d 1 p 1 : U U I D > < d 1 p 1 : C o n t a i n e r   z : R e f = " i 4 7 5 7 " / > < d 1 p 1 : V a l u e   i : t y p e = " d 1 : s t r i n g " > ' T 8 1 ' ! 5 2 : 5 2 < / d 1 p 1 : V a l u e > < / d 2 : a n y T y p e > < d 2 : a n y T y p e   z : I d = " i 4 8 4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7 5 6 " / > < d 1 p 1 : U U I D > 7 a 7 1 1 c 5 a - c 5 e 2 - 4 9 5 0 - 8 d c 6 - c 6 c 8 6 6 a 8 1 e 9 2 < / d 1 p 1 : U U I D > < d 1 p 1 : C o n t a i n e r   z : R e f = " i 4 7 5 7 " / > < d 1 p 1 : V a l u e   i : t y p e = " d 1 : s t r i n g " > ' T 8 2 ' ! 5 1 : 5 1 < / d 1 p 1 : V a l u e > < / d 2 : a n y T y p e > < d 2 : a n y T y p e   z : I d = " i 4 8 4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7 5 6 " / > < d 1 p 1 : U U I D > 6 b 7 f 8 f 3 d - e 3 1 2 - 4 e 5 b - b f b f - f 9 5 8 4 b 1 5 0 9 0 a < / d 1 p 1 : U U I D > < d 1 p 1 : C o n t a i n e r   z : R e f = " i 4 7 5 7 " / > < d 1 p 1 : V a l u e   i : t y p e = " d 1 : s t r i n g " > ' T 8 3 ' ! 5 1 : 5 1 < / d 1 p 1 : V a l u e > < / d 2 : a n y T y p e > < d 2 : a n y T y p e   z : I d = " i 4 8 4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7 5 6 " / > < d 1 p 1 : U U I D > 4 8 b 5 b f 7 2 - c 4 7 a - 4 0 1 0 - 8 d 6 a - 8 7 2 5 0 f e e f 8 f 4 < / d 1 p 1 : U U I D > < d 1 p 1 : C o n t a i n e r   z : R e f = " i 4 7 5 7 " / > < d 1 p 1 : V a l u e   i : t y p e = " d 1 : s t r i n g " > ' T 8 4 ' ! 5 1 : 5 1 < / d 1 p 1 : V a l u e > < / d 2 : a n y T y p e > < d 2 : a n y T y p e   z : I d = " i 4 8 4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7 5 6 " / > < d 1 p 1 : U U I D > 6 d a a 4 f a 6 - 4 a 8 7 - 4 8 e 3 - 9 c 0 9 - b 8 c 0 4 b 1 6 4 d 7 1 < / d 1 p 1 : U U I D > < d 1 p 1 : C o n t a i n e r   z : R e f = " i 4 7 5 7 " / > < d 1 p 1 : V a l u e   i : t y p e = " d 1 : s t r i n g " > ' T 8 5 ' ! 5 1 : 5 1 < / d 1 p 1 : V a l u e > < / d 2 : a n y T y p e > < d 2 : a n y T y p e   z : I d = " i 4 8 4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7 5 6 " / > < d 1 p 1 : U U I D > 3 9 2 5 b 4 e 0 - 9 f 8 b - 4 6 a c - b 8 d f - c e 2 2 f 0 9 7 d 7 4 d < / d 1 p 1 : U U I D > < d 1 p 1 : C o n t a i n e r   z : R e f = " i 4 7 5 7 " / > < d 1 p 1 : V a l u e   i : t y p e = " d 1 : s t r i n g " > ' T 8 6 ' ! 5 0 : 5 0 < / d 1 p 1 : V a l u e > < / d 2 : a n y T y p e > < d 2 : a n y T y p e   z : I d = " i 4 8 4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7 5 6 " / > < d 1 p 1 : U U I D > 1 b 3 a 0 6 7 e - 8 0 4 a - 4 b 1 4 - b 0 4 1 - 6 8 f 6 d 7 4 1 3 e e 8 < / d 1 p 1 : U U I D > < d 1 p 1 : C o n t a i n e r   z : R e f = " i 4 7 5 7 " / > < d 1 p 1 : V a l u e   i : t y p e = " d 1 : s t r i n g " > ' T 8 7 ' ! 5 1 : 5 1 < / d 1 p 1 : V a l u e > < / d 2 : a n y T y p e > < d 2 : a n y T y p e   z : I d = " i 4 8 4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7 5 6 " / > < d 1 p 1 : U U I D > 7 5 0 9 c 8 d 2 - d 5 4 f - 4 a c 8 - a 5 5 7 - e 8 c 4 5 2 a 2 f 1 e 8 < / d 1 p 1 : U U I D > < d 1 p 1 : C o n t a i n e r   z : R e f = " i 4 7 5 7 " / > < d 1 p 1 : V a l u e   i : t y p e = " d 1 : s t r i n g " > ' T 8 8 ' ! 5 1 : 5 1 < / d 1 p 1 : V a l u e > < / d 2 : a n y T y p e > < d 2 : a n y T y p e   z : I d = " i 4 8 4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7 5 6 " / > < d 1 p 1 : U U I D > 1 2 9 e f 2 7 1 - 8 d f 4 - 4 f 2 9 - b 9 f d - 3 7 a 8 d 0 7 f c 6 6 b < / d 1 p 1 : U U I D > < d 1 p 1 : C o n t a i n e r   z : R e f = " i 4 7 5 7 " / > < d 1 p 1 : V a l u e   i : t y p e = " d 1 : s t r i n g " > ' T 8 9 ' ! 5 1 : 5 1 < / d 1 p 1 : V a l u e > < / d 2 : a n y T y p e > < d 2 : a n y T y p e   z : I d = " i 4 8 5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7 5 6 " / > < d 1 p 1 : U U I D > f 8 3 9 f 5 f 1 - f 6 6 6 - 4 2 1 4 - 9 9 d d - 6 9 8 b b 7 e 1 e f a 0 < / d 1 p 1 : U U I D > < d 1 p 1 : C o n t a i n e r   z : R e f = " i 4 7 5 7 " / > < d 1 p 1 : V a l u e   i : t y p e = " d 1 : s t r i n g " > ' T 9 0 ' ! 5 0 : 5 0 < / d 1 p 1 : V a l u e > < / d 2 : a n y T y p e > < d 2 : a n y T y p e   z : I d = " i 4 8 5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7 5 6 " / > < d 1 p 1 : U U I D > e 1 f a 4 1 7 f - 6 4 f a - 4 7 3 9 - a 2 e 7 - c 1 d 8 1 8 a d 0 e c 9 < / d 1 p 1 : U U I D > < d 1 p 1 : C o n t a i n e r   z : R e f = " i 4 7 5 7 " / > < d 1 p 1 : V a l u e   i : t y p e = " d 1 : s t r i n g " > ' T 9 1 ' ! 5 0 : 5 0 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8 5 2 " > < d 1 p 1 : U U I D > 4 f 1 2 7 a c 7 - b 9 5 9 - 4 7 2 9 - b 0 d f - 9 e 4 2 a a d d 7 5 5 b < / d 1 p 1 : U U I D > < d 1 p 1 : _ e l e m e n t s > < d 2 : a n y T y p e   z : R e f = " i 4 7 5 8 " / > < d 2 : a n y T y p e   z : R e f = " i 4 7 6 1 " / > < d 2 : a n y T y p e   z : R e f = " i 4 7 6 2 " / > < d 2 : a n y T y p e   z : R e f = " i 4 7 6 3 " / > < d 2 : a n y T y p e   z : R e f = " i 4 7 6 4 " / > < d 2 : a n y T y p e   z : R e f = " i 4 7 6 5 " / > < d 2 : a n y T y p e   z : R e f = " i 4 7 6 6 " / > < d 2 : a n y T y p e   z : R e f = " i 4 7 6 7 " / > < d 2 : a n y T y p e   z : R e f = " i 4 7 6 8 " / > < d 2 : a n y T y p e   z : R e f = " i 4 7 6 9 " / > < d 2 : a n y T y p e   z : R e f = " i 4 7 7 0 " / > < d 2 : a n y T y p e   z : R e f = " i 4 7 7 1 " / > < d 2 : a n y T y p e   z : R e f = " i 4 7 7 2 " / > < d 2 : a n y T y p e   z : R e f = " i 4 7 7 3 " / > < d 2 : a n y T y p e   z : R e f = " i 4 7 7 4 " / > < d 2 : a n y T y p e   z : R e f = " i 4 7 7 5 " / > < d 2 : a n y T y p e   z : R e f = " i 4 7 7 6 " / > < d 2 : a n y T y p e   z : R e f = " i 4 7 7 7 " / > < d 2 : a n y T y p e   z : R e f = " i 4 7 7 8 " / > < d 2 : a n y T y p e   z : R e f = " i 4 7 7 9 " / > < d 2 : a n y T y p e   z : R e f = " i 4 7 8 0 " / > < d 2 : a n y T y p e   z : R e f = " i 4 7 8 1 " / > < d 2 : a n y T y p e   z : R e f = " i 4 7 8 2 " / > < d 2 : a n y T y p e   z : R e f = " i 4 7 8 3 " / > < d 2 : a n y T y p e   z : R e f = " i 4 7 8 4 " / > < d 2 : a n y T y p e   z : R e f = " i 4 7 8 5 " / > < d 2 : a n y T y p e   z : R e f = " i 4 7 8 6 " / > < d 2 : a n y T y p e   z : R e f = " i 4 7 8 7 " / > < d 2 : a n y T y p e   z : R e f = " i 4 7 8 8 " / > < d 2 : a n y T y p e   z : R e f = " i 4 7 8 9 " / > < d 2 : a n y T y p e   z : R e f = " i 4 7 9 0 " / > < d 2 : a n y T y p e   z : R e f = " i 4 7 9 1 " / > < d 2 : a n y T y p e   z : R e f = " i 4 7 9 2 " / > < d 2 : a n y T y p e   z : R e f = " i 4 7 9 3 " / > < d 2 : a n y T y p e   z : R e f = " i 4 7 9 4 " / > < d 2 : a n y T y p e   z : R e f = " i 4 7 9 5 " / > < d 2 : a n y T y p e   z : R e f = " i 4 7 9 6 " / > < d 2 : a n y T y p e   z : R e f = " i 4 7 9 7 " / > < d 2 : a n y T y p e   z : R e f = " i 4 7 9 8 " / > < d 2 : a n y T y p e   z : R e f = " i 4 7 9 9 " / > < d 2 : a n y T y p e   z : R e f = " i 4 8 0 0 " / > < d 2 : a n y T y p e   z : R e f = " i 4 8 0 1 " / > < d 2 : a n y T y p e   z : R e f = " i 4 8 0 2 " / > < d 2 : a n y T y p e   z : R e f = " i 4 8 0 3 " / > < d 2 : a n y T y p e   z : R e f = " i 4 8 0 4 " / > < d 2 : a n y T y p e   z : R e f = " i 4 8 0 5 " / > < d 2 : a n y T y p e   z : R e f = " i 4 8 0 6 " / > < d 2 : a n y T y p e   z : R e f = " i 4 8 0 7 " / > < d 2 : a n y T y p e   z : R e f = " i 4 8 0 8 " / > < d 2 : a n y T y p e   z : R e f = " i 4 8 0 9 " / > < d 2 : a n y T y p e   z : R e f = " i 4 8 1 0 " / > < d 2 : a n y T y p e   z : R e f = " i 4 8 1 1 " / > < d 2 : a n y T y p e   z : R e f = " i 4 8 1 2 " / > < d 2 : a n y T y p e   z : R e f = " i 4 8 1 3 " / > < d 2 : a n y T y p e   z : R e f = " i 4 8 1 4 " / > < d 2 : a n y T y p e   z : R e f = " i 4 8 1 5 " / > < d 2 : a n y T y p e   z : R e f = " i 4 8 1 6 " / > < d 2 : a n y T y p e   z : R e f = " i 4 8 1 7 " / > < d 2 : a n y T y p e   z : R e f = " i 4 8 1 8 " / > < d 2 : a n y T y p e   z : R e f = " i 4 8 1 9 " / > < d 2 : a n y T y p e   z : R e f = " i 4 8 2 0 " / > < d 2 : a n y T y p e   z : R e f = " i 4 8 2 1 " / > < d 2 : a n y T y p e   z : R e f = " i 4 8 2 2 " / > < d 2 : a n y T y p e   z : R e f = " i 4 8 2 3 " / > < d 2 : a n y T y p e   z : R e f = " i 4 8 2 4 " / > < d 2 : a n y T y p e   z : R e f = " i 4 8 2 5 " / > < d 2 : a n y T y p e   z : R e f = " i 4 8 2 6 " / > < d 2 : a n y T y p e   z : R e f = " i 4 8 2 7 " / > < d 2 : a n y T y p e   z : R e f = " i 4 8 2 8 " / > < d 2 : a n y T y p e   z : R e f = " i 4 8 2 9 " / > < d 2 : a n y T y p e   z : R e f = " i 4 8 3 0 " / > < d 2 : a n y T y p e   z : R e f = " i 4 8 3 1 " / > < d 2 : a n y T y p e   z : R e f = " i 4 8 3 2 " / > < d 2 : a n y T y p e   z : R e f = " i 4 8 3 3 " / > < d 2 : a n y T y p e   z : R e f = " i 4 8 3 4 " / > < d 2 : a n y T y p e   z : R e f = " i 4 8 3 5 " / > < d 2 : a n y T y p e   z : R e f = " i 4 8 3 6 " / > < d 2 : a n y T y p e   z : R e f = " i 4 8 3 7 " / > < d 2 : a n y T y p e   z : R e f = " i 4 8 3 8 " / > < d 2 : a n y T y p e   z : R e f = " i 4 8 3 9 " / > < d 2 : a n y T y p e   z : R e f = " i 4 8 4 0 " / > < d 2 : a n y T y p e   z : R e f = " i 4 8 4 1 " / > < d 2 : a n y T y p e   z : R e f = " i 4 8 4 2 " / > < d 2 : a n y T y p e   z : R e f = " i 4 8 4 3 " / > < d 2 : a n y T y p e   z : R e f = " i 4 8 4 4 " / > < d 2 : a n y T y p e   z : R e f = " i 4 8 4 5 " / > < d 2 : a n y T y p e   z : R e f = " i 4 8 4 6 " / > < d 2 : a n y T y p e   z : R e f = " i 4 8 4 7 " / > < d 2 : a n y T y p e   z : R e f = " i 4 8 4 8 " / > < d 2 : a n y T y p e   z : R e f = " i 4 8 4 9 " / > < d 2 : a n y T y p e   z : R e f = " i 4 8 5 0 " / > < d 2 : a n y T y p e   z : R e f = " i 4 8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8 5 3 "   i : t y p e = " d 1 p 1 : L a b e l " > < d 1 p 1 : P a r e n t   z : R e f = " i 4 7 5 6 " / > < d 1 p 1 : U U I D > e 1 a 5 5 1 a 1 - 8 3 a d - 4 f 1 1 - b 0 3 0 - 8 e b 1 2 1 b c 1 0 4 6 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 L a n g u e d o c - R o u s s i l l o n 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8 5 4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L i m o u s i n & a m p ; 3 2 ; < / d 1 p 1 : N a m e > < d 1 p 1 : O b j e c t T y p e > E l e m e n t < / d 1 p 1 : O b j e c t T y p e > < d 1 p 1 : P a r e n t   z : R e f = " i 2 4 1 " / > < d 1 p 1 : U U I D > 4 b e 5 c 8 f f - c 3 c d - 4 b a b - 9 1 a 0 - 0 d b c 4 9 4 f 9 2 e c < / d 1 p 1 : U U I D > < d 1 p 1 : _ p r o p e r t i e s   z : I d = " i 4 8 5 5 "   i : t y p e = " d 1 p 1 : M D M P r o p e r t i e s " > < d 1 p 1 : P a r e n t   z : R e f = " i 4 8 5 4 " / > < d 1 p 1 : U U I D > 6 3 7 f 1 8 d 3 - 2 0 0 3 - 4 1 e 0 - a b 0 6 - e 4 4 2 3 2 5 b 0 e a 7 < / d 1 p 1 : U U I D > < d 1 p 1 : _ e l e m e n t s > < d 2 : a n y T y p e   z : I d = " i 4 8 5 6 "   i : t y p e = " d 1 p 1 : M D M P r o p e r t y " > < d 1 p 1 : N a m e > S i g L e t t e r < / d 1 p 1 : N a m e > < d 1 p 1 : P a r e n t   z : R e f = " i 4 8 5 4 " / > < d 1 p 1 : U U I D > f f c f 5 a c 4 - b d a b - 4 1 e b - a 8 9 2 - 3 8 e 8 4 5 1 f 9 a 1 a < / d 1 p 1 : U U I D > < d 1 p 1 : _ p r o p e r t i e s   z : I d = " i 4 8 5 7 "   i : t y p e = " d 1 p 1 : M D M P r o p e r t i e s " > < d 1 p 1 : P a r e n t   z : R e f = " i 4 8 5 6 " / > < d 1 p 1 : U U I D > 5 6 3 1 5 d d 0 - c f 6 f - 4 e 6 5 - 8 4 a e - e 6 6 2 1 1 c a c 9 0 f 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8 5 8 " > < d 1 p 1 : U U I D > 2 4 4 e e 8 b 4 - 7 7 3 3 - 4 9 f 3 - 9 7 9 1 - 6 4 4 5 2 6 6 0 0 1 8 7 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8 5 5 " / > < d 1 p 1 : V a l u e   i : t y p e = " d 1 : s t r i n g " > < / d 1 p 1 : V a l u e > < / d 2 : a n y T y p e > < d 2 : a n y T y p e   z : I d = " i 4 8 5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8 5 4 " / > < d 1 p 1 : U U I D > c 1 4 f c 9 5 f - 3 0 8 f - 4 a f 3 - b d 2 1 - 5 b a f b 4 a 5 5 f f 6 < / d 1 p 1 : U U I D > < d 1 p 1 : C o n t a i n e r   z : R e f = " i 4 8 5 5 " / > < d 1 p 1 : V a l u e   i : t y p e = " d 1 : s t r i n g " > ' T 1 ' ! 5 1 : 5 1 < / d 1 p 1 : V a l u e > < / d 2 : a n y T y p e > < d 2 : a n y T y p e   z : I d = " i 4 8 6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8 5 4 " / > < d 1 p 1 : U U I D > 8 4 f c 5 d a 3 - 5 2 4 1 - 4 b 6 6 - 8 0 9 a - 0 5 1 4 0 a f c 3 e 4 3 < / d 1 p 1 : U U I D > < d 1 p 1 : C o n t a i n e r   z : R e f = " i 4 8 5 5 " / > < d 1 p 1 : V a l u e   i : t y p e = " d 1 : s t r i n g " > ' T 2 ' ! 5 1 : 5 1 < / d 1 p 1 : V a l u e > < / d 2 : a n y T y p e > < d 2 : a n y T y p e   z : I d = " i 4 8 6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8 5 4 " / > < d 1 p 1 : U U I D > 5 d 4 b b 5 9 4 - f c 9 6 - 4 1 8 4 - 9 0 a 8 - 3 e 7 1 6 f 9 9 5 3 8 9 < / d 1 p 1 : U U I D > < d 1 p 1 : C o n t a i n e r   z : R e f = " i 4 8 5 5 " / > < d 1 p 1 : V a l u e   i : t y p e = " d 1 : s t r i n g " > ' T 3 ' ! 5 1 : 5 1 < / d 1 p 1 : V a l u e > < / d 2 : a n y T y p e > < d 2 : a n y T y p e   z : I d = " i 4 8 6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8 5 4 " / > < d 1 p 1 : U U I D > 5 0 2 3 8 e 6 f - c a 6 3 - 4 2 e 2 - 8 0 6 1 - 0 9 3 0 e 1 4 8 6 3 1 4 < / d 1 p 1 : U U I D > < d 1 p 1 : C o n t a i n e r   z : R e f = " i 4 8 5 5 " / > < d 1 p 1 : V a l u e   i : t y p e = " d 1 : s t r i n g " > ' T 4 ' ! 5 1 : 5 1 < / d 1 p 1 : V a l u e > < / d 2 : a n y T y p e > < d 2 : a n y T y p e   z : I d = " i 4 8 6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8 5 4 " / > < d 1 p 1 : U U I D > 5 0 b 3 8 c d d - c 3 f 9 - 4 8 6 6 - 9 2 e f - 9 b f d 4 a c 9 2 e e 3 < / d 1 p 1 : U U I D > < d 1 p 1 : C o n t a i n e r   z : R e f = " i 4 8 5 5 " / > < d 1 p 1 : V a l u e   i : t y p e = " d 1 : s t r i n g " > ' T 5 ' ! 5 1 : 5 1 < / d 1 p 1 : V a l u e > < / d 2 : a n y T y p e > < d 2 : a n y T y p e   z : I d = " i 4 8 6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8 5 4 " / > < d 1 p 1 : U U I D > 2 0 8 d 7 9 e e - 1 5 0 2 - 4 0 e 1 - 8 0 6 5 - 0 c d a a 3 5 0 c b 8 d < / d 1 p 1 : U U I D > < d 1 p 1 : C o n t a i n e r   z : R e f = " i 4 8 5 5 " / > < d 1 p 1 : V a l u e   i : t y p e = " d 1 : s t r i n g " > ' T 6 ' ! 5 1 : 5 1 < / d 1 p 1 : V a l u e > < / d 2 : a n y T y p e > < d 2 : a n y T y p e   z : I d = " i 4 8 6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8 5 4 " / > < d 1 p 1 : U U I D > e e b e 2 b c 8 - 2 b 4 3 - 4 1 5 f - 8 5 4 7 - 1 a e 8 1 1 3 e 0 c e 1 < / d 1 p 1 : U U I D > < d 1 p 1 : C o n t a i n e r   z : R e f = " i 4 8 5 5 " / > < d 1 p 1 : V a l u e   i : t y p e = " d 1 : s t r i n g " > ' T 7 ' ! 5 1 : 5 1 < / d 1 p 1 : V a l u e > < / d 2 : a n y T y p e > < d 2 : a n y T y p e   z : I d = " i 4 8 6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8 5 4 " / > < d 1 p 1 : U U I D > 5 9 c d 6 3 5 b - 7 b 5 0 - 4 b 7 8 - 9 0 a d - 5 9 3 6 b 9 3 4 e b f 5 < / d 1 p 1 : U U I D > < d 1 p 1 : C o n t a i n e r   z : R e f = " i 4 8 5 5 " / > < d 1 p 1 : V a l u e   i : t y p e = " d 1 : s t r i n g " > ' T 8 ' ! 5 1 : 5 1 < / d 1 p 1 : V a l u e > < / d 2 : a n y T y p e > < d 2 : a n y T y p e   z : I d = " i 4 8 6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8 5 4 " / > < d 1 p 1 : U U I D > b b 3 4 7 1 a 1 - 8 1 a 9 - 4 8 1 c - a f 1 3 - 9 9 c b b a 3 a 5 9 5 9 < / d 1 p 1 : U U I D > < d 1 p 1 : C o n t a i n e r   z : R e f = " i 4 8 5 5 " / > < d 1 p 1 : V a l u e   i : t y p e = " d 1 : s t r i n g " > ' T 9 ' ! 5 1 : 5 1 < / d 1 p 1 : V a l u e > < / d 2 : a n y T y p e > < d 2 : a n y T y p e   z : I d = " i 4 8 6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8 5 4 " / > < d 1 p 1 : U U I D > 8 0 b d 4 b 8 a - 5 5 a 8 - 4 6 5 9 - b 0 7 9 - 3 9 a 5 5 9 3 7 b 7 e b < / d 1 p 1 : U U I D > < d 1 p 1 : C o n t a i n e r   z : R e f = " i 4 8 5 5 " / > < d 1 p 1 : V a l u e   i : t y p e = " d 1 : s t r i n g " > ' T 1 0 ' ! 5 1 : 5 1 < / d 1 p 1 : V a l u e > < / d 2 : a n y T y p e > < d 2 : a n y T y p e   z : I d = " i 4 8 6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8 5 4 " / > < d 1 p 1 : U U I D > d 1 e 2 f a b d - a 9 e 3 - 4 1 3 9 - b 1 6 5 - 7 e e 2 0 1 2 a e b d 2 < / d 1 p 1 : U U I D > < d 1 p 1 : C o n t a i n e r   z : R e f = " i 4 8 5 5 " / > < d 1 p 1 : V a l u e   i : t y p e = " d 1 : s t r i n g " > ' T 1 1 ' ! 5 1 : 5 1 < / d 1 p 1 : V a l u e > < / d 2 : a n y T y p e > < d 2 : a n y T y p e   z : I d = " i 4 8 7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8 5 4 " / > < d 1 p 1 : U U I D > 7 9 e 1 6 7 f c - 6 b 9 e - 4 e 8 e - a 9 9 7 - a 8 b a 1 9 7 e 1 f c 1 < / d 1 p 1 : U U I D > < d 1 p 1 : C o n t a i n e r   z : R e f = " i 4 8 5 5 " / > < d 1 p 1 : V a l u e   i : t y p e = " d 1 : s t r i n g " > ' T 1 2 ' ! 5 1 : 5 1 < / d 1 p 1 : V a l u e > < / d 2 : a n y T y p e > < d 2 : a n y T y p e   z : I d = " i 4 8 7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8 5 4 " / > < d 1 p 1 : U U I D > c 0 c 0 b 4 6 c - 4 4 1 6 - 4 e 1 7 - 8 a f 8 - 4 a 2 0 3 1 7 c d 0 8 0 < / d 1 p 1 : U U I D > < d 1 p 1 : C o n t a i n e r   z : R e f = " i 4 8 5 5 " / > < d 1 p 1 : V a l u e   i : t y p e = " d 1 : s t r i n g " > ' T 1 3 ' ! 5 1 : 5 1 < / d 1 p 1 : V a l u e > < / d 2 : a n y T y p e > < d 2 : a n y T y p e   z : I d = " i 4 8 7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8 5 4 " / > < d 1 p 1 : U U I D > d 0 b c 5 4 7 c - 4 e c 2 - 4 0 f f - a 2 0 e - 0 6 e 8 6 2 9 8 3 9 e 7 < / d 1 p 1 : U U I D > < d 1 p 1 : C o n t a i n e r   z : R e f = " i 4 8 5 5 " / > < d 1 p 1 : V a l u e   i : t y p e = " d 1 : s t r i n g " > ' T 1 4 ' ! 5 1 : 5 1 < / d 1 p 1 : V a l u e > < / d 2 : a n y T y p e > < d 2 : a n y T y p e   z : I d = " i 4 8 7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8 5 4 " / > < d 1 p 1 : U U I D > b c 8 6 2 0 5 4 - f e 6 e - 4 5 4 6 - 9 4 5 f - 7 4 5 1 7 3 f 4 1 0 a c < / d 1 p 1 : U U I D > < d 1 p 1 : C o n t a i n e r   z : R e f = " i 4 8 5 5 " / > < d 1 p 1 : V a l u e   i : t y p e = " d 1 : s t r i n g " > ' T 1 5 ' ! 5 1 : 5 1 < / d 1 p 1 : V a l u e > < / d 2 : a n y T y p e > < d 2 : a n y T y p e   z : I d = " i 4 8 7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8 5 4 " / > < d 1 p 1 : U U I D > 9 0 2 c b 4 4 c - e 5 0 c - 4 f c 2 - 8 e 7 f - 3 1 d c 0 4 2 5 e 2 2 2 < / d 1 p 1 : U U I D > < d 1 p 1 : C o n t a i n e r   z : R e f = " i 4 8 5 5 " / > < d 1 p 1 : V a l u e   i : t y p e = " d 1 : s t r i n g " > ' T 1 6 ' ! 5 1 : 5 1 < / d 1 p 1 : V a l u e > < / d 2 : a n y T y p e > < d 2 : a n y T y p e   z : I d = " i 4 8 7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8 5 4 " / > < d 1 p 1 : U U I D > 0 3 e 3 5 1 c 5 - e 2 a e - 4 d 3 8 - 8 e d 4 - 7 b d d 1 1 3 0 5 6 b 8 < / d 1 p 1 : U U I D > < d 1 p 1 : C o n t a i n e r   z : R e f = " i 4 8 5 5 " / > < d 1 p 1 : V a l u e   i : t y p e = " d 1 : s t r i n g " > ' T 1 7 ' ! 5 1 : 5 1 < / d 1 p 1 : V a l u e > < / d 2 : a n y T y p e > < d 2 : a n y T y p e   z : I d = " i 4 8 7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8 5 4 " / > < d 1 p 1 : U U I D > 2 8 a e 1 2 e 8 - f 0 9 2 - 4 e 5 f - 9 c 8 d - f 7 f 2 9 1 3 3 b e d 0 < / d 1 p 1 : U U I D > < d 1 p 1 : C o n t a i n e r   z : R e f = " i 4 8 5 5 " / > < d 1 p 1 : V a l u e   i : t y p e = " d 1 : s t r i n g " > ' T 1 8 ' ! 5 1 : 5 1 < / d 1 p 1 : V a l u e > < / d 2 : a n y T y p e > < d 2 : a n y T y p e   z : I d = " i 4 8 7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8 5 4 " / > < d 1 p 1 : U U I D > e c 6 a 2 b 0 b - c a 3 4 - 4 f 7 b - 8 0 b a - e 8 5 3 3 4 3 8 a 6 4 7 < / d 1 p 1 : U U I D > < d 1 p 1 : C o n t a i n e r   z : R e f = " i 4 8 5 5 " / > < d 1 p 1 : V a l u e   i : t y p e = " d 1 : s t r i n g " > ' T 1 9 ' ! 5 1 : 5 1 < / d 1 p 1 : V a l u e > < / d 2 : a n y T y p e > < d 2 : a n y T y p e   z : I d = " i 4 8 7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8 5 4 " / > < d 1 p 1 : U U I D > 4 b 6 7 1 5 5 4 - 4 0 8 b - 4 c e f - 8 a a 9 - d 8 9 1 7 2 d 5 0 f e 1 < / d 1 p 1 : U U I D > < d 1 p 1 : C o n t a i n e r   z : R e f = " i 4 8 5 5 " / > < d 1 p 1 : V a l u e   i : t y p e = " d 1 : s t r i n g " > ' T 2 0 ' ! 5 1 : 5 1 < / d 1 p 1 : V a l u e > < / d 2 : a n y T y p e > < d 2 : a n y T y p e   z : I d = " i 4 8 7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8 5 4 " / > < d 1 p 1 : U U I D > a c 0 7 1 c 9 4 - 3 c 3 3 - 4 4 9 3 - 8 2 1 0 - 8 5 8 f 1 3 2 6 d f 3 e < / d 1 p 1 : U U I D > < d 1 p 1 : C o n t a i n e r   z : R e f = " i 4 8 5 5 " / > < d 1 p 1 : V a l u e   i : t y p e = " d 1 : s t r i n g " > ' T 2 1 ' ! 5 1 : 5 1 < / d 1 p 1 : V a l u e > < / d 2 : a n y T y p e > < d 2 : a n y T y p e   z : I d = " i 4 8 8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8 5 4 " / > < d 1 p 1 : U U I D > d d d c 6 5 5 2 - d 3 b f - 4 0 9 4 - b 1 e 7 - c 6 b 7 8 9 4 1 1 c 1 a < / d 1 p 1 : U U I D > < d 1 p 1 : C o n t a i n e r   z : R e f = " i 4 8 5 5 " / > < d 1 p 1 : V a l u e   i : t y p e = " d 1 : s t r i n g " > ' T 2 2 ' ! 5 2 : 5 2 < / d 1 p 1 : V a l u e > < / d 2 : a n y T y p e > < d 2 : a n y T y p e   z : I d = " i 4 8 8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8 5 4 " / > < d 1 p 1 : U U I D > 9 6 f 1 8 f e 4 - 9 0 5 f - 4 7 8 b - b 7 3 5 - f f d 5 5 d 8 7 0 0 4 9 < / d 1 p 1 : U U I D > < d 1 p 1 : C o n t a i n e r   z : R e f = " i 4 8 5 5 " / > < d 1 p 1 : V a l u e   i : t y p e = " d 1 : s t r i n g " > ' T 2 3 ' ! 5 2 : 5 2 < / d 1 p 1 : V a l u e > < / d 2 : a n y T y p e > < d 2 : a n y T y p e   z : I d = " i 4 8 8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8 5 4 " / > < d 1 p 1 : U U I D > c d e 4 b 7 f 3 - a 4 7 4 - 4 f c e - b 3 8 5 - a 0 9 1 2 a d a 7 8 c 5 < / d 1 p 1 : U U I D > < d 1 p 1 : C o n t a i n e r   z : R e f = " i 4 8 5 5 " / > < d 1 p 1 : V a l u e   i : t y p e = " d 1 : s t r i n g " > ' T 2 4 ' ! 5 2 : 5 2 < / d 1 p 1 : V a l u e > < / d 2 : a n y T y p e > < d 2 : a n y T y p e   z : I d = " i 4 8 8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8 5 4 " / > < d 1 p 1 : U U I D > 4 3 d 8 1 c 6 f - b b f f - 4 a f f - 8 2 1 1 - c 7 0 4 2 9 d a 7 a 4 6 < / d 1 p 1 : U U I D > < d 1 p 1 : C o n t a i n e r   z : R e f = " i 4 8 5 5 " / > < d 1 p 1 : V a l u e   i : t y p e = " d 1 : s t r i n g " > ' T 2 5 ' ! 5 2 : 5 2 < / d 1 p 1 : V a l u e > < / d 2 : a n y T y p e > < d 2 : a n y T y p e   z : I d = " i 4 8 8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8 5 4 " / > < d 1 p 1 : U U I D > f 7 2 1 7 b 4 a - 1 f d 2 - 4 1 1 8 - 9 8 4 e - 1 7 2 5 2 7 6 7 f 0 9 c < / d 1 p 1 : U U I D > < d 1 p 1 : C o n t a i n e r   z : R e f = " i 4 8 5 5 " / > < d 1 p 1 : V a l u e   i : t y p e = " d 1 : s t r i n g " > ' T 2 6 ' ! 5 2 : 5 2 < / d 1 p 1 : V a l u e > < / d 2 : a n y T y p e > < d 2 : a n y T y p e   z : I d = " i 4 8 8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8 5 4 " / > < d 1 p 1 : U U I D > e 0 e 6 3 9 5 2 - 1 0 d e - 4 2 a b - b d b 2 - 5 8 1 a a 2 c 9 e c e 9 < / d 1 p 1 : U U I D > < d 1 p 1 : C o n t a i n e r   z : R e f = " i 4 8 5 5 " / > < d 1 p 1 : V a l u e   i : t y p e = " d 1 : s t r i n g " > ' T 2 7 ' ! 5 2 : 5 2 < / d 1 p 1 : V a l u e > < / d 2 : a n y T y p e > < d 2 : a n y T y p e   z : I d = " i 4 8 8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8 5 4 " / > < d 1 p 1 : U U I D > d 9 4 d f 9 7 f - f d f 9 - 4 0 c 6 - 9 f e 2 - 4 1 2 e 4 3 0 0 5 f b 6 < / d 1 p 1 : U U I D > < d 1 p 1 : C o n t a i n e r   z : R e f = " i 4 8 5 5 " / > < d 1 p 1 : V a l u e   i : t y p e = " d 1 : s t r i n g " > ' T 2 8 ' ! 5 2 : 5 2 < / d 1 p 1 : V a l u e > < / d 2 : a n y T y p e > < d 2 : a n y T y p e   z : I d = " i 4 8 8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8 5 4 " / > < d 1 p 1 : U U I D > 1 c d d 4 d 9 9 - 9 1 8 b - 4 3 d b - a 7 4 9 - f 0 1 e 8 5 a d 6 3 e 6 < / d 1 p 1 : U U I D > < d 1 p 1 : C o n t a i n e r   z : R e f = " i 4 8 5 5 " / > < d 1 p 1 : V a l u e   i : t y p e = " d 1 : s t r i n g " > ' T 2 9 ' ! 5 2 : 5 2 < / d 1 p 1 : V a l u e > < / d 2 : a n y T y p e > < d 2 : a n y T y p e   z : I d = " i 4 8 8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8 5 4 " / > < d 1 p 1 : U U I D > 2 e 5 9 7 e 3 4 - d 3 1 3 - 4 7 4 1 - a e 6 5 - c f b 3 9 a 2 f e 9 c 7 < / d 1 p 1 : U U I D > < d 1 p 1 : C o n t a i n e r   z : R e f = " i 4 8 5 5 " / > < d 1 p 1 : V a l u e   i : t y p e = " d 1 : s t r i n g " > ' T 3 0 ' ! 5 3 : 5 3 < / d 1 p 1 : V a l u e > < / d 2 : a n y T y p e > < d 2 : a n y T y p e   z : I d = " i 4 8 8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8 5 4 " / > < d 1 p 1 : U U I D > d b e 6 a 5 f 5 - 6 1 f f - 4 b 7 5 - 9 5 6 7 - d 0 a 5 c 5 5 2 9 9 9 9 < / d 1 p 1 : U U I D > < d 1 p 1 : C o n t a i n e r   z : R e f = " i 4 8 5 5 " / > < d 1 p 1 : V a l u e   i : t y p e = " d 1 : s t r i n g " > ' T 3 1 ' ! 5 3 : 5 3 < / d 1 p 1 : V a l u e > < / d 2 : a n y T y p e > < d 2 : a n y T y p e   z : I d = " i 4 8 9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8 5 4 " / > < d 1 p 1 : U U I D > 3 c 2 9 7 3 6 0 - a e 3 6 - 4 6 b e - 8 6 e 4 - 5 0 c 6 3 6 5 f a 0 3 d < / d 1 p 1 : U U I D > < d 1 p 1 : C o n t a i n e r   z : R e f = " i 4 8 5 5 " / > < d 1 p 1 : V a l u e   i : t y p e = " d 1 : s t r i n g " > ' T 3 2 ' ! 5 3 : 5 3 < / d 1 p 1 : V a l u e > < / d 2 : a n y T y p e > < d 2 : a n y T y p e   z : I d = " i 4 8 9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8 5 4 " / > < d 1 p 1 : U U I D > 9 f 4 1 0 b a 0 - 2 c 0 0 - 4 3 0 e - 8 b d 6 - b 7 0 c b 5 9 8 6 8 a 8 < / d 1 p 1 : U U I D > < d 1 p 1 : C o n t a i n e r   z : R e f = " i 4 8 5 5 " / > < d 1 p 1 : V a l u e   i : t y p e = " d 1 : s t r i n g " > ' T 3 3 ' ! 5 3 : 5 3 < / d 1 p 1 : V a l u e > < / d 2 : a n y T y p e > < d 2 : a n y T y p e   z : I d = " i 4 8 9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8 5 4 " / > < d 1 p 1 : U U I D > 9 c a a 3 3 8 a - 1 d 9 6 - 4 4 0 8 - b a 4 4 - c 9 a 6 5 0 8 7 3 1 5 a < / d 1 p 1 : U U I D > < d 1 p 1 : C o n t a i n e r   z : R e f = " i 4 8 5 5 " / > < d 1 p 1 : V a l u e   i : t y p e = " d 1 : s t r i n g " > ' T 3 4 ' ! 5 3 : 5 3 < / d 1 p 1 : V a l u e > < / d 2 : a n y T y p e > < d 2 : a n y T y p e   z : I d = " i 4 8 9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8 5 4 " / > < d 1 p 1 : U U I D > d d f 7 9 a 3 8 - c 3 0 0 - 4 f c a - b e 4 8 - 7 0 d 6 f 2 e b c f d a < / d 1 p 1 : U U I D > < d 1 p 1 : C o n t a i n e r   z : R e f = " i 4 8 5 5 " / > < d 1 p 1 : V a l u e   i : t y p e = " d 1 : s t r i n g " > ' T 3 5 ' ! 5 3 : 5 3 < / d 1 p 1 : V a l u e > < / d 2 : a n y T y p e > < d 2 : a n y T y p e   z : I d = " i 4 8 9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8 5 4 " / > < d 1 p 1 : U U I D > 9 0 0 4 5 2 5 6 - 3 5 f f - 4 8 c 5 - 9 4 b e - 9 f 6 2 f 9 4 7 b a 5 a < / d 1 p 1 : U U I D > < d 1 p 1 : C o n t a i n e r   z : R e f = " i 4 8 5 5 " / > < d 1 p 1 : V a l u e   i : t y p e = " d 1 : s t r i n g " > ' T 3 6 ' ! 5 3 : 5 3 < / d 1 p 1 : V a l u e > < / d 2 : a n y T y p e > < d 2 : a n y T y p e   z : I d = " i 4 8 9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8 5 4 " / > < d 1 p 1 : U U I D > 3 b f b 6 1 4 6 - 8 f a 3 - 4 f b e - a 9 b b - a 3 2 4 6 7 8 2 c 6 2 4 < / d 1 p 1 : U U I D > < d 1 p 1 : C o n t a i n e r   z : R e f = " i 4 8 5 5 " / > < d 1 p 1 : V a l u e   i : t y p e = " d 1 : s t r i n g " > ' T 3 7 ' ! 5 3 : 5 3 < / d 1 p 1 : V a l u e > < / d 2 : a n y T y p e > < d 2 : a n y T y p e   z : I d = " i 4 8 9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8 5 4 " / > < d 1 p 1 : U U I D > 8 0 c 1 b c 2 d - f 7 5 d - 4 5 4 6 - 8 1 1 7 - 9 3 6 6 5 7 3 5 1 8 7 2 < / d 1 p 1 : U U I D > < d 1 p 1 : C o n t a i n e r   z : R e f = " i 4 8 5 5 " / > < d 1 p 1 : V a l u e   i : t y p e = " d 1 : s t r i n g " > ' T 3 8 ' ! 5 2 : 5 2 < / d 1 p 1 : V a l u e > < / d 2 : a n y T y p e > < d 2 : a n y T y p e   z : I d = " i 4 8 9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8 5 4 " / > < d 1 p 1 : U U I D > 5 0 9 b e 1 a 2 - 3 b c a - 4 2 3 c - a c d 7 - 1 d c 2 e c 7 2 5 e f 0 < / d 1 p 1 : U U I D > < d 1 p 1 : C o n t a i n e r   z : R e f = " i 4 8 5 5 " / > < d 1 p 1 : V a l u e   i : t y p e = " d 1 : s t r i n g " > ' T 3 9 ' ! 5 2 : 5 2 < / d 1 p 1 : V a l u e > < / d 2 : a n y T y p e > < d 2 : a n y T y p e   z : I d = " i 4 8 9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8 5 4 " / > < d 1 p 1 : U U I D > c c 1 4 1 a c 0 - b 9 4 7 - 4 f 9 7 - a c 7 5 - 2 6 9 6 d 2 8 a 4 5 9 4 < / d 1 p 1 : U U I D > < d 1 p 1 : C o n t a i n e r   z : R e f = " i 4 8 5 5 " / > < d 1 p 1 : V a l u e   i : t y p e = " d 1 : s t r i n g " > ' T 4 0 ' ! 5 2 : 5 2 < / d 1 p 1 : V a l u e > < / d 2 : a n y T y p e > < d 2 : a n y T y p e   z : I d = " i 4 8 9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8 5 4 " / > < d 1 p 1 : U U I D > f 4 1 7 3 6 b a - 3 2 b c - 4 1 0 c - 8 a e c - a b e 1 b e 3 3 a f 6 6 < / d 1 p 1 : U U I D > < d 1 p 1 : C o n t a i n e r   z : R e f = " i 4 8 5 5 " / > < d 1 p 1 : V a l u e   i : t y p e = " d 1 : s t r i n g " > ' T 4 1 ' ! 5 2 : 5 2 < / d 1 p 1 : V a l u e > < / d 2 : a n y T y p e > < d 2 : a n y T y p e   z : I d = " i 4 9 0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8 5 4 " / > < d 1 p 1 : U U I D > 1 b 5 e 9 7 6 d - f b 3 3 - 4 4 3 9 - a c 2 2 - 8 d 1 5 9 8 d b 0 6 b 3 < / d 1 p 1 : U U I D > < d 1 p 1 : C o n t a i n e r   z : R e f = " i 4 8 5 5 " / > < d 1 p 1 : V a l u e   i : t y p e = " d 1 : s t r i n g " > ' T 4 2 ' ! 5 2 : 5 2 < / d 1 p 1 : V a l u e > < / d 2 : a n y T y p e > < d 2 : a n y T y p e   z : I d = " i 4 9 0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8 5 4 " / > < d 1 p 1 : U U I D > b f 4 f 8 4 7 a - 7 9 9 6 - 4 7 7 e - 8 7 5 1 - 0 3 c a 0 0 5 0 8 c 7 2 < / d 1 p 1 : U U I D > < d 1 p 1 : C o n t a i n e r   z : R e f = " i 4 8 5 5 " / > < d 1 p 1 : V a l u e   i : t y p e = " d 1 : s t r i n g " > ' T 4 3 ' ! 5 2 : 5 2 < / d 1 p 1 : V a l u e > < / d 2 : a n y T y p e > < d 2 : a n y T y p e   z : I d = " i 4 9 0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8 5 4 " / > < d 1 p 1 : U U I D > 1 8 9 9 e c 0 6 - b 7 f 5 - 4 5 9 3 - 9 e 9 f - 4 d 9 0 8 0 4 0 c 0 6 c < / d 1 p 1 : U U I D > < d 1 p 1 : C o n t a i n e r   z : R e f = " i 4 8 5 5 " / > < d 1 p 1 : V a l u e   i : t y p e = " d 1 : s t r i n g " > ' T 4 4 ' ! 5 2 : 5 2 < / d 1 p 1 : V a l u e > < / d 2 : a n y T y p e > < d 2 : a n y T y p e   z : I d = " i 4 9 0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8 5 4 " / > < d 1 p 1 : U U I D > 0 5 2 f 1 7 9 c - c 3 2 0 - 4 0 6 4 - b f c 1 - 4 1 8 4 8 0 e 1 4 4 0 5 < / d 1 p 1 : U U I D > < d 1 p 1 : C o n t a i n e r   z : R e f = " i 4 8 5 5 " / > < d 1 p 1 : V a l u e   i : t y p e = " d 1 : s t r i n g " > ' T 4 5 ' ! 5 2 : 5 2 < / d 1 p 1 : V a l u e > < / d 2 : a n y T y p e > < d 2 : a n y T y p e   z : I d = " i 4 9 0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8 5 4 " / > < d 1 p 1 : U U I D > 2 4 a b 9 9 5 4 - 4 0 6 0 - 4 0 9 5 - a 5 8 b - 2 6 5 a 4 e 8 9 0 7 4 d < / d 1 p 1 : U U I D > < d 1 p 1 : C o n t a i n e r   z : R e f = " i 4 8 5 5 " / > < d 1 p 1 : V a l u e   i : t y p e = " d 1 : s t r i n g " > ' T 4 6 ' ! 5 3 : 5 3 < / d 1 p 1 : V a l u e > < / d 2 : a n y T y p e > < d 2 : a n y T y p e   z : I d = " i 4 9 0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8 5 4 " / > < d 1 p 1 : U U I D > 2 c d 9 8 0 b a - 9 9 5 6 - 4 8 d b - 9 3 e 9 - 5 6 8 5 3 1 8 9 1 b c 3 < / d 1 p 1 : U U I D > < d 1 p 1 : C o n t a i n e r   z : R e f = " i 4 8 5 5 " / > < d 1 p 1 : V a l u e   i : t y p e = " d 1 : s t r i n g " > ' T 4 7 ' ! 5 3 : 5 3 < / d 1 p 1 : V a l u e > < / d 2 : a n y T y p e > < d 2 : a n y T y p e   z : I d = " i 4 9 0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8 5 4 " / > < d 1 p 1 : U U I D > d a 6 c c d 7 6 - c 1 e d - 4 4 8 c - a e 7 2 - 1 f 9 2 d e 2 0 8 0 0 8 < / d 1 p 1 : U U I D > < d 1 p 1 : C o n t a i n e r   z : R e f = " i 4 8 5 5 " / > < d 1 p 1 : V a l u e   i : t y p e = " d 1 : s t r i n g " > ' T 4 8 ' ! 5 3 : 5 3 < / d 1 p 1 : V a l u e > < / d 2 : a n y T y p e > < d 2 : a n y T y p e   z : I d = " i 4 9 0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8 5 4 " / > < d 1 p 1 : U U I D > e e 3 a 7 2 d 7 - 7 2 6 c - 4 b 1 a - a 0 8 4 - 1 a 8 6 f 5 8 f f 3 c 7 < / d 1 p 1 : U U I D > < d 1 p 1 : C o n t a i n e r   z : R e f = " i 4 8 5 5 " / > < d 1 p 1 : V a l u e   i : t y p e = " d 1 : s t r i n g " > ' T 4 9 ' ! 5 3 : 5 3 < / d 1 p 1 : V a l u e > < / d 2 : a n y T y p e > < d 2 : a n y T y p e   z : I d = " i 4 9 0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8 5 4 " / > < d 1 p 1 : U U I D > c 1 5 5 e 3 d 9 - c e 8 e - 4 8 4 a - 9 9 0 7 - 1 5 7 a e b 5 6 0 9 e a < / d 1 p 1 : U U I D > < d 1 p 1 : C o n t a i n e r   z : R e f = " i 4 8 5 5 " / > < d 1 p 1 : V a l u e   i : t y p e = " d 1 : s t r i n g " > ' T 5 0 ' ! 5 3 : 5 3 < / d 1 p 1 : V a l u e > < / d 2 : a n y T y p e > < d 2 : a n y T y p e   z : I d = " i 4 9 0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8 5 4 " / > < d 1 p 1 : U U I D > f f a 0 5 a a 1 - 6 0 0 9 - 4 a d 0 - 8 f 5 3 - 1 3 8 0 a 4 8 b 4 f 6 0 < / d 1 p 1 : U U I D > < d 1 p 1 : C o n t a i n e r   z : R e f = " i 4 8 5 5 " / > < d 1 p 1 : V a l u e   i : t y p e = " d 1 : s t r i n g " > ' T 5 1 ' ! 5 3 : 5 3 < / d 1 p 1 : V a l u e > < / d 2 : a n y T y p e > < d 2 : a n y T y p e   z : I d = " i 4 9 1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8 5 4 " / > < d 1 p 1 : U U I D > f 6 0 6 e 2 1 e - d 6 0 2 - 4 6 2 1 - 8 6 f 9 - 1 7 1 2 c 2 3 1 4 9 2 2 < / d 1 p 1 : U U I D > < d 1 p 1 : C o n t a i n e r   z : R e f = " i 4 8 5 5 " / > < d 1 p 1 : V a l u e   i : t y p e = " d 1 : s t r i n g " > ' T 5 2 ' ! 5 3 : 5 3 < / d 1 p 1 : V a l u e > < / d 2 : a n y T y p e > < d 2 : a n y T y p e   z : I d = " i 4 9 1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8 5 4 " / > < d 1 p 1 : U U I D > 5 9 7 2 6 6 0 d - 4 4 1 6 - 4 7 4 5 - 9 e d d - 1 d 7 a e 7 8 3 2 a b 3 < / d 1 p 1 : U U I D > < d 1 p 1 : C o n t a i n e r   z : R e f = " i 4 8 5 5 " / > < d 1 p 1 : V a l u e   i : t y p e = " d 1 : s t r i n g " > ' T 5 3 ' ! 5 3 : 5 3 < / d 1 p 1 : V a l u e > < / d 2 : a n y T y p e > < d 2 : a n y T y p e   z : I d = " i 4 9 1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8 5 4 " / > < d 1 p 1 : U U I D > a 9 3 a d 9 7 f - b 7 f 7 - 4 3 f 7 - 9 5 9 7 - 3 d 5 6 a b 6 4 a 8 0 7 < / d 1 p 1 : U U I D > < d 1 p 1 : C o n t a i n e r   z : R e f = " i 4 8 5 5 " / > < d 1 p 1 : V a l u e   i : t y p e = " d 1 : s t r i n g " > ' T 5 4 ' ! 5 2 : 5 2 < / d 1 p 1 : V a l u e > < / d 2 : a n y T y p e > < d 2 : a n y T y p e   z : I d = " i 4 9 1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8 5 4 " / > < d 1 p 1 : U U I D > c 1 4 9 c 3 e 2 - e a 6 f - 4 f a 8 - b 0 3 e - 6 1 0 8 1 5 7 e 3 4 1 2 < / d 1 p 1 : U U I D > < d 1 p 1 : C o n t a i n e r   z : R e f = " i 4 8 5 5 " / > < d 1 p 1 : V a l u e   i : t y p e = " d 1 : s t r i n g " > ' T 5 5 ' ! 5 2 : 5 2 < / d 1 p 1 : V a l u e > < / d 2 : a n y T y p e > < d 2 : a n y T y p e   z : I d = " i 4 9 1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8 5 4 " / > < d 1 p 1 : U U I D > f e 0 2 d c 4 0 - b c 1 a - 4 b 3 f - a a f 6 - 6 4 c 7 d a 2 0 5 9 b 3 < / d 1 p 1 : U U I D > < d 1 p 1 : C o n t a i n e r   z : R e f = " i 4 8 5 5 " / > < d 1 p 1 : V a l u e   i : t y p e = " d 1 : s t r i n g " > ' T 5 6 ' ! 5 2 : 5 2 < / d 1 p 1 : V a l u e > < / d 2 : a n y T y p e > < d 2 : a n y T y p e   z : I d = " i 4 9 1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8 5 4 " / > < d 1 p 1 : U U I D > 7 e 4 a e 5 2 5 - e 8 1 4 - 4 6 f f - 9 9 4 a - 6 9 f 8 8 d 2 4 a 2 9 1 < / d 1 p 1 : U U I D > < d 1 p 1 : C o n t a i n e r   z : R e f = " i 4 8 5 5 " / > < d 1 p 1 : V a l u e   i : t y p e = " d 1 : s t r i n g " > ' T 5 7 ' ! 5 2 : 5 2 < / d 1 p 1 : V a l u e > < / d 2 : a n y T y p e > < d 2 : a n y T y p e   z : I d = " i 4 9 1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8 5 4 " / > < d 1 p 1 : U U I D > 7 b 8 f 7 4 7 a - 4 3 6 2 - 4 6 3 6 - b d 7 f - 8 6 b 5 2 3 4 5 a 2 8 0 < / d 1 p 1 : U U I D > < d 1 p 1 : C o n t a i n e r   z : R e f = " i 4 8 5 5 " / > < d 1 p 1 : V a l u e   i : t y p e = " d 1 : s t r i n g " > ' T 5 8 ' ! 5 2 : 5 2 < / d 1 p 1 : V a l u e > < / d 2 : a n y T y p e > < d 2 : a n y T y p e   z : I d = " i 4 9 1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8 5 4 " / > < d 1 p 1 : U U I D > f 6 7 d 1 6 b 0 - 9 c d e - 4 2 c e - 8 2 4 1 - 3 2 f 7 8 0 b 8 5 b 3 8 < / d 1 p 1 : U U I D > < d 1 p 1 : C o n t a i n e r   z : R e f = " i 4 8 5 5 " / > < d 1 p 1 : V a l u e   i : t y p e = " d 1 : s t r i n g " > ' T 5 9 ' ! 5 2 : 5 2 < / d 1 p 1 : V a l u e > < / d 2 : a n y T y p e > < d 2 : a n y T y p e   z : I d = " i 4 9 1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8 5 4 " / > < d 1 p 1 : U U I D > 1 5 6 d 4 9 b a - 9 4 6 4 - 4 6 8 9 - 8 9 f f - 8 c 9 e c c 4 8 5 b 7 1 < / d 1 p 1 : U U I D > < d 1 p 1 : C o n t a i n e r   z : R e f = " i 4 8 5 5 " / > < d 1 p 1 : V a l u e   i : t y p e = " d 1 : s t r i n g " > ' T 6 0 ' ! 5 1 : 5 1 < / d 1 p 1 : V a l u e > < / d 2 : a n y T y p e > < d 2 : a n y T y p e   z : I d = " i 4 9 1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8 5 4 " / > < d 1 p 1 : U U I D > 7 b 4 e 1 6 f 7 - 7 8 7 7 - 4 c 0 d - a 0 d d - c d d 4 7 6 3 4 4 3 6 4 < / d 1 p 1 : U U I D > < d 1 p 1 : C o n t a i n e r   z : R e f = " i 4 8 5 5 " / > < d 1 p 1 : V a l u e   i : t y p e = " d 1 : s t r i n g " > ' T 6 1 ' ! 5 1 : 5 1 < / d 1 p 1 : V a l u e > < / d 2 : a n y T y p e > < d 2 : a n y T y p e   z : I d = " i 4 9 2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8 5 4 " / > < d 1 p 1 : U U I D > 7 d d 2 d c 3 e - f d f 8 - 4 6 c 6 - 9 0 2 0 - 3 7 2 4 6 1 3 5 0 4 0 c < / d 1 p 1 : U U I D > < d 1 p 1 : C o n t a i n e r   z : R e f = " i 4 8 5 5 " / > < d 1 p 1 : V a l u e   i : t y p e = " d 1 : s t r i n g " > ' T 6 2 ' ! 5 1 : 5 1 < / d 1 p 1 : V a l u e > < / d 2 : a n y T y p e > < d 2 : a n y T y p e   z : I d = " i 4 9 2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8 5 4 " / > < d 1 p 1 : U U I D > 0 3 9 5 5 9 c 6 - 6 f e 4 - 4 c 5 3 - 9 5 7 d - 7 7 6 c 5 b 4 2 a b 0 1 < / d 1 p 1 : U U I D > < d 1 p 1 : C o n t a i n e r   z : R e f = " i 4 8 5 5 " / > < d 1 p 1 : V a l u e   i : t y p e = " d 1 : s t r i n g " > ' T 6 3 ' ! 5 1 : 5 1 < / d 1 p 1 : V a l u e > < / d 2 : a n y T y p e > < d 2 : a n y T y p e   z : I d = " i 4 9 2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8 5 4 " / > < d 1 p 1 : U U I D > c b e 1 4 b 8 e - d 9 9 9 - 4 6 4 7 - a f 1 0 - 0 7 6 2 e c 5 7 0 3 d d < / d 1 p 1 : U U I D > < d 1 p 1 : C o n t a i n e r   z : R e f = " i 4 8 5 5 " / > < d 1 p 1 : V a l u e   i : t y p e = " d 1 : s t r i n g " > ' T 6 4 ' ! 5 1 : 5 1 < / d 1 p 1 : V a l u e > < / d 2 : a n y T y p e > < d 2 : a n y T y p e   z : I d = " i 4 9 2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8 5 4 " / > < d 1 p 1 : U U I D > 5 9 6 a b 1 8 6 - d e 4 1 - 4 e 2 4 - 8 4 6 c - b 2 3 c 2 7 b 6 b d 4 e < / d 1 p 1 : U U I D > < d 1 p 1 : C o n t a i n e r   z : R e f = " i 4 8 5 5 " / > < d 1 p 1 : V a l u e   i : t y p e = " d 1 : s t r i n g " > ' T 6 5 ' ! 5 2 : 5 2 < / d 1 p 1 : V a l u e > < / d 2 : a n y T y p e > < d 2 : a n y T y p e   z : I d = " i 4 9 2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8 5 4 " / > < d 1 p 1 : U U I D > 3 9 3 b 7 8 b c - 8 9 1 d - 4 7 2 3 - a d 6 6 - c 0 6 6 2 9 5 a 4 4 3 6 < / d 1 p 1 : U U I D > < d 1 p 1 : C o n t a i n e r   z : R e f = " i 4 8 5 5 " / > < d 1 p 1 : V a l u e   i : t y p e = " d 1 : s t r i n g " > ' T 6 6 ' ! 5 2 : 5 2 < / d 1 p 1 : V a l u e > < / d 2 : a n y T y p e > < d 2 : a n y T y p e   z : I d = " i 4 9 2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8 5 4 " / > < d 1 p 1 : U U I D > 0 9 5 6 3 d 9 9 - 1 d f 4 - 4 7 0 9 - a 6 e f - e 5 d e f 7 6 0 e 0 b e < / d 1 p 1 : U U I D > < d 1 p 1 : C o n t a i n e r   z : R e f = " i 4 8 5 5 " / > < d 1 p 1 : V a l u e   i : t y p e = " d 1 : s t r i n g " > ' T 6 7 ' ! 5 2 : 5 2 < / d 1 p 1 : V a l u e > < / d 2 : a n y T y p e > < d 2 : a n y T y p e   z : I d = " i 4 9 2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8 5 4 " / > < d 1 p 1 : U U I D > 8 0 7 e e c 7 5 - a a 3 b - 4 1 1 1 - 9 a 9 d - 5 7 1 a 9 8 e a a f 0 3 < / d 1 p 1 : U U I D > < d 1 p 1 : C o n t a i n e r   z : R e f = " i 4 8 5 5 " / > < d 1 p 1 : V a l u e   i : t y p e = " d 1 : s t r i n g " > ' T 6 8 ' ! 5 2 : 5 2 < / d 1 p 1 : V a l u e > < / d 2 : a n y T y p e > < d 2 : a n y T y p e   z : I d = " i 4 9 2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8 5 4 " / > < d 1 p 1 : U U I D > 4 d 6 7 9 c d 7 - 6 0 a e - 4 a f 2 - 8 2 a f - 7 3 d b 4 1 7 1 a 0 6 e < / d 1 p 1 : U U I D > < d 1 p 1 : C o n t a i n e r   z : R e f = " i 4 8 5 5 " / > < d 1 p 1 : V a l u e   i : t y p e = " d 1 : s t r i n g " > ' T 6 9 ' ! 5 2 : 5 2 < / d 1 p 1 : V a l u e > < / d 2 : a n y T y p e > < d 2 : a n y T y p e   z : I d = " i 4 9 2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8 5 4 " / > < d 1 p 1 : U U I D > b 0 a 8 7 7 2 7 - 6 8 e 4 - 4 c c 3 - b d c 9 - 6 1 d 0 c 3 c f c 7 f c < / d 1 p 1 : U U I D > < d 1 p 1 : C o n t a i n e r   z : R e f = " i 4 8 5 5 " / > < d 1 p 1 : V a l u e   i : t y p e = " d 1 : s t r i n g " > ' T 7 0 ' ! 5 3 : 5 3 < / d 1 p 1 : V a l u e > < / d 2 : a n y T y p e > < d 2 : a n y T y p e   z : I d = " i 4 9 2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8 5 4 " / > < d 1 p 1 : U U I D > a 0 1 6 6 6 6 0 - 9 8 e 6 - 4 4 c 3 - a 1 8 e - 9 2 7 e 8 6 d c 5 0 d e < / d 1 p 1 : U U I D > < d 1 p 1 : C o n t a i n e r   z : R e f = " i 4 8 5 5 " / > < d 1 p 1 : V a l u e   i : t y p e = " d 1 : s t r i n g " > ' T 7 1 ' ! 5 3 : 5 3 < / d 1 p 1 : V a l u e > < / d 2 : a n y T y p e > < d 2 : a n y T y p e   z : I d = " i 4 9 3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8 5 4 " / > < d 1 p 1 : U U I D > 3 e b 4 c 6 c 5 - 0 e 5 1 - 4 f 1 d - b 7 1 a - 5 2 4 2 6 7 7 6 e e 2 d < / d 1 p 1 : U U I D > < d 1 p 1 : C o n t a i n e r   z : R e f = " i 4 8 5 5 " / > < d 1 p 1 : V a l u e   i : t y p e = " d 1 : s t r i n g " > ' T 7 2 ' ! 5 3 : 5 3 < / d 1 p 1 : V a l u e > < / d 2 : a n y T y p e > < d 2 : a n y T y p e   z : I d = " i 4 9 3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8 5 4 " / > < d 1 p 1 : U U I D > f b a b 0 4 f 2 - 6 1 2 9 - 4 5 d d - 8 f e e - 6 5 5 6 b 2 9 f 7 b a 9 < / d 1 p 1 : U U I D > < d 1 p 1 : C o n t a i n e r   z : R e f = " i 4 8 5 5 " / > < d 1 p 1 : V a l u e   i : t y p e = " d 1 : s t r i n g " > ' T 7 3 ' ! 5 3 : 5 3 < / d 1 p 1 : V a l u e > < / d 2 : a n y T y p e > < d 2 : a n y T y p e   z : I d = " i 4 9 3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8 5 4 " / > < d 1 p 1 : U U I D > f 9 a a 4 0 3 c - 2 b c 9 - 4 0 6 3 - 8 2 f b - c 4 8 6 4 e 5 5 8 d e 2 < / d 1 p 1 : U U I D > < d 1 p 1 : C o n t a i n e r   z : R e f = " i 4 8 5 5 " / > < d 1 p 1 : V a l u e   i : t y p e = " d 1 : s t r i n g " > ' T 7 4 ' ! 5 3 : 5 3 < / d 1 p 1 : V a l u e > < / d 2 : a n y T y p e > < d 2 : a n y T y p e   z : I d = " i 4 9 3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8 5 4 " / > < d 1 p 1 : U U I D > 6 e f d 6 3 b f - 6 3 c e - 4 5 7 9 - 9 6 2 c - 9 5 1 3 e a 9 1 e 6 e b < / d 1 p 1 : U U I D > < d 1 p 1 : C o n t a i n e r   z : R e f = " i 4 8 5 5 " / > < d 1 p 1 : V a l u e   i : t y p e = " d 1 : s t r i n g " > ' T 7 5 ' ! 5 2 : 5 2 < / d 1 p 1 : V a l u e > < / d 2 : a n y T y p e > < d 2 : a n y T y p e   z : I d = " i 4 9 3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8 5 4 " / > < d 1 p 1 : U U I D > 4 a 5 4 9 5 5 e - c b b 0 - 4 a 3 6 - 9 7 8 6 - 9 a f c e c d e 0 1 f 1 < / d 1 p 1 : U U I D > < d 1 p 1 : C o n t a i n e r   z : R e f = " i 4 8 5 5 " / > < d 1 p 1 : V a l u e   i : t y p e = " d 1 : s t r i n g " > ' T 7 6 ' ! 5 2 : 5 2 < / d 1 p 1 : V a l u e > < / d 2 : a n y T y p e > < d 2 : a n y T y p e   z : I d = " i 4 9 3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8 5 4 " / > < d 1 p 1 : U U I D > 3 3 a d 8 2 c 6 - a 3 a c - 4 8 6 d - b b 4 b - 3 9 2 4 1 7 7 3 f a 1 c < / d 1 p 1 : U U I D > < d 1 p 1 : C o n t a i n e r   z : R e f = " i 4 8 5 5 " / > < d 1 p 1 : V a l u e   i : t y p e = " d 1 : s t r i n g " > ' T 7 7 ' ! 5 2 : 5 2 < / d 1 p 1 : V a l u e > < / d 2 : a n y T y p e > < d 2 : a n y T y p e   z : I d = " i 4 9 3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8 5 4 " / > < d 1 p 1 : U U I D > f d 8 8 1 0 d 8 - 8 c 0 4 - 4 f c f - 8 7 b 6 - 9 b 2 a 8 9 a 1 7 a b b < / d 1 p 1 : U U I D > < d 1 p 1 : C o n t a i n e r   z : R e f = " i 4 8 5 5 " / > < d 1 p 1 : V a l u e   i : t y p e = " d 1 : s t r i n g " > ' T 7 8 ' ! 5 2 : 5 2 < / d 1 p 1 : V a l u e > < / d 2 : a n y T y p e > < d 2 : a n y T y p e   z : I d = " i 4 9 3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8 5 4 " / > < d 1 p 1 : U U I D > a 0 3 9 b 0 6 7 - e c b 1 - 4 2 5 3 - b 4 4 c - f b 0 c 0 d a 9 9 e 8 7 < / d 1 p 1 : U U I D > < d 1 p 1 : C o n t a i n e r   z : R e f = " i 4 8 5 5 " / > < d 1 p 1 : V a l u e   i : t y p e = " d 1 : s t r i n g " > ' T 7 9 ' ! 5 3 : 5 3 < / d 1 p 1 : V a l u e > < / d 2 : a n y T y p e > < d 2 : a n y T y p e   z : I d = " i 4 9 3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8 5 4 " / > < d 1 p 1 : U U I D > f f f 9 c c 6 2 - 9 e 5 c - 4 1 6 e - 8 9 a 3 - 1 3 2 5 8 9 4 9 f 1 b 5 < / d 1 p 1 : U U I D > < d 1 p 1 : C o n t a i n e r   z : R e f = " i 4 8 5 5 " / > < d 1 p 1 : V a l u e   i : t y p e = " d 1 : s t r i n g " > ' T 8 0 ' ! 5 3 : 5 3 < / d 1 p 1 : V a l u e > < / d 2 : a n y T y p e > < d 2 : a n y T y p e   z : I d = " i 4 9 3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8 5 4 " / > < d 1 p 1 : U U I D > a c 5 9 6 e 3 6 - 5 2 4 c - 4 2 0 5 - b b a b - a 6 a d 4 9 3 b 7 0 1 f < / d 1 p 1 : U U I D > < d 1 p 1 : C o n t a i n e r   z : R e f = " i 4 8 5 5 " / > < d 1 p 1 : V a l u e   i : t y p e = " d 1 : s t r i n g " > ' T 8 1 ' ! 5 3 : 5 3 < / d 1 p 1 : V a l u e > < / d 2 : a n y T y p e > < d 2 : a n y T y p e   z : I d = " i 4 9 4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8 5 4 " / > < d 1 p 1 : U U I D > 8 5 4 5 1 a 2 a - 6 d c 7 - 4 e a 7 - 9 d 0 2 - 0 0 c 7 2 7 3 9 4 2 8 1 < / d 1 p 1 : U U I D > < d 1 p 1 : C o n t a i n e r   z : R e f = " i 4 8 5 5 " / > < d 1 p 1 : V a l u e   i : t y p e = " d 1 : s t r i n g " > ' T 8 2 ' ! 5 2 : 5 2 < / d 1 p 1 : V a l u e > < / d 2 : a n y T y p e > < d 2 : a n y T y p e   z : I d = " i 4 9 4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8 5 4 " / > < d 1 p 1 : U U I D > b a 3 c 9 9 2 8 - b 5 9 6 - 4 0 6 f - 9 e 5 4 - 8 4 5 4 4 0 3 3 0 1 8 1 < / d 1 p 1 : U U I D > < d 1 p 1 : C o n t a i n e r   z : R e f = " i 4 8 5 5 " / > < d 1 p 1 : V a l u e   i : t y p e = " d 1 : s t r i n g " > ' T 8 3 ' ! 5 2 : 5 2 < / d 1 p 1 : V a l u e > < / d 2 : a n y T y p e > < d 2 : a n y T y p e   z : I d = " i 4 9 4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8 5 4 " / > < d 1 p 1 : U U I D > a c d 4 2 7 b e - 7 c d 1 - 4 0 4 4 - 9 c f 0 - 5 b e f 7 9 2 2 0 1 5 4 < / d 1 p 1 : U U I D > < d 1 p 1 : C o n t a i n e r   z : R e f = " i 4 8 5 5 " / > < d 1 p 1 : V a l u e   i : t y p e = " d 1 : s t r i n g " > ' T 8 4 ' ! 5 2 : 5 2 < / d 1 p 1 : V a l u e > < / d 2 : a n y T y p e > < d 2 : a n y T y p e   z : I d = " i 4 9 4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8 5 4 " / > < d 1 p 1 : U U I D > b 3 4 f 8 a e 3 - 2 b 3 7 - 4 e 3 4 - a 6 1 5 - 3 3 a 1 5 1 e d 4 8 b 1 < / d 1 p 1 : U U I D > < d 1 p 1 : C o n t a i n e r   z : R e f = " i 4 8 5 5 " / > < d 1 p 1 : V a l u e   i : t y p e = " d 1 : s t r i n g " > ' T 8 5 ' ! 5 2 : 5 2 < / d 1 p 1 : V a l u e > < / d 2 : a n y T y p e > < d 2 : a n y T y p e   z : I d = " i 4 9 4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8 5 4 " / > < d 1 p 1 : U U I D > c 9 2 a a 8 6 7 - 9 b 3 c - 4 e b a - 9 4 8 5 - f 9 d 3 a a d 4 3 8 2 e < / d 1 p 1 : U U I D > < d 1 p 1 : C o n t a i n e r   z : R e f = " i 4 8 5 5 " / > < d 1 p 1 : V a l u e   i : t y p e = " d 1 : s t r i n g " > ' T 8 6 ' ! 5 1 : 5 1 < / d 1 p 1 : V a l u e > < / d 2 : a n y T y p e > < d 2 : a n y T y p e   z : I d = " i 4 9 4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8 5 4 " / > < d 1 p 1 : U U I D > 4 7 9 2 2 d 9 2 - 9 c 9 0 - 4 d b 9 - 8 6 5 b - d 2 5 d a b 2 5 1 e a d < / d 1 p 1 : U U I D > < d 1 p 1 : C o n t a i n e r   z : R e f = " i 4 8 5 5 " / > < d 1 p 1 : V a l u e   i : t y p e = " d 1 : s t r i n g " > ' T 8 7 ' ! 5 2 : 5 2 < / d 1 p 1 : V a l u e > < / d 2 : a n y T y p e > < d 2 : a n y T y p e   z : I d = " i 4 9 4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8 5 4 " / > < d 1 p 1 : U U I D > 3 1 d 1 a 7 b a - a 6 2 6 - 4 7 2 0 - a 0 b 9 - 3 5 f 4 b 2 2 1 f 4 2 e < / d 1 p 1 : U U I D > < d 1 p 1 : C o n t a i n e r   z : R e f = " i 4 8 5 5 " / > < d 1 p 1 : V a l u e   i : t y p e = " d 1 : s t r i n g " > ' T 8 8 ' ! 5 2 : 5 2 < / d 1 p 1 : V a l u e > < / d 2 : a n y T y p e > < d 2 : a n y T y p e   z : I d = " i 4 9 4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8 5 4 " / > < d 1 p 1 : U U I D > 1 a a d a 8 2 8 - 0 9 3 9 - 4 a 8 8 - 8 3 b 5 - b 8 b b 4 4 0 d 1 5 f 0 < / d 1 p 1 : U U I D > < d 1 p 1 : C o n t a i n e r   z : R e f = " i 4 8 5 5 " / > < d 1 p 1 : V a l u e   i : t y p e = " d 1 : s t r i n g " > ' T 8 9 ' ! 5 2 : 5 2 < / d 1 p 1 : V a l u e > < / d 2 : a n y T y p e > < d 2 : a n y T y p e   z : I d = " i 4 9 4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8 5 4 " / > < d 1 p 1 : U U I D > a d 0 f 3 d 5 4 - 1 8 6 4 - 4 2 9 3 - 9 9 9 b - 5 7 a f e 5 8 a 5 4 a d < / d 1 p 1 : U U I D > < d 1 p 1 : C o n t a i n e r   z : R e f = " i 4 8 5 5 " / > < d 1 p 1 : V a l u e   i : t y p e = " d 1 : s t r i n g " > ' T 9 0 ' ! 5 1 : 5 1 < / d 1 p 1 : V a l u e > < / d 2 : a n y T y p e > < d 2 : a n y T y p e   z : I d = " i 4 9 4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8 5 4 " / > < d 1 p 1 : U U I D > 1 4 4 1 4 3 d 2 - d 5 e 0 - 4 6 5 d - 9 9 b 6 - e e b f 0 8 8 d 4 b 3 0 < / d 1 p 1 : U U I D > < d 1 p 1 : C o n t a i n e r   z : R e f = " i 4 8 5 5 " / > < d 1 p 1 : V a l u e   i : t y p e = " d 1 : s t r i n g " > ' T 9 1 ' ! 5 1 : 5 1 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4 9 5 0 " > < d 1 p 1 : U U I D > c 0 9 f 5 0 b 2 - b 2 5 8 - 4 9 4 c - b c 8 9 - 9 a 3 c e 6 2 5 0 e c a < / d 1 p 1 : U U I D > < d 1 p 1 : _ e l e m e n t s > < d 2 : a n y T y p e   z : R e f = " i 4 8 5 6 " / > < d 2 : a n y T y p e   z : R e f = " i 4 8 5 9 " / > < d 2 : a n y T y p e   z : R e f = " i 4 8 6 0 " / > < d 2 : a n y T y p e   z : R e f = " i 4 8 6 1 " / > < d 2 : a n y T y p e   z : R e f = " i 4 8 6 2 " / > < d 2 : a n y T y p e   z : R e f = " i 4 8 6 3 " / > < d 2 : a n y T y p e   z : R e f = " i 4 8 6 4 " / > < d 2 : a n y T y p e   z : R e f = " i 4 8 6 5 " / > < d 2 : a n y T y p e   z : R e f = " i 4 8 6 6 " / > < d 2 : a n y T y p e   z : R e f = " i 4 8 6 7 " / > < d 2 : a n y T y p e   z : R e f = " i 4 8 6 8 " / > < d 2 : a n y T y p e   z : R e f = " i 4 8 6 9 " / > < d 2 : a n y T y p e   z : R e f = " i 4 8 7 0 " / > < d 2 : a n y T y p e   z : R e f = " i 4 8 7 1 " / > < d 2 : a n y T y p e   z : R e f = " i 4 8 7 2 " / > < d 2 : a n y T y p e   z : R e f = " i 4 8 7 3 " / > < d 2 : a n y T y p e   z : R e f = " i 4 8 7 4 " / > < d 2 : a n y T y p e   z : R e f = " i 4 8 7 5 " / > < d 2 : a n y T y p e   z : R e f = " i 4 8 7 6 " / > < d 2 : a n y T y p e   z : R e f = " i 4 8 7 7 " / > < d 2 : a n y T y p e   z : R e f = " i 4 8 7 8 " / > < d 2 : a n y T y p e   z : R e f = " i 4 8 7 9 " / > < d 2 : a n y T y p e   z : R e f = " i 4 8 8 0 " / > < d 2 : a n y T y p e   z : R e f = " i 4 8 8 1 " / > < d 2 : a n y T y p e   z : R e f = " i 4 8 8 2 " / > < d 2 : a n y T y p e   z : R e f = " i 4 8 8 3 " / > < d 2 : a n y T y p e   z : R e f = " i 4 8 8 4 " / > < d 2 : a n y T y p e   z : R e f = " i 4 8 8 5 " / > < d 2 : a n y T y p e   z : R e f = " i 4 8 8 6 " / > < d 2 : a n y T y p e   z : R e f = " i 4 8 8 7 " / > < d 2 : a n y T y p e   z : R e f = " i 4 8 8 8 " / > < d 2 : a n y T y p e   z : R e f = " i 4 8 8 9 " / > < d 2 : a n y T y p e   z : R e f = " i 4 8 9 0 " / > < d 2 : a n y T y p e   z : R e f = " i 4 8 9 1 " / > < d 2 : a n y T y p e   z : R e f = " i 4 8 9 2 " / > < d 2 : a n y T y p e   z : R e f = " i 4 8 9 3 " / > < d 2 : a n y T y p e   z : R e f = " i 4 8 9 4 " / > < d 2 : a n y T y p e   z : R e f = " i 4 8 9 5 " / > < d 2 : a n y T y p e   z : R e f = " i 4 8 9 6 " / > < d 2 : a n y T y p e   z : R e f = " i 4 8 9 7 " / > < d 2 : a n y T y p e   z : R e f = " i 4 8 9 8 " / > < d 2 : a n y T y p e   z : R e f = " i 4 8 9 9 " / > < d 2 : a n y T y p e   z : R e f = " i 4 9 0 0 " / > < d 2 : a n y T y p e   z : R e f = " i 4 9 0 1 " / > < d 2 : a n y T y p e   z : R e f = " i 4 9 0 2 " / > < d 2 : a n y T y p e   z : R e f = " i 4 9 0 3 " / > < d 2 : a n y T y p e   z : R e f = " i 4 9 0 4 " / > < d 2 : a n y T y p e   z : R e f = " i 4 9 0 5 " / > < d 2 : a n y T y p e   z : R e f = " i 4 9 0 6 " / > < d 2 : a n y T y p e   z : R e f = " i 4 9 0 7 " / > < d 2 : a n y T y p e   z : R e f = " i 4 9 0 8 " / > < d 2 : a n y T y p e   z : R e f = " i 4 9 0 9 " / > < d 2 : a n y T y p e   z : R e f = " i 4 9 1 0 " / > < d 2 : a n y T y p e   z : R e f = " i 4 9 1 1 " / > < d 2 : a n y T y p e   z : R e f = " i 4 9 1 2 " / > < d 2 : a n y T y p e   z : R e f = " i 4 9 1 3 " / > < d 2 : a n y T y p e   z : R e f = " i 4 9 1 4 " / > < d 2 : a n y T y p e   z : R e f = " i 4 9 1 5 " / > < d 2 : a n y T y p e   z : R e f = " i 4 9 1 6 " / > < d 2 : a n y T y p e   z : R e f = " i 4 9 1 7 " / > < d 2 : a n y T y p e   z : R e f = " i 4 9 1 8 " / > < d 2 : a n y T y p e   z : R e f = " i 4 9 1 9 " / > < d 2 : a n y T y p e   z : R e f = " i 4 9 2 0 " / > < d 2 : a n y T y p e   z : R e f = " i 4 9 2 1 " / > < d 2 : a n y T y p e   z : R e f = " i 4 9 2 2 " / > < d 2 : a n y T y p e   z : R e f = " i 4 9 2 3 " / > < d 2 : a n y T y p e   z : R e f = " i 4 9 2 4 " / > < d 2 : a n y T y p e   z : R e f = " i 4 9 2 5 " / > < d 2 : a n y T y p e   z : R e f = " i 4 9 2 6 " / > < d 2 : a n y T y p e   z : R e f = " i 4 9 2 7 " / > < d 2 : a n y T y p e   z : R e f = " i 4 9 2 8 " / > < d 2 : a n y T y p e   z : R e f = " i 4 9 2 9 " / > < d 2 : a n y T y p e   z : R e f = " i 4 9 3 0 " / > < d 2 : a n y T y p e   z : R e f = " i 4 9 3 1 " / > < d 2 : a n y T y p e   z : R e f = " i 4 9 3 2 " / > < d 2 : a n y T y p e   z : R e f = " i 4 9 3 3 " / > < d 2 : a n y T y p e   z : R e f = " i 4 9 3 4 " / > < d 2 : a n y T y p e   z : R e f = " i 4 9 3 5 " / > < d 2 : a n y T y p e   z : R e f = " i 4 9 3 6 " / > < d 2 : a n y T y p e   z : R e f = " i 4 9 3 7 " / > < d 2 : a n y T y p e   z : R e f = " i 4 9 3 8 " / > < d 2 : a n y T y p e   z : R e f = " i 4 9 3 9 " / > < d 2 : a n y T y p e   z : R e f = " i 4 9 4 0 " / > < d 2 : a n y T y p e   z : R e f = " i 4 9 4 1 " / > < d 2 : a n y T y p e   z : R e f = " i 4 9 4 2 " / > < d 2 : a n y T y p e   z : R e f = " i 4 9 4 3 " / > < d 2 : a n y T y p e   z : R e f = " i 4 9 4 4 " / > < d 2 : a n y T y p e   z : R e f = " i 4 9 4 5 " / > < d 2 : a n y T y p e   z : R e f = " i 4 9 4 6 " / > < d 2 : a n y T y p e   z : R e f = " i 4 9 4 7 " / > < d 2 : a n y T y p e   z : R e f = " i 4 9 4 8 " / > < d 2 : a n y T y p e   z : R e f = " i 4 9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4 9 5 1 "   i : t y p e = " d 1 p 1 : L a b e l " > < d 1 p 1 : P a r e n t   z : R e f = " i 4 8 5 4 " / > < d 1 p 1 : U U I D > 2 4 8 7 c 1 7 2 - 2 0 4 9 - 4 f 2 b - 8 a b 6 - 9 3 b b 4 e 8 a 2 3 7 6 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 L i m o u s i n 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4 9 5 2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L o r r a i n e & a m p ; 3 2 ; < / d 1 p 1 : N a m e > < d 1 p 1 : O b j e c t T y p e > E l e m e n t < / d 1 p 1 : O b j e c t T y p e > < d 1 p 1 : P a r e n t   z : R e f = " i 2 4 1 " / > < d 1 p 1 : U U I D > 9 d 4 4 8 1 2 4 - 1 c 4 8 - 4 b f 4 - a d 8 f - 8 2 b 6 2 9 4 e e 9 a 6 < / d 1 p 1 : U U I D > < d 1 p 1 : _ p r o p e r t i e s   z : I d = " i 4 9 5 3 "   i : t y p e = " d 1 p 1 : M D M P r o p e r t i e s " > < d 1 p 1 : P a r e n t   z : R e f = " i 4 9 5 2 " / > < d 1 p 1 : U U I D > e f f b b 0 9 3 - d 2 4 8 - 4 4 9 2 - 9 1 7 3 - b d 5 7 c f 9 8 a c c a < / d 1 p 1 : U U I D > < d 1 p 1 : _ e l e m e n t s > < d 2 : a n y T y p e   z : I d = " i 4 9 5 4 "   i : t y p e = " d 1 p 1 : M D M P r o p e r t y " > < d 1 p 1 : N a m e > S i g L e t t e r < / d 1 p 1 : N a m e > < d 1 p 1 : P a r e n t   z : R e f = " i 4 9 5 2 " / > < d 1 p 1 : U U I D > 5 d 1 9 7 0 c a - 4 6 d c - 4 7 d d - b b 5 0 - e 2 6 2 1 3 1 f c 8 a 6 < / d 1 p 1 : U U I D > < d 1 p 1 : _ p r o p e r t i e s   z : I d = " i 4 9 5 5 "   i : t y p e = " d 1 p 1 : M D M P r o p e r t i e s " > < d 1 p 1 : P a r e n t   z : R e f = " i 4 9 5 4 " / > < d 1 p 1 : U U I D > 6 c 1 3 6 8 3 8 - d 8 b 8 - 4 f b a - a 1 5 3 - 4 9 c 7 d 8 3 6 1 b 5 6 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4 9 5 6 " > < d 1 p 1 : U U I D > 9 d 0 8 a d 8 0 - 5 a c 9 - 4 c 9 e - b 8 e a - 4 7 9 d 7 a 7 7 a d b 0 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9 5 3 " / > < d 1 p 1 : V a l u e   i : t y p e = " d 1 : s t r i n g " > < / d 1 p 1 : V a l u e > < / d 2 : a n y T y p e > < d 2 : a n y T y p e   z : I d = " i 4 9 5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4 9 5 2 " / > < d 1 p 1 : U U I D > c 8 d 4 5 4 d d - 0 d 2 a - 4 a 7 1 - 9 6 6 d - 6 6 9 5 c 5 3 b e 9 4 6 < / d 1 p 1 : U U I D > < d 1 p 1 : C o n t a i n e r   z : R e f = " i 4 9 5 3 " / > < d 1 p 1 : V a l u e   i : t y p e = " d 1 : s t r i n g " > ' T 1 ' ! 5 2 : 5 2 < / d 1 p 1 : V a l u e > < / d 2 : a n y T y p e > < d 2 : a n y T y p e   z : I d = " i 4 9 5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4 9 5 2 " / > < d 1 p 1 : U U I D > 1 a d b 1 a 9 1 - 5 8 2 6 - 4 7 7 9 - b 4 8 a - c 0 a b 4 8 1 2 3 0 8 f < / d 1 p 1 : U U I D > < d 1 p 1 : C o n t a i n e r   z : R e f = " i 4 9 5 3 " / > < d 1 p 1 : V a l u e   i : t y p e = " d 1 : s t r i n g " > ' T 2 ' ! 5 2 : 5 2 < / d 1 p 1 : V a l u e > < / d 2 : a n y T y p e > < d 2 : a n y T y p e   z : I d = " i 4 9 5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4 9 5 2 " / > < d 1 p 1 : U U I D > 7 e 9 6 7 c 7 9 - a d c 3 - 4 9 b 8 - b 3 a 9 - 4 e f f 1 e f a 1 8 a 2 < / d 1 p 1 : U U I D > < d 1 p 1 : C o n t a i n e r   z : R e f = " i 4 9 5 3 " / > < d 1 p 1 : V a l u e   i : t y p e = " d 1 : s t r i n g " > ' T 3 ' ! 5 2 : 5 2 < / d 1 p 1 : V a l u e > < / d 2 : a n y T y p e > < d 2 : a n y T y p e   z : I d = " i 4 9 6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4 9 5 2 " / > < d 1 p 1 : U U I D > 4 d 1 d 6 7 a f - 7 1 a 1 - 4 9 f 6 - 9 e c 3 - 7 d c e 4 c 5 0 b b 9 2 < / d 1 p 1 : U U I D > < d 1 p 1 : C o n t a i n e r   z : R e f = " i 4 9 5 3 " / > < d 1 p 1 : V a l u e   i : t y p e = " d 1 : s t r i n g " > ' T 4 ' ! 5 2 : 5 2 < / d 1 p 1 : V a l u e > < / d 2 : a n y T y p e > < d 2 : a n y T y p e   z : I d = " i 4 9 6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4 9 5 2 " / > < d 1 p 1 : U U I D > 4 e 5 4 e 8 d d - e 8 9 3 - 4 3 0 a - b 1 0 e - 2 c 0 b 3 5 e 0 2 f 9 0 < / d 1 p 1 : U U I D > < d 1 p 1 : C o n t a i n e r   z : R e f = " i 4 9 5 3 " / > < d 1 p 1 : V a l u e   i : t y p e = " d 1 : s t r i n g " > ' T 5 ' ! 5 2 : 5 2 < / d 1 p 1 : V a l u e > < / d 2 : a n y T y p e > < d 2 : a n y T y p e   z : I d = " i 4 9 6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4 9 5 2 " / > < d 1 p 1 : U U I D > 5 e a d 1 2 d b - 8 f 3 2 - 4 5 7 4 - b b b b - a 2 e 3 c e 5 6 d 1 d 2 < / d 1 p 1 : U U I D > < d 1 p 1 : C o n t a i n e r   z : R e f = " i 4 9 5 3 " / > < d 1 p 1 : V a l u e   i : t y p e = " d 1 : s t r i n g " > ' T 6 ' ! 5 2 : 5 2 < / d 1 p 1 : V a l u e > < / d 2 : a n y T y p e > < d 2 : a n y T y p e   z : I d = " i 4 9 6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4 9 5 2 " / > < d 1 p 1 : U U I D > 7 7 8 6 3 c 7 6 - c d 6 6 - 4 0 4 0 - 8 8 9 a - c 6 a b 6 b 6 b 5 9 8 c < / d 1 p 1 : U U I D > < d 1 p 1 : C o n t a i n e r   z : R e f = " i 4 9 5 3 " / > < d 1 p 1 : V a l u e   i : t y p e = " d 1 : s t r i n g " > ' T 7 ' ! 5 2 : 5 2 < / d 1 p 1 : V a l u e > < / d 2 : a n y T y p e > < d 2 : a n y T y p e   z : I d = " i 4 9 6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4 9 5 2 " / > < d 1 p 1 : U U I D > 3 4 c 8 6 8 7 c - b 3 d a - 4 d 0 1 - b 9 4 1 - 3 5 1 e 4 4 c 9 b 1 1 d < / d 1 p 1 : U U I D > < d 1 p 1 : C o n t a i n e r   z : R e f = " i 4 9 5 3 " / > < d 1 p 1 : V a l u e   i : t y p e = " d 1 : s t r i n g " > ' T 8 ' ! 5 2 : 5 2 < / d 1 p 1 : V a l u e > < / d 2 : a n y T y p e > < d 2 : a n y T y p e   z : I d = " i 4 9 6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4 9 5 2 " / > < d 1 p 1 : U U I D > 8 6 9 a 0 2 b 2 - f 1 e 9 - 4 9 4 f - 8 f 4 1 - c a a 6 8 5 a 8 0 1 c 1 < / d 1 p 1 : U U I D > < d 1 p 1 : C o n t a i n e r   z : R e f = " i 4 9 5 3 " / > < d 1 p 1 : V a l u e   i : t y p e = " d 1 : s t r i n g " > ' T 9 ' ! 5 2 : 5 2 < / d 1 p 1 : V a l u e > < / d 2 : a n y T y p e > < d 2 : a n y T y p e   z : I d = " i 4 9 6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4 9 5 2 " / > < d 1 p 1 : U U I D > 4 6 2 0 6 0 b a - c c 1 d - 4 7 d 5 - 9 7 2 4 - 5 9 5 f 3 b 8 8 a b a 4 < / d 1 p 1 : U U I D > < d 1 p 1 : C o n t a i n e r   z : R e f = " i 4 9 5 3 " / > < d 1 p 1 : V a l u e   i : t y p e = " d 1 : s t r i n g " > ' T 1 0 ' ! 5 2 : 5 2 < / d 1 p 1 : V a l u e > < / d 2 : a n y T y p e > < d 2 : a n y T y p e   z : I d = " i 4 9 6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4 9 5 2 " / > < d 1 p 1 : U U I D > a 6 6 9 7 4 2 f - 5 6 f 4 - 4 a b 5 - a 6 d 7 - 9 d a d c 5 2 5 1 6 1 b < / d 1 p 1 : U U I D > < d 1 p 1 : C o n t a i n e r   z : R e f = " i 4 9 5 3 " / > < d 1 p 1 : V a l u e   i : t y p e = " d 1 : s t r i n g " > ' T 1 1 ' ! 5 2 : 5 2 < / d 1 p 1 : V a l u e > < / d 2 : a n y T y p e > < d 2 : a n y T y p e   z : I d = " i 4 9 6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4 9 5 2 " / > < d 1 p 1 : U U I D > 5 3 c 0 4 9 1 7 - 1 a a b - 4 d e d - a a 6 e - 3 6 7 5 0 6 f 9 9 8 e d < / d 1 p 1 : U U I D > < d 1 p 1 : C o n t a i n e r   z : R e f = " i 4 9 5 3 " / > < d 1 p 1 : V a l u e   i : t y p e = " d 1 : s t r i n g " > ' T 1 2 ' ! 5 2 : 5 2 < / d 1 p 1 : V a l u e > < / d 2 : a n y T y p e > < d 2 : a n y T y p e   z : I d = " i 4 9 6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4 9 5 2 " / > < d 1 p 1 : U U I D > c 9 5 6 4 c 5 b - 2 a 9 d - 4 5 6 3 - 9 d a 0 - c 3 4 2 f 5 a 5 8 7 1 0 < / d 1 p 1 : U U I D > < d 1 p 1 : C o n t a i n e r   z : R e f = " i 4 9 5 3 " / > < d 1 p 1 : V a l u e   i : t y p e = " d 1 : s t r i n g " > ' T 1 3 ' ! 5 2 : 5 2 < / d 1 p 1 : V a l u e > < / d 2 : a n y T y p e > < d 2 : a n y T y p e   z : I d = " i 4 9 7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4 9 5 2 " / > < d 1 p 1 : U U I D > a b 1 f c 4 6 9 - 4 7 e 0 - 4 c 3 7 - a 8 a b - 8 0 9 4 c 3 b 3 4 d 8 8 < / d 1 p 1 : U U I D > < d 1 p 1 : C o n t a i n e r   z : R e f = " i 4 9 5 3 " / > < d 1 p 1 : V a l u e   i : t y p e = " d 1 : s t r i n g " > ' T 1 4 ' ! 5 2 : 5 2 < / d 1 p 1 : V a l u e > < / d 2 : a n y T y p e > < d 2 : a n y T y p e   z : I d = " i 4 9 7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4 9 5 2 " / > < d 1 p 1 : U U I D > c 0 4 6 5 3 d d - a 4 8 e - 4 f 7 d - a a d 9 - f 6 3 b 8 2 e e e 0 7 b < / d 1 p 1 : U U I D > < d 1 p 1 : C o n t a i n e r   z : R e f = " i 4 9 5 3 " / > < d 1 p 1 : V a l u e   i : t y p e = " d 1 : s t r i n g " > ' T 1 5 ' ! 5 2 : 5 2 < / d 1 p 1 : V a l u e > < / d 2 : a n y T y p e > < d 2 : a n y T y p e   z : I d = " i 4 9 7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4 9 5 2 " / > < d 1 p 1 : U U I D > 7 4 d d 7 e f 0 - f 5 e 9 - 4 4 a 4 - 9 e 1 8 - a 1 b 9 5 9 2 5 1 7 b 4 < / d 1 p 1 : U U I D > < d 1 p 1 : C o n t a i n e r   z : R e f = " i 4 9 5 3 " / > < d 1 p 1 : V a l u e   i : t y p e = " d 1 : s t r i n g " > ' T 1 6 ' ! 5 2 : 5 2 < / d 1 p 1 : V a l u e > < / d 2 : a n y T y p e > < d 2 : a n y T y p e   z : I d = " i 4 9 7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4 9 5 2 " / > < d 1 p 1 : U U I D > 3 f c 0 e 2 f 3 - 5 d f 9 - 4 e a 7 - 9 a d d - 5 a 6 2 9 b 1 7 0 5 1 0 < / d 1 p 1 : U U I D > < d 1 p 1 : C o n t a i n e r   z : R e f = " i 4 9 5 3 " / > < d 1 p 1 : V a l u e   i : t y p e = " d 1 : s t r i n g " > ' T 1 7 ' ! 5 2 : 5 2 < / d 1 p 1 : V a l u e > < / d 2 : a n y T y p e > < d 2 : a n y T y p e   z : I d = " i 4 9 7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4 9 5 2 " / > < d 1 p 1 : U U I D > 9 8 b 6 3 e f 4 - 6 8 e 3 - 4 f 6 8 - 8 5 5 a - 7 c 8 5 4 a 3 3 6 9 d e < / d 1 p 1 : U U I D > < d 1 p 1 : C o n t a i n e r   z : R e f = " i 4 9 5 3 " / > < d 1 p 1 : V a l u e   i : t y p e = " d 1 : s t r i n g " > ' T 1 8 ' ! 5 2 : 5 2 < / d 1 p 1 : V a l u e > < / d 2 : a n y T y p e > < d 2 : a n y T y p e   z : I d = " i 4 9 7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4 9 5 2 " / > < d 1 p 1 : U U I D > 9 1 b 7 1 1 3 c - e d a 1 - 4 f f b - b 1 5 e - c 5 7 d 0 b 5 f 6 b 5 f < / d 1 p 1 : U U I D > < d 1 p 1 : C o n t a i n e r   z : R e f = " i 4 9 5 3 " / > < d 1 p 1 : V a l u e   i : t y p e = " d 1 : s t r i n g " > ' T 1 9 ' ! 5 2 : 5 2 < / d 1 p 1 : V a l u e > < / d 2 : a n y T y p e > < d 2 : a n y T y p e   z : I d = " i 4 9 7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4 9 5 2 " / > < d 1 p 1 : U U I D > 3 c b 7 2 5 3 c - 2 3 0 b - 4 0 8 c - 9 b 1 2 - 3 c 1 5 9 3 7 3 7 7 4 0 < / d 1 p 1 : U U I D > < d 1 p 1 : C o n t a i n e r   z : R e f = " i 4 9 5 3 " / > < d 1 p 1 : V a l u e   i : t y p e = " d 1 : s t r i n g " > ' T 2 0 ' ! 5 2 : 5 2 < / d 1 p 1 : V a l u e > < / d 2 : a n y T y p e > < d 2 : a n y T y p e   z : I d = " i 4 9 7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4 9 5 2 " / > < d 1 p 1 : U U I D > b 3 1 3 4 c 4 4 - 4 f 1 8 - 4 8 f 0 - 8 9 1 f - 1 5 5 1 0 0 a c b 5 c 6 < / d 1 p 1 : U U I D > < d 1 p 1 : C o n t a i n e r   z : R e f = " i 4 9 5 3 " / > < d 1 p 1 : V a l u e   i : t y p e = " d 1 : s t r i n g " > ' T 2 1 ' ! 5 2 : 5 2 < / d 1 p 1 : V a l u e > < / d 2 : a n y T y p e > < d 2 : a n y T y p e   z : I d = " i 4 9 7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4 9 5 2 " / > < d 1 p 1 : U U I D > f 9 0 e 4 e 1 8 - b 1 5 4 - 4 8 3 9 - 9 5 3 3 - e 5 b 3 7 0 0 5 8 0 a 5 < / d 1 p 1 : U U I D > < d 1 p 1 : C o n t a i n e r   z : R e f = " i 4 9 5 3 " / > < d 1 p 1 : V a l u e   i : t y p e = " d 1 : s t r i n g " > ' T 2 2 ' ! 5 3 : 5 3 < / d 1 p 1 : V a l u e > < / d 2 : a n y T y p e > < d 2 : a n y T y p e   z : I d = " i 4 9 7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4 9 5 2 " / > < d 1 p 1 : U U I D > 7 4 2 8 9 5 5 3 - 0 3 c d - 4 7 c b - a c 4 3 - 7 7 2 f d 1 6 d e f 5 b < / d 1 p 1 : U U I D > < d 1 p 1 : C o n t a i n e r   z : R e f = " i 4 9 5 3 " / > < d 1 p 1 : V a l u e   i : t y p e = " d 1 : s t r i n g " > ' T 2 3 ' ! 5 3 : 5 3 < / d 1 p 1 : V a l u e > < / d 2 : a n y T y p e > < d 2 : a n y T y p e   z : I d = " i 4 9 8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4 9 5 2 " / > < d 1 p 1 : U U I D > 1 c e 0 d 8 7 d - c f 9 d - 4 6 8 e - 9 1 7 e - a 2 2 a 6 a 8 9 f e f 4 < / d 1 p 1 : U U I D > < d 1 p 1 : C o n t a i n e r   z : R e f = " i 4 9 5 3 " / > < d 1 p 1 : V a l u e   i : t y p e = " d 1 : s t r i n g " > ' T 2 4 ' ! 5 3 : 5 3 < / d 1 p 1 : V a l u e > < / d 2 : a n y T y p e > < d 2 : a n y T y p e   z : I d = " i 4 9 8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4 9 5 2 " / > < d 1 p 1 : U U I D > a 8 d e 4 1 a 9 - b b d b - 4 5 6 c - a 9 a 0 - 1 3 2 6 8 a 3 c 4 f 5 1 < / d 1 p 1 : U U I D > < d 1 p 1 : C o n t a i n e r   z : R e f = " i 4 9 5 3 " / > < d 1 p 1 : V a l u e   i : t y p e = " d 1 : s t r i n g " > ' T 2 5 ' ! 5 3 : 5 3 < / d 1 p 1 : V a l u e > < / d 2 : a n y T y p e > < d 2 : a n y T y p e   z : I d = " i 4 9 8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4 9 5 2 " / > < d 1 p 1 : U U I D > 0 f 1 6 9 4 e 9 - 2 e 9 9 - 4 2 2 a - b e 4 a - c a 8 6 7 d 4 3 d f 1 f < / d 1 p 1 : U U I D > < d 1 p 1 : C o n t a i n e r   z : R e f = " i 4 9 5 3 " / > < d 1 p 1 : V a l u e   i : t y p e = " d 1 : s t r i n g " > ' T 2 6 ' ! 5 3 : 5 3 < / d 1 p 1 : V a l u e > < / d 2 : a n y T y p e > < d 2 : a n y T y p e   z : I d = " i 4 9 8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4 9 5 2 " / > < d 1 p 1 : U U I D > 4 5 3 d 2 0 1 6 - e a 9 e - 4 8 0 a - a e 4 0 - 5 7 b 3 e b 7 2 3 0 1 b < / d 1 p 1 : U U I D > < d 1 p 1 : C o n t a i n e r   z : R e f = " i 4 9 5 3 " / > < d 1 p 1 : V a l u e   i : t y p e = " d 1 : s t r i n g " > ' T 2 7 ' ! 5 3 : 5 3 < / d 1 p 1 : V a l u e > < / d 2 : a n y T y p e > < d 2 : a n y T y p e   z : I d = " i 4 9 8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4 9 5 2 " / > < d 1 p 1 : U U I D > 6 c 1 3 b 2 5 e - a 3 d 2 - 4 1 1 3 - a 5 5 8 - 5 f 3 7 c c 5 5 7 9 c 1 < / d 1 p 1 : U U I D > < d 1 p 1 : C o n t a i n e r   z : R e f = " i 4 9 5 3 " / > < d 1 p 1 : V a l u e   i : t y p e = " d 1 : s t r i n g " > ' T 2 8 ' ! 5 3 : 5 3 < / d 1 p 1 : V a l u e > < / d 2 : a n y T y p e > < d 2 : a n y T y p e   z : I d = " i 4 9 8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4 9 5 2 " / > < d 1 p 1 : U U I D > 8 2 f 8 a c f 3 - 1 0 c 9 - 4 4 a a - b c 3 5 - 2 5 c 1 8 8 7 1 c 0 9 3 < / d 1 p 1 : U U I D > < d 1 p 1 : C o n t a i n e r   z : R e f = " i 4 9 5 3 " / > < d 1 p 1 : V a l u e   i : t y p e = " d 1 : s t r i n g " > ' T 2 9 ' ! 5 3 : 5 3 < / d 1 p 1 : V a l u e > < / d 2 : a n y T y p e > < d 2 : a n y T y p e   z : I d = " i 4 9 8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4 9 5 2 " / > < d 1 p 1 : U U I D > 2 1 1 0 e 8 f 9 - 1 7 b 2 - 4 3 4 8 - 9 b 0 2 - 6 7 9 a 7 b b 4 c 1 2 6 < / d 1 p 1 : U U I D > < d 1 p 1 : C o n t a i n e r   z : R e f = " i 4 9 5 3 " / > < d 1 p 1 : V a l u e   i : t y p e = " d 1 : s t r i n g " > ' T 3 0 ' ! 5 4 : 5 4 < / d 1 p 1 : V a l u e > < / d 2 : a n y T y p e > < d 2 : a n y T y p e   z : I d = " i 4 9 8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4 9 5 2 " / > < d 1 p 1 : U U I D > 8 c 7 f 1 b 4 2 - 4 d 7 4 - 4 5 7 b - 8 c 0 b - d 1 1 b a 9 a 1 d 9 6 4 < / d 1 p 1 : U U I D > < d 1 p 1 : C o n t a i n e r   z : R e f = " i 4 9 5 3 " / > < d 1 p 1 : V a l u e   i : t y p e = " d 1 : s t r i n g " > ' T 3 1 ' ! 5 4 : 5 4 < / d 1 p 1 : V a l u e > < / d 2 : a n y T y p e > < d 2 : a n y T y p e   z : I d = " i 4 9 8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4 9 5 2 " / > < d 1 p 1 : U U I D > f f 8 b 8 5 f 3 - 3 d 1 7 - 4 2 b c - 9 e 8 6 - 3 3 8 1 3 3 0 1 d 7 b 7 < / d 1 p 1 : U U I D > < d 1 p 1 : C o n t a i n e r   z : R e f = " i 4 9 5 3 " / > < d 1 p 1 : V a l u e   i : t y p e = " d 1 : s t r i n g " > ' T 3 2 ' ! 5 4 : 5 4 < / d 1 p 1 : V a l u e > < / d 2 : a n y T y p e > < d 2 : a n y T y p e   z : I d = " i 4 9 8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4 9 5 2 " / > < d 1 p 1 : U U I D > 6 b f 2 4 d 9 8 - 8 8 a 7 - 4 8 b d - b c 0 3 - 0 6 8 8 6 3 3 a e 6 4 0 < / d 1 p 1 : U U I D > < d 1 p 1 : C o n t a i n e r   z : R e f = " i 4 9 5 3 " / > < d 1 p 1 : V a l u e   i : t y p e = " d 1 : s t r i n g " > ' T 3 3 ' ! 5 4 : 5 4 < / d 1 p 1 : V a l u e > < / d 2 : a n y T y p e > < d 2 : a n y T y p e   z : I d = " i 4 9 9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4 9 5 2 " / > < d 1 p 1 : U U I D > b 4 f d 5 6 4 1 - 0 b e 1 - 4 3 6 1 - b 7 0 b - 0 f e b e f d 7 e d b d < / d 1 p 1 : U U I D > < d 1 p 1 : C o n t a i n e r   z : R e f = " i 4 9 5 3 " / > < d 1 p 1 : V a l u e   i : t y p e = " d 1 : s t r i n g " > ' T 3 4 ' ! 5 4 : 5 4 < / d 1 p 1 : V a l u e > < / d 2 : a n y T y p e > < d 2 : a n y T y p e   z : I d = " i 4 9 9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4 9 5 2 " / > < d 1 p 1 : U U I D > 2 0 f e a 6 3 d - 6 9 6 0 - 4 b 1 4 - 8 8 a a - 7 1 2 3 1 e 1 d a 0 c 3 < / d 1 p 1 : U U I D > < d 1 p 1 : C o n t a i n e r   z : R e f = " i 4 9 5 3 " / > < d 1 p 1 : V a l u e   i : t y p e = " d 1 : s t r i n g " > ' T 3 5 ' ! 5 4 : 5 4 < / d 1 p 1 : V a l u e > < / d 2 : a n y T y p e > < d 2 : a n y T y p e   z : I d = " i 4 9 9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4 9 5 2 " / > < d 1 p 1 : U U I D > 0 c 8 3 3 3 1 0 - 2 b f 9 - 4 1 b 1 - 9 b 9 a - 0 a 4 3 c b 3 8 f d 7 e < / d 1 p 1 : U U I D > < d 1 p 1 : C o n t a i n e r   z : R e f = " i 4 9 5 3 " / > < d 1 p 1 : V a l u e   i : t y p e = " d 1 : s t r i n g " > ' T 3 6 ' ! 5 4 : 5 4 < / d 1 p 1 : V a l u e > < / d 2 : a n y T y p e > < d 2 : a n y T y p e   z : I d = " i 4 9 9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4 9 5 2 " / > < d 1 p 1 : U U I D > 0 a c c d 0 b 5 - e 0 5 0 - 4 d 5 c - b 0 7 f - 2 c 3 1 2 0 d 7 8 1 3 c < / d 1 p 1 : U U I D > < d 1 p 1 : C o n t a i n e r   z : R e f = " i 4 9 5 3 " / > < d 1 p 1 : V a l u e   i : t y p e = " d 1 : s t r i n g " > ' T 3 7 ' ! 5 4 : 5 4 < / d 1 p 1 : V a l u e > < / d 2 : a n y T y p e > < d 2 : a n y T y p e   z : I d = " i 4 9 9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4 9 5 2 " / > < d 1 p 1 : U U I D > b 8 9 a 1 2 8 8 - a e 9 9 - 4 2 0 2 - 9 9 c 0 - 8 6 6 1 e 8 5 5 6 8 0 c < / d 1 p 1 : U U I D > < d 1 p 1 : C o n t a i n e r   z : R e f = " i 4 9 5 3 " / > < d 1 p 1 : V a l u e   i : t y p e = " d 1 : s t r i n g " > ' T 3 8 ' ! 5 3 : 5 3 < / d 1 p 1 : V a l u e > < / d 2 : a n y T y p e > < d 2 : a n y T y p e   z : I d = " i 4 9 9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4 9 5 2 " / > < d 1 p 1 : U U I D > a b 9 3 d f 3 a - c 4 e b - 4 b 9 e - 8 b 1 7 - b b 5 2 4 e 0 e 0 9 4 9 < / d 1 p 1 : U U I D > < d 1 p 1 : C o n t a i n e r   z : R e f = " i 4 9 5 3 " / > < d 1 p 1 : V a l u e   i : t y p e = " d 1 : s t r i n g " > ' T 3 9 ' ! 5 3 : 5 3 < / d 1 p 1 : V a l u e > < / d 2 : a n y T y p e > < d 2 : a n y T y p e   z : I d = " i 4 9 9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4 9 5 2 " / > < d 1 p 1 : U U I D > 3 5 8 8 3 3 6 c - 3 e e d - 4 e 9 9 - a 1 f 4 - 3 1 7 7 9 3 9 2 d e 2 a < / d 1 p 1 : U U I D > < d 1 p 1 : C o n t a i n e r   z : R e f = " i 4 9 5 3 " / > < d 1 p 1 : V a l u e   i : t y p e = " d 1 : s t r i n g " > ' T 4 0 ' ! 5 3 : 5 3 < / d 1 p 1 : V a l u e > < / d 2 : a n y T y p e > < d 2 : a n y T y p e   z : I d = " i 4 9 9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4 9 5 2 " / > < d 1 p 1 : U U I D > a f c d 1 b 2 0 - 0 1 7 9 - 4 f 9 c - a 1 a e - e d 8 e a b 6 a 1 1 f 3 < / d 1 p 1 : U U I D > < d 1 p 1 : C o n t a i n e r   z : R e f = " i 4 9 5 3 " / > < d 1 p 1 : V a l u e   i : t y p e = " d 1 : s t r i n g " > ' T 4 1 ' ! 5 3 : 5 3 < / d 1 p 1 : V a l u e > < / d 2 : a n y T y p e > < d 2 : a n y T y p e   z : I d = " i 4 9 9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4 9 5 2 " / > < d 1 p 1 : U U I D > 7 d 4 0 d 6 7 4 - 6 c 4 e - 4 f a 4 - a f 4 0 - b 6 a 6 a b f e 3 a b 2 < / d 1 p 1 : U U I D > < d 1 p 1 : C o n t a i n e r   z : R e f = " i 4 9 5 3 " / > < d 1 p 1 : V a l u e   i : t y p e = " d 1 : s t r i n g " > ' T 4 2 ' ! 5 3 : 5 3 < / d 1 p 1 : V a l u e > < / d 2 : a n y T y p e > < d 2 : a n y T y p e   z : I d = " i 4 9 9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4 9 5 2 " / > < d 1 p 1 : U U I D > 7 4 2 f 1 a d 2 - 2 e 3 c - 4 a 5 5 - 8 e b f - e e c 3 d 6 5 b c a 8 8 < / d 1 p 1 : U U I D > < d 1 p 1 : C o n t a i n e r   z : R e f = " i 4 9 5 3 " / > < d 1 p 1 : V a l u e   i : t y p e = " d 1 : s t r i n g " > ' T 4 3 ' ! 5 3 : 5 3 < / d 1 p 1 : V a l u e > < / d 2 : a n y T y p e > < d 2 : a n y T y p e   z : I d = " i 5 0 0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4 9 5 2 " / > < d 1 p 1 : U U I D > 6 9 c 1 5 1 e 7 - 6 4 7 a - 4 7 b 4 - 8 d 6 d - b b 8 7 8 2 4 5 7 0 b f < / d 1 p 1 : U U I D > < d 1 p 1 : C o n t a i n e r   z : R e f = " i 4 9 5 3 " / > < d 1 p 1 : V a l u e   i : t y p e = " d 1 : s t r i n g " > ' T 4 4 ' ! 5 3 : 5 3 < / d 1 p 1 : V a l u e > < / d 2 : a n y T y p e > < d 2 : a n y T y p e   z : I d = " i 5 0 0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4 9 5 2 " / > < d 1 p 1 : U U I D > 7 0 7 9 2 4 3 d - d c 0 1 - 4 a 1 2 - 9 7 e 1 - 4 7 0 e a 0 8 4 6 c 9 8 < / d 1 p 1 : U U I D > < d 1 p 1 : C o n t a i n e r   z : R e f = " i 4 9 5 3 " / > < d 1 p 1 : V a l u e   i : t y p e = " d 1 : s t r i n g " > ' T 4 5 ' ! 5 3 : 5 3 < / d 1 p 1 : V a l u e > < / d 2 : a n y T y p e > < d 2 : a n y T y p e   z : I d = " i 5 0 0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4 9 5 2 " / > < d 1 p 1 : U U I D > f f 8 7 1 5 4 c - 6 e 0 d - 4 b d 8 - b d 9 3 - c 3 f 9 5 7 3 5 a a 3 6 < / d 1 p 1 : U U I D > < d 1 p 1 : C o n t a i n e r   z : R e f = " i 4 9 5 3 " / > < d 1 p 1 : V a l u e   i : t y p e = " d 1 : s t r i n g " > ' T 4 6 ' ! 5 4 : 5 4 < / d 1 p 1 : V a l u e > < / d 2 : a n y T y p e > < d 2 : a n y T y p e   z : I d = " i 5 0 0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4 9 5 2 " / > < d 1 p 1 : U U I D > 9 3 c 4 f c b 5 - b 2 e 9 - 4 1 9 3 - 8 5 6 9 - f 2 d 6 c 4 8 0 e e 2 1 < / d 1 p 1 : U U I D > < d 1 p 1 : C o n t a i n e r   z : R e f = " i 4 9 5 3 " / > < d 1 p 1 : V a l u e   i : t y p e = " d 1 : s t r i n g " > ' T 4 7 ' ! 5 4 : 5 4 < / d 1 p 1 : V a l u e > < / d 2 : a n y T y p e > < d 2 : a n y T y p e   z : I d = " i 5 0 0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4 9 5 2 " / > < d 1 p 1 : U U I D > c a 4 f f b 1 1 - e 2 1 5 - 4 d 7 b - b 3 6 7 - 9 3 e e a a d 2 2 a 9 0 < / d 1 p 1 : U U I D > < d 1 p 1 : C o n t a i n e r   z : R e f = " i 4 9 5 3 " / > < d 1 p 1 : V a l u e   i : t y p e = " d 1 : s t r i n g " > ' T 4 8 ' ! 5 4 : 5 4 < / d 1 p 1 : V a l u e > < / d 2 : a n y T y p e > < d 2 : a n y T y p e   z : I d = " i 5 0 0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4 9 5 2 " / > < d 1 p 1 : U U I D > 5 3 6 2 e b f 1 - d 2 0 d - 4 6 b 7 - 9 8 a 3 - 5 3 a 0 1 d 0 e 4 5 2 b < / d 1 p 1 : U U I D > < d 1 p 1 : C o n t a i n e r   z : R e f = " i 4 9 5 3 " / > < d 1 p 1 : V a l u e   i : t y p e = " d 1 : s t r i n g " > ' T 4 9 ' ! 5 4 : 5 4 < / d 1 p 1 : V a l u e > < / d 2 : a n y T y p e > < d 2 : a n y T y p e   z : I d = " i 5 0 0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4 9 5 2 " / > < d 1 p 1 : U U I D > 0 a a b e e d 3 - 1 0 4 1 - 4 a b e - 8 f 6 6 - e a 0 0 e 8 e c 9 7 c f < / d 1 p 1 : U U I D > < d 1 p 1 : C o n t a i n e r   z : R e f = " i 4 9 5 3 " / > < d 1 p 1 : V a l u e   i : t y p e = " d 1 : s t r i n g " > ' T 5 0 ' ! 5 4 : 5 4 < / d 1 p 1 : V a l u e > < / d 2 : a n y T y p e > < d 2 : a n y T y p e   z : I d = " i 5 0 0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4 9 5 2 " / > < d 1 p 1 : U U I D > 9 0 9 e f 4 c 5 - 7 e b a - 4 9 7 2 - 8 3 8 5 - a 1 5 a c 9 e f f 8 4 1 < / d 1 p 1 : U U I D > < d 1 p 1 : C o n t a i n e r   z : R e f = " i 4 9 5 3 " / > < d 1 p 1 : V a l u e   i : t y p e = " d 1 : s t r i n g " > ' T 5 1 ' ! 5 4 : 5 4 < / d 1 p 1 : V a l u e > < / d 2 : a n y T y p e > < d 2 : a n y T y p e   z : I d = " i 5 0 0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4 9 5 2 " / > < d 1 p 1 : U U I D > a e 2 8 0 e 3 7 - 8 4 c 0 - 4 5 b 5 - b 8 b a - 5 b c e a 3 b 4 e 0 c 0 < / d 1 p 1 : U U I D > < d 1 p 1 : C o n t a i n e r   z : R e f = " i 4 9 5 3 " / > < d 1 p 1 : V a l u e   i : t y p e = " d 1 : s t r i n g " > ' T 5 2 ' ! 5 4 : 5 4 < / d 1 p 1 : V a l u e > < / d 2 : a n y T y p e > < d 2 : a n y T y p e   z : I d = " i 5 0 0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4 9 5 2 " / > < d 1 p 1 : U U I D > 4 6 c 7 0 8 6 6 - c 2 3 f - 4 d a 0 - 9 8 8 5 - 2 c 3 b 3 6 0 7 f f c b < / d 1 p 1 : U U I D > < d 1 p 1 : C o n t a i n e r   z : R e f = " i 4 9 5 3 " / > < d 1 p 1 : V a l u e   i : t y p e = " d 1 : s t r i n g " > ' T 5 3 ' ! 5 4 : 5 4 < / d 1 p 1 : V a l u e > < / d 2 : a n y T y p e > < d 2 : a n y T y p e   z : I d = " i 5 0 1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4 9 5 2 " / > < d 1 p 1 : U U I D > d d 1 7 5 d 8 a - 1 2 d b - 4 1 8 c - b 7 7 c - 1 7 f f c 8 d 0 5 8 2 b < / d 1 p 1 : U U I D > < d 1 p 1 : C o n t a i n e r   z : R e f = " i 4 9 5 3 " / > < d 1 p 1 : V a l u e   i : t y p e = " d 1 : s t r i n g " > ' T 5 4 ' ! 5 3 : 5 3 < / d 1 p 1 : V a l u e > < / d 2 : a n y T y p e > < d 2 : a n y T y p e   z : I d = " i 5 0 1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4 9 5 2 " / > < d 1 p 1 : U U I D > 5 b 1 4 f 6 5 4 - 8 9 2 e - 4 5 e b - 9 4 e 6 - 9 3 6 1 3 f 7 6 d 9 5 7 < / d 1 p 1 : U U I D > < d 1 p 1 : C o n t a i n e r   z : R e f = " i 4 9 5 3 " / > < d 1 p 1 : V a l u e   i : t y p e = " d 1 : s t r i n g " > ' T 5 5 ' ! 5 3 : 5 3 < / d 1 p 1 : V a l u e > < / d 2 : a n y T y p e > < d 2 : a n y T y p e   z : I d = " i 5 0 1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4 9 5 2 " / > < d 1 p 1 : U U I D > 8 0 d a e 9 3 9 - 8 e 7 8 - 4 e b 4 - 8 d e d - f a b 7 9 a 6 8 7 f a a < / d 1 p 1 : U U I D > < d 1 p 1 : C o n t a i n e r   z : R e f = " i 4 9 5 3 " / > < d 1 p 1 : V a l u e   i : t y p e = " d 1 : s t r i n g " > ' T 5 6 ' ! 5 3 : 5 3 < / d 1 p 1 : V a l u e > < / d 2 : a n y T y p e > < d 2 : a n y T y p e   z : I d = " i 5 0 1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4 9 5 2 " / > < d 1 p 1 : U U I D > 5 0 e c 4 6 c 5 - 2 4 1 5 - 4 7 3 7 - 8 a e 1 - f 0 8 8 e d 4 8 9 3 0 d < / d 1 p 1 : U U I D > < d 1 p 1 : C o n t a i n e r   z : R e f = " i 4 9 5 3 " / > < d 1 p 1 : V a l u e   i : t y p e = " d 1 : s t r i n g " > ' T 5 7 ' ! 5 3 : 5 3 < / d 1 p 1 : V a l u e > < / d 2 : a n y T y p e > < d 2 : a n y T y p e   z : I d = " i 5 0 1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4 9 5 2 " / > < d 1 p 1 : U U I D > 4 3 f 1 c 3 9 8 - 9 3 a 7 - 4 9 2 6 - 8 0 d f - 6 6 b 1 f f d b 1 0 a 1 < / d 1 p 1 : U U I D > < d 1 p 1 : C o n t a i n e r   z : R e f = " i 4 9 5 3 " / > < d 1 p 1 : V a l u e   i : t y p e = " d 1 : s t r i n g " > ' T 5 8 ' ! 5 3 : 5 3 < / d 1 p 1 : V a l u e > < / d 2 : a n y T y p e > < d 2 : a n y T y p e   z : I d = " i 5 0 1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4 9 5 2 " / > < d 1 p 1 : U U I D > 2 3 0 c 5 f c 1 - 1 9 2 3 - 4 8 d 3 - 9 6 0 b - 3 0 8 5 9 a 2 0 f 7 0 3 < / d 1 p 1 : U U I D > < d 1 p 1 : C o n t a i n e r   z : R e f = " i 4 9 5 3 " / > < d 1 p 1 : V a l u e   i : t y p e = " d 1 : s t r i n g " > ' T 5 9 ' ! 5 3 : 5 3 < / d 1 p 1 : V a l u e > < / d 2 : a n y T y p e > < d 2 : a n y T y p e   z : I d = " i 5 0 1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4 9 5 2 " / > < d 1 p 1 : U U I D > 2 b 4 4 3 6 2 9 - 6 f 3 c - 4 c 9 4 - b 1 4 a - 4 c a 5 f 5 f 2 8 8 8 f < / d 1 p 1 : U U I D > < d 1 p 1 : C o n t a i n e r   z : R e f = " i 4 9 5 3 " / > < d 1 p 1 : V a l u e   i : t y p e = " d 1 : s t r i n g " > ' T 6 0 ' ! 5 2 : 5 2 < / d 1 p 1 : V a l u e > < / d 2 : a n y T y p e > < d 2 : a n y T y p e   z : I d = " i 5 0 1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4 9 5 2 " / > < d 1 p 1 : U U I D > e 8 6 b e e b e - d c f c - 4 2 a 4 - b 8 f 4 - 1 1 7 f a 8 0 7 8 3 f b < / d 1 p 1 : U U I D > < d 1 p 1 : C o n t a i n e r   z : R e f = " i 4 9 5 3 " / > < d 1 p 1 : V a l u e   i : t y p e = " d 1 : s t r i n g " > ' T 6 1 ' ! 5 2 : 5 2 < / d 1 p 1 : V a l u e > < / d 2 : a n y T y p e > < d 2 : a n y T y p e   z : I d = " i 5 0 1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4 9 5 2 " / > < d 1 p 1 : U U I D > 6 c 2 c a 6 a b - a 7 0 3 - 4 6 f 9 - b 4 6 0 - 6 0 8 3 7 a 9 b b 3 a 6 < / d 1 p 1 : U U I D > < d 1 p 1 : C o n t a i n e r   z : R e f = " i 4 9 5 3 " / > < d 1 p 1 : V a l u e   i : t y p e = " d 1 : s t r i n g " > ' T 6 2 ' ! 5 2 : 5 2 < / d 1 p 1 : V a l u e > < / d 2 : a n y T y p e > < d 2 : a n y T y p e   z : I d = " i 5 0 1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4 9 5 2 " / > < d 1 p 1 : U U I D > 1 6 a d c 6 c f - 8 0 f 1 - 4 f 3 c - a 9 8 1 - d 1 a 5 c 6 7 5 4 2 d 0 < / d 1 p 1 : U U I D > < d 1 p 1 : C o n t a i n e r   z : R e f = " i 4 9 5 3 " / > < d 1 p 1 : V a l u e   i : t y p e = " d 1 : s t r i n g " > ' T 6 3 ' ! 5 2 : 5 2 < / d 1 p 1 : V a l u e > < / d 2 : a n y T y p e > < d 2 : a n y T y p e   z : I d = " i 5 0 2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4 9 5 2 " / > < d 1 p 1 : U U I D > 7 0 5 2 e f 1 a - 2 d b a - 4 7 8 9 - 9 e c a - c c e b a a 3 a 9 0 a d < / d 1 p 1 : U U I D > < d 1 p 1 : C o n t a i n e r   z : R e f = " i 4 9 5 3 " / > < d 1 p 1 : V a l u e   i : t y p e = " d 1 : s t r i n g " > ' T 6 4 ' ! 5 2 : 5 2 < / d 1 p 1 : V a l u e > < / d 2 : a n y T y p e > < d 2 : a n y T y p e   z : I d = " i 5 0 2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4 9 5 2 " / > < d 1 p 1 : U U I D > 2 f b c 8 2 e 8 - e 9 7 c - 4 a e c - 9 4 4 1 - c 3 0 9 0 0 a e 9 1 0 9 < / d 1 p 1 : U U I D > < d 1 p 1 : C o n t a i n e r   z : R e f = " i 4 9 5 3 " / > < d 1 p 1 : V a l u e   i : t y p e = " d 1 : s t r i n g " > ' T 6 5 ' ! 5 3 : 5 3 < / d 1 p 1 : V a l u e > < / d 2 : a n y T y p e > < d 2 : a n y T y p e   z : I d = " i 5 0 2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4 9 5 2 " / > < d 1 p 1 : U U I D > 9 b 6 6 e 3 d b - 5 2 e b - 4 3 9 1 - 9 1 9 4 - 9 0 9 a 0 d 0 0 b a f 8 < / d 1 p 1 : U U I D > < d 1 p 1 : C o n t a i n e r   z : R e f = " i 4 9 5 3 " / > < d 1 p 1 : V a l u e   i : t y p e = " d 1 : s t r i n g " > ' T 6 6 ' ! 5 3 : 5 3 < / d 1 p 1 : V a l u e > < / d 2 : a n y T y p e > < d 2 : a n y T y p e   z : I d = " i 5 0 2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4 9 5 2 " / > < d 1 p 1 : U U I D > 0 7 4 e f 3 e 8 - d 4 0 2 - 4 d 5 a - 8 3 c 8 - 1 7 c 7 b e 0 5 c 8 0 9 < / d 1 p 1 : U U I D > < d 1 p 1 : C o n t a i n e r   z : R e f = " i 4 9 5 3 " / > < d 1 p 1 : V a l u e   i : t y p e = " d 1 : s t r i n g " > ' T 6 7 ' ! 5 3 : 5 3 < / d 1 p 1 : V a l u e > < / d 2 : a n y T y p e > < d 2 : a n y T y p e   z : I d = " i 5 0 2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4 9 5 2 " / > < d 1 p 1 : U U I D > 7 f e 7 2 8 c 1 - 7 5 2 8 - 4 1 5 d - 9 0 3 f - 7 a 6 a 8 5 8 0 3 e b d < / d 1 p 1 : U U I D > < d 1 p 1 : C o n t a i n e r   z : R e f = " i 4 9 5 3 " / > < d 1 p 1 : V a l u e   i : t y p e = " d 1 : s t r i n g " > ' T 6 8 ' ! 5 3 : 5 3 < / d 1 p 1 : V a l u e > < / d 2 : a n y T y p e > < d 2 : a n y T y p e   z : I d = " i 5 0 2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4 9 5 2 " / > < d 1 p 1 : U U I D > f 2 4 6 3 8 c f - 3 8 a c - 4 c 2 7 - 9 0 1 5 - 0 7 2 1 2 b f 7 3 4 1 7 < / d 1 p 1 : U U I D > < d 1 p 1 : C o n t a i n e r   z : R e f = " i 4 9 5 3 " / > < d 1 p 1 : V a l u e   i : t y p e = " d 1 : s t r i n g " > ' T 6 9 ' ! 5 3 : 5 3 < / d 1 p 1 : V a l u e > < / d 2 : a n y T y p e > < d 2 : a n y T y p e   z : I d = " i 5 0 2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4 9 5 2 " / > < d 1 p 1 : U U I D > f 4 e b 7 8 8 4 - e f 8 a - 4 5 0 0 - 8 7 8 1 - 7 4 2 1 7 2 2 2 d 8 3 7 < / d 1 p 1 : U U I D > < d 1 p 1 : C o n t a i n e r   z : R e f = " i 4 9 5 3 " / > < d 1 p 1 : V a l u e   i : t y p e = " d 1 : s t r i n g " > ' T 7 0 ' ! 5 4 : 5 4 < / d 1 p 1 : V a l u e > < / d 2 : a n y T y p e > < d 2 : a n y T y p e   z : I d = " i 5 0 2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4 9 5 2 " / > < d 1 p 1 : U U I D > c c 6 3 a 2 c 7 - 8 8 0 3 - 4 a 8 7 - 8 1 7 8 - 2 4 0 e b d 6 c c a f a < / d 1 p 1 : U U I D > < d 1 p 1 : C o n t a i n e r   z : R e f = " i 4 9 5 3 " / > < d 1 p 1 : V a l u e   i : t y p e = " d 1 : s t r i n g " > ' T 7 1 ' ! 5 4 : 5 4 < / d 1 p 1 : V a l u e > < / d 2 : a n y T y p e > < d 2 : a n y T y p e   z : I d = " i 5 0 2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4 9 5 2 " / > < d 1 p 1 : U U I D > e 0 e f 1 6 0 2 - 8 3 6 8 - 4 e f c - b 8 f 9 - f 1 5 f e 2 1 9 1 4 8 f < / d 1 p 1 : U U I D > < d 1 p 1 : C o n t a i n e r   z : R e f = " i 4 9 5 3 " / > < d 1 p 1 : V a l u e   i : t y p e = " d 1 : s t r i n g " > ' T 7 2 ' ! 5 4 : 5 4 < / d 1 p 1 : V a l u e > < / d 2 : a n y T y p e > < d 2 : a n y T y p e   z : I d = " i 5 0 2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4 9 5 2 " / > < d 1 p 1 : U U I D > 6 0 3 7 1 5 f 2 - 4 3 4 8 - 4 0 f d - b c 7 d - 2 c 7 a 4 f d 5 0 2 d 8 < / d 1 p 1 : U U I D > < d 1 p 1 : C o n t a i n e r   z : R e f = " i 4 9 5 3 " / > < d 1 p 1 : V a l u e   i : t y p e = " d 1 : s t r i n g " > ' T 7 3 ' ! 5 4 : 5 4 < / d 1 p 1 : V a l u e > < / d 2 : a n y T y p e > < d 2 : a n y T y p e   z : I d = " i 5 0 3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4 9 5 2 " / > < d 1 p 1 : U U I D > 4 1 4 b 8 f 2 6 - 1 3 3 4 - 4 8 f d - b 9 c 1 - e 9 6 b 6 6 5 4 3 7 0 b < / d 1 p 1 : U U I D > < d 1 p 1 : C o n t a i n e r   z : R e f = " i 4 9 5 3 " / > < d 1 p 1 : V a l u e   i : t y p e = " d 1 : s t r i n g " > ' T 7 4 ' ! 5 4 : 5 4 < / d 1 p 1 : V a l u e > < / d 2 : a n y T y p e > < d 2 : a n y T y p e   z : I d = " i 5 0 3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4 9 5 2 " / > < d 1 p 1 : U U I D > 6 4 d 7 0 d b a - 6 9 4 1 - 4 1 d 4 - 8 9 a 0 - 0 4 3 3 c 5 6 3 4 6 6 1 < / d 1 p 1 : U U I D > < d 1 p 1 : C o n t a i n e r   z : R e f = " i 4 9 5 3 " / > < d 1 p 1 : V a l u e   i : t y p e = " d 1 : s t r i n g " > ' T 7 5 ' ! 5 3 : 5 3 < / d 1 p 1 : V a l u e > < / d 2 : a n y T y p e > < d 2 : a n y T y p e   z : I d = " i 5 0 3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4 9 5 2 " / > < d 1 p 1 : U U I D > 7 1 0 0 e 7 2 5 - a 8 8 4 - 4 5 e 5 - b 9 e 9 - 7 6 f c 9 f 9 9 4 f 8 a < / d 1 p 1 : U U I D > < d 1 p 1 : C o n t a i n e r   z : R e f = " i 4 9 5 3 " / > < d 1 p 1 : V a l u e   i : t y p e = " d 1 : s t r i n g " > ' T 7 6 ' ! 5 3 : 5 3 < / d 1 p 1 : V a l u e > < / d 2 : a n y T y p e > < d 2 : a n y T y p e   z : I d = " i 5 0 3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4 9 5 2 " / > < d 1 p 1 : U U I D > 5 f e 5 3 b 2 5 - a e 9 3 - 4 7 5 8 - a 3 1 d - d 2 2 0 8 5 f 9 e d 4 e < / d 1 p 1 : U U I D > < d 1 p 1 : C o n t a i n e r   z : R e f = " i 4 9 5 3 " / > < d 1 p 1 : V a l u e   i : t y p e = " d 1 : s t r i n g " > ' T 7 7 ' ! 5 3 : 5 3 < / d 1 p 1 : V a l u e > < / d 2 : a n y T y p e > < d 2 : a n y T y p e   z : I d = " i 5 0 3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4 9 5 2 " / > < d 1 p 1 : U U I D > 2 6 0 6 d b c 2 - 3 f 5 a - 4 2 3 1 - b 4 e 2 - f 3 4 e 7 3 3 6 9 4 5 b < / d 1 p 1 : U U I D > < d 1 p 1 : C o n t a i n e r   z : R e f = " i 4 9 5 3 " / > < d 1 p 1 : V a l u e   i : t y p e = " d 1 : s t r i n g " > ' T 7 8 ' ! 5 3 : 5 3 < / d 1 p 1 : V a l u e > < / d 2 : a n y T y p e > < d 2 : a n y T y p e   z : I d = " i 5 0 3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4 9 5 2 " / > < d 1 p 1 : U U I D > c 3 5 3 1 6 e b - b 4 d d - 4 d 6 2 - 9 3 0 1 - 7 b 9 a 2 1 1 0 c b c e < / d 1 p 1 : U U I D > < d 1 p 1 : C o n t a i n e r   z : R e f = " i 4 9 5 3 " / > < d 1 p 1 : V a l u e   i : t y p e = " d 1 : s t r i n g " > ' T 7 9 ' ! 5 4 : 5 4 < / d 1 p 1 : V a l u e > < / d 2 : a n y T y p e > < d 2 : a n y T y p e   z : I d = " i 5 0 3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4 9 5 2 " / > < d 1 p 1 : U U I D > e a d 3 1 9 f 9 - 5 e 5 a - 4 1 8 d - 8 4 0 1 - 6 2 6 e 3 9 9 6 b 4 d 2 < / d 1 p 1 : U U I D > < d 1 p 1 : C o n t a i n e r   z : R e f = " i 4 9 5 3 " / > < d 1 p 1 : V a l u e   i : t y p e = " d 1 : s t r i n g " > ' T 8 0 ' ! 5 4 : 5 4 < / d 1 p 1 : V a l u e > < / d 2 : a n y T y p e > < d 2 : a n y T y p e   z : I d = " i 5 0 3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4 9 5 2 " / > < d 1 p 1 : U U I D > a f a 8 2 9 5 9 - 2 a 8 8 - 4 d f f - 8 d 0 1 - 5 5 e d a 3 8 7 3 3 f 2 < / d 1 p 1 : U U I D > < d 1 p 1 : C o n t a i n e r   z : R e f = " i 4 9 5 3 " / > < d 1 p 1 : V a l u e   i : t y p e = " d 1 : s t r i n g " > ' T 8 1 ' ! 5 4 : 5 4 < / d 1 p 1 : V a l u e > < / d 2 : a n y T y p e > < d 2 : a n y T y p e   z : I d = " i 5 0 3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4 9 5 2 " / > < d 1 p 1 : U U I D > d 5 f 9 7 d 3 8 - 3 f 8 2 - 4 2 5 9 - 8 2 6 0 - 2 5 e 7 2 d 8 3 1 5 1 e < / d 1 p 1 : U U I D > < d 1 p 1 : C o n t a i n e r   z : R e f = " i 4 9 5 3 " / > < d 1 p 1 : V a l u e   i : t y p e = " d 1 : s t r i n g " > ' T 8 2 ' ! 5 3 : 5 3 < / d 1 p 1 : V a l u e > < / d 2 : a n y T y p e > < d 2 : a n y T y p e   z : I d = " i 5 0 3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4 9 5 2 " / > < d 1 p 1 : U U I D > 7 5 2 7 4 d b c - 7 e 3 1 - 4 6 9 f - a 4 4 b - e 3 7 a 8 e 4 f f f 1 e < / d 1 p 1 : U U I D > < d 1 p 1 : C o n t a i n e r   z : R e f = " i 4 9 5 3 " / > < d 1 p 1 : V a l u e   i : t y p e = " d 1 : s t r i n g " > ' T 8 3 ' ! 5 3 : 5 3 < / d 1 p 1 : V a l u e > < / d 2 : a n y T y p e > < d 2 : a n y T y p e   z : I d = " i 5 0 4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4 9 5 2 " / > < d 1 p 1 : U U I D > 0 a 4 7 9 0 7 1 - b 8 9 8 - 4 a 0 4 - 9 3 6 6 - 5 3 0 7 9 8 a 8 f 7 e 1 < / d 1 p 1 : U U I D > < d 1 p 1 : C o n t a i n e r   z : R e f = " i 4 9 5 3 " / > < d 1 p 1 : V a l u e   i : t y p e = " d 1 : s t r i n g " > ' T 8 4 ' ! 5 3 : 5 3 < / d 1 p 1 : V a l u e > < / d 2 : a n y T y p e > < d 2 : a n y T y p e   z : I d = " i 5 0 4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4 9 5 2 " / > < d 1 p 1 : U U I D > 9 e a f 3 7 6 9 - 4 8 e 6 - 4 b 3 4 - 8 c 4 c - b 6 d a 7 0 c 7 0 a 1 d < / d 1 p 1 : U U I D > < d 1 p 1 : C o n t a i n e r   z : R e f = " i 4 9 5 3 " / > < d 1 p 1 : V a l u e   i : t y p e = " d 1 : s t r i n g " > ' T 8 5 ' ! 5 3 : 5 3 < / d 1 p 1 : V a l u e > < / d 2 : a n y T y p e > < d 2 : a n y T y p e   z : I d = " i 5 0 4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4 9 5 2 " / > < d 1 p 1 : U U I D > 1 d 4 c f 3 4 9 - 9 c 6 3 - 4 7 d d - a b 2 0 - 7 8 9 9 8 e 4 c e 6 8 b < / d 1 p 1 : U U I D > < d 1 p 1 : C o n t a i n e r   z : R e f = " i 4 9 5 3 " / > < d 1 p 1 : V a l u e   i : t y p e = " d 1 : s t r i n g " > ' T 8 6 ' ! 5 2 : 5 2 < / d 1 p 1 : V a l u e > < / d 2 : a n y T y p e > < d 2 : a n y T y p e   z : I d = " i 5 0 4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4 9 5 2 " / > < d 1 p 1 : U U I D > 4 b b c 2 0 a 7 - b 4 8 8 - 4 6 a 2 - a 3 1 5 - d e 8 a b 0 d c 2 0 a 5 < / d 1 p 1 : U U I D > < d 1 p 1 : C o n t a i n e r   z : R e f = " i 4 9 5 3 " / > < d 1 p 1 : V a l u e   i : t y p e = " d 1 : s t r i n g " > ' T 8 7 ' ! 5 3 : 5 3 < / d 1 p 1 : V a l u e > < / d 2 : a n y T y p e > < d 2 : a n y T y p e   z : I d = " i 5 0 4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4 9 5 2 " / > < d 1 p 1 : U U I D > c b 8 0 e 9 4 4 - b f 7 8 - 4 3 e 9 - 8 f a a - 0 f 2 f 9 d a 7 6 8 4 a < / d 1 p 1 : U U I D > < d 1 p 1 : C o n t a i n e r   z : R e f = " i 4 9 5 3 " / > < d 1 p 1 : V a l u e   i : t y p e = " d 1 : s t r i n g " > ' T 8 8 ' ! 5 3 : 5 3 < / d 1 p 1 : V a l u e > < / d 2 : a n y T y p e > < d 2 : a n y T y p e   z : I d = " i 5 0 4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4 9 5 2 " / > < d 1 p 1 : U U I D > 2 0 f 5 1 2 6 0 - 1 6 1 8 - 4 4 7 4 - 8 9 8 1 - 7 8 a b 1 8 3 a d f 7 6 < / d 1 p 1 : U U I D > < d 1 p 1 : C o n t a i n e r   z : R e f = " i 4 9 5 3 " / > < d 1 p 1 : V a l u e   i : t y p e = " d 1 : s t r i n g " > ' T 8 9 ' ! 5 3 : 5 3 < / d 1 p 1 : V a l u e > < / d 2 : a n y T y p e > < d 2 : a n y T y p e   z : I d = " i 5 0 4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4 9 5 2 " / > < d 1 p 1 : U U I D > a 5 5 7 9 e 5 d - f 6 2 4 - 4 0 8 f - 9 9 a 3 - b 0 3 f f 1 7 1 2 3 4 1 < / d 1 p 1 : U U I D > < d 1 p 1 : C o n t a i n e r   z : R e f = " i 4 9 5 3 " / > < d 1 p 1 : V a l u e   i : t y p e = " d 1 : s t r i n g " > ' T 9 0 ' ! 5 2 : 5 2 < / d 1 p 1 : V a l u e > < / d 2 : a n y T y p e > < d 2 : a n y T y p e   z : I d = " i 5 0 4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4 9 5 2 " / > < d 1 p 1 : U U I D > 1 1 1 c e d 4 7 - 1 5 a a - 4 c c c - a a 5 e - 5 a d 2 c 9 c 2 8 6 0 6 < / d 1 p 1 : U U I D > < d 1 p 1 : C o n t a i n e r   z : R e f = " i 4 9 5 3 " / > < d 1 p 1 : V a l u e   i : t y p e = " d 1 : s t r i n g " > ' T 9 1 ' ! 5 2 : 5 2 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0 4 8 " > < d 1 p 1 : U U I D > 4 e a 0 5 4 1 b - c a 8 d - 4 7 4 a - a 3 6 d - d 9 5 1 1 9 0 6 0 9 8 e < / d 1 p 1 : U U I D > < d 1 p 1 : _ e l e m e n t s > < d 2 : a n y T y p e   z : R e f = " i 4 9 5 4 " / > < d 2 : a n y T y p e   z : R e f = " i 4 9 5 7 " / > < d 2 : a n y T y p e   z : R e f = " i 4 9 5 8 " / > < d 2 : a n y T y p e   z : R e f = " i 4 9 5 9 " / > < d 2 : a n y T y p e   z : R e f = " i 4 9 6 0 " / > < d 2 : a n y T y p e   z : R e f = " i 4 9 6 1 " / > < d 2 : a n y T y p e   z : R e f = " i 4 9 6 2 " / > < d 2 : a n y T y p e   z : R e f = " i 4 9 6 3 " / > < d 2 : a n y T y p e   z : R e f = " i 4 9 6 4 " / > < d 2 : a n y T y p e   z : R e f = " i 4 9 6 5 " / > < d 2 : a n y T y p e   z : R e f = " i 4 9 6 6 " / > < d 2 : a n y T y p e   z : R e f = " i 4 9 6 7 " / > < d 2 : a n y T y p e   z : R e f = " i 4 9 6 8 " / > < d 2 : a n y T y p e   z : R e f = " i 4 9 6 9 " / > < d 2 : a n y T y p e   z : R e f = " i 4 9 7 0 " / > < d 2 : a n y T y p e   z : R e f = " i 4 9 7 1 " / > < d 2 : a n y T y p e   z : R e f = " i 4 9 7 2 " / > < d 2 : a n y T y p e   z : R e f = " i 4 9 7 3 " / > < d 2 : a n y T y p e   z : R e f = " i 4 9 7 4 " / > < d 2 : a n y T y p e   z : R e f = " i 4 9 7 5 " / > < d 2 : a n y T y p e   z : R e f = " i 4 9 7 6 " / > < d 2 : a n y T y p e   z : R e f = " i 4 9 7 7 " / > < d 2 : a n y T y p e   z : R e f = " i 4 9 7 8 " / > < d 2 : a n y T y p e   z : R e f = " i 4 9 7 9 " / > < d 2 : a n y T y p e   z : R e f = " i 4 9 8 0 " / > < d 2 : a n y T y p e   z : R e f = " i 4 9 8 1 " / > < d 2 : a n y T y p e   z : R e f = " i 4 9 8 2 " / > < d 2 : a n y T y p e   z : R e f = " i 4 9 8 3 " / > < d 2 : a n y T y p e   z : R e f = " i 4 9 8 4 " / > < d 2 : a n y T y p e   z : R e f = " i 4 9 8 5 " / > < d 2 : a n y T y p e   z : R e f = " i 4 9 8 6 " / > < d 2 : a n y T y p e   z : R e f = " i 4 9 8 7 " / > < d 2 : a n y T y p e   z : R e f = " i 4 9 8 8 " / > < d 2 : a n y T y p e   z : R e f = " i 4 9 8 9 " / > < d 2 : a n y T y p e   z : R e f = " i 4 9 9 0 " / > < d 2 : a n y T y p e   z : R e f = " i 4 9 9 1 " / > < d 2 : a n y T y p e   z : R e f = " i 4 9 9 2 " / > < d 2 : a n y T y p e   z : R e f = " i 4 9 9 3 " / > < d 2 : a n y T y p e   z : R e f = " i 4 9 9 4 " / > < d 2 : a n y T y p e   z : R e f = " i 4 9 9 5 " / > < d 2 : a n y T y p e   z : R e f = " i 4 9 9 6 " / > < d 2 : a n y T y p e   z : R e f = " i 4 9 9 7 " / > < d 2 : a n y T y p e   z : R e f = " i 4 9 9 8 " / > < d 2 : a n y T y p e   z : R e f = " i 4 9 9 9 " / > < d 2 : a n y T y p e   z : R e f = " i 5 0 0 0 " / > < d 2 : a n y T y p e   z : R e f = " i 5 0 0 1 " / > < d 2 : a n y T y p e   z : R e f = " i 5 0 0 2 " / > < d 2 : a n y T y p e   z : R e f = " i 5 0 0 3 " / > < d 2 : a n y T y p e   z : R e f = " i 5 0 0 4 " / > < d 2 : a n y T y p e   z : R e f = " i 5 0 0 5 " / > < d 2 : a n y T y p e   z : R e f = " i 5 0 0 6 " / > < d 2 : a n y T y p e   z : R e f = " i 5 0 0 7 " / > < d 2 : a n y T y p e   z : R e f = " i 5 0 0 8 " / > < d 2 : a n y T y p e   z : R e f = " i 5 0 0 9 " / > < d 2 : a n y T y p e   z : R e f = " i 5 0 1 0 " / > < d 2 : a n y T y p e   z : R e f = " i 5 0 1 1 " / > < d 2 : a n y T y p e   z : R e f = " i 5 0 1 2 " / > < d 2 : a n y T y p e   z : R e f = " i 5 0 1 3 " / > < d 2 : a n y T y p e   z : R e f = " i 5 0 1 4 " / > < d 2 : a n y T y p e   z : R e f = " i 5 0 1 5 " / > < d 2 : a n y T y p e   z : R e f = " i 5 0 1 6 " / > < d 2 : a n y T y p e   z : R e f = " i 5 0 1 7 " / > < d 2 : a n y T y p e   z : R e f = " i 5 0 1 8 " / > < d 2 : a n y T y p e   z : R e f = " i 5 0 1 9 " / > < d 2 : a n y T y p e   z : R e f = " i 5 0 2 0 " / > < d 2 : a n y T y p e   z : R e f = " i 5 0 2 1 " / > < d 2 : a n y T y p e   z : R e f = " i 5 0 2 2 " / > < d 2 : a n y T y p e   z : R e f = " i 5 0 2 3 " / > < d 2 : a n y T y p e   z : R e f = " i 5 0 2 4 " / > < d 2 : a n y T y p e   z : R e f = " i 5 0 2 5 " / > < d 2 : a n y T y p e   z : R e f = " i 5 0 2 6 " / > < d 2 : a n y T y p e   z : R e f = " i 5 0 2 7 " / > < d 2 : a n y T y p e   z : R e f = " i 5 0 2 8 " / > < d 2 : a n y T y p e   z : R e f = " i 5 0 2 9 " / > < d 2 : a n y T y p e   z : R e f = " i 5 0 3 0 " / > < d 2 : a n y T y p e   z : R e f = " i 5 0 3 1 " / > < d 2 : a n y T y p e   z : R e f = " i 5 0 3 2 " / > < d 2 : a n y T y p e   z : R e f = " i 5 0 3 3 " / > < d 2 : a n y T y p e   z : R e f = " i 5 0 3 4 " / > < d 2 : a n y T y p e   z : R e f = " i 5 0 3 5 " / > < d 2 : a n y T y p e   z : R e f = " i 5 0 3 6 " / > < d 2 : a n y T y p e   z : R e f = " i 5 0 3 7 " / > < d 2 : a n y T y p e   z : R e f = " i 5 0 3 8 " / > < d 2 : a n y T y p e   z : R e f = " i 5 0 3 9 " / > < d 2 : a n y T y p e   z : R e f = " i 5 0 4 0 " / > < d 2 : a n y T y p e   z : R e f = " i 5 0 4 1 " / > < d 2 : a n y T y p e   z : R e f = " i 5 0 4 2 " / > < d 2 : a n y T y p e   z : R e f = " i 5 0 4 3 " / > < d 2 : a n y T y p e   z : R e f = " i 5 0 4 4 " / > < d 2 : a n y T y p e   z : R e f = " i 5 0 4 5 " / > < d 2 : a n y T y p e   z : R e f = " i 5 0 4 6 " / > < d 2 : a n y T y p e   z : R e f = " i 5 0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0 4 9 "   i : t y p e = " d 1 p 1 : L a b e l " > < d 1 p 1 : P a r e n t   z : R e f = " i 4 9 5 2 " / > < d 1 p 1 : U U I D > a 8 0 a d 1 1 5 - a 2 1 b - 4 c b 5 - a 8 6 c - b 0 4 7 0 9 a e d 7 3 c 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 L o r r a i n e 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5 0 5 0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M a r t i n i q u e & a m p ; 3 2 ; < / d 1 p 1 : N a m e > < d 1 p 1 : O b j e c t T y p e > E l e m e n t < / d 1 p 1 : O b j e c t T y p e > < d 1 p 1 : P a r e n t   z : R e f = " i 2 4 1 " / > < d 1 p 1 : U U I D > b 9 7 c d 2 4 6 - 3 b e a - 4 0 b d - a 6 9 c - 4 2 f 3 0 a 2 9 8 3 8 c < / d 1 p 1 : U U I D > < d 1 p 1 : _ p r o p e r t i e s   z : I d = " i 5 0 5 1 "   i : t y p e = " d 1 p 1 : M D M P r o p e r t i e s " > < d 1 p 1 : P a r e n t   z : R e f = " i 5 0 5 0 " / > < d 1 p 1 : U U I D > 9 f 4 6 5 b c c - 1 6 6 b - 4 4 3 7 - 8 8 8 0 - 2 a 9 7 1 f c 7 d 5 f d < / d 1 p 1 : U U I D > < d 1 p 1 : _ e l e m e n t s > < d 2 : a n y T y p e   z : I d = " i 5 0 5 2 "   i : t y p e = " d 1 p 1 : M D M P r o p e r t y " > < d 1 p 1 : N a m e > S i g L e t t e r < / d 1 p 1 : N a m e > < d 1 p 1 : P a r e n t   z : R e f = " i 5 0 5 0 " / > < d 1 p 1 : U U I D > d a 2 8 b 4 d 7 - e 3 6 d - 4 a 7 b - a 7 e d - e 0 2 4 d 7 2 4 0 a 2 4 < / d 1 p 1 : U U I D > < d 1 p 1 : _ p r o p e r t i e s   z : I d = " i 5 0 5 3 "   i : t y p e = " d 1 p 1 : M D M P r o p e r t i e s " > < d 1 p 1 : P a r e n t   z : R e f = " i 5 0 5 2 " / > < d 1 p 1 : U U I D > 8 a f e b e 5 a - 7 a a 5 - 4 3 6 f - 8 f 2 c - d 8 1 9 8 7 8 1 0 c 3 0 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5 0 5 4 " > < d 1 p 1 : U U I D > 3 7 f 2 4 a a 5 - 9 8 d d - 4 2 b 3 - 9 c 1 a - b a c 4 5 f 1 d b f 0 2 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0 5 1 " / > < d 1 p 1 : V a l u e   i : t y p e = " d 1 : s t r i n g " > < / d 1 p 1 : V a l u e > < / d 2 : a n y T y p e > < d 2 : a n y T y p e   z : I d = " i 5 0 5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0 5 0 " / > < d 1 p 1 : U U I D > 7 f 6 c 5 9 e 6 - e 4 7 6 - 4 a 7 6 - 9 f 3 d - 7 5 4 3 e 2 2 d b 3 8 d < / d 1 p 1 : U U I D > < d 1 p 1 : C o n t a i n e r   z : R e f = " i 5 0 5 1 " / > < d 1 p 1 : V a l u e   i : t y p e = " d 1 : s t r i n g " > ' T 1 ' ! 5 3 : 5 3 < / d 1 p 1 : V a l u e > < / d 2 : a n y T y p e > < d 2 : a n y T y p e   z : I d = " i 5 0 5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0 5 0 " / > < d 1 p 1 : U U I D > c 4 1 f 8 e 4 2 - b d d b - 4 8 e a - 9 6 8 5 - 6 4 2 b 1 7 4 6 6 5 1 0 < / d 1 p 1 : U U I D > < d 1 p 1 : C o n t a i n e r   z : R e f = " i 5 0 5 1 " / > < d 1 p 1 : V a l u e   i : t y p e = " d 1 : s t r i n g " > ' T 2 ' ! 5 3 : 5 3 < / d 1 p 1 : V a l u e > < / d 2 : a n y T y p e > < d 2 : a n y T y p e   z : I d = " i 5 0 5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0 5 0 " / > < d 1 p 1 : U U I D > 6 0 e 3 d 9 2 9 - b e f c - 4 2 6 8 - b 1 b 3 - 6 a 7 c e 9 d 0 e 4 c 8 < / d 1 p 1 : U U I D > < d 1 p 1 : C o n t a i n e r   z : R e f = " i 5 0 5 1 " / > < d 1 p 1 : V a l u e   i : t y p e = " d 1 : s t r i n g " > ' T 3 ' ! 5 3 : 5 3 < / d 1 p 1 : V a l u e > < / d 2 : a n y T y p e > < d 2 : a n y T y p e   z : I d = " i 5 0 5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0 5 0 " / > < d 1 p 1 : U U I D > 3 c 5 3 7 8 2 2 - 9 3 6 f - 4 a 1 2 - a 4 d 1 - d 2 c 4 d 1 4 d 3 0 c 4 < / d 1 p 1 : U U I D > < d 1 p 1 : C o n t a i n e r   z : R e f = " i 5 0 5 1 " / > < d 1 p 1 : V a l u e   i : t y p e = " d 1 : s t r i n g " > ' T 4 ' ! 5 3 : 5 3 < / d 1 p 1 : V a l u e > < / d 2 : a n y T y p e > < d 2 : a n y T y p e   z : I d = " i 5 0 5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0 5 0 " / > < d 1 p 1 : U U I D > f 1 3 f e d 6 6 - a 4 5 5 - 4 7 2 8 - 8 f 4 5 - 7 e f a 8 4 1 4 5 8 c 2 < / d 1 p 1 : U U I D > < d 1 p 1 : C o n t a i n e r   z : R e f = " i 5 0 5 1 " / > < d 1 p 1 : V a l u e   i : t y p e = " d 1 : s t r i n g " > ' T 5 ' ! 5 3 : 5 3 < / d 1 p 1 : V a l u e > < / d 2 : a n y T y p e > < d 2 : a n y T y p e   z : I d = " i 5 0 6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0 5 0 " / > < d 1 p 1 : U U I D > 1 b 1 b 6 e c 4 - 3 b 2 f - 4 5 c 8 - 9 6 3 3 - 1 b 4 e f 4 c 5 9 3 c 1 < / d 1 p 1 : U U I D > < d 1 p 1 : C o n t a i n e r   z : R e f = " i 5 0 5 1 " / > < d 1 p 1 : V a l u e   i : t y p e = " d 1 : s t r i n g " > ' T 6 ' ! 5 3 : 5 3 < / d 1 p 1 : V a l u e > < / d 2 : a n y T y p e > < d 2 : a n y T y p e   z : I d = " i 5 0 6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0 5 0 " / > < d 1 p 1 : U U I D > c b f 3 0 c f 1 - 5 0 d a - 4 c 8 8 - a 9 2 c - c c 1 8 2 5 b a a 3 8 9 < / d 1 p 1 : U U I D > < d 1 p 1 : C o n t a i n e r   z : R e f = " i 5 0 5 1 " / > < d 1 p 1 : V a l u e   i : t y p e = " d 1 : s t r i n g " > ' T 7 ' ! 5 3 : 5 3 < / d 1 p 1 : V a l u e > < / d 2 : a n y T y p e > < d 2 : a n y T y p e   z : I d = " i 5 0 6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0 5 0 " / > < d 1 p 1 : U U I D > 0 1 1 5 7 1 9 1 - b c 7 1 - 4 2 f b - b 8 6 1 - c d f a 9 c f c 5 4 2 5 < / d 1 p 1 : U U I D > < d 1 p 1 : C o n t a i n e r   z : R e f = " i 5 0 5 1 " / > < d 1 p 1 : V a l u e   i : t y p e = " d 1 : s t r i n g " > ' T 8 ' ! 5 3 : 5 3 < / d 1 p 1 : V a l u e > < / d 2 : a n y T y p e > < d 2 : a n y T y p e   z : I d = " i 5 0 6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0 5 0 " / > < d 1 p 1 : U U I D > e c 5 b 7 8 e 6 - c 5 8 8 - 4 c e e - b 8 e c - 3 c c 6 b 9 8 e 9 6 f 5 < / d 1 p 1 : U U I D > < d 1 p 1 : C o n t a i n e r   z : R e f = " i 5 0 5 1 " / > < d 1 p 1 : V a l u e   i : t y p e = " d 1 : s t r i n g " > ' T 9 ' ! 5 3 : 5 3 < / d 1 p 1 : V a l u e > < / d 2 : a n y T y p e > < d 2 : a n y T y p e   z : I d = " i 5 0 6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0 5 0 " / > < d 1 p 1 : U U I D > 9 5 3 4 7 d c 9 - b 2 2 a - 4 2 5 7 - 8 1 3 b - 3 3 7 0 d d 2 1 b 8 f a < / d 1 p 1 : U U I D > < d 1 p 1 : C o n t a i n e r   z : R e f = " i 5 0 5 1 " / > < d 1 p 1 : V a l u e   i : t y p e = " d 1 : s t r i n g " > ' T 1 0 ' ! 5 3 : 5 3 < / d 1 p 1 : V a l u e > < / d 2 : a n y T y p e > < d 2 : a n y T y p e   z : I d = " i 5 0 6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0 5 0 " / > < d 1 p 1 : U U I D > 2 0 f b 8 d e 8 - 4 5 8 3 - 4 0 0 6 - 8 9 9 2 - c 0 9 6 f f 4 2 4 3 3 2 < / d 1 p 1 : U U I D > < d 1 p 1 : C o n t a i n e r   z : R e f = " i 5 0 5 1 " / > < d 1 p 1 : V a l u e   i : t y p e = " d 1 : s t r i n g " > ' T 1 1 ' ! 5 3 : 5 3 < / d 1 p 1 : V a l u e > < / d 2 : a n y T y p e > < d 2 : a n y T y p e   z : I d = " i 5 0 6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0 5 0 " / > < d 1 p 1 : U U I D > b e 7 c 7 3 2 1 - 2 2 7 4 - 4 e 3 9 - a 2 0 a - b f c 4 8 6 c 9 a a 8 c < / d 1 p 1 : U U I D > < d 1 p 1 : C o n t a i n e r   z : R e f = " i 5 0 5 1 " / > < d 1 p 1 : V a l u e   i : t y p e = " d 1 : s t r i n g " > ' T 1 2 ' ! 5 3 : 5 3 < / d 1 p 1 : V a l u e > < / d 2 : a n y T y p e > < d 2 : a n y T y p e   z : I d = " i 5 0 6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0 5 0 " / > < d 1 p 1 : U U I D > 2 d 1 d 2 9 0 5 - 5 c 9 9 - 4 e e e - 8 2 2 8 - 7 a 9 9 e b 8 8 c d d b < / d 1 p 1 : U U I D > < d 1 p 1 : C o n t a i n e r   z : R e f = " i 5 0 5 1 " / > < d 1 p 1 : V a l u e   i : t y p e = " d 1 : s t r i n g " > ' T 1 3 ' ! 5 3 : 5 3 < / d 1 p 1 : V a l u e > < / d 2 : a n y T y p e > < d 2 : a n y T y p e   z : I d = " i 5 0 6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0 5 0 " / > < d 1 p 1 : U U I D > 4 f 0 6 f 2 b 3 - e 8 b d - 4 6 0 0 - 8 7 2 1 - 1 c 1 4 0 9 a 7 f 4 7 2 < / d 1 p 1 : U U I D > < d 1 p 1 : C o n t a i n e r   z : R e f = " i 5 0 5 1 " / > < d 1 p 1 : V a l u e   i : t y p e = " d 1 : s t r i n g " > ' T 1 4 ' ! 5 3 : 5 3 < / d 1 p 1 : V a l u e > < / d 2 : a n y T y p e > < d 2 : a n y T y p e   z : I d = " i 5 0 6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0 5 0 " / > < d 1 p 1 : U U I D > 6 0 e 7 8 a 5 a - c 4 b 4 - 4 8 7 9 - 8 d 5 6 - d e 2 a 7 b 2 5 c 8 c 9 < / d 1 p 1 : U U I D > < d 1 p 1 : C o n t a i n e r   z : R e f = " i 5 0 5 1 " / > < d 1 p 1 : V a l u e   i : t y p e = " d 1 : s t r i n g " > ' T 1 5 ' ! 5 3 : 5 3 < / d 1 p 1 : V a l u e > < / d 2 : a n y T y p e > < d 2 : a n y T y p e   z : I d = " i 5 0 7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0 5 0 " / > < d 1 p 1 : U U I D > a 9 2 d 0 c 2 d - c 1 7 b - 4 3 d f - a 5 7 8 - 2 a d 7 4 a d 6 0 9 5 9 < / d 1 p 1 : U U I D > < d 1 p 1 : C o n t a i n e r   z : R e f = " i 5 0 5 1 " / > < d 1 p 1 : V a l u e   i : t y p e = " d 1 : s t r i n g " > ' T 1 6 ' ! 5 3 : 5 3 < / d 1 p 1 : V a l u e > < / d 2 : a n y T y p e > < d 2 : a n y T y p e   z : I d = " i 5 0 7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0 5 0 " / > < d 1 p 1 : U U I D > 7 3 1 2 4 4 7 3 - f c 4 c - 4 b 3 b - b 4 9 1 - a 7 d 0 8 c 7 2 5 b e a < / d 1 p 1 : U U I D > < d 1 p 1 : C o n t a i n e r   z : R e f = " i 5 0 5 1 " / > < d 1 p 1 : V a l u e   i : t y p e = " d 1 : s t r i n g " > ' T 1 7 ' ! 5 3 : 5 3 < / d 1 p 1 : V a l u e > < / d 2 : a n y T y p e > < d 2 : a n y T y p e   z : I d = " i 5 0 7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0 5 0 " / > < d 1 p 1 : U U I D > 7 e e 4 3 3 3 c - 6 6 0 9 - 4 6 c 8 - b 3 5 c - f c 6 c 1 c 5 e 6 a f f < / d 1 p 1 : U U I D > < d 1 p 1 : C o n t a i n e r   z : R e f = " i 5 0 5 1 " / > < d 1 p 1 : V a l u e   i : t y p e = " d 1 : s t r i n g " > ' T 1 8 ' ! 5 3 : 5 3 < / d 1 p 1 : V a l u e > < / d 2 : a n y T y p e > < d 2 : a n y T y p e   z : I d = " i 5 0 7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0 5 0 " / > < d 1 p 1 : U U I D > a 6 f a d 1 e 6 - 9 3 5 4 - 4 8 1 4 - b b 1 6 - 3 5 0 9 9 b d 7 e 4 f 7 < / d 1 p 1 : U U I D > < d 1 p 1 : C o n t a i n e r   z : R e f = " i 5 0 5 1 " / > < d 1 p 1 : V a l u e   i : t y p e = " d 1 : s t r i n g " > ' T 1 9 ' ! 5 3 : 5 3 < / d 1 p 1 : V a l u e > < / d 2 : a n y T y p e > < d 2 : a n y T y p e   z : I d = " i 5 0 7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0 5 0 " / > < d 1 p 1 : U U I D > 1 7 b b 1 b e 6 - c 1 e 2 - 4 c c 4 - a b c 1 - 9 5 3 3 9 5 0 f f 5 a 0 < / d 1 p 1 : U U I D > < d 1 p 1 : C o n t a i n e r   z : R e f = " i 5 0 5 1 " / > < d 1 p 1 : V a l u e   i : t y p e = " d 1 : s t r i n g " > ' T 2 0 ' ! 5 3 : 5 3 < / d 1 p 1 : V a l u e > < / d 2 : a n y T y p e > < d 2 : a n y T y p e   z : I d = " i 5 0 7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0 5 0 " / > < d 1 p 1 : U U I D > 9 e 2 f 3 b d c - a d 2 c - 4 3 9 2 - 8 2 c a - a a 5 7 5 4 8 5 5 1 5 d < / d 1 p 1 : U U I D > < d 1 p 1 : C o n t a i n e r   z : R e f = " i 5 0 5 1 " / > < d 1 p 1 : V a l u e   i : t y p e = " d 1 : s t r i n g " > ' T 2 1 ' ! 5 3 : 5 3 < / d 1 p 1 : V a l u e > < / d 2 : a n y T y p e > < d 2 : a n y T y p e   z : I d = " i 5 0 7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0 5 0 " / > < d 1 p 1 : U U I D > 2 1 2 a a 8 2 e - 4 b 9 7 - 4 6 3 3 - 8 7 9 1 - 6 9 d c f 5 3 3 2 5 7 f < / d 1 p 1 : U U I D > < d 1 p 1 : C o n t a i n e r   z : R e f = " i 5 0 5 1 " / > < d 1 p 1 : V a l u e   i : t y p e = " d 1 : s t r i n g " > ' T 2 2 ' ! 5 4 : 5 4 < / d 1 p 1 : V a l u e > < / d 2 : a n y T y p e > < d 2 : a n y T y p e   z : I d = " i 5 0 7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0 5 0 " / > < d 1 p 1 : U U I D > d a 3 6 6 b 0 4 - 1 9 e 0 - 4 f 3 1 - b 5 f 7 - 5 9 b 3 4 e 7 d 0 d b 0 < / d 1 p 1 : U U I D > < d 1 p 1 : C o n t a i n e r   z : R e f = " i 5 0 5 1 " / > < d 1 p 1 : V a l u e   i : t y p e = " d 1 : s t r i n g " > ' T 2 3 ' ! 5 4 : 5 4 < / d 1 p 1 : V a l u e > < / d 2 : a n y T y p e > < d 2 : a n y T y p e   z : I d = " i 5 0 7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0 5 0 " / > < d 1 p 1 : U U I D > 5 c 2 3 4 6 6 0 - 8 a a 2 - 4 d 1 c - b d 5 8 - b f e 1 7 1 e a d 3 4 7 < / d 1 p 1 : U U I D > < d 1 p 1 : C o n t a i n e r   z : R e f = " i 5 0 5 1 " / > < d 1 p 1 : V a l u e   i : t y p e = " d 1 : s t r i n g " > ' T 2 4 ' ! 5 4 : 5 4 < / d 1 p 1 : V a l u e > < / d 2 : a n y T y p e > < d 2 : a n y T y p e   z : I d = " i 5 0 7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0 5 0 " / > < d 1 p 1 : U U I D > f f f 9 8 4 c f - 4 e 5 d - 4 f d 7 - 9 1 f 3 - a 8 2 c b 4 8 4 5 1 5 1 < / d 1 p 1 : U U I D > < d 1 p 1 : C o n t a i n e r   z : R e f = " i 5 0 5 1 " / > < d 1 p 1 : V a l u e   i : t y p e = " d 1 : s t r i n g " > ' T 2 5 ' ! 5 4 : 5 4 < / d 1 p 1 : V a l u e > < / d 2 : a n y T y p e > < d 2 : a n y T y p e   z : I d = " i 5 0 8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0 5 0 " / > < d 1 p 1 : U U I D > 8 8 e 4 c 0 9 4 - 4 4 2 e - 4 5 5 5 - b 4 e b - 9 f 2 b 0 7 5 c 5 1 7 0 < / d 1 p 1 : U U I D > < d 1 p 1 : C o n t a i n e r   z : R e f = " i 5 0 5 1 " / > < d 1 p 1 : V a l u e   i : t y p e = " d 1 : s t r i n g " > ' T 2 6 ' ! 5 4 : 5 4 < / d 1 p 1 : V a l u e > < / d 2 : a n y T y p e > < d 2 : a n y T y p e   z : I d = " i 5 0 8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0 5 0 " / > < d 1 p 1 : U U I D > 5 4 8 9 f 1 3 6 - d 9 5 2 - 4 b 8 e - b d f 2 - d a 6 d f 5 9 5 f 8 e f < / d 1 p 1 : U U I D > < d 1 p 1 : C o n t a i n e r   z : R e f = " i 5 0 5 1 " / > < d 1 p 1 : V a l u e   i : t y p e = " d 1 : s t r i n g " > ' T 2 7 ' ! 5 4 : 5 4 < / d 1 p 1 : V a l u e > < / d 2 : a n y T y p e > < d 2 : a n y T y p e   z : I d = " i 5 0 8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0 5 0 " / > < d 1 p 1 : U U I D > 6 d 5 5 2 6 0 a - 2 9 6 e - 4 b a 5 - 8 5 4 f - 0 4 f 3 9 3 a 8 3 3 4 3 < / d 1 p 1 : U U I D > < d 1 p 1 : C o n t a i n e r   z : R e f = " i 5 0 5 1 " / > < d 1 p 1 : V a l u e   i : t y p e = " d 1 : s t r i n g " > ' T 2 8 ' ! 5 4 : 5 4 < / d 1 p 1 : V a l u e > < / d 2 : a n y T y p e > < d 2 : a n y T y p e   z : I d = " i 5 0 8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0 5 0 " / > < d 1 p 1 : U U I D > 6 4 1 f 3 1 0 4 - 4 f 4 c - 4 b 1 2 - b c a f - 4 4 2 a c d 4 b 0 9 2 2 < / d 1 p 1 : U U I D > < d 1 p 1 : C o n t a i n e r   z : R e f = " i 5 0 5 1 " / > < d 1 p 1 : V a l u e   i : t y p e = " d 1 : s t r i n g " > ' T 2 9 ' ! 5 4 : 5 4 < / d 1 p 1 : V a l u e > < / d 2 : a n y T y p e > < d 2 : a n y T y p e   z : I d = " i 5 0 8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0 5 0 " / > < d 1 p 1 : U U I D > e 1 f 6 9 c 6 c - e 1 b e - 4 6 4 c - 8 f 7 0 - c 4 a 2 e b 9 7 6 8 f 5 < / d 1 p 1 : U U I D > < d 1 p 1 : C o n t a i n e r   z : R e f = " i 5 0 5 1 " / > < d 1 p 1 : V a l u e   i : t y p e = " d 1 : s t r i n g " > ' T 3 0 ' ! 5 5 : 5 5 < / d 1 p 1 : V a l u e > < / d 2 : a n y T y p e > < d 2 : a n y T y p e   z : I d = " i 5 0 8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0 5 0 " / > < d 1 p 1 : U U I D > 4 9 b e f 7 b 4 - 7 b e c - 4 d c e - 9 b b e - e 4 f 5 6 e 7 c 9 0 d 1 < / d 1 p 1 : U U I D > < d 1 p 1 : C o n t a i n e r   z : R e f = " i 5 0 5 1 " / > < d 1 p 1 : V a l u e   i : t y p e = " d 1 : s t r i n g " > ' T 3 1 ' ! 5 5 : 5 5 < / d 1 p 1 : V a l u e > < / d 2 : a n y T y p e > < d 2 : a n y T y p e   z : I d = " i 5 0 8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0 5 0 " / > < d 1 p 1 : U U I D > b a 2 e f 4 2 d - 2 4 f a - 4 2 7 6 - 8 0 f 7 - b 6 8 8 4 2 f e d c a b < / d 1 p 1 : U U I D > < d 1 p 1 : C o n t a i n e r   z : R e f = " i 5 0 5 1 " / > < d 1 p 1 : V a l u e   i : t y p e = " d 1 : s t r i n g " > ' T 3 2 ' ! 5 5 : 5 5 < / d 1 p 1 : V a l u e > < / d 2 : a n y T y p e > < d 2 : a n y T y p e   z : I d = " i 5 0 8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0 5 0 " / > < d 1 p 1 : U U I D > 8 1 5 3 f 1 c e - c 2 a 9 - 4 b 7 f - 8 0 4 b - 3 c 9 5 6 a 7 1 6 7 c 2 < / d 1 p 1 : U U I D > < d 1 p 1 : C o n t a i n e r   z : R e f = " i 5 0 5 1 " / > < d 1 p 1 : V a l u e   i : t y p e = " d 1 : s t r i n g " > ' T 3 3 ' ! 5 5 : 5 5 < / d 1 p 1 : V a l u e > < / d 2 : a n y T y p e > < d 2 : a n y T y p e   z : I d = " i 5 0 8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0 5 0 " / > < d 1 p 1 : U U I D > 6 2 b f e c d 2 - 2 2 5 a - 4 9 9 f - 9 6 3 1 - b 5 2 5 6 2 d c 8 1 5 3 < / d 1 p 1 : U U I D > < d 1 p 1 : C o n t a i n e r   z : R e f = " i 5 0 5 1 " / > < d 1 p 1 : V a l u e   i : t y p e = " d 1 : s t r i n g " > ' T 3 4 ' ! 5 5 : 5 5 < / d 1 p 1 : V a l u e > < / d 2 : a n y T y p e > < d 2 : a n y T y p e   z : I d = " i 5 0 8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0 5 0 " / > < d 1 p 1 : U U I D > 1 c 4 2 3 8 3 c - 3 c b 2 - 4 7 9 2 - b 4 9 4 - d c 7 7 9 0 c 7 0 0 8 f < / d 1 p 1 : U U I D > < d 1 p 1 : C o n t a i n e r   z : R e f = " i 5 0 5 1 " / > < d 1 p 1 : V a l u e   i : t y p e = " d 1 : s t r i n g " > ' T 3 5 ' ! 5 5 : 5 5 < / d 1 p 1 : V a l u e > < / d 2 : a n y T y p e > < d 2 : a n y T y p e   z : I d = " i 5 0 9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0 5 0 " / > < d 1 p 1 : U U I D > d d 2 9 7 e 9 4 - d 6 2 c - 4 4 c b - a 3 2 3 - 2 9 7 0 5 8 8 0 d e 8 3 < / d 1 p 1 : U U I D > < d 1 p 1 : C o n t a i n e r   z : R e f = " i 5 0 5 1 " / > < d 1 p 1 : V a l u e   i : t y p e = " d 1 : s t r i n g " > ' T 3 6 ' ! 5 5 : 5 5 < / d 1 p 1 : V a l u e > < / d 2 : a n y T y p e > < d 2 : a n y T y p e   z : I d = " i 5 0 9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0 5 0 " / > < d 1 p 1 : U U I D > 0 b 7 2 6 5 2 c - 5 3 6 d - 4 0 c 3 - 8 1 8 6 - 8 b b c 5 8 e b 1 0 1 1 < / d 1 p 1 : U U I D > < d 1 p 1 : C o n t a i n e r   z : R e f = " i 5 0 5 1 " / > < d 1 p 1 : V a l u e   i : t y p e = " d 1 : s t r i n g " > ' T 3 7 ' ! 5 5 : 5 5 < / d 1 p 1 : V a l u e > < / d 2 : a n y T y p e > < d 2 : a n y T y p e   z : I d = " i 5 0 9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0 5 0 " / > < d 1 p 1 : U U I D > 2 3 9 d f d f 2 - d e f 1 - 4 5 d 8 - 9 2 6 a - 0 1 c 1 d 2 1 c e 6 d 3 < / d 1 p 1 : U U I D > < d 1 p 1 : C o n t a i n e r   z : R e f = " i 5 0 5 1 " / > < d 1 p 1 : V a l u e   i : t y p e = " d 1 : s t r i n g " > ' T 3 8 ' ! 5 4 : 5 4 < / d 1 p 1 : V a l u e > < / d 2 : a n y T y p e > < d 2 : a n y T y p e   z : I d = " i 5 0 9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0 5 0 " / > < d 1 p 1 : U U I D > 5 4 c 0 8 b e 9 - 1 b 6 1 - 4 a a d - a 8 7 6 - 0 e 1 4 7 6 a d 3 7 d 8 < / d 1 p 1 : U U I D > < d 1 p 1 : C o n t a i n e r   z : R e f = " i 5 0 5 1 " / > < d 1 p 1 : V a l u e   i : t y p e = " d 1 : s t r i n g " > ' T 3 9 ' ! 5 4 : 5 4 < / d 1 p 1 : V a l u e > < / d 2 : a n y T y p e > < d 2 : a n y T y p e   z : I d = " i 5 0 9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0 5 0 " / > < d 1 p 1 : U U I D > 9 e 4 7 e c 2 6 - 0 d f 7 - 4 6 8 b - 8 8 4 8 - 3 1 f 7 d 2 4 d a e 3 f < / d 1 p 1 : U U I D > < d 1 p 1 : C o n t a i n e r   z : R e f = " i 5 0 5 1 " / > < d 1 p 1 : V a l u e   i : t y p e = " d 1 : s t r i n g " > ' T 4 0 ' ! 5 4 : 5 4 < / d 1 p 1 : V a l u e > < / d 2 : a n y T y p e > < d 2 : a n y T y p e   z : I d = " i 5 0 9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0 5 0 " / > < d 1 p 1 : U U I D > 9 3 0 9 4 6 3 3 - c 0 2 9 - 4 f a 8 - a 7 3 6 - c 4 6 a d 6 3 d 3 9 7 8 < / d 1 p 1 : U U I D > < d 1 p 1 : C o n t a i n e r   z : R e f = " i 5 0 5 1 " / > < d 1 p 1 : V a l u e   i : t y p e = " d 1 : s t r i n g " > ' T 4 1 ' ! 5 4 : 5 4 < / d 1 p 1 : V a l u e > < / d 2 : a n y T y p e > < d 2 : a n y T y p e   z : I d = " i 5 0 9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0 5 0 " / > < d 1 p 1 : U U I D > 7 9 c 9 b 9 d 7 - 3 7 8 a - 4 8 7 8 - a 5 7 9 - a 2 0 9 7 5 f e f 2 3 c < / d 1 p 1 : U U I D > < d 1 p 1 : C o n t a i n e r   z : R e f = " i 5 0 5 1 " / > < d 1 p 1 : V a l u e   i : t y p e = " d 1 : s t r i n g " > ' T 4 2 ' ! 5 4 : 5 4 < / d 1 p 1 : V a l u e > < / d 2 : a n y T y p e > < d 2 : a n y T y p e   z : I d = " i 5 0 9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0 5 0 " / > < d 1 p 1 : U U I D > b 0 6 4 9 5 0 d - 1 b c f - 4 6 1 d - a 2 f a - 5 7 6 5 c 5 f f 8 a b 7 < / d 1 p 1 : U U I D > < d 1 p 1 : C o n t a i n e r   z : R e f = " i 5 0 5 1 " / > < d 1 p 1 : V a l u e   i : t y p e = " d 1 : s t r i n g " > ' T 4 3 ' ! 5 4 : 5 4 < / d 1 p 1 : V a l u e > < / d 2 : a n y T y p e > < d 2 : a n y T y p e   z : I d = " i 5 0 9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0 5 0 " / > < d 1 p 1 : U U I D > b 3 9 0 3 d 2 5 - a 9 d a - 4 1 d 5 - 8 1 1 9 - 1 3 b 0 3 5 9 c 6 2 7 c < / d 1 p 1 : U U I D > < d 1 p 1 : C o n t a i n e r   z : R e f = " i 5 0 5 1 " / > < d 1 p 1 : V a l u e   i : t y p e = " d 1 : s t r i n g " > ' T 4 4 ' ! 5 4 : 5 4 < / d 1 p 1 : V a l u e > < / d 2 : a n y T y p e > < d 2 : a n y T y p e   z : I d = " i 5 0 9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0 5 0 " / > < d 1 p 1 : U U I D > f 6 1 4 9 4 8 0 - c a f d - 4 d 0 8 - b 0 b f - a a d 0 f e d d 5 3 b 5 < / d 1 p 1 : U U I D > < d 1 p 1 : C o n t a i n e r   z : R e f = " i 5 0 5 1 " / > < d 1 p 1 : V a l u e   i : t y p e = " d 1 : s t r i n g " > ' T 4 5 ' ! 5 4 : 5 4 < / d 1 p 1 : V a l u e > < / d 2 : a n y T y p e > < d 2 : a n y T y p e   z : I d = " i 5 1 0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0 5 0 " / > < d 1 p 1 : U U I D > d 0 5 a c c e e - b f 4 8 - 4 4 4 b - 8 7 9 e - 4 a a b 4 b 7 b 3 c 3 0 < / d 1 p 1 : U U I D > < d 1 p 1 : C o n t a i n e r   z : R e f = " i 5 0 5 1 " / > < d 1 p 1 : V a l u e   i : t y p e = " d 1 : s t r i n g " > ' T 4 6 ' ! 5 5 : 5 5 < / d 1 p 1 : V a l u e > < / d 2 : a n y T y p e > < d 2 : a n y T y p e   z : I d = " i 5 1 0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0 5 0 " / > < d 1 p 1 : U U I D > 3 a 8 d 5 8 1 6 - 1 8 c 5 - 4 2 5 b - b b 6 e - 2 3 2 7 f 0 f 7 b 3 0 f < / d 1 p 1 : U U I D > < d 1 p 1 : C o n t a i n e r   z : R e f = " i 5 0 5 1 " / > < d 1 p 1 : V a l u e   i : t y p e = " d 1 : s t r i n g " > ' T 4 7 ' ! 5 5 : 5 5 < / d 1 p 1 : V a l u e > < / d 2 : a n y T y p e > < d 2 : a n y T y p e   z : I d = " i 5 1 0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0 5 0 " / > < d 1 p 1 : U U I D > e 6 0 a 6 8 9 a - 5 f e a - 4 9 f 5 - a e 3 2 - 3 e 8 f 0 5 9 2 6 b a 8 < / d 1 p 1 : U U I D > < d 1 p 1 : C o n t a i n e r   z : R e f = " i 5 0 5 1 " / > < d 1 p 1 : V a l u e   i : t y p e = " d 1 : s t r i n g " > ' T 4 8 ' ! 5 5 : 5 5 < / d 1 p 1 : V a l u e > < / d 2 : a n y T y p e > < d 2 : a n y T y p e   z : I d = " i 5 1 0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0 5 0 " / > < d 1 p 1 : U U I D > f e d b 9 a f 4 - e d c 4 - 4 3 2 c - 8 3 1 4 - 1 e a 9 a 1 b f d e a 8 < / d 1 p 1 : U U I D > < d 1 p 1 : C o n t a i n e r   z : R e f = " i 5 0 5 1 " / > < d 1 p 1 : V a l u e   i : t y p e = " d 1 : s t r i n g " > ' T 4 9 ' ! 5 5 : 5 5 < / d 1 p 1 : V a l u e > < / d 2 : a n y T y p e > < d 2 : a n y T y p e   z : I d = " i 5 1 0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0 5 0 " / > < d 1 p 1 : U U I D > 3 6 2 3 c c 2 2 - 6 1 6 a - 4 7 3 6 - b e d 4 - f 3 f f 0 8 c 0 9 8 e e < / d 1 p 1 : U U I D > < d 1 p 1 : C o n t a i n e r   z : R e f = " i 5 0 5 1 " / > < d 1 p 1 : V a l u e   i : t y p e = " d 1 : s t r i n g " > ' T 5 0 ' ! 5 5 : 5 5 < / d 1 p 1 : V a l u e > < / d 2 : a n y T y p e > < d 2 : a n y T y p e   z : I d = " i 5 1 0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0 5 0 " / > < d 1 p 1 : U U I D > 6 5 b 1 3 0 6 3 - a a 0 8 - 4 7 4 e - 8 a e b - 1 c 6 2 a 7 b 2 f 0 8 1 < / d 1 p 1 : U U I D > < d 1 p 1 : C o n t a i n e r   z : R e f = " i 5 0 5 1 " / > < d 1 p 1 : V a l u e   i : t y p e = " d 1 : s t r i n g " > ' T 5 1 ' ! 5 5 : 5 5 < / d 1 p 1 : V a l u e > < / d 2 : a n y T y p e > < d 2 : a n y T y p e   z : I d = " i 5 1 0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0 5 0 " / > < d 1 p 1 : U U I D > 4 2 9 6 5 9 9 a - 7 0 d c - 4 c f b - a 3 4 5 - 9 8 a b c 7 c e b 9 0 d < / d 1 p 1 : U U I D > < d 1 p 1 : C o n t a i n e r   z : R e f = " i 5 0 5 1 " / > < d 1 p 1 : V a l u e   i : t y p e = " d 1 : s t r i n g " > ' T 5 2 ' ! 5 5 : 5 5 < / d 1 p 1 : V a l u e > < / d 2 : a n y T y p e > < d 2 : a n y T y p e   z : I d = " i 5 1 0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0 5 0 " / > < d 1 p 1 : U U I D > 5 1 4 b 5 3 8 a - 6 7 c 7 - 4 9 f c - b c 6 3 - 0 2 5 e a 4 f f 0 b 9 d < / d 1 p 1 : U U I D > < d 1 p 1 : C o n t a i n e r   z : R e f = " i 5 0 5 1 " / > < d 1 p 1 : V a l u e   i : t y p e = " d 1 : s t r i n g " > ' T 5 3 ' ! 5 5 : 5 5 < / d 1 p 1 : V a l u e > < / d 2 : a n y T y p e > < d 2 : a n y T y p e   z : I d = " i 5 1 0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0 5 0 " / > < d 1 p 1 : U U I D > 1 a 1 3 f 7 7 b - 5 5 7 9 - 4 f c c - 8 1 f d - 3 6 9 d b 3 6 5 1 7 6 d < / d 1 p 1 : U U I D > < d 1 p 1 : C o n t a i n e r   z : R e f = " i 5 0 5 1 " / > < d 1 p 1 : V a l u e   i : t y p e = " d 1 : s t r i n g " > ' T 5 4 ' ! 5 4 : 5 4 < / d 1 p 1 : V a l u e > < / d 2 : a n y T y p e > < d 2 : a n y T y p e   z : I d = " i 5 1 0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0 5 0 " / > < d 1 p 1 : U U I D > 3 0 5 9 5 c e 3 - f 9 2 b - 4 3 e b - b d 1 b - 5 f b c d c 3 4 1 1 8 d < / d 1 p 1 : U U I D > < d 1 p 1 : C o n t a i n e r   z : R e f = " i 5 0 5 1 " / > < d 1 p 1 : V a l u e   i : t y p e = " d 1 : s t r i n g " > ' T 5 5 ' ! 5 4 : 5 4 < / d 1 p 1 : V a l u e > < / d 2 : a n y T y p e > < d 2 : a n y T y p e   z : I d = " i 5 1 1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0 5 0 " / > < d 1 p 1 : U U I D > 3 7 c f 4 4 8 2 - d f 9 1 - 4 5 f 0 - 9 d c 6 - 9 f 2 2 7 9 9 6 9 3 e 4 < / d 1 p 1 : U U I D > < d 1 p 1 : C o n t a i n e r   z : R e f = " i 5 0 5 1 " / > < d 1 p 1 : V a l u e   i : t y p e = " d 1 : s t r i n g " > ' T 5 6 ' ! 5 4 : 5 4 < / d 1 p 1 : V a l u e > < / d 2 : a n y T y p e > < d 2 : a n y T y p e   z : I d = " i 5 1 1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0 5 0 " / > < d 1 p 1 : U U I D > 9 f 0 d 1 e f 5 - 5 6 6 4 - 4 9 8 1 - 8 3 7 6 - 2 5 1 7 e 0 b a 8 a 8 1 < / d 1 p 1 : U U I D > < d 1 p 1 : C o n t a i n e r   z : R e f = " i 5 0 5 1 " / > < d 1 p 1 : V a l u e   i : t y p e = " d 1 : s t r i n g " > ' T 5 7 ' ! 5 4 : 5 4 < / d 1 p 1 : V a l u e > < / d 2 : a n y T y p e > < d 2 : a n y T y p e   z : I d = " i 5 1 1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0 5 0 " / > < d 1 p 1 : U U I D > d 8 e 2 9 d 3 0 - 1 f 5 4 - 4 d c e - b 7 5 0 - e 1 f 5 8 b 7 d e 8 b 1 < / d 1 p 1 : U U I D > < d 1 p 1 : C o n t a i n e r   z : R e f = " i 5 0 5 1 " / > < d 1 p 1 : V a l u e   i : t y p e = " d 1 : s t r i n g " > ' T 5 8 ' ! 5 4 : 5 4 < / d 1 p 1 : V a l u e > < / d 2 : a n y T y p e > < d 2 : a n y T y p e   z : I d = " i 5 1 1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0 5 0 " / > < d 1 p 1 : U U I D > 6 f f 6 f 1 1 7 - 2 f 2 f - 4 9 7 6 - 9 f f e - 3 c 9 4 7 2 3 a 7 3 b 1 < / d 1 p 1 : U U I D > < d 1 p 1 : C o n t a i n e r   z : R e f = " i 5 0 5 1 " / > < d 1 p 1 : V a l u e   i : t y p e = " d 1 : s t r i n g " > ' T 5 9 ' ! 5 4 : 5 4 < / d 1 p 1 : V a l u e > < / d 2 : a n y T y p e > < d 2 : a n y T y p e   z : I d = " i 5 1 1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0 5 0 " / > < d 1 p 1 : U U I D > 8 f b 2 8 6 5 e - 9 e c e - 4 3 d c - 9 7 0 9 - 6 e a 6 f 9 c 8 0 5 4 f < / d 1 p 1 : U U I D > < d 1 p 1 : C o n t a i n e r   z : R e f = " i 5 0 5 1 " / > < d 1 p 1 : V a l u e   i : t y p e = " d 1 : s t r i n g " > ' T 6 0 ' ! 5 3 : 5 3 < / d 1 p 1 : V a l u e > < / d 2 : a n y T y p e > < d 2 : a n y T y p e   z : I d = " i 5 1 1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0 5 0 " / > < d 1 p 1 : U U I D > 0 f 8 5 6 5 5 8 - f 2 9 3 - 4 6 d 2 - b b 5 c - 5 6 6 2 5 c 4 a 0 7 9 a < / d 1 p 1 : U U I D > < d 1 p 1 : C o n t a i n e r   z : R e f = " i 5 0 5 1 " / > < d 1 p 1 : V a l u e   i : t y p e = " d 1 : s t r i n g " > ' T 6 1 ' ! 5 3 : 5 3 < / d 1 p 1 : V a l u e > < / d 2 : a n y T y p e > < d 2 : a n y T y p e   z : I d = " i 5 1 1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0 5 0 " / > < d 1 p 1 : U U I D > 9 9 e 0 4 1 5 1 - 1 a 2 4 - 4 8 2 7 - 9 6 c 7 - 4 b 7 3 1 4 0 5 8 e d 2 < / d 1 p 1 : U U I D > < d 1 p 1 : C o n t a i n e r   z : R e f = " i 5 0 5 1 " / > < d 1 p 1 : V a l u e   i : t y p e = " d 1 : s t r i n g " > ' T 6 2 ' ! 5 3 : 5 3 < / d 1 p 1 : V a l u e > < / d 2 : a n y T y p e > < d 2 : a n y T y p e   z : I d = " i 5 1 1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0 5 0 " / > < d 1 p 1 : U U I D > d a d 4 0 3 8 2 - e 7 e b - 4 5 8 1 - 8 5 2 7 - 2 5 6 b b 4 5 c 8 b b 7 < / d 1 p 1 : U U I D > < d 1 p 1 : C o n t a i n e r   z : R e f = " i 5 0 5 1 " / > < d 1 p 1 : V a l u e   i : t y p e = " d 1 : s t r i n g " > ' T 6 3 ' ! 5 3 : 5 3 < / d 1 p 1 : V a l u e > < / d 2 : a n y T y p e > < d 2 : a n y T y p e   z : I d = " i 5 1 1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0 5 0 " / > < d 1 p 1 : U U I D > e c 8 c c c a f - e a 5 3 - 4 c e d - a f e 2 - 5 e 1 4 9 2 1 5 c e d c < / d 1 p 1 : U U I D > < d 1 p 1 : C o n t a i n e r   z : R e f = " i 5 0 5 1 " / > < d 1 p 1 : V a l u e   i : t y p e = " d 1 : s t r i n g " > ' T 6 4 ' ! 5 3 : 5 3 < / d 1 p 1 : V a l u e > < / d 2 : a n y T y p e > < d 2 : a n y T y p e   z : I d = " i 5 1 1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0 5 0 " / > < d 1 p 1 : U U I D > 0 1 1 5 a a 9 0 - 6 1 2 2 - 4 7 6 9 - 8 b e 3 - 4 8 2 2 3 7 d 2 e 3 d 0 < / d 1 p 1 : U U I D > < d 1 p 1 : C o n t a i n e r   z : R e f = " i 5 0 5 1 " / > < d 1 p 1 : V a l u e   i : t y p e = " d 1 : s t r i n g " > ' T 6 5 ' ! 5 4 : 5 4 < / d 1 p 1 : V a l u e > < / d 2 : a n y T y p e > < d 2 : a n y T y p e   z : I d = " i 5 1 2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0 5 0 " / > < d 1 p 1 : U U I D > 9 2 4 7 a 9 4 b - a 5 a 8 - 4 3 4 5 - 9 8 2 3 - 1 6 b 0 0 b b 1 2 c 8 4 < / d 1 p 1 : U U I D > < d 1 p 1 : C o n t a i n e r   z : R e f = " i 5 0 5 1 " / > < d 1 p 1 : V a l u e   i : t y p e = " d 1 : s t r i n g " > ' T 6 6 ' ! 5 4 : 5 4 < / d 1 p 1 : V a l u e > < / d 2 : a n y T y p e > < d 2 : a n y T y p e   z : I d = " i 5 1 2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0 5 0 " / > < d 1 p 1 : U U I D > 3 1 2 2 e 2 9 2 - 9 e 7 4 - 4 2 f 6 - a d 5 6 - 6 6 8 5 8 d 7 c e 3 e 2 < / d 1 p 1 : U U I D > < d 1 p 1 : C o n t a i n e r   z : R e f = " i 5 0 5 1 " / > < d 1 p 1 : V a l u e   i : t y p e = " d 1 : s t r i n g " > ' T 6 7 ' ! 5 4 : 5 4 < / d 1 p 1 : V a l u e > < / d 2 : a n y T y p e > < d 2 : a n y T y p e   z : I d = " i 5 1 2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0 5 0 " / > < d 1 p 1 : U U I D > 4 2 9 3 4 7 f 6 - b 3 7 9 - 4 0 f 9 - a 6 0 e - d 6 4 3 b b a 2 1 4 d 0 < / d 1 p 1 : U U I D > < d 1 p 1 : C o n t a i n e r   z : R e f = " i 5 0 5 1 " / > < d 1 p 1 : V a l u e   i : t y p e = " d 1 : s t r i n g " > ' T 6 8 ' ! 5 4 : 5 4 < / d 1 p 1 : V a l u e > < / d 2 : a n y T y p e > < d 2 : a n y T y p e   z : I d = " i 5 1 2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0 5 0 " / > < d 1 p 1 : U U I D > 5 c 8 2 8 2 5 1 - 3 2 a c - 4 2 6 b - 9 f 3 5 - c a c f e f 7 5 9 2 3 1 < / d 1 p 1 : U U I D > < d 1 p 1 : C o n t a i n e r   z : R e f = " i 5 0 5 1 " / > < d 1 p 1 : V a l u e   i : t y p e = " d 1 : s t r i n g " > ' T 6 9 ' ! 5 4 : 5 4 < / d 1 p 1 : V a l u e > < / d 2 : a n y T y p e > < d 2 : a n y T y p e   z : I d = " i 5 1 2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0 5 0 " / > < d 1 p 1 : U U I D > 5 a 5 0 1 4 d 7 - 2 3 0 e - 4 9 3 0 - 8 5 0 c - a d 8 4 d 5 0 2 2 c f c < / d 1 p 1 : U U I D > < d 1 p 1 : C o n t a i n e r   z : R e f = " i 5 0 5 1 " / > < d 1 p 1 : V a l u e   i : t y p e = " d 1 : s t r i n g " > ' T 7 0 ' ! 5 5 : 5 5 < / d 1 p 1 : V a l u e > < / d 2 : a n y T y p e > < d 2 : a n y T y p e   z : I d = " i 5 1 2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0 5 0 " / > < d 1 p 1 : U U I D > 3 a 3 d d f 2 7 - e a 5 0 - 4 2 e 7 - 8 4 0 4 - b 9 b 4 1 6 d 0 9 9 6 2 < / d 1 p 1 : U U I D > < d 1 p 1 : C o n t a i n e r   z : R e f = " i 5 0 5 1 " / > < d 1 p 1 : V a l u e   i : t y p e = " d 1 : s t r i n g " > ' T 7 1 ' ! 5 5 : 5 5 < / d 1 p 1 : V a l u e > < / d 2 : a n y T y p e > < d 2 : a n y T y p e   z : I d = " i 5 1 2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0 5 0 " / > < d 1 p 1 : U U I D > f c 9 7 f 1 2 b - 2 3 9 2 - 4 e 2 5 - a 7 8 a - 4 2 e b b b 2 9 b 1 0 5 < / d 1 p 1 : U U I D > < d 1 p 1 : C o n t a i n e r   z : R e f = " i 5 0 5 1 " / > < d 1 p 1 : V a l u e   i : t y p e = " d 1 : s t r i n g " > ' T 7 2 ' ! 5 5 : 5 5 < / d 1 p 1 : V a l u e > < / d 2 : a n y T y p e > < d 2 : a n y T y p e   z : I d = " i 5 1 2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0 5 0 " / > < d 1 p 1 : U U I D > c 9 4 e 2 8 f 1 - b 5 5 d - 4 9 e c - 9 f 9 c - 3 a 6 b e 6 2 e 0 b d e < / d 1 p 1 : U U I D > < d 1 p 1 : C o n t a i n e r   z : R e f = " i 5 0 5 1 " / > < d 1 p 1 : V a l u e   i : t y p e = " d 1 : s t r i n g " > ' T 7 3 ' ! 5 5 : 5 5 < / d 1 p 1 : V a l u e > < / d 2 : a n y T y p e > < d 2 : a n y T y p e   z : I d = " i 5 1 2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0 5 0 " / > < d 1 p 1 : U U I D > 3 f b 5 a b 8 6 - 3 d 7 6 - 4 f 5 6 - 8 c 9 5 - 3 2 d b 0 c 9 1 a d 6 0 < / d 1 p 1 : U U I D > < d 1 p 1 : C o n t a i n e r   z : R e f = " i 5 0 5 1 " / > < d 1 p 1 : V a l u e   i : t y p e = " d 1 : s t r i n g " > ' T 7 4 ' ! 5 5 : 5 5 < / d 1 p 1 : V a l u e > < / d 2 : a n y T y p e > < d 2 : a n y T y p e   z : I d = " i 5 1 2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0 5 0 " / > < d 1 p 1 : U U I D > f 4 0 d 4 3 8 f - 1 0 3 7 - 4 b 7 c - a 0 b 9 - 5 5 8 c 5 b 5 1 6 0 5 c < / d 1 p 1 : U U I D > < d 1 p 1 : C o n t a i n e r   z : R e f = " i 5 0 5 1 " / > < d 1 p 1 : V a l u e   i : t y p e = " d 1 : s t r i n g " > ' T 7 5 ' ! 5 4 : 5 4 < / d 1 p 1 : V a l u e > < / d 2 : a n y T y p e > < d 2 : a n y T y p e   z : I d = " i 5 1 3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0 5 0 " / > < d 1 p 1 : U U I D > 2 c e 0 1 7 9 0 - 9 6 4 2 - 4 2 6 1 - 8 2 6 7 - a 8 d 4 d 3 e d f d c e < / d 1 p 1 : U U I D > < d 1 p 1 : C o n t a i n e r   z : R e f = " i 5 0 5 1 " / > < d 1 p 1 : V a l u e   i : t y p e = " d 1 : s t r i n g " > ' T 7 6 ' ! 5 4 : 5 4 < / d 1 p 1 : V a l u e > < / d 2 : a n y T y p e > < d 2 : a n y T y p e   z : I d = " i 5 1 3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0 5 0 " / > < d 1 p 1 : U U I D > 1 d a 4 8 9 e 6 - e c 7 b - 4 5 d 6 - 8 a 1 c - 7 f 9 3 4 9 7 7 e 9 8 e < / d 1 p 1 : U U I D > < d 1 p 1 : C o n t a i n e r   z : R e f = " i 5 0 5 1 " / > < d 1 p 1 : V a l u e   i : t y p e = " d 1 : s t r i n g " > ' T 7 7 ' ! 5 4 : 5 4 < / d 1 p 1 : V a l u e > < / d 2 : a n y T y p e > < d 2 : a n y T y p e   z : I d = " i 5 1 3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0 5 0 " / > < d 1 p 1 : U U I D > e 5 2 3 8 f 5 9 - 8 8 4 4 - 4 4 0 5 - a 9 3 b - 7 7 2 f 4 1 6 7 f b 0 2 < / d 1 p 1 : U U I D > < d 1 p 1 : C o n t a i n e r   z : R e f = " i 5 0 5 1 " / > < d 1 p 1 : V a l u e   i : t y p e = " d 1 : s t r i n g " > ' T 7 8 ' ! 5 4 : 5 4 < / d 1 p 1 : V a l u e > < / d 2 : a n y T y p e > < d 2 : a n y T y p e   z : I d = " i 5 1 3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0 5 0 " / > < d 1 p 1 : U U I D > 2 9 4 c a 3 b 1 - 4 6 4 9 - 4 e e 9 - 8 9 d 7 - 7 5 1 2 c 3 f 8 6 f 0 6 < / d 1 p 1 : U U I D > < d 1 p 1 : C o n t a i n e r   z : R e f = " i 5 0 5 1 " / > < d 1 p 1 : V a l u e   i : t y p e = " d 1 : s t r i n g " > ' T 7 9 ' ! 5 5 : 5 5 < / d 1 p 1 : V a l u e > < / d 2 : a n y T y p e > < d 2 : a n y T y p e   z : I d = " i 5 1 3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0 5 0 " / > < d 1 p 1 : U U I D > 0 d 3 e 2 f 5 5 - b 0 3 8 - 4 c 9 6 - 8 e 7 7 - 3 7 6 2 0 e 1 b 1 c 8 4 < / d 1 p 1 : U U I D > < d 1 p 1 : C o n t a i n e r   z : R e f = " i 5 0 5 1 " / > < d 1 p 1 : V a l u e   i : t y p e = " d 1 : s t r i n g " > ' T 8 0 ' ! 5 5 : 5 5 < / d 1 p 1 : V a l u e > < / d 2 : a n y T y p e > < d 2 : a n y T y p e   z : I d = " i 5 1 3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0 5 0 " / > < d 1 p 1 : U U I D > d c 3 3 f 6 c 7 - c 6 6 e - 4 8 4 1 - b 2 3 5 - a 5 5 2 6 9 4 3 8 1 d 8 < / d 1 p 1 : U U I D > < d 1 p 1 : C o n t a i n e r   z : R e f = " i 5 0 5 1 " / > < d 1 p 1 : V a l u e   i : t y p e = " d 1 : s t r i n g " > ' T 8 1 ' ! 5 5 : 5 5 < / d 1 p 1 : V a l u e > < / d 2 : a n y T y p e > < d 2 : a n y T y p e   z : I d = " i 5 1 3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0 5 0 " / > < d 1 p 1 : U U I D > b 0 0 1 2 e 4 4 - a d 5 8 - 4 4 7 8 - b 9 c 6 - e 7 3 8 7 7 8 e 8 5 0 a < / d 1 p 1 : U U I D > < d 1 p 1 : C o n t a i n e r   z : R e f = " i 5 0 5 1 " / > < d 1 p 1 : V a l u e   i : t y p e = " d 1 : s t r i n g " > ' T 8 2 ' ! 5 4 : 5 4 < / d 1 p 1 : V a l u e > < / d 2 : a n y T y p e > < d 2 : a n y T y p e   z : I d = " i 5 1 3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0 5 0 " / > < d 1 p 1 : U U I D > 7 2 c 9 f b 5 3 - b 6 f f - 4 2 8 c - 9 8 0 a - 1 0 a 2 b d f 6 1 7 3 1 < / d 1 p 1 : U U I D > < d 1 p 1 : C o n t a i n e r   z : R e f = " i 5 0 5 1 " / > < d 1 p 1 : V a l u e   i : t y p e = " d 1 : s t r i n g " > ' T 8 3 ' ! 5 4 : 5 4 < / d 1 p 1 : V a l u e > < / d 2 : a n y T y p e > < d 2 : a n y T y p e   z : I d = " i 5 1 3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0 5 0 " / > < d 1 p 1 : U U I D > 3 2 6 8 a 8 0 9 - 9 c 6 d - 4 a e 7 - 9 d b e - b 4 a 2 3 d 7 4 8 0 d e < / d 1 p 1 : U U I D > < d 1 p 1 : C o n t a i n e r   z : R e f = " i 5 0 5 1 " / > < d 1 p 1 : V a l u e   i : t y p e = " d 1 : s t r i n g " > ' T 8 4 ' ! 5 4 : 5 4 < / d 1 p 1 : V a l u e > < / d 2 : a n y T y p e > < d 2 : a n y T y p e   z : I d = " i 5 1 3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0 5 0 " / > < d 1 p 1 : U U I D > f 9 0 a 7 c 9 0 - 6 9 6 d - 4 5 f 3 - 8 c 4 f - f f 2 b f 0 2 e f 1 b f < / d 1 p 1 : U U I D > < d 1 p 1 : C o n t a i n e r   z : R e f = " i 5 0 5 1 " / > < d 1 p 1 : V a l u e   i : t y p e = " d 1 : s t r i n g " > ' T 8 5 ' ! 5 4 : 5 4 < / d 1 p 1 : V a l u e > < / d 2 : a n y T y p e > < d 2 : a n y T y p e   z : I d = " i 5 1 4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0 5 0 " / > < d 1 p 1 : U U I D > 4 a 3 3 2 3 6 5 - 6 6 e 2 - 4 7 a f - 9 9 0 0 - 8 2 5 e 7 4 d 4 a e e b < / d 1 p 1 : U U I D > < d 1 p 1 : C o n t a i n e r   z : R e f = " i 5 0 5 1 " / > < d 1 p 1 : V a l u e   i : t y p e = " d 1 : s t r i n g " > ' T 8 6 ' ! 5 3 : 5 3 < / d 1 p 1 : V a l u e > < / d 2 : a n y T y p e > < d 2 : a n y T y p e   z : I d = " i 5 1 4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0 5 0 " / > < d 1 p 1 : U U I D > b c d 4 a 9 3 c - d 2 3 6 - 4 1 e e - b 1 e a - 2 5 c c 7 f f 7 d 7 d 8 < / d 1 p 1 : U U I D > < d 1 p 1 : C o n t a i n e r   z : R e f = " i 5 0 5 1 " / > < d 1 p 1 : V a l u e   i : t y p e = " d 1 : s t r i n g " > ' T 8 7 ' ! 5 4 : 5 4 < / d 1 p 1 : V a l u e > < / d 2 : a n y T y p e > < d 2 : a n y T y p e   z : I d = " i 5 1 4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0 5 0 " / > < d 1 p 1 : U U I D > e a 7 4 9 9 e 8 - e 2 c d - 4 b d 4 - a e b 0 - 2 a 6 0 8 4 d 7 1 4 a e < / d 1 p 1 : U U I D > < d 1 p 1 : C o n t a i n e r   z : R e f = " i 5 0 5 1 " / > < d 1 p 1 : V a l u e   i : t y p e = " d 1 : s t r i n g " > ' T 8 8 ' ! 5 4 : 5 4 < / d 1 p 1 : V a l u e > < / d 2 : a n y T y p e > < d 2 : a n y T y p e   z : I d = " i 5 1 4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0 5 0 " / > < d 1 p 1 : U U I D > f b 2 b b 3 b 6 - c e 7 9 - 4 8 3 7 - b 6 d e - 0 4 b d d 2 7 7 c 6 e b < / d 1 p 1 : U U I D > < d 1 p 1 : C o n t a i n e r   z : R e f = " i 5 0 5 1 " / > < d 1 p 1 : V a l u e   i : t y p e = " d 1 : s t r i n g " > ' T 8 9 ' ! 5 4 : 5 4 < / d 1 p 1 : V a l u e > < / d 2 : a n y T y p e > < d 2 : a n y T y p e   z : I d = " i 5 1 4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0 5 0 " / > < d 1 p 1 : U U I D > 3 2 4 3 5 f 3 d - 7 4 f 3 - 4 b b 5 - b 4 e 9 - 0 c 1 e 5 f b 6 9 2 e d < / d 1 p 1 : U U I D > < d 1 p 1 : C o n t a i n e r   z : R e f = " i 5 0 5 1 " / > < d 1 p 1 : V a l u e   i : t y p e = " d 1 : s t r i n g " > ' T 9 0 ' ! 5 3 : 5 3 < / d 1 p 1 : V a l u e > < / d 2 : a n y T y p e > < d 2 : a n y T y p e   z : I d = " i 5 1 4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0 5 0 " / > < d 1 p 1 : U U I D > 2 0 f 0 8 0 1 c - 4 5 9 7 - 4 5 5 3 - 8 0 6 f - 9 a 6 d 7 7 2 3 6 3 5 f < / d 1 p 1 : U U I D > < d 1 p 1 : C o n t a i n e r   z : R e f = " i 5 0 5 1 " / > < d 1 p 1 : V a l u e   i : t y p e = " d 1 : s t r i n g " > ' T 9 1 ' ! 5 3 : 5 3 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1 4 6 " > < d 1 p 1 : U U I D > 5 d a 4 6 4 4 6 - a 6 5 1 - 4 5 2 3 - b 4 4 7 - d 1 8 1 d 7 4 2 e d 2 f < / d 1 p 1 : U U I D > < d 1 p 1 : _ e l e m e n t s > < d 2 : a n y T y p e   z : R e f = " i 5 0 5 2 " / > < d 2 : a n y T y p e   z : R e f = " i 5 0 5 5 " / > < d 2 : a n y T y p e   z : R e f = " i 5 0 5 6 " / > < d 2 : a n y T y p e   z : R e f = " i 5 0 5 7 " / > < d 2 : a n y T y p e   z : R e f = " i 5 0 5 8 " / > < d 2 : a n y T y p e   z : R e f = " i 5 0 5 9 " / > < d 2 : a n y T y p e   z : R e f = " i 5 0 6 0 " / > < d 2 : a n y T y p e   z : R e f = " i 5 0 6 1 " / > < d 2 : a n y T y p e   z : R e f = " i 5 0 6 2 " / > < d 2 : a n y T y p e   z : R e f = " i 5 0 6 3 " / > < d 2 : a n y T y p e   z : R e f = " i 5 0 6 4 " / > < d 2 : a n y T y p e   z : R e f = " i 5 0 6 5 " / > < d 2 : a n y T y p e   z : R e f = " i 5 0 6 6 " / > < d 2 : a n y T y p e   z : R e f = " i 5 0 6 7 " / > < d 2 : a n y T y p e   z : R e f = " i 5 0 6 8 " / > < d 2 : a n y T y p e   z : R e f = " i 5 0 6 9 " / > < d 2 : a n y T y p e   z : R e f = " i 5 0 7 0 " / > < d 2 : a n y T y p e   z : R e f = " i 5 0 7 1 " / > < d 2 : a n y T y p e   z : R e f = " i 5 0 7 2 " / > < d 2 : a n y T y p e   z : R e f = " i 5 0 7 3 " / > < d 2 : a n y T y p e   z : R e f = " i 5 0 7 4 " / > < d 2 : a n y T y p e   z : R e f = " i 5 0 7 5 " / > < d 2 : a n y T y p e   z : R e f = " i 5 0 7 6 " / > < d 2 : a n y T y p e   z : R e f = " i 5 0 7 7 " / > < d 2 : a n y T y p e   z : R e f = " i 5 0 7 8 " / > < d 2 : a n y T y p e   z : R e f = " i 5 0 7 9 " / > < d 2 : a n y T y p e   z : R e f = " i 5 0 8 0 " / > < d 2 : a n y T y p e   z : R e f = " i 5 0 8 1 " / > < d 2 : a n y T y p e   z : R e f = " i 5 0 8 2 " / > < d 2 : a n y T y p e   z : R e f = " i 5 0 8 3 " / > < d 2 : a n y T y p e   z : R e f = " i 5 0 8 4 " / > < d 2 : a n y T y p e   z : R e f = " i 5 0 8 5 " / > < d 2 : a n y T y p e   z : R e f = " i 5 0 8 6 " / > < d 2 : a n y T y p e   z : R e f = " i 5 0 8 7 " / > < d 2 : a n y T y p e   z : R e f = " i 5 0 8 8 " / > < d 2 : a n y T y p e   z : R e f = " i 5 0 8 9 " / > < d 2 : a n y T y p e   z : R e f = " i 5 0 9 0 " / > < d 2 : a n y T y p e   z : R e f = " i 5 0 9 1 " / > < d 2 : a n y T y p e   z : R e f = " i 5 0 9 2 " / > < d 2 : a n y T y p e   z : R e f = " i 5 0 9 3 " / > < d 2 : a n y T y p e   z : R e f = " i 5 0 9 4 " / > < d 2 : a n y T y p e   z : R e f = " i 5 0 9 5 " / > < d 2 : a n y T y p e   z : R e f = " i 5 0 9 6 " / > < d 2 : a n y T y p e   z : R e f = " i 5 0 9 7 " / > < d 2 : a n y T y p e   z : R e f = " i 5 0 9 8 " / > < d 2 : a n y T y p e   z : R e f = " i 5 0 9 9 " / > < d 2 : a n y T y p e   z : R e f = " i 5 1 0 0 " / > < d 2 : a n y T y p e   z : R e f = " i 5 1 0 1 " / > < d 2 : a n y T y p e   z : R e f = " i 5 1 0 2 " / > < d 2 : a n y T y p e   z : R e f = " i 5 1 0 3 " / > < d 2 : a n y T y p e   z : R e f = " i 5 1 0 4 " / > < d 2 : a n y T y p e   z : R e f = " i 5 1 0 5 " / > < d 2 : a n y T y p e   z : R e f = " i 5 1 0 6 " / > < d 2 : a n y T y p e   z : R e f = " i 5 1 0 7 " / > < d 2 : a n y T y p e   z : R e f = " i 5 1 0 8 " / > < d 2 : a n y T y p e   z : R e f = " i 5 1 0 9 " / > < d 2 : a n y T y p e   z : R e f = " i 5 1 1 0 " / > < d 2 : a n y T y p e   z : R e f = " i 5 1 1 1 " / > < d 2 : a n y T y p e   z : R e f = " i 5 1 1 2 " / > < d 2 : a n y T y p e   z : R e f = " i 5 1 1 3 " / > < d 2 : a n y T y p e   z : R e f = " i 5 1 1 4 " / > < d 2 : a n y T y p e   z : R e f = " i 5 1 1 5 " / > < d 2 : a n y T y p e   z : R e f = " i 5 1 1 6 " / > < d 2 : a n y T y p e   z : R e f = " i 5 1 1 7 " / > < d 2 : a n y T y p e   z : R e f = " i 5 1 1 8 " / > < d 2 : a n y T y p e   z : R e f = " i 5 1 1 9 " / > < d 2 : a n y T y p e   z : R e f = " i 5 1 2 0 " / > < d 2 : a n y T y p e   z : R e f = " i 5 1 2 1 " / > < d 2 : a n y T y p e   z : R e f = " i 5 1 2 2 " / > < d 2 : a n y T y p e   z : R e f = " i 5 1 2 3 " / > < d 2 : a n y T y p e   z : R e f = " i 5 1 2 4 " / > < d 2 : a n y T y p e   z : R e f = " i 5 1 2 5 " / > < d 2 : a n y T y p e   z : R e f = " i 5 1 2 6 " / > < d 2 : a n y T y p e   z : R e f = " i 5 1 2 7 " / > < d 2 : a n y T y p e   z : R e f = " i 5 1 2 8 " / > < d 2 : a n y T y p e   z : R e f = " i 5 1 2 9 " / > < d 2 : a n y T y p e   z : R e f = " i 5 1 3 0 " / > < d 2 : a n y T y p e   z : R e f = " i 5 1 3 1 " / > < d 2 : a n y T y p e   z : R e f = " i 5 1 3 2 " / > < d 2 : a n y T y p e   z : R e f = " i 5 1 3 3 " / > < d 2 : a n y T y p e   z : R e f = " i 5 1 3 4 " / > < d 2 : a n y T y p e   z : R e f = " i 5 1 3 5 " / > < d 2 : a n y T y p e   z : R e f = " i 5 1 3 6 " / > < d 2 : a n y T y p e   z : R e f = " i 5 1 3 7 " / > < d 2 : a n y T y p e   z : R e f = " i 5 1 3 8 " / > < d 2 : a n y T y p e   z : R e f = " i 5 1 3 9 " / > < d 2 : a n y T y p e   z : R e f = " i 5 1 4 0 " / > < d 2 : a n y T y p e   z : R e f = " i 5 1 4 1 " / > < d 2 : a n y T y p e   z : R e f = " i 5 1 4 2 " / > < d 2 : a n y T y p e   z : R e f = " i 5 1 4 3 " / > < d 2 : a n y T y p e   z : R e f = " i 5 1 4 4 " / > < d 2 : a n y T y p e   z : R e f = " i 5 1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1 4 7 "   i : t y p e = " d 1 p 1 : L a b e l " > < d 1 p 1 : P a r e n t   z : R e f = " i 5 0 5 0 " / > < d 1 p 1 : U U I D > 1 1 8 7 4 9 8 1 - d e 5 0 - 4 b 4 9 - 9 3 5 c - 1 2 f 4 5 9 a 3 3 1 f 2 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 M a r t i n i q u e 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5 1 4 8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M i d i & a m p ; 4 5 ; P y r & a m p ; 2 3 3 ; n & a m p ; 2 3 3 ; e s & a m p ; 3 2 ; < / d 1 p 1 : N a m e > < d 1 p 1 : O b j e c t T y p e > E l e m e n t < / d 1 p 1 : O b j e c t T y p e > < d 1 p 1 : P a r e n t   z : R e f = " i 2 4 1 " / > < d 1 p 1 : U U I D > b a b 0 4 9 9 e - 2 e 2 6 - 4 c b b - a f 5 f - 5 d 6 f d f f 9 3 2 f 6 < / d 1 p 1 : U U I D > < d 1 p 1 : _ p r o p e r t i e s   z : I d = " i 5 1 4 9 "   i : t y p e = " d 1 p 1 : M D M P r o p e r t i e s " > < d 1 p 1 : P a r e n t   z : R e f = " i 5 1 4 8 " / > < d 1 p 1 : U U I D > 8 1 6 7 2 8 3 0 - 5 3 0 7 - 4 8 a 4 - a 0 0 7 - 0 0 1 0 5 a 0 4 b c e 3 < / d 1 p 1 : U U I D > < d 1 p 1 : _ e l e m e n t s > < d 2 : a n y T y p e   z : I d = " i 5 1 5 0 "   i : t y p e = " d 1 p 1 : M D M P r o p e r t y " > < d 1 p 1 : N a m e > S i g L e t t e r < / d 1 p 1 : N a m e > < d 1 p 1 : P a r e n t   z : R e f = " i 5 1 4 8 " / > < d 1 p 1 : U U I D > 1 7 d 9 6 0 1 4 - c 1 2 c - 4 5 9 9 - 8 d 6 b - 1 5 8 b 2 e c 0 2 0 2 0 < / d 1 p 1 : U U I D > < d 1 p 1 : _ p r o p e r t i e s   z : I d = " i 5 1 5 1 "   i : t y p e = " d 1 p 1 : M D M P r o p e r t i e s " > < d 1 p 1 : P a r e n t   z : R e f = " i 5 1 5 0 " / > < d 1 p 1 : U U I D > 8 8 5 9 a b b 5 - 5 5 7 c - 4 2 e 4 - a 2 8 4 - d 4 c f 4 b c 6 3 3 4 a 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5 1 5 2 " > < d 1 p 1 : U U I D > 2 3 2 8 4 2 d 4 - 7 7 3 8 - 4 7 6 2 - 8 e 3 8 - 6 3 0 f 7 4 e f 3 3 3 4 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4 9 " / > < d 1 p 1 : V a l u e   i : t y p e = " d 1 : s t r i n g " > < / d 1 p 1 : V a l u e > < / d 2 : a n y T y p e > < d 2 : a n y T y p e   z : I d = " i 5 1 5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1 4 8 " / > < d 1 p 1 : U U I D > 3 d 0 4 c 0 8 1 - 7 e 1 d - 4 0 e c - 9 8 6 6 - 8 c 5 3 c 0 0 9 8 5 1 f < / d 1 p 1 : U U I D > < d 1 p 1 : C o n t a i n e r   z : R e f = " i 5 1 4 9 " / > < d 1 p 1 : V a l u e   i : t y p e = " d 1 : s t r i n g " > ' T 1 ' ! 5 4 : 5 4 < / d 1 p 1 : V a l u e > < / d 2 : a n y T y p e > < d 2 : a n y T y p e   z : I d = " i 5 1 5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1 4 8 " / > < d 1 p 1 : U U I D > e 8 2 c 4 b d 9 - 7 7 c 1 - 4 8 c 8 - a b 8 e - 7 d 5 a a d 2 f a b 0 0 < / d 1 p 1 : U U I D > < d 1 p 1 : C o n t a i n e r   z : R e f = " i 5 1 4 9 " / > < d 1 p 1 : V a l u e   i : t y p e = " d 1 : s t r i n g " > ' T 2 ' ! 5 4 : 5 4 < / d 1 p 1 : V a l u e > < / d 2 : a n y T y p e > < d 2 : a n y T y p e   z : I d = " i 5 1 5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1 4 8 " / > < d 1 p 1 : U U I D > e 3 4 e 2 d 5 b - 7 5 6 b - 4 0 e b - 9 6 4 0 - 0 5 2 c f a 0 8 3 f 8 c < / d 1 p 1 : U U I D > < d 1 p 1 : C o n t a i n e r   z : R e f = " i 5 1 4 9 " / > < d 1 p 1 : V a l u e   i : t y p e = " d 1 : s t r i n g " > ' T 3 ' ! 5 4 : 5 4 < / d 1 p 1 : V a l u e > < / d 2 : a n y T y p e > < d 2 : a n y T y p e   z : I d = " i 5 1 5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1 4 8 " / > < d 1 p 1 : U U I D > b 8 5 d 1 8 f 5 - 3 7 e 7 - 4 f 5 3 - 8 2 6 f - 7 d d b 4 d 8 0 a 9 a 1 < / d 1 p 1 : U U I D > < d 1 p 1 : C o n t a i n e r   z : R e f = " i 5 1 4 9 " / > < d 1 p 1 : V a l u e   i : t y p e = " d 1 : s t r i n g " > ' T 4 ' ! 5 4 : 5 4 < / d 1 p 1 : V a l u e > < / d 2 : a n y T y p e > < d 2 : a n y T y p e   z : I d = " i 5 1 5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1 4 8 " / > < d 1 p 1 : U U I D > 3 0 d 9 0 b 3 9 - 4 f 2 1 - 4 9 8 6 - b 2 c 7 - 1 8 a 1 7 a f 7 f 3 8 0 < / d 1 p 1 : U U I D > < d 1 p 1 : C o n t a i n e r   z : R e f = " i 5 1 4 9 " / > < d 1 p 1 : V a l u e   i : t y p e = " d 1 : s t r i n g " > ' T 5 ' ! 5 4 : 5 4 < / d 1 p 1 : V a l u e > < / d 2 : a n y T y p e > < d 2 : a n y T y p e   z : I d = " i 5 1 5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1 4 8 " / > < d 1 p 1 : U U I D > 4 5 a 6 3 d f e - 8 a 0 a - 4 f b f - a c b 1 - 8 e 2 4 3 8 2 4 8 f 6 4 < / d 1 p 1 : U U I D > < d 1 p 1 : C o n t a i n e r   z : R e f = " i 5 1 4 9 " / > < d 1 p 1 : V a l u e   i : t y p e = " d 1 : s t r i n g " > ' T 6 ' ! 5 4 : 5 4 < / d 1 p 1 : V a l u e > < / d 2 : a n y T y p e > < d 2 : a n y T y p e   z : I d = " i 5 1 5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1 4 8 " / > < d 1 p 1 : U U I D > 2 4 e 5 a d 5 8 - 0 0 e f - 4 d 9 8 - 8 e d f - d 0 1 0 9 1 8 b 3 d 5 a < / d 1 p 1 : U U I D > < d 1 p 1 : C o n t a i n e r   z : R e f = " i 5 1 4 9 " / > < d 1 p 1 : V a l u e   i : t y p e = " d 1 : s t r i n g " > ' T 7 ' ! 5 4 : 5 4 < / d 1 p 1 : V a l u e > < / d 2 : a n y T y p e > < d 2 : a n y T y p e   z : I d = " i 5 1 6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1 4 8 " / > < d 1 p 1 : U U I D > 0 1 5 1 8 1 2 0 - d f 0 d - 4 0 3 c - 9 b 7 9 - 1 2 a 0 b e 4 e 7 c f 3 < / d 1 p 1 : U U I D > < d 1 p 1 : C o n t a i n e r   z : R e f = " i 5 1 4 9 " / > < d 1 p 1 : V a l u e   i : t y p e = " d 1 : s t r i n g " > ' T 8 ' ! 5 4 : 5 4 < / d 1 p 1 : V a l u e > < / d 2 : a n y T y p e > < d 2 : a n y T y p e   z : I d = " i 5 1 6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1 4 8 " / > < d 1 p 1 : U U I D > 3 8 b 2 8 4 b d - 4 d e 6 - 4 f 3 3 - 8 5 8 5 - f 3 0 b a a 1 3 4 0 7 8 < / d 1 p 1 : U U I D > < d 1 p 1 : C o n t a i n e r   z : R e f = " i 5 1 4 9 " / > < d 1 p 1 : V a l u e   i : t y p e = " d 1 : s t r i n g " > ' T 9 ' ! 5 4 : 5 4 < / d 1 p 1 : V a l u e > < / d 2 : a n y T y p e > < d 2 : a n y T y p e   z : I d = " i 5 1 6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1 4 8 " / > < d 1 p 1 : U U I D > 8 8 8 8 3 f 6 4 - 2 8 4 3 - 4 a e 9 - b 4 0 7 - 7 c e 9 e 3 0 9 c d 5 3 < / d 1 p 1 : U U I D > < d 1 p 1 : C o n t a i n e r   z : R e f = " i 5 1 4 9 " / > < d 1 p 1 : V a l u e   i : t y p e = " d 1 : s t r i n g " > ' T 1 0 ' ! 5 4 : 5 4 < / d 1 p 1 : V a l u e > < / d 2 : a n y T y p e > < d 2 : a n y T y p e   z : I d = " i 5 1 6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1 4 8 " / > < d 1 p 1 : U U I D > b f c 9 1 6 4 f - 7 a c f - 4 b 9 1 - a 7 9 2 - 6 5 5 5 1 7 b 3 7 6 c 6 < / d 1 p 1 : U U I D > < d 1 p 1 : C o n t a i n e r   z : R e f = " i 5 1 4 9 " / > < d 1 p 1 : V a l u e   i : t y p e = " d 1 : s t r i n g " > ' T 1 1 ' ! 5 4 : 5 4 < / d 1 p 1 : V a l u e > < / d 2 : a n y T y p e > < d 2 : a n y T y p e   z : I d = " i 5 1 6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1 4 8 " / > < d 1 p 1 : U U I D > 7 d f 7 7 a 3 5 - 6 7 8 5 - 4 0 e 4 - a 1 6 1 - f 4 2 0 e d a 1 4 0 7 8 < / d 1 p 1 : U U I D > < d 1 p 1 : C o n t a i n e r   z : R e f = " i 5 1 4 9 " / > < d 1 p 1 : V a l u e   i : t y p e = " d 1 : s t r i n g " > ' T 1 2 ' ! 5 4 : 5 4 < / d 1 p 1 : V a l u e > < / d 2 : a n y T y p e > < d 2 : a n y T y p e   z : I d = " i 5 1 6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1 4 8 " / > < d 1 p 1 : U U I D > 7 3 d 6 2 9 6 c - a 8 b 0 - 4 3 7 d - 8 3 b 3 - e 1 7 3 8 5 2 7 b 6 9 1 < / d 1 p 1 : U U I D > < d 1 p 1 : C o n t a i n e r   z : R e f = " i 5 1 4 9 " / > < d 1 p 1 : V a l u e   i : t y p e = " d 1 : s t r i n g " > ' T 1 3 ' ! 5 4 : 5 4 < / d 1 p 1 : V a l u e > < / d 2 : a n y T y p e > < d 2 : a n y T y p e   z : I d = " i 5 1 6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1 4 8 " / > < d 1 p 1 : U U I D > c e 9 2 f d 6 4 - 6 6 5 d - 4 8 2 4 - b 3 f 1 - f c 0 8 f d 2 6 9 b 2 0 < / d 1 p 1 : U U I D > < d 1 p 1 : C o n t a i n e r   z : R e f = " i 5 1 4 9 " / > < d 1 p 1 : V a l u e   i : t y p e = " d 1 : s t r i n g " > ' T 1 4 ' ! 5 4 : 5 4 < / d 1 p 1 : V a l u e > < / d 2 : a n y T y p e > < d 2 : a n y T y p e   z : I d = " i 5 1 6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1 4 8 " / > < d 1 p 1 : U U I D > 8 5 0 d a 7 a 5 - 9 c b 1 - 4 5 4 0 - 9 f 9 2 - d 9 3 f c 4 a f 2 1 3 6 < / d 1 p 1 : U U I D > < d 1 p 1 : C o n t a i n e r   z : R e f = " i 5 1 4 9 " / > < d 1 p 1 : V a l u e   i : t y p e = " d 1 : s t r i n g " > ' T 1 5 ' ! 5 4 : 5 4 < / d 1 p 1 : V a l u e > < / d 2 : a n y T y p e > < d 2 : a n y T y p e   z : I d = " i 5 1 6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1 4 8 " / > < d 1 p 1 : U U I D > 9 6 f 2 f 4 6 9 - 4 f 5 8 - 4 4 5 d - 9 5 f 2 - 6 1 a d d 8 c b 0 7 a 8 < / d 1 p 1 : U U I D > < d 1 p 1 : C o n t a i n e r   z : R e f = " i 5 1 4 9 " / > < d 1 p 1 : V a l u e   i : t y p e = " d 1 : s t r i n g " > ' T 1 6 ' ! 5 4 : 5 4 < / d 1 p 1 : V a l u e > < / d 2 : a n y T y p e > < d 2 : a n y T y p e   z : I d = " i 5 1 6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1 4 8 " / > < d 1 p 1 : U U I D > 8 6 9 8 2 e d c - d 9 9 b - 4 e 3 a - a d f b - 3 1 2 1 7 e 4 5 d 5 c 3 < / d 1 p 1 : U U I D > < d 1 p 1 : C o n t a i n e r   z : R e f = " i 5 1 4 9 " / > < d 1 p 1 : V a l u e   i : t y p e = " d 1 : s t r i n g " > ' T 1 7 ' ! 5 4 : 5 4 < / d 1 p 1 : V a l u e > < / d 2 : a n y T y p e > < d 2 : a n y T y p e   z : I d = " i 5 1 7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1 4 8 " / > < d 1 p 1 : U U I D > e 0 3 3 1 b d b - e d 1 5 - 4 2 1 1 - a 5 e a - 2 b 8 7 1 0 7 7 5 0 3 5 < / d 1 p 1 : U U I D > < d 1 p 1 : C o n t a i n e r   z : R e f = " i 5 1 4 9 " / > < d 1 p 1 : V a l u e   i : t y p e = " d 1 : s t r i n g " > ' T 1 8 ' ! 5 4 : 5 4 < / d 1 p 1 : V a l u e > < / d 2 : a n y T y p e > < d 2 : a n y T y p e   z : I d = " i 5 1 7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1 4 8 " / > < d 1 p 1 : U U I D > 4 c 9 e 4 1 b 4 - c c 5 5 - 4 4 5 a - a 8 7 1 - f d 8 2 8 4 5 2 8 e 9 9 < / d 1 p 1 : U U I D > < d 1 p 1 : C o n t a i n e r   z : R e f = " i 5 1 4 9 " / > < d 1 p 1 : V a l u e   i : t y p e = " d 1 : s t r i n g " > ' T 1 9 ' ! 5 4 : 5 4 < / d 1 p 1 : V a l u e > < / d 2 : a n y T y p e > < d 2 : a n y T y p e   z : I d = " i 5 1 7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1 4 8 " / > < d 1 p 1 : U U I D > 2 2 1 a 5 2 c f - 6 8 4 5 - 4 4 7 1 - 9 a 5 3 - 2 4 4 a a d 6 8 4 0 0 c < / d 1 p 1 : U U I D > < d 1 p 1 : C o n t a i n e r   z : R e f = " i 5 1 4 9 " / > < d 1 p 1 : V a l u e   i : t y p e = " d 1 : s t r i n g " > ' T 2 0 ' ! 5 4 : 5 4 < / d 1 p 1 : V a l u e > < / d 2 : a n y T y p e > < d 2 : a n y T y p e   z : I d = " i 5 1 7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1 4 8 " / > < d 1 p 1 : U U I D > c d c 7 4 b f f - 3 1 9 3 - 4 f b 1 - b 8 2 0 - a 1 d 0 b 7 a 7 5 2 c e < / d 1 p 1 : U U I D > < d 1 p 1 : C o n t a i n e r   z : R e f = " i 5 1 4 9 " / > < d 1 p 1 : V a l u e   i : t y p e = " d 1 : s t r i n g " > ' T 2 1 ' ! 5 4 : 5 4 < / d 1 p 1 : V a l u e > < / d 2 : a n y T y p e > < d 2 : a n y T y p e   z : I d = " i 5 1 7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1 4 8 " / > < d 1 p 1 : U U I D > 8 7 4 a 2 1 c e - 1 c b 0 - 4 d e a - 8 e a 8 - 6 7 1 2 3 1 7 3 f 6 9 b < / d 1 p 1 : U U I D > < d 1 p 1 : C o n t a i n e r   z : R e f = " i 5 1 4 9 " / > < d 1 p 1 : V a l u e   i : t y p e = " d 1 : s t r i n g " > ' T 2 2 ' ! 5 5 : 5 5 < / d 1 p 1 : V a l u e > < / d 2 : a n y T y p e > < d 2 : a n y T y p e   z : I d = " i 5 1 7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1 4 8 " / > < d 1 p 1 : U U I D > a f 2 4 8 4 d 3 - c a b 5 - 4 5 6 8 - a a 8 3 - 7 9 8 7 9 a 4 d 5 d 1 8 < / d 1 p 1 : U U I D > < d 1 p 1 : C o n t a i n e r   z : R e f = " i 5 1 4 9 " / > < d 1 p 1 : V a l u e   i : t y p e = " d 1 : s t r i n g " > ' T 2 3 ' ! 5 5 : 5 5 < / d 1 p 1 : V a l u e > < / d 2 : a n y T y p e > < d 2 : a n y T y p e   z : I d = " i 5 1 7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1 4 8 " / > < d 1 p 1 : U U I D > 4 5 4 9 7 4 b 7 - 2 4 c 2 - 4 8 7 3 - a b 3 8 - 9 1 1 5 5 4 3 8 8 8 2 6 < / d 1 p 1 : U U I D > < d 1 p 1 : C o n t a i n e r   z : R e f = " i 5 1 4 9 " / > < d 1 p 1 : V a l u e   i : t y p e = " d 1 : s t r i n g " > ' T 2 4 ' ! 5 5 : 5 5 < / d 1 p 1 : V a l u e > < / d 2 : a n y T y p e > < d 2 : a n y T y p e   z : I d = " i 5 1 7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1 4 8 " / > < d 1 p 1 : U U I D > e 7 7 2 7 0 3 2 - 5 9 6 e - 4 3 3 b - 9 7 3 1 - b f 4 2 3 4 0 2 4 c 3 b < / d 1 p 1 : U U I D > < d 1 p 1 : C o n t a i n e r   z : R e f = " i 5 1 4 9 " / > < d 1 p 1 : V a l u e   i : t y p e = " d 1 : s t r i n g " > ' T 2 5 ' ! 5 5 : 5 5 < / d 1 p 1 : V a l u e > < / d 2 : a n y T y p e > < d 2 : a n y T y p e   z : I d = " i 5 1 7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1 4 8 " / > < d 1 p 1 : U U I D > 9 c f 2 f 0 2 c - 7 9 e f - 4 7 6 1 - 9 d c a - 8 b f a 6 f 9 6 7 0 6 c < / d 1 p 1 : U U I D > < d 1 p 1 : C o n t a i n e r   z : R e f = " i 5 1 4 9 " / > < d 1 p 1 : V a l u e   i : t y p e = " d 1 : s t r i n g " > ' T 2 6 ' ! 5 5 : 5 5 < / d 1 p 1 : V a l u e > < / d 2 : a n y T y p e > < d 2 : a n y T y p e   z : I d = " i 5 1 7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1 4 8 " / > < d 1 p 1 : U U I D > b 3 f f 1 b 6 b - 7 9 e a - 4 3 7 7 - 8 1 f 5 - 7 6 1 4 9 b 2 5 6 7 6 1 < / d 1 p 1 : U U I D > < d 1 p 1 : C o n t a i n e r   z : R e f = " i 5 1 4 9 " / > < d 1 p 1 : V a l u e   i : t y p e = " d 1 : s t r i n g " > ' T 2 7 ' ! 5 5 : 5 5 < / d 1 p 1 : V a l u e > < / d 2 : a n y T y p e > < d 2 : a n y T y p e   z : I d = " i 5 1 8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1 4 8 " / > < d 1 p 1 : U U I D > e 8 f 4 2 6 5 c - d d 2 e - 4 2 e 4 - 9 3 c b - 4 4 1 5 6 0 1 2 f 2 7 c < / d 1 p 1 : U U I D > < d 1 p 1 : C o n t a i n e r   z : R e f = " i 5 1 4 9 " / > < d 1 p 1 : V a l u e   i : t y p e = " d 1 : s t r i n g " > ' T 2 8 ' ! 5 5 : 5 5 < / d 1 p 1 : V a l u e > < / d 2 : a n y T y p e > < d 2 : a n y T y p e   z : I d = " i 5 1 8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1 4 8 " / > < d 1 p 1 : U U I D > 7 6 2 1 1 e 1 e - 3 8 a 4 - 4 f 5 d - a d c 7 - 5 b 3 8 c 9 a b 8 2 f 1 < / d 1 p 1 : U U I D > < d 1 p 1 : C o n t a i n e r   z : R e f = " i 5 1 4 9 " / > < d 1 p 1 : V a l u e   i : t y p e = " d 1 : s t r i n g " > ' T 2 9 ' ! 5 5 : 5 5 < / d 1 p 1 : V a l u e > < / d 2 : a n y T y p e > < d 2 : a n y T y p e   z : I d = " i 5 1 8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1 4 8 " / > < d 1 p 1 : U U I D > 5 8 7 5 b 3 8 5 - a 1 1 1 - 4 1 8 6 - a 2 8 a - 0 3 0 6 2 b 1 3 4 e 1 7 < / d 1 p 1 : U U I D > < d 1 p 1 : C o n t a i n e r   z : R e f = " i 5 1 4 9 " / > < d 1 p 1 : V a l u e   i : t y p e = " d 1 : s t r i n g " > ' T 3 0 ' ! 5 6 : 5 6 < / d 1 p 1 : V a l u e > < / d 2 : a n y T y p e > < d 2 : a n y T y p e   z : I d = " i 5 1 8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1 4 8 " / > < d 1 p 1 : U U I D > 9 0 0 7 9 d c 4 - 7 0 8 3 - 4 2 9 4 - a 3 a 8 - 3 8 d 7 3 e 3 e 1 e d 7 < / d 1 p 1 : U U I D > < d 1 p 1 : C o n t a i n e r   z : R e f = " i 5 1 4 9 " / > < d 1 p 1 : V a l u e   i : t y p e = " d 1 : s t r i n g " > ' T 3 1 ' ! 5 6 : 5 6 < / d 1 p 1 : V a l u e > < / d 2 : a n y T y p e > < d 2 : a n y T y p e   z : I d = " i 5 1 8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1 4 8 " / > < d 1 p 1 : U U I D > 8 6 0 f d c 4 c - 9 f f 0 - 4 4 4 5 - 9 8 f 6 - 7 9 3 f b d e e 1 4 1 c < / d 1 p 1 : U U I D > < d 1 p 1 : C o n t a i n e r   z : R e f = " i 5 1 4 9 " / > < d 1 p 1 : V a l u e   i : t y p e = " d 1 : s t r i n g " > ' T 3 2 ' ! 5 6 : 5 6 < / d 1 p 1 : V a l u e > < / d 2 : a n y T y p e > < d 2 : a n y T y p e   z : I d = " i 5 1 8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1 4 8 " / > < d 1 p 1 : U U I D > f 2 f e 8 6 3 c - 3 9 a f - 4 3 0 2 - b d c 2 - 0 8 e 8 2 9 f d 0 f e 3 < / d 1 p 1 : U U I D > < d 1 p 1 : C o n t a i n e r   z : R e f = " i 5 1 4 9 " / > < d 1 p 1 : V a l u e   i : t y p e = " d 1 : s t r i n g " > ' T 3 3 ' ! 5 6 : 5 6 < / d 1 p 1 : V a l u e > < / d 2 : a n y T y p e > < d 2 : a n y T y p e   z : I d = " i 5 1 8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1 4 8 " / > < d 1 p 1 : U U I D > d 7 9 8 8 8 b 0 - b a 4 a - 4 9 0 6 - a a 1 4 - 9 0 c f e d c 1 4 c e f < / d 1 p 1 : U U I D > < d 1 p 1 : C o n t a i n e r   z : R e f = " i 5 1 4 9 " / > < d 1 p 1 : V a l u e   i : t y p e = " d 1 : s t r i n g " > ' T 3 4 ' ! 5 6 : 5 6 < / d 1 p 1 : V a l u e > < / d 2 : a n y T y p e > < d 2 : a n y T y p e   z : I d = " i 5 1 8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1 4 8 " / > < d 1 p 1 : U U I D > 4 8 3 4 2 0 1 1 - 1 e 6 3 - 4 b 5 0 - b 8 6 4 - 4 b a 7 6 5 3 7 3 3 d e < / d 1 p 1 : U U I D > < d 1 p 1 : C o n t a i n e r   z : R e f = " i 5 1 4 9 " / > < d 1 p 1 : V a l u e   i : t y p e = " d 1 : s t r i n g " > ' T 3 5 ' ! 5 6 : 5 6 < / d 1 p 1 : V a l u e > < / d 2 : a n y T y p e > < d 2 : a n y T y p e   z : I d = " i 5 1 8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1 4 8 " / > < d 1 p 1 : U U I D > 9 a 5 5 b 3 3 c - 8 c e 2 - 4 c a 6 - b 7 1 c - d 7 a 2 f 7 0 9 9 7 0 1 < / d 1 p 1 : U U I D > < d 1 p 1 : C o n t a i n e r   z : R e f = " i 5 1 4 9 " / > < d 1 p 1 : V a l u e   i : t y p e = " d 1 : s t r i n g " > ' T 3 6 ' ! 5 6 : 5 6 < / d 1 p 1 : V a l u e > < / d 2 : a n y T y p e > < d 2 : a n y T y p e   z : I d = " i 5 1 8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1 4 8 " / > < d 1 p 1 : U U I D > 7 b d 5 0 f 9 1 - 1 c d 0 - 4 c c 2 - 9 d c 0 - 4 b d 6 2 f 1 9 8 0 7 c < / d 1 p 1 : U U I D > < d 1 p 1 : C o n t a i n e r   z : R e f = " i 5 1 4 9 " / > < d 1 p 1 : V a l u e   i : t y p e = " d 1 : s t r i n g " > ' T 3 7 ' ! 5 6 : 5 6 < / d 1 p 1 : V a l u e > < / d 2 : a n y T y p e > < d 2 : a n y T y p e   z : I d = " i 5 1 9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1 4 8 " / > < d 1 p 1 : U U I D > 7 c 3 e c 0 6 0 - 0 b a c - 4 4 2 1 - 9 2 d 3 - b 3 7 5 5 5 6 1 d 9 3 7 < / d 1 p 1 : U U I D > < d 1 p 1 : C o n t a i n e r   z : R e f = " i 5 1 4 9 " / > < d 1 p 1 : V a l u e   i : t y p e = " d 1 : s t r i n g " > ' T 3 8 ' ! 5 5 : 5 5 < / d 1 p 1 : V a l u e > < / d 2 : a n y T y p e > < d 2 : a n y T y p e   z : I d = " i 5 1 9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1 4 8 " / > < d 1 p 1 : U U I D > f 0 2 1 c f 4 0 - 4 9 3 8 - 4 1 6 7 - 9 f b 1 - b b 0 7 b 5 c 5 5 6 2 d < / d 1 p 1 : U U I D > < d 1 p 1 : C o n t a i n e r   z : R e f = " i 5 1 4 9 " / > < d 1 p 1 : V a l u e   i : t y p e = " d 1 : s t r i n g " > ' T 3 9 ' ! 5 5 : 5 5 < / d 1 p 1 : V a l u e > < / d 2 : a n y T y p e > < d 2 : a n y T y p e   z : I d = " i 5 1 9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1 4 8 " / > < d 1 p 1 : U U I D > e 1 1 3 5 0 6 c - 8 1 4 f - 4 7 0 0 - b 4 c 4 - 7 c c c 1 0 2 3 a 2 a d < / d 1 p 1 : U U I D > < d 1 p 1 : C o n t a i n e r   z : R e f = " i 5 1 4 9 " / > < d 1 p 1 : V a l u e   i : t y p e = " d 1 : s t r i n g " > ' T 4 0 ' ! 5 5 : 5 5 < / d 1 p 1 : V a l u e > < / d 2 : a n y T y p e > < d 2 : a n y T y p e   z : I d = " i 5 1 9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1 4 8 " / > < d 1 p 1 : U U I D > 0 4 6 0 1 6 1 1 - 4 4 d c - 4 9 6 b - a 4 f 0 - 0 3 8 2 6 0 6 6 c 3 d 5 < / d 1 p 1 : U U I D > < d 1 p 1 : C o n t a i n e r   z : R e f = " i 5 1 4 9 " / > < d 1 p 1 : V a l u e   i : t y p e = " d 1 : s t r i n g " > ' T 4 1 ' ! 5 5 : 5 5 < / d 1 p 1 : V a l u e > < / d 2 : a n y T y p e > < d 2 : a n y T y p e   z : I d = " i 5 1 9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1 4 8 " / > < d 1 p 1 : U U I D > d 5 e 2 4 2 c 2 - 0 a 0 f - 4 1 7 1 - b b d 6 - 1 6 9 5 f 6 5 2 2 3 c 9 < / d 1 p 1 : U U I D > < d 1 p 1 : C o n t a i n e r   z : R e f = " i 5 1 4 9 " / > < d 1 p 1 : V a l u e   i : t y p e = " d 1 : s t r i n g " > ' T 4 2 ' ! 5 5 : 5 5 < / d 1 p 1 : V a l u e > < / d 2 : a n y T y p e > < d 2 : a n y T y p e   z : I d = " i 5 1 9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1 4 8 " / > < d 1 p 1 : U U I D > c 3 9 4 7 6 8 9 - 9 4 0 1 - 4 5 d 0 - a 5 2 f - 0 b 5 5 1 5 2 a 2 1 4 3 < / d 1 p 1 : U U I D > < d 1 p 1 : C o n t a i n e r   z : R e f = " i 5 1 4 9 " / > < d 1 p 1 : V a l u e   i : t y p e = " d 1 : s t r i n g " > ' T 4 3 ' ! 5 5 : 5 5 < / d 1 p 1 : V a l u e > < / d 2 : a n y T y p e > < d 2 : a n y T y p e   z : I d = " i 5 1 9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1 4 8 " / > < d 1 p 1 : U U I D > d c c 0 3 8 4 e - 9 1 e f - 4 a 8 6 - 9 b 1 a - 6 5 a 5 9 e e 3 3 b a c < / d 1 p 1 : U U I D > < d 1 p 1 : C o n t a i n e r   z : R e f = " i 5 1 4 9 " / > < d 1 p 1 : V a l u e   i : t y p e = " d 1 : s t r i n g " > ' T 4 4 ' ! 5 5 : 5 5 < / d 1 p 1 : V a l u e > < / d 2 : a n y T y p e > < d 2 : a n y T y p e   z : I d = " i 5 1 9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1 4 8 " / > < d 1 p 1 : U U I D > a c 1 5 d b f 5 - 3 6 4 f - 4 e 4 6 - 8 a 1 2 - d e e e d d b b 2 f 9 8 < / d 1 p 1 : U U I D > < d 1 p 1 : C o n t a i n e r   z : R e f = " i 5 1 4 9 " / > < d 1 p 1 : V a l u e   i : t y p e = " d 1 : s t r i n g " > ' T 4 5 ' ! 5 5 : 5 5 < / d 1 p 1 : V a l u e > < / d 2 : a n y T y p e > < d 2 : a n y T y p e   z : I d = " i 5 1 9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1 4 8 " / > < d 1 p 1 : U U I D > e a 9 c 9 d 8 5 - c b e 0 - 4 d 6 4 - 9 c 4 c - 7 1 5 8 a 3 e 3 0 a 6 a < / d 1 p 1 : U U I D > < d 1 p 1 : C o n t a i n e r   z : R e f = " i 5 1 4 9 " / > < d 1 p 1 : V a l u e   i : t y p e = " d 1 : s t r i n g " > ' T 4 6 ' ! 5 6 : 5 6 < / d 1 p 1 : V a l u e > < / d 2 : a n y T y p e > < d 2 : a n y T y p e   z : I d = " i 5 1 9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1 4 8 " / > < d 1 p 1 : U U I D > 5 3 3 3 9 f 0 5 - 0 8 9 9 - 4 9 b b - b 4 d c - 0 2 c d 1 8 a 6 0 4 9 6 < / d 1 p 1 : U U I D > < d 1 p 1 : C o n t a i n e r   z : R e f = " i 5 1 4 9 " / > < d 1 p 1 : V a l u e   i : t y p e = " d 1 : s t r i n g " > ' T 4 7 ' ! 5 6 : 5 6 < / d 1 p 1 : V a l u e > < / d 2 : a n y T y p e > < d 2 : a n y T y p e   z : I d = " i 5 2 0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1 4 8 " / > < d 1 p 1 : U U I D > e b 3 a e 6 4 3 - 6 9 7 4 - 4 5 5 8 - 8 4 c 2 - 3 d f 8 6 c 8 4 d e b 6 < / d 1 p 1 : U U I D > < d 1 p 1 : C o n t a i n e r   z : R e f = " i 5 1 4 9 " / > < d 1 p 1 : V a l u e   i : t y p e = " d 1 : s t r i n g " > ' T 4 8 ' ! 5 6 : 5 6 < / d 1 p 1 : V a l u e > < / d 2 : a n y T y p e > < d 2 : a n y T y p e   z : I d = " i 5 2 0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1 4 8 " / > < d 1 p 1 : U U I D > 1 2 2 0 7 d 7 9 - 7 6 6 d - 4 4 8 1 - 9 b 6 d - 1 7 8 c 8 4 3 0 3 5 0 9 < / d 1 p 1 : U U I D > < d 1 p 1 : C o n t a i n e r   z : R e f = " i 5 1 4 9 " / > < d 1 p 1 : V a l u e   i : t y p e = " d 1 : s t r i n g " > ' T 4 9 ' ! 5 6 : 5 6 < / d 1 p 1 : V a l u e > < / d 2 : a n y T y p e > < d 2 : a n y T y p e   z : I d = " i 5 2 0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1 4 8 " / > < d 1 p 1 : U U I D > 7 3 6 a a e 0 7 - 1 b e 1 - 4 9 8 7 - 8 8 4 4 - 4 c f 7 a 2 7 d d 7 5 5 < / d 1 p 1 : U U I D > < d 1 p 1 : C o n t a i n e r   z : R e f = " i 5 1 4 9 " / > < d 1 p 1 : V a l u e   i : t y p e = " d 1 : s t r i n g " > ' T 5 0 ' ! 5 6 : 5 6 < / d 1 p 1 : V a l u e > < / d 2 : a n y T y p e > < d 2 : a n y T y p e   z : I d = " i 5 2 0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1 4 8 " / > < d 1 p 1 : U U I D > 9 f 7 b 6 f 9 4 - 7 e e 2 - 4 1 6 2 - a c e 5 - 4 9 f e 1 7 9 c 2 2 1 c < / d 1 p 1 : U U I D > < d 1 p 1 : C o n t a i n e r   z : R e f = " i 5 1 4 9 " / > < d 1 p 1 : V a l u e   i : t y p e = " d 1 : s t r i n g " > ' T 5 1 ' ! 5 6 : 5 6 < / d 1 p 1 : V a l u e > < / d 2 : a n y T y p e > < d 2 : a n y T y p e   z : I d = " i 5 2 0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1 4 8 " / > < d 1 p 1 : U U I D > 7 6 b a c b 9 c - 8 6 a 8 - 4 3 b 0 - 9 c 0 0 - 7 a e 2 0 4 6 1 d 5 4 1 < / d 1 p 1 : U U I D > < d 1 p 1 : C o n t a i n e r   z : R e f = " i 5 1 4 9 " / > < d 1 p 1 : V a l u e   i : t y p e = " d 1 : s t r i n g " > ' T 5 2 ' ! 5 6 : 5 6 < / d 1 p 1 : V a l u e > < / d 2 : a n y T y p e > < d 2 : a n y T y p e   z : I d = " i 5 2 0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1 4 8 " / > < d 1 p 1 : U U I D > 1 7 1 1 0 1 b 9 - c 7 0 5 - 4 1 8 6 - b 0 f 4 - 0 8 d c 8 7 3 4 3 0 2 5 < / d 1 p 1 : U U I D > < d 1 p 1 : C o n t a i n e r   z : R e f = " i 5 1 4 9 " / > < d 1 p 1 : V a l u e   i : t y p e = " d 1 : s t r i n g " > ' T 5 3 ' ! 5 6 : 5 6 < / d 1 p 1 : V a l u e > < / d 2 : a n y T y p e > < d 2 : a n y T y p e   z : I d = " i 5 2 0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1 4 8 " / > < d 1 p 1 : U U I D > c 4 e 7 5 5 6 4 - b 0 4 e - 4 4 1 1 - a f 5 8 - a 8 5 2 c c 7 5 f f d a < / d 1 p 1 : U U I D > < d 1 p 1 : C o n t a i n e r   z : R e f = " i 5 1 4 9 " / > < d 1 p 1 : V a l u e   i : t y p e = " d 1 : s t r i n g " > ' T 5 4 ' ! 5 5 : 5 5 < / d 1 p 1 : V a l u e > < / d 2 : a n y T y p e > < d 2 : a n y T y p e   z : I d = " i 5 2 0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1 4 8 " / > < d 1 p 1 : U U I D > a 9 1 4 5 4 7 5 - c 8 c 0 - 4 f 0 9 - b d 4 a - b 8 5 1 3 b 1 e 7 e 9 a < / d 1 p 1 : U U I D > < d 1 p 1 : C o n t a i n e r   z : R e f = " i 5 1 4 9 " / > < d 1 p 1 : V a l u e   i : t y p e = " d 1 : s t r i n g " > ' T 5 5 ' ! 5 5 : 5 5 < / d 1 p 1 : V a l u e > < / d 2 : a n y T y p e > < d 2 : a n y T y p e   z : I d = " i 5 2 0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1 4 8 " / > < d 1 p 1 : U U I D > d 0 6 b 9 4 f 7 - 5 5 d b - 4 e 5 d - a 6 6 9 - b a 7 4 6 b e 5 3 6 8 9 < / d 1 p 1 : U U I D > < d 1 p 1 : C o n t a i n e r   z : R e f = " i 5 1 4 9 " / > < d 1 p 1 : V a l u e   i : t y p e = " d 1 : s t r i n g " > ' T 5 6 ' ! 5 5 : 5 5 < / d 1 p 1 : V a l u e > < / d 2 : a n y T y p e > < d 2 : a n y T y p e   z : I d = " i 5 2 0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1 4 8 " / > < d 1 p 1 : U U I D > 1 2 4 2 f e a f - 6 f e 0 - 4 a b 6 - 9 7 3 e - c 0 3 b 2 6 d e e a b 4 < / d 1 p 1 : U U I D > < d 1 p 1 : C o n t a i n e r   z : R e f = " i 5 1 4 9 " / > < d 1 p 1 : V a l u e   i : t y p e = " d 1 : s t r i n g " > ' T 5 7 ' ! 5 5 : 5 5 < / d 1 p 1 : V a l u e > < / d 2 : a n y T y p e > < d 2 : a n y T y p e   z : I d = " i 5 2 1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1 4 8 " / > < d 1 p 1 : U U I D > 1 6 a c 6 c f 2 - 1 4 0 0 - 4 4 7 3 - 8 4 e d - 2 5 d d 0 7 8 f 6 b 3 d < / d 1 p 1 : U U I D > < d 1 p 1 : C o n t a i n e r   z : R e f = " i 5 1 4 9 " / > < d 1 p 1 : V a l u e   i : t y p e = " d 1 : s t r i n g " > ' T 5 8 ' ! 5 5 : 5 5 < / d 1 p 1 : V a l u e > < / d 2 : a n y T y p e > < d 2 : a n y T y p e   z : I d = " i 5 2 1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1 4 8 " / > < d 1 p 1 : U U I D > 8 f 9 d 1 9 0 4 - 8 9 4 5 - 4 2 0 e - b d a e - 6 8 f c 8 d b 1 b 5 4 0 < / d 1 p 1 : U U I D > < d 1 p 1 : C o n t a i n e r   z : R e f = " i 5 1 4 9 " / > < d 1 p 1 : V a l u e   i : t y p e = " d 1 : s t r i n g " > ' T 5 9 ' ! 5 5 : 5 5 < / d 1 p 1 : V a l u e > < / d 2 : a n y T y p e > < d 2 : a n y T y p e   z : I d = " i 5 2 1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1 4 8 " / > < d 1 p 1 : U U I D > 3 c a 3 5 5 b 3 - a a 6 0 - 4 2 b 0 - a c 3 2 - 5 0 f 6 8 d 8 4 d 7 8 3 < / d 1 p 1 : U U I D > < d 1 p 1 : C o n t a i n e r   z : R e f = " i 5 1 4 9 " / > < d 1 p 1 : V a l u e   i : t y p e = " d 1 : s t r i n g " > ' T 6 0 ' ! 5 4 : 5 4 < / d 1 p 1 : V a l u e > < / d 2 : a n y T y p e > < d 2 : a n y T y p e   z : I d = " i 5 2 1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1 4 8 " / > < d 1 p 1 : U U I D > 9 5 8 2 4 4 a 3 - 2 e 9 6 - 4 b 5 2 - a 8 8 8 - 6 9 2 0 1 7 d c 3 6 f b < / d 1 p 1 : U U I D > < d 1 p 1 : C o n t a i n e r   z : R e f = " i 5 1 4 9 " / > < d 1 p 1 : V a l u e   i : t y p e = " d 1 : s t r i n g " > ' T 6 1 ' ! 5 4 : 5 4 < / d 1 p 1 : V a l u e > < / d 2 : a n y T y p e > < d 2 : a n y T y p e   z : I d = " i 5 2 1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1 4 8 " / > < d 1 p 1 : U U I D > 8 0 5 5 5 2 b 2 - e 6 f 4 - 4 1 f a - 8 0 a a - 8 0 0 d 7 f c a a b 5 2 < / d 1 p 1 : U U I D > < d 1 p 1 : C o n t a i n e r   z : R e f = " i 5 1 4 9 " / > < d 1 p 1 : V a l u e   i : t y p e = " d 1 : s t r i n g " > ' T 6 2 ' ! 5 4 : 5 4 < / d 1 p 1 : V a l u e > < / d 2 : a n y T y p e > < d 2 : a n y T y p e   z : I d = " i 5 2 1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1 4 8 " / > < d 1 p 1 : U U I D > a e 9 a 3 f 4 4 - 1 e 7 4 - 4 6 4 7 - 8 4 a b - b 9 2 5 0 8 1 d 9 0 3 b < / d 1 p 1 : U U I D > < d 1 p 1 : C o n t a i n e r   z : R e f = " i 5 1 4 9 " / > < d 1 p 1 : V a l u e   i : t y p e = " d 1 : s t r i n g " > ' T 6 3 ' ! 5 4 : 5 4 < / d 1 p 1 : V a l u e > < / d 2 : a n y T y p e > < d 2 : a n y T y p e   z : I d = " i 5 2 1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1 4 8 " / > < d 1 p 1 : U U I D > c 5 0 0 a 9 4 a - 3 9 f d - 4 e 1 2 - a 6 7 a - d 2 2 f 9 d d 6 6 d c 1 < / d 1 p 1 : U U I D > < d 1 p 1 : C o n t a i n e r   z : R e f = " i 5 1 4 9 " / > < d 1 p 1 : V a l u e   i : t y p e = " d 1 : s t r i n g " > ' T 6 4 ' ! 5 4 : 5 4 < / d 1 p 1 : V a l u e > < / d 2 : a n y T y p e > < d 2 : a n y T y p e   z : I d = " i 5 2 1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1 4 8 " / > < d 1 p 1 : U U I D > 1 1 6 0 3 f 7 0 - d 9 0 a - 4 d d b - a 3 4 e - c 8 5 a 1 5 d 1 c 1 a 8 < / d 1 p 1 : U U I D > < d 1 p 1 : C o n t a i n e r   z : R e f = " i 5 1 4 9 " / > < d 1 p 1 : V a l u e   i : t y p e = " d 1 : s t r i n g " > ' T 6 5 ' ! 5 5 : 5 5 < / d 1 p 1 : V a l u e > < / d 2 : a n y T y p e > < d 2 : a n y T y p e   z : I d = " i 5 2 1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1 4 8 " / > < d 1 p 1 : U U I D > d 2 c f 6 7 d 2 - 9 5 5 a - 4 c 5 8 - 8 d a f - 0 f d a c 9 2 9 6 2 d 6 < / d 1 p 1 : U U I D > < d 1 p 1 : C o n t a i n e r   z : R e f = " i 5 1 4 9 " / > < d 1 p 1 : V a l u e   i : t y p e = " d 1 : s t r i n g " > ' T 6 6 ' ! 5 5 : 5 5 < / d 1 p 1 : V a l u e > < / d 2 : a n y T y p e > < d 2 : a n y T y p e   z : I d = " i 5 2 1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1 4 8 " / > < d 1 p 1 : U U I D > f d 4 c c 2 c 8 - e c 4 4 - 4 5 0 b - 9 c f 9 - 7 a 5 0 5 0 9 2 6 f 0 3 < / d 1 p 1 : U U I D > < d 1 p 1 : C o n t a i n e r   z : R e f = " i 5 1 4 9 " / > < d 1 p 1 : V a l u e   i : t y p e = " d 1 : s t r i n g " > ' T 6 7 ' ! 5 5 : 5 5 < / d 1 p 1 : V a l u e > < / d 2 : a n y T y p e > < d 2 : a n y T y p e   z : I d = " i 5 2 2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1 4 8 " / > < d 1 p 1 : U U I D > 3 d c 0 d b 4 5 - c c c 9 - 4 1 0 6 - b 2 3 9 - e 6 2 4 b 2 5 a 2 1 3 e < / d 1 p 1 : U U I D > < d 1 p 1 : C o n t a i n e r   z : R e f = " i 5 1 4 9 " / > < d 1 p 1 : V a l u e   i : t y p e = " d 1 : s t r i n g " > ' T 6 8 ' ! 5 5 : 5 5 < / d 1 p 1 : V a l u e > < / d 2 : a n y T y p e > < d 2 : a n y T y p e   z : I d = " i 5 2 2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1 4 8 " / > < d 1 p 1 : U U I D > 4 7 4 f 4 5 4 4 - d c b 1 - 4 7 f c - a 7 a 2 - 9 b 4 9 3 d 1 e 6 f f 1 < / d 1 p 1 : U U I D > < d 1 p 1 : C o n t a i n e r   z : R e f = " i 5 1 4 9 " / > < d 1 p 1 : V a l u e   i : t y p e = " d 1 : s t r i n g " > ' T 6 9 ' ! 5 5 : 5 5 < / d 1 p 1 : V a l u e > < / d 2 : a n y T y p e > < d 2 : a n y T y p e   z : I d = " i 5 2 2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1 4 8 " / > < d 1 p 1 : U U I D > d c 6 2 5 8 0 9 - a 7 f 5 - 4 8 c 4 - a a f 6 - 5 3 2 1 6 9 9 8 9 b b 6 < / d 1 p 1 : U U I D > < d 1 p 1 : C o n t a i n e r   z : R e f = " i 5 1 4 9 " / > < d 1 p 1 : V a l u e   i : t y p e = " d 1 : s t r i n g " > ' T 7 0 ' ! 5 6 : 5 6 < / d 1 p 1 : V a l u e > < / d 2 : a n y T y p e > < d 2 : a n y T y p e   z : I d = " i 5 2 2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1 4 8 " / > < d 1 p 1 : U U I D > a 3 5 d b 8 1 a - 1 f 4 a - 4 d 9 4 - a 7 8 1 - d 3 2 f e 0 1 a b e f 4 < / d 1 p 1 : U U I D > < d 1 p 1 : C o n t a i n e r   z : R e f = " i 5 1 4 9 " / > < d 1 p 1 : V a l u e   i : t y p e = " d 1 : s t r i n g " > ' T 7 1 ' ! 5 6 : 5 6 < / d 1 p 1 : V a l u e > < / d 2 : a n y T y p e > < d 2 : a n y T y p e   z : I d = " i 5 2 2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1 4 8 " / > < d 1 p 1 : U U I D > b 7 9 c c 4 6 8 - c b 7 f - 4 4 2 9 - 8 7 c 0 - d b 0 1 f e f e 5 c 8 f < / d 1 p 1 : U U I D > < d 1 p 1 : C o n t a i n e r   z : R e f = " i 5 1 4 9 " / > < d 1 p 1 : V a l u e   i : t y p e = " d 1 : s t r i n g " > ' T 7 2 ' ! 5 6 : 5 6 < / d 1 p 1 : V a l u e > < / d 2 : a n y T y p e > < d 2 : a n y T y p e   z : I d = " i 5 2 2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1 4 8 " / > < d 1 p 1 : U U I D > e 3 d 5 c 1 b c - d 3 b d - 4 4 5 9 - b 2 e 0 - 6 1 a 9 4 c 6 9 e c 0 5 < / d 1 p 1 : U U I D > < d 1 p 1 : C o n t a i n e r   z : R e f = " i 5 1 4 9 " / > < d 1 p 1 : V a l u e   i : t y p e = " d 1 : s t r i n g " > ' T 7 3 ' ! 5 6 : 5 6 < / d 1 p 1 : V a l u e > < / d 2 : a n y T y p e > < d 2 : a n y T y p e   z : I d = " i 5 2 2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1 4 8 " / > < d 1 p 1 : U U I D > 1 4 5 e 5 6 6 1 - 4 1 4 3 - 4 2 9 8 - 9 e d 9 - 6 7 c 8 0 5 b 0 8 8 8 d < / d 1 p 1 : U U I D > < d 1 p 1 : C o n t a i n e r   z : R e f = " i 5 1 4 9 " / > < d 1 p 1 : V a l u e   i : t y p e = " d 1 : s t r i n g " > ' T 7 4 ' ! 5 6 : 5 6 < / d 1 p 1 : V a l u e > < / d 2 : a n y T y p e > < d 2 : a n y T y p e   z : I d = " i 5 2 2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1 4 8 " / > < d 1 p 1 : U U I D > 5 f d 2 b d 0 c - d d 9 4 - 4 6 8 b - b 0 8 1 - d 4 0 4 e 4 5 5 c 2 7 8 < / d 1 p 1 : U U I D > < d 1 p 1 : C o n t a i n e r   z : R e f = " i 5 1 4 9 " / > < d 1 p 1 : V a l u e   i : t y p e = " d 1 : s t r i n g " > ' T 7 5 ' ! 5 5 : 5 5 < / d 1 p 1 : V a l u e > < / d 2 : a n y T y p e > < d 2 : a n y T y p e   z : I d = " i 5 2 2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1 4 8 " / > < d 1 p 1 : U U I D > a f f 5 0 5 a e - 1 6 e 6 - 4 6 2 c - 9 e 9 9 - 1 9 f 2 4 d b 4 0 8 9 a < / d 1 p 1 : U U I D > < d 1 p 1 : C o n t a i n e r   z : R e f = " i 5 1 4 9 " / > < d 1 p 1 : V a l u e   i : t y p e = " d 1 : s t r i n g " > ' T 7 6 ' ! 5 5 : 5 5 < / d 1 p 1 : V a l u e > < / d 2 : a n y T y p e > < d 2 : a n y T y p e   z : I d = " i 5 2 2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1 4 8 " / > < d 1 p 1 : U U I D > 2 7 2 7 1 8 8 1 - 6 c e 9 - 4 1 d e - b 7 5 f - 2 a 5 6 2 f c a d 2 0 f < / d 1 p 1 : U U I D > < d 1 p 1 : C o n t a i n e r   z : R e f = " i 5 1 4 9 " / > < d 1 p 1 : V a l u e   i : t y p e = " d 1 : s t r i n g " > ' T 7 7 ' ! 5 5 : 5 5 < / d 1 p 1 : V a l u e > < / d 2 : a n y T y p e > < d 2 : a n y T y p e   z : I d = " i 5 2 3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1 4 8 " / > < d 1 p 1 : U U I D > 4 9 5 d d 5 5 4 - 9 a e 2 - 4 f 0 e - 9 b 5 0 - 7 9 6 6 7 6 4 6 4 7 0 7 < / d 1 p 1 : U U I D > < d 1 p 1 : C o n t a i n e r   z : R e f = " i 5 1 4 9 " / > < d 1 p 1 : V a l u e   i : t y p e = " d 1 : s t r i n g " > ' T 7 8 ' ! 5 5 : 5 5 < / d 1 p 1 : V a l u e > < / d 2 : a n y T y p e > < d 2 : a n y T y p e   z : I d = " i 5 2 3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1 4 8 " / > < d 1 p 1 : U U I D > 2 b 4 0 d 6 f 0 - 4 f 2 3 - 4 9 5 d - 9 7 0 5 - 4 d 7 f 9 4 2 1 3 5 9 a < / d 1 p 1 : U U I D > < d 1 p 1 : C o n t a i n e r   z : R e f = " i 5 1 4 9 " / > < d 1 p 1 : V a l u e   i : t y p e = " d 1 : s t r i n g " > ' T 7 9 ' ! 5 6 : 5 6 < / d 1 p 1 : V a l u e > < / d 2 : a n y T y p e > < d 2 : a n y T y p e   z : I d = " i 5 2 3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1 4 8 " / > < d 1 p 1 : U U I D > 7 3 2 2 8 9 3 f - 1 a f 4 - 4 4 f c - 9 c f b - 3 0 9 e e 8 f e f 0 f a < / d 1 p 1 : U U I D > < d 1 p 1 : C o n t a i n e r   z : R e f = " i 5 1 4 9 " / > < d 1 p 1 : V a l u e   i : t y p e = " d 1 : s t r i n g " > ' T 8 0 ' ! 5 6 : 5 6 < / d 1 p 1 : V a l u e > < / d 2 : a n y T y p e > < d 2 : a n y T y p e   z : I d = " i 5 2 3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1 4 8 " / > < d 1 p 1 : U U I D > a 2 a 1 5 c a 8 - f 9 f 7 - 4 0 0 c - 8 3 8 c - e 1 e 6 3 d e e 1 0 6 c < / d 1 p 1 : U U I D > < d 1 p 1 : C o n t a i n e r   z : R e f = " i 5 1 4 9 " / > < d 1 p 1 : V a l u e   i : t y p e = " d 1 : s t r i n g " > ' T 8 1 ' ! 5 6 : 5 6 < / d 1 p 1 : V a l u e > < / d 2 : a n y T y p e > < d 2 : a n y T y p e   z : I d = " i 5 2 3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1 4 8 " / > < d 1 p 1 : U U I D > 4 e d 8 5 4 8 d - 7 b 3 7 - 4 7 e d - b 5 d 7 - 8 5 1 b 8 5 e a a 2 f b < / d 1 p 1 : U U I D > < d 1 p 1 : C o n t a i n e r   z : R e f = " i 5 1 4 9 " / > < d 1 p 1 : V a l u e   i : t y p e = " d 1 : s t r i n g " > ' T 8 2 ' ! 5 5 : 5 5 < / d 1 p 1 : V a l u e > < / d 2 : a n y T y p e > < d 2 : a n y T y p e   z : I d = " i 5 2 3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1 4 8 " / > < d 1 p 1 : U U I D > b a 7 2 a d 5 b - 7 b a c - 4 5 d 2 - 8 5 7 1 - 3 6 e 1 1 d e 3 b 9 2 a < / d 1 p 1 : U U I D > < d 1 p 1 : C o n t a i n e r   z : R e f = " i 5 1 4 9 " / > < d 1 p 1 : V a l u e   i : t y p e = " d 1 : s t r i n g " > ' T 8 3 ' ! 5 5 : 5 5 < / d 1 p 1 : V a l u e > < / d 2 : a n y T y p e > < d 2 : a n y T y p e   z : I d = " i 5 2 3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1 4 8 " / > < d 1 p 1 : U U I D > f 2 0 0 b 1 9 c - d e f d - 4 f 7 d - 8 a e 6 - d 6 3 8 7 f d 2 e c d 3 < / d 1 p 1 : U U I D > < d 1 p 1 : C o n t a i n e r   z : R e f = " i 5 1 4 9 " / > < d 1 p 1 : V a l u e   i : t y p e = " d 1 : s t r i n g " > ' T 8 4 ' ! 5 5 : 5 5 < / d 1 p 1 : V a l u e > < / d 2 : a n y T y p e > < d 2 : a n y T y p e   z : I d = " i 5 2 3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1 4 8 " / > < d 1 p 1 : U U I D > 6 4 6 4 9 7 1 9 - 3 d 4 5 - 4 a 8 0 - a 1 6 9 - b 1 3 d c e 5 3 a 7 4 f < / d 1 p 1 : U U I D > < d 1 p 1 : C o n t a i n e r   z : R e f = " i 5 1 4 9 " / > < d 1 p 1 : V a l u e   i : t y p e = " d 1 : s t r i n g " > ' T 8 5 ' ! 5 5 : 5 5 < / d 1 p 1 : V a l u e > < / d 2 : a n y T y p e > < d 2 : a n y T y p e   z : I d = " i 5 2 3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1 4 8 " / > < d 1 p 1 : U U I D > 3 f c 8 7 3 6 7 - 1 2 c c - 4 8 c 2 - 8 2 2 6 - 6 e 7 d 9 c 7 6 f 2 8 b < / d 1 p 1 : U U I D > < d 1 p 1 : C o n t a i n e r   z : R e f = " i 5 1 4 9 " / > < d 1 p 1 : V a l u e   i : t y p e = " d 1 : s t r i n g " > ' T 8 6 ' ! 5 4 : 5 4 < / d 1 p 1 : V a l u e > < / d 2 : a n y T y p e > < d 2 : a n y T y p e   z : I d = " i 5 2 3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1 4 8 " / > < d 1 p 1 : U U I D > d 4 a 7 5 8 b c - 5 8 9 e - 4 8 6 b - 8 6 8 0 - 8 e 7 8 0 0 6 e f 0 1 8 < / d 1 p 1 : U U I D > < d 1 p 1 : C o n t a i n e r   z : R e f = " i 5 1 4 9 " / > < d 1 p 1 : V a l u e   i : t y p e = " d 1 : s t r i n g " > ' T 8 7 ' ! 5 5 : 5 5 < / d 1 p 1 : V a l u e > < / d 2 : a n y T y p e > < d 2 : a n y T y p e   z : I d = " i 5 2 4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1 4 8 " / > < d 1 p 1 : U U I D > 5 0 1 b 9 9 6 2 - 2 1 a e - 4 8 f 9 - b 6 7 b - f 8 8 5 1 2 e 2 2 f 6 0 < / d 1 p 1 : U U I D > < d 1 p 1 : C o n t a i n e r   z : R e f = " i 5 1 4 9 " / > < d 1 p 1 : V a l u e   i : t y p e = " d 1 : s t r i n g " > ' T 8 8 ' ! 5 5 : 5 5 < / d 1 p 1 : V a l u e > < / d 2 : a n y T y p e > < d 2 : a n y T y p e   z : I d = " i 5 2 4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1 4 8 " / > < d 1 p 1 : U U I D > 8 e f e 1 c e 2 - d b 5 7 - 4 e 8 b - 9 f 1 b - f 2 e 9 2 c 6 0 3 8 2 f < / d 1 p 1 : U U I D > < d 1 p 1 : C o n t a i n e r   z : R e f = " i 5 1 4 9 " / > < d 1 p 1 : V a l u e   i : t y p e = " d 1 : s t r i n g " > ' T 8 9 ' ! 5 5 : 5 5 < / d 1 p 1 : V a l u e > < / d 2 : a n y T y p e > < d 2 : a n y T y p e   z : I d = " i 5 2 4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1 4 8 " / > < d 1 p 1 : U U I D > b b a a 4 2 f 5 - 8 c 8 6 - 4 b 5 9 - 9 6 a 2 - e b 6 2 9 d c 2 9 5 4 b < / d 1 p 1 : U U I D > < d 1 p 1 : C o n t a i n e r   z : R e f = " i 5 1 4 9 " / > < d 1 p 1 : V a l u e   i : t y p e = " d 1 : s t r i n g " > ' T 9 0 ' ! 5 4 : 5 4 < / d 1 p 1 : V a l u e > < / d 2 : a n y T y p e > < d 2 : a n y T y p e   z : I d = " i 5 2 4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1 4 8 " / > < d 1 p 1 : U U I D > 0 1 1 e 9 f 5 c - c 0 7 d - 4 1 1 e - 9 3 6 c - 9 f 9 4 0 9 9 4 b b f 6 < / d 1 p 1 : U U I D > < d 1 p 1 : C o n t a i n e r   z : R e f = " i 5 1 4 9 " / > < d 1 p 1 : V a l u e   i : t y p e = " d 1 : s t r i n g " > ' T 9 1 ' ! 5 4 : 5 4 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2 4 4 " > < d 1 p 1 : U U I D > b 0 6 f e 4 4 8 - 6 a 6 a - 4 f 9 f - a 3 4 6 - 5 9 f e c 9 5 d 8 6 2 6 < / d 1 p 1 : U U I D > < d 1 p 1 : _ e l e m e n t s > < d 2 : a n y T y p e   z : R e f = " i 5 1 5 0 " / > < d 2 : a n y T y p e   z : R e f = " i 5 1 5 3 " / > < d 2 : a n y T y p e   z : R e f = " i 5 1 5 4 " / > < d 2 : a n y T y p e   z : R e f = " i 5 1 5 5 " / > < d 2 : a n y T y p e   z : R e f = " i 5 1 5 6 " / > < d 2 : a n y T y p e   z : R e f = " i 5 1 5 7 " / > < d 2 : a n y T y p e   z : R e f = " i 5 1 5 8 " / > < d 2 : a n y T y p e   z : R e f = " i 5 1 5 9 " / > < d 2 : a n y T y p e   z : R e f = " i 5 1 6 0 " / > < d 2 : a n y T y p e   z : R e f = " i 5 1 6 1 " / > < d 2 : a n y T y p e   z : R e f = " i 5 1 6 2 " / > < d 2 : a n y T y p e   z : R e f = " i 5 1 6 3 " / > < d 2 : a n y T y p e   z : R e f = " i 5 1 6 4 " / > < d 2 : a n y T y p e   z : R e f = " i 5 1 6 5 " / > < d 2 : a n y T y p e   z : R e f = " i 5 1 6 6 " / > < d 2 : a n y T y p e   z : R e f = " i 5 1 6 7 " / > < d 2 : a n y T y p e   z : R e f = " i 5 1 6 8 " / > < d 2 : a n y T y p e   z : R e f = " i 5 1 6 9 " / > < d 2 : a n y T y p e   z : R e f = " i 5 1 7 0 " / > < d 2 : a n y T y p e   z : R e f = " i 5 1 7 1 " / > < d 2 : a n y T y p e   z : R e f = " i 5 1 7 2 " / > < d 2 : a n y T y p e   z : R e f = " i 5 1 7 3 " / > < d 2 : a n y T y p e   z : R e f = " i 5 1 7 4 " / > < d 2 : a n y T y p e   z : R e f = " i 5 1 7 5 " / > < d 2 : a n y T y p e   z : R e f = " i 5 1 7 6 " / > < d 2 : a n y T y p e   z : R e f = " i 5 1 7 7 " / > < d 2 : a n y T y p e   z : R e f = " i 5 1 7 8 " / > < d 2 : a n y T y p e   z : R e f = " i 5 1 7 9 " / > < d 2 : a n y T y p e   z : R e f = " i 5 1 8 0 " / > < d 2 : a n y T y p e   z : R e f = " i 5 1 8 1 " / > < d 2 : a n y T y p e   z : R e f = " i 5 1 8 2 " / > < d 2 : a n y T y p e   z : R e f = " i 5 1 8 3 " / > < d 2 : a n y T y p e   z : R e f = " i 5 1 8 4 " / > < d 2 : a n y T y p e   z : R e f = " i 5 1 8 5 " / > < d 2 : a n y T y p e   z : R e f = " i 5 1 8 6 " / > < d 2 : a n y T y p e   z : R e f = " i 5 1 8 7 " / > < d 2 : a n y T y p e   z : R e f = " i 5 1 8 8 " / > < d 2 : a n y T y p e   z : R e f = " i 5 1 8 9 " / > < d 2 : a n y T y p e   z : R e f = " i 5 1 9 0 " / > < d 2 : a n y T y p e   z : R e f = " i 5 1 9 1 " / > < d 2 : a n y T y p e   z : R e f = " i 5 1 9 2 " / > < d 2 : a n y T y p e   z : R e f = " i 5 1 9 3 " / > < d 2 : a n y T y p e   z : R e f = " i 5 1 9 4 " / > < d 2 : a n y T y p e   z : R e f = " i 5 1 9 5 " / > < d 2 : a n y T y p e   z : R e f = " i 5 1 9 6 " / > < d 2 : a n y T y p e   z : R e f = " i 5 1 9 7 " / > < d 2 : a n y T y p e   z : R e f = " i 5 1 9 8 " / > < d 2 : a n y T y p e   z : R e f = " i 5 1 9 9 " / > < d 2 : a n y T y p e   z : R e f = " i 5 2 0 0 " / > < d 2 : a n y T y p e   z : R e f = " i 5 2 0 1 " / > < d 2 : a n y T y p e   z : R e f = " i 5 2 0 2 " / > < d 2 : a n y T y p e   z : R e f = " i 5 2 0 3 " / > < d 2 : a n y T y p e   z : R e f = " i 5 2 0 4 " / > < d 2 : a n y T y p e   z : R e f = " i 5 2 0 5 " / > < d 2 : a n y T y p e   z : R e f = " i 5 2 0 6 " / > < d 2 : a n y T y p e   z : R e f = " i 5 2 0 7 " / > < d 2 : a n y T y p e   z : R e f = " i 5 2 0 8 " / > < d 2 : a n y T y p e   z : R e f = " i 5 2 0 9 " / > < d 2 : a n y T y p e   z : R e f = " i 5 2 1 0 " / > < d 2 : a n y T y p e   z : R e f = " i 5 2 1 1 " / > < d 2 : a n y T y p e   z : R e f = " i 5 2 1 2 " / > < d 2 : a n y T y p e   z : R e f = " i 5 2 1 3 " / > < d 2 : a n y T y p e   z : R e f = " i 5 2 1 4 " / > < d 2 : a n y T y p e   z : R e f = " i 5 2 1 5 " / > < d 2 : a n y T y p e   z : R e f = " i 5 2 1 6 " / > < d 2 : a n y T y p e   z : R e f = " i 5 2 1 7 " / > < d 2 : a n y T y p e   z : R e f = " i 5 2 1 8 " / > < d 2 : a n y T y p e   z : R e f = " i 5 2 1 9 " / > < d 2 : a n y T y p e   z : R e f = " i 5 2 2 0 " / > < d 2 : a n y T y p e   z : R e f = " i 5 2 2 1 " / > < d 2 : a n y T y p e   z : R e f = " i 5 2 2 2 " / > < d 2 : a n y T y p e   z : R e f = " i 5 2 2 3 " / > < d 2 : a n y T y p e   z : R e f = " i 5 2 2 4 " / > < d 2 : a n y T y p e   z : R e f = " i 5 2 2 5 " / > < d 2 : a n y T y p e   z : R e f = " i 5 2 2 6 " / > < d 2 : a n y T y p e   z : R e f = " i 5 2 2 7 " / > < d 2 : a n y T y p e   z : R e f = " i 5 2 2 8 " / > < d 2 : a n y T y p e   z : R e f = " i 5 2 2 9 " / > < d 2 : a n y T y p e   z : R e f = " i 5 2 3 0 " / > < d 2 : a n y T y p e   z : R e f = " i 5 2 3 1 " / > < d 2 : a n y T y p e   z : R e f = " i 5 2 3 2 " / > < d 2 : a n y T y p e   z : R e f = " i 5 2 3 3 " / > < d 2 : a n y T y p e   z : R e f = " i 5 2 3 4 " / > < d 2 : a n y T y p e   z : R e f = " i 5 2 3 5 " / > < d 2 : a n y T y p e   z : R e f = " i 5 2 3 6 " / > < d 2 : a n y T y p e   z : R e f = " i 5 2 3 7 " / > < d 2 : a n y T y p e   z : R e f = " i 5 2 3 8 " / > < d 2 : a n y T y p e   z : R e f = " i 5 2 3 9 " / > < d 2 : a n y T y p e   z : R e f = " i 5 2 4 0 " / > < d 2 : a n y T y p e   z : R e f = " i 5 2 4 1 " / > < d 2 : a n y T y p e   z : R e f = " i 5 2 4 2 " / > < d 2 : a n y T y p e   z : R e f = " i 5 2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2 4 5 "   i : t y p e = " d 1 p 1 : L a b e l " > < d 1 p 1 : P a r e n t   z : R e f = " i 5 1 4 8 " / > < d 1 p 1 : U U I D > e b 9 5 e 6 d b - 4 c 9 7 - 4 8 9 8 - b 3 9 3 - c b 7 e 7 9 4 b 7 f 1 7 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 M i d i - P y r � n � e s 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5 2 4 6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N o r d & a m p ; 4 5 ; P a s & a m p ; 3 2 ; d e & a m p ; 3 2 ; C a l a i s & a m p ; 3 2 ; < / d 1 p 1 : N a m e > < d 1 p 1 : O b j e c t T y p e > E l e m e n t < / d 1 p 1 : O b j e c t T y p e > < d 1 p 1 : P a r e n t   z : R e f = " i 2 4 1 " / > < d 1 p 1 : U U I D > 9 d 1 b 6 b b e - b 5 d 3 - 4 7 7 1 - b b 8 7 - a b 5 9 e c 5 0 d 4 f 0 < / d 1 p 1 : U U I D > < d 1 p 1 : _ p r o p e r t i e s   z : I d = " i 5 2 4 7 "   i : t y p e = " d 1 p 1 : M D M P r o p e r t i e s " > < d 1 p 1 : P a r e n t   z : R e f = " i 5 2 4 6 " / > < d 1 p 1 : U U I D > 6 7 d b 1 f a b - 8 4 0 2 - 4 6 2 2 - 8 2 c 3 - 1 d 4 f 1 5 a b c 7 9 8 < / d 1 p 1 : U U I D > < d 1 p 1 : _ e l e m e n t s > < d 2 : a n y T y p e   z : I d = " i 5 2 4 8 "   i : t y p e = " d 1 p 1 : M D M P r o p e r t y " > < d 1 p 1 : N a m e > S i g L e t t e r < / d 1 p 1 : N a m e > < d 1 p 1 : P a r e n t   z : R e f = " i 5 2 4 6 " / > < d 1 p 1 : U U I D > 6 0 0 7 d 6 a b - e 8 d 4 - 4 0 2 c - 8 d e 1 - 9 2 4 4 a 3 0 7 6 8 d e < / d 1 p 1 : U U I D > < d 1 p 1 : _ p r o p e r t i e s   z : I d = " i 5 2 4 9 "   i : t y p e = " d 1 p 1 : M D M P r o p e r t i e s " > < d 1 p 1 : P a r e n t   z : R e f = " i 5 2 4 8 " / > < d 1 p 1 : U U I D > 9 1 3 e c 2 1 c - b a e 1 - 4 c 7 a - 9 8 5 c - c 3 4 7 0 2 3 1 f a 4 7 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5 2 5 0 " > < d 1 p 1 : U U I D > a d 8 6 2 3 c d - 5 9 3 2 - 4 b 4 c - 9 7 6 b - f 0 f 3 5 a b e 9 8 7 2 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2 4 7 " / > < d 1 p 1 : V a l u e   i : t y p e = " d 1 : s t r i n g " > < / d 1 p 1 : V a l u e > < / d 2 : a n y T y p e > < d 2 : a n y T y p e   z : I d = " i 5 2 5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2 4 6 " / > < d 1 p 1 : U U I D > 9 4 7 d 1 b e f - d d 0 4 - 4 2 0 8 - a 5 0 1 - 1 8 2 6 a f a 2 a b b 3 < / d 1 p 1 : U U I D > < d 1 p 1 : C o n t a i n e r   z : R e f = " i 5 2 4 7 " / > < d 1 p 1 : V a l u e   i : t y p e = " d 1 : s t r i n g " > ' T 1 ' ! 5 5 : 5 5 < / d 1 p 1 : V a l u e > < / d 2 : a n y T y p e > < d 2 : a n y T y p e   z : I d = " i 5 2 5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2 4 6 " / > < d 1 p 1 : U U I D > 9 6 9 a d 2 d c - 8 7 2 3 - 4 6 4 b - b 5 6 f - d a f 8 9 e e 7 e 0 3 4 < / d 1 p 1 : U U I D > < d 1 p 1 : C o n t a i n e r   z : R e f = " i 5 2 4 7 " / > < d 1 p 1 : V a l u e   i : t y p e = " d 1 : s t r i n g " > ' T 2 ' ! 5 5 : 5 5 < / d 1 p 1 : V a l u e > < / d 2 : a n y T y p e > < d 2 : a n y T y p e   z : I d = " i 5 2 5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2 4 6 " / > < d 1 p 1 : U U I D > 2 8 7 4 9 d 4 2 - 5 0 f 8 - 4 0 5 7 - 9 0 f 4 - 1 9 f 7 e 0 9 8 9 e d 5 < / d 1 p 1 : U U I D > < d 1 p 1 : C o n t a i n e r   z : R e f = " i 5 2 4 7 " / > < d 1 p 1 : V a l u e   i : t y p e = " d 1 : s t r i n g " > ' T 3 ' ! 5 5 : 5 5 < / d 1 p 1 : V a l u e > < / d 2 : a n y T y p e > < d 2 : a n y T y p e   z : I d = " i 5 2 5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2 4 6 " / > < d 1 p 1 : U U I D > c a e 4 4 a b e - 7 7 f 5 - 4 f f 4 - 8 7 a 1 - f 4 8 8 7 5 4 0 8 6 1 e < / d 1 p 1 : U U I D > < d 1 p 1 : C o n t a i n e r   z : R e f = " i 5 2 4 7 " / > < d 1 p 1 : V a l u e   i : t y p e = " d 1 : s t r i n g " > ' T 4 ' ! 5 5 : 5 5 < / d 1 p 1 : V a l u e > < / d 2 : a n y T y p e > < d 2 : a n y T y p e   z : I d = " i 5 2 5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2 4 6 " / > < d 1 p 1 : U U I D > 6 0 4 b c a d c - 5 6 1 7 - 4 d a 5 - 8 0 b 0 - 6 f d 5 0 8 1 a a b 1 4 < / d 1 p 1 : U U I D > < d 1 p 1 : C o n t a i n e r   z : R e f = " i 5 2 4 7 " / > < d 1 p 1 : V a l u e   i : t y p e = " d 1 : s t r i n g " > ' T 5 ' ! 5 5 : 5 5 < / d 1 p 1 : V a l u e > < / d 2 : a n y T y p e > < d 2 : a n y T y p e   z : I d = " i 5 2 5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2 4 6 " / > < d 1 p 1 : U U I D > 3 d c b 5 f c 4 - b b f 8 - 4 e 1 6 - 8 e d 3 - b 7 0 4 1 6 0 1 a 9 3 2 < / d 1 p 1 : U U I D > < d 1 p 1 : C o n t a i n e r   z : R e f = " i 5 2 4 7 " / > < d 1 p 1 : V a l u e   i : t y p e = " d 1 : s t r i n g " > ' T 6 ' ! 5 5 : 5 5 < / d 1 p 1 : V a l u e > < / d 2 : a n y T y p e > < d 2 : a n y T y p e   z : I d = " i 5 2 5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2 4 6 " / > < d 1 p 1 : U U I D > 2 6 f c d 8 e 9 - 9 1 8 6 - 4 7 1 7 - 8 b 1 4 - 4 e 0 2 9 2 1 7 2 1 d 3 < / d 1 p 1 : U U I D > < d 1 p 1 : C o n t a i n e r   z : R e f = " i 5 2 4 7 " / > < d 1 p 1 : V a l u e   i : t y p e = " d 1 : s t r i n g " > ' T 7 ' ! 5 5 : 5 5 < / d 1 p 1 : V a l u e > < / d 2 : a n y T y p e > < d 2 : a n y T y p e   z : I d = " i 5 2 5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2 4 6 " / > < d 1 p 1 : U U I D > e a e 7 1 4 4 0 - f f d b - 4 9 4 e - 9 4 9 0 - 6 d 9 3 a 4 3 0 0 4 2 6 < / d 1 p 1 : U U I D > < d 1 p 1 : C o n t a i n e r   z : R e f = " i 5 2 4 7 " / > < d 1 p 1 : V a l u e   i : t y p e = " d 1 : s t r i n g " > ' T 8 ' ! 5 5 : 5 5 < / d 1 p 1 : V a l u e > < / d 2 : a n y T y p e > < d 2 : a n y T y p e   z : I d = " i 5 2 5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2 4 6 " / > < d 1 p 1 : U U I D > d 2 2 5 0 a 8 d - c 6 b c - 4 a c 3 - b c f 4 - 7 f f 6 7 b f 0 4 4 d 0 < / d 1 p 1 : U U I D > < d 1 p 1 : C o n t a i n e r   z : R e f = " i 5 2 4 7 " / > < d 1 p 1 : V a l u e   i : t y p e = " d 1 : s t r i n g " > ' T 9 ' ! 5 5 : 5 5 < / d 1 p 1 : V a l u e > < / d 2 : a n y T y p e > < d 2 : a n y T y p e   z : I d = " i 5 2 6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2 4 6 " / > < d 1 p 1 : U U I D > e e e 6 2 7 b 6 - c b 2 0 - 4 4 f 2 - 9 f b e - 4 c 3 f 6 d 1 f 4 1 8 5 < / d 1 p 1 : U U I D > < d 1 p 1 : C o n t a i n e r   z : R e f = " i 5 2 4 7 " / > < d 1 p 1 : V a l u e   i : t y p e = " d 1 : s t r i n g " > ' T 1 0 ' ! 5 5 : 5 5 < / d 1 p 1 : V a l u e > < / d 2 : a n y T y p e > < d 2 : a n y T y p e   z : I d = " i 5 2 6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2 4 6 " / > < d 1 p 1 : U U I D > 6 5 2 7 b 7 3 1 - 9 5 9 f - 4 c 0 5 - 9 b 4 8 - b e b 1 6 b e e 5 1 5 9 < / d 1 p 1 : U U I D > < d 1 p 1 : C o n t a i n e r   z : R e f = " i 5 2 4 7 " / > < d 1 p 1 : V a l u e   i : t y p e = " d 1 : s t r i n g " > ' T 1 1 ' ! 5 5 : 5 5 < / d 1 p 1 : V a l u e > < / d 2 : a n y T y p e > < d 2 : a n y T y p e   z : I d = " i 5 2 6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2 4 6 " / > < d 1 p 1 : U U I D > 8 3 4 2 c 3 a 1 - 1 1 3 a - 4 8 a 8 - 8 3 0 e - 1 f f 0 2 1 7 3 a 7 5 4 < / d 1 p 1 : U U I D > < d 1 p 1 : C o n t a i n e r   z : R e f = " i 5 2 4 7 " / > < d 1 p 1 : V a l u e   i : t y p e = " d 1 : s t r i n g " > ' T 1 2 ' ! 5 5 : 5 5 < / d 1 p 1 : V a l u e > < / d 2 : a n y T y p e > < d 2 : a n y T y p e   z : I d = " i 5 2 6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2 4 6 " / > < d 1 p 1 : U U I D > f 6 0 7 b 0 a e - d 7 6 7 - 4 f a 1 - a a 4 9 - 6 0 4 3 a 2 5 e 9 1 b c < / d 1 p 1 : U U I D > < d 1 p 1 : C o n t a i n e r   z : R e f = " i 5 2 4 7 " / > < d 1 p 1 : V a l u e   i : t y p e = " d 1 : s t r i n g " > ' T 1 3 ' ! 5 5 : 5 5 < / d 1 p 1 : V a l u e > < / d 2 : a n y T y p e > < d 2 : a n y T y p e   z : I d = " i 5 2 6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2 4 6 " / > < d 1 p 1 : U U I D > d 4 3 2 d 4 4 6 - 0 8 3 b - 4 c 1 c - 8 8 6 3 - c 4 d 0 0 8 e 2 c 8 2 d < / d 1 p 1 : U U I D > < d 1 p 1 : C o n t a i n e r   z : R e f = " i 5 2 4 7 " / > < d 1 p 1 : V a l u e   i : t y p e = " d 1 : s t r i n g " > ' T 1 4 ' ! 5 5 : 5 5 < / d 1 p 1 : V a l u e > < / d 2 : a n y T y p e > < d 2 : a n y T y p e   z : I d = " i 5 2 6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2 4 6 " / > < d 1 p 1 : U U I D > b 1 1 a b 8 2 6 - d 0 6 8 - 4 8 9 b - a 4 0 3 - 4 8 a d c e 1 2 2 f 8 1 < / d 1 p 1 : U U I D > < d 1 p 1 : C o n t a i n e r   z : R e f = " i 5 2 4 7 " / > < d 1 p 1 : V a l u e   i : t y p e = " d 1 : s t r i n g " > ' T 1 5 ' ! 5 5 : 5 5 < / d 1 p 1 : V a l u e > < / d 2 : a n y T y p e > < d 2 : a n y T y p e   z : I d = " i 5 2 6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2 4 6 " / > < d 1 p 1 : U U I D > c f 3 3 f c d d - 3 c 9 2 - 4 a 2 a - 8 d e 0 - 3 b d 6 d f 1 e f b a f < / d 1 p 1 : U U I D > < d 1 p 1 : C o n t a i n e r   z : R e f = " i 5 2 4 7 " / > < d 1 p 1 : V a l u e   i : t y p e = " d 1 : s t r i n g " > ' T 1 6 ' ! 5 5 : 5 5 < / d 1 p 1 : V a l u e > < / d 2 : a n y T y p e > < d 2 : a n y T y p e   z : I d = " i 5 2 6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2 4 6 " / > < d 1 p 1 : U U I D > b d 2 b 0 9 3 4 - c d f 6 - 4 2 c e - 8 c 8 1 - 2 d 6 b 3 3 7 2 5 d a 3 < / d 1 p 1 : U U I D > < d 1 p 1 : C o n t a i n e r   z : R e f = " i 5 2 4 7 " / > < d 1 p 1 : V a l u e   i : t y p e = " d 1 : s t r i n g " > ' T 1 7 ' ! 5 5 : 5 5 < / d 1 p 1 : V a l u e > < / d 2 : a n y T y p e > < d 2 : a n y T y p e   z : I d = " i 5 2 6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2 4 6 " / > < d 1 p 1 : U U I D > e 6 c 1 4 2 a 3 - 9 4 1 1 - 4 7 a c - 8 6 9 c - b 9 c 0 2 d b 9 c 8 f 4 < / d 1 p 1 : U U I D > < d 1 p 1 : C o n t a i n e r   z : R e f = " i 5 2 4 7 " / > < d 1 p 1 : V a l u e   i : t y p e = " d 1 : s t r i n g " > ' T 1 8 ' ! 5 5 : 5 5 < / d 1 p 1 : V a l u e > < / d 2 : a n y T y p e > < d 2 : a n y T y p e   z : I d = " i 5 2 6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2 4 6 " / > < d 1 p 1 : U U I D > 0 3 c 4 1 c 8 f - c 8 d 7 - 4 6 b e - a d 5 9 - e 5 0 1 d 1 e 8 a c a b < / d 1 p 1 : U U I D > < d 1 p 1 : C o n t a i n e r   z : R e f = " i 5 2 4 7 " / > < d 1 p 1 : V a l u e   i : t y p e = " d 1 : s t r i n g " > ' T 1 9 ' ! 5 5 : 5 5 < / d 1 p 1 : V a l u e > < / d 2 : a n y T y p e > < d 2 : a n y T y p e   z : I d = " i 5 2 7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2 4 6 " / > < d 1 p 1 : U U I D > 9 c 6 e e 2 d 5 - 8 b 5 0 - 4 7 8 4 - a 3 f e - c 2 7 e 9 3 0 a 5 d 8 5 < / d 1 p 1 : U U I D > < d 1 p 1 : C o n t a i n e r   z : R e f = " i 5 2 4 7 " / > < d 1 p 1 : V a l u e   i : t y p e = " d 1 : s t r i n g " > ' T 2 0 ' ! 5 5 : 5 5 < / d 1 p 1 : V a l u e > < / d 2 : a n y T y p e > < d 2 : a n y T y p e   z : I d = " i 5 2 7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2 4 6 " / > < d 1 p 1 : U U I D > 9 1 0 1 3 6 3 0 - 6 f 9 5 - 4 c 2 3 - a 4 1 2 - c f 7 a 0 3 a 8 4 4 b 4 < / d 1 p 1 : U U I D > < d 1 p 1 : C o n t a i n e r   z : R e f = " i 5 2 4 7 " / > < d 1 p 1 : V a l u e   i : t y p e = " d 1 : s t r i n g " > ' T 2 1 ' ! 5 5 : 5 5 < / d 1 p 1 : V a l u e > < / d 2 : a n y T y p e > < d 2 : a n y T y p e   z : I d = " i 5 2 7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2 4 6 " / > < d 1 p 1 : U U I D > 0 e 8 d 9 6 0 6 - 8 e 1 d - 4 e b 5 - b 2 c 5 - d 1 2 8 0 0 5 e 0 5 1 d < / d 1 p 1 : U U I D > < d 1 p 1 : C o n t a i n e r   z : R e f = " i 5 2 4 7 " / > < d 1 p 1 : V a l u e   i : t y p e = " d 1 : s t r i n g " > ' T 2 2 ' ! 5 6 : 5 6 < / d 1 p 1 : V a l u e > < / d 2 : a n y T y p e > < d 2 : a n y T y p e   z : I d = " i 5 2 7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2 4 6 " / > < d 1 p 1 : U U I D > 8 8 8 d d 4 2 2 - 5 2 f 6 - 4 7 2 d - 8 b 9 4 - 1 4 b 1 8 2 1 f 7 9 e 1 < / d 1 p 1 : U U I D > < d 1 p 1 : C o n t a i n e r   z : R e f = " i 5 2 4 7 " / > < d 1 p 1 : V a l u e   i : t y p e = " d 1 : s t r i n g " > ' T 2 3 ' ! 5 6 : 5 6 < / d 1 p 1 : V a l u e > < / d 2 : a n y T y p e > < d 2 : a n y T y p e   z : I d = " i 5 2 7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2 4 6 " / > < d 1 p 1 : U U I D > b 7 3 c 3 a d 4 - 4 1 5 0 - 4 2 d c - 8 0 e f - 3 1 3 7 7 6 0 f 0 2 4 d < / d 1 p 1 : U U I D > < d 1 p 1 : C o n t a i n e r   z : R e f = " i 5 2 4 7 " / > < d 1 p 1 : V a l u e   i : t y p e = " d 1 : s t r i n g " > ' T 2 4 ' ! 5 6 : 5 6 < / d 1 p 1 : V a l u e > < / d 2 : a n y T y p e > < d 2 : a n y T y p e   z : I d = " i 5 2 7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2 4 6 " / > < d 1 p 1 : U U I D > 1 b e 3 3 6 9 4 - 0 4 2 0 - 4 6 a 4 - 8 4 1 0 - f 5 1 e 3 e 8 c c f a a < / d 1 p 1 : U U I D > < d 1 p 1 : C o n t a i n e r   z : R e f = " i 5 2 4 7 " / > < d 1 p 1 : V a l u e   i : t y p e = " d 1 : s t r i n g " > ' T 2 5 ' ! 5 6 : 5 6 < / d 1 p 1 : V a l u e > < / d 2 : a n y T y p e > < d 2 : a n y T y p e   z : I d = " i 5 2 7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2 4 6 " / > < d 1 p 1 : U U I D > 8 6 a 1 d c b 0 - 4 e 7 8 - 4 f a 6 - 8 f d 3 - 8 f 8 3 a b a e b 6 e f < / d 1 p 1 : U U I D > < d 1 p 1 : C o n t a i n e r   z : R e f = " i 5 2 4 7 " / > < d 1 p 1 : V a l u e   i : t y p e = " d 1 : s t r i n g " > ' T 2 6 ' ! 5 6 : 5 6 < / d 1 p 1 : V a l u e > < / d 2 : a n y T y p e > < d 2 : a n y T y p e   z : I d = " i 5 2 7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2 4 6 " / > < d 1 p 1 : U U I D > b 9 0 7 6 e 3 6 - 6 8 d 9 - 4 8 4 9 - 9 0 4 1 - 7 7 1 b c 5 1 b a d 0 f < / d 1 p 1 : U U I D > < d 1 p 1 : C o n t a i n e r   z : R e f = " i 5 2 4 7 " / > < d 1 p 1 : V a l u e   i : t y p e = " d 1 : s t r i n g " > ' T 2 7 ' ! 5 6 : 5 6 < / d 1 p 1 : V a l u e > < / d 2 : a n y T y p e > < d 2 : a n y T y p e   z : I d = " i 5 2 7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2 4 6 " / > < d 1 p 1 : U U I D > b 8 c 2 1 1 e 5 - 5 b 7 e - 4 0 b e - 8 7 b 2 - 0 8 3 5 5 2 0 8 1 e 4 9 < / d 1 p 1 : U U I D > < d 1 p 1 : C o n t a i n e r   z : R e f = " i 5 2 4 7 " / > < d 1 p 1 : V a l u e   i : t y p e = " d 1 : s t r i n g " > ' T 2 8 ' ! 5 6 : 5 6 < / d 1 p 1 : V a l u e > < / d 2 : a n y T y p e > < d 2 : a n y T y p e   z : I d = " i 5 2 7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2 4 6 " / > < d 1 p 1 : U U I D > c 3 a f 7 5 e 3 - 5 7 1 d - 4 f 2 3 - 9 8 0 8 - c c 2 3 4 5 b 0 d b 3 1 < / d 1 p 1 : U U I D > < d 1 p 1 : C o n t a i n e r   z : R e f = " i 5 2 4 7 " / > < d 1 p 1 : V a l u e   i : t y p e = " d 1 : s t r i n g " > ' T 2 9 ' ! 5 6 : 5 6 < / d 1 p 1 : V a l u e > < / d 2 : a n y T y p e > < d 2 : a n y T y p e   z : I d = " i 5 2 8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2 4 6 " / > < d 1 p 1 : U U I D > b a f a 7 2 9 5 - 8 1 8 4 - 4 4 e 6 - a c 8 5 - 1 2 4 2 2 3 d 6 f 1 d 4 < / d 1 p 1 : U U I D > < d 1 p 1 : C o n t a i n e r   z : R e f = " i 5 2 4 7 " / > < d 1 p 1 : V a l u e   i : t y p e = " d 1 : s t r i n g " > ' T 3 0 ' ! 5 7 : 5 7 < / d 1 p 1 : V a l u e > < / d 2 : a n y T y p e > < d 2 : a n y T y p e   z : I d = " i 5 2 8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2 4 6 " / > < d 1 p 1 : U U I D > 8 b f 0 0 3 7 d - 8 c a 7 - 4 2 d 5 - 9 2 f e - a 2 1 f 7 f 1 b f 7 3 3 < / d 1 p 1 : U U I D > < d 1 p 1 : C o n t a i n e r   z : R e f = " i 5 2 4 7 " / > < d 1 p 1 : V a l u e   i : t y p e = " d 1 : s t r i n g " > ' T 3 1 ' ! 5 7 : 5 7 < / d 1 p 1 : V a l u e > < / d 2 : a n y T y p e > < d 2 : a n y T y p e   z : I d = " i 5 2 8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2 4 6 " / > < d 1 p 1 : U U I D > 3 9 5 9 9 c 1 9 - 0 c 2 6 - 4 8 7 b - 9 2 9 3 - 0 c 2 b 3 0 d 4 6 2 3 2 < / d 1 p 1 : U U I D > < d 1 p 1 : C o n t a i n e r   z : R e f = " i 5 2 4 7 " / > < d 1 p 1 : V a l u e   i : t y p e = " d 1 : s t r i n g " > ' T 3 2 ' ! 5 7 : 5 7 < / d 1 p 1 : V a l u e > < / d 2 : a n y T y p e > < d 2 : a n y T y p e   z : I d = " i 5 2 8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2 4 6 " / > < d 1 p 1 : U U I D > 7 8 5 d 2 0 2 6 - b b 2 6 - 4 1 7 1 - 8 2 0 4 - 1 2 6 7 5 1 b a 3 b c 2 < / d 1 p 1 : U U I D > < d 1 p 1 : C o n t a i n e r   z : R e f = " i 5 2 4 7 " / > < d 1 p 1 : V a l u e   i : t y p e = " d 1 : s t r i n g " > ' T 3 3 ' ! 5 7 : 5 7 < / d 1 p 1 : V a l u e > < / d 2 : a n y T y p e > < d 2 : a n y T y p e   z : I d = " i 5 2 8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2 4 6 " / > < d 1 p 1 : U U I D > b 6 c c e c f 8 - 6 d e 0 - 4 9 e a - b 2 2 c - 5 6 e 0 9 5 0 6 3 a b f < / d 1 p 1 : U U I D > < d 1 p 1 : C o n t a i n e r   z : R e f = " i 5 2 4 7 " / > < d 1 p 1 : V a l u e   i : t y p e = " d 1 : s t r i n g " > ' T 3 4 ' ! 5 7 : 5 7 < / d 1 p 1 : V a l u e > < / d 2 : a n y T y p e > < d 2 : a n y T y p e   z : I d = " i 5 2 8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2 4 6 " / > < d 1 p 1 : U U I D > b 9 4 0 5 d 7 6 - 4 1 8 2 - 4 5 7 f - 8 0 7 b - 0 9 6 a 9 a f d 5 f c a < / d 1 p 1 : U U I D > < d 1 p 1 : C o n t a i n e r   z : R e f = " i 5 2 4 7 " / > < d 1 p 1 : V a l u e   i : t y p e = " d 1 : s t r i n g " > ' T 3 5 ' ! 5 7 : 5 7 < / d 1 p 1 : V a l u e > < / d 2 : a n y T y p e > < d 2 : a n y T y p e   z : I d = " i 5 2 8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2 4 6 " / > < d 1 p 1 : U U I D > d b e 9 c 5 4 b - a 2 b 0 - 4 4 b 6 - 9 0 d 7 - 3 a d c 9 d c 4 2 1 a 6 < / d 1 p 1 : U U I D > < d 1 p 1 : C o n t a i n e r   z : R e f = " i 5 2 4 7 " / > < d 1 p 1 : V a l u e   i : t y p e = " d 1 : s t r i n g " > ' T 3 6 ' ! 5 7 : 5 7 < / d 1 p 1 : V a l u e > < / d 2 : a n y T y p e > < d 2 : a n y T y p e   z : I d = " i 5 2 8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2 4 6 " / > < d 1 p 1 : U U I D > d 3 8 c 7 b e 8 - 3 9 2 3 - 4 1 7 1 - 9 8 0 7 - f 7 c d 7 d e 9 f 7 3 3 < / d 1 p 1 : U U I D > < d 1 p 1 : C o n t a i n e r   z : R e f = " i 5 2 4 7 " / > < d 1 p 1 : V a l u e   i : t y p e = " d 1 : s t r i n g " > ' T 3 7 ' ! 5 7 : 5 7 < / d 1 p 1 : V a l u e > < / d 2 : a n y T y p e > < d 2 : a n y T y p e   z : I d = " i 5 2 8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2 4 6 " / > < d 1 p 1 : U U I D > e 1 f 3 4 9 6 f - c 7 0 6 - 4 4 a 9 - a d 0 2 - c 9 1 5 1 4 f a a 5 9 8 < / d 1 p 1 : U U I D > < d 1 p 1 : C o n t a i n e r   z : R e f = " i 5 2 4 7 " / > < d 1 p 1 : V a l u e   i : t y p e = " d 1 : s t r i n g " > ' T 3 8 ' ! 5 6 : 5 6 < / d 1 p 1 : V a l u e > < / d 2 : a n y T y p e > < d 2 : a n y T y p e   z : I d = " i 5 2 8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2 4 6 " / > < d 1 p 1 : U U I D > e a 4 b f b c 3 - c e 9 5 - 4 c 2 2 - 8 f 6 f - b b 7 d c 4 e 4 a 7 9 c < / d 1 p 1 : U U I D > < d 1 p 1 : C o n t a i n e r   z : R e f = " i 5 2 4 7 " / > < d 1 p 1 : V a l u e   i : t y p e = " d 1 : s t r i n g " > ' T 3 9 ' ! 5 6 : 5 6 < / d 1 p 1 : V a l u e > < / d 2 : a n y T y p e > < d 2 : a n y T y p e   z : I d = " i 5 2 9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2 4 6 " / > < d 1 p 1 : U U I D > 4 3 e 3 0 7 9 1 - 4 d 3 5 - 4 f e c - b 8 1 a - 8 1 0 3 c a 1 1 8 8 7 6 < / d 1 p 1 : U U I D > < d 1 p 1 : C o n t a i n e r   z : R e f = " i 5 2 4 7 " / > < d 1 p 1 : V a l u e   i : t y p e = " d 1 : s t r i n g " > ' T 4 0 ' ! 5 6 : 5 6 < / d 1 p 1 : V a l u e > < / d 2 : a n y T y p e > < d 2 : a n y T y p e   z : I d = " i 5 2 9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2 4 6 " / > < d 1 p 1 : U U I D > 6 8 2 6 d a 9 3 - 8 9 e c - 4 4 e c - 8 2 3 8 - 0 e 1 3 a 0 9 c 6 0 a d < / d 1 p 1 : U U I D > < d 1 p 1 : C o n t a i n e r   z : R e f = " i 5 2 4 7 " / > < d 1 p 1 : V a l u e   i : t y p e = " d 1 : s t r i n g " > ' T 4 1 ' ! 5 6 : 5 6 < / d 1 p 1 : V a l u e > < / d 2 : a n y T y p e > < d 2 : a n y T y p e   z : I d = " i 5 2 9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2 4 6 " / > < d 1 p 1 : U U I D > 4 6 d 9 0 7 2 7 - 6 9 8 0 - 4 c 4 8 - 9 0 0 6 - b 2 5 e d 4 4 0 c 9 9 0 < / d 1 p 1 : U U I D > < d 1 p 1 : C o n t a i n e r   z : R e f = " i 5 2 4 7 " / > < d 1 p 1 : V a l u e   i : t y p e = " d 1 : s t r i n g " > ' T 4 2 ' ! 5 6 : 5 6 < / d 1 p 1 : V a l u e > < / d 2 : a n y T y p e > < d 2 : a n y T y p e   z : I d = " i 5 2 9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2 4 6 " / > < d 1 p 1 : U U I D > 0 a 1 8 7 8 8 c - d d 8 d - 4 8 1 6 - 9 a c e - 9 a 4 c 3 0 7 6 3 6 a 1 < / d 1 p 1 : U U I D > < d 1 p 1 : C o n t a i n e r   z : R e f = " i 5 2 4 7 " / > < d 1 p 1 : V a l u e   i : t y p e = " d 1 : s t r i n g " > ' T 4 3 ' ! 5 6 : 5 6 < / d 1 p 1 : V a l u e > < / d 2 : a n y T y p e > < d 2 : a n y T y p e   z : I d = " i 5 2 9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2 4 6 " / > < d 1 p 1 : U U I D > 4 e 9 7 c 8 6 e - 1 0 8 0 - 4 9 4 0 - 9 7 1 f - 8 3 4 f a f 9 8 4 3 4 9 < / d 1 p 1 : U U I D > < d 1 p 1 : C o n t a i n e r   z : R e f = " i 5 2 4 7 " / > < d 1 p 1 : V a l u e   i : t y p e = " d 1 : s t r i n g " > ' T 4 4 ' ! 5 6 : 5 6 < / d 1 p 1 : V a l u e > < / d 2 : a n y T y p e > < d 2 : a n y T y p e   z : I d = " i 5 2 9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2 4 6 " / > < d 1 p 1 : U U I D > 6 6 1 c f 8 f 9 - e 3 4 4 - 4 b c 5 - a c c 9 - 8 4 1 6 c 8 a 3 c d f 5 < / d 1 p 1 : U U I D > < d 1 p 1 : C o n t a i n e r   z : R e f = " i 5 2 4 7 " / > < d 1 p 1 : V a l u e   i : t y p e = " d 1 : s t r i n g " > ' T 4 5 ' ! 5 6 : 5 6 < / d 1 p 1 : V a l u e > < / d 2 : a n y T y p e > < d 2 : a n y T y p e   z : I d = " i 5 2 9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2 4 6 " / > < d 1 p 1 : U U I D > 3 1 d 2 4 3 4 8 - d c 8 7 - 4 e f e - 9 c 0 d - b 7 b e 0 2 1 0 b 5 1 4 < / d 1 p 1 : U U I D > < d 1 p 1 : C o n t a i n e r   z : R e f = " i 5 2 4 7 " / > < d 1 p 1 : V a l u e   i : t y p e = " d 1 : s t r i n g " > ' T 4 6 ' ! 5 7 : 5 7 < / d 1 p 1 : V a l u e > < / d 2 : a n y T y p e > < d 2 : a n y T y p e   z : I d = " i 5 2 9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2 4 6 " / > < d 1 p 1 : U U I D > 2 a 6 a 7 b 8 8 - 9 6 c 0 - 4 0 f 2 - b 2 5 0 - d b 7 0 0 4 2 5 a 0 4 4 < / d 1 p 1 : U U I D > < d 1 p 1 : C o n t a i n e r   z : R e f = " i 5 2 4 7 " / > < d 1 p 1 : V a l u e   i : t y p e = " d 1 : s t r i n g " > ' T 4 7 ' ! 5 7 : 5 7 < / d 1 p 1 : V a l u e > < / d 2 : a n y T y p e > < d 2 : a n y T y p e   z : I d = " i 5 2 9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2 4 6 " / > < d 1 p 1 : U U I D > c 3 d 4 9 3 c 6 - 3 2 0 2 - 4 f 6 6 - 8 d e 0 - 2 d c 3 7 0 d e 1 5 d 0 < / d 1 p 1 : U U I D > < d 1 p 1 : C o n t a i n e r   z : R e f = " i 5 2 4 7 " / > < d 1 p 1 : V a l u e   i : t y p e = " d 1 : s t r i n g " > ' T 4 8 ' ! 5 7 : 5 7 < / d 1 p 1 : V a l u e > < / d 2 : a n y T y p e > < d 2 : a n y T y p e   z : I d = " i 5 2 9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2 4 6 " / > < d 1 p 1 : U U I D > a 3 e 4 4 5 b 1 - 8 a c 0 - 4 b 0 2 - 9 d b a - 0 8 a 2 d a 7 5 f 3 7 5 < / d 1 p 1 : U U I D > < d 1 p 1 : C o n t a i n e r   z : R e f = " i 5 2 4 7 " / > < d 1 p 1 : V a l u e   i : t y p e = " d 1 : s t r i n g " > ' T 4 9 ' ! 5 7 : 5 7 < / d 1 p 1 : V a l u e > < / d 2 : a n y T y p e > < d 2 : a n y T y p e   z : I d = " i 5 3 0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2 4 6 " / > < d 1 p 1 : U U I D > e 4 a f 8 b 3 6 - 5 0 f 2 - 4 c d 8 - 8 7 c 5 - e f 4 f 8 a 3 1 f b c c < / d 1 p 1 : U U I D > < d 1 p 1 : C o n t a i n e r   z : R e f = " i 5 2 4 7 " / > < d 1 p 1 : V a l u e   i : t y p e = " d 1 : s t r i n g " > ' T 5 0 ' ! 5 7 : 5 7 < / d 1 p 1 : V a l u e > < / d 2 : a n y T y p e > < d 2 : a n y T y p e   z : I d = " i 5 3 0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2 4 6 " / > < d 1 p 1 : U U I D > 9 f 4 4 5 6 f f - e b 3 4 - 4 8 c a - b 7 8 b - 4 e 5 b 7 8 a b f a c 5 < / d 1 p 1 : U U I D > < d 1 p 1 : C o n t a i n e r   z : R e f = " i 5 2 4 7 " / > < d 1 p 1 : V a l u e   i : t y p e = " d 1 : s t r i n g " > ' T 5 1 ' ! 5 7 : 5 7 < / d 1 p 1 : V a l u e > < / d 2 : a n y T y p e > < d 2 : a n y T y p e   z : I d = " i 5 3 0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2 4 6 " / > < d 1 p 1 : U U I D > 0 e 0 b b 9 2 7 - 0 e 9 2 - 4 9 7 3 - b 1 7 4 - f 9 7 d 1 8 1 5 6 7 6 c < / d 1 p 1 : U U I D > < d 1 p 1 : C o n t a i n e r   z : R e f = " i 5 2 4 7 " / > < d 1 p 1 : V a l u e   i : t y p e = " d 1 : s t r i n g " > ' T 5 2 ' ! 5 7 : 5 7 < / d 1 p 1 : V a l u e > < / d 2 : a n y T y p e > < d 2 : a n y T y p e   z : I d = " i 5 3 0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2 4 6 " / > < d 1 p 1 : U U I D > b 5 9 e 8 e 8 4 - 7 a f c - 4 7 e 6 - 9 e f e - 6 e 3 7 3 9 8 f c 1 f 0 < / d 1 p 1 : U U I D > < d 1 p 1 : C o n t a i n e r   z : R e f = " i 5 2 4 7 " / > < d 1 p 1 : V a l u e   i : t y p e = " d 1 : s t r i n g " > ' T 5 3 ' ! 5 7 : 5 7 < / d 1 p 1 : V a l u e > < / d 2 : a n y T y p e > < d 2 : a n y T y p e   z : I d = " i 5 3 0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2 4 6 " / > < d 1 p 1 : U U I D > d 2 e e a f 5 9 - d 7 c 7 - 4 a 5 0 - 8 5 f 6 - c 1 2 e 7 f a 6 d d 4 3 < / d 1 p 1 : U U I D > < d 1 p 1 : C o n t a i n e r   z : R e f = " i 5 2 4 7 " / > < d 1 p 1 : V a l u e   i : t y p e = " d 1 : s t r i n g " > ' T 5 4 ' ! 5 6 : 5 6 < / d 1 p 1 : V a l u e > < / d 2 : a n y T y p e > < d 2 : a n y T y p e   z : I d = " i 5 3 0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2 4 6 " / > < d 1 p 1 : U U I D > 0 2 b 1 c 9 3 2 - b 4 8 a - 4 6 3 8 - 9 f 0 4 - 5 c 6 4 0 b b 5 b f c 5 < / d 1 p 1 : U U I D > < d 1 p 1 : C o n t a i n e r   z : R e f = " i 5 2 4 7 " / > < d 1 p 1 : V a l u e   i : t y p e = " d 1 : s t r i n g " > ' T 5 5 ' ! 5 6 : 5 6 < / d 1 p 1 : V a l u e > < / d 2 : a n y T y p e > < d 2 : a n y T y p e   z : I d = " i 5 3 0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2 4 6 " / > < d 1 p 1 : U U I D > d 2 6 b d d c 0 - 6 9 4 0 - 4 f 4 e - b 3 d 8 - b d 4 e 4 d 6 3 5 6 d 4 < / d 1 p 1 : U U I D > < d 1 p 1 : C o n t a i n e r   z : R e f = " i 5 2 4 7 " / > < d 1 p 1 : V a l u e   i : t y p e = " d 1 : s t r i n g " > ' T 5 6 ' ! 5 6 : 5 6 < / d 1 p 1 : V a l u e > < / d 2 : a n y T y p e > < d 2 : a n y T y p e   z : I d = " i 5 3 0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2 4 6 " / > < d 1 p 1 : U U I D > c 5 6 4 e a c 4 - 0 c 3 d - 4 c 1 a - b 8 7 1 - 5 1 a 0 5 7 1 1 8 1 8 1 < / d 1 p 1 : U U I D > < d 1 p 1 : C o n t a i n e r   z : R e f = " i 5 2 4 7 " / > < d 1 p 1 : V a l u e   i : t y p e = " d 1 : s t r i n g " > ' T 5 7 ' ! 5 6 : 5 6 < / d 1 p 1 : V a l u e > < / d 2 : a n y T y p e > < d 2 : a n y T y p e   z : I d = " i 5 3 0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2 4 6 " / > < d 1 p 1 : U U I D > e 6 6 c 8 a e 1 - 9 d e 3 - 4 5 0 7 - 9 d 7 2 - c 8 e 0 1 a 6 9 e 0 d 2 < / d 1 p 1 : U U I D > < d 1 p 1 : C o n t a i n e r   z : R e f = " i 5 2 4 7 " / > < d 1 p 1 : V a l u e   i : t y p e = " d 1 : s t r i n g " > ' T 5 8 ' ! 5 6 : 5 6 < / d 1 p 1 : V a l u e > < / d 2 : a n y T y p e > < d 2 : a n y T y p e   z : I d = " i 5 3 0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2 4 6 " / > < d 1 p 1 : U U I D > 3 8 0 4 c 2 5 b - 6 d 1 9 - 4 2 3 e - a 0 a 0 - 7 9 f 0 7 f d 8 d 3 d e < / d 1 p 1 : U U I D > < d 1 p 1 : C o n t a i n e r   z : R e f = " i 5 2 4 7 " / > < d 1 p 1 : V a l u e   i : t y p e = " d 1 : s t r i n g " > ' T 5 9 ' ! 5 6 : 5 6 < / d 1 p 1 : V a l u e > < / d 2 : a n y T y p e > < d 2 : a n y T y p e   z : I d = " i 5 3 1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2 4 6 " / > < d 1 p 1 : U U I D > 2 b 3 9 e 2 e c - 7 f 6 b - 4 6 2 1 - 8 3 5 6 - b c a e 4 f 5 a 5 3 b c < / d 1 p 1 : U U I D > < d 1 p 1 : C o n t a i n e r   z : R e f = " i 5 2 4 7 " / > < d 1 p 1 : V a l u e   i : t y p e = " d 1 : s t r i n g " > ' T 6 0 ' ! 5 5 : 5 5 < / d 1 p 1 : V a l u e > < / d 2 : a n y T y p e > < d 2 : a n y T y p e   z : I d = " i 5 3 1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2 4 6 " / > < d 1 p 1 : U U I D > 9 9 b e c 8 1 5 - c 5 2 a - 4 3 9 7 - 9 3 6 3 - c 9 2 e 4 7 6 b 2 7 3 2 < / d 1 p 1 : U U I D > < d 1 p 1 : C o n t a i n e r   z : R e f = " i 5 2 4 7 " / > < d 1 p 1 : V a l u e   i : t y p e = " d 1 : s t r i n g " > ' T 6 1 ' ! 5 5 : 5 5 < / d 1 p 1 : V a l u e > < / d 2 : a n y T y p e > < d 2 : a n y T y p e   z : I d = " i 5 3 1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2 4 6 " / > < d 1 p 1 : U U I D > 1 c d 2 7 1 5 d - f 8 5 4 - 4 f a 3 - 9 8 0 a - d 8 7 3 b 4 1 2 0 c 6 c < / d 1 p 1 : U U I D > < d 1 p 1 : C o n t a i n e r   z : R e f = " i 5 2 4 7 " / > < d 1 p 1 : V a l u e   i : t y p e = " d 1 : s t r i n g " > ' T 6 2 ' ! 5 5 : 5 5 < / d 1 p 1 : V a l u e > < / d 2 : a n y T y p e > < d 2 : a n y T y p e   z : I d = " i 5 3 1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2 4 6 " / > < d 1 p 1 : U U I D > b f a 1 8 8 4 4 - b 8 a c - 4 5 2 f - b 7 c 6 - 8 4 6 4 1 7 4 4 0 0 b f < / d 1 p 1 : U U I D > < d 1 p 1 : C o n t a i n e r   z : R e f = " i 5 2 4 7 " / > < d 1 p 1 : V a l u e   i : t y p e = " d 1 : s t r i n g " > ' T 6 3 ' ! 5 5 : 5 5 < / d 1 p 1 : V a l u e > < / d 2 : a n y T y p e > < d 2 : a n y T y p e   z : I d = " i 5 3 1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2 4 6 " / > < d 1 p 1 : U U I D > 2 2 6 1 f f a 4 - 3 1 e d - 4 a a b - 9 4 3 9 - 8 1 7 b 1 d 8 5 d a d b < / d 1 p 1 : U U I D > < d 1 p 1 : C o n t a i n e r   z : R e f = " i 5 2 4 7 " / > < d 1 p 1 : V a l u e   i : t y p e = " d 1 : s t r i n g " > ' T 6 4 ' ! 5 5 : 5 5 < / d 1 p 1 : V a l u e > < / d 2 : a n y T y p e > < d 2 : a n y T y p e   z : I d = " i 5 3 1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2 4 6 " / > < d 1 p 1 : U U I D > c 1 e 1 0 5 7 5 - 0 9 1 8 - 4 8 7 8 - 8 4 5 b - 9 3 8 e e a 8 b 6 7 2 9 < / d 1 p 1 : U U I D > < d 1 p 1 : C o n t a i n e r   z : R e f = " i 5 2 4 7 " / > < d 1 p 1 : V a l u e   i : t y p e = " d 1 : s t r i n g " > ' T 6 5 ' ! 5 6 : 5 6 < / d 1 p 1 : V a l u e > < / d 2 : a n y T y p e > < d 2 : a n y T y p e   z : I d = " i 5 3 1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2 4 6 " / > < d 1 p 1 : U U I D > d 9 0 4 2 d 8 8 - 8 f 6 4 - 4 6 b d - 9 7 7 a - 9 d 8 d 3 5 6 d 4 c 6 3 < / d 1 p 1 : U U I D > < d 1 p 1 : C o n t a i n e r   z : R e f = " i 5 2 4 7 " / > < d 1 p 1 : V a l u e   i : t y p e = " d 1 : s t r i n g " > ' T 6 6 ' ! 5 6 : 5 6 < / d 1 p 1 : V a l u e > < / d 2 : a n y T y p e > < d 2 : a n y T y p e   z : I d = " i 5 3 1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2 4 6 " / > < d 1 p 1 : U U I D > 9 6 8 2 4 a e d - 1 e 9 f - 4 b 2 0 - b 4 4 a - e 1 0 4 1 3 4 3 e 3 8 f < / d 1 p 1 : U U I D > < d 1 p 1 : C o n t a i n e r   z : R e f = " i 5 2 4 7 " / > < d 1 p 1 : V a l u e   i : t y p e = " d 1 : s t r i n g " > ' T 6 7 ' ! 5 6 : 5 6 < / d 1 p 1 : V a l u e > < / d 2 : a n y T y p e > < d 2 : a n y T y p e   z : I d = " i 5 3 1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2 4 6 " / > < d 1 p 1 : U U I D > b 3 4 c 6 9 7 4 - c 3 1 d - 4 8 7 d - b d 2 0 - 1 e 1 9 7 2 1 2 4 3 6 9 < / d 1 p 1 : U U I D > < d 1 p 1 : C o n t a i n e r   z : R e f = " i 5 2 4 7 " / > < d 1 p 1 : V a l u e   i : t y p e = " d 1 : s t r i n g " > ' T 6 8 ' ! 5 6 : 5 6 < / d 1 p 1 : V a l u e > < / d 2 : a n y T y p e > < d 2 : a n y T y p e   z : I d = " i 5 3 1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2 4 6 " / > < d 1 p 1 : U U I D > d 5 4 6 a 2 7 f - f a 8 0 - 4 3 f 9 - a f a 2 - e d b f 2 f d a 5 1 e 8 < / d 1 p 1 : U U I D > < d 1 p 1 : C o n t a i n e r   z : R e f = " i 5 2 4 7 " / > < d 1 p 1 : V a l u e   i : t y p e = " d 1 : s t r i n g " > ' T 6 9 ' ! 5 6 : 5 6 < / d 1 p 1 : V a l u e > < / d 2 : a n y T y p e > < d 2 : a n y T y p e   z : I d = " i 5 3 2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2 4 6 " / > < d 1 p 1 : U U I D > 9 2 4 e e a 0 8 - a 6 6 a - 4 6 2 2 - b 5 4 c - 1 7 2 f 5 d d 3 1 e 1 c < / d 1 p 1 : U U I D > < d 1 p 1 : C o n t a i n e r   z : R e f = " i 5 2 4 7 " / > < d 1 p 1 : V a l u e   i : t y p e = " d 1 : s t r i n g " > ' T 7 0 ' ! 5 7 : 5 7 < / d 1 p 1 : V a l u e > < / d 2 : a n y T y p e > < d 2 : a n y T y p e   z : I d = " i 5 3 2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2 4 6 " / > < d 1 p 1 : U U I D > f c 8 1 e 5 8 8 - 8 c 7 1 - 4 3 4 5 - 8 5 4 d - 0 2 5 7 2 d 3 1 6 b 2 0 < / d 1 p 1 : U U I D > < d 1 p 1 : C o n t a i n e r   z : R e f = " i 5 2 4 7 " / > < d 1 p 1 : V a l u e   i : t y p e = " d 1 : s t r i n g " > ' T 7 1 ' ! 5 7 : 5 7 < / d 1 p 1 : V a l u e > < / d 2 : a n y T y p e > < d 2 : a n y T y p e   z : I d = " i 5 3 2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2 4 6 " / > < d 1 p 1 : U U I D > 8 a 6 e 4 9 9 9 - 2 2 6 5 - 4 f 2 d - b f d d - 2 5 f b c e 0 1 f 8 2 b < / d 1 p 1 : U U I D > < d 1 p 1 : C o n t a i n e r   z : R e f = " i 5 2 4 7 " / > < d 1 p 1 : V a l u e   i : t y p e = " d 1 : s t r i n g " > ' T 7 2 ' ! 5 7 : 5 7 < / d 1 p 1 : V a l u e > < / d 2 : a n y T y p e > < d 2 : a n y T y p e   z : I d = " i 5 3 2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2 4 6 " / > < d 1 p 1 : U U I D > 6 d 6 e f a 3 7 - 3 4 5 d - 4 5 4 4 - 8 7 9 c - 8 1 6 e a 2 d e 8 f f 8 < / d 1 p 1 : U U I D > < d 1 p 1 : C o n t a i n e r   z : R e f = " i 5 2 4 7 " / > < d 1 p 1 : V a l u e   i : t y p e = " d 1 : s t r i n g " > ' T 7 3 ' ! 5 7 : 5 7 < / d 1 p 1 : V a l u e > < / d 2 : a n y T y p e > < d 2 : a n y T y p e   z : I d = " i 5 3 2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2 4 6 " / > < d 1 p 1 : U U I D > 9 0 b 9 8 5 7 7 - b 5 6 5 - 4 9 2 8 - 8 b e 9 - 4 b 4 9 d 4 b 4 2 d f 8 < / d 1 p 1 : U U I D > < d 1 p 1 : C o n t a i n e r   z : R e f = " i 5 2 4 7 " / > < d 1 p 1 : V a l u e   i : t y p e = " d 1 : s t r i n g " > ' T 7 4 ' ! 5 7 : 5 7 < / d 1 p 1 : V a l u e > < / d 2 : a n y T y p e > < d 2 : a n y T y p e   z : I d = " i 5 3 2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2 4 6 " / > < d 1 p 1 : U U I D > 8 7 1 7 7 a a 7 - 9 3 9 e - 4 f 1 b - b b 3 a - c 6 1 f 1 e e 7 7 7 8 0 < / d 1 p 1 : U U I D > < d 1 p 1 : C o n t a i n e r   z : R e f = " i 5 2 4 7 " / > < d 1 p 1 : V a l u e   i : t y p e = " d 1 : s t r i n g " > ' T 7 5 ' ! 5 6 : 5 6 < / d 1 p 1 : V a l u e > < / d 2 : a n y T y p e > < d 2 : a n y T y p e   z : I d = " i 5 3 2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2 4 6 " / > < d 1 p 1 : U U I D > f 4 d 5 b c 0 7 - 2 5 3 8 - 4 8 a e - 8 5 7 4 - b 1 f 3 3 7 8 4 c 2 2 3 < / d 1 p 1 : U U I D > < d 1 p 1 : C o n t a i n e r   z : R e f = " i 5 2 4 7 " / > < d 1 p 1 : V a l u e   i : t y p e = " d 1 : s t r i n g " > ' T 7 6 ' ! 5 6 : 5 6 < / d 1 p 1 : V a l u e > < / d 2 : a n y T y p e > < d 2 : a n y T y p e   z : I d = " i 5 3 2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2 4 6 " / > < d 1 p 1 : U U I D > 7 2 4 7 c a 1 0 - 1 c 2 c - 4 7 e a - a 8 d e - 8 c 0 1 6 c 2 f c 4 7 f < / d 1 p 1 : U U I D > < d 1 p 1 : C o n t a i n e r   z : R e f = " i 5 2 4 7 " / > < d 1 p 1 : V a l u e   i : t y p e = " d 1 : s t r i n g " > ' T 7 7 ' ! 5 6 : 5 6 < / d 1 p 1 : V a l u e > < / d 2 : a n y T y p e > < d 2 : a n y T y p e   z : I d = " i 5 3 2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2 4 6 " / > < d 1 p 1 : U U I D > 5 2 4 d 9 9 8 6 - c 0 3 7 - 4 2 f 2 - 8 4 3 8 - e 0 7 0 2 b 2 1 9 0 0 e < / d 1 p 1 : U U I D > < d 1 p 1 : C o n t a i n e r   z : R e f = " i 5 2 4 7 " / > < d 1 p 1 : V a l u e   i : t y p e = " d 1 : s t r i n g " > ' T 7 8 ' ! 5 6 : 5 6 < / d 1 p 1 : V a l u e > < / d 2 : a n y T y p e > < d 2 : a n y T y p e   z : I d = " i 5 3 2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2 4 6 " / > < d 1 p 1 : U U I D > 0 0 3 b 4 c d 8 - d e c 0 - 4 b 2 3 - b 7 7 9 - b a 9 d a a f 8 e f 5 e < / d 1 p 1 : U U I D > < d 1 p 1 : C o n t a i n e r   z : R e f = " i 5 2 4 7 " / > < d 1 p 1 : V a l u e   i : t y p e = " d 1 : s t r i n g " > ' T 7 9 ' ! 5 7 : 5 7 < / d 1 p 1 : V a l u e > < / d 2 : a n y T y p e > < d 2 : a n y T y p e   z : I d = " i 5 3 3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2 4 6 " / > < d 1 p 1 : U U I D > e 4 7 4 f 2 3 4 - 9 f d 6 - 4 2 b b - b f 0 3 - 1 a 5 6 4 4 8 6 0 2 4 4 < / d 1 p 1 : U U I D > < d 1 p 1 : C o n t a i n e r   z : R e f = " i 5 2 4 7 " / > < d 1 p 1 : V a l u e   i : t y p e = " d 1 : s t r i n g " > ' T 8 0 ' ! 5 7 : 5 7 < / d 1 p 1 : V a l u e > < / d 2 : a n y T y p e > < d 2 : a n y T y p e   z : I d = " i 5 3 3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2 4 6 " / > < d 1 p 1 : U U I D > f 5 3 a c f 5 8 - 3 b b 1 - 4 8 1 d - 8 9 a 4 - d 7 a 3 f e a 9 b 9 3 e < / d 1 p 1 : U U I D > < d 1 p 1 : C o n t a i n e r   z : R e f = " i 5 2 4 7 " / > < d 1 p 1 : V a l u e   i : t y p e = " d 1 : s t r i n g " > ' T 8 1 ' ! 5 7 : 5 7 < / d 1 p 1 : V a l u e > < / d 2 : a n y T y p e > < d 2 : a n y T y p e   z : I d = " i 5 3 3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2 4 6 " / > < d 1 p 1 : U U I D > 6 3 9 7 6 f 1 d - 4 3 0 5 - 4 b a d - b d 0 7 - 4 f e 2 8 0 2 0 c 2 d 9 < / d 1 p 1 : U U I D > < d 1 p 1 : C o n t a i n e r   z : R e f = " i 5 2 4 7 " / > < d 1 p 1 : V a l u e   i : t y p e = " d 1 : s t r i n g " > ' T 8 2 ' ! 5 6 : 5 6 < / d 1 p 1 : V a l u e > < / d 2 : a n y T y p e > < d 2 : a n y T y p e   z : I d = " i 5 3 3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2 4 6 " / > < d 1 p 1 : U U I D > 5 7 3 7 9 e 2 d - 6 6 0 3 - 4 1 b 0 - 8 5 0 3 - 9 e 1 f e 2 6 0 5 0 f 6 < / d 1 p 1 : U U I D > < d 1 p 1 : C o n t a i n e r   z : R e f = " i 5 2 4 7 " / > < d 1 p 1 : V a l u e   i : t y p e = " d 1 : s t r i n g " > ' T 8 3 ' ! 5 6 : 5 6 < / d 1 p 1 : V a l u e > < / d 2 : a n y T y p e > < d 2 : a n y T y p e   z : I d = " i 5 3 3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2 4 6 " / > < d 1 p 1 : U U I D > 4 8 9 d 4 7 9 3 - e d 2 c - 4 c 1 b - b 0 4 0 - c b d 8 c 3 9 7 d 3 9 b < / d 1 p 1 : U U I D > < d 1 p 1 : C o n t a i n e r   z : R e f = " i 5 2 4 7 " / > < d 1 p 1 : V a l u e   i : t y p e = " d 1 : s t r i n g " > ' T 8 4 ' ! 5 6 : 5 6 < / d 1 p 1 : V a l u e > < / d 2 : a n y T y p e > < d 2 : a n y T y p e   z : I d = " i 5 3 3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2 4 6 " / > < d 1 p 1 : U U I D > d 5 b d f a 0 3 - 6 d 2 9 - 4 8 5 2 - 8 b 7 d - c 6 9 d f 7 6 6 9 5 6 a < / d 1 p 1 : U U I D > < d 1 p 1 : C o n t a i n e r   z : R e f = " i 5 2 4 7 " / > < d 1 p 1 : V a l u e   i : t y p e = " d 1 : s t r i n g " > ' T 8 5 ' ! 5 6 : 5 6 < / d 1 p 1 : V a l u e > < / d 2 : a n y T y p e > < d 2 : a n y T y p e   z : I d = " i 5 3 3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2 4 6 " / > < d 1 p 1 : U U I D > 6 4 5 c 1 1 6 f - e f 9 f - 4 1 6 7 - 9 4 0 b - f 9 2 8 9 3 5 5 4 8 5 d < / d 1 p 1 : U U I D > < d 1 p 1 : C o n t a i n e r   z : R e f = " i 5 2 4 7 " / > < d 1 p 1 : V a l u e   i : t y p e = " d 1 : s t r i n g " > ' T 8 6 ' ! 5 5 : 5 5 < / d 1 p 1 : V a l u e > < / d 2 : a n y T y p e > < d 2 : a n y T y p e   z : I d = " i 5 3 3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2 4 6 " / > < d 1 p 1 : U U I D > b d 4 f a c 5 3 - a a 0 f - 4 0 7 b - b e f 8 - 8 1 e 1 a 4 f 1 e 5 c c < / d 1 p 1 : U U I D > < d 1 p 1 : C o n t a i n e r   z : R e f = " i 5 2 4 7 " / > < d 1 p 1 : V a l u e   i : t y p e = " d 1 : s t r i n g " > ' T 8 7 ' ! 5 6 : 5 6 < / d 1 p 1 : V a l u e > < / d 2 : a n y T y p e > < d 2 : a n y T y p e   z : I d = " i 5 3 3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2 4 6 " / > < d 1 p 1 : U U I D > e 8 1 5 8 d 6 b - 9 6 e 9 - 4 3 a 3 - 9 f 7 2 - 2 5 7 4 1 3 0 7 2 5 3 7 < / d 1 p 1 : U U I D > < d 1 p 1 : C o n t a i n e r   z : R e f = " i 5 2 4 7 " / > < d 1 p 1 : V a l u e   i : t y p e = " d 1 : s t r i n g " > ' T 8 8 ' ! 5 6 : 5 6 < / d 1 p 1 : V a l u e > < / d 2 : a n y T y p e > < d 2 : a n y T y p e   z : I d = " i 5 3 3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2 4 6 " / > < d 1 p 1 : U U I D > 4 8 3 e 7 6 8 8 - c 9 9 6 - 4 b 5 4 - b 6 9 6 - 4 8 9 8 d e c 4 c 4 4 0 < / d 1 p 1 : U U I D > < d 1 p 1 : C o n t a i n e r   z : R e f = " i 5 2 4 7 " / > < d 1 p 1 : V a l u e   i : t y p e = " d 1 : s t r i n g " > ' T 8 9 ' ! 5 6 : 5 6 < / d 1 p 1 : V a l u e > < / d 2 : a n y T y p e > < d 2 : a n y T y p e   z : I d = " i 5 3 4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2 4 6 " / > < d 1 p 1 : U U I D > a 3 7 d 9 4 9 2 - 6 7 8 d - 4 3 d 9 - 8 e 9 3 - 6 5 2 c 4 b c 3 e e 1 8 < / d 1 p 1 : U U I D > < d 1 p 1 : C o n t a i n e r   z : R e f = " i 5 2 4 7 " / > < d 1 p 1 : V a l u e   i : t y p e = " d 1 : s t r i n g " > ' T 9 0 ' ! 5 5 : 5 5 < / d 1 p 1 : V a l u e > < / d 2 : a n y T y p e > < d 2 : a n y T y p e   z : I d = " i 5 3 4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2 4 6 " / > < d 1 p 1 : U U I D > f 3 5 1 b a 4 7 - c f 8 d - 4 f e 4 - 8 7 d 5 - e 4 7 2 4 e 7 3 7 b e 6 < / d 1 p 1 : U U I D > < d 1 p 1 : C o n t a i n e r   z : R e f = " i 5 2 4 7 " / > < d 1 p 1 : V a l u e   i : t y p e = " d 1 : s t r i n g " > ' T 9 1 ' ! 5 5 : 5 5 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3 4 2 " > < d 1 p 1 : U U I D > b e d d 1 6 3 c - 9 b c 9 - 4 4 f 7 - 9 0 2 7 - d 7 8 b 4 d c d 0 0 f f < / d 1 p 1 : U U I D > < d 1 p 1 : _ e l e m e n t s > < d 2 : a n y T y p e   z : R e f = " i 5 2 4 8 " / > < d 2 : a n y T y p e   z : R e f = " i 5 2 5 1 " / > < d 2 : a n y T y p e   z : R e f = " i 5 2 5 2 " / > < d 2 : a n y T y p e   z : R e f = " i 5 2 5 3 " / > < d 2 : a n y T y p e   z : R e f = " i 5 2 5 4 " / > < d 2 : a n y T y p e   z : R e f = " i 5 2 5 5 " / > < d 2 : a n y T y p e   z : R e f = " i 5 2 5 6 " / > < d 2 : a n y T y p e   z : R e f = " i 5 2 5 7 " / > < d 2 : a n y T y p e   z : R e f = " i 5 2 5 8 " / > < d 2 : a n y T y p e   z : R e f = " i 5 2 5 9 " / > < d 2 : a n y T y p e   z : R e f = " i 5 2 6 0 " / > < d 2 : a n y T y p e   z : R e f = " i 5 2 6 1 " / > < d 2 : a n y T y p e   z : R e f = " i 5 2 6 2 " / > < d 2 : a n y T y p e   z : R e f = " i 5 2 6 3 " / > < d 2 : a n y T y p e   z : R e f = " i 5 2 6 4 " / > < d 2 : a n y T y p e   z : R e f = " i 5 2 6 5 " / > < d 2 : a n y T y p e   z : R e f = " i 5 2 6 6 " / > < d 2 : a n y T y p e   z : R e f = " i 5 2 6 7 " / > < d 2 : a n y T y p e   z : R e f = " i 5 2 6 8 " / > < d 2 : a n y T y p e   z : R e f = " i 5 2 6 9 " / > < d 2 : a n y T y p e   z : R e f = " i 5 2 7 0 " / > < d 2 : a n y T y p e   z : R e f = " i 5 2 7 1 " / > < d 2 : a n y T y p e   z : R e f = " i 5 2 7 2 " / > < d 2 : a n y T y p e   z : R e f = " i 5 2 7 3 " / > < d 2 : a n y T y p e   z : R e f = " i 5 2 7 4 " / > < d 2 : a n y T y p e   z : R e f = " i 5 2 7 5 " / > < d 2 : a n y T y p e   z : R e f = " i 5 2 7 6 " / > < d 2 : a n y T y p e   z : R e f = " i 5 2 7 7 " / > < d 2 : a n y T y p e   z : R e f = " i 5 2 7 8 " / > < d 2 : a n y T y p e   z : R e f = " i 5 2 7 9 " / > < d 2 : a n y T y p e   z : R e f = " i 5 2 8 0 " / > < d 2 : a n y T y p e   z : R e f = " i 5 2 8 1 " / > < d 2 : a n y T y p e   z : R e f = " i 5 2 8 2 " / > < d 2 : a n y T y p e   z : R e f = " i 5 2 8 3 " / > < d 2 : a n y T y p e   z : R e f = " i 5 2 8 4 " / > < d 2 : a n y T y p e   z : R e f = " i 5 2 8 5 " / > < d 2 : a n y T y p e   z : R e f = " i 5 2 8 6 " / > < d 2 : a n y T y p e   z : R e f = " i 5 2 8 7 " / > < d 2 : a n y T y p e   z : R e f = " i 5 2 8 8 " / > < d 2 : a n y T y p e   z : R e f = " i 5 2 8 9 " / > < d 2 : a n y T y p e   z : R e f = " i 5 2 9 0 " / > < d 2 : a n y T y p e   z : R e f = " i 5 2 9 1 " / > < d 2 : a n y T y p e   z : R e f = " i 5 2 9 2 " / > < d 2 : a n y T y p e   z : R e f = " i 5 2 9 3 " / > < d 2 : a n y T y p e   z : R e f = " i 5 2 9 4 " / > < d 2 : a n y T y p e   z : R e f = " i 5 2 9 5 " / > < d 2 : a n y T y p e   z : R e f = " i 5 2 9 6 " / > < d 2 : a n y T y p e   z : R e f = " i 5 2 9 7 " / > < d 2 : a n y T y p e   z : R e f = " i 5 2 9 8 " / > < d 2 : a n y T y p e   z : R e f = " i 5 2 9 9 " / > < d 2 : a n y T y p e   z : R e f = " i 5 3 0 0 " / > < d 2 : a n y T y p e   z : R e f = " i 5 3 0 1 " / > < d 2 : a n y T y p e   z : R e f = " i 5 3 0 2 " / > < d 2 : a n y T y p e   z : R e f = " i 5 3 0 3 " / > < d 2 : a n y T y p e   z : R e f = " i 5 3 0 4 " / > < d 2 : a n y T y p e   z : R e f = " i 5 3 0 5 " / > < d 2 : a n y T y p e   z : R e f = " i 5 3 0 6 " / > < d 2 : a n y T y p e   z : R e f = " i 5 3 0 7 " / > < d 2 : a n y T y p e   z : R e f = " i 5 3 0 8 " / > < d 2 : a n y T y p e   z : R e f = " i 5 3 0 9 " / > < d 2 : a n y T y p e   z : R e f = " i 5 3 1 0 " / > < d 2 : a n y T y p e   z : R e f = " i 5 3 1 1 " / > < d 2 : a n y T y p e   z : R e f = " i 5 3 1 2 " / > < d 2 : a n y T y p e   z : R e f = " i 5 3 1 3 " / > < d 2 : a n y T y p e   z : R e f = " i 5 3 1 4 " / > < d 2 : a n y T y p e   z : R e f = " i 5 3 1 5 " / > < d 2 : a n y T y p e   z : R e f = " i 5 3 1 6 " / > < d 2 : a n y T y p e   z : R e f = " i 5 3 1 7 " / > < d 2 : a n y T y p e   z : R e f = " i 5 3 1 8 " / > < d 2 : a n y T y p e   z : R e f = " i 5 3 1 9 " / > < d 2 : a n y T y p e   z : R e f = " i 5 3 2 0 " / > < d 2 : a n y T y p e   z : R e f = " i 5 3 2 1 " / > < d 2 : a n y T y p e   z : R e f = " i 5 3 2 2 " / > < d 2 : a n y T y p e   z : R e f = " i 5 3 2 3 " / > < d 2 : a n y T y p e   z : R e f = " i 5 3 2 4 " / > < d 2 : a n y T y p e   z : R e f = " i 5 3 2 5 " / > < d 2 : a n y T y p e   z : R e f = " i 5 3 2 6 " / > < d 2 : a n y T y p e   z : R e f = " i 5 3 2 7 " / > < d 2 : a n y T y p e   z : R e f = " i 5 3 2 8 " / > < d 2 : a n y T y p e   z : R e f = " i 5 3 2 9 " / > < d 2 : a n y T y p e   z : R e f = " i 5 3 3 0 " / > < d 2 : a n y T y p e   z : R e f = " i 5 3 3 1 " / > < d 2 : a n y T y p e   z : R e f = " i 5 3 3 2 " / > < d 2 : a n y T y p e   z : R e f = " i 5 3 3 3 " / > < d 2 : a n y T y p e   z : R e f = " i 5 3 3 4 " / > < d 2 : a n y T y p e   z : R e f = " i 5 3 3 5 " / > < d 2 : a n y T y p e   z : R e f = " i 5 3 3 6 " / > < d 2 : a n y T y p e   z : R e f = " i 5 3 3 7 " / > < d 2 : a n y T y p e   z : R e f = " i 5 3 3 8 " / > < d 2 : a n y T y p e   z : R e f = " i 5 3 3 9 " / > < d 2 : a n y T y p e   z : R e f = " i 5 3 4 0 " / > < d 2 : a n y T y p e   z : R e f = " i 5 3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3 4 3 "   i : t y p e = " d 1 p 1 : L a b e l " > < d 1 p 1 : P a r e n t   z : R e f = " i 5 2 4 6 " / > < d 1 p 1 : U U I D > 1 b 2 3 d 8 6 3 - 6 f 6 1 - 4 5 c 1 - 8 2 b 7 - 8 e 5 f 0 3 0 5 9 f 7 d 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 N o r d - P a s   d e   C a l a i s 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5 3 4 4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P a y s & a m p ; 3 2 ; d e & a m p ; 3 2 ; l a & a m p ; 3 2 ; L o i r e & a m p ; 3 2 ; < / d 1 p 1 : N a m e > < d 1 p 1 : O b j e c t T y p e > E l e m e n t < / d 1 p 1 : O b j e c t T y p e > < d 1 p 1 : P a r e n t   z : R e f = " i 2 4 1 " / > < d 1 p 1 : U U I D > 1 9 9 5 5 9 7 8 - 2 6 4 1 - 4 a a d - b 5 2 8 - 5 6 4 0 0 d 1 5 e 3 c 2 < / d 1 p 1 : U U I D > < d 1 p 1 : _ p r o p e r t i e s   z : I d = " i 5 3 4 5 "   i : t y p e = " d 1 p 1 : M D M P r o p e r t i e s " > < d 1 p 1 : P a r e n t   z : R e f = " i 5 3 4 4 " / > < d 1 p 1 : U U I D > 5 a 0 f 1 d a 0 - 6 4 c 9 - 4 a f c - b c b 8 - 4 7 5 6 6 5 2 f 2 1 f 3 < / d 1 p 1 : U U I D > < d 1 p 1 : _ e l e m e n t s > < d 2 : a n y T y p e   z : I d = " i 5 3 4 6 "   i : t y p e = " d 1 p 1 : M D M P r o p e r t y " > < d 1 p 1 : N a m e > S i g L e t t e r < / d 1 p 1 : N a m e > < d 1 p 1 : P a r e n t   z : R e f = " i 5 3 4 4 " / > < d 1 p 1 : U U I D > 9 4 e 6 9 6 f 0 - 3 7 7 8 - 4 9 4 0 - 9 c 3 8 - 3 4 4 d 7 6 c 5 4 4 9 2 < / d 1 p 1 : U U I D > < d 1 p 1 : _ p r o p e r t i e s   z : I d = " i 5 3 4 7 "   i : t y p e = " d 1 p 1 : M D M P r o p e r t i e s " > < d 1 p 1 : P a r e n t   z : R e f = " i 5 3 4 6 " / > < d 1 p 1 : U U I D > 6 f 6 7 f 8 b 1 - 8 5 e 7 - 4 d 5 e - b f 9 c - a 1 6 7 d d 8 a f d f 2 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5 3 4 8 " > < d 1 p 1 : U U I D > 4 f 1 6 d 0 9 7 - 2 7 4 a - 4 f 7 8 - 8 8 2 c - 7 d 8 d d a 9 7 f 3 1 f 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4 5 " / > < d 1 p 1 : V a l u e   i : t y p e = " d 1 : s t r i n g " > < / d 1 p 1 : V a l u e > < / d 2 : a n y T y p e > < d 2 : a n y T y p e   z : I d = " i 5 3 4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3 4 4 " / > < d 1 p 1 : U U I D > 1 c 5 b 0 b 9 c - 9 8 e 3 - 4 f f 3 - 9 6 b e - d f b 0 3 d 1 5 9 3 d f < / d 1 p 1 : U U I D > < d 1 p 1 : C o n t a i n e r   z : R e f = " i 5 3 4 5 " / > < d 1 p 1 : V a l u e   i : t y p e = " d 1 : s t r i n g " > ' T 1 ' ! 5 6 : 5 6 < / d 1 p 1 : V a l u e > < / d 2 : a n y T y p e > < d 2 : a n y T y p e   z : I d = " i 5 3 5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3 4 4 " / > < d 1 p 1 : U U I D > c f 7 4 0 8 4 6 - 0 f 2 e - 4 c c 9 - b 5 7 9 - 0 f c 6 1 6 d c 7 a e 1 < / d 1 p 1 : U U I D > < d 1 p 1 : C o n t a i n e r   z : R e f = " i 5 3 4 5 " / > < d 1 p 1 : V a l u e   i : t y p e = " d 1 : s t r i n g " > ' T 2 ' ! 5 6 : 5 6 < / d 1 p 1 : V a l u e > < / d 2 : a n y T y p e > < d 2 : a n y T y p e   z : I d = " i 5 3 5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3 4 4 " / > < d 1 p 1 : U U I D > 2 2 8 7 2 7 d 0 - c a 0 8 - 4 3 a 7 - a d 0 b - 3 6 9 8 1 d 7 d 7 1 c d < / d 1 p 1 : U U I D > < d 1 p 1 : C o n t a i n e r   z : R e f = " i 5 3 4 5 " / > < d 1 p 1 : V a l u e   i : t y p e = " d 1 : s t r i n g " > ' T 3 ' ! 5 6 : 5 6 < / d 1 p 1 : V a l u e > < / d 2 : a n y T y p e > < d 2 : a n y T y p e   z : I d = " i 5 3 5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3 4 4 " / > < d 1 p 1 : U U I D > 3 f 0 f 4 5 3 8 - c 3 3 4 - 4 9 a e - a 5 c a - 4 5 f 2 7 2 b 8 1 5 c 3 < / d 1 p 1 : U U I D > < d 1 p 1 : C o n t a i n e r   z : R e f = " i 5 3 4 5 " / > < d 1 p 1 : V a l u e   i : t y p e = " d 1 : s t r i n g " > ' T 4 ' ! 5 6 : 5 6 < / d 1 p 1 : V a l u e > < / d 2 : a n y T y p e > < d 2 : a n y T y p e   z : I d = " i 5 3 5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3 4 4 " / > < d 1 p 1 : U U I D > 8 c 3 a 2 3 5 9 - c 6 f a - 4 b 0 4 - b 7 2 f - 8 f f 3 3 1 5 2 7 5 3 4 < / d 1 p 1 : U U I D > < d 1 p 1 : C o n t a i n e r   z : R e f = " i 5 3 4 5 " / > < d 1 p 1 : V a l u e   i : t y p e = " d 1 : s t r i n g " > ' T 5 ' ! 5 6 : 5 6 < / d 1 p 1 : V a l u e > < / d 2 : a n y T y p e > < d 2 : a n y T y p e   z : I d = " i 5 3 5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3 4 4 " / > < d 1 p 1 : U U I D > 3 3 4 6 d 8 a b - 5 2 7 8 - 4 e c 7 - 9 d 3 9 - f c 2 c b 9 b 0 f 5 1 8 < / d 1 p 1 : U U I D > < d 1 p 1 : C o n t a i n e r   z : R e f = " i 5 3 4 5 " / > < d 1 p 1 : V a l u e   i : t y p e = " d 1 : s t r i n g " > ' T 6 ' ! 5 6 : 5 6 < / d 1 p 1 : V a l u e > < / d 2 : a n y T y p e > < d 2 : a n y T y p e   z : I d = " i 5 3 5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3 4 4 " / > < d 1 p 1 : U U I D > 1 5 0 d 1 5 0 4 - f c 5 0 - 4 1 c 2 - 8 9 7 7 - d 8 7 d d d b 7 b c d d < / d 1 p 1 : U U I D > < d 1 p 1 : C o n t a i n e r   z : R e f = " i 5 3 4 5 " / > < d 1 p 1 : V a l u e   i : t y p e = " d 1 : s t r i n g " > ' T 7 ' ! 5 6 : 5 6 < / d 1 p 1 : V a l u e > < / d 2 : a n y T y p e > < d 2 : a n y T y p e   z : I d = " i 5 3 5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3 4 4 " / > < d 1 p 1 : U U I D > 4 1 0 e 7 3 0 e - a 2 5 4 - 4 7 3 1 - b 5 c 7 - e 2 5 1 f c 1 f 1 4 d f < / d 1 p 1 : U U I D > < d 1 p 1 : C o n t a i n e r   z : R e f = " i 5 3 4 5 " / > < d 1 p 1 : V a l u e   i : t y p e = " d 1 : s t r i n g " > ' T 8 ' ! 5 6 : 5 6 < / d 1 p 1 : V a l u e > < / d 2 : a n y T y p e > < d 2 : a n y T y p e   z : I d = " i 5 3 5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3 4 4 " / > < d 1 p 1 : U U I D > 6 f 9 b d d 1 a - c 3 c 4 - 4 e 5 c - b 6 f 9 - 7 b 1 a b 6 8 9 6 f 9 c < / d 1 p 1 : U U I D > < d 1 p 1 : C o n t a i n e r   z : R e f = " i 5 3 4 5 " / > < d 1 p 1 : V a l u e   i : t y p e = " d 1 : s t r i n g " > ' T 9 ' ! 5 6 : 5 6 < / d 1 p 1 : V a l u e > < / d 2 : a n y T y p e > < d 2 : a n y T y p e   z : I d = " i 5 3 5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3 4 4 " / > < d 1 p 1 : U U I D > 0 9 a 9 3 b 4 7 - 1 b 5 1 - 4 6 2 3 - b e f e - c b 4 9 0 3 8 a e 8 e 8 < / d 1 p 1 : U U I D > < d 1 p 1 : C o n t a i n e r   z : R e f = " i 5 3 4 5 " / > < d 1 p 1 : V a l u e   i : t y p e = " d 1 : s t r i n g " > ' T 1 0 ' ! 5 6 : 5 6 < / d 1 p 1 : V a l u e > < / d 2 : a n y T y p e > < d 2 : a n y T y p e   z : I d = " i 5 3 5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3 4 4 " / > < d 1 p 1 : U U I D > a 2 e e e 7 2 7 - 6 5 e c - 4 6 e f - b 8 c 7 - f f e 1 a 8 8 3 1 5 7 3 < / d 1 p 1 : U U I D > < d 1 p 1 : C o n t a i n e r   z : R e f = " i 5 3 4 5 " / > < d 1 p 1 : V a l u e   i : t y p e = " d 1 : s t r i n g " > ' T 1 1 ' ! 5 6 : 5 6 < / d 1 p 1 : V a l u e > < / d 2 : a n y T y p e > < d 2 : a n y T y p e   z : I d = " i 5 3 6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3 4 4 " / > < d 1 p 1 : U U I D > c a 2 5 9 7 8 f - 9 4 8 c - 4 b b c - a 7 1 3 - e 6 a 3 2 b 8 c 6 a c 1 < / d 1 p 1 : U U I D > < d 1 p 1 : C o n t a i n e r   z : R e f = " i 5 3 4 5 " / > < d 1 p 1 : V a l u e   i : t y p e = " d 1 : s t r i n g " > ' T 1 2 ' ! 5 6 : 5 6 < / d 1 p 1 : V a l u e > < / d 2 : a n y T y p e > < d 2 : a n y T y p e   z : I d = " i 5 3 6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3 4 4 " / > < d 1 p 1 : U U I D > c 9 6 b 4 7 5 4 - 2 f c 7 - 4 3 7 c - b c 9 4 - d c 0 4 e 6 f 9 e b 1 1 < / d 1 p 1 : U U I D > < d 1 p 1 : C o n t a i n e r   z : R e f = " i 5 3 4 5 " / > < d 1 p 1 : V a l u e   i : t y p e = " d 1 : s t r i n g " > ' T 1 3 ' ! 5 6 : 5 6 < / d 1 p 1 : V a l u e > < / d 2 : a n y T y p e > < d 2 : a n y T y p e   z : I d = " i 5 3 6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3 4 4 " / > < d 1 p 1 : U U I D > b 0 6 7 a 1 e d - 9 1 9 9 - 4 d 4 9 - 8 5 6 6 - 1 0 4 b 3 0 4 5 9 5 0 7 < / d 1 p 1 : U U I D > < d 1 p 1 : C o n t a i n e r   z : R e f = " i 5 3 4 5 " / > < d 1 p 1 : V a l u e   i : t y p e = " d 1 : s t r i n g " > ' T 1 4 ' ! 5 6 : 5 6 < / d 1 p 1 : V a l u e > < / d 2 : a n y T y p e > < d 2 : a n y T y p e   z : I d = " i 5 3 6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3 4 4 " / > < d 1 p 1 : U U I D > 1 a f b b 5 b 1 - 3 5 d 0 - 4 f 7 8 - 8 9 c 4 - 8 2 6 2 3 5 a 0 f 7 e 8 < / d 1 p 1 : U U I D > < d 1 p 1 : C o n t a i n e r   z : R e f = " i 5 3 4 5 " / > < d 1 p 1 : V a l u e   i : t y p e = " d 1 : s t r i n g " > ' T 1 5 ' ! 5 6 : 5 6 < / d 1 p 1 : V a l u e > < / d 2 : a n y T y p e > < d 2 : a n y T y p e   z : I d = " i 5 3 6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3 4 4 " / > < d 1 p 1 : U U I D > b 2 6 0 0 4 7 d - 5 3 2 9 - 4 1 7 e - 8 8 d 1 - b 6 1 9 1 5 6 4 4 6 d 5 < / d 1 p 1 : U U I D > < d 1 p 1 : C o n t a i n e r   z : R e f = " i 5 3 4 5 " / > < d 1 p 1 : V a l u e   i : t y p e = " d 1 : s t r i n g " > ' T 1 6 ' ! 5 6 : 5 6 < / d 1 p 1 : V a l u e > < / d 2 : a n y T y p e > < d 2 : a n y T y p e   z : I d = " i 5 3 6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3 4 4 " / > < d 1 p 1 : U U I D > b e 6 c 5 5 5 b - b 1 0 0 - 4 a 2 2 - b 3 b 8 - d 7 d d f e 9 7 2 0 2 c < / d 1 p 1 : U U I D > < d 1 p 1 : C o n t a i n e r   z : R e f = " i 5 3 4 5 " / > < d 1 p 1 : V a l u e   i : t y p e = " d 1 : s t r i n g " > ' T 1 7 ' ! 5 6 : 5 6 < / d 1 p 1 : V a l u e > < / d 2 : a n y T y p e > < d 2 : a n y T y p e   z : I d = " i 5 3 6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3 4 4 " / > < d 1 p 1 : U U I D > 9 c 9 8 2 0 3 a - 3 a f a - 4 d b 5 - a f a d - 7 3 3 9 0 b 0 6 4 8 4 3 < / d 1 p 1 : U U I D > < d 1 p 1 : C o n t a i n e r   z : R e f = " i 5 3 4 5 " / > < d 1 p 1 : V a l u e   i : t y p e = " d 1 : s t r i n g " > ' T 1 8 ' ! 5 6 : 5 6 < / d 1 p 1 : V a l u e > < / d 2 : a n y T y p e > < d 2 : a n y T y p e   z : I d = " i 5 3 6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3 4 4 " / > < d 1 p 1 : U U I D > 0 e b f d 6 5 7 - 5 1 7 1 - 4 e 5 d - b 5 8 8 - 7 8 b 5 3 3 8 6 c c 1 5 < / d 1 p 1 : U U I D > < d 1 p 1 : C o n t a i n e r   z : R e f = " i 5 3 4 5 " / > < d 1 p 1 : V a l u e   i : t y p e = " d 1 : s t r i n g " > ' T 1 9 ' ! 5 6 : 5 6 < / d 1 p 1 : V a l u e > < / d 2 : a n y T y p e > < d 2 : a n y T y p e   z : I d = " i 5 3 6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3 4 4 " / > < d 1 p 1 : U U I D > 7 3 6 f 3 a 1 a - 2 7 6 b - 4 0 4 6 - b 6 1 8 - 2 0 3 6 2 c 2 7 6 1 0 2 < / d 1 p 1 : U U I D > < d 1 p 1 : C o n t a i n e r   z : R e f = " i 5 3 4 5 " / > < d 1 p 1 : V a l u e   i : t y p e = " d 1 : s t r i n g " > ' T 2 0 ' ! 5 6 : 5 6 < / d 1 p 1 : V a l u e > < / d 2 : a n y T y p e > < d 2 : a n y T y p e   z : I d = " i 5 3 6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3 4 4 " / > < d 1 p 1 : U U I D > 0 9 c 6 5 6 3 7 - d a 5 9 - 4 b b e - b 1 8 a - 9 2 a 9 3 6 5 e f 2 7 f < / d 1 p 1 : U U I D > < d 1 p 1 : C o n t a i n e r   z : R e f = " i 5 3 4 5 " / > < d 1 p 1 : V a l u e   i : t y p e = " d 1 : s t r i n g " > ' T 2 1 ' ! 5 6 : 5 6 < / d 1 p 1 : V a l u e > < / d 2 : a n y T y p e > < d 2 : a n y T y p e   z : I d = " i 5 3 7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3 4 4 " / > < d 1 p 1 : U U I D > c 7 6 5 0 e 2 f - 0 3 a f - 4 a 6 2 - a d 7 c - d 5 9 b e 0 b e 4 d e b < / d 1 p 1 : U U I D > < d 1 p 1 : C o n t a i n e r   z : R e f = " i 5 3 4 5 " / > < d 1 p 1 : V a l u e   i : t y p e = " d 1 : s t r i n g " > ' T 2 2 ' ! 5 7 : 5 7 < / d 1 p 1 : V a l u e > < / d 2 : a n y T y p e > < d 2 : a n y T y p e   z : I d = " i 5 3 7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3 4 4 " / > < d 1 p 1 : U U I D > 0 d b f b 6 e 6 - f 9 1 6 - 4 0 a 5 - a e 7 9 - 3 6 0 a 9 3 5 3 c b 8 9 < / d 1 p 1 : U U I D > < d 1 p 1 : C o n t a i n e r   z : R e f = " i 5 3 4 5 " / > < d 1 p 1 : V a l u e   i : t y p e = " d 1 : s t r i n g " > ' T 2 3 ' ! 5 7 : 5 7 < / d 1 p 1 : V a l u e > < / d 2 : a n y T y p e > < d 2 : a n y T y p e   z : I d = " i 5 3 7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3 4 4 " / > < d 1 p 1 : U U I D > 2 e e f 7 d 4 7 - c 4 1 d - 4 3 f c - 8 e 1 7 - e a 5 e 8 c 6 9 0 f 8 a < / d 1 p 1 : U U I D > < d 1 p 1 : C o n t a i n e r   z : R e f = " i 5 3 4 5 " / > < d 1 p 1 : V a l u e   i : t y p e = " d 1 : s t r i n g " > ' T 2 4 ' ! 5 7 : 5 7 < / d 1 p 1 : V a l u e > < / d 2 : a n y T y p e > < d 2 : a n y T y p e   z : I d = " i 5 3 7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3 4 4 " / > < d 1 p 1 : U U I D > c 8 8 8 0 1 2 6 - c 4 f a - 4 5 e 7 - 8 b 3 a - 5 c 2 a 1 2 9 b e 9 9 4 < / d 1 p 1 : U U I D > < d 1 p 1 : C o n t a i n e r   z : R e f = " i 5 3 4 5 " / > < d 1 p 1 : V a l u e   i : t y p e = " d 1 : s t r i n g " > ' T 2 5 ' ! 5 7 : 5 7 < / d 1 p 1 : V a l u e > < / d 2 : a n y T y p e > < d 2 : a n y T y p e   z : I d = " i 5 3 7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3 4 4 " / > < d 1 p 1 : U U I D > 3 a e 1 b 5 3 2 - e 4 a c - 4 a 6 8 - 9 7 6 a - b 0 3 7 1 b 3 3 4 d 6 b < / d 1 p 1 : U U I D > < d 1 p 1 : C o n t a i n e r   z : R e f = " i 5 3 4 5 " / > < d 1 p 1 : V a l u e   i : t y p e = " d 1 : s t r i n g " > ' T 2 6 ' ! 5 7 : 5 7 < / d 1 p 1 : V a l u e > < / d 2 : a n y T y p e > < d 2 : a n y T y p e   z : I d = " i 5 3 7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3 4 4 " / > < d 1 p 1 : U U I D > 5 2 f d 6 1 5 8 - e 0 3 d - 4 f c 0 - 8 e 5 8 - e 4 8 0 6 f 4 c 6 2 a 9 < / d 1 p 1 : U U I D > < d 1 p 1 : C o n t a i n e r   z : R e f = " i 5 3 4 5 " / > < d 1 p 1 : V a l u e   i : t y p e = " d 1 : s t r i n g " > ' T 2 7 ' ! 5 7 : 5 7 < / d 1 p 1 : V a l u e > < / d 2 : a n y T y p e > < d 2 : a n y T y p e   z : I d = " i 5 3 7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3 4 4 " / > < d 1 p 1 : U U I D > 4 a d 9 1 8 f 4 - f e b 3 - 4 b 9 6 - b e 0 d - 0 3 f c 8 5 3 c 3 6 e b < / d 1 p 1 : U U I D > < d 1 p 1 : C o n t a i n e r   z : R e f = " i 5 3 4 5 " / > < d 1 p 1 : V a l u e   i : t y p e = " d 1 : s t r i n g " > ' T 2 8 ' ! 5 7 : 5 7 < / d 1 p 1 : V a l u e > < / d 2 : a n y T y p e > < d 2 : a n y T y p e   z : I d = " i 5 3 7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3 4 4 " / > < d 1 p 1 : U U I D > 2 4 6 2 8 0 8 9 - e 6 8 8 - 4 6 0 3 - 8 5 4 0 - 8 6 f 0 a 5 4 2 f f c 3 < / d 1 p 1 : U U I D > < d 1 p 1 : C o n t a i n e r   z : R e f = " i 5 3 4 5 " / > < d 1 p 1 : V a l u e   i : t y p e = " d 1 : s t r i n g " > ' T 2 9 ' ! 5 7 : 5 7 < / d 1 p 1 : V a l u e > < / d 2 : a n y T y p e > < d 2 : a n y T y p e   z : I d = " i 5 3 7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3 4 4 " / > < d 1 p 1 : U U I D > 6 d a 4 b 7 0 b - d 9 a d - 4 b 6 8 - a d 3 9 - a f 9 8 b d 1 0 7 0 5 b < / d 1 p 1 : U U I D > < d 1 p 1 : C o n t a i n e r   z : R e f = " i 5 3 4 5 " / > < d 1 p 1 : V a l u e   i : t y p e = " d 1 : s t r i n g " > ' T 3 0 ' ! 5 8 : 5 8 < / d 1 p 1 : V a l u e > < / d 2 : a n y T y p e > < d 2 : a n y T y p e   z : I d = " i 5 3 7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3 4 4 " / > < d 1 p 1 : U U I D > 2 0 2 c 1 a 0 f - 4 a 0 9 - 4 0 9 c - 8 8 b 8 - 9 f 1 0 0 c e 7 e f 1 d < / d 1 p 1 : U U I D > < d 1 p 1 : C o n t a i n e r   z : R e f = " i 5 3 4 5 " / > < d 1 p 1 : V a l u e   i : t y p e = " d 1 : s t r i n g " > ' T 3 1 ' ! 5 8 : 5 8 < / d 1 p 1 : V a l u e > < / d 2 : a n y T y p e > < d 2 : a n y T y p e   z : I d = " i 5 3 8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3 4 4 " / > < d 1 p 1 : U U I D > b 9 1 b 9 5 a 2 - 3 1 5 e - 4 d f 1 - a 2 9 0 - 4 3 7 f 6 a b 2 4 7 e d < / d 1 p 1 : U U I D > < d 1 p 1 : C o n t a i n e r   z : R e f = " i 5 3 4 5 " / > < d 1 p 1 : V a l u e   i : t y p e = " d 1 : s t r i n g " > ' T 3 2 ' ! 5 8 : 5 8 < / d 1 p 1 : V a l u e > < / d 2 : a n y T y p e > < d 2 : a n y T y p e   z : I d = " i 5 3 8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3 4 4 " / > < d 1 p 1 : U U I D > 4 d 1 c 0 4 5 3 - 1 e f 5 - 4 d 3 5 - a 0 e 6 - 7 3 a 8 0 7 a 4 8 b 5 5 < / d 1 p 1 : U U I D > < d 1 p 1 : C o n t a i n e r   z : R e f = " i 5 3 4 5 " / > < d 1 p 1 : V a l u e   i : t y p e = " d 1 : s t r i n g " > ' T 3 3 ' ! 5 8 : 5 8 < / d 1 p 1 : V a l u e > < / d 2 : a n y T y p e > < d 2 : a n y T y p e   z : I d = " i 5 3 8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3 4 4 " / > < d 1 p 1 : U U I D > 5 f 9 8 2 7 6 d - f 5 8 b - 4 4 2 4 - b 7 6 b - 7 9 6 a b 5 a a 1 e 4 4 < / d 1 p 1 : U U I D > < d 1 p 1 : C o n t a i n e r   z : R e f = " i 5 3 4 5 " / > < d 1 p 1 : V a l u e   i : t y p e = " d 1 : s t r i n g " > ' T 3 4 ' ! 5 8 : 5 8 < / d 1 p 1 : V a l u e > < / d 2 : a n y T y p e > < d 2 : a n y T y p e   z : I d = " i 5 3 8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3 4 4 " / > < d 1 p 1 : U U I D > d e 0 e 0 a 5 6 - b e f 5 - 4 d 6 a - a b d 2 - 3 0 5 8 4 0 5 6 3 6 e 3 < / d 1 p 1 : U U I D > < d 1 p 1 : C o n t a i n e r   z : R e f = " i 5 3 4 5 " / > < d 1 p 1 : V a l u e   i : t y p e = " d 1 : s t r i n g " > ' T 3 5 ' ! 5 8 : 5 8 < / d 1 p 1 : V a l u e > < / d 2 : a n y T y p e > < d 2 : a n y T y p e   z : I d = " i 5 3 8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3 4 4 " / > < d 1 p 1 : U U I D > 0 3 d d 4 9 d 1 - b 5 3 e - 4 e 6 5 - 9 3 a 1 - a 6 b 7 8 e d c 4 3 d d < / d 1 p 1 : U U I D > < d 1 p 1 : C o n t a i n e r   z : R e f = " i 5 3 4 5 " / > < d 1 p 1 : V a l u e   i : t y p e = " d 1 : s t r i n g " > ' T 3 6 ' ! 5 8 : 5 8 < / d 1 p 1 : V a l u e > < / d 2 : a n y T y p e > < d 2 : a n y T y p e   z : I d = " i 5 3 8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3 4 4 " / > < d 1 p 1 : U U I D > 0 3 f 8 8 4 5 d - d 7 f 5 - 4 c f e - a 6 1 9 - e 2 2 1 2 d a 8 c a a 9 < / d 1 p 1 : U U I D > < d 1 p 1 : C o n t a i n e r   z : R e f = " i 5 3 4 5 " / > < d 1 p 1 : V a l u e   i : t y p e = " d 1 : s t r i n g " > ' T 3 7 ' ! 5 8 : 5 8 < / d 1 p 1 : V a l u e > < / d 2 : a n y T y p e > < d 2 : a n y T y p e   z : I d = " i 5 3 8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3 4 4 " / > < d 1 p 1 : U U I D > 2 f d 9 d b 0 d - 0 b 0 5 - 4 2 c a - b a c 3 - b a f 8 d 8 1 6 a 5 4 1 < / d 1 p 1 : U U I D > < d 1 p 1 : C o n t a i n e r   z : R e f = " i 5 3 4 5 " / > < d 1 p 1 : V a l u e   i : t y p e = " d 1 : s t r i n g " > ' T 3 8 ' ! 5 7 : 5 7 < / d 1 p 1 : V a l u e > < / d 2 : a n y T y p e > < d 2 : a n y T y p e   z : I d = " i 5 3 8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3 4 4 " / > < d 1 p 1 : U U I D > 9 e 4 8 e d f 2 - 4 8 7 1 - 4 c a 3 - 8 4 d 2 - a 0 d 6 7 f 5 c 7 3 4 6 < / d 1 p 1 : U U I D > < d 1 p 1 : C o n t a i n e r   z : R e f = " i 5 3 4 5 " / > < d 1 p 1 : V a l u e   i : t y p e = " d 1 : s t r i n g " > ' T 3 9 ' ! 5 7 : 5 7 < / d 1 p 1 : V a l u e > < / d 2 : a n y T y p e > < d 2 : a n y T y p e   z : I d = " i 5 3 8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3 4 4 " / > < d 1 p 1 : U U I D > 3 1 3 5 6 3 0 d - 7 2 3 9 - 4 d 8 e - 8 b f e - 4 e 5 d 2 4 4 2 4 7 5 2 < / d 1 p 1 : U U I D > < d 1 p 1 : C o n t a i n e r   z : R e f = " i 5 3 4 5 " / > < d 1 p 1 : V a l u e   i : t y p e = " d 1 : s t r i n g " > ' T 4 0 ' ! 5 7 : 5 7 < / d 1 p 1 : V a l u e > < / d 2 : a n y T y p e > < d 2 : a n y T y p e   z : I d = " i 5 3 8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3 4 4 " / > < d 1 p 1 : U U I D > e a 6 5 9 7 c c - c e f c - 4 d f 9 - b 5 a d - b 4 9 b 9 e 0 8 7 e 9 9 < / d 1 p 1 : U U I D > < d 1 p 1 : C o n t a i n e r   z : R e f = " i 5 3 4 5 " / > < d 1 p 1 : V a l u e   i : t y p e = " d 1 : s t r i n g " > ' T 4 1 ' ! 5 7 : 5 7 < / d 1 p 1 : V a l u e > < / d 2 : a n y T y p e > < d 2 : a n y T y p e   z : I d = " i 5 3 9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3 4 4 " / > < d 1 p 1 : U U I D > d d 9 f 9 a b e - 1 f 2 f - 4 6 6 3 - a 3 3 f - 6 1 5 3 8 b c 5 9 d b c < / d 1 p 1 : U U I D > < d 1 p 1 : C o n t a i n e r   z : R e f = " i 5 3 4 5 " / > < d 1 p 1 : V a l u e   i : t y p e = " d 1 : s t r i n g " > ' T 4 2 ' ! 5 7 : 5 7 < / d 1 p 1 : V a l u e > < / d 2 : a n y T y p e > < d 2 : a n y T y p e   z : I d = " i 5 3 9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3 4 4 " / > < d 1 p 1 : U U I D > e a 3 0 d d 8 4 - a 8 e 1 - 4 3 c 2 - a 3 a 2 - 8 d 9 6 7 7 a b 2 2 3 e < / d 1 p 1 : U U I D > < d 1 p 1 : C o n t a i n e r   z : R e f = " i 5 3 4 5 " / > < d 1 p 1 : V a l u e   i : t y p e = " d 1 : s t r i n g " > ' T 4 3 ' ! 5 7 : 5 7 < / d 1 p 1 : V a l u e > < / d 2 : a n y T y p e > < d 2 : a n y T y p e   z : I d = " i 5 3 9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3 4 4 " / > < d 1 p 1 : U U I D > e 6 6 4 f 8 a a - 4 0 4 0 - 4 4 0 a - a 1 c 5 - f 7 2 1 9 a 7 0 c 7 3 c < / d 1 p 1 : U U I D > < d 1 p 1 : C o n t a i n e r   z : R e f = " i 5 3 4 5 " / > < d 1 p 1 : V a l u e   i : t y p e = " d 1 : s t r i n g " > ' T 4 4 ' ! 5 7 : 5 7 < / d 1 p 1 : V a l u e > < / d 2 : a n y T y p e > < d 2 : a n y T y p e   z : I d = " i 5 3 9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3 4 4 " / > < d 1 p 1 : U U I D > 4 c 1 e d 1 9 7 - 5 9 8 b - 4 3 1 b - 8 a 2 8 - 9 4 f 2 b 0 e b 7 2 e 3 < / d 1 p 1 : U U I D > < d 1 p 1 : C o n t a i n e r   z : R e f = " i 5 3 4 5 " / > < d 1 p 1 : V a l u e   i : t y p e = " d 1 : s t r i n g " > ' T 4 5 ' ! 5 7 : 5 7 < / d 1 p 1 : V a l u e > < / d 2 : a n y T y p e > < d 2 : a n y T y p e   z : I d = " i 5 3 9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3 4 4 " / > < d 1 p 1 : U U I D > 6 8 f 9 c a 7 5 - a b 8 6 - 4 5 b 5 - 9 1 d 1 - 3 4 1 4 9 2 0 a c 5 f 1 < / d 1 p 1 : U U I D > < d 1 p 1 : C o n t a i n e r   z : R e f = " i 5 3 4 5 " / > < d 1 p 1 : V a l u e   i : t y p e = " d 1 : s t r i n g " > ' T 4 6 ' ! 5 8 : 5 8 < / d 1 p 1 : V a l u e > < / d 2 : a n y T y p e > < d 2 : a n y T y p e   z : I d = " i 5 3 9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3 4 4 " / > < d 1 p 1 : U U I D > 6 e d 9 a 1 6 f - c 9 7 f - 4 9 1 8 - 8 3 9 8 - 0 d 5 0 2 7 e 1 0 b 4 4 < / d 1 p 1 : U U I D > < d 1 p 1 : C o n t a i n e r   z : R e f = " i 5 3 4 5 " / > < d 1 p 1 : V a l u e   i : t y p e = " d 1 : s t r i n g " > ' T 4 7 ' ! 5 8 : 5 8 < / d 1 p 1 : V a l u e > < / d 2 : a n y T y p e > < d 2 : a n y T y p e   z : I d = " i 5 3 9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3 4 4 " / > < d 1 p 1 : U U I D > 2 3 4 7 b a 3 b - 0 c f 0 - 4 9 e 6 - a 2 a a - 7 3 9 c 4 7 2 4 9 2 5 d < / d 1 p 1 : U U I D > < d 1 p 1 : C o n t a i n e r   z : R e f = " i 5 3 4 5 " / > < d 1 p 1 : V a l u e   i : t y p e = " d 1 : s t r i n g " > ' T 4 8 ' ! 5 8 : 5 8 < / d 1 p 1 : V a l u e > < / d 2 : a n y T y p e > < d 2 : a n y T y p e   z : I d = " i 5 3 9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3 4 4 " / > < d 1 p 1 : U U I D > 6 e 3 0 3 e f c - 5 f 6 8 - 4 9 b c - 9 0 c d - 6 2 4 f 7 4 9 c 6 e 3 3 < / d 1 p 1 : U U I D > < d 1 p 1 : C o n t a i n e r   z : R e f = " i 5 3 4 5 " / > < d 1 p 1 : V a l u e   i : t y p e = " d 1 : s t r i n g " > ' T 4 9 ' ! 5 8 : 5 8 < / d 1 p 1 : V a l u e > < / d 2 : a n y T y p e > < d 2 : a n y T y p e   z : I d = " i 5 3 9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3 4 4 " / > < d 1 p 1 : U U I D > 6 5 c d 0 a 1 1 - a e f b - 4 a 5 b - a a 9 b - 9 2 8 6 b d 2 3 d 4 3 8 < / d 1 p 1 : U U I D > < d 1 p 1 : C o n t a i n e r   z : R e f = " i 5 3 4 5 " / > < d 1 p 1 : V a l u e   i : t y p e = " d 1 : s t r i n g " > ' T 5 0 ' ! 5 8 : 5 8 < / d 1 p 1 : V a l u e > < / d 2 : a n y T y p e > < d 2 : a n y T y p e   z : I d = " i 5 3 9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3 4 4 " / > < d 1 p 1 : U U I D > b 9 7 1 7 9 2 b - 9 f f e - 4 1 f 9 - b d 0 8 - 1 7 2 f 4 d a 4 3 6 0 b < / d 1 p 1 : U U I D > < d 1 p 1 : C o n t a i n e r   z : R e f = " i 5 3 4 5 " / > < d 1 p 1 : V a l u e   i : t y p e = " d 1 : s t r i n g " > ' T 5 1 ' ! 5 8 : 5 8 < / d 1 p 1 : V a l u e > < / d 2 : a n y T y p e > < d 2 : a n y T y p e   z : I d = " i 5 4 0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3 4 4 " / > < d 1 p 1 : U U I D > 7 a 6 a 1 4 e b - 9 4 c 3 - 4 c c e - 8 9 4 1 - 2 7 0 a 7 2 3 e 5 b 1 c < / d 1 p 1 : U U I D > < d 1 p 1 : C o n t a i n e r   z : R e f = " i 5 3 4 5 " / > < d 1 p 1 : V a l u e   i : t y p e = " d 1 : s t r i n g " > ' T 5 2 ' ! 5 8 : 5 8 < / d 1 p 1 : V a l u e > < / d 2 : a n y T y p e > < d 2 : a n y T y p e   z : I d = " i 5 4 0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3 4 4 " / > < d 1 p 1 : U U I D > 2 e a 1 5 6 a 3 - 7 8 9 b - 4 4 6 3 - a c e 4 - a c 4 6 9 8 d d 3 1 6 8 < / d 1 p 1 : U U I D > < d 1 p 1 : C o n t a i n e r   z : R e f = " i 5 3 4 5 " / > < d 1 p 1 : V a l u e   i : t y p e = " d 1 : s t r i n g " > ' T 5 3 ' ! 5 8 : 5 8 < / d 1 p 1 : V a l u e > < / d 2 : a n y T y p e > < d 2 : a n y T y p e   z : I d = " i 5 4 0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3 4 4 " / > < d 1 p 1 : U U I D > 4 e 6 a 2 1 1 8 - 3 f d 7 - 4 2 1 9 - 8 2 b 6 - 1 3 8 f e 2 3 1 2 b 5 e < / d 1 p 1 : U U I D > < d 1 p 1 : C o n t a i n e r   z : R e f = " i 5 3 4 5 " / > < d 1 p 1 : V a l u e   i : t y p e = " d 1 : s t r i n g " > ' T 5 4 ' ! 5 7 : 5 7 < / d 1 p 1 : V a l u e > < / d 2 : a n y T y p e > < d 2 : a n y T y p e   z : I d = " i 5 4 0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3 4 4 " / > < d 1 p 1 : U U I D > d 6 8 f 1 3 6 c - 8 1 d 3 - 4 d 5 d - 9 3 9 2 - 1 a 0 1 0 d b 9 c a e 9 < / d 1 p 1 : U U I D > < d 1 p 1 : C o n t a i n e r   z : R e f = " i 5 3 4 5 " / > < d 1 p 1 : V a l u e   i : t y p e = " d 1 : s t r i n g " > ' T 5 5 ' ! 5 7 : 5 7 < / d 1 p 1 : V a l u e > < / d 2 : a n y T y p e > < d 2 : a n y T y p e   z : I d = " i 5 4 0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3 4 4 " / > < d 1 p 1 : U U I D > 9 2 b 3 3 6 c 6 - 9 4 1 1 - 4 2 3 6 - 8 7 8 6 - 5 2 d 5 8 7 5 1 4 f a 2 < / d 1 p 1 : U U I D > < d 1 p 1 : C o n t a i n e r   z : R e f = " i 5 3 4 5 " / > < d 1 p 1 : V a l u e   i : t y p e = " d 1 : s t r i n g " > ' T 5 6 ' ! 5 7 : 5 7 < / d 1 p 1 : V a l u e > < / d 2 : a n y T y p e > < d 2 : a n y T y p e   z : I d = " i 5 4 0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3 4 4 " / > < d 1 p 1 : U U I D > d 5 d c 6 c b 5 - 8 2 7 a - 4 e 8 6 - 9 f 0 e - 1 f f 1 8 8 7 2 b 6 f 2 < / d 1 p 1 : U U I D > < d 1 p 1 : C o n t a i n e r   z : R e f = " i 5 3 4 5 " / > < d 1 p 1 : V a l u e   i : t y p e = " d 1 : s t r i n g " > ' T 5 7 ' ! 5 7 : 5 7 < / d 1 p 1 : V a l u e > < / d 2 : a n y T y p e > < d 2 : a n y T y p e   z : I d = " i 5 4 0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3 4 4 " / > < d 1 p 1 : U U I D > 0 b 7 6 f 7 3 0 - 4 6 5 8 - 4 c 4 8 - b 3 c 7 - 1 c 5 9 2 7 0 3 1 5 8 b < / d 1 p 1 : U U I D > < d 1 p 1 : C o n t a i n e r   z : R e f = " i 5 3 4 5 " / > < d 1 p 1 : V a l u e   i : t y p e = " d 1 : s t r i n g " > ' T 5 8 ' ! 5 7 : 5 7 < / d 1 p 1 : V a l u e > < / d 2 : a n y T y p e > < d 2 : a n y T y p e   z : I d = " i 5 4 0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3 4 4 " / > < d 1 p 1 : U U I D > d 3 e 7 d 4 e 9 - 4 d e e - 4 1 f 5 - b 5 c 2 - 2 0 f 7 9 4 3 7 f 1 6 c < / d 1 p 1 : U U I D > < d 1 p 1 : C o n t a i n e r   z : R e f = " i 5 3 4 5 " / > < d 1 p 1 : V a l u e   i : t y p e = " d 1 : s t r i n g " > ' T 5 9 ' ! 5 7 : 5 7 < / d 1 p 1 : V a l u e > < / d 2 : a n y T y p e > < d 2 : a n y T y p e   z : I d = " i 5 4 0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3 4 4 " / > < d 1 p 1 : U U I D > 0 3 2 f 2 8 a 3 - 1 9 e c - 4 c e 6 - 8 4 7 0 - d c b 9 a f 0 9 c b 3 d < / d 1 p 1 : U U I D > < d 1 p 1 : C o n t a i n e r   z : R e f = " i 5 3 4 5 " / > < d 1 p 1 : V a l u e   i : t y p e = " d 1 : s t r i n g " > ' T 6 0 ' ! 5 6 : 5 6 < / d 1 p 1 : V a l u e > < / d 2 : a n y T y p e > < d 2 : a n y T y p e   z : I d = " i 5 4 0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3 4 4 " / > < d 1 p 1 : U U I D > 7 f e c 5 9 d b - 3 9 5 4 - 4 a 7 f - 9 8 e 9 - 0 8 e f 3 2 c 2 3 f 0 f < / d 1 p 1 : U U I D > < d 1 p 1 : C o n t a i n e r   z : R e f = " i 5 3 4 5 " / > < d 1 p 1 : V a l u e   i : t y p e = " d 1 : s t r i n g " > ' T 6 1 ' ! 5 6 : 5 6 < / d 1 p 1 : V a l u e > < / d 2 : a n y T y p e > < d 2 : a n y T y p e   z : I d = " i 5 4 1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3 4 4 " / > < d 1 p 1 : U U I D > 3 2 f f 7 6 5 8 - 8 b d 0 - 4 f 3 9 - 8 1 c 3 - c 7 6 1 4 8 c 1 5 f 5 6 < / d 1 p 1 : U U I D > < d 1 p 1 : C o n t a i n e r   z : R e f = " i 5 3 4 5 " / > < d 1 p 1 : V a l u e   i : t y p e = " d 1 : s t r i n g " > ' T 6 2 ' ! 5 6 : 5 6 < / d 1 p 1 : V a l u e > < / d 2 : a n y T y p e > < d 2 : a n y T y p e   z : I d = " i 5 4 1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3 4 4 " / > < d 1 p 1 : U U I D > b 6 0 6 a c 7 e - 1 8 1 0 - 4 8 e 4 - 8 f a 6 - f 6 9 7 b 7 7 6 e 6 7 e < / d 1 p 1 : U U I D > < d 1 p 1 : C o n t a i n e r   z : R e f = " i 5 3 4 5 " / > < d 1 p 1 : V a l u e   i : t y p e = " d 1 : s t r i n g " > ' T 6 3 ' ! 5 6 : 5 6 < / d 1 p 1 : V a l u e > < / d 2 : a n y T y p e > < d 2 : a n y T y p e   z : I d = " i 5 4 1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3 4 4 " / > < d 1 p 1 : U U I D > 0 3 4 8 2 1 2 d - 0 1 f 6 - 4 1 f 1 - b 6 9 b - 2 5 5 1 e 1 0 d c 0 9 8 < / d 1 p 1 : U U I D > < d 1 p 1 : C o n t a i n e r   z : R e f = " i 5 3 4 5 " / > < d 1 p 1 : V a l u e   i : t y p e = " d 1 : s t r i n g " > ' T 6 4 ' ! 5 6 : 5 6 < / d 1 p 1 : V a l u e > < / d 2 : a n y T y p e > < d 2 : a n y T y p e   z : I d = " i 5 4 1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3 4 4 " / > < d 1 p 1 : U U I D > c c e 7 a f d 5 - c 5 2 c - 4 e 2 d - a e a 6 - 5 e 2 0 6 d 9 4 f 9 c 6 < / d 1 p 1 : U U I D > < d 1 p 1 : C o n t a i n e r   z : R e f = " i 5 3 4 5 " / > < d 1 p 1 : V a l u e   i : t y p e = " d 1 : s t r i n g " > ' T 6 5 ' ! 5 7 : 5 7 < / d 1 p 1 : V a l u e > < / d 2 : a n y T y p e > < d 2 : a n y T y p e   z : I d = " i 5 4 1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3 4 4 " / > < d 1 p 1 : U U I D > 1 4 9 5 4 c 0 0 - 4 1 d d - 4 4 7 2 - 8 8 f a - e c f b 3 5 0 e 3 b 5 e < / d 1 p 1 : U U I D > < d 1 p 1 : C o n t a i n e r   z : R e f = " i 5 3 4 5 " / > < d 1 p 1 : V a l u e   i : t y p e = " d 1 : s t r i n g " > ' T 6 6 ' ! 5 7 : 5 7 < / d 1 p 1 : V a l u e > < / d 2 : a n y T y p e > < d 2 : a n y T y p e   z : I d = " i 5 4 1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3 4 4 " / > < d 1 p 1 : U U I D > 6 e 3 0 d 0 8 a - 6 c d 2 - 4 0 e e - 8 2 7 2 - 3 a a 9 8 2 7 d 7 3 d 6 < / d 1 p 1 : U U I D > < d 1 p 1 : C o n t a i n e r   z : R e f = " i 5 3 4 5 " / > < d 1 p 1 : V a l u e   i : t y p e = " d 1 : s t r i n g " > ' T 6 7 ' ! 5 7 : 5 7 < / d 1 p 1 : V a l u e > < / d 2 : a n y T y p e > < d 2 : a n y T y p e   z : I d = " i 5 4 1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3 4 4 " / > < d 1 p 1 : U U I D > 1 2 1 3 0 5 5 1 - 9 9 c 6 - 4 d 8 e - 8 8 8 a - e 2 1 8 4 f 9 5 7 0 8 f < / d 1 p 1 : U U I D > < d 1 p 1 : C o n t a i n e r   z : R e f = " i 5 3 4 5 " / > < d 1 p 1 : V a l u e   i : t y p e = " d 1 : s t r i n g " > ' T 6 8 ' ! 5 7 : 5 7 < / d 1 p 1 : V a l u e > < / d 2 : a n y T y p e > < d 2 : a n y T y p e   z : I d = " i 5 4 1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3 4 4 " / > < d 1 p 1 : U U I D > d 3 6 1 f 4 e f - d 3 0 e - 4 8 1 8 - a c f a - 5 d 4 0 9 3 e b 4 0 5 e < / d 1 p 1 : U U I D > < d 1 p 1 : C o n t a i n e r   z : R e f = " i 5 3 4 5 " / > < d 1 p 1 : V a l u e   i : t y p e = " d 1 : s t r i n g " > ' T 6 9 ' ! 5 7 : 5 7 < / d 1 p 1 : V a l u e > < / d 2 : a n y T y p e > < d 2 : a n y T y p e   z : I d = " i 5 4 1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3 4 4 " / > < d 1 p 1 : U U I D > 0 1 3 7 6 1 9 9 - 8 d 1 2 - 4 2 0 5 - b 8 a c - e 1 4 0 f 7 5 6 5 1 6 3 < / d 1 p 1 : U U I D > < d 1 p 1 : C o n t a i n e r   z : R e f = " i 5 3 4 5 " / > < d 1 p 1 : V a l u e   i : t y p e = " d 1 : s t r i n g " > ' T 7 0 ' ! 5 8 : 5 8 < / d 1 p 1 : V a l u e > < / d 2 : a n y T y p e > < d 2 : a n y T y p e   z : I d = " i 5 4 1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3 4 4 " / > < d 1 p 1 : U U I D > a 5 7 5 d 5 d b - 1 4 2 5 - 4 1 c 5 - b 7 b 4 - 4 6 7 1 5 d 6 4 5 7 f 6 < / d 1 p 1 : U U I D > < d 1 p 1 : C o n t a i n e r   z : R e f = " i 5 3 4 5 " / > < d 1 p 1 : V a l u e   i : t y p e = " d 1 : s t r i n g " > ' T 7 1 ' ! 5 8 : 5 8 < / d 1 p 1 : V a l u e > < / d 2 : a n y T y p e > < d 2 : a n y T y p e   z : I d = " i 5 4 2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3 4 4 " / > < d 1 p 1 : U U I D > c e c b 1 4 2 2 - 4 2 5 0 - 4 4 1 7 - 9 b 0 9 - 4 e 4 f 1 f 9 d 0 5 f 7 < / d 1 p 1 : U U I D > < d 1 p 1 : C o n t a i n e r   z : R e f = " i 5 3 4 5 " / > < d 1 p 1 : V a l u e   i : t y p e = " d 1 : s t r i n g " > ' T 7 2 ' ! 5 8 : 5 8 < / d 1 p 1 : V a l u e > < / d 2 : a n y T y p e > < d 2 : a n y T y p e   z : I d = " i 5 4 2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3 4 4 " / > < d 1 p 1 : U U I D > 6 2 e e 5 4 6 d - 1 c 0 a - 4 4 5 9 - 8 5 1 2 - 3 0 4 6 2 b 5 f 2 4 5 a < / d 1 p 1 : U U I D > < d 1 p 1 : C o n t a i n e r   z : R e f = " i 5 3 4 5 " / > < d 1 p 1 : V a l u e   i : t y p e = " d 1 : s t r i n g " > ' T 7 3 ' ! 5 8 : 5 8 < / d 1 p 1 : V a l u e > < / d 2 : a n y T y p e > < d 2 : a n y T y p e   z : I d = " i 5 4 2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3 4 4 " / > < d 1 p 1 : U U I D > 4 b 6 2 a 1 4 a - e c a 0 - 4 5 3 c - 9 8 c b - e 3 3 b 5 f c 1 3 2 9 f < / d 1 p 1 : U U I D > < d 1 p 1 : C o n t a i n e r   z : R e f = " i 5 3 4 5 " / > < d 1 p 1 : V a l u e   i : t y p e = " d 1 : s t r i n g " > ' T 7 4 ' ! 5 8 : 5 8 < / d 1 p 1 : V a l u e > < / d 2 : a n y T y p e > < d 2 : a n y T y p e   z : I d = " i 5 4 2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3 4 4 " / > < d 1 p 1 : U U I D > c 3 c a 9 c 1 e - 0 8 e 9 - 4 6 a d - 8 5 b 9 - 4 d 7 2 8 a 7 f 9 2 7 d < / d 1 p 1 : U U I D > < d 1 p 1 : C o n t a i n e r   z : R e f = " i 5 3 4 5 " / > < d 1 p 1 : V a l u e   i : t y p e = " d 1 : s t r i n g " > ' T 7 5 ' ! 5 7 : 5 7 < / d 1 p 1 : V a l u e > < / d 2 : a n y T y p e > < d 2 : a n y T y p e   z : I d = " i 5 4 2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3 4 4 " / > < d 1 p 1 : U U I D > 7 5 8 d e 8 1 f - e a 1 6 - 4 8 8 e - b 0 3 8 - 9 9 5 0 8 5 9 7 6 5 0 d < / d 1 p 1 : U U I D > < d 1 p 1 : C o n t a i n e r   z : R e f = " i 5 3 4 5 " / > < d 1 p 1 : V a l u e   i : t y p e = " d 1 : s t r i n g " > ' T 7 6 ' ! 5 7 : 5 7 < / d 1 p 1 : V a l u e > < / d 2 : a n y T y p e > < d 2 : a n y T y p e   z : I d = " i 5 4 2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3 4 4 " / > < d 1 p 1 : U U I D > 7 7 f 3 5 1 c 2 - d e 8 7 - 4 4 4 7 - b 8 f d - e f 5 c 8 5 5 5 0 4 4 2 < / d 1 p 1 : U U I D > < d 1 p 1 : C o n t a i n e r   z : R e f = " i 5 3 4 5 " / > < d 1 p 1 : V a l u e   i : t y p e = " d 1 : s t r i n g " > ' T 7 7 ' ! 5 7 : 5 7 < / d 1 p 1 : V a l u e > < / d 2 : a n y T y p e > < d 2 : a n y T y p e   z : I d = " i 5 4 2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3 4 4 " / > < d 1 p 1 : U U I D > b 8 9 c 9 0 0 a - 5 b d 2 - 4 e 3 7 - a b c 7 - 1 1 8 b 1 0 6 7 b c a 8 < / d 1 p 1 : U U I D > < d 1 p 1 : C o n t a i n e r   z : R e f = " i 5 3 4 5 " / > < d 1 p 1 : V a l u e   i : t y p e = " d 1 : s t r i n g " > ' T 7 8 ' ! 5 7 : 5 7 < / d 1 p 1 : V a l u e > < / d 2 : a n y T y p e > < d 2 : a n y T y p e   z : I d = " i 5 4 2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3 4 4 " / > < d 1 p 1 : U U I D > 8 c 6 1 d 2 d b - d 0 c 6 - 4 f 8 8 - 9 e 7 1 - 3 4 9 9 a c 9 5 7 0 4 e < / d 1 p 1 : U U I D > < d 1 p 1 : C o n t a i n e r   z : R e f = " i 5 3 4 5 " / > < d 1 p 1 : V a l u e   i : t y p e = " d 1 : s t r i n g " > ' T 7 9 ' ! 5 8 : 5 8 < / d 1 p 1 : V a l u e > < / d 2 : a n y T y p e > < d 2 : a n y T y p e   z : I d = " i 5 4 2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3 4 4 " / > < d 1 p 1 : U U I D > 2 2 f f 2 d e b - b 5 1 9 - 4 2 8 f - 8 a 6 d - 4 f a 7 7 7 c e 0 c 3 3 < / d 1 p 1 : U U I D > < d 1 p 1 : C o n t a i n e r   z : R e f = " i 5 3 4 5 " / > < d 1 p 1 : V a l u e   i : t y p e = " d 1 : s t r i n g " > ' T 8 0 ' ! 5 8 : 5 8 < / d 1 p 1 : V a l u e > < / d 2 : a n y T y p e > < d 2 : a n y T y p e   z : I d = " i 5 4 2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3 4 4 " / > < d 1 p 1 : U U I D > 7 3 0 b 7 4 c 1 - 8 0 a d - 4 5 a f - 9 b 5 1 - 8 d 2 c 2 7 0 c 4 b 8 b < / d 1 p 1 : U U I D > < d 1 p 1 : C o n t a i n e r   z : R e f = " i 5 3 4 5 " / > < d 1 p 1 : V a l u e   i : t y p e = " d 1 : s t r i n g " > ' T 8 1 ' ! 5 8 : 5 8 < / d 1 p 1 : V a l u e > < / d 2 : a n y T y p e > < d 2 : a n y T y p e   z : I d = " i 5 4 3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3 4 4 " / > < d 1 p 1 : U U I D > 8 1 9 6 5 0 b 1 - 4 a 2 5 - 4 8 f 5 - a e 9 1 - 9 8 f 2 1 a a c 5 3 a c < / d 1 p 1 : U U I D > < d 1 p 1 : C o n t a i n e r   z : R e f = " i 5 3 4 5 " / > < d 1 p 1 : V a l u e   i : t y p e = " d 1 : s t r i n g " > ' T 8 2 ' ! 5 7 : 5 7 < / d 1 p 1 : V a l u e > < / d 2 : a n y T y p e > < d 2 : a n y T y p e   z : I d = " i 5 4 3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3 4 4 " / > < d 1 p 1 : U U I D > c a d 9 3 a 7 b - 2 b 0 5 - 4 9 b 9 - a 6 d a - 0 c b 9 e 7 a 1 7 a c 9 < / d 1 p 1 : U U I D > < d 1 p 1 : C o n t a i n e r   z : R e f = " i 5 3 4 5 " / > < d 1 p 1 : V a l u e   i : t y p e = " d 1 : s t r i n g " > ' T 8 3 ' ! 5 7 : 5 7 < / d 1 p 1 : V a l u e > < / d 2 : a n y T y p e > < d 2 : a n y T y p e   z : I d = " i 5 4 3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3 4 4 " / > < d 1 p 1 : U U I D > a 6 3 7 a b 1 e - 7 7 8 6 - 4 8 a 8 - a 8 e d - 3 5 a a d 7 9 f 1 7 3 a < / d 1 p 1 : U U I D > < d 1 p 1 : C o n t a i n e r   z : R e f = " i 5 3 4 5 " / > < d 1 p 1 : V a l u e   i : t y p e = " d 1 : s t r i n g " > ' T 8 4 ' ! 5 7 : 5 7 < / d 1 p 1 : V a l u e > < / d 2 : a n y T y p e > < d 2 : a n y T y p e   z : I d = " i 5 4 3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3 4 4 " / > < d 1 p 1 : U U I D > 1 e 0 f 8 b f 6 - 6 5 8 f - 4 5 3 5 - 8 c a 0 - b a a 2 e 4 a 2 2 3 a 0 < / d 1 p 1 : U U I D > < d 1 p 1 : C o n t a i n e r   z : R e f = " i 5 3 4 5 " / > < d 1 p 1 : V a l u e   i : t y p e = " d 1 : s t r i n g " > ' T 8 5 ' ! 5 7 : 5 7 < / d 1 p 1 : V a l u e > < / d 2 : a n y T y p e > < d 2 : a n y T y p e   z : I d = " i 5 4 3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3 4 4 " / > < d 1 p 1 : U U I D > 2 7 a f 1 4 f e - f 4 7 5 - 4 7 b 3 - 8 3 3 d - c 8 4 2 2 8 a 9 c 3 2 0 < / d 1 p 1 : U U I D > < d 1 p 1 : C o n t a i n e r   z : R e f = " i 5 3 4 5 " / > < d 1 p 1 : V a l u e   i : t y p e = " d 1 : s t r i n g " > ' T 8 6 ' ! 5 6 : 5 6 < / d 1 p 1 : V a l u e > < / d 2 : a n y T y p e > < d 2 : a n y T y p e   z : I d = " i 5 4 3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3 4 4 " / > < d 1 p 1 : U U I D > b 4 f e 7 8 c 7 - 0 b 9 4 - 4 8 3 1 - a 6 1 6 - 7 8 4 d 0 b 1 1 5 c e a < / d 1 p 1 : U U I D > < d 1 p 1 : C o n t a i n e r   z : R e f = " i 5 3 4 5 " / > < d 1 p 1 : V a l u e   i : t y p e = " d 1 : s t r i n g " > ' T 8 7 ' ! 5 7 : 5 7 < / d 1 p 1 : V a l u e > < / d 2 : a n y T y p e > < d 2 : a n y T y p e   z : I d = " i 5 4 3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3 4 4 " / > < d 1 p 1 : U U I D > 9 0 8 c e 2 0 b - 9 f c 0 - 4 b 2 5 - 9 6 7 8 - 9 8 0 e a b 8 7 4 a 3 8 < / d 1 p 1 : U U I D > < d 1 p 1 : C o n t a i n e r   z : R e f = " i 5 3 4 5 " / > < d 1 p 1 : V a l u e   i : t y p e = " d 1 : s t r i n g " > ' T 8 8 ' ! 5 7 : 5 7 < / d 1 p 1 : V a l u e > < / d 2 : a n y T y p e > < d 2 : a n y T y p e   z : I d = " i 5 4 3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3 4 4 " / > < d 1 p 1 : U U I D > 7 e 6 3 c 0 0 1 - 6 1 d 4 - 4 7 3 8 - a e 1 d - 4 e 8 d 7 4 6 c 0 4 d f < / d 1 p 1 : U U I D > < d 1 p 1 : C o n t a i n e r   z : R e f = " i 5 3 4 5 " / > < d 1 p 1 : V a l u e   i : t y p e = " d 1 : s t r i n g " > ' T 8 9 ' ! 5 7 : 5 7 < / d 1 p 1 : V a l u e > < / d 2 : a n y T y p e > < d 2 : a n y T y p e   z : I d = " i 5 4 3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3 4 4 " / > < d 1 p 1 : U U I D > e 5 3 4 6 b 3 7 - 3 4 5 4 - 4 f 6 f - 8 a c f - 4 4 0 9 5 1 8 5 a b 2 b < / d 1 p 1 : U U I D > < d 1 p 1 : C o n t a i n e r   z : R e f = " i 5 3 4 5 " / > < d 1 p 1 : V a l u e   i : t y p e = " d 1 : s t r i n g " > ' T 9 0 ' ! 5 6 : 5 6 < / d 1 p 1 : V a l u e > < / d 2 : a n y T y p e > < d 2 : a n y T y p e   z : I d = " i 5 4 3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3 4 4 " / > < d 1 p 1 : U U I D > 9 3 d 0 0 a 1 3 - 7 6 1 7 - 4 a e 0 - a a 7 f - c 0 8 e 7 6 3 f 4 9 d b < / d 1 p 1 : U U I D > < d 1 p 1 : C o n t a i n e r   z : R e f = " i 5 3 4 5 " / > < d 1 p 1 : V a l u e   i : t y p e = " d 1 : s t r i n g " > ' T 9 1 ' ! 5 6 : 5 6 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4 4 0 " > < d 1 p 1 : U U I D > 3 3 e 2 e 2 1 a - 5 a f a - 4 3 b 8 - 9 1 b 3 - 7 1 7 4 f 6 a 4 0 e b c < / d 1 p 1 : U U I D > < d 1 p 1 : _ e l e m e n t s > < d 2 : a n y T y p e   z : R e f = " i 5 3 4 6 " / > < d 2 : a n y T y p e   z : R e f = " i 5 3 4 9 " / > < d 2 : a n y T y p e   z : R e f = " i 5 3 5 0 " / > < d 2 : a n y T y p e   z : R e f = " i 5 3 5 1 " / > < d 2 : a n y T y p e   z : R e f = " i 5 3 5 2 " / > < d 2 : a n y T y p e   z : R e f = " i 5 3 5 3 " / > < d 2 : a n y T y p e   z : R e f = " i 5 3 5 4 " / > < d 2 : a n y T y p e   z : R e f = " i 5 3 5 5 " / > < d 2 : a n y T y p e   z : R e f = " i 5 3 5 6 " / > < d 2 : a n y T y p e   z : R e f = " i 5 3 5 7 " / > < d 2 : a n y T y p e   z : R e f = " i 5 3 5 8 " / > < d 2 : a n y T y p e   z : R e f = " i 5 3 5 9 " / > < d 2 : a n y T y p e   z : R e f = " i 5 3 6 0 " / > < d 2 : a n y T y p e   z : R e f = " i 5 3 6 1 " / > < d 2 : a n y T y p e   z : R e f = " i 5 3 6 2 " / > < d 2 : a n y T y p e   z : R e f = " i 5 3 6 3 " / > < d 2 : a n y T y p e   z : R e f = " i 5 3 6 4 " / > < d 2 : a n y T y p e   z : R e f = " i 5 3 6 5 " / > < d 2 : a n y T y p e   z : R e f = " i 5 3 6 6 " / > < d 2 : a n y T y p e   z : R e f = " i 5 3 6 7 " / > < d 2 : a n y T y p e   z : R e f = " i 5 3 6 8 " / > < d 2 : a n y T y p e   z : R e f = " i 5 3 6 9 " / > < d 2 : a n y T y p e   z : R e f = " i 5 3 7 0 " / > < d 2 : a n y T y p e   z : R e f = " i 5 3 7 1 " / > < d 2 : a n y T y p e   z : R e f = " i 5 3 7 2 " / > < d 2 : a n y T y p e   z : R e f = " i 5 3 7 3 " / > < d 2 : a n y T y p e   z : R e f = " i 5 3 7 4 " / > < d 2 : a n y T y p e   z : R e f = " i 5 3 7 5 " / > < d 2 : a n y T y p e   z : R e f = " i 5 3 7 6 " / > < d 2 : a n y T y p e   z : R e f = " i 5 3 7 7 " / > < d 2 : a n y T y p e   z : R e f = " i 5 3 7 8 " / > < d 2 : a n y T y p e   z : R e f = " i 5 3 7 9 " / > < d 2 : a n y T y p e   z : R e f = " i 5 3 8 0 " / > < d 2 : a n y T y p e   z : R e f = " i 5 3 8 1 " / > < d 2 : a n y T y p e   z : R e f = " i 5 3 8 2 " / > < d 2 : a n y T y p e   z : R e f = " i 5 3 8 3 " / > < d 2 : a n y T y p e   z : R e f = " i 5 3 8 4 " / > < d 2 : a n y T y p e   z : R e f = " i 5 3 8 5 " / > < d 2 : a n y T y p e   z : R e f = " i 5 3 8 6 " / > < d 2 : a n y T y p e   z : R e f = " i 5 3 8 7 " / > < d 2 : a n y T y p e   z : R e f = " i 5 3 8 8 " / > < d 2 : a n y T y p e   z : R e f = " i 5 3 8 9 " / > < d 2 : a n y T y p e   z : R e f = " i 5 3 9 0 " / > < d 2 : a n y T y p e   z : R e f = " i 5 3 9 1 " / > < d 2 : a n y T y p e   z : R e f = " i 5 3 9 2 " / > < d 2 : a n y T y p e   z : R e f = " i 5 3 9 3 " / > < d 2 : a n y T y p e   z : R e f = " i 5 3 9 4 " / > < d 2 : a n y T y p e   z : R e f = " i 5 3 9 5 " / > < d 2 : a n y T y p e   z : R e f = " i 5 3 9 6 " / > < d 2 : a n y T y p e   z : R e f = " i 5 3 9 7 " / > < d 2 : a n y T y p e   z : R e f = " i 5 3 9 8 " / > < d 2 : a n y T y p e   z : R e f = " i 5 3 9 9 " / > < d 2 : a n y T y p e   z : R e f = " i 5 4 0 0 " / > < d 2 : a n y T y p e   z : R e f = " i 5 4 0 1 " / > < d 2 : a n y T y p e   z : R e f = " i 5 4 0 2 " / > < d 2 : a n y T y p e   z : R e f = " i 5 4 0 3 " / > < d 2 : a n y T y p e   z : R e f = " i 5 4 0 4 " / > < d 2 : a n y T y p e   z : R e f = " i 5 4 0 5 " / > < d 2 : a n y T y p e   z : R e f = " i 5 4 0 6 " / > < d 2 : a n y T y p e   z : R e f = " i 5 4 0 7 " / > < d 2 : a n y T y p e   z : R e f = " i 5 4 0 8 " / > < d 2 : a n y T y p e   z : R e f = " i 5 4 0 9 " / > < d 2 : a n y T y p e   z : R e f = " i 5 4 1 0 " / > < d 2 : a n y T y p e   z : R e f = " i 5 4 1 1 " / > < d 2 : a n y T y p e   z : R e f = " i 5 4 1 2 " / > < d 2 : a n y T y p e   z : R e f = " i 5 4 1 3 " / > < d 2 : a n y T y p e   z : R e f = " i 5 4 1 4 " / > < d 2 : a n y T y p e   z : R e f = " i 5 4 1 5 " / > < d 2 : a n y T y p e   z : R e f = " i 5 4 1 6 " / > < d 2 : a n y T y p e   z : R e f = " i 5 4 1 7 " / > < d 2 : a n y T y p e   z : R e f = " i 5 4 1 8 " / > < d 2 : a n y T y p e   z : R e f = " i 5 4 1 9 " / > < d 2 : a n y T y p e   z : R e f = " i 5 4 2 0 " / > < d 2 : a n y T y p e   z : R e f = " i 5 4 2 1 " / > < d 2 : a n y T y p e   z : R e f = " i 5 4 2 2 " / > < d 2 : a n y T y p e   z : R e f = " i 5 4 2 3 " / > < d 2 : a n y T y p e   z : R e f = " i 5 4 2 4 " / > < d 2 : a n y T y p e   z : R e f = " i 5 4 2 5 " / > < d 2 : a n y T y p e   z : R e f = " i 5 4 2 6 " / > < d 2 : a n y T y p e   z : R e f = " i 5 4 2 7 " / > < d 2 : a n y T y p e   z : R e f = " i 5 4 2 8 " / > < d 2 : a n y T y p e   z : R e f = " i 5 4 2 9 " / > < d 2 : a n y T y p e   z : R e f = " i 5 4 3 0 " / > < d 2 : a n y T y p e   z : R e f = " i 5 4 3 1 " / > < d 2 : a n y T y p e   z : R e f = " i 5 4 3 2 " / > < d 2 : a n y T y p e   z : R e f = " i 5 4 3 3 " / > < d 2 : a n y T y p e   z : R e f = " i 5 4 3 4 " / > < d 2 : a n y T y p e   z : R e f = " i 5 4 3 5 " / > < d 2 : a n y T y p e   z : R e f = " i 5 4 3 6 " / > < d 2 : a n y T y p e   z : R e f = " i 5 4 3 7 " / > < d 2 : a n y T y p e   z : R e f = " i 5 4 3 8 " / > < d 2 : a n y T y p e   z : R e f = " i 5 4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4 4 1 "   i : t y p e = " d 1 p 1 : L a b e l " > < d 1 p 1 : P a r e n t   z : R e f = " i 5 3 4 4 " / > < d 1 p 1 : U U I D > d b 9 2 9 0 2 5 - 1 8 0 3 - 4 f f 0 - b b 4 b - f 7 c 9 d b e 5 e 1 a 7 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 P a y s   d e   l a   L o i r e 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5 4 4 2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P i c a r d i e & a m p ; 3 2 ; < / d 1 p 1 : N a m e > < d 1 p 1 : O b j e c t T y p e > E l e m e n t < / d 1 p 1 : O b j e c t T y p e > < d 1 p 1 : P a r e n t   z : R e f = " i 2 4 1 " / > < d 1 p 1 : U U I D > b a 0 5 c e 9 4 - 7 3 5 0 - 4 6 5 5 - a 9 1 1 - 8 b d 4 2 2 7 a f 2 6 6 < / d 1 p 1 : U U I D > < d 1 p 1 : _ p r o p e r t i e s   z : I d = " i 5 4 4 3 "   i : t y p e = " d 1 p 1 : M D M P r o p e r t i e s " > < d 1 p 1 : P a r e n t   z : R e f = " i 5 4 4 2 " / > < d 1 p 1 : U U I D > 3 2 1 e e 3 9 a - 7 b 0 c - 4 a d 6 - 8 e 1 5 - e 0 8 8 b 0 0 f d 8 5 4 < / d 1 p 1 : U U I D > < d 1 p 1 : _ e l e m e n t s > < d 2 : a n y T y p e   z : I d = " i 5 4 4 4 "   i : t y p e = " d 1 p 1 : M D M P r o p e r t y " > < d 1 p 1 : N a m e > S i g L e t t e r < / d 1 p 1 : N a m e > < d 1 p 1 : P a r e n t   z : R e f = " i 5 4 4 2 " / > < d 1 p 1 : U U I D > 5 4 c 9 6 1 9 d - 3 d c f - 4 3 c 4 - b 3 e 9 - e 0 9 6 1 c 8 6 4 e 1 d < / d 1 p 1 : U U I D > < d 1 p 1 : _ p r o p e r t i e s   z : I d = " i 5 4 4 5 "   i : t y p e = " d 1 p 1 : M D M P r o p e r t i e s " > < d 1 p 1 : P a r e n t   z : R e f = " i 5 4 4 4 " / > < d 1 p 1 : U U I D > c b d 7 4 1 8 c - d 5 8 b - 4 0 2 6 - b 8 c 2 - b 8 3 6 e d 3 5 9 7 b 3 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5 4 4 6 " > < d 1 p 1 : U U I D > 9 8 5 d 6 c e d - c b 2 2 - 4 3 a 3 - 9 8 4 5 - f 0 c d 8 8 4 d 3 6 2 8 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4 4 3 " / > < d 1 p 1 : V a l u e   i : t y p e = " d 1 : s t r i n g " > < / d 1 p 1 : V a l u e > < / d 2 : a n y T y p e > < d 2 : a n y T y p e   z : I d = " i 5 4 4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4 4 2 " / > < d 1 p 1 : U U I D > f 2 b d 1 4 e 4 - e 7 4 8 - 4 a 2 6 - b 7 6 6 - 9 2 e 5 1 5 d 1 4 5 9 5 < / d 1 p 1 : U U I D > < d 1 p 1 : C o n t a i n e r   z : R e f = " i 5 4 4 3 " / > < d 1 p 1 : V a l u e   i : t y p e = " d 1 : s t r i n g " > ' T 1 ' ! 5 7 : 5 7 < / d 1 p 1 : V a l u e > < / d 2 : a n y T y p e > < d 2 : a n y T y p e   z : I d = " i 5 4 4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4 4 2 " / > < d 1 p 1 : U U I D > 6 9 0 2 2 b d 6 - 4 2 d 7 - 4 e e c - a 2 f d - c 7 a 7 9 6 c f c 1 d 3 < / d 1 p 1 : U U I D > < d 1 p 1 : C o n t a i n e r   z : R e f = " i 5 4 4 3 " / > < d 1 p 1 : V a l u e   i : t y p e = " d 1 : s t r i n g " > ' T 2 ' ! 5 7 : 5 7 < / d 1 p 1 : V a l u e > < / d 2 : a n y T y p e > < d 2 : a n y T y p e   z : I d = " i 5 4 4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4 4 2 " / > < d 1 p 1 : U U I D > 9 2 8 8 e 8 f 7 - 2 1 b 8 - 4 a a e - 9 b d a - 4 a c d 1 f e 9 f d e 7 < / d 1 p 1 : U U I D > < d 1 p 1 : C o n t a i n e r   z : R e f = " i 5 4 4 3 " / > < d 1 p 1 : V a l u e   i : t y p e = " d 1 : s t r i n g " > ' T 3 ' ! 5 7 : 5 7 < / d 1 p 1 : V a l u e > < / d 2 : a n y T y p e > < d 2 : a n y T y p e   z : I d = " i 5 4 5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4 4 2 " / > < d 1 p 1 : U U I D > 9 d 5 6 d 6 5 3 - c 3 b 2 - 4 6 c 7 - a 1 3 e - b 9 1 8 5 6 4 7 c b c 0 < / d 1 p 1 : U U I D > < d 1 p 1 : C o n t a i n e r   z : R e f = " i 5 4 4 3 " / > < d 1 p 1 : V a l u e   i : t y p e = " d 1 : s t r i n g " > ' T 4 ' ! 5 7 : 5 7 < / d 1 p 1 : V a l u e > < / d 2 : a n y T y p e > < d 2 : a n y T y p e   z : I d = " i 5 4 5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4 4 2 " / > < d 1 p 1 : U U I D > 1 c e 2 7 9 1 d - a 9 7 0 - 4 5 6 6 - 9 2 6 a - 4 c 4 b 1 2 4 f 0 3 1 f < / d 1 p 1 : U U I D > < d 1 p 1 : C o n t a i n e r   z : R e f = " i 5 4 4 3 " / > < d 1 p 1 : V a l u e   i : t y p e = " d 1 : s t r i n g " > ' T 5 ' ! 5 7 : 5 7 < / d 1 p 1 : V a l u e > < / d 2 : a n y T y p e > < d 2 : a n y T y p e   z : I d = " i 5 4 5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4 4 2 " / > < d 1 p 1 : U U I D > e c e f a 1 2 1 - d d 6 c - 4 8 6 b - 9 9 1 3 - 8 e f f a f 9 e 4 a 9 d < / d 1 p 1 : U U I D > < d 1 p 1 : C o n t a i n e r   z : R e f = " i 5 4 4 3 " / > < d 1 p 1 : V a l u e   i : t y p e = " d 1 : s t r i n g " > ' T 6 ' ! 5 7 : 5 7 < / d 1 p 1 : V a l u e > < / d 2 : a n y T y p e > < d 2 : a n y T y p e   z : I d = " i 5 4 5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4 4 2 " / > < d 1 p 1 : U U I D > e 9 5 0 2 6 0 9 - 3 c 0 4 - 4 e 6 7 - a b 6 1 - b 4 6 e 7 a 5 0 1 b 2 7 < / d 1 p 1 : U U I D > < d 1 p 1 : C o n t a i n e r   z : R e f = " i 5 4 4 3 " / > < d 1 p 1 : V a l u e   i : t y p e = " d 1 : s t r i n g " > ' T 7 ' ! 5 7 : 5 7 < / d 1 p 1 : V a l u e > < / d 2 : a n y T y p e > < d 2 : a n y T y p e   z : I d = " i 5 4 5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4 4 2 " / > < d 1 p 1 : U U I D > b f 3 a c 5 9 1 - 8 0 f 4 - 4 e 5 8 - a 9 5 5 - 6 4 f e 5 f e c 6 1 9 9 < / d 1 p 1 : U U I D > < d 1 p 1 : C o n t a i n e r   z : R e f = " i 5 4 4 3 " / > < d 1 p 1 : V a l u e   i : t y p e = " d 1 : s t r i n g " > ' T 8 ' ! 5 7 : 5 7 < / d 1 p 1 : V a l u e > < / d 2 : a n y T y p e > < d 2 : a n y T y p e   z : I d = " i 5 4 5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4 4 2 " / > < d 1 p 1 : U U I D > 2 7 b b c 2 8 d - 4 6 8 e - 4 d 8 e - a f 4 c - 9 a 2 9 8 d b 0 8 6 a 5 < / d 1 p 1 : U U I D > < d 1 p 1 : C o n t a i n e r   z : R e f = " i 5 4 4 3 " / > < d 1 p 1 : V a l u e   i : t y p e = " d 1 : s t r i n g " > ' T 9 ' ! 5 7 : 5 7 < / d 1 p 1 : V a l u e > < / d 2 : a n y T y p e > < d 2 : a n y T y p e   z : I d = " i 5 4 5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4 4 2 " / > < d 1 p 1 : U U I D > 2 d 1 1 f c 1 5 - 1 5 9 0 - 4 f 9 2 - 9 1 5 6 - 8 6 c 2 9 9 7 6 b 0 b e < / d 1 p 1 : U U I D > < d 1 p 1 : C o n t a i n e r   z : R e f = " i 5 4 4 3 " / > < d 1 p 1 : V a l u e   i : t y p e = " d 1 : s t r i n g " > ' T 1 0 ' ! 5 7 : 5 7 < / d 1 p 1 : V a l u e > < / d 2 : a n y T y p e > < d 2 : a n y T y p e   z : I d = " i 5 4 5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4 4 2 " / > < d 1 p 1 : U U I D > 4 6 4 4 8 1 9 0 - 5 8 1 b - 4 d a 4 - b 6 0 9 - 8 b 6 a 5 3 c c b a 0 7 < / d 1 p 1 : U U I D > < d 1 p 1 : C o n t a i n e r   z : R e f = " i 5 4 4 3 " / > < d 1 p 1 : V a l u e   i : t y p e = " d 1 : s t r i n g " > ' T 1 1 ' ! 5 7 : 5 7 < / d 1 p 1 : V a l u e > < / d 2 : a n y T y p e > < d 2 : a n y T y p e   z : I d = " i 5 4 5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4 4 2 " / > < d 1 p 1 : U U I D > 4 4 1 0 8 8 f 7 - 9 4 2 f - 4 7 2 6 - b 1 c 6 - f b b b b 2 1 2 e c 6 4 < / d 1 p 1 : U U I D > < d 1 p 1 : C o n t a i n e r   z : R e f = " i 5 4 4 3 " / > < d 1 p 1 : V a l u e   i : t y p e = " d 1 : s t r i n g " > ' T 1 2 ' ! 5 7 : 5 7 < / d 1 p 1 : V a l u e > < / d 2 : a n y T y p e > < d 2 : a n y T y p e   z : I d = " i 5 4 5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4 4 2 " / > < d 1 p 1 : U U I D > 0 0 b 5 4 3 0 b - 8 1 8 4 - 4 d d a - 8 1 5 0 - 7 e b 2 a e 8 9 8 5 5 4 < / d 1 p 1 : U U I D > < d 1 p 1 : C o n t a i n e r   z : R e f = " i 5 4 4 3 " / > < d 1 p 1 : V a l u e   i : t y p e = " d 1 : s t r i n g " > ' T 1 3 ' ! 5 7 : 5 7 < / d 1 p 1 : V a l u e > < / d 2 : a n y T y p e > < d 2 : a n y T y p e   z : I d = " i 5 4 6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4 4 2 " / > < d 1 p 1 : U U I D > 0 1 2 e 4 d 7 d - f 4 4 1 - 4 d c 5 - b 9 a d - 5 f 7 d f 8 c 5 c 0 4 2 < / d 1 p 1 : U U I D > < d 1 p 1 : C o n t a i n e r   z : R e f = " i 5 4 4 3 " / > < d 1 p 1 : V a l u e   i : t y p e = " d 1 : s t r i n g " > ' T 1 4 ' ! 5 7 : 5 7 < / d 1 p 1 : V a l u e > < / d 2 : a n y T y p e > < d 2 : a n y T y p e   z : I d = " i 5 4 6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4 4 2 " / > < d 1 p 1 : U U I D > c e d 3 2 5 d 8 - b 4 f 1 - 4 5 a 9 - 9 d 0 7 - 8 9 8 6 9 2 2 f f 5 b e < / d 1 p 1 : U U I D > < d 1 p 1 : C o n t a i n e r   z : R e f = " i 5 4 4 3 " / > < d 1 p 1 : V a l u e   i : t y p e = " d 1 : s t r i n g " > ' T 1 5 ' ! 5 7 : 5 7 < / d 1 p 1 : V a l u e > < / d 2 : a n y T y p e > < d 2 : a n y T y p e   z : I d = " i 5 4 6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4 4 2 " / > < d 1 p 1 : U U I D > 7 e f 0 2 6 c 3 - 0 0 4 0 - 4 f 3 4 - a e 4 6 - f e 6 b 1 2 5 f 5 4 3 1 < / d 1 p 1 : U U I D > < d 1 p 1 : C o n t a i n e r   z : R e f = " i 5 4 4 3 " / > < d 1 p 1 : V a l u e   i : t y p e = " d 1 : s t r i n g " > ' T 1 6 ' ! 5 7 : 5 7 < / d 1 p 1 : V a l u e > < / d 2 : a n y T y p e > < d 2 : a n y T y p e   z : I d = " i 5 4 6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4 4 2 " / > < d 1 p 1 : U U I D > 8 0 3 7 0 a 7 a - 1 d a 7 - 4 b 7 a - 8 9 8 a - 0 4 b b c b 8 7 c 8 4 c < / d 1 p 1 : U U I D > < d 1 p 1 : C o n t a i n e r   z : R e f = " i 5 4 4 3 " / > < d 1 p 1 : V a l u e   i : t y p e = " d 1 : s t r i n g " > ' T 1 7 ' ! 5 7 : 5 7 < / d 1 p 1 : V a l u e > < / d 2 : a n y T y p e > < d 2 : a n y T y p e   z : I d = " i 5 4 6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4 4 2 " / > < d 1 p 1 : U U I D > 3 7 6 7 8 0 a 1 - 5 5 1 b - 4 9 0 8 - b 3 2 1 - 2 7 1 f 4 b 2 8 e 3 8 e < / d 1 p 1 : U U I D > < d 1 p 1 : C o n t a i n e r   z : R e f = " i 5 4 4 3 " / > < d 1 p 1 : V a l u e   i : t y p e = " d 1 : s t r i n g " > ' T 1 8 ' ! 5 7 : 5 7 < / d 1 p 1 : V a l u e > < / d 2 : a n y T y p e > < d 2 : a n y T y p e   z : I d = " i 5 4 6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4 4 2 " / > < d 1 p 1 : U U I D > a 9 4 7 6 2 d 1 - 0 8 6 4 - 4 f 0 e - 8 0 f f - d 7 c b e f 2 d f 8 3 e < / d 1 p 1 : U U I D > < d 1 p 1 : C o n t a i n e r   z : R e f = " i 5 4 4 3 " / > < d 1 p 1 : V a l u e   i : t y p e = " d 1 : s t r i n g " > ' T 1 9 ' ! 5 7 : 5 7 < / d 1 p 1 : V a l u e > < / d 2 : a n y T y p e > < d 2 : a n y T y p e   z : I d = " i 5 4 6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4 4 2 " / > < d 1 p 1 : U U I D > 1 a e e 0 6 5 3 - b 4 a d - 4 2 5 2 - b 0 c 2 - d 7 a 4 f f a 2 0 8 0 7 < / d 1 p 1 : U U I D > < d 1 p 1 : C o n t a i n e r   z : R e f = " i 5 4 4 3 " / > < d 1 p 1 : V a l u e   i : t y p e = " d 1 : s t r i n g " > ' T 2 0 ' ! 5 7 : 5 7 < / d 1 p 1 : V a l u e > < / d 2 : a n y T y p e > < d 2 : a n y T y p e   z : I d = " i 5 4 6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4 4 2 " / > < d 1 p 1 : U U I D > 2 e 5 3 5 7 9 f - 3 f 6 0 - 4 6 a 2 - 9 d e 9 - 8 2 7 b 7 b 8 c 0 0 d 1 < / d 1 p 1 : U U I D > < d 1 p 1 : C o n t a i n e r   z : R e f = " i 5 4 4 3 " / > < d 1 p 1 : V a l u e   i : t y p e = " d 1 : s t r i n g " > ' T 2 1 ' ! 5 7 : 5 7 < / d 1 p 1 : V a l u e > < / d 2 : a n y T y p e > < d 2 : a n y T y p e   z : I d = " i 5 4 6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4 4 2 " / > < d 1 p 1 : U U I D > 7 1 d f 3 2 a 4 - 1 7 1 e - 4 7 0 2 - b 9 f e - 9 e a a 2 2 0 6 1 4 a b < / d 1 p 1 : U U I D > < d 1 p 1 : C o n t a i n e r   z : R e f = " i 5 4 4 3 " / > < d 1 p 1 : V a l u e   i : t y p e = " d 1 : s t r i n g " > ' T 2 2 ' ! 5 8 : 5 8 < / d 1 p 1 : V a l u e > < / d 2 : a n y T y p e > < d 2 : a n y T y p e   z : I d = " i 5 4 6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4 4 2 " / > < d 1 p 1 : U U I D > 3 d c d 7 4 e c - 2 3 8 5 - 4 f 9 d - a e c 2 - 7 a 7 a f 8 d 0 3 a 3 9 < / d 1 p 1 : U U I D > < d 1 p 1 : C o n t a i n e r   z : R e f = " i 5 4 4 3 " / > < d 1 p 1 : V a l u e   i : t y p e = " d 1 : s t r i n g " > ' T 2 3 ' ! 5 8 : 5 8 < / d 1 p 1 : V a l u e > < / d 2 : a n y T y p e > < d 2 : a n y T y p e   z : I d = " i 5 4 7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4 4 2 " / > < d 1 p 1 : U U I D > 1 c 7 9 a a 8 e - c 5 6 2 - 4 9 d 3 - a 0 8 b - d 7 8 c 1 0 4 d f 9 e e < / d 1 p 1 : U U I D > < d 1 p 1 : C o n t a i n e r   z : R e f = " i 5 4 4 3 " / > < d 1 p 1 : V a l u e   i : t y p e = " d 1 : s t r i n g " > ' T 2 4 ' ! 5 8 : 5 8 < / d 1 p 1 : V a l u e > < / d 2 : a n y T y p e > < d 2 : a n y T y p e   z : I d = " i 5 4 7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4 4 2 " / > < d 1 p 1 : U U I D > 9 6 9 3 1 b c f - 0 0 0 1 - 4 9 a 8 - b a 2 f - 4 c a 1 1 e b d a b 2 7 < / d 1 p 1 : U U I D > < d 1 p 1 : C o n t a i n e r   z : R e f = " i 5 4 4 3 " / > < d 1 p 1 : V a l u e   i : t y p e = " d 1 : s t r i n g " > ' T 2 5 ' ! 5 8 : 5 8 < / d 1 p 1 : V a l u e > < / d 2 : a n y T y p e > < d 2 : a n y T y p e   z : I d = " i 5 4 7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4 4 2 " / > < d 1 p 1 : U U I D > b 5 9 4 7 6 c 2 - a c 1 3 - 4 c a f - b 1 d 3 - e c 6 3 f 0 6 0 a b a 5 < / d 1 p 1 : U U I D > < d 1 p 1 : C o n t a i n e r   z : R e f = " i 5 4 4 3 " / > < d 1 p 1 : V a l u e   i : t y p e = " d 1 : s t r i n g " > ' T 2 6 ' ! 5 8 : 5 8 < / d 1 p 1 : V a l u e > < / d 2 : a n y T y p e > < d 2 : a n y T y p e   z : I d = " i 5 4 7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4 4 2 " / > < d 1 p 1 : U U I D > 7 d 9 1 3 9 c 2 - 2 c 3 e - 4 3 2 4 - b e a 9 - 2 4 d 8 6 8 1 6 0 2 4 9 < / d 1 p 1 : U U I D > < d 1 p 1 : C o n t a i n e r   z : R e f = " i 5 4 4 3 " / > < d 1 p 1 : V a l u e   i : t y p e = " d 1 : s t r i n g " > ' T 2 7 ' ! 5 8 : 5 8 < / d 1 p 1 : V a l u e > < / d 2 : a n y T y p e > < d 2 : a n y T y p e   z : I d = " i 5 4 7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4 4 2 " / > < d 1 p 1 : U U I D > 6 8 3 6 b d 9 d - e 3 8 8 - 4 3 2 c - 8 4 b 3 - b 1 3 a 4 7 5 7 d 2 a d < / d 1 p 1 : U U I D > < d 1 p 1 : C o n t a i n e r   z : R e f = " i 5 4 4 3 " / > < d 1 p 1 : V a l u e   i : t y p e = " d 1 : s t r i n g " > ' T 2 8 ' ! 5 8 : 5 8 < / d 1 p 1 : V a l u e > < / d 2 : a n y T y p e > < d 2 : a n y T y p e   z : I d = " i 5 4 7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4 4 2 " / > < d 1 p 1 : U U I D > c 7 6 e 7 0 1 3 - 9 3 d 0 - 4 7 1 a - 9 8 e b - 5 d 3 e 7 3 8 f 9 d 9 d < / d 1 p 1 : U U I D > < d 1 p 1 : C o n t a i n e r   z : R e f = " i 5 4 4 3 " / > < d 1 p 1 : V a l u e   i : t y p e = " d 1 : s t r i n g " > ' T 2 9 ' ! 5 8 : 5 8 < / d 1 p 1 : V a l u e > < / d 2 : a n y T y p e > < d 2 : a n y T y p e   z : I d = " i 5 4 7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4 4 2 " / > < d 1 p 1 : U U I D > d e 4 c 9 4 4 1 - b 2 6 1 - 4 e 5 a - 8 d 1 4 - e d 8 e 0 8 f 8 2 a 5 6 < / d 1 p 1 : U U I D > < d 1 p 1 : C o n t a i n e r   z : R e f = " i 5 4 4 3 " / > < d 1 p 1 : V a l u e   i : t y p e = " d 1 : s t r i n g " > ' T 3 0 ' ! 5 9 : 5 9 < / d 1 p 1 : V a l u e > < / d 2 : a n y T y p e > < d 2 : a n y T y p e   z : I d = " i 5 4 7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4 4 2 " / > < d 1 p 1 : U U I D > d 5 9 3 d f d 6 - 1 0 8 b - 4 3 e d - b a 9 b - 2 a 6 8 0 f c b 5 6 8 2 < / d 1 p 1 : U U I D > < d 1 p 1 : C o n t a i n e r   z : R e f = " i 5 4 4 3 " / > < d 1 p 1 : V a l u e   i : t y p e = " d 1 : s t r i n g " > ' T 3 1 ' ! 5 9 : 5 9 < / d 1 p 1 : V a l u e > < / d 2 : a n y T y p e > < d 2 : a n y T y p e   z : I d = " i 5 4 7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4 4 2 " / > < d 1 p 1 : U U I D > 0 a 7 2 1 0 f 3 - 7 7 1 c - 4 3 a e - 8 1 5 2 - f 6 9 f f 7 9 d 7 d 9 5 < / d 1 p 1 : U U I D > < d 1 p 1 : C o n t a i n e r   z : R e f = " i 5 4 4 3 " / > < d 1 p 1 : V a l u e   i : t y p e = " d 1 : s t r i n g " > ' T 3 2 ' ! 5 9 : 5 9 < / d 1 p 1 : V a l u e > < / d 2 : a n y T y p e > < d 2 : a n y T y p e   z : I d = " i 5 4 7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4 4 2 " / > < d 1 p 1 : U U I D > 6 9 9 4 4 a 5 e - 4 6 d d - 4 f 2 0 - a 8 e 5 - 1 4 d d a d d 6 4 a 5 f < / d 1 p 1 : U U I D > < d 1 p 1 : C o n t a i n e r   z : R e f = " i 5 4 4 3 " / > < d 1 p 1 : V a l u e   i : t y p e = " d 1 : s t r i n g " > ' T 3 3 ' ! 5 9 : 5 9 < / d 1 p 1 : V a l u e > < / d 2 : a n y T y p e > < d 2 : a n y T y p e   z : I d = " i 5 4 8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4 4 2 " / > < d 1 p 1 : U U I D > 2 e b 1 8 5 3 b - e 3 4 5 - 4 b 4 f - 9 0 b 2 - 7 2 e c b 5 6 2 8 8 7 5 < / d 1 p 1 : U U I D > < d 1 p 1 : C o n t a i n e r   z : R e f = " i 5 4 4 3 " / > < d 1 p 1 : V a l u e   i : t y p e = " d 1 : s t r i n g " > ' T 3 4 ' ! 5 9 : 5 9 < / d 1 p 1 : V a l u e > < / d 2 : a n y T y p e > < d 2 : a n y T y p e   z : I d = " i 5 4 8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4 4 2 " / > < d 1 p 1 : U U I D > 4 2 9 0 c f 0 2 - c 8 1 c - 4 7 e 7 - a d a 6 - e 7 5 7 c e c 3 2 7 b 7 < / d 1 p 1 : U U I D > < d 1 p 1 : C o n t a i n e r   z : R e f = " i 5 4 4 3 " / > < d 1 p 1 : V a l u e   i : t y p e = " d 1 : s t r i n g " > ' T 3 5 ' ! 5 9 : 5 9 < / d 1 p 1 : V a l u e > < / d 2 : a n y T y p e > < d 2 : a n y T y p e   z : I d = " i 5 4 8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4 4 2 " / > < d 1 p 1 : U U I D > 5 b 9 b 0 2 9 6 - a c b d - 4 1 b 6 - b 9 1 6 - f d 2 c 7 c 2 0 d 1 3 3 < / d 1 p 1 : U U I D > < d 1 p 1 : C o n t a i n e r   z : R e f = " i 5 4 4 3 " / > < d 1 p 1 : V a l u e   i : t y p e = " d 1 : s t r i n g " > ' T 3 6 ' ! 5 9 : 5 9 < / d 1 p 1 : V a l u e > < / d 2 : a n y T y p e > < d 2 : a n y T y p e   z : I d = " i 5 4 8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4 4 2 " / > < d 1 p 1 : U U I D > e b 1 5 1 0 4 f - d 9 9 3 - 4 3 5 2 - b f 6 0 - 8 9 6 1 b 4 1 0 d 8 a 5 < / d 1 p 1 : U U I D > < d 1 p 1 : C o n t a i n e r   z : R e f = " i 5 4 4 3 " / > < d 1 p 1 : V a l u e   i : t y p e = " d 1 : s t r i n g " > ' T 3 7 ' ! 5 9 : 5 9 < / d 1 p 1 : V a l u e > < / d 2 : a n y T y p e > < d 2 : a n y T y p e   z : I d = " i 5 4 8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4 4 2 " / > < d 1 p 1 : U U I D > 1 8 2 8 9 3 1 c - 4 a 8 5 - 4 7 e 0 - 8 3 5 d - a 3 7 8 d c d 6 8 8 f 4 < / d 1 p 1 : U U I D > < d 1 p 1 : C o n t a i n e r   z : R e f = " i 5 4 4 3 " / > < d 1 p 1 : V a l u e   i : t y p e = " d 1 : s t r i n g " > ' T 3 8 ' ! 5 8 : 5 8 < / d 1 p 1 : V a l u e > < / d 2 : a n y T y p e > < d 2 : a n y T y p e   z : I d = " i 5 4 8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4 4 2 " / > < d 1 p 1 : U U I D > 3 3 1 3 a 6 a 7 - 4 9 4 0 - 4 e 6 7 - b f c 3 - f 0 a 6 0 8 5 1 d d d 1 < / d 1 p 1 : U U I D > < d 1 p 1 : C o n t a i n e r   z : R e f = " i 5 4 4 3 " / > < d 1 p 1 : V a l u e   i : t y p e = " d 1 : s t r i n g " > ' T 3 9 ' ! 5 8 : 5 8 < / d 1 p 1 : V a l u e > < / d 2 : a n y T y p e > < d 2 : a n y T y p e   z : I d = " i 5 4 8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4 4 2 " / > < d 1 p 1 : U U I D > c a 9 a b 9 a f - 1 f 5 9 - 4 1 e 7 - 8 e f 9 - f 4 b 4 0 e 0 9 c 5 b c < / d 1 p 1 : U U I D > < d 1 p 1 : C o n t a i n e r   z : R e f = " i 5 4 4 3 " / > < d 1 p 1 : V a l u e   i : t y p e = " d 1 : s t r i n g " > ' T 4 0 ' ! 5 8 : 5 8 < / d 1 p 1 : V a l u e > < / d 2 : a n y T y p e > < d 2 : a n y T y p e   z : I d = " i 5 4 8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4 4 2 " / > < d 1 p 1 : U U I D > e 0 5 0 a f 4 9 - c 9 4 9 - 4 f 8 6 - a 2 b 5 - b 3 2 1 1 1 c 3 4 8 3 3 < / d 1 p 1 : U U I D > < d 1 p 1 : C o n t a i n e r   z : R e f = " i 5 4 4 3 " / > < d 1 p 1 : V a l u e   i : t y p e = " d 1 : s t r i n g " > ' T 4 1 ' ! 5 8 : 5 8 < / d 1 p 1 : V a l u e > < / d 2 : a n y T y p e > < d 2 : a n y T y p e   z : I d = " i 5 4 8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4 4 2 " / > < d 1 p 1 : U U I D > a 4 c c a 6 7 c - 7 6 1 d - 4 3 4 9 - 8 4 7 5 - 5 4 6 e 6 8 7 4 4 5 3 f < / d 1 p 1 : U U I D > < d 1 p 1 : C o n t a i n e r   z : R e f = " i 5 4 4 3 " / > < d 1 p 1 : V a l u e   i : t y p e = " d 1 : s t r i n g " > ' T 4 2 ' ! 5 8 : 5 8 < / d 1 p 1 : V a l u e > < / d 2 : a n y T y p e > < d 2 : a n y T y p e   z : I d = " i 5 4 8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4 4 2 " / > < d 1 p 1 : U U I D > 5 4 8 e 8 d 1 0 - 9 b a d - 4 6 0 7 - 8 8 e e - c 4 2 f c c 8 d 9 2 1 1 < / d 1 p 1 : U U I D > < d 1 p 1 : C o n t a i n e r   z : R e f = " i 5 4 4 3 " / > < d 1 p 1 : V a l u e   i : t y p e = " d 1 : s t r i n g " > ' T 4 3 ' ! 5 8 : 5 8 < / d 1 p 1 : V a l u e > < / d 2 : a n y T y p e > < d 2 : a n y T y p e   z : I d = " i 5 4 9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4 4 2 " / > < d 1 p 1 : U U I D > 5 7 a 1 b 4 4 5 - b 2 0 1 - 4 0 4 1 - a 8 d f - a 8 e e 8 9 2 d a f e e < / d 1 p 1 : U U I D > < d 1 p 1 : C o n t a i n e r   z : R e f = " i 5 4 4 3 " / > < d 1 p 1 : V a l u e   i : t y p e = " d 1 : s t r i n g " > ' T 4 4 ' ! 5 8 : 5 8 < / d 1 p 1 : V a l u e > < / d 2 : a n y T y p e > < d 2 : a n y T y p e   z : I d = " i 5 4 9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4 4 2 " / > < d 1 p 1 : U U I D > c a 9 c f 8 9 4 - 1 a 4 8 - 4 9 d 2 - b 3 8 2 - 4 8 7 6 3 e 8 9 2 f 4 f < / d 1 p 1 : U U I D > < d 1 p 1 : C o n t a i n e r   z : R e f = " i 5 4 4 3 " / > < d 1 p 1 : V a l u e   i : t y p e = " d 1 : s t r i n g " > ' T 4 5 ' ! 5 8 : 5 8 < / d 1 p 1 : V a l u e > < / d 2 : a n y T y p e > < d 2 : a n y T y p e   z : I d = " i 5 4 9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4 4 2 " / > < d 1 p 1 : U U I D > 2 3 8 3 c c 8 2 - 6 9 f c - 4 f c 0 - 9 5 f 2 - 0 d 7 1 f b 8 7 f 3 2 f < / d 1 p 1 : U U I D > < d 1 p 1 : C o n t a i n e r   z : R e f = " i 5 4 4 3 " / > < d 1 p 1 : V a l u e   i : t y p e = " d 1 : s t r i n g " > ' T 4 6 ' ! 5 9 : 5 9 < / d 1 p 1 : V a l u e > < / d 2 : a n y T y p e > < d 2 : a n y T y p e   z : I d = " i 5 4 9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4 4 2 " / > < d 1 p 1 : U U I D > 0 0 4 6 0 f f b - 7 3 7 2 - 4 f 7 4 - a 8 4 8 - 1 5 f f 5 4 7 c 0 b 0 9 < / d 1 p 1 : U U I D > < d 1 p 1 : C o n t a i n e r   z : R e f = " i 5 4 4 3 " / > < d 1 p 1 : V a l u e   i : t y p e = " d 1 : s t r i n g " > ' T 4 7 ' ! 5 9 : 5 9 < / d 1 p 1 : V a l u e > < / d 2 : a n y T y p e > < d 2 : a n y T y p e   z : I d = " i 5 4 9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4 4 2 " / > < d 1 p 1 : U U I D > 1 1 6 0 3 4 7 9 - e 1 8 4 - 4 4 c e - 8 8 8 3 - 3 f 1 c d 7 e 0 c d d 1 < / d 1 p 1 : U U I D > < d 1 p 1 : C o n t a i n e r   z : R e f = " i 5 4 4 3 " / > < d 1 p 1 : V a l u e   i : t y p e = " d 1 : s t r i n g " > ' T 4 8 ' ! 5 9 : 5 9 < / d 1 p 1 : V a l u e > < / d 2 : a n y T y p e > < d 2 : a n y T y p e   z : I d = " i 5 4 9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4 4 2 " / > < d 1 p 1 : U U I D > 7 b 9 e 0 1 d a - 3 4 2 4 - 4 7 8 1 - b 7 2 a - 4 7 f 1 c 2 4 a 1 3 2 3 < / d 1 p 1 : U U I D > < d 1 p 1 : C o n t a i n e r   z : R e f = " i 5 4 4 3 " / > < d 1 p 1 : V a l u e   i : t y p e = " d 1 : s t r i n g " > ' T 4 9 ' ! 5 9 : 5 9 < / d 1 p 1 : V a l u e > < / d 2 : a n y T y p e > < d 2 : a n y T y p e   z : I d = " i 5 4 9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4 4 2 " / > < d 1 p 1 : U U I D > b 9 7 5 8 b c d - b 5 4 8 - 4 2 2 5 - 9 5 9 b - f e 5 4 4 d 0 2 4 2 1 e < / d 1 p 1 : U U I D > < d 1 p 1 : C o n t a i n e r   z : R e f = " i 5 4 4 3 " / > < d 1 p 1 : V a l u e   i : t y p e = " d 1 : s t r i n g " > ' T 5 0 ' ! 5 9 : 5 9 < / d 1 p 1 : V a l u e > < / d 2 : a n y T y p e > < d 2 : a n y T y p e   z : I d = " i 5 4 9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4 4 2 " / > < d 1 p 1 : U U I D > 4 a 8 f e 9 8 9 - a b 5 d - 4 d f d - b c d 6 - 7 b f 4 6 9 b c 9 8 b 5 < / d 1 p 1 : U U I D > < d 1 p 1 : C o n t a i n e r   z : R e f = " i 5 4 4 3 " / > < d 1 p 1 : V a l u e   i : t y p e = " d 1 : s t r i n g " > ' T 5 1 ' ! 5 9 : 5 9 < / d 1 p 1 : V a l u e > < / d 2 : a n y T y p e > < d 2 : a n y T y p e   z : I d = " i 5 4 9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4 4 2 " / > < d 1 p 1 : U U I D > 1 a a 4 2 0 e e - c 6 a a - 4 7 e 0 - 9 4 0 6 - b 4 c 9 2 9 1 e 3 8 9 1 < / d 1 p 1 : U U I D > < d 1 p 1 : C o n t a i n e r   z : R e f = " i 5 4 4 3 " / > < d 1 p 1 : V a l u e   i : t y p e = " d 1 : s t r i n g " > ' T 5 2 ' ! 5 9 : 5 9 < / d 1 p 1 : V a l u e > < / d 2 : a n y T y p e > < d 2 : a n y T y p e   z : I d = " i 5 4 9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4 4 2 " / > < d 1 p 1 : U U I D > 3 2 e 3 a b c 1 - 6 0 a 0 - 4 6 e 2 - a f e 1 - 0 d b f b 7 4 6 0 7 5 9 < / d 1 p 1 : U U I D > < d 1 p 1 : C o n t a i n e r   z : R e f = " i 5 4 4 3 " / > < d 1 p 1 : V a l u e   i : t y p e = " d 1 : s t r i n g " > ' T 5 3 ' ! 5 9 : 5 9 < / d 1 p 1 : V a l u e > < / d 2 : a n y T y p e > < d 2 : a n y T y p e   z : I d = " i 5 5 0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4 4 2 " / > < d 1 p 1 : U U I D > 5 d 6 e b a 1 8 - 0 3 e 4 - 4 f 8 4 - 8 b c d - 5 6 2 7 5 9 7 1 c d 1 9 < / d 1 p 1 : U U I D > < d 1 p 1 : C o n t a i n e r   z : R e f = " i 5 4 4 3 " / > < d 1 p 1 : V a l u e   i : t y p e = " d 1 : s t r i n g " > ' T 5 4 ' ! 5 8 : 5 8 < / d 1 p 1 : V a l u e > < / d 2 : a n y T y p e > < d 2 : a n y T y p e   z : I d = " i 5 5 0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4 4 2 " / > < d 1 p 1 : U U I D > c c 4 b 1 b f 5 - 3 a 7 9 - 4 f 8 9 - 8 3 f 4 - f 3 9 d 8 6 4 1 a 3 6 3 < / d 1 p 1 : U U I D > < d 1 p 1 : C o n t a i n e r   z : R e f = " i 5 4 4 3 " / > < d 1 p 1 : V a l u e   i : t y p e = " d 1 : s t r i n g " > ' T 5 5 ' ! 5 8 : 5 8 < / d 1 p 1 : V a l u e > < / d 2 : a n y T y p e > < d 2 : a n y T y p e   z : I d = " i 5 5 0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4 4 2 " / > < d 1 p 1 : U U I D > 7 2 5 6 6 2 8 8 - 5 d d 9 - 4 5 5 1 - b 3 f e - d d d 9 3 b 7 7 1 b 7 e < / d 1 p 1 : U U I D > < d 1 p 1 : C o n t a i n e r   z : R e f = " i 5 4 4 3 " / > < d 1 p 1 : V a l u e   i : t y p e = " d 1 : s t r i n g " > ' T 5 6 ' ! 5 8 : 5 8 < / d 1 p 1 : V a l u e > < / d 2 : a n y T y p e > < d 2 : a n y T y p e   z : I d = " i 5 5 0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4 4 2 " / > < d 1 p 1 : U U I D > e 6 2 e 8 d 9 5 - 3 3 b b - 4 c 1 2 - b f c 5 - a 9 5 f a a b e 4 4 2 a < / d 1 p 1 : U U I D > < d 1 p 1 : C o n t a i n e r   z : R e f = " i 5 4 4 3 " / > < d 1 p 1 : V a l u e   i : t y p e = " d 1 : s t r i n g " > ' T 5 7 ' ! 5 8 : 5 8 < / d 1 p 1 : V a l u e > < / d 2 : a n y T y p e > < d 2 : a n y T y p e   z : I d = " i 5 5 0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4 4 2 " / > < d 1 p 1 : U U I D > 5 6 1 7 f c 6 6 - d b 7 1 - 4 5 3 2 - b 7 3 7 - b f a 0 6 6 b 1 f d 6 e < / d 1 p 1 : U U I D > < d 1 p 1 : C o n t a i n e r   z : R e f = " i 5 4 4 3 " / > < d 1 p 1 : V a l u e   i : t y p e = " d 1 : s t r i n g " > ' T 5 8 ' ! 5 8 : 5 8 < / d 1 p 1 : V a l u e > < / d 2 : a n y T y p e > < d 2 : a n y T y p e   z : I d = " i 5 5 0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4 4 2 " / > < d 1 p 1 : U U I D > a 5 3 8 b 7 6 5 - 3 f 4 c - 4 d f 1 - b 8 3 a - 8 2 0 b 8 d 5 6 6 4 5 0 < / d 1 p 1 : U U I D > < d 1 p 1 : C o n t a i n e r   z : R e f = " i 5 4 4 3 " / > < d 1 p 1 : V a l u e   i : t y p e = " d 1 : s t r i n g " > ' T 5 9 ' ! 5 8 : 5 8 < / d 1 p 1 : V a l u e > < / d 2 : a n y T y p e > < d 2 : a n y T y p e   z : I d = " i 5 5 0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4 4 2 " / > < d 1 p 1 : U U I D > 4 1 7 0 d d 4 b - 7 0 1 6 - 4 1 8 1 - a d 6 2 - 1 0 7 e 4 9 b 4 0 d c 8 < / d 1 p 1 : U U I D > < d 1 p 1 : C o n t a i n e r   z : R e f = " i 5 4 4 3 " / > < d 1 p 1 : V a l u e   i : t y p e = " d 1 : s t r i n g " > ' T 6 0 ' ! 5 7 : 5 7 < / d 1 p 1 : V a l u e > < / d 2 : a n y T y p e > < d 2 : a n y T y p e   z : I d = " i 5 5 0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4 4 2 " / > < d 1 p 1 : U U I D > 3 8 e d 7 9 0 d - 3 9 b 3 - 4 4 a c - 9 0 c 5 - c 2 d 6 8 6 d 0 2 0 d 0 < / d 1 p 1 : U U I D > < d 1 p 1 : C o n t a i n e r   z : R e f = " i 5 4 4 3 " / > < d 1 p 1 : V a l u e   i : t y p e = " d 1 : s t r i n g " > ' T 6 1 ' ! 5 7 : 5 7 < / d 1 p 1 : V a l u e > < / d 2 : a n y T y p e > < d 2 : a n y T y p e   z : I d = " i 5 5 0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4 4 2 " / > < d 1 p 1 : U U I D > 4 5 7 e b 4 0 2 - 8 d e 7 - 4 8 d 5 - 8 c 8 9 - d 8 c 0 c 0 f 2 a c c 3 < / d 1 p 1 : U U I D > < d 1 p 1 : C o n t a i n e r   z : R e f = " i 5 4 4 3 " / > < d 1 p 1 : V a l u e   i : t y p e = " d 1 : s t r i n g " > ' T 6 2 ' ! 5 7 : 5 7 < / d 1 p 1 : V a l u e > < / d 2 : a n y T y p e > < d 2 : a n y T y p e   z : I d = " i 5 5 0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4 4 2 " / > < d 1 p 1 : U U I D > 1 2 a 4 7 6 d 9 - 9 f 8 4 - 4 9 0 f - 9 f d 5 - 3 8 b f f b 8 4 b e f a < / d 1 p 1 : U U I D > < d 1 p 1 : C o n t a i n e r   z : R e f = " i 5 4 4 3 " / > < d 1 p 1 : V a l u e   i : t y p e = " d 1 : s t r i n g " > ' T 6 3 ' ! 5 7 : 5 7 < / d 1 p 1 : V a l u e > < / d 2 : a n y T y p e > < d 2 : a n y T y p e   z : I d = " i 5 5 1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4 4 2 " / > < d 1 p 1 : U U I D > f 1 d c 2 3 c d - e f 9 1 - 4 f 5 3 - a 6 e b - 5 4 7 e 6 b 8 7 0 1 2 2 < / d 1 p 1 : U U I D > < d 1 p 1 : C o n t a i n e r   z : R e f = " i 5 4 4 3 " / > < d 1 p 1 : V a l u e   i : t y p e = " d 1 : s t r i n g " > ' T 6 4 ' ! 5 7 : 5 7 < / d 1 p 1 : V a l u e > < / d 2 : a n y T y p e > < d 2 : a n y T y p e   z : I d = " i 5 5 1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4 4 2 " / > < d 1 p 1 : U U I D > a d e e 0 b 7 c - 8 2 3 8 - 4 b 8 0 - 8 1 f d - 8 d 7 9 2 5 6 8 1 6 5 6 < / d 1 p 1 : U U I D > < d 1 p 1 : C o n t a i n e r   z : R e f = " i 5 4 4 3 " / > < d 1 p 1 : V a l u e   i : t y p e = " d 1 : s t r i n g " > ' T 6 5 ' ! 5 8 : 5 8 < / d 1 p 1 : V a l u e > < / d 2 : a n y T y p e > < d 2 : a n y T y p e   z : I d = " i 5 5 1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4 4 2 " / > < d 1 p 1 : U U I D > f c 8 c 3 b 2 0 - 6 4 4 0 - 4 7 3 3 - 8 0 3 2 - 3 e 0 c d a 8 8 3 2 f a < / d 1 p 1 : U U I D > < d 1 p 1 : C o n t a i n e r   z : R e f = " i 5 4 4 3 " / > < d 1 p 1 : V a l u e   i : t y p e = " d 1 : s t r i n g " > ' T 6 6 ' ! 5 8 : 5 8 < / d 1 p 1 : V a l u e > < / d 2 : a n y T y p e > < d 2 : a n y T y p e   z : I d = " i 5 5 1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4 4 2 " / > < d 1 p 1 : U U I D > 2 9 e 3 4 0 0 4 - 1 e 8 b - 4 2 c c - 9 b 5 7 - c 9 b 9 e 3 8 9 1 0 b d < / d 1 p 1 : U U I D > < d 1 p 1 : C o n t a i n e r   z : R e f = " i 5 4 4 3 " / > < d 1 p 1 : V a l u e   i : t y p e = " d 1 : s t r i n g " > ' T 6 7 ' ! 5 8 : 5 8 < / d 1 p 1 : V a l u e > < / d 2 : a n y T y p e > < d 2 : a n y T y p e   z : I d = " i 5 5 1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4 4 2 " / > < d 1 p 1 : U U I D > f 4 e 4 3 4 7 2 - d 9 d 9 - 4 d 1 0 - 9 2 9 2 - 0 d b 4 0 d e 9 c 9 6 e < / d 1 p 1 : U U I D > < d 1 p 1 : C o n t a i n e r   z : R e f = " i 5 4 4 3 " / > < d 1 p 1 : V a l u e   i : t y p e = " d 1 : s t r i n g " > ' T 6 8 ' ! 5 8 : 5 8 < / d 1 p 1 : V a l u e > < / d 2 : a n y T y p e > < d 2 : a n y T y p e   z : I d = " i 5 5 1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4 4 2 " / > < d 1 p 1 : U U I D > a 2 7 e 9 1 8 b - d a 8 9 - 4 4 a 5 - a 8 9 6 - 3 f 7 a d d 4 f 8 3 9 a < / d 1 p 1 : U U I D > < d 1 p 1 : C o n t a i n e r   z : R e f = " i 5 4 4 3 " / > < d 1 p 1 : V a l u e   i : t y p e = " d 1 : s t r i n g " > ' T 6 9 ' ! 5 8 : 5 8 < / d 1 p 1 : V a l u e > < / d 2 : a n y T y p e > < d 2 : a n y T y p e   z : I d = " i 5 5 1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4 4 2 " / > < d 1 p 1 : U U I D > 8 d f 1 2 b 0 b - a a d 3 - 4 8 e 4 - 8 0 e 6 - 1 e 0 c 4 1 3 c 0 3 7 7 < / d 1 p 1 : U U I D > < d 1 p 1 : C o n t a i n e r   z : R e f = " i 5 4 4 3 " / > < d 1 p 1 : V a l u e   i : t y p e = " d 1 : s t r i n g " > ' T 7 0 ' ! 5 9 : 5 9 < / d 1 p 1 : V a l u e > < / d 2 : a n y T y p e > < d 2 : a n y T y p e   z : I d = " i 5 5 1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4 4 2 " / > < d 1 p 1 : U U I D > 6 7 7 f 5 1 2 e - 5 7 f a - 4 1 6 5 - b 9 8 3 - 7 d c d 5 1 3 5 5 3 0 2 < / d 1 p 1 : U U I D > < d 1 p 1 : C o n t a i n e r   z : R e f = " i 5 4 4 3 " / > < d 1 p 1 : V a l u e   i : t y p e = " d 1 : s t r i n g " > ' T 7 1 ' ! 5 9 : 5 9 < / d 1 p 1 : V a l u e > < / d 2 : a n y T y p e > < d 2 : a n y T y p e   z : I d = " i 5 5 1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4 4 2 " / > < d 1 p 1 : U U I D > 4 c c 6 a c 4 3 - 5 6 c 6 - 4 8 5 f - a 6 a 7 - 9 5 6 e a a e a d a 7 d < / d 1 p 1 : U U I D > < d 1 p 1 : C o n t a i n e r   z : R e f = " i 5 4 4 3 " / > < d 1 p 1 : V a l u e   i : t y p e = " d 1 : s t r i n g " > ' T 7 2 ' ! 5 9 : 5 9 < / d 1 p 1 : V a l u e > < / d 2 : a n y T y p e > < d 2 : a n y T y p e   z : I d = " i 5 5 1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4 4 2 " / > < d 1 p 1 : U U I D > 9 4 4 a 8 b f 5 - 0 9 7 8 - 4 e 9 e - a 5 9 7 - 4 0 c 9 b 6 5 2 b 9 c 7 < / d 1 p 1 : U U I D > < d 1 p 1 : C o n t a i n e r   z : R e f = " i 5 4 4 3 " / > < d 1 p 1 : V a l u e   i : t y p e = " d 1 : s t r i n g " > ' T 7 3 ' ! 5 9 : 5 9 < / d 1 p 1 : V a l u e > < / d 2 : a n y T y p e > < d 2 : a n y T y p e   z : I d = " i 5 5 2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4 4 2 " / > < d 1 p 1 : U U I D > 1 6 2 2 9 d 6 0 - d 9 a 4 - 4 4 1 6 - 9 0 7 4 - b c 1 b 8 2 9 4 b c 8 8 < / d 1 p 1 : U U I D > < d 1 p 1 : C o n t a i n e r   z : R e f = " i 5 4 4 3 " / > < d 1 p 1 : V a l u e   i : t y p e = " d 1 : s t r i n g " > ' T 7 4 ' ! 5 9 : 5 9 < / d 1 p 1 : V a l u e > < / d 2 : a n y T y p e > < d 2 : a n y T y p e   z : I d = " i 5 5 2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4 4 2 " / > < d 1 p 1 : U U I D > 1 0 c 9 7 e 2 1 - b 6 7 4 - 4 7 d 5 - b 2 d b - e b 8 f 0 7 3 0 5 4 f d < / d 1 p 1 : U U I D > < d 1 p 1 : C o n t a i n e r   z : R e f = " i 5 4 4 3 " / > < d 1 p 1 : V a l u e   i : t y p e = " d 1 : s t r i n g " > ' T 7 5 ' ! 5 8 : 5 8 < / d 1 p 1 : V a l u e > < / d 2 : a n y T y p e > < d 2 : a n y T y p e   z : I d = " i 5 5 2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4 4 2 " / > < d 1 p 1 : U U I D > 8 3 7 2 e 7 4 2 - 7 3 3 b - 4 0 1 d - 9 9 d 9 - f 2 8 5 6 7 b c 9 f 5 c < / d 1 p 1 : U U I D > < d 1 p 1 : C o n t a i n e r   z : R e f = " i 5 4 4 3 " / > < d 1 p 1 : V a l u e   i : t y p e = " d 1 : s t r i n g " > ' T 7 6 ' ! 5 8 : 5 8 < / d 1 p 1 : V a l u e > < / d 2 : a n y T y p e > < d 2 : a n y T y p e   z : I d = " i 5 5 2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4 4 2 " / > < d 1 p 1 : U U I D > 9 c b f 6 6 6 8 - 0 8 f 9 - 4 0 6 e - 8 0 8 9 - f 0 a 5 2 4 c 3 2 e a 4 < / d 1 p 1 : U U I D > < d 1 p 1 : C o n t a i n e r   z : R e f = " i 5 4 4 3 " / > < d 1 p 1 : V a l u e   i : t y p e = " d 1 : s t r i n g " > ' T 7 7 ' ! 5 8 : 5 8 < / d 1 p 1 : V a l u e > < / d 2 : a n y T y p e > < d 2 : a n y T y p e   z : I d = " i 5 5 2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4 4 2 " / > < d 1 p 1 : U U I D > 6 0 c 8 e 1 5 5 - 1 d 5 5 - 4 d 9 3 - b 4 3 b - e e 3 6 0 5 4 4 4 c d 0 < / d 1 p 1 : U U I D > < d 1 p 1 : C o n t a i n e r   z : R e f = " i 5 4 4 3 " / > < d 1 p 1 : V a l u e   i : t y p e = " d 1 : s t r i n g " > ' T 7 8 ' ! 5 8 : 5 8 < / d 1 p 1 : V a l u e > < / d 2 : a n y T y p e > < d 2 : a n y T y p e   z : I d = " i 5 5 2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4 4 2 " / > < d 1 p 1 : U U I D > 7 6 c f c 0 e d - 1 b a 9 - 4 8 e 1 - 8 e 2 1 - 8 9 2 b 2 8 0 d a e 2 1 < / d 1 p 1 : U U I D > < d 1 p 1 : C o n t a i n e r   z : R e f = " i 5 4 4 3 " / > < d 1 p 1 : V a l u e   i : t y p e = " d 1 : s t r i n g " > ' T 7 9 ' ! 5 9 : 5 9 < / d 1 p 1 : V a l u e > < / d 2 : a n y T y p e > < d 2 : a n y T y p e   z : I d = " i 5 5 2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4 4 2 " / > < d 1 p 1 : U U I D > 2 7 8 3 7 5 5 1 - 2 1 2 6 - 4 0 3 f - 8 7 9 e - 2 d f 3 9 6 4 d c 4 c 1 < / d 1 p 1 : U U I D > < d 1 p 1 : C o n t a i n e r   z : R e f = " i 5 4 4 3 " / > < d 1 p 1 : V a l u e   i : t y p e = " d 1 : s t r i n g " > ' T 8 0 ' ! 5 9 : 5 9 < / d 1 p 1 : V a l u e > < / d 2 : a n y T y p e > < d 2 : a n y T y p e   z : I d = " i 5 5 2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4 4 2 " / > < d 1 p 1 : U U I D > 2 1 2 c 7 1 d 9 - 7 a 0 3 - 4 8 e 5 - 9 1 9 a - a c 9 b 2 0 c 5 4 7 9 e < / d 1 p 1 : U U I D > < d 1 p 1 : C o n t a i n e r   z : R e f = " i 5 4 4 3 " / > < d 1 p 1 : V a l u e   i : t y p e = " d 1 : s t r i n g " > ' T 8 1 ' ! 5 9 : 5 9 < / d 1 p 1 : V a l u e > < / d 2 : a n y T y p e > < d 2 : a n y T y p e   z : I d = " i 5 5 2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4 4 2 " / > < d 1 p 1 : U U I D > 7 0 8 2 e 3 d 9 - b 1 c 8 - 4 d 7 2 - 9 e a f - d 0 2 a c d 0 b 5 5 d 0 < / d 1 p 1 : U U I D > < d 1 p 1 : C o n t a i n e r   z : R e f = " i 5 4 4 3 " / > < d 1 p 1 : V a l u e   i : t y p e = " d 1 : s t r i n g " > ' T 8 2 ' ! 5 8 : 5 8 < / d 1 p 1 : V a l u e > < / d 2 : a n y T y p e > < d 2 : a n y T y p e   z : I d = " i 5 5 2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4 4 2 " / > < d 1 p 1 : U U I D > c 0 8 b 2 9 8 f - d f 7 0 - 4 8 d 2 - a 2 5 9 - 3 4 f a 9 e 9 f f a 0 6 < / d 1 p 1 : U U I D > < d 1 p 1 : C o n t a i n e r   z : R e f = " i 5 4 4 3 " / > < d 1 p 1 : V a l u e   i : t y p e = " d 1 : s t r i n g " > ' T 8 3 ' ! 5 8 : 5 8 < / d 1 p 1 : V a l u e > < / d 2 : a n y T y p e > < d 2 : a n y T y p e   z : I d = " i 5 5 3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4 4 2 " / > < d 1 p 1 : U U I D > 6 f 0 a 9 6 8 e - 4 f d 0 - 4 7 0 d - a 3 2 c - a 2 9 a 7 a f 5 4 e 7 8 < / d 1 p 1 : U U I D > < d 1 p 1 : C o n t a i n e r   z : R e f = " i 5 4 4 3 " / > < d 1 p 1 : V a l u e   i : t y p e = " d 1 : s t r i n g " > ' T 8 4 ' ! 5 8 : 5 8 < / d 1 p 1 : V a l u e > < / d 2 : a n y T y p e > < d 2 : a n y T y p e   z : I d = " i 5 5 3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4 4 2 " / > < d 1 p 1 : U U I D > 4 e 1 1 9 f c 4 - 0 f a 0 - 4 3 2 7 - b a 3 0 - e a 5 3 e 9 6 f f b 3 b < / d 1 p 1 : U U I D > < d 1 p 1 : C o n t a i n e r   z : R e f = " i 5 4 4 3 " / > < d 1 p 1 : V a l u e   i : t y p e = " d 1 : s t r i n g " > ' T 8 5 ' ! 5 8 : 5 8 < / d 1 p 1 : V a l u e > < / d 2 : a n y T y p e > < d 2 : a n y T y p e   z : I d = " i 5 5 3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4 4 2 " / > < d 1 p 1 : U U I D > e 4 0 f c 3 d f - 8 f 5 0 - 4 c f 4 - a 5 c 0 - 9 c e 9 e 1 d 2 a e 1 8 < / d 1 p 1 : U U I D > < d 1 p 1 : C o n t a i n e r   z : R e f = " i 5 4 4 3 " / > < d 1 p 1 : V a l u e   i : t y p e = " d 1 : s t r i n g " > ' T 8 6 ' ! 5 7 : 5 7 < / d 1 p 1 : V a l u e > < / d 2 : a n y T y p e > < d 2 : a n y T y p e   z : I d = " i 5 5 3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4 4 2 " / > < d 1 p 1 : U U I D > a 8 1 1 a 9 4 7 - 3 e 2 9 - 4 3 b d - a d 2 4 - 9 4 2 5 5 0 a 8 6 2 b a < / d 1 p 1 : U U I D > < d 1 p 1 : C o n t a i n e r   z : R e f = " i 5 4 4 3 " / > < d 1 p 1 : V a l u e   i : t y p e = " d 1 : s t r i n g " > ' T 8 7 ' ! 5 8 : 5 8 < / d 1 p 1 : V a l u e > < / d 2 : a n y T y p e > < d 2 : a n y T y p e   z : I d = " i 5 5 3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4 4 2 " / > < d 1 p 1 : U U I D > 1 1 8 0 2 6 0 5 - a a 2 3 - 4 1 9 3 - b e b 5 - c f 8 b 8 3 c 4 e e 1 6 < / d 1 p 1 : U U I D > < d 1 p 1 : C o n t a i n e r   z : R e f = " i 5 4 4 3 " / > < d 1 p 1 : V a l u e   i : t y p e = " d 1 : s t r i n g " > ' T 8 8 ' ! 5 8 : 5 8 < / d 1 p 1 : V a l u e > < / d 2 : a n y T y p e > < d 2 : a n y T y p e   z : I d = " i 5 5 3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4 4 2 " / > < d 1 p 1 : U U I D > 9 b 8 5 f 2 0 2 - 9 d 8 a - 4 1 4 1 - b d 9 2 - 9 9 0 a 2 4 6 a e f 4 4 < / d 1 p 1 : U U I D > < d 1 p 1 : C o n t a i n e r   z : R e f = " i 5 4 4 3 " / > < d 1 p 1 : V a l u e   i : t y p e = " d 1 : s t r i n g " > ' T 8 9 ' ! 5 8 : 5 8 < / d 1 p 1 : V a l u e > < / d 2 : a n y T y p e > < d 2 : a n y T y p e   z : I d = " i 5 5 3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4 4 2 " / > < d 1 p 1 : U U I D > 0 b f 2 f d 1 2 - c 0 9 0 - 4 5 8 a - 9 0 3 a - a 2 2 5 8 6 b 6 6 d 2 6 < / d 1 p 1 : U U I D > < d 1 p 1 : C o n t a i n e r   z : R e f = " i 5 4 4 3 " / > < d 1 p 1 : V a l u e   i : t y p e = " d 1 : s t r i n g " > ' T 9 0 ' ! 5 7 : 5 7 < / d 1 p 1 : V a l u e > < / d 2 : a n y T y p e > < d 2 : a n y T y p e   z : I d = " i 5 5 3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4 4 2 " / > < d 1 p 1 : U U I D > f d 3 8 5 6 5 1 - 9 d 7 2 - 4 f 9 5 - 8 d 7 e - d 9 4 6 a c a 3 9 1 f 9 < / d 1 p 1 : U U I D > < d 1 p 1 : C o n t a i n e r   z : R e f = " i 5 4 4 3 " / > < d 1 p 1 : V a l u e   i : t y p e = " d 1 : s t r i n g " > ' T 9 1 ' ! 5 7 : 5 7 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5 3 8 " > < d 1 p 1 : U U I D > 7 9 8 f c c 8 e - 1 1 a 8 - 4 b 1 5 - b 1 8 9 - 3 f 2 9 e 0 3 5 0 9 5 a < / d 1 p 1 : U U I D > < d 1 p 1 : _ e l e m e n t s > < d 2 : a n y T y p e   z : R e f = " i 5 4 4 4 " / > < d 2 : a n y T y p e   z : R e f = " i 5 4 4 7 " / > < d 2 : a n y T y p e   z : R e f = " i 5 4 4 8 " / > < d 2 : a n y T y p e   z : R e f = " i 5 4 4 9 " / > < d 2 : a n y T y p e   z : R e f = " i 5 4 5 0 " / > < d 2 : a n y T y p e   z : R e f = " i 5 4 5 1 " / > < d 2 : a n y T y p e   z : R e f = " i 5 4 5 2 " / > < d 2 : a n y T y p e   z : R e f = " i 5 4 5 3 " / > < d 2 : a n y T y p e   z : R e f = " i 5 4 5 4 " / > < d 2 : a n y T y p e   z : R e f = " i 5 4 5 5 " / > < d 2 : a n y T y p e   z : R e f = " i 5 4 5 6 " / > < d 2 : a n y T y p e   z : R e f = " i 5 4 5 7 " / > < d 2 : a n y T y p e   z : R e f = " i 5 4 5 8 " / > < d 2 : a n y T y p e   z : R e f = " i 5 4 5 9 " / > < d 2 : a n y T y p e   z : R e f = " i 5 4 6 0 " / > < d 2 : a n y T y p e   z : R e f = " i 5 4 6 1 " / > < d 2 : a n y T y p e   z : R e f = " i 5 4 6 2 " / > < d 2 : a n y T y p e   z : R e f = " i 5 4 6 3 " / > < d 2 : a n y T y p e   z : R e f = " i 5 4 6 4 " / > < d 2 : a n y T y p e   z : R e f = " i 5 4 6 5 " / > < d 2 : a n y T y p e   z : R e f = " i 5 4 6 6 " / > < d 2 : a n y T y p e   z : R e f = " i 5 4 6 7 " / > < d 2 : a n y T y p e   z : R e f = " i 5 4 6 8 " / > < d 2 : a n y T y p e   z : R e f = " i 5 4 6 9 " / > < d 2 : a n y T y p e   z : R e f = " i 5 4 7 0 " / > < d 2 : a n y T y p e   z : R e f = " i 5 4 7 1 " / > < d 2 : a n y T y p e   z : R e f = " i 5 4 7 2 " / > < d 2 : a n y T y p e   z : R e f = " i 5 4 7 3 " / > < d 2 : a n y T y p e   z : R e f = " i 5 4 7 4 " / > < d 2 : a n y T y p e   z : R e f = " i 5 4 7 5 " / > < d 2 : a n y T y p e   z : R e f = " i 5 4 7 6 " / > < d 2 : a n y T y p e   z : R e f = " i 5 4 7 7 " / > < d 2 : a n y T y p e   z : R e f = " i 5 4 7 8 " / > < d 2 : a n y T y p e   z : R e f = " i 5 4 7 9 " / > < d 2 : a n y T y p e   z : R e f = " i 5 4 8 0 " / > < d 2 : a n y T y p e   z : R e f = " i 5 4 8 1 " / > < d 2 : a n y T y p e   z : R e f = " i 5 4 8 2 " / > < d 2 : a n y T y p e   z : R e f = " i 5 4 8 3 " / > < d 2 : a n y T y p e   z : R e f = " i 5 4 8 4 " / > < d 2 : a n y T y p e   z : R e f = " i 5 4 8 5 " / > < d 2 : a n y T y p e   z : R e f = " i 5 4 8 6 " / > < d 2 : a n y T y p e   z : R e f = " i 5 4 8 7 " / > < d 2 : a n y T y p e   z : R e f = " i 5 4 8 8 " / > < d 2 : a n y T y p e   z : R e f = " i 5 4 8 9 " / > < d 2 : a n y T y p e   z : R e f = " i 5 4 9 0 " / > < d 2 : a n y T y p e   z : R e f = " i 5 4 9 1 " / > < d 2 : a n y T y p e   z : R e f = " i 5 4 9 2 " / > < d 2 : a n y T y p e   z : R e f = " i 5 4 9 3 " / > < d 2 : a n y T y p e   z : R e f = " i 5 4 9 4 " / > < d 2 : a n y T y p e   z : R e f = " i 5 4 9 5 " / > < d 2 : a n y T y p e   z : R e f = " i 5 4 9 6 " / > < d 2 : a n y T y p e   z : R e f = " i 5 4 9 7 " / > < d 2 : a n y T y p e   z : R e f = " i 5 4 9 8 " / > < d 2 : a n y T y p e   z : R e f = " i 5 4 9 9 " / > < d 2 : a n y T y p e   z : R e f = " i 5 5 0 0 " / > < d 2 : a n y T y p e   z : R e f = " i 5 5 0 1 " / > < d 2 : a n y T y p e   z : R e f = " i 5 5 0 2 " / > < d 2 : a n y T y p e   z : R e f = " i 5 5 0 3 " / > < d 2 : a n y T y p e   z : R e f = " i 5 5 0 4 " / > < d 2 : a n y T y p e   z : R e f = " i 5 5 0 5 " / > < d 2 : a n y T y p e   z : R e f = " i 5 5 0 6 " / > < d 2 : a n y T y p e   z : R e f = " i 5 5 0 7 " / > < d 2 : a n y T y p e   z : R e f = " i 5 5 0 8 " / > < d 2 : a n y T y p e   z : R e f = " i 5 5 0 9 " / > < d 2 : a n y T y p e   z : R e f = " i 5 5 1 0 " / > < d 2 : a n y T y p e   z : R e f = " i 5 5 1 1 " / > < d 2 : a n y T y p e   z : R e f = " i 5 5 1 2 " / > < d 2 : a n y T y p e   z : R e f = " i 5 5 1 3 " / > < d 2 : a n y T y p e   z : R e f = " i 5 5 1 4 " / > < d 2 : a n y T y p e   z : R e f = " i 5 5 1 5 " / > < d 2 : a n y T y p e   z : R e f = " i 5 5 1 6 " / > < d 2 : a n y T y p e   z : R e f = " i 5 5 1 7 " / > < d 2 : a n y T y p e   z : R e f = " i 5 5 1 8 " / > < d 2 : a n y T y p e   z : R e f = " i 5 5 1 9 " / > < d 2 : a n y T y p e   z : R e f = " i 5 5 2 0 " / > < d 2 : a n y T y p e   z : R e f = " i 5 5 2 1 " / > < d 2 : a n y T y p e   z : R e f = " i 5 5 2 2 " / > < d 2 : a n y T y p e   z : R e f = " i 5 5 2 3 " / > < d 2 : a n y T y p e   z : R e f = " i 5 5 2 4 " / > < d 2 : a n y T y p e   z : R e f = " i 5 5 2 5 " / > < d 2 : a n y T y p e   z : R e f = " i 5 5 2 6 " / > < d 2 : a n y T y p e   z : R e f = " i 5 5 2 7 " / > < d 2 : a n y T y p e   z : R e f = " i 5 5 2 8 " / > < d 2 : a n y T y p e   z : R e f = " i 5 5 2 9 " / > < d 2 : a n y T y p e   z : R e f = " i 5 5 3 0 " / > < d 2 : a n y T y p e   z : R e f = " i 5 5 3 1 " / > < d 2 : a n y T y p e   z : R e f = " i 5 5 3 2 " / > < d 2 : a n y T y p e   z : R e f = " i 5 5 3 3 " / > < d 2 : a n y T y p e   z : R e f = " i 5 5 3 4 " / > < d 2 : a n y T y p e   z : R e f = " i 5 5 3 5 " / > < d 2 : a n y T y p e   z : R e f = " i 5 5 3 6 " / > < d 2 : a n y T y p e   z : R e f = " i 5 5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5 3 9 "   i : t y p e = " d 1 p 1 : L a b e l " > < d 1 p 1 : P a r e n t   z : R e f = " i 5 4 4 2 " / > < d 1 p 1 : U U I D > 1 b f 8 7 0 a e - e 0 d 0 - 4 6 c a - b b 5 4 - b 0 a e 8 4 7 9 2 a f 9 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 P i c a r d i e 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5 5 4 0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P o i t o u & a m p ; 4 5 ; C h a r e n t e s & a m p ; 3 2 ; < / d 1 p 1 : N a m e > < d 1 p 1 : O b j e c t T y p e > E l e m e n t < / d 1 p 1 : O b j e c t T y p e > < d 1 p 1 : P a r e n t   z : R e f = " i 2 4 1 " / > < d 1 p 1 : U U I D > 8 4 a a e c a 0 - d 7 7 6 - 4 9 d 7 - a 8 9 a - 1 f 3 c 3 d d c b f 0 f < / d 1 p 1 : U U I D > < d 1 p 1 : _ p r o p e r t i e s   z : I d = " i 5 5 4 1 "   i : t y p e = " d 1 p 1 : M D M P r o p e r t i e s " > < d 1 p 1 : P a r e n t   z : R e f = " i 5 5 4 0 " / > < d 1 p 1 : U U I D > a a 8 5 2 8 a c - c 8 1 1 - 4 9 8 a - 8 d 0 1 - b 6 9 c 0 6 6 d e 2 a d < / d 1 p 1 : U U I D > < d 1 p 1 : _ e l e m e n t s > < d 2 : a n y T y p e   z : I d = " i 5 5 4 2 "   i : t y p e = " d 1 p 1 : M D M P r o p e r t y " > < d 1 p 1 : N a m e > S i g L e t t e r < / d 1 p 1 : N a m e > < d 1 p 1 : P a r e n t   z : R e f = " i 5 5 4 0 " / > < d 1 p 1 : U U I D > 4 3 6 5 0 8 9 2 - 3 b 1 6 - 4 c c e - a a a c - e 6 1 2 0 5 c 8 f 7 0 5 < / d 1 p 1 : U U I D > < d 1 p 1 : _ p r o p e r t i e s   z : I d = " i 5 5 4 3 "   i : t y p e = " d 1 p 1 : M D M P r o p e r t i e s " > < d 1 p 1 : P a r e n t   z : R e f = " i 5 5 4 2 " / > < d 1 p 1 : U U I D > e 4 d c 9 c 9 c - 3 2 9 3 - 4 6 c d - 9 3 7 4 - 5 c 0 c f 0 8 f c 7 e 5 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5 5 4 4 " > < d 1 p 1 : U U I D > 2 1 0 a e 7 f 8 - b c b 0 - 4 8 d 9 - a 9 e 0 - d 0 6 5 2 b 9 3 2 8 1 1 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5 4 1 " / > < d 1 p 1 : V a l u e   i : t y p e = " d 1 : s t r i n g " > < / d 1 p 1 : V a l u e > < / d 2 : a n y T y p e > < d 2 : a n y T y p e   z : I d = " i 5 5 4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5 4 0 " / > < d 1 p 1 : U U I D > 2 c 3 0 7 e e 6 - 3 d 4 0 - 4 d 2 2 - b 0 0 f - 3 2 2 c 9 f 5 a 5 6 a c < / d 1 p 1 : U U I D > < d 1 p 1 : C o n t a i n e r   z : R e f = " i 5 5 4 1 " / > < d 1 p 1 : V a l u e   i : t y p e = " d 1 : s t r i n g " > ' T 1 ' ! 5 8 : 5 8 < / d 1 p 1 : V a l u e > < / d 2 : a n y T y p e > < d 2 : a n y T y p e   z : I d = " i 5 5 4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5 4 0 " / > < d 1 p 1 : U U I D > e d 7 9 e c 9 e - 4 3 8 3 - 4 0 d a - 8 4 4 7 - 5 f 8 2 f b d d 6 d f 9 < / d 1 p 1 : U U I D > < d 1 p 1 : C o n t a i n e r   z : R e f = " i 5 5 4 1 " / > < d 1 p 1 : V a l u e   i : t y p e = " d 1 : s t r i n g " > ' T 2 ' ! 5 8 : 5 8 < / d 1 p 1 : V a l u e > < / d 2 : a n y T y p e > < d 2 : a n y T y p e   z : I d = " i 5 5 4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5 4 0 " / > < d 1 p 1 : U U I D > e f b f 3 0 7 f - 8 c e 9 - 4 1 c 2 - a c b 9 - 6 4 3 5 4 a 1 4 3 b d c < / d 1 p 1 : U U I D > < d 1 p 1 : C o n t a i n e r   z : R e f = " i 5 5 4 1 " / > < d 1 p 1 : V a l u e   i : t y p e = " d 1 : s t r i n g " > ' T 3 ' ! 5 8 : 5 8 < / d 1 p 1 : V a l u e > < / d 2 : a n y T y p e > < d 2 : a n y T y p e   z : I d = " i 5 5 4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5 4 0 " / > < d 1 p 1 : U U I D > 1 e 9 1 c 2 7 1 - d 4 7 1 - 4 3 0 f - a b 7 0 - 0 a c c d d 1 3 7 c e e < / d 1 p 1 : U U I D > < d 1 p 1 : C o n t a i n e r   z : R e f = " i 5 5 4 1 " / > < d 1 p 1 : V a l u e   i : t y p e = " d 1 : s t r i n g " > ' T 4 ' ! 5 8 : 5 8 < / d 1 p 1 : V a l u e > < / d 2 : a n y T y p e > < d 2 : a n y T y p e   z : I d = " i 5 5 4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5 4 0 " / > < d 1 p 1 : U U I D > d f 1 f 7 3 6 2 - 5 7 a 5 - 4 0 0 7 - b 8 5 b - c 9 5 b 5 4 a 3 e a 1 b < / d 1 p 1 : U U I D > < d 1 p 1 : C o n t a i n e r   z : R e f = " i 5 5 4 1 " / > < d 1 p 1 : V a l u e   i : t y p e = " d 1 : s t r i n g " > ' T 5 ' ! 5 8 : 5 8 < / d 1 p 1 : V a l u e > < / d 2 : a n y T y p e > < d 2 : a n y T y p e   z : I d = " i 5 5 5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5 4 0 " / > < d 1 p 1 : U U I D > 7 f f 2 3 0 1 2 - 6 3 8 6 - 4 a 7 f - 9 a 3 a - f d 6 1 3 8 1 0 b e b 6 < / d 1 p 1 : U U I D > < d 1 p 1 : C o n t a i n e r   z : R e f = " i 5 5 4 1 " / > < d 1 p 1 : V a l u e   i : t y p e = " d 1 : s t r i n g " > ' T 6 ' ! 5 8 : 5 8 < / d 1 p 1 : V a l u e > < / d 2 : a n y T y p e > < d 2 : a n y T y p e   z : I d = " i 5 5 5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5 4 0 " / > < d 1 p 1 : U U I D > f 1 9 a 2 4 5 b - e 4 8 3 - 4 2 3 6 - 8 9 7 8 - 3 f f 4 d e 8 d 3 d 6 d < / d 1 p 1 : U U I D > < d 1 p 1 : C o n t a i n e r   z : R e f = " i 5 5 4 1 " / > < d 1 p 1 : V a l u e   i : t y p e = " d 1 : s t r i n g " > ' T 7 ' ! 5 8 : 5 8 < / d 1 p 1 : V a l u e > < / d 2 : a n y T y p e > < d 2 : a n y T y p e   z : I d = " i 5 5 5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5 4 0 " / > < d 1 p 1 : U U I D > a 7 7 5 f c e 0 - 4 8 3 7 - 4 4 1 4 - b 1 1 8 - c c 4 a c 6 9 5 b e 5 0 < / d 1 p 1 : U U I D > < d 1 p 1 : C o n t a i n e r   z : R e f = " i 5 5 4 1 " / > < d 1 p 1 : V a l u e   i : t y p e = " d 1 : s t r i n g " > ' T 8 ' ! 5 8 : 5 8 < / d 1 p 1 : V a l u e > < / d 2 : a n y T y p e > < d 2 : a n y T y p e   z : I d = " i 5 5 5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5 4 0 " / > < d 1 p 1 : U U I D > e 0 2 4 3 9 6 6 - 4 4 2 4 - 4 0 e 8 - 8 8 c c - e c 0 1 e e 9 8 d f 1 0 < / d 1 p 1 : U U I D > < d 1 p 1 : C o n t a i n e r   z : R e f = " i 5 5 4 1 " / > < d 1 p 1 : V a l u e   i : t y p e = " d 1 : s t r i n g " > ' T 9 ' ! 5 8 : 5 8 < / d 1 p 1 : V a l u e > < / d 2 : a n y T y p e > < d 2 : a n y T y p e   z : I d = " i 5 5 5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5 4 0 " / > < d 1 p 1 : U U I D > d 3 7 6 b 7 4 d - b 4 8 3 - 4 e 4 2 - b 0 3 9 - f 2 7 e 5 c 6 2 6 c d e < / d 1 p 1 : U U I D > < d 1 p 1 : C o n t a i n e r   z : R e f = " i 5 5 4 1 " / > < d 1 p 1 : V a l u e   i : t y p e = " d 1 : s t r i n g " > ' T 1 0 ' ! 5 8 : 5 8 < / d 1 p 1 : V a l u e > < / d 2 : a n y T y p e > < d 2 : a n y T y p e   z : I d = " i 5 5 5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5 4 0 " / > < d 1 p 1 : U U I D > f 8 4 c 0 1 d 6 - 2 7 5 1 - 4 c 7 e - a e c a - 4 1 c 8 3 2 8 7 5 6 9 b < / d 1 p 1 : U U I D > < d 1 p 1 : C o n t a i n e r   z : R e f = " i 5 5 4 1 " / > < d 1 p 1 : V a l u e   i : t y p e = " d 1 : s t r i n g " > ' T 1 1 ' ! 5 8 : 5 8 < / d 1 p 1 : V a l u e > < / d 2 : a n y T y p e > < d 2 : a n y T y p e   z : I d = " i 5 5 5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5 4 0 " / > < d 1 p 1 : U U I D > d 6 f 5 9 7 e f - c c e 0 - 4 7 9 b - a 0 f e - 3 7 6 c 6 6 7 5 9 d 8 8 < / d 1 p 1 : U U I D > < d 1 p 1 : C o n t a i n e r   z : R e f = " i 5 5 4 1 " / > < d 1 p 1 : V a l u e   i : t y p e = " d 1 : s t r i n g " > ' T 1 2 ' ! 5 8 : 5 8 < / d 1 p 1 : V a l u e > < / d 2 : a n y T y p e > < d 2 : a n y T y p e   z : I d = " i 5 5 5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5 4 0 " / > < d 1 p 1 : U U I D > a a 3 3 e c 7 c - b 7 b 2 - 4 5 3 a - 8 f c e - c d 3 c a 3 3 0 8 5 e 3 < / d 1 p 1 : U U I D > < d 1 p 1 : C o n t a i n e r   z : R e f = " i 5 5 4 1 " / > < d 1 p 1 : V a l u e   i : t y p e = " d 1 : s t r i n g " > ' T 1 3 ' ! 5 8 : 5 8 < / d 1 p 1 : V a l u e > < / d 2 : a n y T y p e > < d 2 : a n y T y p e   z : I d = " i 5 5 5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5 4 0 " / > < d 1 p 1 : U U I D > 3 d 6 4 e 6 2 3 - 1 a 8 1 - 4 c 2 a - a 3 6 d - d 4 a 8 d b 1 8 d 7 b 6 < / d 1 p 1 : U U I D > < d 1 p 1 : C o n t a i n e r   z : R e f = " i 5 5 4 1 " / > < d 1 p 1 : V a l u e   i : t y p e = " d 1 : s t r i n g " > ' T 1 4 ' ! 5 8 : 5 8 < / d 1 p 1 : V a l u e > < / d 2 : a n y T y p e > < d 2 : a n y T y p e   z : I d = " i 5 5 5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5 4 0 " / > < d 1 p 1 : U U I D > 4 9 e e 1 0 2 6 - a a e 2 - 4 5 f 1 - b 4 6 5 - 9 f d 1 3 b 2 f 0 9 c 7 < / d 1 p 1 : U U I D > < d 1 p 1 : C o n t a i n e r   z : R e f = " i 5 5 4 1 " / > < d 1 p 1 : V a l u e   i : t y p e = " d 1 : s t r i n g " > ' T 1 5 ' ! 5 8 : 5 8 < / d 1 p 1 : V a l u e > < / d 2 : a n y T y p e > < d 2 : a n y T y p e   z : I d = " i 5 5 6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5 4 0 " / > < d 1 p 1 : U U I D > c a d 5 2 d b 8 - 6 7 a 1 - 4 0 4 2 - 8 9 6 5 - 1 0 a 2 1 7 3 8 9 4 e a < / d 1 p 1 : U U I D > < d 1 p 1 : C o n t a i n e r   z : R e f = " i 5 5 4 1 " / > < d 1 p 1 : V a l u e   i : t y p e = " d 1 : s t r i n g " > ' T 1 6 ' ! 5 8 : 5 8 < / d 1 p 1 : V a l u e > < / d 2 : a n y T y p e > < d 2 : a n y T y p e   z : I d = " i 5 5 6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5 4 0 " / > < d 1 p 1 : U U I D > 6 d b 3 b 4 b 3 - 1 c 4 b - 4 b 6 b - 9 0 5 e - c 8 0 b 2 3 a b 0 2 3 2 < / d 1 p 1 : U U I D > < d 1 p 1 : C o n t a i n e r   z : R e f = " i 5 5 4 1 " / > < d 1 p 1 : V a l u e   i : t y p e = " d 1 : s t r i n g " > ' T 1 7 ' ! 5 8 : 5 8 < / d 1 p 1 : V a l u e > < / d 2 : a n y T y p e > < d 2 : a n y T y p e   z : I d = " i 5 5 6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5 4 0 " / > < d 1 p 1 : U U I D > b 1 d e 2 9 8 5 - 7 2 1 b - 4 7 5 d - 8 6 1 f - d f 9 a 4 5 4 d a d c b < / d 1 p 1 : U U I D > < d 1 p 1 : C o n t a i n e r   z : R e f = " i 5 5 4 1 " / > < d 1 p 1 : V a l u e   i : t y p e = " d 1 : s t r i n g " > ' T 1 8 ' ! 5 8 : 5 8 < / d 1 p 1 : V a l u e > < / d 2 : a n y T y p e > < d 2 : a n y T y p e   z : I d = " i 5 5 6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5 4 0 " / > < d 1 p 1 : U U I D > c c 0 b 7 5 6 b - d b 9 4 - 4 f 0 1 - b c 6 f - 4 2 3 4 c 9 2 8 9 9 5 4 < / d 1 p 1 : U U I D > < d 1 p 1 : C o n t a i n e r   z : R e f = " i 5 5 4 1 " / > < d 1 p 1 : V a l u e   i : t y p e = " d 1 : s t r i n g " > ' T 1 9 ' ! 5 8 : 5 8 < / d 1 p 1 : V a l u e > < / d 2 : a n y T y p e > < d 2 : a n y T y p e   z : I d = " i 5 5 6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5 4 0 " / > < d 1 p 1 : U U I D > 4 f 9 e 2 3 8 e - 6 c c 3 - 4 7 f 9 - b 5 6 4 - e 6 5 f a 1 c 2 1 6 1 b < / d 1 p 1 : U U I D > < d 1 p 1 : C o n t a i n e r   z : R e f = " i 5 5 4 1 " / > < d 1 p 1 : V a l u e   i : t y p e = " d 1 : s t r i n g " > ' T 2 0 ' ! 5 8 : 5 8 < / d 1 p 1 : V a l u e > < / d 2 : a n y T y p e > < d 2 : a n y T y p e   z : I d = " i 5 5 6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5 4 0 " / > < d 1 p 1 : U U I D > 3 8 c 1 b d f 9 - b 0 9 0 - 4 6 7 8 - b d 7 1 - c 6 6 9 d e d 5 9 5 4 3 < / d 1 p 1 : U U I D > < d 1 p 1 : C o n t a i n e r   z : R e f = " i 5 5 4 1 " / > < d 1 p 1 : V a l u e   i : t y p e = " d 1 : s t r i n g " > ' T 2 1 ' ! 5 8 : 5 8 < / d 1 p 1 : V a l u e > < / d 2 : a n y T y p e > < d 2 : a n y T y p e   z : I d = " i 5 5 6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5 4 0 " / > < d 1 p 1 : U U I D > 9 3 9 8 9 f 0 5 - 9 9 b 3 - 4 6 0 2 - b 9 8 9 - 4 0 1 9 4 0 c 4 4 5 a d < / d 1 p 1 : U U I D > < d 1 p 1 : C o n t a i n e r   z : R e f = " i 5 5 4 1 " / > < d 1 p 1 : V a l u e   i : t y p e = " d 1 : s t r i n g " > ' T 2 2 ' ! 5 9 : 5 9 < / d 1 p 1 : V a l u e > < / d 2 : a n y T y p e > < d 2 : a n y T y p e   z : I d = " i 5 5 6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5 4 0 " / > < d 1 p 1 : U U I D > 4 4 9 6 e a 0 e - 1 d a a - 4 2 5 e - 8 e a 3 - a 1 9 7 6 a a a 2 c d b < / d 1 p 1 : U U I D > < d 1 p 1 : C o n t a i n e r   z : R e f = " i 5 5 4 1 " / > < d 1 p 1 : V a l u e   i : t y p e = " d 1 : s t r i n g " > ' T 2 3 ' ! 5 9 : 5 9 < / d 1 p 1 : V a l u e > < / d 2 : a n y T y p e > < d 2 : a n y T y p e   z : I d = " i 5 5 6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5 4 0 " / > < d 1 p 1 : U U I D > 5 f c 6 0 0 3 f - 4 6 9 a - 4 b b c - b a a 9 - 4 8 8 a 3 e d 4 b f b 3 < / d 1 p 1 : U U I D > < d 1 p 1 : C o n t a i n e r   z : R e f = " i 5 5 4 1 " / > < d 1 p 1 : V a l u e   i : t y p e = " d 1 : s t r i n g " > ' T 2 4 ' ! 5 9 : 5 9 < / d 1 p 1 : V a l u e > < / d 2 : a n y T y p e > < d 2 : a n y T y p e   z : I d = " i 5 5 6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5 4 0 " / > < d 1 p 1 : U U I D > 6 3 b 1 5 3 f 0 - f b 1 a - 4 c c 9 - 8 5 e b - d 9 e 8 1 f a 3 0 4 3 1 < / d 1 p 1 : U U I D > < d 1 p 1 : C o n t a i n e r   z : R e f = " i 5 5 4 1 " / > < d 1 p 1 : V a l u e   i : t y p e = " d 1 : s t r i n g " > ' T 2 5 ' ! 5 9 : 5 9 < / d 1 p 1 : V a l u e > < / d 2 : a n y T y p e > < d 2 : a n y T y p e   z : I d = " i 5 5 7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5 4 0 " / > < d 1 p 1 : U U I D > 7 f 6 7 e 4 5 a - 1 9 9 6 - 4 3 7 6 - a 9 1 b - b a 1 5 4 b 2 5 f 3 4 c < / d 1 p 1 : U U I D > < d 1 p 1 : C o n t a i n e r   z : R e f = " i 5 5 4 1 " / > < d 1 p 1 : V a l u e   i : t y p e = " d 1 : s t r i n g " > ' T 2 6 ' ! 5 9 : 5 9 < / d 1 p 1 : V a l u e > < / d 2 : a n y T y p e > < d 2 : a n y T y p e   z : I d = " i 5 5 7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5 4 0 " / > < d 1 p 1 : U U I D > 9 2 0 9 e 0 e c - f 3 3 2 - 4 d c 0 - 8 e c d - 7 c d 9 9 e 4 7 1 e a 5 < / d 1 p 1 : U U I D > < d 1 p 1 : C o n t a i n e r   z : R e f = " i 5 5 4 1 " / > < d 1 p 1 : V a l u e   i : t y p e = " d 1 : s t r i n g " > ' T 2 7 ' ! 5 9 : 5 9 < / d 1 p 1 : V a l u e > < / d 2 : a n y T y p e > < d 2 : a n y T y p e   z : I d = " i 5 5 7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5 4 0 " / > < d 1 p 1 : U U I D > 7 f 2 4 d f 8 9 - 3 9 4 b - 4 d c 8 - b b 4 4 - 4 7 0 1 9 3 2 6 c c 6 b < / d 1 p 1 : U U I D > < d 1 p 1 : C o n t a i n e r   z : R e f = " i 5 5 4 1 " / > < d 1 p 1 : V a l u e   i : t y p e = " d 1 : s t r i n g " > ' T 2 8 ' ! 5 9 : 5 9 < / d 1 p 1 : V a l u e > < / d 2 : a n y T y p e > < d 2 : a n y T y p e   z : I d = " i 5 5 7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5 4 0 " / > < d 1 p 1 : U U I D > 3 c c 0 e 6 a 5 - f 1 1 4 - 4 6 c 3 - b d 1 8 - 1 6 7 f a 2 9 a 8 d f d < / d 1 p 1 : U U I D > < d 1 p 1 : C o n t a i n e r   z : R e f = " i 5 5 4 1 " / > < d 1 p 1 : V a l u e   i : t y p e = " d 1 : s t r i n g " > ' T 2 9 ' ! 5 9 : 5 9 < / d 1 p 1 : V a l u e > < / d 2 : a n y T y p e > < d 2 : a n y T y p e   z : I d = " i 5 5 7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5 4 0 " / > < d 1 p 1 : U U I D > 7 0 5 e 8 a 5 5 - d d 1 3 - 4 8 1 4 - 8 8 c b - 3 0 b 0 e c 5 4 6 1 1 5 < / d 1 p 1 : U U I D > < d 1 p 1 : C o n t a i n e r   z : R e f = " i 5 5 4 1 " / > < d 1 p 1 : V a l u e   i : t y p e = " d 1 : s t r i n g " > ' T 3 0 ' ! 6 0 : 6 0 < / d 1 p 1 : V a l u e > < / d 2 : a n y T y p e > < d 2 : a n y T y p e   z : I d = " i 5 5 7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5 4 0 " / > < d 1 p 1 : U U I D > 4 2 d 4 d f d 6 - 1 a 2 0 - 4 c 6 9 - b f b 7 - 5 0 8 2 e 5 a 1 7 8 5 a < / d 1 p 1 : U U I D > < d 1 p 1 : C o n t a i n e r   z : R e f = " i 5 5 4 1 " / > < d 1 p 1 : V a l u e   i : t y p e = " d 1 : s t r i n g " > ' T 3 1 ' ! 6 0 : 6 0 < / d 1 p 1 : V a l u e > < / d 2 : a n y T y p e > < d 2 : a n y T y p e   z : I d = " i 5 5 7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5 4 0 " / > < d 1 p 1 : U U I D > 5 0 9 5 2 7 0 c - 3 8 3 2 - 4 d e a - a 3 f d - b 2 c d e b 0 1 e 0 c 9 < / d 1 p 1 : U U I D > < d 1 p 1 : C o n t a i n e r   z : R e f = " i 5 5 4 1 " / > < d 1 p 1 : V a l u e   i : t y p e = " d 1 : s t r i n g " > ' T 3 2 ' ! 6 0 : 6 0 < / d 1 p 1 : V a l u e > < / d 2 : a n y T y p e > < d 2 : a n y T y p e   z : I d = " i 5 5 7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5 4 0 " / > < d 1 p 1 : U U I D > 0 7 0 2 6 d f 8 - a 1 e 7 - 4 e 9 c - a a 5 e - a b e e e 4 9 a 6 a c 2 < / d 1 p 1 : U U I D > < d 1 p 1 : C o n t a i n e r   z : R e f = " i 5 5 4 1 " / > < d 1 p 1 : V a l u e   i : t y p e = " d 1 : s t r i n g " > ' T 3 3 ' ! 6 0 : 6 0 < / d 1 p 1 : V a l u e > < / d 2 : a n y T y p e > < d 2 : a n y T y p e   z : I d = " i 5 5 7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5 4 0 " / > < d 1 p 1 : U U I D > 8 6 3 d 0 f d 5 - c a 5 7 - 4 7 5 4 - a 0 d c - 9 e 9 c a 8 6 e e b 2 e < / d 1 p 1 : U U I D > < d 1 p 1 : C o n t a i n e r   z : R e f = " i 5 5 4 1 " / > < d 1 p 1 : V a l u e   i : t y p e = " d 1 : s t r i n g " > ' T 3 4 ' ! 6 0 : 6 0 < / d 1 p 1 : V a l u e > < / d 2 : a n y T y p e > < d 2 : a n y T y p e   z : I d = " i 5 5 7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5 4 0 " / > < d 1 p 1 : U U I D > b 2 3 7 e 3 6 7 - b b 5 a - 4 6 1 f - 8 8 e a - 0 7 5 f 5 6 8 a b 1 f d < / d 1 p 1 : U U I D > < d 1 p 1 : C o n t a i n e r   z : R e f = " i 5 5 4 1 " / > < d 1 p 1 : V a l u e   i : t y p e = " d 1 : s t r i n g " > ' T 3 5 ' ! 6 0 : 6 0 < / d 1 p 1 : V a l u e > < / d 2 : a n y T y p e > < d 2 : a n y T y p e   z : I d = " i 5 5 8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5 4 0 " / > < d 1 p 1 : U U I D > 0 4 f 0 c 9 0 5 - 4 f 2 3 - 4 7 0 3 - b a 4 9 - b d 7 9 5 d d 5 7 e 2 6 < / d 1 p 1 : U U I D > < d 1 p 1 : C o n t a i n e r   z : R e f = " i 5 5 4 1 " / > < d 1 p 1 : V a l u e   i : t y p e = " d 1 : s t r i n g " > ' T 3 6 ' ! 6 0 : 6 0 < / d 1 p 1 : V a l u e > < / d 2 : a n y T y p e > < d 2 : a n y T y p e   z : I d = " i 5 5 8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5 4 0 " / > < d 1 p 1 : U U I D > f e 9 2 7 e f c - b c c d - 4 d 4 c - 8 c 3 7 - 9 7 9 a 1 8 1 3 7 b b 4 < / d 1 p 1 : U U I D > < d 1 p 1 : C o n t a i n e r   z : R e f = " i 5 5 4 1 " / > < d 1 p 1 : V a l u e   i : t y p e = " d 1 : s t r i n g " > ' T 3 7 ' ! 6 0 : 6 0 < / d 1 p 1 : V a l u e > < / d 2 : a n y T y p e > < d 2 : a n y T y p e   z : I d = " i 5 5 8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5 4 0 " / > < d 1 p 1 : U U I D > 1 8 6 2 5 6 2 5 - e a d 4 - 4 e 8 f - 9 7 2 c - 5 4 1 c 2 1 6 1 8 a 0 4 < / d 1 p 1 : U U I D > < d 1 p 1 : C o n t a i n e r   z : R e f = " i 5 5 4 1 " / > < d 1 p 1 : V a l u e   i : t y p e = " d 1 : s t r i n g " > ' T 3 8 ' ! 5 9 : 5 9 < / d 1 p 1 : V a l u e > < / d 2 : a n y T y p e > < d 2 : a n y T y p e   z : I d = " i 5 5 8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5 4 0 " / > < d 1 p 1 : U U I D > 4 e 4 4 f c 7 6 - 9 4 9 c - 4 c 1 3 - b 9 2 e - c 0 7 c 4 9 5 a 3 7 c 9 < / d 1 p 1 : U U I D > < d 1 p 1 : C o n t a i n e r   z : R e f = " i 5 5 4 1 " / > < d 1 p 1 : V a l u e   i : t y p e = " d 1 : s t r i n g " > ' T 3 9 ' ! 5 9 : 5 9 < / d 1 p 1 : V a l u e > < / d 2 : a n y T y p e > < d 2 : a n y T y p e   z : I d = " i 5 5 8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5 4 0 " / > < d 1 p 1 : U U I D > 6 f b a 0 7 3 1 - 4 1 c 7 - 4 7 2 9 - b d e 3 - 9 9 2 4 1 9 2 e 8 9 e 7 < / d 1 p 1 : U U I D > < d 1 p 1 : C o n t a i n e r   z : R e f = " i 5 5 4 1 " / > < d 1 p 1 : V a l u e   i : t y p e = " d 1 : s t r i n g " > ' T 4 0 ' ! 5 9 : 5 9 < / d 1 p 1 : V a l u e > < / d 2 : a n y T y p e > < d 2 : a n y T y p e   z : I d = " i 5 5 8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5 4 0 " / > < d 1 p 1 : U U I D > 3 2 8 0 0 4 b e - 9 5 e b - 4 d 5 2 - a 7 3 b - f 7 4 2 5 c 4 a 6 6 5 f < / d 1 p 1 : U U I D > < d 1 p 1 : C o n t a i n e r   z : R e f = " i 5 5 4 1 " / > < d 1 p 1 : V a l u e   i : t y p e = " d 1 : s t r i n g " > ' T 4 1 ' ! 5 9 : 5 9 < / d 1 p 1 : V a l u e > < / d 2 : a n y T y p e > < d 2 : a n y T y p e   z : I d = " i 5 5 8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5 4 0 " / > < d 1 p 1 : U U I D > 8 1 d e 9 d 3 3 - 3 1 0 2 - 4 1 6 f - b 2 1 4 - 9 b f 3 a 4 d e f 4 e 6 < / d 1 p 1 : U U I D > < d 1 p 1 : C o n t a i n e r   z : R e f = " i 5 5 4 1 " / > < d 1 p 1 : V a l u e   i : t y p e = " d 1 : s t r i n g " > ' T 4 2 ' ! 5 9 : 5 9 < / d 1 p 1 : V a l u e > < / d 2 : a n y T y p e > < d 2 : a n y T y p e   z : I d = " i 5 5 8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5 4 0 " / > < d 1 p 1 : U U I D > 7 c 5 a 6 c 6 8 - 1 a 5 6 - 4 0 0 2 - b b b 4 - 8 e 9 5 f 2 1 f 0 7 d 2 < / d 1 p 1 : U U I D > < d 1 p 1 : C o n t a i n e r   z : R e f = " i 5 5 4 1 " / > < d 1 p 1 : V a l u e   i : t y p e = " d 1 : s t r i n g " > ' T 4 3 ' ! 5 9 : 5 9 < / d 1 p 1 : V a l u e > < / d 2 : a n y T y p e > < d 2 : a n y T y p e   z : I d = " i 5 5 8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5 4 0 " / > < d 1 p 1 : U U I D > a c a 1 0 5 d 0 - 1 f c 9 - 4 9 2 1 - 8 f f 9 - b 3 e 1 6 7 8 0 6 8 a 1 < / d 1 p 1 : U U I D > < d 1 p 1 : C o n t a i n e r   z : R e f = " i 5 5 4 1 " / > < d 1 p 1 : V a l u e   i : t y p e = " d 1 : s t r i n g " > ' T 4 4 ' ! 5 9 : 5 9 < / d 1 p 1 : V a l u e > < / d 2 : a n y T y p e > < d 2 : a n y T y p e   z : I d = " i 5 5 8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5 4 0 " / > < d 1 p 1 : U U I D > 4 f c 6 0 2 2 3 - 0 0 3 6 - 4 8 b 7 - 9 5 3 b - 6 1 e a 3 9 c 5 2 2 9 6 < / d 1 p 1 : U U I D > < d 1 p 1 : C o n t a i n e r   z : R e f = " i 5 5 4 1 " / > < d 1 p 1 : V a l u e   i : t y p e = " d 1 : s t r i n g " > ' T 4 5 ' ! 5 9 : 5 9 < / d 1 p 1 : V a l u e > < / d 2 : a n y T y p e > < d 2 : a n y T y p e   z : I d = " i 5 5 9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5 4 0 " / > < d 1 p 1 : U U I D > 0 0 d f 0 7 0 6 - f 7 c d - 4 0 8 b - a d 9 e - 0 7 d b 5 f 3 2 d 3 4 f < / d 1 p 1 : U U I D > < d 1 p 1 : C o n t a i n e r   z : R e f = " i 5 5 4 1 " / > < d 1 p 1 : V a l u e   i : t y p e = " d 1 : s t r i n g " > ' T 4 6 ' ! 6 0 : 6 0 < / d 1 p 1 : V a l u e > < / d 2 : a n y T y p e > < d 2 : a n y T y p e   z : I d = " i 5 5 9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5 4 0 " / > < d 1 p 1 : U U I D > e 3 b 4 1 6 a c - 9 4 a a - 4 3 c 5 - 9 a 7 c - b 8 6 0 8 4 e 7 2 d e e < / d 1 p 1 : U U I D > < d 1 p 1 : C o n t a i n e r   z : R e f = " i 5 5 4 1 " / > < d 1 p 1 : V a l u e   i : t y p e = " d 1 : s t r i n g " > ' T 4 7 ' ! 6 0 : 6 0 < / d 1 p 1 : V a l u e > < / d 2 : a n y T y p e > < d 2 : a n y T y p e   z : I d = " i 5 5 9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5 4 0 " / > < d 1 p 1 : U U I D > 3 2 b f b 0 9 7 - 5 a c b - 4 9 0 1 - a b f 7 - 9 0 d 6 2 9 f 5 7 5 6 a < / d 1 p 1 : U U I D > < d 1 p 1 : C o n t a i n e r   z : R e f = " i 5 5 4 1 " / > < d 1 p 1 : V a l u e   i : t y p e = " d 1 : s t r i n g " > ' T 4 8 ' ! 6 0 : 6 0 < / d 1 p 1 : V a l u e > < / d 2 : a n y T y p e > < d 2 : a n y T y p e   z : I d = " i 5 5 9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5 4 0 " / > < d 1 p 1 : U U I D > 8 4 c 9 7 f 6 0 - 2 a 8 a - 4 9 b 1 - a 1 d f - 8 4 3 6 1 e 5 d 4 1 9 a < / d 1 p 1 : U U I D > < d 1 p 1 : C o n t a i n e r   z : R e f = " i 5 5 4 1 " / > < d 1 p 1 : V a l u e   i : t y p e = " d 1 : s t r i n g " > ' T 4 9 ' ! 6 0 : 6 0 < / d 1 p 1 : V a l u e > < / d 2 : a n y T y p e > < d 2 : a n y T y p e   z : I d = " i 5 5 9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5 4 0 " / > < d 1 p 1 : U U I D > 8 9 d 3 3 7 9 a - 9 9 e f - 4 3 a f - a b 8 b - 0 d c c d 8 f a 0 8 5 8 < / d 1 p 1 : U U I D > < d 1 p 1 : C o n t a i n e r   z : R e f = " i 5 5 4 1 " / > < d 1 p 1 : V a l u e   i : t y p e = " d 1 : s t r i n g " > ' T 5 0 ' ! 6 0 : 6 0 < / d 1 p 1 : V a l u e > < / d 2 : a n y T y p e > < d 2 : a n y T y p e   z : I d = " i 5 5 9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5 4 0 " / > < d 1 p 1 : U U I D > 2 2 3 0 c 8 f f - 2 2 9 8 - 4 1 4 8 - 9 f 8 3 - b 2 3 c 5 6 e 4 c e 8 3 < / d 1 p 1 : U U I D > < d 1 p 1 : C o n t a i n e r   z : R e f = " i 5 5 4 1 " / > < d 1 p 1 : V a l u e   i : t y p e = " d 1 : s t r i n g " > ' T 5 1 ' ! 6 0 : 6 0 < / d 1 p 1 : V a l u e > < / d 2 : a n y T y p e > < d 2 : a n y T y p e   z : I d = " i 5 5 9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5 4 0 " / > < d 1 p 1 : U U I D > c e e 5 a a 9 a - d e d 2 - 4 f b 3 - b c 6 a - f 4 e 4 5 7 8 2 1 d 0 2 < / d 1 p 1 : U U I D > < d 1 p 1 : C o n t a i n e r   z : R e f = " i 5 5 4 1 " / > < d 1 p 1 : V a l u e   i : t y p e = " d 1 : s t r i n g " > ' T 5 2 ' ! 6 0 : 6 0 < / d 1 p 1 : V a l u e > < / d 2 : a n y T y p e > < d 2 : a n y T y p e   z : I d = " i 5 5 9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5 4 0 " / > < d 1 p 1 : U U I D > 6 e 6 a 3 e 4 3 - 6 1 2 1 - 4 a c 2 - a 6 8 9 - 4 6 d d a 3 f 7 a d 7 b < / d 1 p 1 : U U I D > < d 1 p 1 : C o n t a i n e r   z : R e f = " i 5 5 4 1 " / > < d 1 p 1 : V a l u e   i : t y p e = " d 1 : s t r i n g " > ' T 5 3 ' ! 6 0 : 6 0 < / d 1 p 1 : V a l u e > < / d 2 : a n y T y p e > < d 2 : a n y T y p e   z : I d = " i 5 5 9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5 4 0 " / > < d 1 p 1 : U U I D > b 7 6 8 6 6 b 6 - e 3 1 4 - 4 5 0 9 - 8 6 1 5 - 8 4 d e 0 d 5 8 4 f 5 b < / d 1 p 1 : U U I D > < d 1 p 1 : C o n t a i n e r   z : R e f = " i 5 5 4 1 " / > < d 1 p 1 : V a l u e   i : t y p e = " d 1 : s t r i n g " > ' T 5 4 ' ! 5 9 : 5 9 < / d 1 p 1 : V a l u e > < / d 2 : a n y T y p e > < d 2 : a n y T y p e   z : I d = " i 5 5 9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5 4 0 " / > < d 1 p 1 : U U I D > b 0 4 a 7 6 c 6 - d 2 1 8 - 4 3 6 e - a e f 3 - 5 4 a c 4 a 6 e 9 0 2 6 < / d 1 p 1 : U U I D > < d 1 p 1 : C o n t a i n e r   z : R e f = " i 5 5 4 1 " / > < d 1 p 1 : V a l u e   i : t y p e = " d 1 : s t r i n g " > ' T 5 5 ' ! 5 9 : 5 9 < / d 1 p 1 : V a l u e > < / d 2 : a n y T y p e > < d 2 : a n y T y p e   z : I d = " i 5 6 0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5 4 0 " / > < d 1 p 1 : U U I D > e 2 c 9 8 a 9 3 - 4 8 9 7 - 4 e 4 0 - a 7 e 3 - 6 7 3 1 3 9 8 f 6 a 2 0 < / d 1 p 1 : U U I D > < d 1 p 1 : C o n t a i n e r   z : R e f = " i 5 5 4 1 " / > < d 1 p 1 : V a l u e   i : t y p e = " d 1 : s t r i n g " > ' T 5 6 ' ! 5 9 : 5 9 < / d 1 p 1 : V a l u e > < / d 2 : a n y T y p e > < d 2 : a n y T y p e   z : I d = " i 5 6 0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5 4 0 " / > < d 1 p 1 : U U I D > 2 2 3 a f 5 2 f - f 5 4 3 - 4 4 c 9 - 9 7 8 5 - a 6 7 d 8 3 6 b b 3 7 a < / d 1 p 1 : U U I D > < d 1 p 1 : C o n t a i n e r   z : R e f = " i 5 5 4 1 " / > < d 1 p 1 : V a l u e   i : t y p e = " d 1 : s t r i n g " > ' T 5 7 ' ! 5 9 : 5 9 < / d 1 p 1 : V a l u e > < / d 2 : a n y T y p e > < d 2 : a n y T y p e   z : I d = " i 5 6 0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5 4 0 " / > < d 1 p 1 : U U I D > 2 3 3 6 d 6 d d - 0 6 d b - 4 9 a c - 9 c e 2 - 0 4 e 8 9 5 d 6 a b 2 8 < / d 1 p 1 : U U I D > < d 1 p 1 : C o n t a i n e r   z : R e f = " i 5 5 4 1 " / > < d 1 p 1 : V a l u e   i : t y p e = " d 1 : s t r i n g " > ' T 5 8 ' ! 5 9 : 5 9 < / d 1 p 1 : V a l u e > < / d 2 : a n y T y p e > < d 2 : a n y T y p e   z : I d = " i 5 6 0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5 4 0 " / > < d 1 p 1 : U U I D > 2 a 0 8 4 8 0 3 - d c 8 f - 4 b 4 2 - 9 7 b 4 - 1 2 c 5 e 1 9 3 4 b 2 e < / d 1 p 1 : U U I D > < d 1 p 1 : C o n t a i n e r   z : R e f = " i 5 5 4 1 " / > < d 1 p 1 : V a l u e   i : t y p e = " d 1 : s t r i n g " > ' T 5 9 ' ! 5 9 : 5 9 < / d 1 p 1 : V a l u e > < / d 2 : a n y T y p e > < d 2 : a n y T y p e   z : I d = " i 5 6 0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5 4 0 " / > < d 1 p 1 : U U I D > 5 6 0 1 a 6 e 4 - f 4 8 b - 4 3 1 f - 8 6 e e - f d 7 a b 8 1 e 2 1 c b < / d 1 p 1 : U U I D > < d 1 p 1 : C o n t a i n e r   z : R e f = " i 5 5 4 1 " / > < d 1 p 1 : V a l u e   i : t y p e = " d 1 : s t r i n g " > ' T 6 0 ' ! 5 8 : 5 8 < / d 1 p 1 : V a l u e > < / d 2 : a n y T y p e > < d 2 : a n y T y p e   z : I d = " i 5 6 0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5 4 0 " / > < d 1 p 1 : U U I D > 9 4 a b 0 1 1 6 - d 0 b d - 4 0 a b - 9 a 6 9 - 5 6 c 1 e e 9 b 8 a 7 f < / d 1 p 1 : U U I D > < d 1 p 1 : C o n t a i n e r   z : R e f = " i 5 5 4 1 " / > < d 1 p 1 : V a l u e   i : t y p e = " d 1 : s t r i n g " > ' T 6 1 ' ! 5 8 : 5 8 < / d 1 p 1 : V a l u e > < / d 2 : a n y T y p e > < d 2 : a n y T y p e   z : I d = " i 5 6 0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5 4 0 " / > < d 1 p 1 : U U I D > d a 7 1 9 5 d 4 - c 2 4 3 - 4 b 6 c - 9 0 3 7 - 6 9 2 f 6 6 7 2 e 9 0 1 < / d 1 p 1 : U U I D > < d 1 p 1 : C o n t a i n e r   z : R e f = " i 5 5 4 1 " / > < d 1 p 1 : V a l u e   i : t y p e = " d 1 : s t r i n g " > ' T 6 2 ' ! 5 8 : 5 8 < / d 1 p 1 : V a l u e > < / d 2 : a n y T y p e > < d 2 : a n y T y p e   z : I d = " i 5 6 0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5 4 0 " / > < d 1 p 1 : U U I D > f 2 f d d e d 0 - a 0 a 6 - 4 2 e a - b 2 b e - 0 b 9 f c 8 3 5 f 2 2 c < / d 1 p 1 : U U I D > < d 1 p 1 : C o n t a i n e r   z : R e f = " i 5 5 4 1 " / > < d 1 p 1 : V a l u e   i : t y p e = " d 1 : s t r i n g " > ' T 6 3 ' ! 5 8 : 5 8 < / d 1 p 1 : V a l u e > < / d 2 : a n y T y p e > < d 2 : a n y T y p e   z : I d = " i 5 6 0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5 4 0 " / > < d 1 p 1 : U U I D > 5 1 4 f 2 e e e - 3 9 4 1 - 4 c 6 c - 9 7 a 3 - e 6 b f 0 4 1 2 7 c 1 9 < / d 1 p 1 : U U I D > < d 1 p 1 : C o n t a i n e r   z : R e f = " i 5 5 4 1 " / > < d 1 p 1 : V a l u e   i : t y p e = " d 1 : s t r i n g " > ' T 6 4 ' ! 5 8 : 5 8 < / d 1 p 1 : V a l u e > < / d 2 : a n y T y p e > < d 2 : a n y T y p e   z : I d = " i 5 6 0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5 4 0 " / > < d 1 p 1 : U U I D > 5 0 1 6 0 7 a 1 - 6 3 f 3 - 4 5 4 1 - b 8 0 0 - 2 1 0 0 b 4 b f 7 2 9 6 < / d 1 p 1 : U U I D > < d 1 p 1 : C o n t a i n e r   z : R e f = " i 5 5 4 1 " / > < d 1 p 1 : V a l u e   i : t y p e = " d 1 : s t r i n g " > ' T 6 5 ' ! 5 9 : 5 9 < / d 1 p 1 : V a l u e > < / d 2 : a n y T y p e > < d 2 : a n y T y p e   z : I d = " i 5 6 1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5 4 0 " / > < d 1 p 1 : U U I D > 3 b 0 5 5 f f b - a 5 e c - 4 9 f c - a 7 8 b - 0 8 4 d 6 0 b 8 3 6 1 3 < / d 1 p 1 : U U I D > < d 1 p 1 : C o n t a i n e r   z : R e f = " i 5 5 4 1 " / > < d 1 p 1 : V a l u e   i : t y p e = " d 1 : s t r i n g " > ' T 6 6 ' ! 5 9 : 5 9 < / d 1 p 1 : V a l u e > < / d 2 : a n y T y p e > < d 2 : a n y T y p e   z : I d = " i 5 6 1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5 4 0 " / > < d 1 p 1 : U U I D > 0 9 8 5 3 d 3 3 - 5 6 2 1 - 4 c a f - b 6 b 9 - c 6 9 a 9 8 d 5 4 e 9 7 < / d 1 p 1 : U U I D > < d 1 p 1 : C o n t a i n e r   z : R e f = " i 5 5 4 1 " / > < d 1 p 1 : V a l u e   i : t y p e = " d 1 : s t r i n g " > ' T 6 7 ' ! 5 9 : 5 9 < / d 1 p 1 : V a l u e > < / d 2 : a n y T y p e > < d 2 : a n y T y p e   z : I d = " i 5 6 1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5 4 0 " / > < d 1 p 1 : U U I D > 6 e f 4 6 7 7 1 - 1 9 f 5 - 4 0 f 0 - 9 7 0 3 - f 8 5 2 b 7 b a 4 3 8 f < / d 1 p 1 : U U I D > < d 1 p 1 : C o n t a i n e r   z : R e f = " i 5 5 4 1 " / > < d 1 p 1 : V a l u e   i : t y p e = " d 1 : s t r i n g " > ' T 6 8 ' ! 5 9 : 5 9 < / d 1 p 1 : V a l u e > < / d 2 : a n y T y p e > < d 2 : a n y T y p e   z : I d = " i 5 6 1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5 4 0 " / > < d 1 p 1 : U U I D > 8 6 b 0 8 e 3 a - e e 6 6 - 4 5 d d - 9 3 c e - 3 e 4 3 0 0 b 3 7 9 8 2 < / d 1 p 1 : U U I D > < d 1 p 1 : C o n t a i n e r   z : R e f = " i 5 5 4 1 " / > < d 1 p 1 : V a l u e   i : t y p e = " d 1 : s t r i n g " > ' T 6 9 ' ! 5 9 : 5 9 < / d 1 p 1 : V a l u e > < / d 2 : a n y T y p e > < d 2 : a n y T y p e   z : I d = " i 5 6 1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5 4 0 " / > < d 1 p 1 : U U I D > 6 a a 3 b 6 4 0 - 2 8 5 6 - 4 9 2 2 - 8 7 d f - 1 3 2 3 5 d 3 0 6 4 3 a < / d 1 p 1 : U U I D > < d 1 p 1 : C o n t a i n e r   z : R e f = " i 5 5 4 1 " / > < d 1 p 1 : V a l u e   i : t y p e = " d 1 : s t r i n g " > ' T 7 0 ' ! 6 0 : 6 0 < / d 1 p 1 : V a l u e > < / d 2 : a n y T y p e > < d 2 : a n y T y p e   z : I d = " i 5 6 1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5 4 0 " / > < d 1 p 1 : U U I D > 1 9 2 e 2 6 b 5 - 3 c b 2 - 4 0 3 7 - a 6 8 b - 4 1 8 5 d 0 e 1 c 2 2 a < / d 1 p 1 : U U I D > < d 1 p 1 : C o n t a i n e r   z : R e f = " i 5 5 4 1 " / > < d 1 p 1 : V a l u e   i : t y p e = " d 1 : s t r i n g " > ' T 7 1 ' ! 6 0 : 6 0 < / d 1 p 1 : V a l u e > < / d 2 : a n y T y p e > < d 2 : a n y T y p e   z : I d = " i 5 6 1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5 4 0 " / > < d 1 p 1 : U U I D > 8 c 2 8 e a 7 1 - 3 f 3 b - 4 e b b - a 3 6 c - 0 4 3 d a 9 9 8 7 6 3 9 < / d 1 p 1 : U U I D > < d 1 p 1 : C o n t a i n e r   z : R e f = " i 5 5 4 1 " / > < d 1 p 1 : V a l u e   i : t y p e = " d 1 : s t r i n g " > ' T 7 2 ' ! 6 0 : 6 0 < / d 1 p 1 : V a l u e > < / d 2 : a n y T y p e > < d 2 : a n y T y p e   z : I d = " i 5 6 1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5 4 0 " / > < d 1 p 1 : U U I D > f 4 e b e e 2 2 - e 5 7 9 - 4 b a f - 9 b b 8 - 2 1 c a 9 a 7 7 6 9 3 8 < / d 1 p 1 : U U I D > < d 1 p 1 : C o n t a i n e r   z : R e f = " i 5 5 4 1 " / > < d 1 p 1 : V a l u e   i : t y p e = " d 1 : s t r i n g " > ' T 7 3 ' ! 6 0 : 6 0 < / d 1 p 1 : V a l u e > < / d 2 : a n y T y p e > < d 2 : a n y T y p e   z : I d = " i 5 6 1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5 4 0 " / > < d 1 p 1 : U U I D > f 7 3 d 3 1 a 6 - e 0 1 6 - 4 8 d 1 - 8 9 1 a - e 8 e d 4 b 7 1 b 2 b 9 < / d 1 p 1 : U U I D > < d 1 p 1 : C o n t a i n e r   z : R e f = " i 5 5 4 1 " / > < d 1 p 1 : V a l u e   i : t y p e = " d 1 : s t r i n g " > ' T 7 4 ' ! 6 0 : 6 0 < / d 1 p 1 : V a l u e > < / d 2 : a n y T y p e > < d 2 : a n y T y p e   z : I d = " i 5 6 1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5 4 0 " / > < d 1 p 1 : U U I D > 0 a 7 2 e 2 d 7 - 5 f 8 b - 4 1 c 6 - b 9 9 f - 9 f 4 f 2 e a a 8 7 7 9 < / d 1 p 1 : U U I D > < d 1 p 1 : C o n t a i n e r   z : R e f = " i 5 5 4 1 " / > < d 1 p 1 : V a l u e   i : t y p e = " d 1 : s t r i n g " > ' T 7 5 ' ! 5 9 : 5 9 < / d 1 p 1 : V a l u e > < / d 2 : a n y T y p e > < d 2 : a n y T y p e   z : I d = " i 5 6 2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5 4 0 " / > < d 1 p 1 : U U I D > 9 2 a e 2 c 2 c - 4 1 9 9 - 4 e 3 7 - 9 2 2 e - 3 1 c f 4 1 2 c b 8 a 9 < / d 1 p 1 : U U I D > < d 1 p 1 : C o n t a i n e r   z : R e f = " i 5 5 4 1 " / > < d 1 p 1 : V a l u e   i : t y p e = " d 1 : s t r i n g " > ' T 7 6 ' ! 5 9 : 5 9 < / d 1 p 1 : V a l u e > < / d 2 : a n y T y p e > < d 2 : a n y T y p e   z : I d = " i 5 6 2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5 4 0 " / > < d 1 p 1 : U U I D > c 4 7 2 8 1 1 6 - 6 2 1 f - 4 d 0 c - 9 1 5 6 - e 3 2 2 5 f 7 3 5 0 1 3 < / d 1 p 1 : U U I D > < d 1 p 1 : C o n t a i n e r   z : R e f = " i 5 5 4 1 " / > < d 1 p 1 : V a l u e   i : t y p e = " d 1 : s t r i n g " > ' T 7 7 ' ! 5 9 : 5 9 < / d 1 p 1 : V a l u e > < / d 2 : a n y T y p e > < d 2 : a n y T y p e   z : I d = " i 5 6 2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5 4 0 " / > < d 1 p 1 : U U I D > d 8 1 f 3 e 3 f - d 5 0 2 - 4 2 b 5 - 9 7 5 4 - 0 5 9 3 b 1 a 9 4 d f e < / d 1 p 1 : U U I D > < d 1 p 1 : C o n t a i n e r   z : R e f = " i 5 5 4 1 " / > < d 1 p 1 : V a l u e   i : t y p e = " d 1 : s t r i n g " > ' T 7 8 ' ! 5 9 : 5 9 < / d 1 p 1 : V a l u e > < / d 2 : a n y T y p e > < d 2 : a n y T y p e   z : I d = " i 5 6 2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5 4 0 " / > < d 1 p 1 : U U I D > f 4 9 0 5 8 d 1 - 2 c a f - 4 8 f a - b f 1 6 - 8 f 2 5 1 f b 9 7 8 7 d < / d 1 p 1 : U U I D > < d 1 p 1 : C o n t a i n e r   z : R e f = " i 5 5 4 1 " / > < d 1 p 1 : V a l u e   i : t y p e = " d 1 : s t r i n g " > ' T 7 9 ' ! 6 0 : 6 0 < / d 1 p 1 : V a l u e > < / d 2 : a n y T y p e > < d 2 : a n y T y p e   z : I d = " i 5 6 2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5 4 0 " / > < d 1 p 1 : U U I D > d 0 c 1 c 9 e 3 - e c c 0 - 4 3 9 f - a 0 3 0 - b 3 2 5 f c a 9 f f d d < / d 1 p 1 : U U I D > < d 1 p 1 : C o n t a i n e r   z : R e f = " i 5 5 4 1 " / > < d 1 p 1 : V a l u e   i : t y p e = " d 1 : s t r i n g " > ' T 8 0 ' ! 6 0 : 6 0 < / d 1 p 1 : V a l u e > < / d 2 : a n y T y p e > < d 2 : a n y T y p e   z : I d = " i 5 6 2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5 4 0 " / > < d 1 p 1 : U U I D > d 8 a a 4 3 5 0 - e f 0 f - 4 e 0 f - 9 7 e 0 - a 8 3 3 9 8 b e f 1 c a < / d 1 p 1 : U U I D > < d 1 p 1 : C o n t a i n e r   z : R e f = " i 5 5 4 1 " / > < d 1 p 1 : V a l u e   i : t y p e = " d 1 : s t r i n g " > ' T 8 1 ' ! 6 0 : 6 0 < / d 1 p 1 : V a l u e > < / d 2 : a n y T y p e > < d 2 : a n y T y p e   z : I d = " i 5 6 2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5 4 0 " / > < d 1 p 1 : U U I D > 3 f 1 1 7 1 4 f - 5 e 0 d - 4 1 f e - 9 c 8 a - 0 4 6 1 5 9 3 6 f d a f < / d 1 p 1 : U U I D > < d 1 p 1 : C o n t a i n e r   z : R e f = " i 5 5 4 1 " / > < d 1 p 1 : V a l u e   i : t y p e = " d 1 : s t r i n g " > ' T 8 2 ' ! 5 9 : 5 9 < / d 1 p 1 : V a l u e > < / d 2 : a n y T y p e > < d 2 : a n y T y p e   z : I d = " i 5 6 2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5 4 0 " / > < d 1 p 1 : U U I D > 2 1 2 e 4 c 3 8 - 7 a 3 6 - 4 e 4 f - 8 c b b - 9 9 7 2 6 2 b 6 2 c f 1 < / d 1 p 1 : U U I D > < d 1 p 1 : C o n t a i n e r   z : R e f = " i 5 5 4 1 " / > < d 1 p 1 : V a l u e   i : t y p e = " d 1 : s t r i n g " > ' T 8 3 ' ! 5 9 : 5 9 < / d 1 p 1 : V a l u e > < / d 2 : a n y T y p e > < d 2 : a n y T y p e   z : I d = " i 5 6 2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5 4 0 " / > < d 1 p 1 : U U I D > 2 a 5 f e f e 3 - 6 a 9 8 - 4 7 4 a - 9 0 5 8 - 7 a a 4 6 a a 7 e 2 2 7 < / d 1 p 1 : U U I D > < d 1 p 1 : C o n t a i n e r   z : R e f = " i 5 5 4 1 " / > < d 1 p 1 : V a l u e   i : t y p e = " d 1 : s t r i n g " > ' T 8 4 ' ! 5 9 : 5 9 < / d 1 p 1 : V a l u e > < / d 2 : a n y T y p e > < d 2 : a n y T y p e   z : I d = " i 5 6 2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5 4 0 " / > < d 1 p 1 : U U I D > a 7 5 3 0 d 1 7 - 5 8 1 9 - 4 c 7 0 - 9 4 1 e - 1 7 4 0 e e c a 2 3 a 5 < / d 1 p 1 : U U I D > < d 1 p 1 : C o n t a i n e r   z : R e f = " i 5 5 4 1 " / > < d 1 p 1 : V a l u e   i : t y p e = " d 1 : s t r i n g " > ' T 8 5 ' ! 5 9 : 5 9 < / d 1 p 1 : V a l u e > < / d 2 : a n y T y p e > < d 2 : a n y T y p e   z : I d = " i 5 6 3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5 4 0 " / > < d 1 p 1 : U U I D > 9 8 2 d f 8 e e - 2 b 2 a - 4 9 2 b - b 3 a 6 - 1 4 f 4 e f 4 2 1 1 1 3 < / d 1 p 1 : U U I D > < d 1 p 1 : C o n t a i n e r   z : R e f = " i 5 5 4 1 " / > < d 1 p 1 : V a l u e   i : t y p e = " d 1 : s t r i n g " > ' T 8 6 ' ! 5 8 : 5 8 < / d 1 p 1 : V a l u e > < / d 2 : a n y T y p e > < d 2 : a n y T y p e   z : I d = " i 5 6 3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5 4 0 " / > < d 1 p 1 : U U I D > d b f 9 3 f 3 a - f e 2 5 - 4 b 1 e - a a c d - 2 f d 8 7 1 0 c d c b 4 < / d 1 p 1 : U U I D > < d 1 p 1 : C o n t a i n e r   z : R e f = " i 5 5 4 1 " / > < d 1 p 1 : V a l u e   i : t y p e = " d 1 : s t r i n g " > ' T 8 7 ' ! 5 9 : 5 9 < / d 1 p 1 : V a l u e > < / d 2 : a n y T y p e > < d 2 : a n y T y p e   z : I d = " i 5 6 3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5 4 0 " / > < d 1 p 1 : U U I D > 8 0 e c 1 b c f - 1 4 e 9 - 4 a c 5 - 8 4 0 f - f 7 4 9 6 6 d 0 7 0 2 0 < / d 1 p 1 : U U I D > < d 1 p 1 : C o n t a i n e r   z : R e f = " i 5 5 4 1 " / > < d 1 p 1 : V a l u e   i : t y p e = " d 1 : s t r i n g " > ' T 8 8 ' ! 5 9 : 5 9 < / d 1 p 1 : V a l u e > < / d 2 : a n y T y p e > < d 2 : a n y T y p e   z : I d = " i 5 6 3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5 4 0 " / > < d 1 p 1 : U U I D > 6 a a b b e 8 6 - c b 4 6 - 4 4 3 8 - a 3 7 8 - 9 c 2 a 2 3 2 d 1 a a 3 < / d 1 p 1 : U U I D > < d 1 p 1 : C o n t a i n e r   z : R e f = " i 5 5 4 1 " / > < d 1 p 1 : V a l u e   i : t y p e = " d 1 : s t r i n g " > ' T 8 9 ' ! 5 9 : 5 9 < / d 1 p 1 : V a l u e > < / d 2 : a n y T y p e > < d 2 : a n y T y p e   z : I d = " i 5 6 3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5 4 0 " / > < d 1 p 1 : U U I D > 6 9 9 8 5 f d 6 - 6 b 7 8 - 4 9 a b - a e 2 2 - e 0 b 1 1 a 2 5 c b f c < / d 1 p 1 : U U I D > < d 1 p 1 : C o n t a i n e r   z : R e f = " i 5 5 4 1 " / > < d 1 p 1 : V a l u e   i : t y p e = " d 1 : s t r i n g " > ' T 9 0 ' ! 5 8 : 5 8 < / d 1 p 1 : V a l u e > < / d 2 : a n y T y p e > < d 2 : a n y T y p e   z : I d = " i 5 6 3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5 4 0 " / > < d 1 p 1 : U U I D > 4 a e 2 1 f 9 a - e 6 a 5 - 4 d 2 5 - a 3 0 e - 4 6 c b b 0 3 c 7 8 c 4 < / d 1 p 1 : U U I D > < d 1 p 1 : C o n t a i n e r   z : R e f = " i 5 5 4 1 " / > < d 1 p 1 : V a l u e   i : t y p e = " d 1 : s t r i n g " > ' T 9 1 ' ! 5 8 : 5 8 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6 3 6 " > < d 1 p 1 : U U I D > 8 9 3 5 1 a 8 a - 3 7 7 2 - 4 d 9 c - 9 f f f - d a 0 a f a f d a 0 e c < / d 1 p 1 : U U I D > < d 1 p 1 : _ e l e m e n t s > < d 2 : a n y T y p e   z : R e f = " i 5 5 4 2 " / > < d 2 : a n y T y p e   z : R e f = " i 5 5 4 5 " / > < d 2 : a n y T y p e   z : R e f = " i 5 5 4 6 " / > < d 2 : a n y T y p e   z : R e f = " i 5 5 4 7 " / > < d 2 : a n y T y p e   z : R e f = " i 5 5 4 8 " / > < d 2 : a n y T y p e   z : R e f = " i 5 5 4 9 " / > < d 2 : a n y T y p e   z : R e f = " i 5 5 5 0 " / > < d 2 : a n y T y p e   z : R e f = " i 5 5 5 1 " / > < d 2 : a n y T y p e   z : R e f = " i 5 5 5 2 " / > < d 2 : a n y T y p e   z : R e f = " i 5 5 5 3 " / > < d 2 : a n y T y p e   z : R e f = " i 5 5 5 4 " / > < d 2 : a n y T y p e   z : R e f = " i 5 5 5 5 " / > < d 2 : a n y T y p e   z : R e f = " i 5 5 5 6 " / > < d 2 : a n y T y p e   z : R e f = " i 5 5 5 7 " / > < d 2 : a n y T y p e   z : R e f = " i 5 5 5 8 " / > < d 2 : a n y T y p e   z : R e f = " i 5 5 5 9 " / > < d 2 : a n y T y p e   z : R e f = " i 5 5 6 0 " / > < d 2 : a n y T y p e   z : R e f = " i 5 5 6 1 " / > < d 2 : a n y T y p e   z : R e f = " i 5 5 6 2 " / > < d 2 : a n y T y p e   z : R e f = " i 5 5 6 3 " / > < d 2 : a n y T y p e   z : R e f = " i 5 5 6 4 " / > < d 2 : a n y T y p e   z : R e f = " i 5 5 6 5 " / > < d 2 : a n y T y p e   z : R e f = " i 5 5 6 6 " / > < d 2 : a n y T y p e   z : R e f = " i 5 5 6 7 " / > < d 2 : a n y T y p e   z : R e f = " i 5 5 6 8 " / > < d 2 : a n y T y p e   z : R e f = " i 5 5 6 9 " / > < d 2 : a n y T y p e   z : R e f = " i 5 5 7 0 " / > < d 2 : a n y T y p e   z : R e f = " i 5 5 7 1 " / > < d 2 : a n y T y p e   z : R e f = " i 5 5 7 2 " / > < d 2 : a n y T y p e   z : R e f = " i 5 5 7 3 " / > < d 2 : a n y T y p e   z : R e f = " i 5 5 7 4 " / > < d 2 : a n y T y p e   z : R e f = " i 5 5 7 5 " / > < d 2 : a n y T y p e   z : R e f = " i 5 5 7 6 " / > < d 2 : a n y T y p e   z : R e f = " i 5 5 7 7 " / > < d 2 : a n y T y p e   z : R e f = " i 5 5 7 8 " / > < d 2 : a n y T y p e   z : R e f = " i 5 5 7 9 " / > < d 2 : a n y T y p e   z : R e f = " i 5 5 8 0 " / > < d 2 : a n y T y p e   z : R e f = " i 5 5 8 1 " / > < d 2 : a n y T y p e   z : R e f = " i 5 5 8 2 " / > < d 2 : a n y T y p e   z : R e f = " i 5 5 8 3 " / > < d 2 : a n y T y p e   z : R e f = " i 5 5 8 4 " / > < d 2 : a n y T y p e   z : R e f = " i 5 5 8 5 " / > < d 2 : a n y T y p e   z : R e f = " i 5 5 8 6 " / > < d 2 : a n y T y p e   z : R e f = " i 5 5 8 7 " / > < d 2 : a n y T y p e   z : R e f = " i 5 5 8 8 " / > < d 2 : a n y T y p e   z : R e f = " i 5 5 8 9 " / > < d 2 : a n y T y p e   z : R e f = " i 5 5 9 0 " / > < d 2 : a n y T y p e   z : R e f = " i 5 5 9 1 " / > < d 2 : a n y T y p e   z : R e f = " i 5 5 9 2 " / > < d 2 : a n y T y p e   z : R e f = " i 5 5 9 3 " / > < d 2 : a n y T y p e   z : R e f = " i 5 5 9 4 " / > < d 2 : a n y T y p e   z : R e f = " i 5 5 9 5 " / > < d 2 : a n y T y p e   z : R e f = " i 5 5 9 6 " / > < d 2 : a n y T y p e   z : R e f = " i 5 5 9 7 " / > < d 2 : a n y T y p e   z : R e f = " i 5 5 9 8 " / > < d 2 : a n y T y p e   z : R e f = " i 5 5 9 9 " / > < d 2 : a n y T y p e   z : R e f = " i 5 6 0 0 " / > < d 2 : a n y T y p e   z : R e f = " i 5 6 0 1 " / > < d 2 : a n y T y p e   z : R e f = " i 5 6 0 2 " / > < d 2 : a n y T y p e   z : R e f = " i 5 6 0 3 " / > < d 2 : a n y T y p e   z : R e f = " i 5 6 0 4 " / > < d 2 : a n y T y p e   z : R e f = " i 5 6 0 5 " / > < d 2 : a n y T y p e   z : R e f = " i 5 6 0 6 " / > < d 2 : a n y T y p e   z : R e f = " i 5 6 0 7 " / > < d 2 : a n y T y p e   z : R e f = " i 5 6 0 8 " / > < d 2 : a n y T y p e   z : R e f = " i 5 6 0 9 " / > < d 2 : a n y T y p e   z : R e f = " i 5 6 1 0 " / > < d 2 : a n y T y p e   z : R e f = " i 5 6 1 1 " / > < d 2 : a n y T y p e   z : R e f = " i 5 6 1 2 " / > < d 2 : a n y T y p e   z : R e f = " i 5 6 1 3 " / > < d 2 : a n y T y p e   z : R e f = " i 5 6 1 4 " / > < d 2 : a n y T y p e   z : R e f = " i 5 6 1 5 " / > < d 2 : a n y T y p e   z : R e f = " i 5 6 1 6 " / > < d 2 : a n y T y p e   z : R e f = " i 5 6 1 7 " / > < d 2 : a n y T y p e   z : R e f = " i 5 6 1 8 " / > < d 2 : a n y T y p e   z : R e f = " i 5 6 1 9 " / > < d 2 : a n y T y p e   z : R e f = " i 5 6 2 0 " / > < d 2 : a n y T y p e   z : R e f = " i 5 6 2 1 " / > < d 2 : a n y T y p e   z : R e f = " i 5 6 2 2 " / > < d 2 : a n y T y p e   z : R e f = " i 5 6 2 3 " / > < d 2 : a n y T y p e   z : R e f = " i 5 6 2 4 " / > < d 2 : a n y T y p e   z : R e f = " i 5 6 2 5 " / > < d 2 : a n y T y p e   z : R e f = " i 5 6 2 6 " / > < d 2 : a n y T y p e   z : R e f = " i 5 6 2 7 " / > < d 2 : a n y T y p e   z : R e f = " i 5 6 2 8 " / > < d 2 : a n y T y p e   z : R e f = " i 5 6 2 9 " / > < d 2 : a n y T y p e   z : R e f = " i 5 6 3 0 " / > < d 2 : a n y T y p e   z : R e f = " i 5 6 3 1 " / > < d 2 : a n y T y p e   z : R e f = " i 5 6 3 2 " / > < d 2 : a n y T y p e   z : R e f = " i 5 6 3 3 " / > < d 2 : a n y T y p e   z : R e f = " i 5 6 3 4 " / > < d 2 : a n y T y p e   z : R e f = " i 5 6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6 3 7 "   i : t y p e = " d 1 p 1 : L a b e l " > < d 1 p 1 : P a r e n t   z : R e f = " i 5 5 4 0 " / > < d 1 p 1 : U U I D > 6 d 1 1 6 a c d - e 4 d e - 4 4 2 5 - 9 9 9 3 - 7 5 b d b 4 0 7 3 0 5 3 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 P o i t o u - C h a r e n t e s 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5 6 3 8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P r o v e n c e & a m p ; 4 5 ; A l p e s & a m p ; 4 5 ; C & a m p ; 2 4 4 ; t e & a m p ; 3 2 ; d & a m p ; 3 9 ; A z u r & a m p ; 3 2 ; & a m p ; 3 2 ; < / d 1 p 1 : N a m e > < d 1 p 1 : O b j e c t T y p e > E l e m e n t < / d 1 p 1 : O b j e c t T y p e > < d 1 p 1 : P a r e n t   z : R e f = " i 2 4 1 " / > < d 1 p 1 : U U I D > e 7 b c f 2 e 8 - f 4 c 7 - 4 f a 8 - 8 c 2 6 - 0 3 7 a 9 d b b f 4 9 5 < / d 1 p 1 : U U I D > < d 1 p 1 : _ p r o p e r t i e s   z : I d = " i 5 6 3 9 "   i : t y p e = " d 1 p 1 : M D M P r o p e r t i e s " > < d 1 p 1 : P a r e n t   z : R e f = " i 5 6 3 8 " / > < d 1 p 1 : U U I D > 7 a 9 1 8 0 a a - 8 c 8 4 - 4 6 b 9 - 8 3 a 9 - 2 c 5 7 c f 8 8 e 2 8 7 < / d 1 p 1 : U U I D > < d 1 p 1 : _ e l e m e n t s > < d 2 : a n y T y p e   z : I d = " i 5 6 4 0 "   i : t y p e = " d 1 p 1 : M D M P r o p e r t y " > < d 1 p 1 : N a m e > S i g L e t t e r < / d 1 p 1 : N a m e > < d 1 p 1 : P a r e n t   z : R e f = " i 5 6 3 8 " / > < d 1 p 1 : U U I D > 0 b e 6 7 c 0 6 - 3 0 6 1 - 4 f 3 d - 9 9 4 8 - 4 3 1 b f 5 1 0 f 4 0 d < / d 1 p 1 : U U I D > < d 1 p 1 : _ p r o p e r t i e s   z : I d = " i 5 6 4 1 "   i : t y p e = " d 1 p 1 : M D M P r o p e r t i e s " > < d 1 p 1 : P a r e n t   z : R e f = " i 5 6 4 0 " / > < d 1 p 1 : U U I D > a 9 e 7 3 e 8 b - 6 b 9 e - 4 c 9 8 - a 2 f 5 - 5 0 6 5 8 5 2 3 4 9 a 5 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5 6 4 2 " > < d 1 p 1 : U U I D > d 9 9 a 4 3 2 e - b b f 2 - 4 4 c a - 8 e 3 9 - 4 3 6 4 c c 6 4 e 0 4 d 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6 3 9 " / > < d 1 p 1 : V a l u e   i : t y p e = " d 1 : s t r i n g " > < / d 1 p 1 : V a l u e > < / d 2 : a n y T y p e > < d 2 : a n y T y p e   z : I d = " i 5 6 4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6 3 8 " / > < d 1 p 1 : U U I D > 5 3 b 9 c e 9 b - 2 a 6 3 - 4 b f 9 - b 6 d 6 - 3 5 e e 3 3 b 7 9 f 5 e < / d 1 p 1 : U U I D > < d 1 p 1 : C o n t a i n e r   z : R e f = " i 5 6 3 9 " / > < d 1 p 1 : V a l u e   i : t y p e = " d 1 : s t r i n g " > ' T 1 ' ! 5 9 : 5 9 < / d 1 p 1 : V a l u e > < / d 2 : a n y T y p e > < d 2 : a n y T y p e   z : I d = " i 5 6 4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6 3 8 " / > < d 1 p 1 : U U I D > e e 9 f c 3 4 2 - a c b 0 - 4 7 a 9 - 8 8 c 9 - c 8 0 e 6 9 7 8 c e f d < / d 1 p 1 : U U I D > < d 1 p 1 : C o n t a i n e r   z : R e f = " i 5 6 3 9 " / > < d 1 p 1 : V a l u e   i : t y p e = " d 1 : s t r i n g " > ' T 2 ' ! 5 9 : 5 9 < / d 1 p 1 : V a l u e > < / d 2 : a n y T y p e > < d 2 : a n y T y p e   z : I d = " i 5 6 4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6 3 8 " / > < d 1 p 1 : U U I D > c 0 7 9 3 5 9 f - 8 2 f 7 - 4 a 1 5 - 9 f f 9 - 7 5 8 6 0 2 b e 9 f f 2 < / d 1 p 1 : U U I D > < d 1 p 1 : C o n t a i n e r   z : R e f = " i 5 6 3 9 " / > < d 1 p 1 : V a l u e   i : t y p e = " d 1 : s t r i n g " > ' T 3 ' ! 5 9 : 5 9 < / d 1 p 1 : V a l u e > < / d 2 : a n y T y p e > < d 2 : a n y T y p e   z : I d = " i 5 6 4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6 3 8 " / > < d 1 p 1 : U U I D > 2 2 3 b 1 4 c 5 - c 8 9 5 - 4 4 3 2 - 9 5 6 5 - a f c e 0 9 7 7 b 9 8 1 < / d 1 p 1 : U U I D > < d 1 p 1 : C o n t a i n e r   z : R e f = " i 5 6 3 9 " / > < d 1 p 1 : V a l u e   i : t y p e = " d 1 : s t r i n g " > ' T 4 ' ! 5 9 : 5 9 < / d 1 p 1 : V a l u e > < / d 2 : a n y T y p e > < d 2 : a n y T y p e   z : I d = " i 5 6 4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6 3 8 " / > < d 1 p 1 : U U I D > 8 f 7 1 d 9 0 0 - 2 c 2 b - 4 c d 4 - 9 a 1 d - b b 5 c d f 1 4 9 a 1 8 < / d 1 p 1 : U U I D > < d 1 p 1 : C o n t a i n e r   z : R e f = " i 5 6 3 9 " / > < d 1 p 1 : V a l u e   i : t y p e = " d 1 : s t r i n g " > ' T 5 ' ! 5 9 : 5 9 < / d 1 p 1 : V a l u e > < / d 2 : a n y T y p e > < d 2 : a n y T y p e   z : I d = " i 5 6 4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6 3 8 " / > < d 1 p 1 : U U I D > a 8 e 6 e e 6 9 - 2 6 5 d - 4 d a a - b 2 b b - e c 1 e 6 e 3 9 f 8 b b < / d 1 p 1 : U U I D > < d 1 p 1 : C o n t a i n e r   z : R e f = " i 5 6 3 9 " / > < d 1 p 1 : V a l u e   i : t y p e = " d 1 : s t r i n g " > ' T 6 ' ! 5 9 : 5 9 < / d 1 p 1 : V a l u e > < / d 2 : a n y T y p e > < d 2 : a n y T y p e   z : I d = " i 5 6 4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6 3 8 " / > < d 1 p 1 : U U I D > 7 d 3 c c a 3 5 - 9 5 c 9 - 4 7 6 6 - 9 c 4 4 - 1 4 8 9 a c 8 a 4 7 5 8 < / d 1 p 1 : U U I D > < d 1 p 1 : C o n t a i n e r   z : R e f = " i 5 6 3 9 " / > < d 1 p 1 : V a l u e   i : t y p e = " d 1 : s t r i n g " > ' T 7 ' ! 5 9 : 5 9 < / d 1 p 1 : V a l u e > < / d 2 : a n y T y p e > < d 2 : a n y T y p e   z : I d = " i 5 6 5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6 3 8 " / > < d 1 p 1 : U U I D > 8 8 2 3 a 3 7 1 - 2 9 e f - 4 5 5 d - 8 b e 8 - 1 3 1 c e 0 c d 2 5 9 6 < / d 1 p 1 : U U I D > < d 1 p 1 : C o n t a i n e r   z : R e f = " i 5 6 3 9 " / > < d 1 p 1 : V a l u e   i : t y p e = " d 1 : s t r i n g " > ' T 8 ' ! 5 9 : 5 9 < / d 1 p 1 : V a l u e > < / d 2 : a n y T y p e > < d 2 : a n y T y p e   z : I d = " i 5 6 5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6 3 8 " / > < d 1 p 1 : U U I D > 7 6 f 3 0 0 b 9 - 3 c 7 c - 4 8 8 8 - 8 1 f 2 - d b 9 1 2 3 e 1 c 4 b e < / d 1 p 1 : U U I D > < d 1 p 1 : C o n t a i n e r   z : R e f = " i 5 6 3 9 " / > < d 1 p 1 : V a l u e   i : t y p e = " d 1 : s t r i n g " > ' T 9 ' ! 5 9 : 5 9 < / d 1 p 1 : V a l u e > < / d 2 : a n y T y p e > < d 2 : a n y T y p e   z : I d = " i 5 6 5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6 3 8 " / > < d 1 p 1 : U U I D > 6 3 6 c 1 9 a c - 8 0 4 b - 4 d 2 e - 8 e d 6 - 2 3 f 2 a b 7 e 3 2 b 3 < / d 1 p 1 : U U I D > < d 1 p 1 : C o n t a i n e r   z : R e f = " i 5 6 3 9 " / > < d 1 p 1 : V a l u e   i : t y p e = " d 1 : s t r i n g " > ' T 1 0 ' ! 5 9 : 5 9 < / d 1 p 1 : V a l u e > < / d 2 : a n y T y p e > < d 2 : a n y T y p e   z : I d = " i 5 6 5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6 3 8 " / > < d 1 p 1 : U U I D > d 3 0 9 e 7 a d - f b a 1 - 4 c a d - a 4 0 9 - 3 d 6 a b e 3 c 4 4 e 4 < / d 1 p 1 : U U I D > < d 1 p 1 : C o n t a i n e r   z : R e f = " i 5 6 3 9 " / > < d 1 p 1 : V a l u e   i : t y p e = " d 1 : s t r i n g " > ' T 1 1 ' ! 5 9 : 5 9 < / d 1 p 1 : V a l u e > < / d 2 : a n y T y p e > < d 2 : a n y T y p e   z : I d = " i 5 6 5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6 3 8 " / > < d 1 p 1 : U U I D > 0 9 d 9 5 7 c 2 - 4 d e d - 4 6 7 2 - a a f 6 - f 9 a 3 a f d 0 3 2 2 d < / d 1 p 1 : U U I D > < d 1 p 1 : C o n t a i n e r   z : R e f = " i 5 6 3 9 " / > < d 1 p 1 : V a l u e   i : t y p e = " d 1 : s t r i n g " > ' T 1 2 ' ! 5 9 : 5 9 < / d 1 p 1 : V a l u e > < / d 2 : a n y T y p e > < d 2 : a n y T y p e   z : I d = " i 5 6 5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6 3 8 " / > < d 1 p 1 : U U I D > f b 2 8 e 0 5 7 - 9 6 1 1 - 4 c f c - 8 8 8 5 - d b b a 5 8 6 4 6 e 7 2 < / d 1 p 1 : U U I D > < d 1 p 1 : C o n t a i n e r   z : R e f = " i 5 6 3 9 " / > < d 1 p 1 : V a l u e   i : t y p e = " d 1 : s t r i n g " > ' T 1 3 ' ! 5 9 : 5 9 < / d 1 p 1 : V a l u e > < / d 2 : a n y T y p e > < d 2 : a n y T y p e   z : I d = " i 5 6 5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6 3 8 " / > < d 1 p 1 : U U I D > 7 f f 9 e 2 d e - 6 2 f a - 4 3 e e - a 0 2 6 - 2 1 e a 6 4 f 6 2 9 4 a < / d 1 p 1 : U U I D > < d 1 p 1 : C o n t a i n e r   z : R e f = " i 5 6 3 9 " / > < d 1 p 1 : V a l u e   i : t y p e = " d 1 : s t r i n g " > ' T 1 4 ' ! 5 9 : 5 9 < / d 1 p 1 : V a l u e > < / d 2 : a n y T y p e > < d 2 : a n y T y p e   z : I d = " i 5 6 5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6 3 8 " / > < d 1 p 1 : U U I D > 3 d 9 3 a 9 f 7 - 3 9 f 3 - 4 2 c 7 - a 7 4 0 - 9 3 6 1 9 7 a f b 5 3 e < / d 1 p 1 : U U I D > < d 1 p 1 : C o n t a i n e r   z : R e f = " i 5 6 3 9 " / > < d 1 p 1 : V a l u e   i : t y p e = " d 1 : s t r i n g " > ' T 1 5 ' ! 5 9 : 5 9 < / d 1 p 1 : V a l u e > < / d 2 : a n y T y p e > < d 2 : a n y T y p e   z : I d = " i 5 6 5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6 3 8 " / > < d 1 p 1 : U U I D > c 4 8 3 3 f 3 0 - 6 8 a b - 4 3 b b - 9 3 d d - 9 9 6 f 3 1 2 1 4 f 4 e < / d 1 p 1 : U U I D > < d 1 p 1 : C o n t a i n e r   z : R e f = " i 5 6 3 9 " / > < d 1 p 1 : V a l u e   i : t y p e = " d 1 : s t r i n g " > ' T 1 6 ' ! 5 9 : 5 9 < / d 1 p 1 : V a l u e > < / d 2 : a n y T y p e > < d 2 : a n y T y p e   z : I d = " i 5 6 5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6 3 8 " / > < d 1 p 1 : U U I D > b 2 e 7 f 9 4 b - d 0 3 f - 4 6 0 2 - a b 3 8 - f 6 6 a 6 7 6 9 e 6 3 f < / d 1 p 1 : U U I D > < d 1 p 1 : C o n t a i n e r   z : R e f = " i 5 6 3 9 " / > < d 1 p 1 : V a l u e   i : t y p e = " d 1 : s t r i n g " > ' T 1 7 ' ! 5 9 : 5 9 < / d 1 p 1 : V a l u e > < / d 2 : a n y T y p e > < d 2 : a n y T y p e   z : I d = " i 5 6 6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6 3 8 " / > < d 1 p 1 : U U I D > 3 8 f 0 f d 9 9 - 2 c f a - 4 c b d - b a e a - 4 1 0 7 f 2 4 9 e 7 8 7 < / d 1 p 1 : U U I D > < d 1 p 1 : C o n t a i n e r   z : R e f = " i 5 6 3 9 " / > < d 1 p 1 : V a l u e   i : t y p e = " d 1 : s t r i n g " > ' T 1 8 ' ! 5 9 : 5 9 < / d 1 p 1 : V a l u e > < / d 2 : a n y T y p e > < d 2 : a n y T y p e   z : I d = " i 5 6 6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6 3 8 " / > < d 1 p 1 : U U I D > c 5 2 2 f 4 f 5 - f 5 e 3 - 4 7 0 a - a 9 f e - 3 6 9 b 9 0 0 e a f b 8 < / d 1 p 1 : U U I D > < d 1 p 1 : C o n t a i n e r   z : R e f = " i 5 6 3 9 " / > < d 1 p 1 : V a l u e   i : t y p e = " d 1 : s t r i n g " > ' T 1 9 ' ! 5 9 : 5 9 < / d 1 p 1 : V a l u e > < / d 2 : a n y T y p e > < d 2 : a n y T y p e   z : I d = " i 5 6 6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6 3 8 " / > < d 1 p 1 : U U I D > a 0 b c b e 0 4 - 4 f 8 d - 4 a c c - b 1 0 e - f 2 1 0 2 a 6 b c 1 f 8 < / d 1 p 1 : U U I D > < d 1 p 1 : C o n t a i n e r   z : R e f = " i 5 6 3 9 " / > < d 1 p 1 : V a l u e   i : t y p e = " d 1 : s t r i n g " > ' T 2 0 ' ! 5 9 : 5 9 < / d 1 p 1 : V a l u e > < / d 2 : a n y T y p e > < d 2 : a n y T y p e   z : I d = " i 5 6 6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6 3 8 " / > < d 1 p 1 : U U I D > 2 d 1 f 4 3 8 3 - 3 8 6 6 - 4 8 7 2 - 8 e a 4 - a 6 3 1 e 5 e 1 8 6 4 0 < / d 1 p 1 : U U I D > < d 1 p 1 : C o n t a i n e r   z : R e f = " i 5 6 3 9 " / > < d 1 p 1 : V a l u e   i : t y p e = " d 1 : s t r i n g " > ' T 2 1 ' ! 5 9 : 5 9 < / d 1 p 1 : V a l u e > < / d 2 : a n y T y p e > < d 2 : a n y T y p e   z : I d = " i 5 6 6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6 3 8 " / > < d 1 p 1 : U U I D > 1 f 3 3 a d f 5 - 9 9 2 9 - 4 b f 6 - 8 7 d 6 - 0 2 9 e e 2 8 9 b c a d < / d 1 p 1 : U U I D > < d 1 p 1 : C o n t a i n e r   z : R e f = " i 5 6 3 9 " / > < d 1 p 1 : V a l u e   i : t y p e = " d 1 : s t r i n g " > ' T 2 2 ' ! 6 0 : 6 0 < / d 1 p 1 : V a l u e > < / d 2 : a n y T y p e > < d 2 : a n y T y p e   z : I d = " i 5 6 6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6 3 8 " / > < d 1 p 1 : U U I D > 7 8 4 6 4 b 7 1 - 4 9 9 b - 4 1 6 6 - b 6 a 0 - 0 2 5 1 4 c 2 2 c b b 2 < / d 1 p 1 : U U I D > < d 1 p 1 : C o n t a i n e r   z : R e f = " i 5 6 3 9 " / > < d 1 p 1 : V a l u e   i : t y p e = " d 1 : s t r i n g " > ' T 2 3 ' ! 6 0 : 6 0 < / d 1 p 1 : V a l u e > < / d 2 : a n y T y p e > < d 2 : a n y T y p e   z : I d = " i 5 6 6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6 3 8 " / > < d 1 p 1 : U U I D > 7 7 c c d 5 f d - 5 8 b 3 - 4 c a 2 - 9 8 3 7 - d 3 2 c a 3 7 7 5 0 7 2 < / d 1 p 1 : U U I D > < d 1 p 1 : C o n t a i n e r   z : R e f = " i 5 6 3 9 " / > < d 1 p 1 : V a l u e   i : t y p e = " d 1 : s t r i n g " > ' T 2 4 ' ! 6 0 : 6 0 < / d 1 p 1 : V a l u e > < / d 2 : a n y T y p e > < d 2 : a n y T y p e   z : I d = " i 5 6 6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6 3 8 " / > < d 1 p 1 : U U I D > f d 8 b 0 2 6 0 - 3 b f 5 - 4 e 3 3 - a 6 4 9 - 5 8 f 6 2 4 9 6 3 f 3 f < / d 1 p 1 : U U I D > < d 1 p 1 : C o n t a i n e r   z : R e f = " i 5 6 3 9 " / > < d 1 p 1 : V a l u e   i : t y p e = " d 1 : s t r i n g " > ' T 2 5 ' ! 6 0 : 6 0 < / d 1 p 1 : V a l u e > < / d 2 : a n y T y p e > < d 2 : a n y T y p e   z : I d = " i 5 6 6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6 3 8 " / > < d 1 p 1 : U U I D > 8 b 4 3 e 9 f 5 - 1 6 7 5 - 4 8 8 f - b b 2 3 - b 7 1 1 8 0 0 8 2 7 2 9 < / d 1 p 1 : U U I D > < d 1 p 1 : C o n t a i n e r   z : R e f = " i 5 6 3 9 " / > < d 1 p 1 : V a l u e   i : t y p e = " d 1 : s t r i n g " > ' T 2 6 ' ! 6 0 : 6 0 < / d 1 p 1 : V a l u e > < / d 2 : a n y T y p e > < d 2 : a n y T y p e   z : I d = " i 5 6 6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6 3 8 " / > < d 1 p 1 : U U I D > 1 7 9 8 d 4 8 f - 9 4 0 6 - 4 f 3 6 - 9 b c f - 8 4 0 6 1 9 7 7 a f 0 1 < / d 1 p 1 : U U I D > < d 1 p 1 : C o n t a i n e r   z : R e f = " i 5 6 3 9 " / > < d 1 p 1 : V a l u e   i : t y p e = " d 1 : s t r i n g " > ' T 2 7 ' ! 6 0 : 6 0 < / d 1 p 1 : V a l u e > < / d 2 : a n y T y p e > < d 2 : a n y T y p e   z : I d = " i 5 6 7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6 3 8 " / > < d 1 p 1 : U U I D > f 7 0 5 9 e 1 f - 3 5 d 9 - 4 8 2 a - b e f 7 - 5 f d 1 8 b d b 6 7 4 d < / d 1 p 1 : U U I D > < d 1 p 1 : C o n t a i n e r   z : R e f = " i 5 6 3 9 " / > < d 1 p 1 : V a l u e   i : t y p e = " d 1 : s t r i n g " > ' T 2 8 ' ! 6 0 : 6 0 < / d 1 p 1 : V a l u e > < / d 2 : a n y T y p e > < d 2 : a n y T y p e   z : I d = " i 5 6 7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6 3 8 " / > < d 1 p 1 : U U I D > 6 4 4 6 9 0 4 5 - 0 3 6 f - 4 2 d 2 - b 9 2 9 - 5 a f 7 6 1 3 6 6 3 4 5 < / d 1 p 1 : U U I D > < d 1 p 1 : C o n t a i n e r   z : R e f = " i 5 6 3 9 " / > < d 1 p 1 : V a l u e   i : t y p e = " d 1 : s t r i n g " > ' T 2 9 ' ! 6 0 : 6 0 < / d 1 p 1 : V a l u e > < / d 2 : a n y T y p e > < d 2 : a n y T y p e   z : I d = " i 5 6 7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6 3 8 " / > < d 1 p 1 : U U I D > b 8 b b e d f 9 - 8 1 2 5 - 4 d 3 8 - a b c e - b 6 b f 9 8 a e 3 2 8 6 < / d 1 p 1 : U U I D > < d 1 p 1 : C o n t a i n e r   z : R e f = " i 5 6 3 9 " / > < d 1 p 1 : V a l u e   i : t y p e = " d 1 : s t r i n g " > ' T 3 0 ' ! 6 1 : 6 1 < / d 1 p 1 : V a l u e > < / d 2 : a n y T y p e > < d 2 : a n y T y p e   z : I d = " i 5 6 7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6 3 8 " / > < d 1 p 1 : U U I D > f 9 8 1 6 3 3 2 - 8 e 4 0 - 4 5 a f - 8 7 8 a - b c b 6 c 5 1 2 2 d 0 9 < / d 1 p 1 : U U I D > < d 1 p 1 : C o n t a i n e r   z : R e f = " i 5 6 3 9 " / > < d 1 p 1 : V a l u e   i : t y p e = " d 1 : s t r i n g " > ' T 3 1 ' ! 6 1 : 6 1 < / d 1 p 1 : V a l u e > < / d 2 : a n y T y p e > < d 2 : a n y T y p e   z : I d = " i 5 6 7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6 3 8 " / > < d 1 p 1 : U U I D > 8 6 5 e 2 0 b e - 7 5 6 b - 4 6 c 8 - 8 7 b f - 8 d 6 a 9 e 0 3 2 9 3 b < / d 1 p 1 : U U I D > < d 1 p 1 : C o n t a i n e r   z : R e f = " i 5 6 3 9 " / > < d 1 p 1 : V a l u e   i : t y p e = " d 1 : s t r i n g " > ' T 3 2 ' ! 6 1 : 6 1 < / d 1 p 1 : V a l u e > < / d 2 : a n y T y p e > < d 2 : a n y T y p e   z : I d = " i 5 6 7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6 3 8 " / > < d 1 p 1 : U U I D > 8 8 b 1 5 a f d - b 7 f 9 - 4 5 4 d - b b 1 9 - 9 3 c 4 3 5 4 8 2 6 9 9 < / d 1 p 1 : U U I D > < d 1 p 1 : C o n t a i n e r   z : R e f = " i 5 6 3 9 " / > < d 1 p 1 : V a l u e   i : t y p e = " d 1 : s t r i n g " > ' T 3 3 ' ! 6 1 : 6 1 < / d 1 p 1 : V a l u e > < / d 2 : a n y T y p e > < d 2 : a n y T y p e   z : I d = " i 5 6 7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6 3 8 " / > < d 1 p 1 : U U I D > b d d b 8 a b 6 - 8 1 4 4 - 4 9 a 6 - 9 e 3 4 - 2 7 7 0 2 7 1 0 d e e 2 < / d 1 p 1 : U U I D > < d 1 p 1 : C o n t a i n e r   z : R e f = " i 5 6 3 9 " / > < d 1 p 1 : V a l u e   i : t y p e = " d 1 : s t r i n g " > ' T 3 4 ' ! 6 1 : 6 1 < / d 1 p 1 : V a l u e > < / d 2 : a n y T y p e > < d 2 : a n y T y p e   z : I d = " i 5 6 7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6 3 8 " / > < d 1 p 1 : U U I D > 9 c 0 e 3 f b 5 - 3 e d e - 4 3 2 3 - b c a 4 - 1 1 1 0 7 d 2 7 9 d a b < / d 1 p 1 : U U I D > < d 1 p 1 : C o n t a i n e r   z : R e f = " i 5 6 3 9 " / > < d 1 p 1 : V a l u e   i : t y p e = " d 1 : s t r i n g " > ' T 3 5 ' ! 6 1 : 6 1 < / d 1 p 1 : V a l u e > < / d 2 : a n y T y p e > < d 2 : a n y T y p e   z : I d = " i 5 6 7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6 3 8 " / > < d 1 p 1 : U U I D > a 9 a b 3 c 1 2 - a b f 4 - 4 d 3 c - a 5 a 8 - 0 4 2 7 3 6 d 0 9 b 6 4 < / d 1 p 1 : U U I D > < d 1 p 1 : C o n t a i n e r   z : R e f = " i 5 6 3 9 " / > < d 1 p 1 : V a l u e   i : t y p e = " d 1 : s t r i n g " > ' T 3 6 ' ! 6 1 : 6 1 < / d 1 p 1 : V a l u e > < / d 2 : a n y T y p e > < d 2 : a n y T y p e   z : I d = " i 5 6 7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6 3 8 " / > < d 1 p 1 : U U I D > f e e 6 a 0 d 1 - 6 2 2 a - 4 7 7 c - a e 9 b - 3 6 2 1 7 9 e 3 d e 1 1 < / d 1 p 1 : U U I D > < d 1 p 1 : C o n t a i n e r   z : R e f = " i 5 6 3 9 " / > < d 1 p 1 : V a l u e   i : t y p e = " d 1 : s t r i n g " > ' T 3 7 ' ! 6 1 : 6 1 < / d 1 p 1 : V a l u e > < / d 2 : a n y T y p e > < d 2 : a n y T y p e   z : I d = " i 5 6 8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6 3 8 " / > < d 1 p 1 : U U I D > d a a 4 5 a 4 3 - 1 8 9 9 - 4 8 e 3 - a 6 1 a - 5 4 6 4 2 5 c 4 f 8 9 8 < / d 1 p 1 : U U I D > < d 1 p 1 : C o n t a i n e r   z : R e f = " i 5 6 3 9 " / > < d 1 p 1 : V a l u e   i : t y p e = " d 1 : s t r i n g " > ' T 3 8 ' ! 6 0 : 6 0 < / d 1 p 1 : V a l u e > < / d 2 : a n y T y p e > < d 2 : a n y T y p e   z : I d = " i 5 6 8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6 3 8 " / > < d 1 p 1 : U U I D > c 1 1 4 f 2 1 6 - 0 a 1 e - 4 5 1 0 - b 3 4 f - f a e a 6 7 6 9 b e 2 f < / d 1 p 1 : U U I D > < d 1 p 1 : C o n t a i n e r   z : R e f = " i 5 6 3 9 " / > < d 1 p 1 : V a l u e   i : t y p e = " d 1 : s t r i n g " > ' T 3 9 ' ! 6 0 : 6 0 < / d 1 p 1 : V a l u e > < / d 2 : a n y T y p e > < d 2 : a n y T y p e   z : I d = " i 5 6 8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6 3 8 " / > < d 1 p 1 : U U I D > f 2 6 5 0 3 6 7 - b 7 e 7 - 4 9 1 e - a 1 0 8 - 1 6 8 b 3 8 e d 8 e 4 c < / d 1 p 1 : U U I D > < d 1 p 1 : C o n t a i n e r   z : R e f = " i 5 6 3 9 " / > < d 1 p 1 : V a l u e   i : t y p e = " d 1 : s t r i n g " > ' T 4 0 ' ! 6 0 : 6 0 < / d 1 p 1 : V a l u e > < / d 2 : a n y T y p e > < d 2 : a n y T y p e   z : I d = " i 5 6 8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6 3 8 " / > < d 1 p 1 : U U I D > b 3 a 5 2 1 4 b - 1 3 4 b - 4 9 5 9 - a d d 3 - 7 0 2 4 c 5 0 f 4 6 3 4 < / d 1 p 1 : U U I D > < d 1 p 1 : C o n t a i n e r   z : R e f = " i 5 6 3 9 " / > < d 1 p 1 : V a l u e   i : t y p e = " d 1 : s t r i n g " > ' T 4 1 ' ! 6 0 : 6 0 < / d 1 p 1 : V a l u e > < / d 2 : a n y T y p e > < d 2 : a n y T y p e   z : I d = " i 5 6 8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6 3 8 " / > < d 1 p 1 : U U I D > e 0 6 2 4 a 9 0 - 2 c e f - 4 1 2 6 - b 8 d 8 - 2 5 8 b 0 4 9 8 5 1 5 b < / d 1 p 1 : U U I D > < d 1 p 1 : C o n t a i n e r   z : R e f = " i 5 6 3 9 " / > < d 1 p 1 : V a l u e   i : t y p e = " d 1 : s t r i n g " > ' T 4 2 ' ! 6 0 : 6 0 < / d 1 p 1 : V a l u e > < / d 2 : a n y T y p e > < d 2 : a n y T y p e   z : I d = " i 5 6 8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6 3 8 " / > < d 1 p 1 : U U I D > 9 e a 4 c 9 b 2 - f e 4 4 - 4 5 e 0 - 9 a a c - 7 a c a 0 5 f 9 c 1 6 9 < / d 1 p 1 : U U I D > < d 1 p 1 : C o n t a i n e r   z : R e f = " i 5 6 3 9 " / > < d 1 p 1 : V a l u e   i : t y p e = " d 1 : s t r i n g " > ' T 4 3 ' ! 6 0 : 6 0 < / d 1 p 1 : V a l u e > < / d 2 : a n y T y p e > < d 2 : a n y T y p e   z : I d = " i 5 6 8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6 3 8 " / > < d 1 p 1 : U U I D > 2 1 2 c 9 a 9 2 - 8 6 e e - 4 8 0 0 - 8 c 3 d - 4 5 b e 2 2 1 0 6 6 f b < / d 1 p 1 : U U I D > < d 1 p 1 : C o n t a i n e r   z : R e f = " i 5 6 3 9 " / > < d 1 p 1 : V a l u e   i : t y p e = " d 1 : s t r i n g " > ' T 4 4 ' ! 6 0 : 6 0 < / d 1 p 1 : V a l u e > < / d 2 : a n y T y p e > < d 2 : a n y T y p e   z : I d = " i 5 6 8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6 3 8 " / > < d 1 p 1 : U U I D > 0 f d 2 2 2 6 e - 3 7 9 4 - 4 3 c 2 - 9 3 b b - 2 3 9 5 d c a 4 0 9 3 d < / d 1 p 1 : U U I D > < d 1 p 1 : C o n t a i n e r   z : R e f = " i 5 6 3 9 " / > < d 1 p 1 : V a l u e   i : t y p e = " d 1 : s t r i n g " > ' T 4 5 ' ! 6 0 : 6 0 < / d 1 p 1 : V a l u e > < / d 2 : a n y T y p e > < d 2 : a n y T y p e   z : I d = " i 5 6 8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6 3 8 " / > < d 1 p 1 : U U I D > 6 7 a c d 2 3 8 - 4 4 2 f - 4 c 3 5 - b d 7 3 - f 5 6 e 2 7 d 0 e 5 7 4 < / d 1 p 1 : U U I D > < d 1 p 1 : C o n t a i n e r   z : R e f = " i 5 6 3 9 " / > < d 1 p 1 : V a l u e   i : t y p e = " d 1 : s t r i n g " > ' T 4 6 ' ! 6 1 : 6 1 < / d 1 p 1 : V a l u e > < / d 2 : a n y T y p e > < d 2 : a n y T y p e   z : I d = " i 5 6 8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6 3 8 " / > < d 1 p 1 : U U I D > 5 2 7 3 3 5 6 e - 8 3 3 2 - 4 0 5 5 - a a 1 c - 6 c 6 7 5 3 d 8 e b e f < / d 1 p 1 : U U I D > < d 1 p 1 : C o n t a i n e r   z : R e f = " i 5 6 3 9 " / > < d 1 p 1 : V a l u e   i : t y p e = " d 1 : s t r i n g " > ' T 4 7 ' ! 6 1 : 6 1 < / d 1 p 1 : V a l u e > < / d 2 : a n y T y p e > < d 2 : a n y T y p e   z : I d = " i 5 6 9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6 3 8 " / > < d 1 p 1 : U U I D > 4 c b e 5 6 b d - 1 9 e a - 4 d 1 d - 8 4 e a - e c 5 7 a d b 0 b d 6 5 < / d 1 p 1 : U U I D > < d 1 p 1 : C o n t a i n e r   z : R e f = " i 5 6 3 9 " / > < d 1 p 1 : V a l u e   i : t y p e = " d 1 : s t r i n g " > ' T 4 8 ' ! 6 1 : 6 1 < / d 1 p 1 : V a l u e > < / d 2 : a n y T y p e > < d 2 : a n y T y p e   z : I d = " i 5 6 9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6 3 8 " / > < d 1 p 1 : U U I D > 4 0 8 4 d 1 5 d - 5 d 3 6 - 4 b c 1 - a d 8 3 - e 8 d 9 0 7 d 4 5 c 4 a < / d 1 p 1 : U U I D > < d 1 p 1 : C o n t a i n e r   z : R e f = " i 5 6 3 9 " / > < d 1 p 1 : V a l u e   i : t y p e = " d 1 : s t r i n g " > ' T 4 9 ' ! 6 1 : 6 1 < / d 1 p 1 : V a l u e > < / d 2 : a n y T y p e > < d 2 : a n y T y p e   z : I d = " i 5 6 9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6 3 8 " / > < d 1 p 1 : U U I D > 2 d 7 c 3 2 c 5 - 5 1 f 4 - 4 9 8 2 - b 9 1 2 - 9 0 a d e e 1 5 c 7 4 1 < / d 1 p 1 : U U I D > < d 1 p 1 : C o n t a i n e r   z : R e f = " i 5 6 3 9 " / > < d 1 p 1 : V a l u e   i : t y p e = " d 1 : s t r i n g " > ' T 5 0 ' ! 6 1 : 6 1 < / d 1 p 1 : V a l u e > < / d 2 : a n y T y p e > < d 2 : a n y T y p e   z : I d = " i 5 6 9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6 3 8 " / > < d 1 p 1 : U U I D > 5 0 4 f 9 c 6 d - a b d 4 - 4 4 d c - 8 5 a 5 - 9 6 b a d 5 2 a 7 1 b a < / d 1 p 1 : U U I D > < d 1 p 1 : C o n t a i n e r   z : R e f = " i 5 6 3 9 " / > < d 1 p 1 : V a l u e   i : t y p e = " d 1 : s t r i n g " > ' T 5 1 ' ! 6 1 : 6 1 < / d 1 p 1 : V a l u e > < / d 2 : a n y T y p e > < d 2 : a n y T y p e   z : I d = " i 5 6 9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6 3 8 " / > < d 1 p 1 : U U I D > e 8 2 4 8 e 0 5 - d e 4 2 - 4 6 d a - b 6 6 3 - 5 1 4 4 e 8 5 5 6 d 9 8 < / d 1 p 1 : U U I D > < d 1 p 1 : C o n t a i n e r   z : R e f = " i 5 6 3 9 " / > < d 1 p 1 : V a l u e   i : t y p e = " d 1 : s t r i n g " > ' T 5 2 ' ! 6 1 : 6 1 < / d 1 p 1 : V a l u e > < / d 2 : a n y T y p e > < d 2 : a n y T y p e   z : I d = " i 5 6 9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6 3 8 " / > < d 1 p 1 : U U I D > 4 4 5 a 7 a a 5 - 4 f c 8 - 4 7 1 6 - b 1 f 2 - 2 c 6 7 5 5 1 6 b 5 c 9 < / d 1 p 1 : U U I D > < d 1 p 1 : C o n t a i n e r   z : R e f = " i 5 6 3 9 " / > < d 1 p 1 : V a l u e   i : t y p e = " d 1 : s t r i n g " > ' T 5 3 ' ! 6 1 : 6 1 < / d 1 p 1 : V a l u e > < / d 2 : a n y T y p e > < d 2 : a n y T y p e   z : I d = " i 5 6 9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6 3 8 " / > < d 1 p 1 : U U I D > 1 6 c c a a 8 9 - 9 0 8 e - 4 c b a - b 7 5 b - c 4 3 5 7 5 c c b 4 b 8 < / d 1 p 1 : U U I D > < d 1 p 1 : C o n t a i n e r   z : R e f = " i 5 6 3 9 " / > < d 1 p 1 : V a l u e   i : t y p e = " d 1 : s t r i n g " > ' T 5 4 ' ! 6 0 : 6 0 < / d 1 p 1 : V a l u e > < / d 2 : a n y T y p e > < d 2 : a n y T y p e   z : I d = " i 5 6 9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6 3 8 " / > < d 1 p 1 : U U I D > b 9 5 0 f 3 5 8 - 9 1 2 f - 4 b 8 8 - 8 2 9 6 - b 8 f 5 e 2 0 6 a 0 4 6 < / d 1 p 1 : U U I D > < d 1 p 1 : C o n t a i n e r   z : R e f = " i 5 6 3 9 " / > < d 1 p 1 : V a l u e   i : t y p e = " d 1 : s t r i n g " > ' T 5 5 ' ! 6 0 : 6 0 < / d 1 p 1 : V a l u e > < / d 2 : a n y T y p e > < d 2 : a n y T y p e   z : I d = " i 5 6 9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6 3 8 " / > < d 1 p 1 : U U I D > a 9 9 b f 8 2 a - 8 1 4 0 - 4 5 9 4 - a d 5 b - 6 2 7 7 c c 8 6 f 3 4 5 < / d 1 p 1 : U U I D > < d 1 p 1 : C o n t a i n e r   z : R e f = " i 5 6 3 9 " / > < d 1 p 1 : V a l u e   i : t y p e = " d 1 : s t r i n g " > ' T 5 6 ' ! 6 0 : 6 0 < / d 1 p 1 : V a l u e > < / d 2 : a n y T y p e > < d 2 : a n y T y p e   z : I d = " i 5 6 9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6 3 8 " / > < d 1 p 1 : U U I D > 0 0 7 9 6 d 2 4 - 0 1 d b - 4 8 c e - a 0 6 4 - e 8 8 0 0 a e 8 7 a b 4 < / d 1 p 1 : U U I D > < d 1 p 1 : C o n t a i n e r   z : R e f = " i 5 6 3 9 " / > < d 1 p 1 : V a l u e   i : t y p e = " d 1 : s t r i n g " > ' T 5 7 ' ! 6 0 : 6 0 < / d 1 p 1 : V a l u e > < / d 2 : a n y T y p e > < d 2 : a n y T y p e   z : I d = " i 5 7 0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6 3 8 " / > < d 1 p 1 : U U I D > 2 0 a 2 3 f c 1 - f 0 3 a - 4 1 5 7 - b e a a - c 6 0 6 7 5 2 8 6 6 3 5 < / d 1 p 1 : U U I D > < d 1 p 1 : C o n t a i n e r   z : R e f = " i 5 6 3 9 " / > < d 1 p 1 : V a l u e   i : t y p e = " d 1 : s t r i n g " > ' T 5 8 ' ! 6 0 : 6 0 < / d 1 p 1 : V a l u e > < / d 2 : a n y T y p e > < d 2 : a n y T y p e   z : I d = " i 5 7 0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6 3 8 " / > < d 1 p 1 : U U I D > 3 b 8 8 1 e d e - 3 7 e b - 4 4 4 7 - 9 d 4 7 - 3 7 e a 6 b 3 f 4 7 e b < / d 1 p 1 : U U I D > < d 1 p 1 : C o n t a i n e r   z : R e f = " i 5 6 3 9 " / > < d 1 p 1 : V a l u e   i : t y p e = " d 1 : s t r i n g " > ' T 5 9 ' ! 6 0 : 6 0 < / d 1 p 1 : V a l u e > < / d 2 : a n y T y p e > < d 2 : a n y T y p e   z : I d = " i 5 7 0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6 3 8 " / > < d 1 p 1 : U U I D > 1 1 2 e 3 c 4 1 - f 8 6 7 - 4 a 7 0 - 8 8 e 2 - e 9 9 1 e d a a 3 6 6 2 < / d 1 p 1 : U U I D > < d 1 p 1 : C o n t a i n e r   z : R e f = " i 5 6 3 9 " / > < d 1 p 1 : V a l u e   i : t y p e = " d 1 : s t r i n g " > ' T 6 0 ' ! 5 9 : 5 9 < / d 1 p 1 : V a l u e > < / d 2 : a n y T y p e > < d 2 : a n y T y p e   z : I d = " i 5 7 0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6 3 8 " / > < d 1 p 1 : U U I D > b f 2 1 5 6 f 3 - c 2 b 8 - 4 3 b 7 - b 5 6 2 - 8 7 b f d f 4 6 2 d a 8 < / d 1 p 1 : U U I D > < d 1 p 1 : C o n t a i n e r   z : R e f = " i 5 6 3 9 " / > < d 1 p 1 : V a l u e   i : t y p e = " d 1 : s t r i n g " > ' T 6 1 ' ! 5 9 : 5 9 < / d 1 p 1 : V a l u e > < / d 2 : a n y T y p e > < d 2 : a n y T y p e   z : I d = " i 5 7 0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6 3 8 " / > < d 1 p 1 : U U I D > 1 6 1 8 6 c 3 e - 3 d 8 f - 4 5 5 8 - a 9 4 2 - 9 a f 7 b f 0 2 d 0 1 6 < / d 1 p 1 : U U I D > < d 1 p 1 : C o n t a i n e r   z : R e f = " i 5 6 3 9 " / > < d 1 p 1 : V a l u e   i : t y p e = " d 1 : s t r i n g " > ' T 6 2 ' ! 5 9 : 5 9 < / d 1 p 1 : V a l u e > < / d 2 : a n y T y p e > < d 2 : a n y T y p e   z : I d = " i 5 7 0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6 3 8 " / > < d 1 p 1 : U U I D > f 6 5 a 5 e 1 9 - f e 8 a - 4 a c 8 - 8 5 4 4 - c b e d a d 5 a d 1 4 1 < / d 1 p 1 : U U I D > < d 1 p 1 : C o n t a i n e r   z : R e f = " i 5 6 3 9 " / > < d 1 p 1 : V a l u e   i : t y p e = " d 1 : s t r i n g " > ' T 6 3 ' ! 5 9 : 5 9 < / d 1 p 1 : V a l u e > < / d 2 : a n y T y p e > < d 2 : a n y T y p e   z : I d = " i 5 7 0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6 3 8 " / > < d 1 p 1 : U U I D > a 4 4 6 3 c d e - 5 a 0 7 - 4 6 7 7 - b f c e - d 8 8 f f f f c e f 5 2 < / d 1 p 1 : U U I D > < d 1 p 1 : C o n t a i n e r   z : R e f = " i 5 6 3 9 " / > < d 1 p 1 : V a l u e   i : t y p e = " d 1 : s t r i n g " > ' T 6 4 ' ! 5 9 : 5 9 < / d 1 p 1 : V a l u e > < / d 2 : a n y T y p e > < d 2 : a n y T y p e   z : I d = " i 5 7 0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6 3 8 " / > < d 1 p 1 : U U I D > 6 0 d 4 6 c b 5 - f e c b - 4 2 1 0 - a c 7 a - b f b d 8 a d 3 2 d 4 4 < / d 1 p 1 : U U I D > < d 1 p 1 : C o n t a i n e r   z : R e f = " i 5 6 3 9 " / > < d 1 p 1 : V a l u e   i : t y p e = " d 1 : s t r i n g " > ' T 6 5 ' ! 6 0 : 6 0 < / d 1 p 1 : V a l u e > < / d 2 : a n y T y p e > < d 2 : a n y T y p e   z : I d = " i 5 7 0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6 3 8 " / > < d 1 p 1 : U U I D > c e 2 f d 2 f 6 - 8 d 0 6 - 4 1 8 2 - 9 4 d b - e 8 e 9 c 2 0 8 3 9 2 8 < / d 1 p 1 : U U I D > < d 1 p 1 : C o n t a i n e r   z : R e f = " i 5 6 3 9 " / > < d 1 p 1 : V a l u e   i : t y p e = " d 1 : s t r i n g " > ' T 6 6 ' ! 6 0 : 6 0 < / d 1 p 1 : V a l u e > < / d 2 : a n y T y p e > < d 2 : a n y T y p e   z : I d = " i 5 7 0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6 3 8 " / > < d 1 p 1 : U U I D > 8 f 3 9 5 4 9 8 - 8 e 5 d - 4 f b 2 - b 8 9 3 - d 7 9 0 4 c b 3 8 f 2 b < / d 1 p 1 : U U I D > < d 1 p 1 : C o n t a i n e r   z : R e f = " i 5 6 3 9 " / > < d 1 p 1 : V a l u e   i : t y p e = " d 1 : s t r i n g " > ' T 6 7 ' ! 6 0 : 6 0 < / d 1 p 1 : V a l u e > < / d 2 : a n y T y p e > < d 2 : a n y T y p e   z : I d = " i 5 7 1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6 3 8 " / > < d 1 p 1 : U U I D > 7 2 9 b b 1 0 5 - a 2 b f - 4 3 a 9 - 8 f c 9 - 4 b 8 2 f 0 a a 3 8 6 c < / d 1 p 1 : U U I D > < d 1 p 1 : C o n t a i n e r   z : R e f = " i 5 6 3 9 " / > < d 1 p 1 : V a l u e   i : t y p e = " d 1 : s t r i n g " > ' T 6 8 ' ! 6 0 : 6 0 < / d 1 p 1 : V a l u e > < / d 2 : a n y T y p e > < d 2 : a n y T y p e   z : I d = " i 5 7 1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6 3 8 " / > < d 1 p 1 : U U I D > c f 9 5 e d 9 6 - 0 c c f - 4 a a b - 8 8 c e - 0 a 3 1 7 9 e 2 b a f 1 < / d 1 p 1 : U U I D > < d 1 p 1 : C o n t a i n e r   z : R e f = " i 5 6 3 9 " / > < d 1 p 1 : V a l u e   i : t y p e = " d 1 : s t r i n g " > ' T 6 9 ' ! 6 0 : 6 0 < / d 1 p 1 : V a l u e > < / d 2 : a n y T y p e > < d 2 : a n y T y p e   z : I d = " i 5 7 1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6 3 8 " / > < d 1 p 1 : U U I D > 6 9 b e 2 c f 9 - 9 4 1 8 - 4 5 0 2 - b 4 6 5 - 5 a f 9 7 4 5 8 3 9 5 c < / d 1 p 1 : U U I D > < d 1 p 1 : C o n t a i n e r   z : R e f = " i 5 6 3 9 " / > < d 1 p 1 : V a l u e   i : t y p e = " d 1 : s t r i n g " > ' T 7 0 ' ! 6 1 : 6 1 < / d 1 p 1 : V a l u e > < / d 2 : a n y T y p e > < d 2 : a n y T y p e   z : I d = " i 5 7 1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6 3 8 " / > < d 1 p 1 : U U I D > 8 a c 1 e 6 4 0 - a f d b - 4 5 0 b - 8 b d 5 - e c b f 8 1 a 2 c a a c < / d 1 p 1 : U U I D > < d 1 p 1 : C o n t a i n e r   z : R e f = " i 5 6 3 9 " / > < d 1 p 1 : V a l u e   i : t y p e = " d 1 : s t r i n g " > ' T 7 1 ' ! 6 1 : 6 1 < / d 1 p 1 : V a l u e > < / d 2 : a n y T y p e > < d 2 : a n y T y p e   z : I d = " i 5 7 1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6 3 8 " / > < d 1 p 1 : U U I D > 3 c 5 4 c 3 9 6 - f d 9 3 - 4 0 8 1 - 9 2 8 7 - 4 3 1 6 9 8 b e 0 4 1 9 < / d 1 p 1 : U U I D > < d 1 p 1 : C o n t a i n e r   z : R e f = " i 5 6 3 9 " / > < d 1 p 1 : V a l u e   i : t y p e = " d 1 : s t r i n g " > ' T 7 2 ' ! 6 1 : 6 1 < / d 1 p 1 : V a l u e > < / d 2 : a n y T y p e > < d 2 : a n y T y p e   z : I d = " i 5 7 1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6 3 8 " / > < d 1 p 1 : U U I D > d 5 5 9 5 a 5 e - 1 b f 7 - 4 2 3 2 - b 7 d 9 - 1 7 e 2 7 0 a c c 8 9 e < / d 1 p 1 : U U I D > < d 1 p 1 : C o n t a i n e r   z : R e f = " i 5 6 3 9 " / > < d 1 p 1 : V a l u e   i : t y p e = " d 1 : s t r i n g " > ' T 7 3 ' ! 6 1 : 6 1 < / d 1 p 1 : V a l u e > < / d 2 : a n y T y p e > < d 2 : a n y T y p e   z : I d = " i 5 7 1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6 3 8 " / > < d 1 p 1 : U U I D > d c c 8 b 1 b 8 - d 9 2 8 - 4 7 4 e - 8 0 e 1 - 2 0 6 f e 2 3 3 3 3 f 6 < / d 1 p 1 : U U I D > < d 1 p 1 : C o n t a i n e r   z : R e f = " i 5 6 3 9 " / > < d 1 p 1 : V a l u e   i : t y p e = " d 1 : s t r i n g " > ' T 7 4 ' ! 6 1 : 6 1 < / d 1 p 1 : V a l u e > < / d 2 : a n y T y p e > < d 2 : a n y T y p e   z : I d = " i 5 7 1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6 3 8 " / > < d 1 p 1 : U U I D > 2 0 2 2 2 1 3 8 - 5 b e 6 - 4 7 8 8 - 8 9 e 0 - 0 0 f e a 7 f e 4 d 5 a < / d 1 p 1 : U U I D > < d 1 p 1 : C o n t a i n e r   z : R e f = " i 5 6 3 9 " / > < d 1 p 1 : V a l u e   i : t y p e = " d 1 : s t r i n g " > ' T 7 5 ' ! 6 0 : 6 0 < / d 1 p 1 : V a l u e > < / d 2 : a n y T y p e > < d 2 : a n y T y p e   z : I d = " i 5 7 1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6 3 8 " / > < d 1 p 1 : U U I D > 7 5 7 8 3 b f 3 - 8 6 5 a - 4 9 0 d - 8 2 4 7 - b 7 b f 3 4 1 e a 5 d 0 < / d 1 p 1 : U U I D > < d 1 p 1 : C o n t a i n e r   z : R e f = " i 5 6 3 9 " / > < d 1 p 1 : V a l u e   i : t y p e = " d 1 : s t r i n g " > ' T 7 6 ' ! 6 0 : 6 0 < / d 1 p 1 : V a l u e > < / d 2 : a n y T y p e > < d 2 : a n y T y p e   z : I d = " i 5 7 1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6 3 8 " / > < d 1 p 1 : U U I D > 0 d 0 8 1 7 d 4 - 6 2 6 b - 4 0 2 3 - 9 f 4 2 - a 3 4 7 6 9 0 b 6 1 6 c < / d 1 p 1 : U U I D > < d 1 p 1 : C o n t a i n e r   z : R e f = " i 5 6 3 9 " / > < d 1 p 1 : V a l u e   i : t y p e = " d 1 : s t r i n g " > ' T 7 7 ' ! 6 0 : 6 0 < / d 1 p 1 : V a l u e > < / d 2 : a n y T y p e > < d 2 : a n y T y p e   z : I d = " i 5 7 2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6 3 8 " / > < d 1 p 1 : U U I D > b 2 8 1 8 a 0 9 - 2 2 6 c - 4 d 8 1 - b b 4 b - 1 f 8 2 7 f 4 0 0 1 8 5 < / d 1 p 1 : U U I D > < d 1 p 1 : C o n t a i n e r   z : R e f = " i 5 6 3 9 " / > < d 1 p 1 : V a l u e   i : t y p e = " d 1 : s t r i n g " > ' T 7 8 ' ! 6 0 : 6 0 < / d 1 p 1 : V a l u e > < / d 2 : a n y T y p e > < d 2 : a n y T y p e   z : I d = " i 5 7 2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6 3 8 " / > < d 1 p 1 : U U I D > 8 8 6 6 c 7 8 2 - a 6 c 9 - 4 e 4 6 - 8 a 8 9 - e e 1 6 1 1 a 2 3 a 5 b < / d 1 p 1 : U U I D > < d 1 p 1 : C o n t a i n e r   z : R e f = " i 5 6 3 9 " / > < d 1 p 1 : V a l u e   i : t y p e = " d 1 : s t r i n g " > ' T 7 9 ' ! 6 1 : 6 1 < / d 1 p 1 : V a l u e > < / d 2 : a n y T y p e > < d 2 : a n y T y p e   z : I d = " i 5 7 2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6 3 8 " / > < d 1 p 1 : U U I D > 7 4 1 5 a b 8 9 - c d 7 e - 4 d 3 5 - 9 5 d 5 - e 0 7 8 1 9 b b d 9 2 3 < / d 1 p 1 : U U I D > < d 1 p 1 : C o n t a i n e r   z : R e f = " i 5 6 3 9 " / > < d 1 p 1 : V a l u e   i : t y p e = " d 1 : s t r i n g " > ' T 8 0 ' ! 6 1 : 6 1 < / d 1 p 1 : V a l u e > < / d 2 : a n y T y p e > < d 2 : a n y T y p e   z : I d = " i 5 7 2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6 3 8 " / > < d 1 p 1 : U U I D > 4 5 1 d 0 6 9 a - 5 9 c 5 - 4 b c a - b f 5 6 - d 7 4 8 a 1 2 5 5 f f 7 < / d 1 p 1 : U U I D > < d 1 p 1 : C o n t a i n e r   z : R e f = " i 5 6 3 9 " / > < d 1 p 1 : V a l u e   i : t y p e = " d 1 : s t r i n g " > ' T 8 1 ' ! 6 1 : 6 1 < / d 1 p 1 : V a l u e > < / d 2 : a n y T y p e > < d 2 : a n y T y p e   z : I d = " i 5 7 2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6 3 8 " / > < d 1 p 1 : U U I D > d 4 d 5 c 6 c 9 - 3 1 8 2 - 4 2 5 6 - 8 f d 4 - 5 a 6 3 a 1 1 b c 3 5 f < / d 1 p 1 : U U I D > < d 1 p 1 : C o n t a i n e r   z : R e f = " i 5 6 3 9 " / > < d 1 p 1 : V a l u e   i : t y p e = " d 1 : s t r i n g " > ' T 8 2 ' ! 6 0 : 6 0 < / d 1 p 1 : V a l u e > < / d 2 : a n y T y p e > < d 2 : a n y T y p e   z : I d = " i 5 7 2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6 3 8 " / > < d 1 p 1 : U U I D > f 2 2 e 8 c d 6 - a a e 5 - 4 a 9 d - b 5 4 9 - a f 2 8 5 2 c 2 1 3 f 8 < / d 1 p 1 : U U I D > < d 1 p 1 : C o n t a i n e r   z : R e f = " i 5 6 3 9 " / > < d 1 p 1 : V a l u e   i : t y p e = " d 1 : s t r i n g " > ' T 8 3 ' ! 6 0 : 6 0 < / d 1 p 1 : V a l u e > < / d 2 : a n y T y p e > < d 2 : a n y T y p e   z : I d = " i 5 7 2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6 3 8 " / > < d 1 p 1 : U U I D > c 5 6 6 d f d e - 0 9 f 6 - 4 f 3 e - b 9 6 a - 2 7 5 e c c a 7 e 4 1 5 < / d 1 p 1 : U U I D > < d 1 p 1 : C o n t a i n e r   z : R e f = " i 5 6 3 9 " / > < d 1 p 1 : V a l u e   i : t y p e = " d 1 : s t r i n g " > ' T 8 4 ' ! 6 0 : 6 0 < / d 1 p 1 : V a l u e > < / d 2 : a n y T y p e > < d 2 : a n y T y p e   z : I d = " i 5 7 2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6 3 8 " / > < d 1 p 1 : U U I D > 2 e 8 f d 4 0 4 - 9 a c 8 - 4 8 c a - a 8 8 7 - 5 7 5 7 0 a e 5 e c a b < / d 1 p 1 : U U I D > < d 1 p 1 : C o n t a i n e r   z : R e f = " i 5 6 3 9 " / > < d 1 p 1 : V a l u e   i : t y p e = " d 1 : s t r i n g " > ' T 8 5 ' ! 6 0 : 6 0 < / d 1 p 1 : V a l u e > < / d 2 : a n y T y p e > < d 2 : a n y T y p e   z : I d = " i 5 7 2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6 3 8 " / > < d 1 p 1 : U U I D > e 2 2 b 6 2 c f - 8 a 6 7 - 4 2 f 0 - a 7 4 b - c 4 7 2 1 4 4 e 6 3 7 c < / d 1 p 1 : U U I D > < d 1 p 1 : C o n t a i n e r   z : R e f = " i 5 6 3 9 " / > < d 1 p 1 : V a l u e   i : t y p e = " d 1 : s t r i n g " > ' T 8 6 ' ! 5 9 : 5 9 < / d 1 p 1 : V a l u e > < / d 2 : a n y T y p e > < d 2 : a n y T y p e   z : I d = " i 5 7 2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6 3 8 " / > < d 1 p 1 : U U I D > c c e 9 8 d a f - 5 3 2 6 - 4 9 d 0 - 8 6 b e - f 2 e 8 0 9 b 6 1 5 8 2 < / d 1 p 1 : U U I D > < d 1 p 1 : C o n t a i n e r   z : R e f = " i 5 6 3 9 " / > < d 1 p 1 : V a l u e   i : t y p e = " d 1 : s t r i n g " > ' T 8 7 ' ! 6 0 : 6 0 < / d 1 p 1 : V a l u e > < / d 2 : a n y T y p e > < d 2 : a n y T y p e   z : I d = " i 5 7 3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6 3 8 " / > < d 1 p 1 : U U I D > b 1 8 c b 6 f 1 - 0 5 8 3 - 4 8 d a - 8 7 1 7 - 5 e 7 0 c 1 0 7 e 5 c a < / d 1 p 1 : U U I D > < d 1 p 1 : C o n t a i n e r   z : R e f = " i 5 6 3 9 " / > < d 1 p 1 : V a l u e   i : t y p e = " d 1 : s t r i n g " > ' T 8 8 ' ! 6 0 : 6 0 < / d 1 p 1 : V a l u e > < / d 2 : a n y T y p e > < d 2 : a n y T y p e   z : I d = " i 5 7 3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6 3 8 " / > < d 1 p 1 : U U I D > b 9 c 4 b 5 3 e - b f e 5 - 4 3 f 5 - a f f 3 - 3 8 3 c d 3 2 a c 1 c 0 < / d 1 p 1 : U U I D > < d 1 p 1 : C o n t a i n e r   z : R e f = " i 5 6 3 9 " / > < d 1 p 1 : V a l u e   i : t y p e = " d 1 : s t r i n g " > ' T 8 9 ' ! 6 0 : 6 0 < / d 1 p 1 : V a l u e > < / d 2 : a n y T y p e > < d 2 : a n y T y p e   z : I d = " i 5 7 3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6 3 8 " / > < d 1 p 1 : U U I D > e d 1 d 5 0 b f - 7 1 c 7 - 4 9 c 2 - 9 b b a - 3 e f 1 d 4 4 f 3 0 1 8 < / d 1 p 1 : U U I D > < d 1 p 1 : C o n t a i n e r   z : R e f = " i 5 6 3 9 " / > < d 1 p 1 : V a l u e   i : t y p e = " d 1 : s t r i n g " > ' T 9 0 ' ! 5 9 : 5 9 < / d 1 p 1 : V a l u e > < / d 2 : a n y T y p e > < d 2 : a n y T y p e   z : I d = " i 5 7 3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6 3 8 " / > < d 1 p 1 : U U I D > 2 c e 5 2 2 d 0 - 7 e 9 b - 4 7 4 d - a 3 1 b - 7 0 c 7 f a a 2 b 8 b 0 < / d 1 p 1 : U U I D > < d 1 p 1 : C o n t a i n e r   z : R e f = " i 5 6 3 9 " / > < d 1 p 1 : V a l u e   i : t y p e = " d 1 : s t r i n g " > ' T 9 1 ' ! 5 9 : 5 9 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7 3 4 " > < d 1 p 1 : U U I D > 5 c c 9 f 3 e a - b e 3 2 - 4 d b 6 - 8 f 0 1 - f 5 0 a 2 0 5 1 b f 8 b < / d 1 p 1 : U U I D > < d 1 p 1 : _ e l e m e n t s > < d 2 : a n y T y p e   z : R e f = " i 5 6 4 0 " / > < d 2 : a n y T y p e   z : R e f = " i 5 6 4 3 " / > < d 2 : a n y T y p e   z : R e f = " i 5 6 4 4 " / > < d 2 : a n y T y p e   z : R e f = " i 5 6 4 5 " / > < d 2 : a n y T y p e   z : R e f = " i 5 6 4 6 " / > < d 2 : a n y T y p e   z : R e f = " i 5 6 4 7 " / > < d 2 : a n y T y p e   z : R e f = " i 5 6 4 8 " / > < d 2 : a n y T y p e   z : R e f = " i 5 6 4 9 " / > < d 2 : a n y T y p e   z : R e f = " i 5 6 5 0 " / > < d 2 : a n y T y p e   z : R e f = " i 5 6 5 1 " / > < d 2 : a n y T y p e   z : R e f = " i 5 6 5 2 " / > < d 2 : a n y T y p e   z : R e f = " i 5 6 5 3 " / > < d 2 : a n y T y p e   z : R e f = " i 5 6 5 4 " / > < d 2 : a n y T y p e   z : R e f = " i 5 6 5 5 " / > < d 2 : a n y T y p e   z : R e f = " i 5 6 5 6 " / > < d 2 : a n y T y p e   z : R e f = " i 5 6 5 7 " / > < d 2 : a n y T y p e   z : R e f = " i 5 6 5 8 " / > < d 2 : a n y T y p e   z : R e f = " i 5 6 5 9 " / > < d 2 : a n y T y p e   z : R e f = " i 5 6 6 0 " / > < d 2 : a n y T y p e   z : R e f = " i 5 6 6 1 " / > < d 2 : a n y T y p e   z : R e f = " i 5 6 6 2 " / > < d 2 : a n y T y p e   z : R e f = " i 5 6 6 3 " / > < d 2 : a n y T y p e   z : R e f = " i 5 6 6 4 " / > < d 2 : a n y T y p e   z : R e f = " i 5 6 6 5 " / > < d 2 : a n y T y p e   z : R e f = " i 5 6 6 6 " / > < d 2 : a n y T y p e   z : R e f = " i 5 6 6 7 " / > < d 2 : a n y T y p e   z : R e f = " i 5 6 6 8 " / > < d 2 : a n y T y p e   z : R e f = " i 5 6 6 9 " / > < d 2 : a n y T y p e   z : R e f = " i 5 6 7 0 " / > < d 2 : a n y T y p e   z : R e f = " i 5 6 7 1 " / > < d 2 : a n y T y p e   z : R e f = " i 5 6 7 2 " / > < d 2 : a n y T y p e   z : R e f = " i 5 6 7 3 " / > < d 2 : a n y T y p e   z : R e f = " i 5 6 7 4 " / > < d 2 : a n y T y p e   z : R e f = " i 5 6 7 5 " / > < d 2 : a n y T y p e   z : R e f = " i 5 6 7 6 " / > < d 2 : a n y T y p e   z : R e f = " i 5 6 7 7 " / > < d 2 : a n y T y p e   z : R e f = " i 5 6 7 8 " / > < d 2 : a n y T y p e   z : R e f = " i 5 6 7 9 " / > < d 2 : a n y T y p e   z : R e f = " i 5 6 8 0 " / > < d 2 : a n y T y p e   z : R e f = " i 5 6 8 1 " / > < d 2 : a n y T y p e   z : R e f = " i 5 6 8 2 " / > < d 2 : a n y T y p e   z : R e f = " i 5 6 8 3 " / > < d 2 : a n y T y p e   z : R e f = " i 5 6 8 4 " / > < d 2 : a n y T y p e   z : R e f = " i 5 6 8 5 " / > < d 2 : a n y T y p e   z : R e f = " i 5 6 8 6 " / > < d 2 : a n y T y p e   z : R e f = " i 5 6 8 7 " / > < d 2 : a n y T y p e   z : R e f = " i 5 6 8 8 " / > < d 2 : a n y T y p e   z : R e f = " i 5 6 8 9 " / > < d 2 : a n y T y p e   z : R e f = " i 5 6 9 0 " / > < d 2 : a n y T y p e   z : R e f = " i 5 6 9 1 " / > < d 2 : a n y T y p e   z : R e f = " i 5 6 9 2 " / > < d 2 : a n y T y p e   z : R e f = " i 5 6 9 3 " / > < d 2 : a n y T y p e   z : R e f = " i 5 6 9 4 " / > < d 2 : a n y T y p e   z : R e f = " i 5 6 9 5 " / > < d 2 : a n y T y p e   z : R e f = " i 5 6 9 6 " / > < d 2 : a n y T y p e   z : R e f = " i 5 6 9 7 " / > < d 2 : a n y T y p e   z : R e f = " i 5 6 9 8 " / > < d 2 : a n y T y p e   z : R e f = " i 5 6 9 9 " / > < d 2 : a n y T y p e   z : R e f = " i 5 7 0 0 " / > < d 2 : a n y T y p e   z : R e f = " i 5 7 0 1 " / > < d 2 : a n y T y p e   z : R e f = " i 5 7 0 2 " / > < d 2 : a n y T y p e   z : R e f = " i 5 7 0 3 " / > < d 2 : a n y T y p e   z : R e f = " i 5 7 0 4 " / > < d 2 : a n y T y p e   z : R e f = " i 5 7 0 5 " / > < d 2 : a n y T y p e   z : R e f = " i 5 7 0 6 " / > < d 2 : a n y T y p e   z : R e f = " i 5 7 0 7 " / > < d 2 : a n y T y p e   z : R e f = " i 5 7 0 8 " / > < d 2 : a n y T y p e   z : R e f = " i 5 7 0 9 " / > < d 2 : a n y T y p e   z : R e f = " i 5 7 1 0 " / > < d 2 : a n y T y p e   z : R e f = " i 5 7 1 1 " / > < d 2 : a n y T y p e   z : R e f = " i 5 7 1 2 " / > < d 2 : a n y T y p e   z : R e f = " i 5 7 1 3 " / > < d 2 : a n y T y p e   z : R e f = " i 5 7 1 4 " / > < d 2 : a n y T y p e   z : R e f = " i 5 7 1 5 " / > < d 2 : a n y T y p e   z : R e f = " i 5 7 1 6 " / > < d 2 : a n y T y p e   z : R e f = " i 5 7 1 7 " / > < d 2 : a n y T y p e   z : R e f = " i 5 7 1 8 " / > < d 2 : a n y T y p e   z : R e f = " i 5 7 1 9 " / > < d 2 : a n y T y p e   z : R e f = " i 5 7 2 0 " / > < d 2 : a n y T y p e   z : R e f = " i 5 7 2 1 " / > < d 2 : a n y T y p e   z : R e f = " i 5 7 2 2 " / > < d 2 : a n y T y p e   z : R e f = " i 5 7 2 3 " / > < d 2 : a n y T y p e   z : R e f = " i 5 7 2 4 " / > < d 2 : a n y T y p e   z : R e f = " i 5 7 2 5 " / > < d 2 : a n y T y p e   z : R e f = " i 5 7 2 6 " / > < d 2 : a n y T y p e   z : R e f = " i 5 7 2 7 " / > < d 2 : a n y T y p e   z : R e f = " i 5 7 2 8 " / > < d 2 : a n y T y p e   z : R e f = " i 5 7 2 9 " / > < d 2 : a n y T y p e   z : R e f = " i 5 7 3 0 " / > < d 2 : a n y T y p e   z : R e f = " i 5 7 3 1 " / > < d 2 : a n y T y p e   z : R e f = " i 5 7 3 2 " / > < d 2 : a n y T y p e   z : R e f = " i 5 7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7 3 5 "   i : t y p e = " d 1 p 1 : L a b e l " > < d 1 p 1 : P a r e n t   z : R e f = " i 5 6 3 8 " / > < d 1 p 1 : U U I D > a 2 0 2 f 9 2 4 - 0 0 a d - 4 4 c 3 - 9 b e d - e d a 5 f c c 4 5 b 5 1 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 P r o v e n c e - A l p e s - C � t e   d ' A z u r  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5 7 3 6 "   i : t y p e = " d 1 p 1 : E l e m e n t " > < d 1 p 1 : N a m e > F O N G E C I F & a m p ; 3 2 ; & a m p ; 4 5 ; & a m p ; 3 2 ; F A F & a m p ; 4 5 ; T T & a m p ; 3 2 ; & a m p ; 4 5 ; & a m p ; 3 2 ; F O N G E C I F & a m p ; 3 2 ; & a m p ; 4 5 ; & a m p ; 3 2 ; F A F & a m p ; 4 5 ; T T & a m p ; 3 2 ; & a m p ; 4 5 ; & a m p ; 3 2 ; R h & a m p ; 2 4 4 ; n e & a m p ; 4 5 ; A l p e s & a m p ; 3 2 ; < / d 1 p 1 : N a m e > < d 1 p 1 : O b j e c t T y p e > E l e m e n t < / d 1 p 1 : O b j e c t T y p e > < d 1 p 1 : P a r e n t   z : R e f = " i 2 4 1 " / > < d 1 p 1 : U U I D > 9 d 9 d b 1 f 3 - 9 3 7 3 - 4 c 8 6 - 8 1 3 3 - 7 b 1 6 a d 5 7 5 6 b 0 < / d 1 p 1 : U U I D > < d 1 p 1 : _ p r o p e r t i e s   z : I d = " i 5 7 3 7 "   i : t y p e = " d 1 p 1 : M D M P r o p e r t i e s " > < d 1 p 1 : P a r e n t   z : R e f = " i 5 7 3 6 " / > < d 1 p 1 : U U I D > e 6 b f e f 5 d - 2 1 5 2 - 4 5 a e - b a 3 2 - 4 b 8 8 a a 0 1 0 5 7 8 < / d 1 p 1 : U U I D > < d 1 p 1 : _ e l e m e n t s > < d 2 : a n y T y p e   z : I d = " i 5 7 3 8 "   i : t y p e = " d 1 p 1 : M D M P r o p e r t y " > < d 1 p 1 : N a m e > S i g L e t t e r < / d 1 p 1 : N a m e > < d 1 p 1 : P a r e n t   z : R e f = " i 5 7 3 6 " / > < d 1 p 1 : U U I D > 1 4 3 3 4 1 1 c - 0 a 4 e - 4 4 f 2 - 9 7 2 3 - 8 1 f c 2 8 3 b e d b c < / d 1 p 1 : U U I D > < d 1 p 1 : _ p r o p e r t i e s   z : I d = " i 5 7 3 9 "   i : t y p e = " d 1 p 1 : M D M P r o p e r t i e s " > < d 1 p 1 : P a r e n t   z : R e f = " i 5 7 3 8 " / > < d 1 p 1 : U U I D > 5 f 4 a 1 e 8 e - 8 f 1 e - 4 c d d - a 2 8 b - 9 4 9 6 3 8 a b c e 2 b 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5 7 4 0 " > < d 1 p 1 : U U I D > 0 0 4 7 1 0 d d - c 5 d 9 - 4 2 b 2 - b 5 2 2 - d a e c d 8 5 2 1 9 f d 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7 3 7 " / > < d 1 p 1 : V a l u e   i : t y p e = " d 1 : s t r i n g " > < / d 1 p 1 : V a l u e > < / d 2 : a n y T y p e > < d 2 : a n y T y p e   z : I d = " i 5 7 4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7 3 6 " / > < d 1 p 1 : U U I D > 6 c 6 e 9 a c 3 - 5 7 e 6 - 4 d 2 d - b 0 9 8 - b 9 2 6 3 f 0 2 d a 0 1 < / d 1 p 1 : U U I D > < d 1 p 1 : C o n t a i n e r   z : R e f = " i 5 7 3 7 " / > < d 1 p 1 : V a l u e   i : t y p e = " d 1 : s t r i n g " > ' T 1 ' ! 6 0 : 6 0 < / d 1 p 1 : V a l u e > < / d 2 : a n y T y p e > < d 2 : a n y T y p e   z : I d = " i 5 7 4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7 3 6 " / > < d 1 p 1 : U U I D > 4 a 0 c 9 b 3 a - b c 1 d - 4 4 b 3 - a 4 1 6 - 8 4 e 5 2 a 1 0 0 3 d f < / d 1 p 1 : U U I D > < d 1 p 1 : C o n t a i n e r   z : R e f = " i 5 7 3 7 " / > < d 1 p 1 : V a l u e   i : t y p e = " d 1 : s t r i n g " > ' T 2 ' ! 6 0 : 6 0 < / d 1 p 1 : V a l u e > < / d 2 : a n y T y p e > < d 2 : a n y T y p e   z : I d = " i 5 7 4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7 3 6 " / > < d 1 p 1 : U U I D > 5 1 8 5 4 a 3 c - e 7 c 2 - 4 1 2 d - a 2 0 a - 3 6 a 3 2 9 6 2 3 d 4 8 < / d 1 p 1 : U U I D > < d 1 p 1 : C o n t a i n e r   z : R e f = " i 5 7 3 7 " / > < d 1 p 1 : V a l u e   i : t y p e = " d 1 : s t r i n g " > ' T 3 ' ! 6 0 : 6 0 < / d 1 p 1 : V a l u e > < / d 2 : a n y T y p e > < d 2 : a n y T y p e   z : I d = " i 5 7 4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7 3 6 " / > < d 1 p 1 : U U I D > 6 3 b 6 8 c d 5 - 6 4 5 5 - 4 0 d d - 8 a c b - 0 c 6 a 3 c 0 a a 7 d 2 < / d 1 p 1 : U U I D > < d 1 p 1 : C o n t a i n e r   z : R e f = " i 5 7 3 7 " / > < d 1 p 1 : V a l u e   i : t y p e = " d 1 : s t r i n g " > ' T 4 ' ! 6 0 : 6 0 < / d 1 p 1 : V a l u e > < / d 2 : a n y T y p e > < d 2 : a n y T y p e   z : I d = " i 5 7 4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7 3 6 " / > < d 1 p 1 : U U I D > 5 e 4 e 5 3 1 9 - 8 7 2 d - 4 b 6 2 - 8 f d 1 - e 2 8 e 1 6 e 8 e d 7 f < / d 1 p 1 : U U I D > < d 1 p 1 : C o n t a i n e r   z : R e f = " i 5 7 3 7 " / > < d 1 p 1 : V a l u e   i : t y p e = " d 1 : s t r i n g " > ' T 5 ' ! 6 0 : 6 0 < / d 1 p 1 : V a l u e > < / d 2 : a n y T y p e > < d 2 : a n y T y p e   z : I d = " i 5 7 4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7 3 6 " / > < d 1 p 1 : U U I D > e 1 c a b 7 7 b - 2 c 0 8 - 4 b 0 2 - a 5 b 8 - 7 6 f 5 e 4 3 2 3 a c d < / d 1 p 1 : U U I D > < d 1 p 1 : C o n t a i n e r   z : R e f = " i 5 7 3 7 " / > < d 1 p 1 : V a l u e   i : t y p e = " d 1 : s t r i n g " > ' T 6 ' ! 6 0 : 6 0 < / d 1 p 1 : V a l u e > < / d 2 : a n y T y p e > < d 2 : a n y T y p e   z : I d = " i 5 7 4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7 3 6 " / > < d 1 p 1 : U U I D > 9 1 a e 5 3 d 9 - c d c 7 - 4 6 9 0 - 9 f 0 7 - e f 8 f d f 7 d d 0 0 7 < / d 1 p 1 : U U I D > < d 1 p 1 : C o n t a i n e r   z : R e f = " i 5 7 3 7 " / > < d 1 p 1 : V a l u e   i : t y p e = " d 1 : s t r i n g " > ' T 7 ' ! 6 0 : 6 0 < / d 1 p 1 : V a l u e > < / d 2 : a n y T y p e > < d 2 : a n y T y p e   z : I d = " i 5 7 4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7 3 6 " / > < d 1 p 1 : U U I D > f c 8 8 f 5 b c - 6 d 7 8 - 4 9 8 3 - b a 1 4 - b f 2 5 6 c f 1 5 8 2 2 < / d 1 p 1 : U U I D > < d 1 p 1 : C o n t a i n e r   z : R e f = " i 5 7 3 7 " / > < d 1 p 1 : V a l u e   i : t y p e = " d 1 : s t r i n g " > ' T 8 ' ! 6 0 : 6 0 < / d 1 p 1 : V a l u e > < / d 2 : a n y T y p e > < d 2 : a n y T y p e   z : I d = " i 5 7 4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7 3 6 " / > < d 1 p 1 : U U I D > 6 c c c f 2 7 a - 5 4 e 1 - 4 6 3 6 - 9 6 f 3 - b 2 6 0 4 b 8 7 8 6 b 0 < / d 1 p 1 : U U I D > < d 1 p 1 : C o n t a i n e r   z : R e f = " i 5 7 3 7 " / > < d 1 p 1 : V a l u e   i : t y p e = " d 1 : s t r i n g " > ' T 9 ' ! 6 0 : 6 0 < / d 1 p 1 : V a l u e > < / d 2 : a n y T y p e > < d 2 : a n y T y p e   z : I d = " i 5 7 5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7 3 6 " / > < d 1 p 1 : U U I D > d 1 2 8 6 6 b 0 - a 9 2 1 - 4 0 4 d - a c 0 8 - 2 f 8 1 f a 6 f c f 3 6 < / d 1 p 1 : U U I D > < d 1 p 1 : C o n t a i n e r   z : R e f = " i 5 7 3 7 " / > < d 1 p 1 : V a l u e   i : t y p e = " d 1 : s t r i n g " > ' T 1 0 ' ! 6 0 : 6 0 < / d 1 p 1 : V a l u e > < / d 2 : a n y T y p e > < d 2 : a n y T y p e   z : I d = " i 5 7 5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7 3 6 " / > < d 1 p 1 : U U I D > 2 2 b b a d b 5 - d 9 c 4 - 4 4 f 2 - b 8 3 e - 0 d 7 a c b 0 4 3 7 c 6 < / d 1 p 1 : U U I D > < d 1 p 1 : C o n t a i n e r   z : R e f = " i 5 7 3 7 " / > < d 1 p 1 : V a l u e   i : t y p e = " d 1 : s t r i n g " > ' T 1 1 ' ! 6 0 : 6 0 < / d 1 p 1 : V a l u e > < / d 2 : a n y T y p e > < d 2 : a n y T y p e   z : I d = " i 5 7 5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7 3 6 " / > < d 1 p 1 : U U I D > a b 9 0 f 0 5 f - 5 0 b 6 - 4 3 3 f - b 0 4 6 - 0 4 f 3 8 5 e 7 1 4 c e < / d 1 p 1 : U U I D > < d 1 p 1 : C o n t a i n e r   z : R e f = " i 5 7 3 7 " / > < d 1 p 1 : V a l u e   i : t y p e = " d 1 : s t r i n g " > ' T 1 2 ' ! 6 0 : 6 0 < / d 1 p 1 : V a l u e > < / d 2 : a n y T y p e > < d 2 : a n y T y p e   z : I d = " i 5 7 5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7 3 6 " / > < d 1 p 1 : U U I D > 9 5 a d e 1 6 e - c 8 0 5 - 4 c d a - a 2 6 4 - 0 7 7 2 a 4 0 0 d c 8 c < / d 1 p 1 : U U I D > < d 1 p 1 : C o n t a i n e r   z : R e f = " i 5 7 3 7 " / > < d 1 p 1 : V a l u e   i : t y p e = " d 1 : s t r i n g " > ' T 1 3 ' ! 6 0 : 6 0 < / d 1 p 1 : V a l u e > < / d 2 : a n y T y p e > < d 2 : a n y T y p e   z : I d = " i 5 7 5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7 3 6 " / > < d 1 p 1 : U U I D > 3 5 c 4 0 3 7 b - 2 2 e 3 - 4 a b 4 - a 5 a 5 - 3 e f 5 b 4 1 d 0 7 9 7 < / d 1 p 1 : U U I D > < d 1 p 1 : C o n t a i n e r   z : R e f = " i 5 7 3 7 " / > < d 1 p 1 : V a l u e   i : t y p e = " d 1 : s t r i n g " > ' T 1 4 ' ! 6 0 : 6 0 < / d 1 p 1 : V a l u e > < / d 2 : a n y T y p e > < d 2 : a n y T y p e   z : I d = " i 5 7 5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7 3 6 " / > < d 1 p 1 : U U I D > 1 c 9 d e f 0 3 - 9 e 0 4 - 4 3 b 3 - 8 5 d a - f 8 3 8 f 2 d a f 6 d 4 < / d 1 p 1 : U U I D > < d 1 p 1 : C o n t a i n e r   z : R e f = " i 5 7 3 7 " / > < d 1 p 1 : V a l u e   i : t y p e = " d 1 : s t r i n g " > ' T 1 5 ' ! 6 0 : 6 0 < / d 1 p 1 : V a l u e > < / d 2 : a n y T y p e > < d 2 : a n y T y p e   z : I d = " i 5 7 5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7 3 6 " / > < d 1 p 1 : U U I D > 2 c c 0 e 5 a 6 - 8 f 4 d - 4 0 6 0 - b a a c - 4 7 4 4 c 6 2 1 a d b d < / d 1 p 1 : U U I D > < d 1 p 1 : C o n t a i n e r   z : R e f = " i 5 7 3 7 " / > < d 1 p 1 : V a l u e   i : t y p e = " d 1 : s t r i n g " > ' T 1 6 ' ! 6 0 : 6 0 < / d 1 p 1 : V a l u e > < / d 2 : a n y T y p e > < d 2 : a n y T y p e   z : I d = " i 5 7 5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7 3 6 " / > < d 1 p 1 : U U I D > 7 2 e f f 0 3 0 - 5 c c 9 - 4 a 9 2 - 8 3 9 1 - 6 e 0 3 2 9 a 4 3 b b 8 < / d 1 p 1 : U U I D > < d 1 p 1 : C o n t a i n e r   z : R e f = " i 5 7 3 7 " / > < d 1 p 1 : V a l u e   i : t y p e = " d 1 : s t r i n g " > ' T 1 7 ' ! 6 0 : 6 0 < / d 1 p 1 : V a l u e > < / d 2 : a n y T y p e > < d 2 : a n y T y p e   z : I d = " i 5 7 5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7 3 6 " / > < d 1 p 1 : U U I D > 5 f 1 2 e b 5 d - a 9 0 d - 4 4 3 3 - 9 8 9 4 - 6 2 3 c e f e 3 6 f d 5 < / d 1 p 1 : U U I D > < d 1 p 1 : C o n t a i n e r   z : R e f = " i 5 7 3 7 " / > < d 1 p 1 : V a l u e   i : t y p e = " d 1 : s t r i n g " > ' T 1 8 ' ! 6 0 : 6 0 < / d 1 p 1 : V a l u e > < / d 2 : a n y T y p e > < d 2 : a n y T y p e   z : I d = " i 5 7 5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7 3 6 " / > < d 1 p 1 : U U I D > f d 8 b c 9 6 d - 8 6 7 7 - 4 4 2 d - 8 a b 6 - e 9 6 e 2 4 4 e 8 9 7 a < / d 1 p 1 : U U I D > < d 1 p 1 : C o n t a i n e r   z : R e f = " i 5 7 3 7 " / > < d 1 p 1 : V a l u e   i : t y p e = " d 1 : s t r i n g " > ' T 1 9 ' ! 6 0 : 6 0 < / d 1 p 1 : V a l u e > < / d 2 : a n y T y p e > < d 2 : a n y T y p e   z : I d = " i 5 7 6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7 3 6 " / > < d 1 p 1 : U U I D > f 5 4 b 7 c c e - 0 6 9 a - 4 c 9 0 - 9 c 1 9 - 9 3 0 e 3 0 f 4 a 1 9 a < / d 1 p 1 : U U I D > < d 1 p 1 : C o n t a i n e r   z : R e f = " i 5 7 3 7 " / > < d 1 p 1 : V a l u e   i : t y p e = " d 1 : s t r i n g " > ' T 2 0 ' ! 6 0 : 6 0 < / d 1 p 1 : V a l u e > < / d 2 : a n y T y p e > < d 2 : a n y T y p e   z : I d = " i 5 7 6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7 3 6 " / > < d 1 p 1 : U U I D > 2 a 0 1 7 1 7 d - d 0 a c - 4 3 1 6 - a b 3 2 - 7 8 9 9 9 f 8 6 9 b 0 b < / d 1 p 1 : U U I D > < d 1 p 1 : C o n t a i n e r   z : R e f = " i 5 7 3 7 " / > < d 1 p 1 : V a l u e   i : t y p e = " d 1 : s t r i n g " > ' T 2 1 ' ! 6 0 : 6 0 < / d 1 p 1 : V a l u e > < / d 2 : a n y T y p e > < d 2 : a n y T y p e   z : I d = " i 5 7 6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7 3 6 " / > < d 1 p 1 : U U I D > b 9 c 6 0 c 8 8 - a b d b - 4 f d d - a f d 7 - f c 4 4 c 8 e 8 4 c e 1 < / d 1 p 1 : U U I D > < d 1 p 1 : C o n t a i n e r   z : R e f = " i 5 7 3 7 " / > < d 1 p 1 : V a l u e   i : t y p e = " d 1 : s t r i n g " > ' T 2 2 ' ! 6 1 : 6 1 < / d 1 p 1 : V a l u e > < / d 2 : a n y T y p e > < d 2 : a n y T y p e   z : I d = " i 5 7 6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7 3 6 " / > < d 1 p 1 : U U I D > a 9 2 f f 2 a 9 - 0 d a a - 4 e b 0 - a 1 b 8 - 6 4 f a 9 c 1 c 1 4 8 0 < / d 1 p 1 : U U I D > < d 1 p 1 : C o n t a i n e r   z : R e f = " i 5 7 3 7 " / > < d 1 p 1 : V a l u e   i : t y p e = " d 1 : s t r i n g " > ' T 2 3 ' ! 6 1 : 6 1 < / d 1 p 1 : V a l u e > < / d 2 : a n y T y p e > < d 2 : a n y T y p e   z : I d = " i 5 7 6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7 3 6 " / > < d 1 p 1 : U U I D > b 2 b 3 8 e 3 2 - 5 f a 6 - 4 6 5 1 - b f 7 c - f b 9 3 8 8 0 c c 6 9 e < / d 1 p 1 : U U I D > < d 1 p 1 : C o n t a i n e r   z : R e f = " i 5 7 3 7 " / > < d 1 p 1 : V a l u e   i : t y p e = " d 1 : s t r i n g " > ' T 2 4 ' ! 6 1 : 6 1 < / d 1 p 1 : V a l u e > < / d 2 : a n y T y p e > < d 2 : a n y T y p e   z : I d = " i 5 7 6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7 3 6 " / > < d 1 p 1 : U U I D > 2 e a a 1 9 c 5 - 2 d 5 f - 4 5 0 7 - b 9 1 8 - b 0 5 a 9 8 3 f 3 d 4 c < / d 1 p 1 : U U I D > < d 1 p 1 : C o n t a i n e r   z : R e f = " i 5 7 3 7 " / > < d 1 p 1 : V a l u e   i : t y p e = " d 1 : s t r i n g " > ' T 2 5 ' ! 6 1 : 6 1 < / d 1 p 1 : V a l u e > < / d 2 : a n y T y p e > < d 2 : a n y T y p e   z : I d = " i 5 7 6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7 3 6 " / > < d 1 p 1 : U U I D > 5 c 9 b f c 8 d - 2 c d 7 - 4 b 2 7 - a c d 7 - 1 3 c b 1 b 8 2 b 8 6 b < / d 1 p 1 : U U I D > < d 1 p 1 : C o n t a i n e r   z : R e f = " i 5 7 3 7 " / > < d 1 p 1 : V a l u e   i : t y p e = " d 1 : s t r i n g " > ' T 2 6 ' ! 6 1 : 6 1 < / d 1 p 1 : V a l u e > < / d 2 : a n y T y p e > < d 2 : a n y T y p e   z : I d = " i 5 7 6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7 3 6 " / > < d 1 p 1 : U U I D > 8 6 4 6 d f c 4 - a 7 2 6 - 4 3 e 4 - 8 c 8 c - e 2 9 5 b 8 3 0 6 2 0 4 < / d 1 p 1 : U U I D > < d 1 p 1 : C o n t a i n e r   z : R e f = " i 5 7 3 7 " / > < d 1 p 1 : V a l u e   i : t y p e = " d 1 : s t r i n g " > ' T 2 7 ' ! 6 1 : 6 1 < / d 1 p 1 : V a l u e > < / d 2 : a n y T y p e > < d 2 : a n y T y p e   z : I d = " i 5 7 6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7 3 6 " / > < d 1 p 1 : U U I D > 3 e 0 8 a 2 c f - c 1 d b - 4 e b f - 9 3 b f - d 2 9 6 b d 3 4 7 c a 3 < / d 1 p 1 : U U I D > < d 1 p 1 : C o n t a i n e r   z : R e f = " i 5 7 3 7 " / > < d 1 p 1 : V a l u e   i : t y p e = " d 1 : s t r i n g " > ' T 2 8 ' ! 6 1 : 6 1 < / d 1 p 1 : V a l u e > < / d 2 : a n y T y p e > < d 2 : a n y T y p e   z : I d = " i 5 7 6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7 3 6 " / > < d 1 p 1 : U U I D > f 5 5 8 5 d 5 d - 0 a 6 6 - 4 a c e - a a b 3 - e 4 2 6 3 6 0 c 5 b 1 3 < / d 1 p 1 : U U I D > < d 1 p 1 : C o n t a i n e r   z : R e f = " i 5 7 3 7 " / > < d 1 p 1 : V a l u e   i : t y p e = " d 1 : s t r i n g " > ' T 2 9 ' ! 6 1 : 6 1 < / d 1 p 1 : V a l u e > < / d 2 : a n y T y p e > < d 2 : a n y T y p e   z : I d = " i 5 7 7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7 3 6 " / > < d 1 p 1 : U U I D > 8 b 8 3 c 2 c 5 - 2 7 8 7 - 4 5 5 e - b 4 a e - c 1 0 b f 2 e 5 2 d 8 9 < / d 1 p 1 : U U I D > < d 1 p 1 : C o n t a i n e r   z : R e f = " i 5 7 3 7 " / > < d 1 p 1 : V a l u e   i : t y p e = " d 1 : s t r i n g " > ' T 3 0 ' ! 6 2 : 6 2 < / d 1 p 1 : V a l u e > < / d 2 : a n y T y p e > < d 2 : a n y T y p e   z : I d = " i 5 7 7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7 3 6 " / > < d 1 p 1 : U U I D > 3 b 7 2 6 5 d e - 6 9 b 4 - 4 a 7 b - b d f 6 - 3 9 3 5 7 5 8 3 b f c d < / d 1 p 1 : U U I D > < d 1 p 1 : C o n t a i n e r   z : R e f = " i 5 7 3 7 " / > < d 1 p 1 : V a l u e   i : t y p e = " d 1 : s t r i n g " > ' T 3 1 ' ! 6 2 : 6 2 < / d 1 p 1 : V a l u e > < / d 2 : a n y T y p e > < d 2 : a n y T y p e   z : I d = " i 5 7 7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7 3 6 " / > < d 1 p 1 : U U I D > 7 c b f 5 c a e - d 1 d 0 - 4 f b e - a a 7 e - f a 1 c a 9 4 e 3 f f 8 < / d 1 p 1 : U U I D > < d 1 p 1 : C o n t a i n e r   z : R e f = " i 5 7 3 7 " / > < d 1 p 1 : V a l u e   i : t y p e = " d 1 : s t r i n g " > ' T 3 2 ' ! 6 2 : 6 2 < / d 1 p 1 : V a l u e > < / d 2 : a n y T y p e > < d 2 : a n y T y p e   z : I d = " i 5 7 7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7 3 6 " / > < d 1 p 1 : U U I D > 5 3 9 e b e a 4 - 4 0 6 2 - 4 b d 0 - b a 7 b - 1 e 5 9 5 0 c d b c 2 e < / d 1 p 1 : U U I D > < d 1 p 1 : C o n t a i n e r   z : R e f = " i 5 7 3 7 " / > < d 1 p 1 : V a l u e   i : t y p e = " d 1 : s t r i n g " > ' T 3 3 ' ! 6 2 : 6 2 < / d 1 p 1 : V a l u e > < / d 2 : a n y T y p e > < d 2 : a n y T y p e   z : I d = " i 5 7 7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7 3 6 " / > < d 1 p 1 : U U I D > 2 f f 6 8 f 7 6 - d 0 a f - 4 2 1 b - b a f 3 - 4 a 5 f 2 4 7 c 9 8 3 7 < / d 1 p 1 : U U I D > < d 1 p 1 : C o n t a i n e r   z : R e f = " i 5 7 3 7 " / > < d 1 p 1 : V a l u e   i : t y p e = " d 1 : s t r i n g " > ' T 3 4 ' ! 6 2 : 6 2 < / d 1 p 1 : V a l u e > < / d 2 : a n y T y p e > < d 2 : a n y T y p e   z : I d = " i 5 7 7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7 3 6 " / > < d 1 p 1 : U U I D > 6 3 6 c 8 d 1 3 - a 1 a b - 4 8 f 6 - 9 7 7 d - f a 5 b 9 7 7 e 3 5 0 c < / d 1 p 1 : U U I D > < d 1 p 1 : C o n t a i n e r   z : R e f = " i 5 7 3 7 " / > < d 1 p 1 : V a l u e   i : t y p e = " d 1 : s t r i n g " > ' T 3 5 ' ! 6 2 : 6 2 < / d 1 p 1 : V a l u e > < / d 2 : a n y T y p e > < d 2 : a n y T y p e   z : I d = " i 5 7 7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7 3 6 " / > < d 1 p 1 : U U I D > 1 1 a 9 c 8 c 3 - 4 c 4 5 - 4 1 c e - 9 e c 1 - f f a f 5 d b b 0 9 1 1 < / d 1 p 1 : U U I D > < d 1 p 1 : C o n t a i n e r   z : R e f = " i 5 7 3 7 " / > < d 1 p 1 : V a l u e   i : t y p e = " d 1 : s t r i n g " > ' T 3 6 ' ! 6 2 : 6 2 < / d 1 p 1 : V a l u e > < / d 2 : a n y T y p e > < d 2 : a n y T y p e   z : I d = " i 5 7 7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7 3 6 " / > < d 1 p 1 : U U I D > b e 5 f 0 0 2 0 - d b 6 a - 4 c 5 3 - 9 4 2 c - 3 1 3 2 6 7 9 d 0 9 b 1 < / d 1 p 1 : U U I D > < d 1 p 1 : C o n t a i n e r   z : R e f = " i 5 7 3 7 " / > < d 1 p 1 : V a l u e   i : t y p e = " d 1 : s t r i n g " > ' T 3 7 ' ! 6 2 : 6 2 < / d 1 p 1 : V a l u e > < / d 2 : a n y T y p e > < d 2 : a n y T y p e   z : I d = " i 5 7 7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7 3 6 " / > < d 1 p 1 : U U I D > 9 7 4 0 7 1 b 9 - 8 4 d 1 - 4 b 3 a - a 9 5 a - 0 8 3 7 f 9 7 5 0 c 1 0 < / d 1 p 1 : U U I D > < d 1 p 1 : C o n t a i n e r   z : R e f = " i 5 7 3 7 " / > < d 1 p 1 : V a l u e   i : t y p e = " d 1 : s t r i n g " > ' T 3 8 ' ! 6 1 : 6 1 < / d 1 p 1 : V a l u e > < / d 2 : a n y T y p e > < d 2 : a n y T y p e   z : I d = " i 5 7 7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7 3 6 " / > < d 1 p 1 : U U I D > 4 2 5 a 8 6 b 6 - a d 9 d - 4 9 c 9 - b d 9 f - 6 7 a 4 e 8 f 9 0 d f 9 < / d 1 p 1 : U U I D > < d 1 p 1 : C o n t a i n e r   z : R e f = " i 5 7 3 7 " / > < d 1 p 1 : V a l u e   i : t y p e = " d 1 : s t r i n g " > ' T 3 9 ' ! 6 1 : 6 1 < / d 1 p 1 : V a l u e > < / d 2 : a n y T y p e > < d 2 : a n y T y p e   z : I d = " i 5 7 8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7 3 6 " / > < d 1 p 1 : U U I D > 7 0 1 5 1 2 a 5 - e 4 8 c - 4 f d c - 9 a b 5 - 2 f 8 9 f 7 e 8 0 e d 9 < / d 1 p 1 : U U I D > < d 1 p 1 : C o n t a i n e r   z : R e f = " i 5 7 3 7 " / > < d 1 p 1 : V a l u e   i : t y p e = " d 1 : s t r i n g " > ' T 4 0 ' ! 6 1 : 6 1 < / d 1 p 1 : V a l u e > < / d 2 : a n y T y p e > < d 2 : a n y T y p e   z : I d = " i 5 7 8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7 3 6 " / > < d 1 p 1 : U U I D > 7 c 4 a a c 3 5 - 8 2 5 f - 4 d 3 e - b 3 6 a - f 6 0 3 a 9 b 9 0 5 1 8 < / d 1 p 1 : U U I D > < d 1 p 1 : C o n t a i n e r   z : R e f = " i 5 7 3 7 " / > < d 1 p 1 : V a l u e   i : t y p e = " d 1 : s t r i n g " > ' T 4 1 ' ! 6 1 : 6 1 < / d 1 p 1 : V a l u e > < / d 2 : a n y T y p e > < d 2 : a n y T y p e   z : I d = " i 5 7 8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7 3 6 " / > < d 1 p 1 : U U I D > 8 7 5 3 b a e 6 - 9 9 f 3 - 4 a 5 5 - b 5 f 2 - e 9 9 7 0 b 2 d b 6 9 6 < / d 1 p 1 : U U I D > < d 1 p 1 : C o n t a i n e r   z : R e f = " i 5 7 3 7 " / > < d 1 p 1 : V a l u e   i : t y p e = " d 1 : s t r i n g " > ' T 4 2 ' ! 6 1 : 6 1 < / d 1 p 1 : V a l u e > < / d 2 : a n y T y p e > < d 2 : a n y T y p e   z : I d = " i 5 7 8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7 3 6 " / > < d 1 p 1 : U U I D > e 6 c 0 3 b c 1 - 5 b 3 e - 4 1 7 9 - 9 f b 1 - 1 3 c d 8 d 0 1 0 b 4 e < / d 1 p 1 : U U I D > < d 1 p 1 : C o n t a i n e r   z : R e f = " i 5 7 3 7 " / > < d 1 p 1 : V a l u e   i : t y p e = " d 1 : s t r i n g " > ' T 4 3 ' ! 6 1 : 6 1 < / d 1 p 1 : V a l u e > < / d 2 : a n y T y p e > < d 2 : a n y T y p e   z : I d = " i 5 7 8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7 3 6 " / > < d 1 p 1 : U U I D > d 4 a a 6 f 2 3 - a e 2 0 - 4 9 0 8 - b 0 0 a - 4 c c 3 e 2 d 0 7 c 1 7 < / d 1 p 1 : U U I D > < d 1 p 1 : C o n t a i n e r   z : R e f = " i 5 7 3 7 " / > < d 1 p 1 : V a l u e   i : t y p e = " d 1 : s t r i n g " > ' T 4 4 ' ! 6 1 : 6 1 < / d 1 p 1 : V a l u e > < / d 2 : a n y T y p e > < d 2 : a n y T y p e   z : I d = " i 5 7 8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7 3 6 " / > < d 1 p 1 : U U I D > f 2 3 b b e 6 4 - e 6 a c - 4 7 1 0 - a 9 a 2 - a 0 e b 0 4 4 3 4 a 5 2 < / d 1 p 1 : U U I D > < d 1 p 1 : C o n t a i n e r   z : R e f = " i 5 7 3 7 " / > < d 1 p 1 : V a l u e   i : t y p e = " d 1 : s t r i n g " > ' T 4 5 ' ! 6 1 : 6 1 < / d 1 p 1 : V a l u e > < / d 2 : a n y T y p e > < d 2 : a n y T y p e   z : I d = " i 5 7 8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7 3 6 " / > < d 1 p 1 : U U I D > c b 2 d 6 9 8 c - 1 0 6 2 - 4 3 d 1 - 9 4 5 8 - c b 6 d 4 9 0 9 6 7 f 8 < / d 1 p 1 : U U I D > < d 1 p 1 : C o n t a i n e r   z : R e f = " i 5 7 3 7 " / > < d 1 p 1 : V a l u e   i : t y p e = " d 1 : s t r i n g " > ' T 4 6 ' ! 6 2 : 6 2 < / d 1 p 1 : V a l u e > < / d 2 : a n y T y p e > < d 2 : a n y T y p e   z : I d = " i 5 7 8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7 3 6 " / > < d 1 p 1 : U U I D > 1 f 8 1 8 9 b d - 8 6 7 5 - 4 8 8 0 - 9 8 e d - b 3 4 6 c 9 c 1 8 2 8 b < / d 1 p 1 : U U I D > < d 1 p 1 : C o n t a i n e r   z : R e f = " i 5 7 3 7 " / > < d 1 p 1 : V a l u e   i : t y p e = " d 1 : s t r i n g " > ' T 4 7 ' ! 6 2 : 6 2 < / d 1 p 1 : V a l u e > < / d 2 : a n y T y p e > < d 2 : a n y T y p e   z : I d = " i 5 7 8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7 3 6 " / > < d 1 p 1 : U U I D > 5 5 2 f d a 5 a - c 2 c 3 - 4 0 4 9 - 8 f 0 a - f 7 e 3 5 2 c f 3 8 d 9 < / d 1 p 1 : U U I D > < d 1 p 1 : C o n t a i n e r   z : R e f = " i 5 7 3 7 " / > < d 1 p 1 : V a l u e   i : t y p e = " d 1 : s t r i n g " > ' T 4 8 ' ! 6 2 : 6 2 < / d 1 p 1 : V a l u e > < / d 2 : a n y T y p e > < d 2 : a n y T y p e   z : I d = " i 5 7 8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7 3 6 " / > < d 1 p 1 : U U I D > 3 c 2 8 9 0 0 9 - 3 9 8 8 - 4 7 3 f - b 5 4 2 - a 9 7 8 a d 9 3 4 4 1 c < / d 1 p 1 : U U I D > < d 1 p 1 : C o n t a i n e r   z : R e f = " i 5 7 3 7 " / > < d 1 p 1 : V a l u e   i : t y p e = " d 1 : s t r i n g " > ' T 4 9 ' ! 6 2 : 6 2 < / d 1 p 1 : V a l u e > < / d 2 : a n y T y p e > < d 2 : a n y T y p e   z : I d = " i 5 7 9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7 3 6 " / > < d 1 p 1 : U U I D > 3 8 f 5 6 8 f 3 - 4 5 9 5 - 4 c 8 2 - a 1 1 7 - e 8 3 3 2 7 f 3 2 b 7 b < / d 1 p 1 : U U I D > < d 1 p 1 : C o n t a i n e r   z : R e f = " i 5 7 3 7 " / > < d 1 p 1 : V a l u e   i : t y p e = " d 1 : s t r i n g " > ' T 5 0 ' ! 6 2 : 6 2 < / d 1 p 1 : V a l u e > < / d 2 : a n y T y p e > < d 2 : a n y T y p e   z : I d = " i 5 7 9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7 3 6 " / > < d 1 p 1 : U U I D > d 0 d 1 e 0 b f - 5 c d 5 - 4 3 c 7 - 8 d 0 b - 3 e 5 1 4 c 0 2 a 7 1 4 < / d 1 p 1 : U U I D > < d 1 p 1 : C o n t a i n e r   z : R e f = " i 5 7 3 7 " / > < d 1 p 1 : V a l u e   i : t y p e = " d 1 : s t r i n g " > ' T 5 1 ' ! 6 2 : 6 2 < / d 1 p 1 : V a l u e > < / d 2 : a n y T y p e > < d 2 : a n y T y p e   z : I d = " i 5 7 9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7 3 6 " / > < d 1 p 1 : U U I D > a 4 6 0 0 e 8 e - 6 6 a 4 - 4 e 7 1 - a a 6 e - 6 9 2 d 1 6 e 2 6 5 c d < / d 1 p 1 : U U I D > < d 1 p 1 : C o n t a i n e r   z : R e f = " i 5 7 3 7 " / > < d 1 p 1 : V a l u e   i : t y p e = " d 1 : s t r i n g " > ' T 5 2 ' ! 6 2 : 6 2 < / d 1 p 1 : V a l u e > < / d 2 : a n y T y p e > < d 2 : a n y T y p e   z : I d = " i 5 7 9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7 3 6 " / > < d 1 p 1 : U U I D > 1 c 9 3 9 0 3 9 - 7 6 5 7 - 4 b 2 c - 9 a 6 5 - 2 d e 5 2 1 0 9 c 3 f b < / d 1 p 1 : U U I D > < d 1 p 1 : C o n t a i n e r   z : R e f = " i 5 7 3 7 " / > < d 1 p 1 : V a l u e   i : t y p e = " d 1 : s t r i n g " > ' T 5 3 ' ! 6 2 : 6 2 < / d 1 p 1 : V a l u e > < / d 2 : a n y T y p e > < d 2 : a n y T y p e   z : I d = " i 5 7 9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7 3 6 " / > < d 1 p 1 : U U I D > 8 b 2 a 3 2 9 0 - a d d 3 - 4 e 4 4 - 8 0 e 9 - 0 6 f 2 1 c 6 0 0 1 a 2 < / d 1 p 1 : U U I D > < d 1 p 1 : C o n t a i n e r   z : R e f = " i 5 7 3 7 " / > < d 1 p 1 : V a l u e   i : t y p e = " d 1 : s t r i n g " > ' T 5 4 ' ! 6 1 : 6 1 < / d 1 p 1 : V a l u e > < / d 2 : a n y T y p e > < d 2 : a n y T y p e   z : I d = " i 5 7 9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7 3 6 " / > < d 1 p 1 : U U I D > 1 e d 0 8 c 4 0 - b f 3 e - 4 8 f 3 - 9 9 8 9 - d d 2 0 4 1 8 9 e b c 7 < / d 1 p 1 : U U I D > < d 1 p 1 : C o n t a i n e r   z : R e f = " i 5 7 3 7 " / > < d 1 p 1 : V a l u e   i : t y p e = " d 1 : s t r i n g " > ' T 5 5 ' ! 6 1 : 6 1 < / d 1 p 1 : V a l u e > < / d 2 : a n y T y p e > < d 2 : a n y T y p e   z : I d = " i 5 7 9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7 3 6 " / > < d 1 p 1 : U U I D > 6 a 7 0 f 6 a d - 8 9 d 5 - 4 1 8 f - 8 8 e 4 - d 2 f f 0 8 1 7 5 8 b b < / d 1 p 1 : U U I D > < d 1 p 1 : C o n t a i n e r   z : R e f = " i 5 7 3 7 " / > < d 1 p 1 : V a l u e   i : t y p e = " d 1 : s t r i n g " > ' T 5 6 ' ! 6 1 : 6 1 < / d 1 p 1 : V a l u e > < / d 2 : a n y T y p e > < d 2 : a n y T y p e   z : I d = " i 5 7 9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7 3 6 " / > < d 1 p 1 : U U I D > b 1 4 8 7 4 9 7 - 9 e f 6 - 4 6 9 1 - b b 1 7 - f b 3 2 2 7 9 7 0 e 3 9 < / d 1 p 1 : U U I D > < d 1 p 1 : C o n t a i n e r   z : R e f = " i 5 7 3 7 " / > < d 1 p 1 : V a l u e   i : t y p e = " d 1 : s t r i n g " > ' T 5 7 ' ! 6 1 : 6 1 < / d 1 p 1 : V a l u e > < / d 2 : a n y T y p e > < d 2 : a n y T y p e   z : I d = " i 5 7 9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7 3 6 " / > < d 1 p 1 : U U I D > 9 6 0 9 b 4 d f - 4 4 3 9 - 4 5 6 1 - a 4 7 4 - f 8 4 6 1 b 4 2 3 c c c < / d 1 p 1 : U U I D > < d 1 p 1 : C o n t a i n e r   z : R e f = " i 5 7 3 7 " / > < d 1 p 1 : V a l u e   i : t y p e = " d 1 : s t r i n g " > ' T 5 8 ' ! 6 1 : 6 1 < / d 1 p 1 : V a l u e > < / d 2 : a n y T y p e > < d 2 : a n y T y p e   z : I d = " i 5 7 9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7 3 6 " / > < d 1 p 1 : U U I D > 7 8 7 7 1 d 9 9 - 8 7 4 d - 4 d 5 e - b b 7 a - 0 a c 6 a 3 7 5 c c c e < / d 1 p 1 : U U I D > < d 1 p 1 : C o n t a i n e r   z : R e f = " i 5 7 3 7 " / > < d 1 p 1 : V a l u e   i : t y p e = " d 1 : s t r i n g " > ' T 5 9 ' ! 6 1 : 6 1 < / d 1 p 1 : V a l u e > < / d 2 : a n y T y p e > < d 2 : a n y T y p e   z : I d = " i 5 8 0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7 3 6 " / > < d 1 p 1 : U U I D > 5 a 9 0 9 c c 0 - 4 a b d - 4 3 1 0 - 8 6 e 9 - a 8 3 4 7 9 d 7 e 9 3 b < / d 1 p 1 : U U I D > < d 1 p 1 : C o n t a i n e r   z : R e f = " i 5 7 3 7 " / > < d 1 p 1 : V a l u e   i : t y p e = " d 1 : s t r i n g " > ' T 6 0 ' ! 6 0 : 6 0 < / d 1 p 1 : V a l u e > < / d 2 : a n y T y p e > < d 2 : a n y T y p e   z : I d = " i 5 8 0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7 3 6 " / > < d 1 p 1 : U U I D > c c 8 5 5 9 2 5 - 7 d 9 6 - 4 9 e 8 - b 1 3 4 - 4 5 9 8 1 b 2 a d 1 a e < / d 1 p 1 : U U I D > < d 1 p 1 : C o n t a i n e r   z : R e f = " i 5 7 3 7 " / > < d 1 p 1 : V a l u e   i : t y p e = " d 1 : s t r i n g " > ' T 6 1 ' ! 6 0 : 6 0 < / d 1 p 1 : V a l u e > < / d 2 : a n y T y p e > < d 2 : a n y T y p e   z : I d = " i 5 8 0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7 3 6 " / > < d 1 p 1 : U U I D > 2 3 3 9 1 b 1 6 - 9 5 2 f - 4 d 5 e - b d d 1 - 7 a 1 7 e e f 0 a 2 9 2 < / d 1 p 1 : U U I D > < d 1 p 1 : C o n t a i n e r   z : R e f = " i 5 7 3 7 " / > < d 1 p 1 : V a l u e   i : t y p e = " d 1 : s t r i n g " > ' T 6 2 ' ! 6 0 : 6 0 < / d 1 p 1 : V a l u e > < / d 2 : a n y T y p e > < d 2 : a n y T y p e   z : I d = " i 5 8 0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7 3 6 " / > < d 1 p 1 : U U I D > 3 a 7 9 0 6 3 6 - 0 5 d 8 - 4 b 4 1 - a 1 b c - 5 b 3 e 9 4 6 9 c 3 3 6 < / d 1 p 1 : U U I D > < d 1 p 1 : C o n t a i n e r   z : R e f = " i 5 7 3 7 " / > < d 1 p 1 : V a l u e   i : t y p e = " d 1 : s t r i n g " > ' T 6 3 ' ! 6 0 : 6 0 < / d 1 p 1 : V a l u e > < / d 2 : a n y T y p e > < d 2 : a n y T y p e   z : I d = " i 5 8 0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7 3 6 " / > < d 1 p 1 : U U I D > 5 d 3 d c 6 7 b - 9 9 a 9 - 4 f 6 2 - b 1 0 b - 0 5 6 7 0 1 4 9 8 8 4 5 < / d 1 p 1 : U U I D > < d 1 p 1 : C o n t a i n e r   z : R e f = " i 5 7 3 7 " / > < d 1 p 1 : V a l u e   i : t y p e = " d 1 : s t r i n g " > ' T 6 4 ' ! 6 0 : 6 0 < / d 1 p 1 : V a l u e > < / d 2 : a n y T y p e > < d 2 : a n y T y p e   z : I d = " i 5 8 0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7 3 6 " / > < d 1 p 1 : U U I D > 7 5 7 2 f 1 4 d - 4 9 e 8 - 4 d a 4 - a 5 d 7 - 7 6 7 9 e d 7 7 d d 1 f < / d 1 p 1 : U U I D > < d 1 p 1 : C o n t a i n e r   z : R e f = " i 5 7 3 7 " / > < d 1 p 1 : V a l u e   i : t y p e = " d 1 : s t r i n g " > ' T 6 5 ' ! 6 1 : 6 1 < / d 1 p 1 : V a l u e > < / d 2 : a n y T y p e > < d 2 : a n y T y p e   z : I d = " i 5 8 0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7 3 6 " / > < d 1 p 1 : U U I D > 0 2 e a 3 9 d 7 - 1 b e f - 4 d 2 0 - 8 e 8 d - 9 6 0 c 6 d b 1 6 8 b c < / d 1 p 1 : U U I D > < d 1 p 1 : C o n t a i n e r   z : R e f = " i 5 7 3 7 " / > < d 1 p 1 : V a l u e   i : t y p e = " d 1 : s t r i n g " > ' T 6 6 ' ! 6 1 : 6 1 < / d 1 p 1 : V a l u e > < / d 2 : a n y T y p e > < d 2 : a n y T y p e   z : I d = " i 5 8 0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7 3 6 " / > < d 1 p 1 : U U I D > 8 c d 8 b b 9 a - f 0 0 b - 4 3 6 e - 9 7 d 7 - 4 9 0 1 a 8 1 f e 8 8 d < / d 1 p 1 : U U I D > < d 1 p 1 : C o n t a i n e r   z : R e f = " i 5 7 3 7 " / > < d 1 p 1 : V a l u e   i : t y p e = " d 1 : s t r i n g " > ' T 6 7 ' ! 6 1 : 6 1 < / d 1 p 1 : V a l u e > < / d 2 : a n y T y p e > < d 2 : a n y T y p e   z : I d = " i 5 8 0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7 3 6 " / > < d 1 p 1 : U U I D > f 8 d 1 8 0 e d - d f 6 c - 4 9 f a - 9 8 9 8 - 9 8 3 e e 6 a 2 7 2 9 a < / d 1 p 1 : U U I D > < d 1 p 1 : C o n t a i n e r   z : R e f = " i 5 7 3 7 " / > < d 1 p 1 : V a l u e   i : t y p e = " d 1 : s t r i n g " > ' T 6 8 ' ! 6 1 : 6 1 < / d 1 p 1 : V a l u e > < / d 2 : a n y T y p e > < d 2 : a n y T y p e   z : I d = " i 5 8 0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7 3 6 " / > < d 1 p 1 : U U I D > b 6 4 f b a 3 0 - 6 b 6 1 - 4 2 1 e - a d e 7 - c 6 7 c 2 3 4 e f 4 8 0 < / d 1 p 1 : U U I D > < d 1 p 1 : C o n t a i n e r   z : R e f = " i 5 7 3 7 " / > < d 1 p 1 : V a l u e   i : t y p e = " d 1 : s t r i n g " > ' T 6 9 ' ! 6 1 : 6 1 < / d 1 p 1 : V a l u e > < / d 2 : a n y T y p e > < d 2 : a n y T y p e   z : I d = " i 5 8 1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7 3 6 " / > < d 1 p 1 : U U I D > 4 5 6 f 5 3 4 9 - d 6 c 0 - 4 0 3 a - 9 d 5 4 - e a b e 7 d 2 4 4 2 f 3 < / d 1 p 1 : U U I D > < d 1 p 1 : C o n t a i n e r   z : R e f = " i 5 7 3 7 " / > < d 1 p 1 : V a l u e   i : t y p e = " d 1 : s t r i n g " > ' T 7 0 ' ! 6 2 : 6 2 < / d 1 p 1 : V a l u e > < / d 2 : a n y T y p e > < d 2 : a n y T y p e   z : I d = " i 5 8 1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7 3 6 " / > < d 1 p 1 : U U I D > 5 5 5 4 5 7 5 c - f d 6 c - 4 6 e b - 8 2 5 2 - 0 b e d 9 b b 9 3 3 8 a < / d 1 p 1 : U U I D > < d 1 p 1 : C o n t a i n e r   z : R e f = " i 5 7 3 7 " / > < d 1 p 1 : V a l u e   i : t y p e = " d 1 : s t r i n g " > ' T 7 1 ' ! 6 2 : 6 2 < / d 1 p 1 : V a l u e > < / d 2 : a n y T y p e > < d 2 : a n y T y p e   z : I d = " i 5 8 1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7 3 6 " / > < d 1 p 1 : U U I D > 9 5 d 7 6 1 1 c - 5 0 5 7 - 4 2 d d - b c 9 c - 1 d 5 4 9 4 c 3 7 4 c 0 < / d 1 p 1 : U U I D > < d 1 p 1 : C o n t a i n e r   z : R e f = " i 5 7 3 7 " / > < d 1 p 1 : V a l u e   i : t y p e = " d 1 : s t r i n g " > ' T 7 2 ' ! 6 2 : 6 2 < / d 1 p 1 : V a l u e > < / d 2 : a n y T y p e > < d 2 : a n y T y p e   z : I d = " i 5 8 1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7 3 6 " / > < d 1 p 1 : U U I D > d 3 4 3 f c 4 9 - 9 4 e 8 - 4 e b 8 - a f 0 a - 3 d b e b e a 9 0 2 c 8 < / d 1 p 1 : U U I D > < d 1 p 1 : C o n t a i n e r   z : R e f = " i 5 7 3 7 " / > < d 1 p 1 : V a l u e   i : t y p e = " d 1 : s t r i n g " > ' T 7 3 ' ! 6 2 : 6 2 < / d 1 p 1 : V a l u e > < / d 2 : a n y T y p e > < d 2 : a n y T y p e   z : I d = " i 5 8 1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7 3 6 " / > < d 1 p 1 : U U I D > 4 4 3 3 b c 4 8 - f d 2 2 - 4 4 1 0 - b b c 2 - e 1 7 9 9 7 4 6 e 1 b b < / d 1 p 1 : U U I D > < d 1 p 1 : C o n t a i n e r   z : R e f = " i 5 7 3 7 " / > < d 1 p 1 : V a l u e   i : t y p e = " d 1 : s t r i n g " > ' T 7 4 ' ! 6 2 : 6 2 < / d 1 p 1 : V a l u e > < / d 2 : a n y T y p e > < d 2 : a n y T y p e   z : I d = " i 5 8 1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7 3 6 " / > < d 1 p 1 : U U I D > 7 c 9 7 5 f e 2 - 2 3 1 2 - 4 7 5 8 - 8 4 1 f - 9 e 1 5 7 6 7 5 1 2 c 3 < / d 1 p 1 : U U I D > < d 1 p 1 : C o n t a i n e r   z : R e f = " i 5 7 3 7 " / > < d 1 p 1 : V a l u e   i : t y p e = " d 1 : s t r i n g " > ' T 7 5 ' ! 6 1 : 6 1 < / d 1 p 1 : V a l u e > < / d 2 : a n y T y p e > < d 2 : a n y T y p e   z : I d = " i 5 8 1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7 3 6 " / > < d 1 p 1 : U U I D > b 7 0 4 6 7 b 0 - 6 e 0 7 - 4 9 b 7 - b 0 0 d - f 9 e 1 5 b 0 5 a 7 7 8 < / d 1 p 1 : U U I D > < d 1 p 1 : C o n t a i n e r   z : R e f = " i 5 7 3 7 " / > < d 1 p 1 : V a l u e   i : t y p e = " d 1 : s t r i n g " > ' T 7 6 ' ! 6 1 : 6 1 < / d 1 p 1 : V a l u e > < / d 2 : a n y T y p e > < d 2 : a n y T y p e   z : I d = " i 5 8 1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7 3 6 " / > < d 1 p 1 : U U I D > 9 c 2 2 c 0 6 3 - c e f 4 - 4 d 4 7 - a 4 3 3 - c 9 b b 8 a 4 5 3 1 c 4 < / d 1 p 1 : U U I D > < d 1 p 1 : C o n t a i n e r   z : R e f = " i 5 7 3 7 " / > < d 1 p 1 : V a l u e   i : t y p e = " d 1 : s t r i n g " > ' T 7 7 ' ! 6 1 : 6 1 < / d 1 p 1 : V a l u e > < / d 2 : a n y T y p e > < d 2 : a n y T y p e   z : I d = " i 5 8 1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7 3 6 " / > < d 1 p 1 : U U I D > a f 8 0 e d 2 7 - 7 f 1 a - 4 1 8 6 - 8 8 2 9 - a c 0 b e 8 1 b 3 0 b 4 < / d 1 p 1 : U U I D > < d 1 p 1 : C o n t a i n e r   z : R e f = " i 5 7 3 7 " / > < d 1 p 1 : V a l u e   i : t y p e = " d 1 : s t r i n g " > ' T 7 8 ' ! 6 1 : 6 1 < / d 1 p 1 : V a l u e > < / d 2 : a n y T y p e > < d 2 : a n y T y p e   z : I d = " i 5 8 1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7 3 6 " / > < d 1 p 1 : U U I D > 7 7 9 1 a 1 8 8 - a 3 1 0 - 4 f 3 8 - 9 3 f 9 - 5 2 1 5 9 b e 0 1 b b 3 < / d 1 p 1 : U U I D > < d 1 p 1 : C o n t a i n e r   z : R e f = " i 5 7 3 7 " / > < d 1 p 1 : V a l u e   i : t y p e = " d 1 : s t r i n g " > ' T 7 9 ' ! 6 2 : 6 2 < / d 1 p 1 : V a l u e > < / d 2 : a n y T y p e > < d 2 : a n y T y p e   z : I d = " i 5 8 2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7 3 6 " / > < d 1 p 1 : U U I D > 1 3 7 5 1 e c e - 9 6 8 9 - 4 d 4 8 - b 1 9 1 - 1 b f 1 f 9 d 9 7 4 f 4 < / d 1 p 1 : U U I D > < d 1 p 1 : C o n t a i n e r   z : R e f = " i 5 7 3 7 " / > < d 1 p 1 : V a l u e   i : t y p e = " d 1 : s t r i n g " > ' T 8 0 ' ! 6 2 : 6 2 < / d 1 p 1 : V a l u e > < / d 2 : a n y T y p e > < d 2 : a n y T y p e   z : I d = " i 5 8 2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7 3 6 " / > < d 1 p 1 : U U I D > 1 7 9 6 1 9 e 0 - 6 0 0 b - 4 3 0 3 - b 5 f 1 - 1 2 0 f b c 4 8 a e 6 7 < / d 1 p 1 : U U I D > < d 1 p 1 : C o n t a i n e r   z : R e f = " i 5 7 3 7 " / > < d 1 p 1 : V a l u e   i : t y p e = " d 1 : s t r i n g " > ' T 8 1 ' ! 6 2 : 6 2 < / d 1 p 1 : V a l u e > < / d 2 : a n y T y p e > < d 2 : a n y T y p e   z : I d = " i 5 8 2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7 3 6 " / > < d 1 p 1 : U U I D > 7 7 8 9 2 0 4 3 - b 7 0 f - 4 6 1 8 - b 1 f e - d 9 3 f 1 7 4 0 6 9 2 0 < / d 1 p 1 : U U I D > < d 1 p 1 : C o n t a i n e r   z : R e f = " i 5 7 3 7 " / > < d 1 p 1 : V a l u e   i : t y p e = " d 1 : s t r i n g " > ' T 8 2 ' ! 6 1 : 6 1 < / d 1 p 1 : V a l u e > < / d 2 : a n y T y p e > < d 2 : a n y T y p e   z : I d = " i 5 8 2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7 3 6 " / > < d 1 p 1 : U U I D > 1 5 4 b 6 a a d - 6 1 b 3 - 4 d 4 6 - b 2 1 5 - a 9 a 3 5 0 9 0 a b 7 4 < / d 1 p 1 : U U I D > < d 1 p 1 : C o n t a i n e r   z : R e f = " i 5 7 3 7 " / > < d 1 p 1 : V a l u e   i : t y p e = " d 1 : s t r i n g " > ' T 8 3 ' ! 6 1 : 6 1 < / d 1 p 1 : V a l u e > < / d 2 : a n y T y p e > < d 2 : a n y T y p e   z : I d = " i 5 8 2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7 3 6 " / > < d 1 p 1 : U U I D > 7 6 1 d 7 b 9 a - 4 f 9 e - 4 7 5 5 - 8 3 d 6 - 1 4 b 5 8 3 6 0 f 3 d 5 < / d 1 p 1 : U U I D > < d 1 p 1 : C o n t a i n e r   z : R e f = " i 5 7 3 7 " / > < d 1 p 1 : V a l u e   i : t y p e = " d 1 : s t r i n g " > ' T 8 4 ' ! 6 1 : 6 1 < / d 1 p 1 : V a l u e > < / d 2 : a n y T y p e > < d 2 : a n y T y p e   z : I d = " i 5 8 2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7 3 6 " / > < d 1 p 1 : U U I D > 7 2 0 3 1 e 1 d - 8 5 d 0 - 4 3 0 7 - a 9 b c - 2 7 0 9 0 f 3 4 3 5 9 8 < / d 1 p 1 : U U I D > < d 1 p 1 : C o n t a i n e r   z : R e f = " i 5 7 3 7 " / > < d 1 p 1 : V a l u e   i : t y p e = " d 1 : s t r i n g " > ' T 8 5 ' ! 6 1 : 6 1 < / d 1 p 1 : V a l u e > < / d 2 : a n y T y p e > < d 2 : a n y T y p e   z : I d = " i 5 8 2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7 3 6 " / > < d 1 p 1 : U U I D > 1 2 b 5 5 e d c - c c f e - 4 d 7 9 - a 7 5 4 - c 5 c 7 4 1 1 6 5 d 9 1 < / d 1 p 1 : U U I D > < d 1 p 1 : C o n t a i n e r   z : R e f = " i 5 7 3 7 " / > < d 1 p 1 : V a l u e   i : t y p e = " d 1 : s t r i n g " > ' T 8 6 ' ! 6 0 : 6 0 < / d 1 p 1 : V a l u e > < / d 2 : a n y T y p e > < d 2 : a n y T y p e   z : I d = " i 5 8 2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7 3 6 " / > < d 1 p 1 : U U I D > 1 f 2 6 b b a 3 - f 0 f 1 - 4 f 4 b - 8 f 1 3 - b b 0 7 6 d b 8 f 2 0 3 < / d 1 p 1 : U U I D > < d 1 p 1 : C o n t a i n e r   z : R e f = " i 5 7 3 7 " / > < d 1 p 1 : V a l u e   i : t y p e = " d 1 : s t r i n g " > ' T 8 7 ' ! 6 1 : 6 1 < / d 1 p 1 : V a l u e > < / d 2 : a n y T y p e > < d 2 : a n y T y p e   z : I d = " i 5 8 2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7 3 6 " / > < d 1 p 1 : U U I D > 8 c 6 7 8 8 0 8 - b 0 0 c - 4 f 4 d - 8 9 c f - 5 6 2 9 3 b d e 2 b b 0 < / d 1 p 1 : U U I D > < d 1 p 1 : C o n t a i n e r   z : R e f = " i 5 7 3 7 " / > < d 1 p 1 : V a l u e   i : t y p e = " d 1 : s t r i n g " > ' T 8 8 ' ! 6 1 : 6 1 < / d 1 p 1 : V a l u e > < / d 2 : a n y T y p e > < d 2 : a n y T y p e   z : I d = " i 5 8 2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7 3 6 " / > < d 1 p 1 : U U I D > f c 8 a a 3 b 8 - f f 4 7 - 4 7 b b - a b 2 4 - 7 6 8 b 1 2 3 e 2 f d 0 < / d 1 p 1 : U U I D > < d 1 p 1 : C o n t a i n e r   z : R e f = " i 5 7 3 7 " / > < d 1 p 1 : V a l u e   i : t y p e = " d 1 : s t r i n g " > ' T 8 9 ' ! 6 1 : 6 1 < / d 1 p 1 : V a l u e > < / d 2 : a n y T y p e > < d 2 : a n y T y p e   z : I d = " i 5 8 3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7 3 6 " / > < d 1 p 1 : U U I D > a 7 c 5 6 6 5 0 - f 7 2 8 - 4 e d b - b 5 4 1 - 3 4 4 9 4 e 3 4 1 9 c f < / d 1 p 1 : U U I D > < d 1 p 1 : C o n t a i n e r   z : R e f = " i 5 7 3 7 " / > < d 1 p 1 : V a l u e   i : t y p e = " d 1 : s t r i n g " > ' T 9 0 ' ! 6 0 : 6 0 < / d 1 p 1 : V a l u e > < / d 2 : a n y T y p e > < d 2 : a n y T y p e   z : I d = " i 5 8 3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7 3 6 " / > < d 1 p 1 : U U I D > 2 a f 1 2 4 3 b - 2 2 1 4 - 4 b 6 0 - a 7 4 c - e 2 a 2 3 6 a 5 d e e 5 < / d 1 p 1 : U U I D > < d 1 p 1 : C o n t a i n e r   z : R e f = " i 5 7 3 7 " / > < d 1 p 1 : V a l u e   i : t y p e = " d 1 : s t r i n g " > ' T 9 1 ' ! 6 0 : 6 0 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8 3 2 " > < d 1 p 1 : U U I D > e 9 e 5 2 6 2 c - a d b 5 - 4 0 4 1 - 9 4 7 c - 8 d 6 5 b 0 e a c 5 0 c < / d 1 p 1 : U U I D > < d 1 p 1 : _ e l e m e n t s > < d 2 : a n y T y p e   z : R e f = " i 5 7 3 8 " / > < d 2 : a n y T y p e   z : R e f = " i 5 7 4 1 " / > < d 2 : a n y T y p e   z : R e f = " i 5 7 4 2 " / > < d 2 : a n y T y p e   z : R e f = " i 5 7 4 3 " / > < d 2 : a n y T y p e   z : R e f = " i 5 7 4 4 " / > < d 2 : a n y T y p e   z : R e f = " i 5 7 4 5 " / > < d 2 : a n y T y p e   z : R e f = " i 5 7 4 6 " / > < d 2 : a n y T y p e   z : R e f = " i 5 7 4 7 " / > < d 2 : a n y T y p e   z : R e f = " i 5 7 4 8 " / > < d 2 : a n y T y p e   z : R e f = " i 5 7 4 9 " / > < d 2 : a n y T y p e   z : R e f = " i 5 7 5 0 " / > < d 2 : a n y T y p e   z : R e f = " i 5 7 5 1 " / > < d 2 : a n y T y p e   z : R e f = " i 5 7 5 2 " / > < d 2 : a n y T y p e   z : R e f = " i 5 7 5 3 " / > < d 2 : a n y T y p e   z : R e f = " i 5 7 5 4 " / > < d 2 : a n y T y p e   z : R e f = " i 5 7 5 5 " / > < d 2 : a n y T y p e   z : R e f = " i 5 7 5 6 " / > < d 2 : a n y T y p e   z : R e f = " i 5 7 5 7 " / > < d 2 : a n y T y p e   z : R e f = " i 5 7 5 8 " / > < d 2 : a n y T y p e   z : R e f = " i 5 7 5 9 " / > < d 2 : a n y T y p e   z : R e f = " i 5 7 6 0 " / > < d 2 : a n y T y p e   z : R e f = " i 5 7 6 1 " / > < d 2 : a n y T y p e   z : R e f = " i 5 7 6 2 " / > < d 2 : a n y T y p e   z : R e f = " i 5 7 6 3 " / > < d 2 : a n y T y p e   z : R e f = " i 5 7 6 4 " / > < d 2 : a n y T y p e   z : R e f = " i 5 7 6 5 " / > < d 2 : a n y T y p e   z : R e f = " i 5 7 6 6 " / > < d 2 : a n y T y p e   z : R e f = " i 5 7 6 7 " / > < d 2 : a n y T y p e   z : R e f = " i 5 7 6 8 " / > < d 2 : a n y T y p e   z : R e f = " i 5 7 6 9 " / > < d 2 : a n y T y p e   z : R e f = " i 5 7 7 0 " / > < d 2 : a n y T y p e   z : R e f = " i 5 7 7 1 " / > < d 2 : a n y T y p e   z : R e f = " i 5 7 7 2 " / > < d 2 : a n y T y p e   z : R e f = " i 5 7 7 3 " / > < d 2 : a n y T y p e   z : R e f = " i 5 7 7 4 " / > < d 2 : a n y T y p e   z : R e f = " i 5 7 7 5 " / > < d 2 : a n y T y p e   z : R e f = " i 5 7 7 6 " / > < d 2 : a n y T y p e   z : R e f = " i 5 7 7 7 " / > < d 2 : a n y T y p e   z : R e f = " i 5 7 7 8 " / > < d 2 : a n y T y p e   z : R e f = " i 5 7 7 9 " / > < d 2 : a n y T y p e   z : R e f = " i 5 7 8 0 " / > < d 2 : a n y T y p e   z : R e f = " i 5 7 8 1 " / > < d 2 : a n y T y p e   z : R e f = " i 5 7 8 2 " / > < d 2 : a n y T y p e   z : R e f = " i 5 7 8 3 " / > < d 2 : a n y T y p e   z : R e f = " i 5 7 8 4 " / > < d 2 : a n y T y p e   z : R e f = " i 5 7 8 5 " / > < d 2 : a n y T y p e   z : R e f = " i 5 7 8 6 " / > < d 2 : a n y T y p e   z : R e f = " i 5 7 8 7 " / > < d 2 : a n y T y p e   z : R e f = " i 5 7 8 8 " / > < d 2 : a n y T y p e   z : R e f = " i 5 7 8 9 " / > < d 2 : a n y T y p e   z : R e f = " i 5 7 9 0 " / > < d 2 : a n y T y p e   z : R e f = " i 5 7 9 1 " / > < d 2 : a n y T y p e   z : R e f = " i 5 7 9 2 " / > < d 2 : a n y T y p e   z : R e f = " i 5 7 9 3 " / > < d 2 : a n y T y p e   z : R e f = " i 5 7 9 4 " / > < d 2 : a n y T y p e   z : R e f = " i 5 7 9 5 " / > < d 2 : a n y T y p e   z : R e f = " i 5 7 9 6 " / > < d 2 : a n y T y p e   z : R e f = " i 5 7 9 7 " / > < d 2 : a n y T y p e   z : R e f = " i 5 7 9 8 " / > < d 2 : a n y T y p e   z : R e f = " i 5 7 9 9 " / > < d 2 : a n y T y p e   z : R e f = " i 5 8 0 0 " / > < d 2 : a n y T y p e   z : R e f = " i 5 8 0 1 " / > < d 2 : a n y T y p e   z : R e f = " i 5 8 0 2 " / > < d 2 : a n y T y p e   z : R e f = " i 5 8 0 3 " / > < d 2 : a n y T y p e   z : R e f = " i 5 8 0 4 " / > < d 2 : a n y T y p e   z : R e f = " i 5 8 0 5 " / > < d 2 : a n y T y p e   z : R e f = " i 5 8 0 6 " / > < d 2 : a n y T y p e   z : R e f = " i 5 8 0 7 " / > < d 2 : a n y T y p e   z : R e f = " i 5 8 0 8 " / > < d 2 : a n y T y p e   z : R e f = " i 5 8 0 9 " / > < d 2 : a n y T y p e   z : R e f = " i 5 8 1 0 " / > < d 2 : a n y T y p e   z : R e f = " i 5 8 1 1 " / > < d 2 : a n y T y p e   z : R e f = " i 5 8 1 2 " / > < d 2 : a n y T y p e   z : R e f = " i 5 8 1 3 " / > < d 2 : a n y T y p e   z : R e f = " i 5 8 1 4 " / > < d 2 : a n y T y p e   z : R e f = " i 5 8 1 5 " / > < d 2 : a n y T y p e   z : R e f = " i 5 8 1 6 " / > < d 2 : a n y T y p e   z : R e f = " i 5 8 1 7 " / > < d 2 : a n y T y p e   z : R e f = " i 5 8 1 8 " / > < d 2 : a n y T y p e   z : R e f = " i 5 8 1 9 " / > < d 2 : a n y T y p e   z : R e f = " i 5 8 2 0 " / > < d 2 : a n y T y p e   z : R e f = " i 5 8 2 1 " / > < d 2 : a n y T y p e   z : R e f = " i 5 8 2 2 " / > < d 2 : a n y T y p e   z : R e f = " i 5 8 2 3 " / > < d 2 : a n y T y p e   z : R e f = " i 5 8 2 4 " / > < d 2 : a n y T y p e   z : R e f = " i 5 8 2 5 " / > < d 2 : a n y T y p e   z : R e f = " i 5 8 2 6 " / > < d 2 : a n y T y p e   z : R e f = " i 5 8 2 7 " / > < d 2 : a n y T y p e   z : R e f = " i 5 8 2 8 " / > < d 2 : a n y T y p e   z : R e f = " i 5 8 2 9 " / > < d 2 : a n y T y p e   z : R e f = " i 5 8 3 0 " / > < d 2 : a n y T y p e   z : R e f = " i 5 8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8 3 3 "   i : t y p e = " d 1 p 1 : L a b e l " > < d 1 p 1 : P a r e n t   z : R e f = " i 5 7 3 6 " / > < d 1 p 1 : U U I D > 3 6 c 0 2 c 1 e - 4 7 8 4 - 4 9 9 3 - 9 9 8 c - 3 8 0 6 f a 3 9 d e 4 9 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 R h � n e - A l p e s 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5 8 3 4 "   i : t y p e = " d 1 p 1 : E l e m e n t " > < d 1 p 1 : N a m e > N I V E A U & a m p ; 3 2 ; S P E C I A L I T E & a m p ; 3 2 ; F O R M A T I O N < / d 1 p 1 : N a m e > < d 1 p 1 : O b j e c t T y p e > E l e m e n t < / d 1 p 1 : O b j e c t T y p e > < d 1 p 1 : P a r e n t   z : R e f = " i 2 4 1 " / > < d 1 p 1 : U U I D > 0 f 0 9 d 6 e 0 - a 2 b b - 4 c f 1 - a f 9 6 - e 4 a e e 3 2 2 2 6 a b < / d 1 p 1 : U U I D > < d 1 p 1 : _ p r o p e r t i e s   z : I d = " i 5 8 3 5 "   i : t y p e = " d 1 p 1 : M D M P r o p e r t i e s " > < d 1 p 1 : P a r e n t   z : R e f = " i 5 8 3 4 " / > < d 1 p 1 : U U I D > 0 3 e 6 f c 9 9 - e 2 a 3 - 4 5 4 e - 8 b 7 d - d b 5 4 1 7 0 d c b c 0 < / d 1 p 1 : U U I D > < d 1 p 1 : _ e l e m e n t s > < d 2 : a n y T y p e   z : I d = " i 5 8 3 6 "   i : t y p e = " d 1 p 1 : M D M P r o p e r t y " > < d 1 p 1 : N a m e > S i g L e t t e r < / d 1 p 1 : N a m e > < d 1 p 1 : P a r e n t   z : R e f = " i 5 8 3 4 " / > < d 1 p 1 : U U I D > 6 0 8 a e d d a - f 5 5 6 - 4 6 4 f - a 7 2 f - 3 0 1 4 b 1 c d 6 7 e b < / d 1 p 1 : U U I D > < d 1 p 1 : C o n t a i n e r   z : R e f = " i 5 8 3 5 " / > < d 1 p 1 : V a l u e   i : t y p e = " d 1 : s t r i n g " > < / d 1 p 1 : V a l u e > < / d 2 : a n y T y p e > < d 2 : a n y T y p e   z : I d = " i 5 8 3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8 3 4 " / > < d 1 p 1 : U U I D > 9 2 1 3 8 b 0 b - e 6 2 9 - 4 e 4 4 - b 3 8 e - e 7 b f 9 3 0 6 5 2 4 5 < / d 1 p 1 : U U I D > < d 1 p 1 : C o n t a i n e r   z : R e f = " i 5 8 3 5 " / > < d 1 p 1 : V a l u e   i : t y p e = " d 1 : s t r i n g " > ' T 1 ' ! 6 1 : 6 1 < / d 1 p 1 : V a l u e > < / d 2 : a n y T y p e > < d 2 : a n y T y p e   z : I d = " i 5 8 3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8 3 4 " / > < d 1 p 1 : U U I D > d 0 9 5 b b 6 5 - e c b 3 - 4 d d 5 - 8 c e a - d e 4 a 5 0 3 1 5 2 f b < / d 1 p 1 : U U I D > < d 1 p 1 : C o n t a i n e r   z : R e f = " i 5 8 3 5 " / > < d 1 p 1 : V a l u e   i : t y p e = " d 1 : s t r i n g " > ' T 2 ' ! 6 1 : 6 1 < / d 1 p 1 : V a l u e > < / d 2 : a n y T y p e > < d 2 : a n y T y p e   z : I d = " i 5 8 3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8 3 4 " / > < d 1 p 1 : U U I D > 7 8 8 e 1 f 4 b - c 7 e 1 - 4 8 d 5 - b 6 7 8 - 6 2 9 3 d d 1 b 7 3 5 7 < / d 1 p 1 : U U I D > < d 1 p 1 : C o n t a i n e r   z : R e f = " i 5 8 3 5 " / > < d 1 p 1 : V a l u e   i : t y p e = " d 1 : s t r i n g " > ' T 3 ' ! 6 1 : 6 1 < / d 1 p 1 : V a l u e > < / d 2 : a n y T y p e > < d 2 : a n y T y p e   z : I d = " i 5 8 4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8 3 4 " / > < d 1 p 1 : U U I D > 5 0 a 0 9 2 d 7 - 6 6 f 4 - 4 7 7 a - 9 5 8 d - 2 8 d 9 d b 0 0 9 0 e 5 < / d 1 p 1 : U U I D > < d 1 p 1 : C o n t a i n e r   z : R e f = " i 5 8 3 5 " / > < d 1 p 1 : V a l u e   i : t y p e = " d 1 : s t r i n g " > ' T 4 ' ! 6 1 : 6 1 < / d 1 p 1 : V a l u e > < / d 2 : a n y T y p e > < d 2 : a n y T y p e   z : I d = " i 5 8 4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8 3 4 " / > < d 1 p 1 : U U I D > 1 6 5 5 a f 0 8 - 6 2 6 7 - 4 f 8 a - 9 f 9 b - f 8 b 1 1 8 5 3 c 7 2 9 < / d 1 p 1 : U U I D > < d 1 p 1 : C o n t a i n e r   z : R e f = " i 5 8 3 5 " / > < d 1 p 1 : V a l u e   i : t y p e = " d 1 : s t r i n g " > ' T 5 ' ! 6 1 : 6 1 < / d 1 p 1 : V a l u e > < / d 2 : a n y T y p e > < d 2 : a n y T y p e   z : I d = " i 5 8 4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8 3 4 " / > < d 1 p 1 : U U I D > 8 9 3 f d c 8 8 - a 5 7 7 - 4 1 0 f - 8 9 3 1 - a 2 1 f e b 6 3 2 2 1 7 < / d 1 p 1 : U U I D > < d 1 p 1 : C o n t a i n e r   z : R e f = " i 5 8 3 5 " / > < d 1 p 1 : V a l u e   i : t y p e = " d 1 : s t r i n g " > ' T 6 ' ! 6 1 : 6 1 < / d 1 p 1 : V a l u e > < / d 2 : a n y T y p e > < d 2 : a n y T y p e   z : I d = " i 5 8 4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8 3 4 " / > < d 1 p 1 : U U I D > 8 a 4 3 d c c 4 - 9 d d e - 4 e 9 8 - b d b c - f 8 2 d 1 4 2 c 1 c 5 c < / d 1 p 1 : U U I D > < d 1 p 1 : C o n t a i n e r   z : R e f = " i 5 8 3 5 " / > < d 1 p 1 : V a l u e   i : t y p e = " d 1 : s t r i n g " > ' T 7 ' ! 6 1 : 6 1 < / d 1 p 1 : V a l u e > < / d 2 : a n y T y p e > < d 2 : a n y T y p e   z : I d = " i 5 8 4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8 3 4 " / > < d 1 p 1 : U U I D > c 8 2 8 f 0 6 5 - 6 8 f 3 - 4 a 3 2 - a 9 0 3 - 2 f 1 5 8 e 9 f 7 c 9 2 < / d 1 p 1 : U U I D > < d 1 p 1 : C o n t a i n e r   z : R e f = " i 5 8 3 5 " / > < d 1 p 1 : V a l u e   i : t y p e = " d 1 : s t r i n g " > ' T 8 ' ! 6 1 : 6 1 < / d 1 p 1 : V a l u e > < / d 2 : a n y T y p e > < d 2 : a n y T y p e   z : I d = " i 5 8 4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8 3 4 " / > < d 1 p 1 : U U I D > f 5 e 8 6 b 7 d - 2 3 6 9 - 4 b 7 1 - a b d 9 - 6 0 d d 2 4 6 0 d 9 f 8 < / d 1 p 1 : U U I D > < d 1 p 1 : C o n t a i n e r   z : R e f = " i 5 8 3 5 " / > < d 1 p 1 : V a l u e   i : t y p e = " d 1 : s t r i n g " > ' T 9 ' ! 6 1 : 6 1 < / d 1 p 1 : V a l u e > < / d 2 : a n y T y p e > < d 2 : a n y T y p e   z : I d = " i 5 8 4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8 3 4 " / > < d 1 p 1 : U U I D > 2 b 1 5 0 b f 9 - 7 4 8 6 - 4 a 4 6 - 9 4 c d - e 1 a b 7 1 1 7 3 b d 8 < / d 1 p 1 : U U I D > < d 1 p 1 : C o n t a i n e r   z : R e f = " i 5 8 3 5 " / > < d 1 p 1 : V a l u e   i : t y p e = " d 1 : s t r i n g " > ' T 1 0 ' ! 6 1 : 6 1 < / d 1 p 1 : V a l u e > < / d 2 : a n y T y p e > < d 2 : a n y T y p e   z : I d = " i 5 8 4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8 3 4 " / > < d 1 p 1 : U U I D > a 1 d e a c f 0 - 6 6 c d - 4 6 9 7 - b f b a - 2 0 0 b c f 8 9 2 b a a < / d 1 p 1 : U U I D > < d 1 p 1 : C o n t a i n e r   z : R e f = " i 5 8 3 5 " / > < d 1 p 1 : V a l u e   i : t y p e = " d 1 : s t r i n g " > ' T 1 1 ' ! 6 1 : 6 1 < / d 1 p 1 : V a l u e > < / d 2 : a n y T y p e > < d 2 : a n y T y p e   z : I d = " i 5 8 4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8 3 4 " / > < d 1 p 1 : U U I D > 2 0 6 d 9 d 6 9 - a 1 b 9 - 4 3 5 c - 8 f 0 a - 4 b d 9 1 3 e a f 8 8 a < / d 1 p 1 : U U I D > < d 1 p 1 : C o n t a i n e r   z : R e f = " i 5 8 3 5 " / > < d 1 p 1 : V a l u e   i : t y p e = " d 1 : s t r i n g " > ' T 1 2 ' ! 6 1 : 6 1 < / d 1 p 1 : V a l u e > < / d 2 : a n y T y p e > < d 2 : a n y T y p e   z : I d = " i 5 8 4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8 3 4 " / > < d 1 p 1 : U U I D > 7 b 5 9 7 9 3 9 - c d 8 6 - 4 b 9 3 - a e b 0 - b f 4 b f 1 4 b d 1 d b < / d 1 p 1 : U U I D > < d 1 p 1 : C o n t a i n e r   z : R e f = " i 5 8 3 5 " / > < d 1 p 1 : V a l u e   i : t y p e = " d 1 : s t r i n g " > ' T 1 3 ' ! 6 1 : 6 1 < / d 1 p 1 : V a l u e > < / d 2 : a n y T y p e > < d 2 : a n y T y p e   z : I d = " i 5 8 5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8 3 4 " / > < d 1 p 1 : U U I D > c f a 5 b 1 9 c - d d c 8 - 4 b f 3 - a 4 2 9 - 1 8 c e d 3 a 5 4 c 1 0 < / d 1 p 1 : U U I D > < d 1 p 1 : C o n t a i n e r   z : R e f = " i 5 8 3 5 " / > < d 1 p 1 : V a l u e   i : t y p e = " d 1 : s t r i n g " > ' T 1 4 ' ! 6 1 : 6 1 < / d 1 p 1 : V a l u e > < / d 2 : a n y T y p e > < d 2 : a n y T y p e   z : I d = " i 5 8 5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8 3 4 " / > < d 1 p 1 : U U I D > 9 6 d a 8 d 5 b - a 5 0 b - 4 b 5 9 - 8 9 2 f - a d e b c c 6 8 b 3 c c < / d 1 p 1 : U U I D > < d 1 p 1 : C o n t a i n e r   z : R e f = " i 5 8 3 5 " / > < d 1 p 1 : V a l u e   i : t y p e = " d 1 : s t r i n g " > ' T 1 5 ' ! 6 1 : 6 1 < / d 1 p 1 : V a l u e > < / d 2 : a n y T y p e > < d 2 : a n y T y p e   z : I d = " i 5 8 5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8 3 4 " / > < d 1 p 1 : U U I D > 0 6 6 f 0 d f 3 - a d 5 c - 4 f 0 0 - a 5 e e - b f 6 7 c 6 9 8 2 5 b a < / d 1 p 1 : U U I D > < d 1 p 1 : C o n t a i n e r   z : R e f = " i 5 8 3 5 " / > < d 1 p 1 : V a l u e   i : t y p e = " d 1 : s t r i n g " > ' T 1 6 ' ! 6 1 : 6 1 < / d 1 p 1 : V a l u e > < / d 2 : a n y T y p e > < d 2 : a n y T y p e   z : I d = " i 5 8 5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8 3 4 " / > < d 1 p 1 : U U I D > 9 9 9 8 7 4 d 4 - 0 c c 9 - 4 e 4 c - a f f d - 6 e 0 5 1 4 c 2 c d 5 a < / d 1 p 1 : U U I D > < d 1 p 1 : C o n t a i n e r   z : R e f = " i 5 8 3 5 " / > < d 1 p 1 : V a l u e   i : t y p e = " d 1 : s t r i n g " > ' T 1 7 ' ! 6 1 : 6 1 < / d 1 p 1 : V a l u e > < / d 2 : a n y T y p e > < d 2 : a n y T y p e   z : I d = " i 5 8 5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8 3 4 " / > < d 1 p 1 : U U I D > 0 c f 0 f f 7 c - 5 6 f a - 4 1 0 c - a f e d - d 6 d 6 0 5 8 7 d b 6 b < / d 1 p 1 : U U I D > < d 1 p 1 : C o n t a i n e r   z : R e f = " i 5 8 3 5 " / > < d 1 p 1 : V a l u e   i : t y p e = " d 1 : s t r i n g " > ' T 1 8 ' ! 6 1 : 6 1 < / d 1 p 1 : V a l u e > < / d 2 : a n y T y p e > < d 2 : a n y T y p e   z : I d = " i 5 8 5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8 3 4 " / > < d 1 p 1 : U U I D > 8 e b 7 3 e 9 8 - b 9 1 a - 4 9 c a - b d 8 7 - 2 4 f d 0 d e d 9 6 d b < / d 1 p 1 : U U I D > < d 1 p 1 : C o n t a i n e r   z : R e f = " i 5 8 3 5 " / > < d 1 p 1 : V a l u e   i : t y p e = " d 1 : s t r i n g " > ' T 1 9 ' ! 6 1 : 6 1 < / d 1 p 1 : V a l u e > < / d 2 : a n y T y p e > < d 2 : a n y T y p e   z : I d = " i 5 8 5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8 3 4 " / > < d 1 p 1 : U U I D > 0 4 7 0 e 6 b d - d 8 9 c - 4 0 9 5 - b 6 6 3 - d e 0 6 c 1 a 3 8 a 9 d < / d 1 p 1 : U U I D > < d 1 p 1 : C o n t a i n e r   z : R e f = " i 5 8 3 5 " / > < d 1 p 1 : V a l u e   i : t y p e = " d 1 : s t r i n g " > ' T 2 0 ' ! 6 1 : 6 1 < / d 1 p 1 : V a l u e > < / d 2 : a n y T y p e > < d 2 : a n y T y p e   z : I d = " i 5 8 5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8 3 4 " / > < d 1 p 1 : U U I D > e 2 8 a 5 c 2 e - d 3 6 9 - 4 6 5 b - 9 e c 4 - d 4 9 7 3 a 2 c 7 6 7 7 < / d 1 p 1 : U U I D > < d 1 p 1 : C o n t a i n e r   z : R e f = " i 5 8 3 5 " / > < d 1 p 1 : V a l u e   i : t y p e = " d 1 : s t r i n g " > ' T 2 1 ' ! 6 1 : 6 1 < / d 1 p 1 : V a l u e > < / d 2 : a n y T y p e > < d 2 : a n y T y p e   z : I d = " i 5 8 5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8 3 4 " / > < d 1 p 1 : U U I D > 3 3 7 2 2 1 d b - 9 2 9 3 - 4 4 d 4 - b 3 c 1 - b d 5 3 5 8 c b 2 2 9 a < / d 1 p 1 : U U I D > < d 1 p 1 : C o n t a i n e r   z : R e f = " i 5 8 3 5 " / > < d 1 p 1 : V a l u e   i : t y p e = " d 1 : s t r i n g " > ' T 2 2 ' ! 6 2 : 6 2 < / d 1 p 1 : V a l u e > < / d 2 : a n y T y p e > < d 2 : a n y T y p e   z : I d = " i 5 8 5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8 3 4 " / > < d 1 p 1 : U U I D > 5 a 9 3 1 4 f 8 - e 6 c a - 4 4 4 8 - b b 6 4 - 8 7 5 a 3 8 f 5 e 5 8 4 < / d 1 p 1 : U U I D > < d 1 p 1 : C o n t a i n e r   z : R e f = " i 5 8 3 5 " / > < d 1 p 1 : V a l u e   i : t y p e = " d 1 : s t r i n g " > ' T 2 3 ' ! 6 2 : 6 2 < / d 1 p 1 : V a l u e > < / d 2 : a n y T y p e > < d 2 : a n y T y p e   z : I d = " i 5 8 6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8 3 4 " / > < d 1 p 1 : U U I D > f 7 8 1 f 9 5 e - f 8 5 4 - 4 e 9 3 - 8 0 5 0 - 3 1 5 9 d 7 8 f 2 d 7 7 < / d 1 p 1 : U U I D > < d 1 p 1 : C o n t a i n e r   z : R e f = " i 5 8 3 5 " / > < d 1 p 1 : V a l u e   i : t y p e = " d 1 : s t r i n g " > ' T 2 4 ' ! 6 2 : 6 2 < / d 1 p 1 : V a l u e > < / d 2 : a n y T y p e > < d 2 : a n y T y p e   z : I d = " i 5 8 6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8 3 4 " / > < d 1 p 1 : U U I D > 2 3 a 6 7 3 4 f - 3 c 6 5 - 4 e 6 3 - 9 9 c 0 - 5 4 f d b 4 e c 5 2 2 4 < / d 1 p 1 : U U I D > < d 1 p 1 : C o n t a i n e r   z : R e f = " i 5 8 3 5 " / > < d 1 p 1 : V a l u e   i : t y p e = " d 1 : s t r i n g " > ' T 2 5 ' ! 6 2 : 6 2 < / d 1 p 1 : V a l u e > < / d 2 : a n y T y p e > < d 2 : a n y T y p e   z : I d = " i 5 8 6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8 3 4 " / > < d 1 p 1 : U U I D > 5 6 8 9 8 f 4 9 - a 5 9 2 - 4 a c f - 8 f 3 8 - 8 6 e 0 3 0 a 6 3 9 f 6 < / d 1 p 1 : U U I D > < d 1 p 1 : C o n t a i n e r   z : R e f = " i 5 8 3 5 " / > < d 1 p 1 : V a l u e   i : t y p e = " d 1 : s t r i n g " > ' T 2 6 ' ! 6 2 : 6 2 < / d 1 p 1 : V a l u e > < / d 2 : a n y T y p e > < d 2 : a n y T y p e   z : I d = " i 5 8 6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8 3 4 " / > < d 1 p 1 : U U I D > c 8 6 b 9 0 0 4 - 4 0 3 6 - 4 f d 3 - 9 0 2 2 - 0 b c b 0 0 3 d 9 5 e 1 < / d 1 p 1 : U U I D > < d 1 p 1 : C o n t a i n e r   z : R e f = " i 5 8 3 5 " / > < d 1 p 1 : V a l u e   i : t y p e = " d 1 : s t r i n g " > ' T 2 7 ' ! 6 2 : 6 2 < / d 1 p 1 : V a l u e > < / d 2 : a n y T y p e > < d 2 : a n y T y p e   z : I d = " i 5 8 6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8 3 4 " / > < d 1 p 1 : U U I D > 1 0 2 3 f 5 0 b - f 1 4 b - 4 4 1 d - b 3 a 9 - 4 a 5 4 7 4 a b 6 3 b 3 < / d 1 p 1 : U U I D > < d 1 p 1 : C o n t a i n e r   z : R e f = " i 5 8 3 5 " / > < d 1 p 1 : V a l u e   i : t y p e = " d 1 : s t r i n g " > ' T 2 8 ' ! 6 2 : 6 2 < / d 1 p 1 : V a l u e > < / d 2 : a n y T y p e > < d 2 : a n y T y p e   z : I d = " i 5 8 6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8 3 4 " / > < d 1 p 1 : U U I D > d 5 9 a b f 7 2 - 2 c 1 c - 4 6 4 1 - 8 0 7 7 - b f 6 e 4 9 2 d 7 4 8 e < / d 1 p 1 : U U I D > < d 1 p 1 : C o n t a i n e r   z : R e f = " i 5 8 3 5 " / > < d 1 p 1 : V a l u e   i : t y p e = " d 1 : s t r i n g " > ' T 2 9 ' ! 6 2 : 6 2 < / d 1 p 1 : V a l u e > < / d 2 : a n y T y p e > < d 2 : a n y T y p e   z : I d = " i 5 8 6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8 3 4 " / > < d 1 p 1 : U U I D > 2 9 7 0 0 3 3 3 - 3 b 9 0 - 4 1 d d - 8 f b 9 - 5 1 b 0 d 4 7 8 4 7 c 8 < / d 1 p 1 : U U I D > < d 1 p 1 : C o n t a i n e r   z : R e f = " i 5 8 3 5 " / > < d 1 p 1 : V a l u e   i : t y p e = " d 1 : s t r i n g " > ' T 3 0 ' ! 6 3 : 6 3 < / d 1 p 1 : V a l u e > < / d 2 : a n y T y p e > < d 2 : a n y T y p e   z : I d = " i 5 8 6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8 3 4 " / > < d 1 p 1 : U U I D > 2 4 5 c f 6 b 0 - 2 2 a b - 4 a 8 8 - 8 c a 3 - 1 3 d 5 4 d e d d d b c < / d 1 p 1 : U U I D > < d 1 p 1 : C o n t a i n e r   z : R e f = " i 5 8 3 5 " / > < d 1 p 1 : V a l u e   i : t y p e = " d 1 : s t r i n g " > ' T 3 1 ' ! 6 3 : 6 3 < / d 1 p 1 : V a l u e > < / d 2 : a n y T y p e > < d 2 : a n y T y p e   z : I d = " i 5 8 6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8 3 4 " / > < d 1 p 1 : U U I D > f 2 7 0 b 2 f 4 - 6 8 0 e - 4 9 0 6 - 8 6 3 1 - b 6 1 d 4 2 1 5 f 2 6 e < / d 1 p 1 : U U I D > < d 1 p 1 : C o n t a i n e r   z : R e f = " i 5 8 3 5 " / > < d 1 p 1 : V a l u e   i : t y p e = " d 1 : s t r i n g " > ' T 3 2 ' ! 6 3 : 6 3 < / d 1 p 1 : V a l u e > < / d 2 : a n y T y p e > < d 2 : a n y T y p e   z : I d = " i 5 8 6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8 3 4 " / > < d 1 p 1 : U U I D > e e c c 8 f 8 e - 6 e c 4 - 4 3 3 3 - b 1 2 3 - c 9 f e 1 b d 3 3 e 4 b < / d 1 p 1 : U U I D > < d 1 p 1 : C o n t a i n e r   z : R e f = " i 5 8 3 5 " / > < d 1 p 1 : V a l u e   i : t y p e = " d 1 : s t r i n g " > ' T 3 3 ' ! 6 3 : 6 3 < / d 1 p 1 : V a l u e > < / d 2 : a n y T y p e > < d 2 : a n y T y p e   z : I d = " i 5 8 7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8 3 4 " / > < d 1 p 1 : U U I D > 5 7 5 0 9 8 e 0 - 9 c 1 e - 4 7 9 a - b 9 0 e - 0 7 c 2 2 e d 2 7 6 9 6 < / d 1 p 1 : U U I D > < d 1 p 1 : C o n t a i n e r   z : R e f = " i 5 8 3 5 " / > < d 1 p 1 : V a l u e   i : t y p e = " d 1 : s t r i n g " > ' T 3 4 ' ! 6 3 : 6 3 < / d 1 p 1 : V a l u e > < / d 2 : a n y T y p e > < d 2 : a n y T y p e   z : I d = " i 5 8 7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8 3 4 " / > < d 1 p 1 : U U I D > 3 c a 3 2 4 b a - 6 1 0 4 - 4 f e 8 - b 7 4 4 - e 2 f 4 6 a 7 7 d d 5 3 < / d 1 p 1 : U U I D > < d 1 p 1 : C o n t a i n e r   z : R e f = " i 5 8 3 5 " / > < d 1 p 1 : V a l u e   i : t y p e = " d 1 : s t r i n g " > ' T 3 5 ' ! 6 3 : 6 3 < / d 1 p 1 : V a l u e > < / d 2 : a n y T y p e > < d 2 : a n y T y p e   z : I d = " i 5 8 7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8 3 4 " / > < d 1 p 1 : U U I D > 5 7 1 2 3 3 0 e - 9 1 1 8 - 4 6 6 c - b 8 f 9 - e 3 2 0 0 b 6 5 3 9 6 3 < / d 1 p 1 : U U I D > < d 1 p 1 : C o n t a i n e r   z : R e f = " i 5 8 3 5 " / > < d 1 p 1 : V a l u e   i : t y p e = " d 1 : s t r i n g " > ' T 3 6 ' ! 6 3 : 6 3 < / d 1 p 1 : V a l u e > < / d 2 : a n y T y p e > < d 2 : a n y T y p e   z : I d = " i 5 8 7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8 3 4 " / > < d 1 p 1 : U U I D > e 3 4 4 a 7 d f - b 4 1 6 - 4 d b 7 - 8 6 c b - 8 9 9 0 6 b 3 b 9 b 4 5 < / d 1 p 1 : U U I D > < d 1 p 1 : C o n t a i n e r   z : R e f = " i 5 8 3 5 " / > < d 1 p 1 : V a l u e   i : t y p e = " d 1 : s t r i n g " > ' T 3 7 ' ! 6 3 : 6 3 < / d 1 p 1 : V a l u e > < / d 2 : a n y T y p e > < d 2 : a n y T y p e   z : I d = " i 5 8 7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8 3 4 " / > < d 1 p 1 : U U I D > 7 e 7 5 f d 3 e - 0 6 0 a - 4 d 3 1 - a 7 1 3 - 5 9 d e 4 e c c 7 c 6 6 < / d 1 p 1 : U U I D > < d 1 p 1 : C o n t a i n e r   z : R e f = " i 5 8 3 5 " / > < d 1 p 1 : V a l u e   i : t y p e = " d 1 : s t r i n g " > ' T 3 8 ' ! 6 2 : 6 2 < / d 1 p 1 : V a l u e > < / d 2 : a n y T y p e > < d 2 : a n y T y p e   z : I d = " i 5 8 7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8 3 4 " / > < d 1 p 1 : U U I D > 7 b 8 9 7 f c 3 - 4 f 1 b - 4 d 2 2 - a e 6 9 - e 2 c 5 b 8 7 6 b 9 e 6 < / d 1 p 1 : U U I D > < d 1 p 1 : C o n t a i n e r   z : R e f = " i 5 8 3 5 " / > < d 1 p 1 : V a l u e   i : t y p e = " d 1 : s t r i n g " > ' T 3 9 ' ! 6 2 : 6 2 < / d 1 p 1 : V a l u e > < / d 2 : a n y T y p e > < d 2 : a n y T y p e   z : I d = " i 5 8 7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8 3 4 " / > < d 1 p 1 : U U I D > 5 0 e 3 9 4 6 f - b 2 7 d - 4 8 e b - b 7 4 0 - f e 2 2 d 4 3 8 6 5 0 5 < / d 1 p 1 : U U I D > < d 1 p 1 : C o n t a i n e r   z : R e f = " i 5 8 3 5 " / > < d 1 p 1 : V a l u e   i : t y p e = " d 1 : s t r i n g " > ' T 4 0 ' ! 6 2 : 6 2 < / d 1 p 1 : V a l u e > < / d 2 : a n y T y p e > < d 2 : a n y T y p e   z : I d = " i 5 8 7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8 3 4 " / > < d 1 p 1 : U U I D > 3 c 6 1 e a b b - e 7 e d - 4 9 6 a - 8 2 7 f - 8 d 2 a 5 9 0 f 8 a a e < / d 1 p 1 : U U I D > < d 1 p 1 : C o n t a i n e r   z : R e f = " i 5 8 3 5 " / > < d 1 p 1 : V a l u e   i : t y p e = " d 1 : s t r i n g " > ' T 4 1 ' ! 6 2 : 6 2 < / d 1 p 1 : V a l u e > < / d 2 : a n y T y p e > < d 2 : a n y T y p e   z : I d = " i 5 8 7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8 3 4 " / > < d 1 p 1 : U U I D > 2 d 4 4 7 7 2 f - 6 f d 6 - 4 8 8 4 - b e f 9 - c e 7 d b 6 f a 6 3 f f < / d 1 p 1 : U U I D > < d 1 p 1 : C o n t a i n e r   z : R e f = " i 5 8 3 5 " / > < d 1 p 1 : V a l u e   i : t y p e = " d 1 : s t r i n g " > ' T 4 2 ' ! 6 2 : 6 2 < / d 1 p 1 : V a l u e > < / d 2 : a n y T y p e > < d 2 : a n y T y p e   z : I d = " i 5 8 7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8 3 4 " / > < d 1 p 1 : U U I D > 0 d 9 a 1 a 7 4 - d e d 8 - 4 d a 2 - 9 8 9 7 - c e 0 6 0 3 f 5 e 3 8 4 < / d 1 p 1 : U U I D > < d 1 p 1 : C o n t a i n e r   z : R e f = " i 5 8 3 5 " / > < d 1 p 1 : V a l u e   i : t y p e = " d 1 : s t r i n g " > ' T 4 3 ' ! 6 2 : 6 2 < / d 1 p 1 : V a l u e > < / d 2 : a n y T y p e > < d 2 : a n y T y p e   z : I d = " i 5 8 8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8 3 4 " / > < d 1 p 1 : U U I D > 7 d d a a 7 9 0 - 1 5 a 5 - 4 8 2 9 - b 3 e a - f a 1 9 5 3 e e 9 e 3 9 < / d 1 p 1 : U U I D > < d 1 p 1 : C o n t a i n e r   z : R e f = " i 5 8 3 5 " / > < d 1 p 1 : V a l u e   i : t y p e = " d 1 : s t r i n g " > ' T 4 4 ' ! 6 2 : 6 2 < / d 1 p 1 : V a l u e > < / d 2 : a n y T y p e > < d 2 : a n y T y p e   z : I d = " i 5 8 8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8 3 4 " / > < d 1 p 1 : U U I D > b 2 9 6 e 0 3 e - a 1 a b - 4 9 4 1 - 8 9 5 5 - f f d c 7 5 5 c 2 1 3 f < / d 1 p 1 : U U I D > < d 1 p 1 : C o n t a i n e r   z : R e f = " i 5 8 3 5 " / > < d 1 p 1 : V a l u e   i : t y p e = " d 1 : s t r i n g " > ' T 4 5 ' ! 6 2 : 6 2 < / d 1 p 1 : V a l u e > < / d 2 : a n y T y p e > < d 2 : a n y T y p e   z : I d = " i 5 8 8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8 3 4 " / > < d 1 p 1 : U U I D > a 3 e 2 6 3 b c - 1 b a 2 - 4 4 b e - 9 9 8 6 - a 2 a 5 2 a 3 3 9 d 4 f < / d 1 p 1 : U U I D > < d 1 p 1 : C o n t a i n e r   z : R e f = " i 5 8 3 5 " / > < d 1 p 1 : V a l u e   i : t y p e = " d 1 : s t r i n g " > ' T 4 6 ' ! 6 3 : 6 3 < / d 1 p 1 : V a l u e > < / d 2 : a n y T y p e > < d 2 : a n y T y p e   z : I d = " i 5 8 8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8 3 4 " / > < d 1 p 1 : U U I D > d e 6 b 6 0 5 c - e 7 6 e - 4 2 3 2 - b 5 1 2 - 8 2 7 3 c b 8 f 1 8 8 7 < / d 1 p 1 : U U I D > < d 1 p 1 : C o n t a i n e r   z : R e f = " i 5 8 3 5 " / > < d 1 p 1 : V a l u e   i : t y p e = " d 1 : s t r i n g " > ' T 4 7 ' ! 6 3 : 6 3 < / d 1 p 1 : V a l u e > < / d 2 : a n y T y p e > < d 2 : a n y T y p e   z : I d = " i 5 8 8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8 3 4 " / > < d 1 p 1 : U U I D > d 5 0 a 9 d f 4 - a 7 6 d - 4 8 9 8 - 8 1 d 6 - 7 1 e 4 f c 0 c 8 f 4 d < / d 1 p 1 : U U I D > < d 1 p 1 : C o n t a i n e r   z : R e f = " i 5 8 3 5 " / > < d 1 p 1 : V a l u e   i : t y p e = " d 1 : s t r i n g " > ' T 4 8 ' ! 6 3 : 6 3 < / d 1 p 1 : V a l u e > < / d 2 : a n y T y p e > < d 2 : a n y T y p e   z : I d = " i 5 8 8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8 3 4 " / > < d 1 p 1 : U U I D > 8 7 5 6 4 b d a - d 2 8 2 - 4 d 4 f - b b e c - 5 7 1 9 c 8 8 5 7 3 a 3 < / d 1 p 1 : U U I D > < d 1 p 1 : C o n t a i n e r   z : R e f = " i 5 8 3 5 " / > < d 1 p 1 : V a l u e   i : t y p e = " d 1 : s t r i n g " > ' T 4 9 ' ! 6 3 : 6 3 < / d 1 p 1 : V a l u e > < / d 2 : a n y T y p e > < d 2 : a n y T y p e   z : I d = " i 5 8 8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8 3 4 " / > < d 1 p 1 : U U I D > 5 2 f 4 0 8 a 5 - 1 0 8 9 - 4 0 5 d - b e 7 0 - 0 7 a 6 4 a 2 c 4 d d c < / d 1 p 1 : U U I D > < d 1 p 1 : C o n t a i n e r   z : R e f = " i 5 8 3 5 " / > < d 1 p 1 : V a l u e   i : t y p e = " d 1 : s t r i n g " > ' T 5 0 ' ! 6 3 : 6 3 < / d 1 p 1 : V a l u e > < / d 2 : a n y T y p e > < d 2 : a n y T y p e   z : I d = " i 5 8 8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8 3 4 " / > < d 1 p 1 : U U I D > e 0 8 4 3 9 c 8 - e 1 b f - 4 8 4 2 - a 7 9 5 - 2 c a 0 d 7 b 7 0 d 1 1 < / d 1 p 1 : U U I D > < d 1 p 1 : C o n t a i n e r   z : R e f = " i 5 8 3 5 " / > < d 1 p 1 : V a l u e   i : t y p e = " d 1 : s t r i n g " > ' T 5 1 ' ! 6 3 : 6 3 < / d 1 p 1 : V a l u e > < / d 2 : a n y T y p e > < d 2 : a n y T y p e   z : I d = " i 5 8 8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8 3 4 " / > < d 1 p 1 : U U I D > 0 5 c 9 0 9 d 2 - a c 3 6 - 4 a 0 7 - 9 a 7 5 - 6 5 a 2 4 b 6 f f 1 0 6 < / d 1 p 1 : U U I D > < d 1 p 1 : C o n t a i n e r   z : R e f = " i 5 8 3 5 " / > < d 1 p 1 : V a l u e   i : t y p e = " d 1 : s t r i n g " > ' T 5 2 ' ! 6 3 : 6 3 < / d 1 p 1 : V a l u e > < / d 2 : a n y T y p e > < d 2 : a n y T y p e   z : I d = " i 5 8 8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8 3 4 " / > < d 1 p 1 : U U I D > a b e 3 c f f 9 - 3 3 6 d - 4 4 3 d - a 4 d d - a 8 c b c 8 5 9 7 3 8 3 < / d 1 p 1 : U U I D > < d 1 p 1 : C o n t a i n e r   z : R e f = " i 5 8 3 5 " / > < d 1 p 1 : V a l u e   i : t y p e = " d 1 : s t r i n g " > ' T 5 3 ' ! 6 3 : 6 3 < / d 1 p 1 : V a l u e > < / d 2 : a n y T y p e > < d 2 : a n y T y p e   z : I d = " i 5 8 9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8 3 4 " / > < d 1 p 1 : U U I D > 5 f c 2 2 0 1 0 - 8 c 8 6 - 4 9 5 c - b c e 3 - 4 2 0 8 7 a 9 b a d 9 8 < / d 1 p 1 : U U I D > < d 1 p 1 : C o n t a i n e r   z : R e f = " i 5 8 3 5 " / > < d 1 p 1 : V a l u e   i : t y p e = " d 1 : s t r i n g " > ' T 5 4 ' ! 6 2 : 6 2 < / d 1 p 1 : V a l u e > < / d 2 : a n y T y p e > < d 2 : a n y T y p e   z : I d = " i 5 8 9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8 3 4 " / > < d 1 p 1 : U U I D > 9 d 1 b b 1 9 2 - 8 d f d - 4 c c 3 - 9 7 b 7 - 2 6 f 3 7 a f a 7 c e 8 < / d 1 p 1 : U U I D > < d 1 p 1 : C o n t a i n e r   z : R e f = " i 5 8 3 5 " / > < d 1 p 1 : V a l u e   i : t y p e = " d 1 : s t r i n g " > ' T 5 5 ' ! 6 2 : 6 2 < / d 1 p 1 : V a l u e > < / d 2 : a n y T y p e > < d 2 : a n y T y p e   z : I d = " i 5 8 9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8 3 4 " / > < d 1 p 1 : U U I D > a 2 8 1 8 5 4 d - 4 6 4 3 - 4 3 0 5 - a e a 3 - e 8 4 a 6 2 4 5 8 1 f 5 < / d 1 p 1 : U U I D > < d 1 p 1 : C o n t a i n e r   z : R e f = " i 5 8 3 5 " / > < d 1 p 1 : V a l u e   i : t y p e = " d 1 : s t r i n g " > ' T 5 6 ' ! 6 2 : 6 2 < / d 1 p 1 : V a l u e > < / d 2 : a n y T y p e > < d 2 : a n y T y p e   z : I d = " i 5 8 9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8 3 4 " / > < d 1 p 1 : U U I D > f 1 9 e 6 8 1 b - 9 d f f - 4 3 0 8 - b a d 7 - 3 6 a a b 4 c e 1 0 2 8 < / d 1 p 1 : U U I D > < d 1 p 1 : C o n t a i n e r   z : R e f = " i 5 8 3 5 " / > < d 1 p 1 : V a l u e   i : t y p e = " d 1 : s t r i n g " > ' T 5 7 ' ! 6 2 : 6 2 < / d 1 p 1 : V a l u e > < / d 2 : a n y T y p e > < d 2 : a n y T y p e   z : I d = " i 5 8 9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8 3 4 " / > < d 1 p 1 : U U I D > 9 b 0 3 1 8 5 1 - c 6 2 2 - 4 0 b 3 - a d 4 0 - 8 1 b f 0 a f 0 b f 6 d < / d 1 p 1 : U U I D > < d 1 p 1 : C o n t a i n e r   z : R e f = " i 5 8 3 5 " / > < d 1 p 1 : V a l u e   i : t y p e = " d 1 : s t r i n g " > ' T 5 8 ' ! 6 2 : 6 2 < / d 1 p 1 : V a l u e > < / d 2 : a n y T y p e > < d 2 : a n y T y p e   z : I d = " i 5 8 9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8 3 4 " / > < d 1 p 1 : U U I D > 7 8 e 8 1 3 9 9 - a d 4 5 - 4 4 7 d - 8 f d 3 - 3 0 5 3 7 5 a 3 c 3 7 4 < / d 1 p 1 : U U I D > < d 1 p 1 : C o n t a i n e r   z : R e f = " i 5 8 3 5 " / > < d 1 p 1 : V a l u e   i : t y p e = " d 1 : s t r i n g " > ' T 5 9 ' ! 6 2 : 6 2 < / d 1 p 1 : V a l u e > < / d 2 : a n y T y p e > < d 2 : a n y T y p e   z : I d = " i 5 8 9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8 3 4 " / > < d 1 p 1 : U U I D > b 4 9 d 8 b d c - 9 c 4 6 - 4 5 d 6 - 8 3 0 5 - 8 d 3 9 e 9 4 b e 5 e d < / d 1 p 1 : U U I D > < d 1 p 1 : C o n t a i n e r   z : R e f = " i 5 8 3 5 " / > < d 1 p 1 : V a l u e   i : t y p e = " d 1 : s t r i n g " > ' T 6 0 ' ! 6 1 : 6 1 < / d 1 p 1 : V a l u e > < / d 2 : a n y T y p e > < d 2 : a n y T y p e   z : I d = " i 5 8 9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8 3 4 " / > < d 1 p 1 : U U I D > 3 7 c 9 d d b e - a b 1 0 - 4 1 e 0 - 9 2 e a - 9 7 d b 8 6 0 d e a 3 0 < / d 1 p 1 : U U I D > < d 1 p 1 : C o n t a i n e r   z : R e f = " i 5 8 3 5 " / > < d 1 p 1 : V a l u e   i : t y p e = " d 1 : s t r i n g " > ' T 6 1 ' ! 6 1 : 6 1 < / d 1 p 1 : V a l u e > < / d 2 : a n y T y p e > < d 2 : a n y T y p e   z : I d = " i 5 8 9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8 3 4 " / > < d 1 p 1 : U U I D > f 9 1 7 3 8 e f - 8 0 4 b - 4 8 a e - 9 7 7 f - 7 6 2 1 2 6 9 d e 6 c b < / d 1 p 1 : U U I D > < d 1 p 1 : C o n t a i n e r   z : R e f = " i 5 8 3 5 " / > < d 1 p 1 : V a l u e   i : t y p e = " d 1 : s t r i n g " > ' T 6 2 ' ! 6 1 : 6 1 < / d 1 p 1 : V a l u e > < / d 2 : a n y T y p e > < d 2 : a n y T y p e   z : I d = " i 5 8 9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8 3 4 " / > < d 1 p 1 : U U I D > 7 b 9 b b a f 7 - 8 5 b 2 - 4 2 0 0 - 9 4 7 0 - d b f 4 3 e 8 d c b e 1 < / d 1 p 1 : U U I D > < d 1 p 1 : C o n t a i n e r   z : R e f = " i 5 8 3 5 " / > < d 1 p 1 : V a l u e   i : t y p e = " d 1 : s t r i n g " > ' T 6 3 ' ! 6 1 : 6 1 < / d 1 p 1 : V a l u e > < / d 2 : a n y T y p e > < d 2 : a n y T y p e   z : I d = " i 5 9 0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8 3 4 " / > < d 1 p 1 : U U I D > b a f 8 7 8 4 c - 1 e 0 c - 4 b d c - b 8 f 3 - 1 3 3 a 9 8 c 3 6 2 1 b < / d 1 p 1 : U U I D > < d 1 p 1 : C o n t a i n e r   z : R e f = " i 5 8 3 5 " / > < d 1 p 1 : V a l u e   i : t y p e = " d 1 : s t r i n g " > ' T 6 4 ' ! 6 1 : 6 1 < / d 1 p 1 : V a l u e > < / d 2 : a n y T y p e > < d 2 : a n y T y p e   z : I d = " i 5 9 0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8 3 4 " / > < d 1 p 1 : U U I D > 8 a 3 9 a d 2 5 - 0 0 e 8 - 4 d 9 f - 8 f 2 4 - f 0 8 c e 0 9 c 7 b 8 3 < / d 1 p 1 : U U I D > < d 1 p 1 : C o n t a i n e r   z : R e f = " i 5 8 3 5 " / > < d 1 p 1 : V a l u e   i : t y p e = " d 1 : s t r i n g " > ' T 6 5 ' ! 6 2 : 6 2 < / d 1 p 1 : V a l u e > < / d 2 : a n y T y p e > < d 2 : a n y T y p e   z : I d = " i 5 9 0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8 3 4 " / > < d 1 p 1 : U U I D > 8 d f b 9 1 a 2 - 4 6 1 a - 4 4 6 f - a 1 0 e - 7 a a 4 0 3 5 6 4 f 5 8 < / d 1 p 1 : U U I D > < d 1 p 1 : C o n t a i n e r   z : R e f = " i 5 8 3 5 " / > < d 1 p 1 : V a l u e   i : t y p e = " d 1 : s t r i n g " > ' T 6 6 ' ! 6 2 : 6 2 < / d 1 p 1 : V a l u e > < / d 2 : a n y T y p e > < d 2 : a n y T y p e   z : I d = " i 5 9 0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8 3 4 " / > < d 1 p 1 : U U I D > 1 f 5 e 9 a 1 6 - 9 4 f 1 - 4 a 0 d - 9 b f e - 0 e 2 9 4 a a 0 6 c f 9 < / d 1 p 1 : U U I D > < d 1 p 1 : C o n t a i n e r   z : R e f = " i 5 8 3 5 " / > < d 1 p 1 : V a l u e   i : t y p e = " d 1 : s t r i n g " > ' T 6 7 ' ! 6 2 : 6 2 < / d 1 p 1 : V a l u e > < / d 2 : a n y T y p e > < d 2 : a n y T y p e   z : I d = " i 5 9 0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8 3 4 " / > < d 1 p 1 : U U I D > 4 4 5 7 9 3 a 7 - 7 5 a 4 - 4 5 0 f - 9 1 8 9 - f e 1 0 7 a 3 0 2 a b d < / d 1 p 1 : U U I D > < d 1 p 1 : C o n t a i n e r   z : R e f = " i 5 8 3 5 " / > < d 1 p 1 : V a l u e   i : t y p e = " d 1 : s t r i n g " > ' T 6 8 ' ! 6 2 : 6 2 < / d 1 p 1 : V a l u e > < / d 2 : a n y T y p e > < d 2 : a n y T y p e   z : I d = " i 5 9 0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8 3 4 " / > < d 1 p 1 : U U I D > 2 1 5 3 3 d c c - d 5 c 8 - 4 4 4 9 - b 3 9 c - 4 c 0 a 2 f 6 7 8 0 0 d < / d 1 p 1 : U U I D > < d 1 p 1 : C o n t a i n e r   z : R e f = " i 5 8 3 5 " / > < d 1 p 1 : V a l u e   i : t y p e = " d 1 : s t r i n g " > ' T 6 9 ' ! 6 2 : 6 2 < / d 1 p 1 : V a l u e > < / d 2 : a n y T y p e > < d 2 : a n y T y p e   z : I d = " i 5 9 0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8 3 4 " / > < d 1 p 1 : U U I D > 0 f 4 8 2 4 1 0 - f a 9 5 - 4 9 d d - 9 9 e b - f d 2 8 7 4 4 4 f c b 3 < / d 1 p 1 : U U I D > < d 1 p 1 : C o n t a i n e r   z : R e f = " i 5 8 3 5 " / > < d 1 p 1 : V a l u e   i : t y p e = " d 1 : s t r i n g " > ' T 7 0 ' ! 6 3 : 6 3 < / d 1 p 1 : V a l u e > < / d 2 : a n y T y p e > < d 2 : a n y T y p e   z : I d = " i 5 9 0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8 3 4 " / > < d 1 p 1 : U U I D > 0 e 8 f a a 3 9 - 3 b 2 d - 4 a 1 5 - a e f f - a 4 b 9 6 e d f a c a 5 < / d 1 p 1 : U U I D > < d 1 p 1 : C o n t a i n e r   z : R e f = " i 5 8 3 5 " / > < d 1 p 1 : V a l u e   i : t y p e = " d 1 : s t r i n g " > ' T 7 1 ' ! 6 3 : 6 3 < / d 1 p 1 : V a l u e > < / d 2 : a n y T y p e > < d 2 : a n y T y p e   z : I d = " i 5 9 0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8 3 4 " / > < d 1 p 1 : U U I D > 6 1 d 0 8 5 2 3 - 7 c a d - 4 4 1 3 - b a 5 7 - b 2 d a f 9 6 b 6 6 d 3 < / d 1 p 1 : U U I D > < d 1 p 1 : C o n t a i n e r   z : R e f = " i 5 8 3 5 " / > < d 1 p 1 : V a l u e   i : t y p e = " d 1 : s t r i n g " > ' T 7 2 ' ! 6 3 : 6 3 < / d 1 p 1 : V a l u e > < / d 2 : a n y T y p e > < d 2 : a n y T y p e   z : I d = " i 5 9 0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8 3 4 " / > < d 1 p 1 : U U I D > 5 a e 9 0 5 8 a - 0 9 d e - 4 2 4 e - a 2 b 3 - 4 0 9 4 f c 4 2 d b 1 d < / d 1 p 1 : U U I D > < d 1 p 1 : C o n t a i n e r   z : R e f = " i 5 8 3 5 " / > < d 1 p 1 : V a l u e   i : t y p e = " d 1 : s t r i n g " > ' T 7 3 ' ! 6 3 : 6 3 < / d 1 p 1 : V a l u e > < / d 2 : a n y T y p e > < d 2 : a n y T y p e   z : I d = " i 5 9 1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8 3 4 " / > < d 1 p 1 : U U I D > b b 1 a f e e 0 - f 7 b d - 4 1 d 7 - b c 5 a - a 4 c 9 6 7 1 0 5 4 5 9 < / d 1 p 1 : U U I D > < d 1 p 1 : C o n t a i n e r   z : R e f = " i 5 8 3 5 " / > < d 1 p 1 : V a l u e   i : t y p e = " d 1 : s t r i n g " > ' T 7 4 ' ! 6 3 : 6 3 < / d 1 p 1 : V a l u e > < / d 2 : a n y T y p e > < d 2 : a n y T y p e   z : I d = " i 5 9 1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8 3 4 " / > < d 1 p 1 : U U I D > 3 4 7 9 5 2 3 b - b f a c - 4 f 9 e - 9 2 8 a - e 4 b a d d 7 1 4 8 6 6 < / d 1 p 1 : U U I D > < d 1 p 1 : C o n t a i n e r   z : R e f = " i 5 8 3 5 " / > < d 1 p 1 : V a l u e   i : t y p e = " d 1 : s t r i n g " > ' T 7 5 ' ! 6 2 : 6 2 < / d 1 p 1 : V a l u e > < / d 2 : a n y T y p e > < d 2 : a n y T y p e   z : I d = " i 5 9 1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8 3 4 " / > < d 1 p 1 : U U I D > c 7 7 2 8 5 f 9 - 0 4 6 6 - 4 6 9 3 - 9 0 5 9 - d f a 3 7 6 c d a a 7 9 < / d 1 p 1 : U U I D > < d 1 p 1 : C o n t a i n e r   z : R e f = " i 5 8 3 5 " / > < d 1 p 1 : V a l u e   i : t y p e = " d 1 : s t r i n g " > ' T 7 6 ' ! 6 2 : 6 2 < / d 1 p 1 : V a l u e > < / d 2 : a n y T y p e > < d 2 : a n y T y p e   z : I d = " i 5 9 1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8 3 4 " / > < d 1 p 1 : U U I D > 4 b d c 5 d f f - f 5 d 7 - 4 d 3 f - a 8 d 9 - e 4 1 5 5 8 f b 4 8 9 5 < / d 1 p 1 : U U I D > < d 1 p 1 : C o n t a i n e r   z : R e f = " i 5 8 3 5 " / > < d 1 p 1 : V a l u e   i : t y p e = " d 1 : s t r i n g " > ' T 7 7 ' ! 6 2 : 6 2 < / d 1 p 1 : V a l u e > < / d 2 : a n y T y p e > < d 2 : a n y T y p e   z : I d = " i 5 9 1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8 3 4 " / > < d 1 p 1 : U U I D > 7 7 1 e c f 7 f - 9 f b b - 4 c c 8 - 9 9 0 a - 4 c 0 1 b b 9 5 f c 8 2 < / d 1 p 1 : U U I D > < d 1 p 1 : C o n t a i n e r   z : R e f = " i 5 8 3 5 " / > < d 1 p 1 : V a l u e   i : t y p e = " d 1 : s t r i n g " > ' T 7 8 ' ! 6 2 : 6 2 < / d 1 p 1 : V a l u e > < / d 2 : a n y T y p e > < d 2 : a n y T y p e   z : I d = " i 5 9 1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8 3 4 " / > < d 1 p 1 : U U I D > 5 4 7 2 5 a 9 a - a f 9 b - 4 4 8 9 - 9 b 1 b - 1 0 f e a 2 1 8 7 2 b d < / d 1 p 1 : U U I D > < d 1 p 1 : C o n t a i n e r   z : R e f = " i 5 8 3 5 " / > < d 1 p 1 : V a l u e   i : t y p e = " d 1 : s t r i n g " > ' T 7 9 ' ! 6 3 : 6 3 < / d 1 p 1 : V a l u e > < / d 2 : a n y T y p e > < d 2 : a n y T y p e   z : I d = " i 5 9 1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8 3 4 " / > < d 1 p 1 : U U I D > b 0 4 3 2 b 5 f - 6 d b 3 - 4 9 4 f - 8 9 a d - 5 7 f 1 d 6 4 f e 4 1 6 < / d 1 p 1 : U U I D > < d 1 p 1 : C o n t a i n e r   z : R e f = " i 5 8 3 5 " / > < d 1 p 1 : V a l u e   i : t y p e = " d 1 : s t r i n g " > ' T 8 0 ' ! 6 3 : 6 3 < / d 1 p 1 : V a l u e > < / d 2 : a n y T y p e > < d 2 : a n y T y p e   z : I d = " i 5 9 1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8 3 4 " / > < d 1 p 1 : U U I D > 4 e f 9 b 8 3 9 - e 8 1 b - 4 1 c 2 - b f 5 a - 9 8 a e 2 6 a 3 2 d d e < / d 1 p 1 : U U I D > < d 1 p 1 : C o n t a i n e r   z : R e f = " i 5 8 3 5 " / > < d 1 p 1 : V a l u e   i : t y p e = " d 1 : s t r i n g " > ' T 8 1 ' ! 6 3 : 6 3 < / d 1 p 1 : V a l u e > < / d 2 : a n y T y p e > < d 2 : a n y T y p e   z : I d = " i 5 9 1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8 3 4 " / > < d 1 p 1 : U U I D > a 1 e 4 4 8 3 1 - 8 1 b 9 - 4 a 0 1 - 8 4 3 b - 2 d b 2 1 3 0 9 3 f 2 f < / d 1 p 1 : U U I D > < d 1 p 1 : C o n t a i n e r   z : R e f = " i 5 8 3 5 " / > < d 1 p 1 : V a l u e   i : t y p e = " d 1 : s t r i n g " > ' T 8 2 ' ! 6 2 : 6 2 < / d 1 p 1 : V a l u e > < / d 2 : a n y T y p e > < d 2 : a n y T y p e   z : I d = " i 5 9 1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8 3 4 " / > < d 1 p 1 : U U I D > 2 b f 8 d 6 5 1 - 8 e b 5 - 4 3 d 8 - 8 3 f 1 - 7 f 8 f 2 c f e f a 1 e < / d 1 p 1 : U U I D > < d 1 p 1 : C o n t a i n e r   z : R e f = " i 5 8 3 5 " / > < d 1 p 1 : V a l u e   i : t y p e = " d 1 : s t r i n g " > ' T 8 3 ' ! 6 2 : 6 2 < / d 1 p 1 : V a l u e > < / d 2 : a n y T y p e > < d 2 : a n y T y p e   z : I d = " i 5 9 2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8 3 4 " / > < d 1 p 1 : U U I D > d 4 6 4 c 9 2 7 - 5 2 9 f - 4 9 e b - b 4 d 1 - f f b b e f 3 4 3 8 4 c < / d 1 p 1 : U U I D > < d 1 p 1 : C o n t a i n e r   z : R e f = " i 5 8 3 5 " / > < d 1 p 1 : V a l u e   i : t y p e = " d 1 : s t r i n g " > ' T 8 4 ' ! 6 2 : 6 2 < / d 1 p 1 : V a l u e > < / d 2 : a n y T y p e > < d 2 : a n y T y p e   z : I d = " i 5 9 2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8 3 4 " / > < d 1 p 1 : U U I D > 1 5 4 b 7 2 6 0 - b d 6 f - 4 5 f a - a 2 d d - 4 b 1 e 7 3 7 3 c a 6 2 < / d 1 p 1 : U U I D > < d 1 p 1 : C o n t a i n e r   z : R e f = " i 5 8 3 5 " / > < d 1 p 1 : V a l u e   i : t y p e = " d 1 : s t r i n g " > ' T 8 5 ' ! 6 2 : 6 2 < / d 1 p 1 : V a l u e > < / d 2 : a n y T y p e > < d 2 : a n y T y p e   z : I d = " i 5 9 2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8 3 4 " / > < d 1 p 1 : U U I D > 3 7 c 9 e 4 0 c - 7 9 c 4 - 4 d 4 e - 9 6 d c - f e 9 3 4 8 1 3 c b 5 b < / d 1 p 1 : U U I D > < d 1 p 1 : C o n t a i n e r   z : R e f = " i 5 8 3 5 " / > < d 1 p 1 : V a l u e   i : t y p e = " d 1 : s t r i n g " > ' T 8 6 ' ! 6 1 : 6 1 < / d 1 p 1 : V a l u e > < / d 2 : a n y T y p e > < d 2 : a n y T y p e   z : I d = " i 5 9 2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8 3 4 " / > < d 1 p 1 : U U I D > 0 0 1 f 3 0 2 2 - e 2 e c - 4 3 a a - 8 f 8 a - 5 3 6 5 9 d 2 8 f 3 2 c < / d 1 p 1 : U U I D > < d 1 p 1 : C o n t a i n e r   z : R e f = " i 5 8 3 5 " / > < d 1 p 1 : V a l u e   i : t y p e = " d 1 : s t r i n g " > ' T 8 7 ' ! 6 2 : 6 2 < / d 1 p 1 : V a l u e > < / d 2 : a n y T y p e > < d 2 : a n y T y p e   z : I d = " i 5 9 2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8 3 4 " / > < d 1 p 1 : U U I D > f f c 8 b 4 9 0 - d 1 b 6 - 4 8 4 1 - 9 e 5 9 - 8 8 5 5 e a 4 0 6 8 5 c < / d 1 p 1 : U U I D > < d 1 p 1 : C o n t a i n e r   z : R e f = " i 5 8 3 5 " / > < d 1 p 1 : V a l u e   i : t y p e = " d 1 : s t r i n g " > ' T 8 8 ' ! 6 2 : 6 2 < / d 1 p 1 : V a l u e > < / d 2 : a n y T y p e > < d 2 : a n y T y p e   z : I d = " i 5 9 2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8 3 4 " / > < d 1 p 1 : U U I D > 9 5 b b 3 c 5 8 - 0 8 8 5 - 4 7 c 9 - a a 0 2 - 0 5 5 3 7 7 9 0 4 1 9 1 < / d 1 p 1 : U U I D > < d 1 p 1 : C o n t a i n e r   z : R e f = " i 5 8 3 5 " / > < d 1 p 1 : V a l u e   i : t y p e = " d 1 : s t r i n g " > ' T 8 9 ' ! 6 2 : 6 2 < / d 1 p 1 : V a l u e > < / d 2 : a n y T y p e > < d 2 : a n y T y p e   z : I d = " i 5 9 2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8 3 4 " / > < d 1 p 1 : U U I D > a b 0 9 c b 4 a - 1 1 1 d - 4 1 4 1 - 9 6 3 a - 1 1 f a 7 1 0 f 5 a 0 9 < / d 1 p 1 : U U I D > < d 1 p 1 : C o n t a i n e r   z : R e f = " i 5 8 3 5 " / > < d 1 p 1 : V a l u e   i : t y p e = " d 1 : s t r i n g " > ' T 9 0 ' ! 6 1 : 6 1 < / d 1 p 1 : V a l u e > < / d 2 : a n y T y p e > < d 2 : a n y T y p e   z : I d = " i 5 9 2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8 3 4 " / > < d 1 p 1 : U U I D > c d 2 9 8 c 6 5 - 8 9 c 1 - 4 2 4 a - b 8 0 4 - e a 0 3 d 2 b d c a c 9 < / d 1 p 1 : U U I D > < d 1 p 1 : C o n t a i n e r   z : R e f = " i 5 8 3 5 " / > < d 1 p 1 : V a l u e   i : t y p e = " d 1 : s t r i n g " > ' T 9 1 ' ! 6 1 : 6 1 < / d 1 p 1 : V a l u e > < / d 2 : a n y T y p e > < d 2 : a n y T y p e   z : I d = " i 5 9 2 8 "   i : t y p e = " d 1 p 1 : M D M P r o p e r t y " > < d 1 p 1 : N a m e > C o m p a r i s o n R e s u l t < / d 1 p 1 : N a m e > < d 1 p 1 : P a r e n t   z : R e f = " i 5 8 3 4 " / > < d 1 p 1 : U U I D > 5 e b 1 d 8 e 8 - d 2 d 7 - 4 a b c - a 3 d 1 - 1 9 b d 8 c f 7 b 2 3 d < / d 1 p 1 : U U I D > < d 1 p 1 : C o n t a i n e r   z : R e f = " i 5 8 3 5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5 9 2 9 " > < d 1 p 1 : U U I D > 1 b d 3 5 d 0 2 - c 7 7 7 - 4 c 1 a - b 7 8 5 - 7 8 1 1 6 4 1 1 7 2 6 9 < / d 1 p 1 : U U I D > < d 1 p 1 : _ e l e m e n t s > < d 2 : a n y T y p e   z : R e f = " i 5 8 3 6 " / > < d 2 : a n y T y p e   z : R e f = " i 5 8 3 7 " / > < d 2 : a n y T y p e   z : R e f = " i 5 8 3 8 " / > < d 2 : a n y T y p e   z : R e f = " i 5 8 3 9 " / > < d 2 : a n y T y p e   z : R e f = " i 5 8 4 0 " / > < d 2 : a n y T y p e   z : R e f = " i 5 8 4 1 " / > < d 2 : a n y T y p e   z : R e f = " i 5 8 4 2 " / > < d 2 : a n y T y p e   z : R e f = " i 5 8 4 3 " / > < d 2 : a n y T y p e   z : R e f = " i 5 8 4 4 " / > < d 2 : a n y T y p e   z : R e f = " i 5 8 4 5 " / > < d 2 : a n y T y p e   z : R e f = " i 5 8 4 6 " / > < d 2 : a n y T y p e   z : R e f = " i 5 8 4 7 " / > < d 2 : a n y T y p e   z : R e f = " i 5 8 4 8 " / > < d 2 : a n y T y p e   z : R e f = " i 5 8 4 9 " / > < d 2 : a n y T y p e   z : R e f = " i 5 8 5 0 " / > < d 2 : a n y T y p e   z : R e f = " i 5 8 5 1 " / > < d 2 : a n y T y p e   z : R e f = " i 5 8 5 2 " / > < d 2 : a n y T y p e   z : R e f = " i 5 8 5 3 " / > < d 2 : a n y T y p e   z : R e f = " i 5 8 5 4 " / > < d 2 : a n y T y p e   z : R e f = " i 5 8 5 5 " / > < d 2 : a n y T y p e   z : R e f = " i 5 8 5 6 " / > < d 2 : a n y T y p e   z : R e f = " i 5 8 5 7 " / > < d 2 : a n y T y p e   z : R e f = " i 5 8 5 8 " / > < d 2 : a n y T y p e   z : R e f = " i 5 8 5 9 " / > < d 2 : a n y T y p e   z : R e f = " i 5 8 6 0 " / > < d 2 : a n y T y p e   z : R e f = " i 5 8 6 1 " / > < d 2 : a n y T y p e   z : R e f = " i 5 8 6 2 " / > < d 2 : a n y T y p e   z : R e f = " i 5 8 6 3 " / > < d 2 : a n y T y p e   z : R e f = " i 5 8 6 4 " / > < d 2 : a n y T y p e   z : R e f = " i 5 8 6 5 " / > < d 2 : a n y T y p e   z : R e f = " i 5 8 6 6 " / > < d 2 : a n y T y p e   z : R e f = " i 5 8 6 7 " / > < d 2 : a n y T y p e   z : R e f = " i 5 8 6 8 " / > < d 2 : a n y T y p e   z : R e f = " i 5 8 6 9 " / > < d 2 : a n y T y p e   z : R e f = " i 5 8 7 0 " / > < d 2 : a n y T y p e   z : R e f = " i 5 8 7 1 " / > < d 2 : a n y T y p e   z : R e f = " i 5 8 7 2 " / > < d 2 : a n y T y p e   z : R e f = " i 5 8 7 3 " / > < d 2 : a n y T y p e   z : R e f = " i 5 8 7 4 " / > < d 2 : a n y T y p e   z : R e f = " i 5 8 7 5 " / > < d 2 : a n y T y p e   z : R e f = " i 5 8 7 6 " / > < d 2 : a n y T y p e   z : R e f = " i 5 8 7 7 " / > < d 2 : a n y T y p e   z : R e f = " i 5 8 7 8 " / > < d 2 : a n y T y p e   z : R e f = " i 5 8 7 9 " / > < d 2 : a n y T y p e   z : R e f = " i 5 8 8 0 " / > < d 2 : a n y T y p e   z : R e f = " i 5 8 8 1 " / > < d 2 : a n y T y p e   z : R e f = " i 5 8 8 2 " / > < d 2 : a n y T y p e   z : R e f = " i 5 8 8 3 " / > < d 2 : a n y T y p e   z : R e f = " i 5 8 8 4 " / > < d 2 : a n y T y p e   z : R e f = " i 5 8 8 5 " / > < d 2 : a n y T y p e   z : R e f = " i 5 8 8 6 " / > < d 2 : a n y T y p e   z : R e f = " i 5 8 8 7 " / > < d 2 : a n y T y p e   z : R e f = " i 5 8 8 8 " / > < d 2 : a n y T y p e   z : R e f = " i 5 8 8 9 " / > < d 2 : a n y T y p e   z : R e f = " i 5 8 9 0 " / > < d 2 : a n y T y p e   z : R e f = " i 5 8 9 1 " / > < d 2 : a n y T y p e   z : R e f = " i 5 8 9 2 " / > < d 2 : a n y T y p e   z : R e f = " i 5 8 9 3 " / > < d 2 : a n y T y p e   z : R e f = " i 5 8 9 4 " / > < d 2 : a n y T y p e   z : R e f = " i 5 8 9 5 " / > < d 2 : a n y T y p e   z : R e f = " i 5 8 9 6 " / > < d 2 : a n y T y p e   z : R e f = " i 5 8 9 7 " / > < d 2 : a n y T y p e   z : R e f = " i 5 8 9 8 " / > < d 2 : a n y T y p e   z : R e f = " i 5 8 9 9 " / > < d 2 : a n y T y p e   z : R e f = " i 5 9 0 0 " / > < d 2 : a n y T y p e   z : R e f = " i 5 9 0 1 " / > < d 2 : a n y T y p e   z : R e f = " i 5 9 0 2 " / > < d 2 : a n y T y p e   z : R e f = " i 5 9 0 3 " / > < d 2 : a n y T y p e   z : R e f = " i 5 9 0 4 " / > < d 2 : a n y T y p e   z : R e f = " i 5 9 0 5 " / > < d 2 : a n y T y p e   z : R e f = " i 5 9 0 6 " / > < d 2 : a n y T y p e   z : R e f = " i 5 9 0 7 " / > < d 2 : a n y T y p e   z : R e f = " i 5 9 0 8 " / > < d 2 : a n y T y p e   z : R e f = " i 5 9 0 9 " / > < d 2 : a n y T y p e   z : R e f = " i 5 9 1 0 " / > < d 2 : a n y T y p e   z : R e f = " i 5 9 1 1 " / > < d 2 : a n y T y p e   z : R e f = " i 5 9 1 2 " / > < d 2 : a n y T y p e   z : R e f = " i 5 9 1 3 " / > < d 2 : a n y T y p e   z : R e f = " i 5 9 1 4 " / > < d 2 : a n y T y p e   z : R e f = " i 5 9 1 5 " / > < d 2 : a n y T y p e   z : R e f = " i 5 9 1 6 " / > < d 2 : a n y T y p e   z : R e f = " i 5 9 1 7 " / > < d 2 : a n y T y p e   z : R e f = " i 5 9 1 8 " / > < d 2 : a n y T y p e   z : R e f = " i 5 9 1 9 " / > < d 2 : a n y T y p e   z : R e f = " i 5 9 2 0 " / > < d 2 : a n y T y p e   z : R e f = " i 5 9 2 1 " / > < d 2 : a n y T y p e   z : R e f = " i 5 9 2 2 " / > < d 2 : a n y T y p e   z : R e f = " i 5 9 2 3 " / > < d 2 : a n y T y p e   z : R e f = " i 5 9 2 4 " / > < d 2 : a n y T y p e   z : R e f = " i 5 9 2 5 " / > < d 2 : a n y T y p e   z : R e f = " i 5 9 2 6 " / > < d 2 : a n y T y p e   z : R e f = " i 5 9 2 7 " / > < d 2 : a n y T y p e   z : R e f = " i 5 9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5 9 3 0 "   i : t y p e = " d 1 p 1 : L a b e l " > < d 1 p 1 : P a r e n t   z : R e f = " i 5 8 3 4 " / > < d 1 p 1 : U U I D > 4 1 a c 0 e e 2 - 4 d d 2 - 4 5 f e - 8 1 c 1 - 6 f 7 4 2 4 2 f 6 e b 3 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 A n a l y s i s S u b h e a d i n g 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5 9 3 1 "   i : t y p e = " d 1 p 1 : E l e m e n t " > < d 1 p 1 : N a m e > S T & a m p ; 3 2 ; D o m a i n e s & a m p ; 3 2 ; d i s c i p l i n a i r e s < / d 1 p 1 : N a m e > < d 1 p 1 : O b j e c t T y p e > E l e m e n t < / d 1 p 1 : O b j e c t T y p e > < d 1 p 1 : P a r e n t   z : R e f = " i 2 4 1 " / > < d 1 p 1 : U U I D > e 1 f 8 f 8 9 3 - e b 9 f - 4 6 1 e - 8 a 8 4 - e f d 6 6 7 5 c d 9 6 b < / d 1 p 1 : U U I D > < d 1 p 1 : _ p r o p e r t i e s   z : I d = " i 5 9 3 2 "   i : t y p e = " d 1 p 1 : M D M P r o p e r t i e s " > < d 1 p 1 : P a r e n t   z : R e f = " i 5 9 3 1 " / > < d 1 p 1 : U U I D > e 5 0 0 1 2 3 0 - 3 b f f - 4 1 e 7 - b 7 7 3 - 4 1 9 7 9 4 9 1 7 c 2 a < / d 1 p 1 : U U I D > < d 1 p 1 : _ e l e m e n t s > < d 2 : a n y T y p e   z : I d = " i 5 9 3 3 "   i : t y p e = " d 1 p 1 : M D M P r o p e r t y " > < d 1 p 1 : N a m e > S i g L e t t e r < / d 1 p 1 : N a m e > < d 1 p 1 : P a r e n t   z : R e f = " i 5 9 3 1 " / > < d 1 p 1 : U U I D > d a f 8 f 8 1 9 - 5 f 9 4 - 4 c 4 4 - 9 1 2 e - c 6 6 4 8 4 5 7 4 3 b b < / d 1 p 1 : U U I D > < d 1 p 1 : C o n t a i n e r   z : R e f = " i 5 9 3 2 " / > < d 1 p 1 : V a l u e   i : t y p e = " d 1 : s t r i n g " > < / d 1 p 1 : V a l u e > < / d 2 : a n y T y p e > < d 2 : a n y T y p e   z : I d = " i 5 9 3 4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5 9 3 1 " / > < d 1 p 1 : U U I D > e c 1 5 f b 3 a - a 3 f 7 - 4 6 f b - b e 6 5 - 1 d 4 7 3 5 c e 5 8 f 4 < / d 1 p 1 : U U I D > < d 1 p 1 : C o n t a i n e r   z : R e f = " i 5 9 3 2 " / > < d 1 p 1 : V a l u e   i : t y p e = " d 1 : s t r i n g " > ' T 1 ' ! 6 2 : 6 2 < / d 1 p 1 : V a l u e > < / d 2 : a n y T y p e > < d 2 : a n y T y p e   z : I d = " i 5 9 3 5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5 9 3 1 " / > < d 1 p 1 : U U I D > a 1 e d a a 0 7 - 1 d 1 6 - 4 1 0 3 - 9 0 5 c - 8 8 2 f 4 1 b 7 0 0 f b < / d 1 p 1 : U U I D > < d 1 p 1 : C o n t a i n e r   z : R e f = " i 5 9 3 2 " / > < d 1 p 1 : V a l u e   i : t y p e = " d 1 : s t r i n g " > ' T 2 ' ! 6 2 : 6 2 < / d 1 p 1 : V a l u e > < / d 2 : a n y T y p e > < d 2 : a n y T y p e   z : I d = " i 5 9 3 6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5 9 3 1 " / > < d 1 p 1 : U U I D > e 7 3 d d 5 1 c - 4 1 b e - 4 2 0 b - 9 e 4 e - f f 5 5 a 4 0 7 4 b f 7 < / d 1 p 1 : U U I D > < d 1 p 1 : C o n t a i n e r   z : R e f = " i 5 9 3 2 " / > < d 1 p 1 : V a l u e   i : t y p e = " d 1 : s t r i n g " > ' T 3 ' ! 6 2 : 6 2 < / d 1 p 1 : V a l u e > < / d 2 : a n y T y p e > < d 2 : a n y T y p e   z : I d = " i 5 9 3 7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5 9 3 1 " / > < d 1 p 1 : U U I D > d 5 9 c f 8 f 0 - 7 c b 2 - 4 2 c 2 - a 5 7 1 - a f b f 4 f 7 3 3 1 c 1 < / d 1 p 1 : U U I D > < d 1 p 1 : C o n t a i n e r   z : R e f = " i 5 9 3 2 " / > < d 1 p 1 : V a l u e   i : t y p e = " d 1 : s t r i n g " > ' T 4 ' ! 6 2 : 6 2 < / d 1 p 1 : V a l u e > < / d 2 : a n y T y p e > < d 2 : a n y T y p e   z : I d = " i 5 9 3 8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5 9 3 1 " / > < d 1 p 1 : U U I D > 5 4 f 0 c 9 a 4 - 9 7 2 3 - 4 1 6 e - 9 8 1 d - d 4 e 2 d a f 4 7 a c f < / d 1 p 1 : U U I D > < d 1 p 1 : C o n t a i n e r   z : R e f = " i 5 9 3 2 " / > < d 1 p 1 : V a l u e   i : t y p e = " d 1 : s t r i n g " > ' T 5 ' ! 6 2 : 6 2 < / d 1 p 1 : V a l u e > < / d 2 : a n y T y p e > < d 2 : a n y T y p e   z : I d = " i 5 9 3 9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5 9 3 1 " / > < d 1 p 1 : U U I D > 1 e 9 d b 1 5 d - 9 7 1 d - 4 6 1 f - b e a 7 - f d c c 9 b 4 c 0 5 2 5 < / d 1 p 1 : U U I D > < d 1 p 1 : C o n t a i n e r   z : R e f = " i 5 9 3 2 " / > < d 1 p 1 : V a l u e   i : t y p e = " d 1 : s t r i n g " > ' T 6 ' ! 6 2 : 6 2 < / d 1 p 1 : V a l u e > < / d 2 : a n y T y p e > < d 2 : a n y T y p e   z : I d = " i 5 9 4 0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5 9 3 1 " / > < d 1 p 1 : U U I D > 3 5 5 e d a 9 d - 6 e e 9 - 4 b b 3 - 8 9 5 1 - 9 7 0 1 f e 7 f 1 2 6 2 < / d 1 p 1 : U U I D > < d 1 p 1 : C o n t a i n e r   z : R e f = " i 5 9 3 2 " / > < d 1 p 1 : V a l u e   i : t y p e = " d 1 : s t r i n g " > ' T 7 ' ! 6 2 : 6 2 < / d 1 p 1 : V a l u e > < / d 2 : a n y T y p e > < d 2 : a n y T y p e   z : I d = " i 5 9 4 1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5 9 3 1 " / > < d 1 p 1 : U U I D > c 9 8 3 4 b 4 a - 4 6 f 3 - 4 4 6 a - 9 d 0 8 - 4 2 a b f 5 3 6 3 d d 3 < / d 1 p 1 : U U I D > < d 1 p 1 : C o n t a i n e r   z : R e f = " i 5 9 3 2 " / > < d 1 p 1 : V a l u e   i : t y p e = " d 1 : s t r i n g " > ' T 8 ' ! 6 2 : 6 2 < / d 1 p 1 : V a l u e > < / d 2 : a n y T y p e > < d 2 : a n y T y p e   z : I d = " i 5 9 4 2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5 9 3 1 " / > < d 1 p 1 : U U I D > c 1 3 f 0 3 5 7 - b 1 c a - 4 d 1 c - a 9 0 1 - b a 8 0 7 a 3 8 0 3 e 7 < / d 1 p 1 : U U I D > < d 1 p 1 : C o n t a i n e r   z : R e f = " i 5 9 3 2 " / > < d 1 p 1 : V a l u e   i : t y p e = " d 1 : s t r i n g " > ' T 9 ' ! 6 2 : 6 2 < / d 1 p 1 : V a l u e > < / d 2 : a n y T y p e > < d 2 : a n y T y p e   z : I d = " i 5 9 4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5 9 3 1 " / > < d 1 p 1 : U U I D > d 5 6 8 2 8 a a - b 8 f d - 4 9 8 b - a 7 1 f - 2 5 d a e 5 7 c f c b 7 < / d 1 p 1 : U U I D > < d 1 p 1 : C o n t a i n e r   z : R e f = " i 5 9 3 2 " / > < d 1 p 1 : V a l u e   i : t y p e = " d 1 : s t r i n g " > ' T 1 0 ' ! 6 2 : 6 2 < / d 1 p 1 : V a l u e > < / d 2 : a n y T y p e > < d 2 : a n y T y p e   z : I d = " i 5 9 4 4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5 9 3 1 " / > < d 1 p 1 : U U I D > 9 7 f 2 d 0 c e - f 6 7 1 - 4 a f 9 - 8 1 3 d - 8 9 5 5 e b 1 1 7 d 7 6 < / d 1 p 1 : U U I D > < d 1 p 1 : C o n t a i n e r   z : R e f = " i 5 9 3 2 " / > < d 1 p 1 : V a l u e   i : t y p e = " d 1 : s t r i n g " > ' T 1 1 ' ! 6 2 : 6 2 < / d 1 p 1 : V a l u e > < / d 2 : a n y T y p e > < d 2 : a n y T y p e   z : I d = " i 5 9 4 5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5 9 3 1 " / > < d 1 p 1 : U U I D > a 0 0 b d c 5 9 - 5 9 5 e - 4 e 2 4 - 9 e 0 9 - b 8 a 2 0 f 1 0 b f a d < / d 1 p 1 : U U I D > < d 1 p 1 : C o n t a i n e r   z : R e f = " i 5 9 3 2 " / > < d 1 p 1 : V a l u e   i : t y p e = " d 1 : s t r i n g " > ' T 1 2 ' ! 6 2 : 6 2 < / d 1 p 1 : V a l u e > < / d 2 : a n y T y p e > < d 2 : a n y T y p e   z : I d = " i 5 9 4 6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5 9 3 1 " / > < d 1 p 1 : U U I D > 7 c 3 9 c 6 e 8 - 4 f 2 7 - 4 3 e c - 9 7 2 7 - e f 1 3 6 f 8 3 8 c 1 3 < / d 1 p 1 : U U I D > < d 1 p 1 : C o n t a i n e r   z : R e f = " i 5 9 3 2 " / > < d 1 p 1 : V a l u e   i : t y p e = " d 1 : s t r i n g " > ' T 1 3 ' ! 6 2 : 6 2 < / d 1 p 1 : V a l u e > < / d 2 : a n y T y p e > < d 2 : a n y T y p e   z : I d = " i 5 9 4 7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5 9 3 1 " / > < d 1 p 1 : U U I D > 4 a a 9 c 6 0 1 - 3 1 d d - 4 1 4 0 - 9 3 8 9 - f 7 3 a 6 f 6 8 b 7 8 9 < / d 1 p 1 : U U I D > < d 1 p 1 : C o n t a i n e r   z : R e f = " i 5 9 3 2 " / > < d 1 p 1 : V a l u e   i : t y p e = " d 1 : s t r i n g " > ' T 1 4 ' ! 6 2 : 6 2 < / d 1 p 1 : V a l u e > < / d 2 : a n y T y p e > < d 2 : a n y T y p e   z : I d = " i 5 9 4 8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5 9 3 1 " / > < d 1 p 1 : U U I D > 8 b 0 f c 8 4 0 - 8 1 b a - 4 a d a - a c e f - 1 7 e f e b 5 1 b 1 0 6 < / d 1 p 1 : U U I D > < d 1 p 1 : C o n t a i n e r   z : R e f = " i 5 9 3 2 " / > < d 1 p 1 : V a l u e   i : t y p e = " d 1 : s t r i n g " > ' T 1 5 ' ! 6 2 : 6 2 < / d 1 p 1 : V a l u e > < / d 2 : a n y T y p e > < d 2 : a n y T y p e   z : I d = " i 5 9 4 9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5 9 3 1 " / > < d 1 p 1 : U U I D > 0 6 0 a a d 3 1 - 9 9 f 6 - 4 4 2 6 - a 5 0 b - a 3 9 d 0 8 a c e 2 c d < / d 1 p 1 : U U I D > < d 1 p 1 : C o n t a i n e r   z : R e f = " i 5 9 3 2 " / > < d 1 p 1 : V a l u e   i : t y p e = " d 1 : s t r i n g " > ' T 1 6 ' ! 6 2 : 6 2 < / d 1 p 1 : V a l u e > < / d 2 : a n y T y p e > < d 2 : a n y T y p e   z : I d = " i 5 9 5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5 9 3 1 " / > < d 1 p 1 : U U I D > b b b 6 3 e f 0 - a 2 d 2 - 4 f e d - b 5 0 7 - 9 d f 3 1 9 5 7 3 4 4 d < / d 1 p 1 : U U I D > < d 1 p 1 : C o n t a i n e r   z : R e f = " i 5 9 3 2 " / > < d 1 p 1 : V a l u e   i : t y p e = " d 1 : s t r i n g " > ' T 1 7 ' ! 6 2 : 6 2 < / d 1 p 1 : V a l u e > < / d 2 : a n y T y p e > < d 2 : a n y T y p e   z : I d = " i 5 9 5 1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5 9 3 1 " / > < d 1 p 1 : U U I D > e 8 9 a b d 0 a - 8 8 4 e - 4 2 a 9 - 8 e b 7 - 5 d 6 1 e f 5 c 2 7 4 f < / d 1 p 1 : U U I D > < d 1 p 1 : C o n t a i n e r   z : R e f = " i 5 9 3 2 " / > < d 1 p 1 : V a l u e   i : t y p e = " d 1 : s t r i n g " > ' T 1 8 ' ! 6 2 : 6 2 < / d 1 p 1 : V a l u e > < / d 2 : a n y T y p e > < d 2 : a n y T y p e   z : I d = " i 5 9 5 2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5 9 3 1 " / > < d 1 p 1 : U U I D > e d 5 a d 0 9 3 - 1 7 e b - 4 9 1 0 - b c 1 7 - 6 8 a e e c 3 7 f 8 f d < / d 1 p 1 : U U I D > < d 1 p 1 : C o n t a i n e r   z : R e f = " i 5 9 3 2 " / > < d 1 p 1 : V a l u e   i : t y p e = " d 1 : s t r i n g " > ' T 1 9 ' ! 6 2 : 6 2 < / d 1 p 1 : V a l u e > < / d 2 : a n y T y p e > < d 2 : a n y T y p e   z : I d = " i 5 9 5 3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5 9 3 1 " / > < d 1 p 1 : U U I D > 5 7 9 e f 4 1 9 - 5 1 5 0 - 4 b 8 4 - b c 8 4 - 3 c 2 1 a 3 c 6 b 8 e 3 < / d 1 p 1 : U U I D > < d 1 p 1 : C o n t a i n e r   z : R e f = " i 5 9 3 2 " / > < d 1 p 1 : V a l u e   i : t y p e = " d 1 : s t r i n g " > ' T 2 0 ' ! 6 2 : 6 2 < / d 1 p 1 : V a l u e > < / d 2 : a n y T y p e > < d 2 : a n y T y p e   z : I d = " i 5 9 5 4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5 9 3 1 " / > < d 1 p 1 : U U I D > d c 8 b 7 c d a - 7 7 4 a - 4 b b 2 - 8 f b 6 - 5 a 0 e d 8 7 9 1 3 2 9 < / d 1 p 1 : U U I D > < d 1 p 1 : C o n t a i n e r   z : R e f = " i 5 9 3 2 " / > < d 1 p 1 : V a l u e   i : t y p e = " d 1 : s t r i n g " > ' T 2 1 ' ! 6 2 : 6 2 < / d 1 p 1 : V a l u e > < / d 2 : a n y T y p e > < d 2 : a n y T y p e   z : I d = " i 5 9 5 5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5 9 3 1 " / > < d 1 p 1 : U U I D > 3 2 8 6 8 b 7 9 - 4 8 5 0 - 4 e f 0 - 8 b 4 6 - 6 2 9 5 6 3 1 a 3 f 5 0 < / d 1 p 1 : U U I D > < d 1 p 1 : C o n t a i n e r   z : R e f = " i 5 9 3 2 " / > < d 1 p 1 : V a l u e   i : t y p e = " d 1 : s t r i n g " > ' T 2 2 ' ! 6 3 : 6 3 < / d 1 p 1 : V a l u e > < / d 2 : a n y T y p e > < d 2 : a n y T y p e   z : I d = " i 5 9 5 6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5 9 3 1 " / > < d 1 p 1 : U U I D > 5 8 8 1 6 8 f 6 - 4 f 2 0 - 4 0 a e - b 5 8 c - 7 2 6 7 4 4 8 5 0 c 0 a < / d 1 p 1 : U U I D > < d 1 p 1 : C o n t a i n e r   z : R e f = " i 5 9 3 2 " / > < d 1 p 1 : V a l u e   i : t y p e = " d 1 : s t r i n g " > ' T 2 3 ' ! 6 3 : 6 3 < / d 1 p 1 : V a l u e > < / d 2 : a n y T y p e > < d 2 : a n y T y p e   z : I d = " i 5 9 5 7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5 9 3 1 " / > < d 1 p 1 : U U I D > a 2 8 9 0 6 b 6 - a 3 1 7 - 4 7 e 4 - a b 5 1 - 8 d 8 2 5 4 2 f 8 4 8 c < / d 1 p 1 : U U I D > < d 1 p 1 : C o n t a i n e r   z : R e f = " i 5 9 3 2 " / > < d 1 p 1 : V a l u e   i : t y p e = " d 1 : s t r i n g " > ' T 2 4 ' ! 6 3 : 6 3 < / d 1 p 1 : V a l u e > < / d 2 : a n y T y p e > < d 2 : a n y T y p e   z : I d = " i 5 9 5 8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5 9 3 1 " / > < d 1 p 1 : U U I D > 3 9 a f 0 f a d - 2 3 7 8 - 4 b 8 7 - 8 8 b 1 - c 4 e 0 b b 8 1 d 8 5 d < / d 1 p 1 : U U I D > < d 1 p 1 : C o n t a i n e r   z : R e f = " i 5 9 3 2 " / > < d 1 p 1 : V a l u e   i : t y p e = " d 1 : s t r i n g " > ' T 2 5 ' ! 6 3 : 6 3 < / d 1 p 1 : V a l u e > < / d 2 : a n y T y p e > < d 2 : a n y T y p e   z : I d = " i 5 9 5 9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5 9 3 1 " / > < d 1 p 1 : U U I D > 5 c 6 6 b 5 b 7 - 2 c a 9 - 4 7 6 9 - b b b 2 - 0 e 8 8 6 f 6 f 3 e 9 1 < / d 1 p 1 : U U I D > < d 1 p 1 : C o n t a i n e r   z : R e f = " i 5 9 3 2 " / > < d 1 p 1 : V a l u e   i : t y p e = " d 1 : s t r i n g " > ' T 2 6 ' ! 6 3 : 6 3 < / d 1 p 1 : V a l u e > < / d 2 : a n y T y p e > < d 2 : a n y T y p e   z : I d = " i 5 9 6 0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5 9 3 1 " / > < d 1 p 1 : U U I D > 4 6 0 0 f 6 1 8 - 8 f 8 8 - 4 6 a 7 - a 2 a 3 - 7 2 9 8 c 7 b 5 a 7 e 5 < / d 1 p 1 : U U I D > < d 1 p 1 : C o n t a i n e r   z : R e f = " i 5 9 3 2 " / > < d 1 p 1 : V a l u e   i : t y p e = " d 1 : s t r i n g " > ' T 2 7 ' ! 6 3 : 6 3 < / d 1 p 1 : V a l u e > < / d 2 : a n y T y p e > < d 2 : a n y T y p e   z : I d = " i 5 9 6 1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5 9 3 1 " / > < d 1 p 1 : U U I D > 3 1 b f 1 e 5 c - d 8 3 7 - 4 3 2 d - 8 8 6 e - 6 c a b 9 9 6 b 1 5 5 1 < / d 1 p 1 : U U I D > < d 1 p 1 : C o n t a i n e r   z : R e f = " i 5 9 3 2 " / > < d 1 p 1 : V a l u e   i : t y p e = " d 1 : s t r i n g " > ' T 2 8 ' ! 6 3 : 6 3 < / d 1 p 1 : V a l u e > < / d 2 : a n y T y p e > < d 2 : a n y T y p e   z : I d = " i 5 9 6 2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5 9 3 1 " / > < d 1 p 1 : U U I D > c 1 6 1 8 b 8 6 - d f 8 5 - 4 0 d 0 - a 5 d c - 7 5 8 3 c b 6 8 4 f 9 9 < / d 1 p 1 : U U I D > < d 1 p 1 : C o n t a i n e r   z : R e f = " i 5 9 3 2 " / > < d 1 p 1 : V a l u e   i : t y p e = " d 1 : s t r i n g " > ' T 2 9 ' ! 6 3 : 6 3 < / d 1 p 1 : V a l u e > < / d 2 : a n y T y p e > < d 2 : a n y T y p e   z : I d = " i 5 9 6 3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5 9 3 1 " / > < d 1 p 1 : U U I D > e a 4 d 6 2 9 4 - d c 5 0 - 4 c 9 3 - 9 d 3 9 - d 4 3 6 7 5 a 2 4 c 0 4 < / d 1 p 1 : U U I D > < d 1 p 1 : C o n t a i n e r   z : R e f = " i 5 9 3 2 " / > < d 1 p 1 : V a l u e   i : t y p e = " d 1 : s t r i n g " > ' T 3 0 ' ! 6 4 : 6 4 < / d 1 p 1 : V a l u e > < / d 2 : a n y T y p e > < d 2 : a n y T y p e   z : I d = " i 5 9 6 4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5 9 3 1 " / > < d 1 p 1 : U U I D > 1 1 c d e 4 d f - c 2 a b - 4 e 6 7 - b 0 f e - f 8 c 1 9 7 d a 0 e c e < / d 1 p 1 : U U I D > < d 1 p 1 : C o n t a i n e r   z : R e f = " i 5 9 3 2 " / > < d 1 p 1 : V a l u e   i : t y p e = " d 1 : s t r i n g " > ' T 3 1 ' ! 6 4 : 6 4 < / d 1 p 1 : V a l u e > < / d 2 : a n y T y p e > < d 2 : a n y T y p e   z : I d = " i 5 9 6 5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5 9 3 1 " / > < d 1 p 1 : U U I D > 1 9 e 9 a 5 c a - 4 d 5 2 - 4 a 7 7 - 9 7 8 5 - b 2 e b f 6 0 2 2 9 6 d < / d 1 p 1 : U U I D > < d 1 p 1 : C o n t a i n e r   z : R e f = " i 5 9 3 2 " / > < d 1 p 1 : V a l u e   i : t y p e = " d 1 : s t r i n g " > ' T 3 2 ' ! 6 4 : 6 4 < / d 1 p 1 : V a l u e > < / d 2 : a n y T y p e > < d 2 : a n y T y p e   z : I d = " i 5 9 6 6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5 9 3 1 " / > < d 1 p 1 : U U I D > 1 b 7 9 9 b d 9 - 1 9 1 7 - 4 2 f 1 - 8 d f 6 - c f d 3 8 6 9 c 4 3 6 4 < / d 1 p 1 : U U I D > < d 1 p 1 : C o n t a i n e r   z : R e f = " i 5 9 3 2 " / > < d 1 p 1 : V a l u e   i : t y p e = " d 1 : s t r i n g " > ' T 3 3 ' ! 6 4 : 6 4 < / d 1 p 1 : V a l u e > < / d 2 : a n y T y p e > < d 2 : a n y T y p e   z : I d = " i 5 9 6 7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5 9 3 1 " / > < d 1 p 1 : U U I D > 3 2 6 5 b 2 e 3 - 6 c 2 2 - 4 6 5 9 - a 3 e 1 - 3 d b 5 6 0 4 7 f 2 2 0 < / d 1 p 1 : U U I D > < d 1 p 1 : C o n t a i n e r   z : R e f = " i 5 9 3 2 " / > < d 1 p 1 : V a l u e   i : t y p e = " d 1 : s t r i n g " > ' T 3 4 ' ! 6 4 : 6 4 < / d 1 p 1 : V a l u e > < / d 2 : a n y T y p e > < d 2 : a n y T y p e   z : I d = " i 5 9 6 8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5 9 3 1 " / > < d 1 p 1 : U U I D > 0 1 3 c d 5 b 8 - 4 4 2 a - 4 d 1 f - b b 3 4 - 0 3 6 7 d 2 a 4 8 b 9 d < / d 1 p 1 : U U I D > < d 1 p 1 : C o n t a i n e r   z : R e f = " i 5 9 3 2 " / > < d 1 p 1 : V a l u e   i : t y p e = " d 1 : s t r i n g " > ' T 3 5 ' ! 6 4 : 6 4 < / d 1 p 1 : V a l u e > < / d 2 : a n y T y p e > < d 2 : a n y T y p e   z : I d = " i 5 9 6 9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5 9 3 1 " / > < d 1 p 1 : U U I D > 1 3 c a f f c 5 - 8 4 2 6 - 4 c 4 a - 8 b 1 7 - 7 a 8 7 e 5 f 1 8 f 2 c < / d 1 p 1 : U U I D > < d 1 p 1 : C o n t a i n e r   z : R e f = " i 5 9 3 2 " / > < d 1 p 1 : V a l u e   i : t y p e = " d 1 : s t r i n g " > ' T 3 6 ' ! 6 4 : 6 4 < / d 1 p 1 : V a l u e > < / d 2 : a n y T y p e > < d 2 : a n y T y p e   z : I d = " i 5 9 7 0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5 9 3 1 " / > < d 1 p 1 : U U I D > e 6 0 7 4 d 6 7 - 5 a a 2 - 4 f 2 9 - a 5 b c - 7 1 5 f d 1 3 1 d 8 7 8 < / d 1 p 1 : U U I D > < d 1 p 1 : C o n t a i n e r   z : R e f = " i 5 9 3 2 " / > < d 1 p 1 : V a l u e   i : t y p e = " d 1 : s t r i n g " > ' T 3 7 ' ! 6 4 : 6 4 < / d 1 p 1 : V a l u e > < / d 2 : a n y T y p e > < d 2 : a n y T y p e   z : I d = " i 5 9 7 1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5 9 3 1 " / > < d 1 p 1 : U U I D > 5 7 0 5 4 8 f 6 - 0 c 6 b - 4 8 e b - b d 8 1 - 1 a 5 7 6 0 2 b a 5 b a < / d 1 p 1 : U U I D > < d 1 p 1 : C o n t a i n e r   z : R e f = " i 5 9 3 2 " / > < d 1 p 1 : V a l u e   i : t y p e = " d 1 : s t r i n g " > ' T 3 8 ' ! 6 3 : 6 3 < / d 1 p 1 : V a l u e > < / d 2 : a n y T y p e > < d 2 : a n y T y p e   z : I d = " i 5 9 7 2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5 9 3 1 " / > < d 1 p 1 : U U I D > 5 6 a c 5 3 a d - 1 a 3 3 - 4 9 9 5 - b e 2 5 - f b 7 5 5 d 4 4 d a 7 2 < / d 1 p 1 : U U I D > < d 1 p 1 : C o n t a i n e r   z : R e f = " i 5 9 3 2 " / > < d 1 p 1 : V a l u e   i : t y p e = " d 1 : s t r i n g " > ' T 3 9 ' ! 6 3 : 6 3 < / d 1 p 1 : V a l u e > < / d 2 : a n y T y p e > < d 2 : a n y T y p e   z : I d = " i 5 9 7 3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5 9 3 1 " / > < d 1 p 1 : U U I D > 3 4 3 2 9 5 1 c - 4 b 8 f - 4 3 0 b - 9 a 8 1 - 0 f b b 8 7 a 2 b 6 4 9 < / d 1 p 1 : U U I D > < d 1 p 1 : C o n t a i n e r   z : R e f = " i 5 9 3 2 " / > < d 1 p 1 : V a l u e   i : t y p e = " d 1 : s t r i n g " > ' T 4 0 ' ! 6 3 : 6 3 < / d 1 p 1 : V a l u e > < / d 2 : a n y T y p e > < d 2 : a n y T y p e   z : I d = " i 5 9 7 4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5 9 3 1 " / > < d 1 p 1 : U U I D > 0 e 5 c b 2 6 b - a b d 6 - 4 6 5 e - a 7 3 6 - b 5 c 5 c 9 b 2 e a 8 3 < / d 1 p 1 : U U I D > < d 1 p 1 : C o n t a i n e r   z : R e f = " i 5 9 3 2 " / > < d 1 p 1 : V a l u e   i : t y p e = " d 1 : s t r i n g " > ' T 4 1 ' ! 6 3 : 6 3 < / d 1 p 1 : V a l u e > < / d 2 : a n y T y p e > < d 2 : a n y T y p e   z : I d = " i 5 9 7 5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5 9 3 1 " / > < d 1 p 1 : U U I D > 8 c 4 0 f 4 c 2 - e 2 5 b - 4 5 f 7 - b 8 f a - 4 f b d 1 1 4 e 3 b 8 b < / d 1 p 1 : U U I D > < d 1 p 1 : C o n t a i n e r   z : R e f = " i 5 9 3 2 " / > < d 1 p 1 : V a l u e   i : t y p e = " d 1 : s t r i n g " > ' T 4 2 ' ! 6 3 : 6 3 < / d 1 p 1 : V a l u e > < / d 2 : a n y T y p e > < d 2 : a n y T y p e   z : I d = " i 5 9 7 6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5 9 3 1 " / > < d 1 p 1 : U U I D > 3 c 1 d 8 b 3 2 - 9 b c 6 - 4 d 8 d - 9 2 1 4 - e 6 5 e 2 e 0 7 4 b 8 f < / d 1 p 1 : U U I D > < d 1 p 1 : C o n t a i n e r   z : R e f = " i 5 9 3 2 " / > < d 1 p 1 : V a l u e   i : t y p e = " d 1 : s t r i n g " > ' T 4 3 ' ! 6 3 : 6 3 < / d 1 p 1 : V a l u e > < / d 2 : a n y T y p e > < d 2 : a n y T y p e   z : I d = " i 5 9 7 7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5 9 3 1 " / > < d 1 p 1 : U U I D > b b 9 d d f 1 1 - 2 a c 1 - 4 9 1 3 - 8 8 d 6 - 2 b 2 2 2 8 7 9 7 3 e 2 < / d 1 p 1 : U U I D > < d 1 p 1 : C o n t a i n e r   z : R e f = " i 5 9 3 2 " / > < d 1 p 1 : V a l u e   i : t y p e = " d 1 : s t r i n g " > ' T 4 4 ' ! 6 3 : 6 3 < / d 1 p 1 : V a l u e > < / d 2 : a n y T y p e > < d 2 : a n y T y p e   z : I d = " i 5 9 7 8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5 9 3 1 " / > < d 1 p 1 : U U I D > e b c b 0 5 c 8 - 9 0 f b - 4 2 e 6 - 8 b 9 0 - e f 5 b d 8 c 8 a b d 1 < / d 1 p 1 : U U I D > < d 1 p 1 : C o n t a i n e r   z : R e f = " i 5 9 3 2 " / > < d 1 p 1 : V a l u e   i : t y p e = " d 1 : s t r i n g " > ' T 4 5 ' ! 6 3 : 6 3 < / d 1 p 1 : V a l u e > < / d 2 : a n y T y p e > < d 2 : a n y T y p e   z : I d = " i 5 9 7 9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5 9 3 1 " / > < d 1 p 1 : U U I D > c 4 4 1 e 1 8 a - 4 0 2 9 - 4 5 a 2 - a 8 9 e - 8 6 0 0 d b 7 a 1 2 f b < / d 1 p 1 : U U I D > < d 1 p 1 : C o n t a i n e r   z : R e f = " i 5 9 3 2 " / > < d 1 p 1 : V a l u e   i : t y p e = " d 1 : s t r i n g " > ' T 4 6 ' ! 6 4 : 6 4 < / d 1 p 1 : V a l u e > < / d 2 : a n y T y p e > < d 2 : a n y T y p e   z : I d = " i 5 9 8 0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5 9 3 1 " / > < d 1 p 1 : U U I D > 2 a b 1 6 7 4 4 - d 9 e e - 4 f 0 d - a 0 4 b - 6 e b 5 4 3 2 3 9 c e f < / d 1 p 1 : U U I D > < d 1 p 1 : C o n t a i n e r   z : R e f = " i 5 9 3 2 " / > < d 1 p 1 : V a l u e   i : t y p e = " d 1 : s t r i n g " > ' T 4 7 ' ! 6 4 : 6 4 < / d 1 p 1 : V a l u e > < / d 2 : a n y T y p e > < d 2 : a n y T y p e   z : I d = " i 5 9 8 1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5 9 3 1 " / > < d 1 p 1 : U U I D > 8 1 a 3 1 4 0 9 - 9 2 5 2 - 4 9 b b - a 2 9 a - 7 3 4 6 3 0 b b 0 3 f 1 < / d 1 p 1 : U U I D > < d 1 p 1 : C o n t a i n e r   z : R e f = " i 5 9 3 2 " / > < d 1 p 1 : V a l u e   i : t y p e = " d 1 : s t r i n g " > ' T 4 8 ' ! 6 4 : 6 4 < / d 1 p 1 : V a l u e > < / d 2 : a n y T y p e > < d 2 : a n y T y p e   z : I d = " i 5 9 8 2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5 9 3 1 " / > < d 1 p 1 : U U I D > d b 1 1 1 8 a d - 7 8 7 7 - 4 c 4 4 - b d 3 2 - e d c 1 e 7 3 7 e 4 f f < / d 1 p 1 : U U I D > < d 1 p 1 : C o n t a i n e r   z : R e f = " i 5 9 3 2 " / > < d 1 p 1 : V a l u e   i : t y p e = " d 1 : s t r i n g " > ' T 4 9 ' ! 6 4 : 6 4 < / d 1 p 1 : V a l u e > < / d 2 : a n y T y p e > < d 2 : a n y T y p e   z : I d = " i 5 9 8 3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5 9 3 1 " / > < d 1 p 1 : U U I D > e f e 6 b 6 e 0 - 4 2 6 b - 4 d 7 8 - 9 a 6 d - f c e 6 b 4 7 6 f 2 c 0 < / d 1 p 1 : U U I D > < d 1 p 1 : C o n t a i n e r   z : R e f = " i 5 9 3 2 " / > < d 1 p 1 : V a l u e   i : t y p e = " d 1 : s t r i n g " > ' T 5 0 ' ! 6 4 : 6 4 < / d 1 p 1 : V a l u e > < / d 2 : a n y T y p e > < d 2 : a n y T y p e   z : I d = " i 5 9 8 4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5 9 3 1 " / > < d 1 p 1 : U U I D > 0 0 f 0 e 9 3 a - 2 6 7 3 - 4 7 6 d - 8 d 8 7 - 0 8 8 6 9 a 0 c 3 7 d 2 < / d 1 p 1 : U U I D > < d 1 p 1 : C o n t a i n e r   z : R e f = " i 5 9 3 2 " / > < d 1 p 1 : V a l u e   i : t y p e = " d 1 : s t r i n g " > ' T 5 1 ' ! 6 4 : 6 4 < / d 1 p 1 : V a l u e > < / d 2 : a n y T y p e > < d 2 : a n y T y p e   z : I d = " i 5 9 8 5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5 9 3 1 " / > < d 1 p 1 : U U I D > 0 7 0 a d 5 2 f - e c a 6 - 4 6 8 5 - b 4 4 d - 0 6 b 8 7 4 0 5 5 4 2 8 < / d 1 p 1 : U U I D > < d 1 p 1 : C o n t a i n e r   z : R e f = " i 5 9 3 2 " / > < d 1 p 1 : V a l u e   i : t y p e = " d 1 : s t r i n g " > ' T 5 2 ' ! 6 4 : 6 4 < / d 1 p 1 : V a l u e > < / d 2 : a n y T y p e > < d 2 : a n y T y p e   z : I d = " i 5 9 8 6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5 9 3 1 " / > < d 1 p 1 : U U I D > 2 8 9 1 3 d 1 5 - a 9 4 3 - 4 1 7 b - b f e f - c 0 f 7 b 8 7 f b d f b < / d 1 p 1 : U U I D > < d 1 p 1 : C o n t a i n e r   z : R e f = " i 5 9 3 2 " / > < d 1 p 1 : V a l u e   i : t y p e = " d 1 : s t r i n g " > ' T 5 3 ' ! 6 4 : 6 4 < / d 1 p 1 : V a l u e > < / d 2 : a n y T y p e > < d 2 : a n y T y p e   z : I d = " i 5 9 8 7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5 9 3 1 " / > < d 1 p 1 : U U I D > 9 6 0 3 5 7 2 e - c b c a - 4 6 0 3 - a c 2 a - 6 e 2 4 3 3 7 e 2 7 1 c < / d 1 p 1 : U U I D > < d 1 p 1 : C o n t a i n e r   z : R e f = " i 5 9 3 2 " / > < d 1 p 1 : V a l u e   i : t y p e = " d 1 : s t r i n g " > ' T 5 4 ' ! 6 3 : 6 3 < / d 1 p 1 : V a l u e > < / d 2 : a n y T y p e > < d 2 : a n y T y p e   z : I d = " i 5 9 8 8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5 9 3 1 " / > < d 1 p 1 : U U I D > 1 b b b f 5 3 7 - f c 2 0 - 4 5 d 7 - 9 b e b - a 3 a c 1 5 e 5 1 f c f < / d 1 p 1 : U U I D > < d 1 p 1 : C o n t a i n e r   z : R e f = " i 5 9 3 2 " / > < d 1 p 1 : V a l u e   i : t y p e = " d 1 : s t r i n g " > ' T 5 5 ' ! 6 3 : 6 3 < / d 1 p 1 : V a l u e > < / d 2 : a n y T y p e > < d 2 : a n y T y p e   z : I d = " i 5 9 8 9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5 9 3 1 " / > < d 1 p 1 : U U I D > 9 1 2 7 d a e 7 - 3 6 f 7 - 4 1 d e - b d d d - f 3 c 5 c 8 a d 7 0 a a < / d 1 p 1 : U U I D > < d 1 p 1 : C o n t a i n e r   z : R e f = " i 5 9 3 2 " / > < d 1 p 1 : V a l u e   i : t y p e = " d 1 : s t r i n g " > ' T 5 6 ' ! 6 3 : 6 3 < / d 1 p 1 : V a l u e > < / d 2 : a n y T y p e > < d 2 : a n y T y p e   z : I d = " i 5 9 9 0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5 9 3 1 " / > < d 1 p 1 : U U I D > c 6 c f 7 5 0 c - 8 d 9 a - 4 3 8 a - 9 5 7 4 - 4 5 d 6 9 d 2 e 6 2 1 f < / d 1 p 1 : U U I D > < d 1 p 1 : C o n t a i n e r   z : R e f = " i 5 9 3 2 " / > < d 1 p 1 : V a l u e   i : t y p e = " d 1 : s t r i n g " > ' T 5 7 ' ! 6 3 : 6 3 < / d 1 p 1 : V a l u e > < / d 2 : a n y T y p e > < d 2 : a n y T y p e   z : I d = " i 5 9 9 1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5 9 3 1 " / > < d 1 p 1 : U U I D > a 2 c 4 9 8 0 3 - e a 6 5 - 4 7 4 f - 9 6 c b - a 6 4 4 6 5 e 2 d b 6 7 < / d 1 p 1 : U U I D > < d 1 p 1 : C o n t a i n e r   z : R e f = " i 5 9 3 2 " / > < d 1 p 1 : V a l u e   i : t y p e = " d 1 : s t r i n g " > ' T 5 8 ' ! 6 3 : 6 3 < / d 1 p 1 : V a l u e > < / d 2 : a n y T y p e > < d 2 : a n y T y p e   z : I d = " i 5 9 9 2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5 9 3 1 " / > < d 1 p 1 : U U I D > 0 c 6 6 a c e 6 - 3 4 b a - 4 9 e 9 - 9 a 7 3 - d f 0 0 8 e 6 7 7 4 3 8 < / d 1 p 1 : U U I D > < d 1 p 1 : C o n t a i n e r   z : R e f = " i 5 9 3 2 " / > < d 1 p 1 : V a l u e   i : t y p e = " d 1 : s t r i n g " > ' T 5 9 ' ! 6 3 : 6 3 < / d 1 p 1 : V a l u e > < / d 2 : a n y T y p e > < d 2 : a n y T y p e   z : I d = " i 5 9 9 3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5 9 3 1 " / > < d 1 p 1 : U U I D > e 9 3 c 3 0 0 4 - 1 2 1 0 - 4 9 b 9 - b 9 f 9 - 5 9 3 6 f a 9 6 2 1 4 9 < / d 1 p 1 : U U I D > < d 1 p 1 : C o n t a i n e r   z : R e f = " i 5 9 3 2 " / > < d 1 p 1 : V a l u e   i : t y p e = " d 1 : s t r i n g " > ' T 6 0 ' ! 6 2 : 6 2 < / d 1 p 1 : V a l u e > < / d 2 : a n y T y p e > < d 2 : a n y T y p e   z : I d = " i 5 9 9 4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5 9 3 1 " / > < d 1 p 1 : U U I D > b e 0 6 2 7 5 8 - c 4 a 7 - 4 6 5 3 - 8 1 1 8 - 7 d 5 5 2 e 6 7 c 0 c e < / d 1 p 1 : U U I D > < d 1 p 1 : C o n t a i n e r   z : R e f = " i 5 9 3 2 " / > < d 1 p 1 : V a l u e   i : t y p e = " d 1 : s t r i n g " > ' T 6 1 ' ! 6 2 : 6 2 < / d 1 p 1 : V a l u e > < / d 2 : a n y T y p e > < d 2 : a n y T y p e   z : I d = " i 5 9 9 5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5 9 3 1 " / > < d 1 p 1 : U U I D > b 3 7 2 9 5 1 0 - d 8 1 8 - 4 a f 7 - b a 7 0 - 4 a 9 b 9 3 8 9 e 9 d b < / d 1 p 1 : U U I D > < d 1 p 1 : C o n t a i n e r   z : R e f = " i 5 9 3 2 " / > < d 1 p 1 : V a l u e   i : t y p e = " d 1 : s t r i n g " > ' T 6 2 ' ! 6 2 : 6 2 < / d 1 p 1 : V a l u e > < / d 2 : a n y T y p e > < d 2 : a n y T y p e   z : I d = " i 5 9 9 6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5 9 3 1 " / > < d 1 p 1 : U U I D > 4 0 2 7 f 6 d d - f 6 a 5 - 4 1 b 7 - a 0 3 0 - 3 1 b 2 7 f e 3 f f 9 b < / d 1 p 1 : U U I D > < d 1 p 1 : C o n t a i n e r   z : R e f = " i 5 9 3 2 " / > < d 1 p 1 : V a l u e   i : t y p e = " d 1 : s t r i n g " > ' T 6 3 ' ! 6 2 : 6 2 < / d 1 p 1 : V a l u e > < / d 2 : a n y T y p e > < d 2 : a n y T y p e   z : I d = " i 5 9 9 7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5 9 3 1 " / > < d 1 p 1 : U U I D > 1 d 2 0 c f 2 2 - 3 3 b c - 4 8 c 9 - 9 a 1 1 - 5 0 8 4 f f d 3 1 a 1 8 < / d 1 p 1 : U U I D > < d 1 p 1 : C o n t a i n e r   z : R e f = " i 5 9 3 2 " / > < d 1 p 1 : V a l u e   i : t y p e = " d 1 : s t r i n g " > ' T 6 4 ' ! 6 2 : 6 2 < / d 1 p 1 : V a l u e > < / d 2 : a n y T y p e > < d 2 : a n y T y p e   z : I d = " i 5 9 9 8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5 9 3 1 " / > < d 1 p 1 : U U I D > b e 2 e 9 f 5 0 - d 8 7 0 - 4 4 9 b - b 8 a e - 2 9 6 4 f 8 a 2 9 7 6 7 < / d 1 p 1 : U U I D > < d 1 p 1 : C o n t a i n e r   z : R e f = " i 5 9 3 2 " / > < d 1 p 1 : V a l u e   i : t y p e = " d 1 : s t r i n g " > ' T 6 5 ' ! 6 3 : 6 3 < / d 1 p 1 : V a l u e > < / d 2 : a n y T y p e > < d 2 : a n y T y p e   z : I d = " i 5 9 9 9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5 9 3 1 " / > < d 1 p 1 : U U I D > a 0 2 2 b 6 5 d - a 2 c 3 - 4 6 0 b - 9 f 8 e - c f 9 9 8 5 a d a f 5 f < / d 1 p 1 : U U I D > < d 1 p 1 : C o n t a i n e r   z : R e f = " i 5 9 3 2 " / > < d 1 p 1 : V a l u e   i : t y p e = " d 1 : s t r i n g " > ' T 6 6 ' ! 6 3 : 6 3 < / d 1 p 1 : V a l u e > < / d 2 : a n y T y p e > < d 2 : a n y T y p e   z : I d = " i 6 0 0 0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5 9 3 1 " / > < d 1 p 1 : U U I D > c 5 c 8 8 7 c d - 5 c 9 2 - 4 d c 8 - 8 1 a 5 - 9 3 e c a 0 1 f 4 7 a a < / d 1 p 1 : U U I D > < d 1 p 1 : C o n t a i n e r   z : R e f = " i 5 9 3 2 " / > < d 1 p 1 : V a l u e   i : t y p e = " d 1 : s t r i n g " > ' T 6 7 ' ! 6 3 : 6 3 < / d 1 p 1 : V a l u e > < / d 2 : a n y T y p e > < d 2 : a n y T y p e   z : I d = " i 6 0 0 1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5 9 3 1 " / > < d 1 p 1 : U U I D > 5 3 a e f 8 7 d - 8 2 0 5 - 4 9 e 1 - 9 6 6 1 - c d a b e 6 7 7 3 f b 3 < / d 1 p 1 : U U I D > < d 1 p 1 : C o n t a i n e r   z : R e f = " i 5 9 3 2 " / > < d 1 p 1 : V a l u e   i : t y p e = " d 1 : s t r i n g " > ' T 6 8 ' ! 6 3 : 6 3 < / d 1 p 1 : V a l u e > < / d 2 : a n y T y p e > < d 2 : a n y T y p e   z : I d = " i 6 0 0 2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5 9 3 1 " / > < d 1 p 1 : U U I D > 7 0 c 9 0 b 3 c - 1 b a 6 - 4 f 1 e - 9 1 e 8 - 0 e 2 b 9 e 6 a b 4 7 b < / d 1 p 1 : U U I D > < d 1 p 1 : C o n t a i n e r   z : R e f = " i 5 9 3 2 " / > < d 1 p 1 : V a l u e   i : t y p e = " d 1 : s t r i n g " > ' T 6 9 ' ! 6 3 : 6 3 < / d 1 p 1 : V a l u e > < / d 2 : a n y T y p e > < d 2 : a n y T y p e   z : I d = " i 6 0 0 3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5 9 3 1 " / > < d 1 p 1 : U U I D > 2 7 d b 8 6 a f - f c c 4 - 4 8 3 b - a f 9 1 - a 4 c 5 d e 2 c 9 8 c 8 < / d 1 p 1 : U U I D > < d 1 p 1 : C o n t a i n e r   z : R e f = " i 5 9 3 2 " / > < d 1 p 1 : V a l u e   i : t y p e = " d 1 : s t r i n g " > ' T 7 0 ' ! 6 4 : 6 4 < / d 1 p 1 : V a l u e > < / d 2 : a n y T y p e > < d 2 : a n y T y p e   z : I d = " i 6 0 0 4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5 9 3 1 " / > < d 1 p 1 : U U I D > 4 2 2 a d b 6 7 - 5 3 2 3 - 4 3 2 8 - 9 7 7 3 - d 8 d e 4 2 9 e d 0 1 7 < / d 1 p 1 : U U I D > < d 1 p 1 : C o n t a i n e r   z : R e f = " i 5 9 3 2 " / > < d 1 p 1 : V a l u e   i : t y p e = " d 1 : s t r i n g " > ' T 7 1 ' ! 6 4 : 6 4 < / d 1 p 1 : V a l u e > < / d 2 : a n y T y p e > < d 2 : a n y T y p e   z : I d = " i 6 0 0 5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5 9 3 1 " / > < d 1 p 1 : U U I D > 6 7 d 4 3 8 6 d - 3 6 7 2 - 4 e f 1 - b e d 5 - 2 2 6 4 b c 5 e f b 3 8 < / d 1 p 1 : U U I D > < d 1 p 1 : C o n t a i n e r   z : R e f = " i 5 9 3 2 " / > < d 1 p 1 : V a l u e   i : t y p e = " d 1 : s t r i n g " > ' T 7 2 ' ! 6 4 : 6 4 < / d 1 p 1 : V a l u e > < / d 2 : a n y T y p e > < d 2 : a n y T y p e   z : I d = " i 6 0 0 6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5 9 3 1 " / > < d 1 p 1 : U U I D > 5 c 6 0 8 4 f e - 9 d 9 1 - 4 2 1 7 - b 5 5 4 - 7 a 5 4 3 f e 1 0 5 9 f < / d 1 p 1 : U U I D > < d 1 p 1 : C o n t a i n e r   z : R e f = " i 5 9 3 2 " / > < d 1 p 1 : V a l u e   i : t y p e = " d 1 : s t r i n g " > ' T 7 3 ' ! 6 4 : 6 4 < / d 1 p 1 : V a l u e > < / d 2 : a n y T y p e > < d 2 : a n y T y p e   z : I d = " i 6 0 0 7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5 9 3 1 " / > < d 1 p 1 : U U I D > 7 5 3 2 0 0 f a - e f d 7 - 4 3 0 e - 8 5 9 b - 7 a 5 5 9 9 6 2 c b 1 7 < / d 1 p 1 : U U I D > < d 1 p 1 : C o n t a i n e r   z : R e f = " i 5 9 3 2 " / > < d 1 p 1 : V a l u e   i : t y p e = " d 1 : s t r i n g " > ' T 7 4 ' ! 6 4 : 6 4 < / d 1 p 1 : V a l u e > < / d 2 : a n y T y p e > < d 2 : a n y T y p e   z : I d = " i 6 0 0 8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5 9 3 1 " / > < d 1 p 1 : U U I D > 1 e 4 b 2 9 8 3 - d f e 8 - 4 f 0 6 - 9 5 d 6 - d 4 4 9 d 5 b e 4 c a 9 < / d 1 p 1 : U U I D > < d 1 p 1 : C o n t a i n e r   z : R e f = " i 5 9 3 2 " / > < d 1 p 1 : V a l u e   i : t y p e = " d 1 : s t r i n g " > ' T 7 5 ' ! 6 3 : 6 3 < / d 1 p 1 : V a l u e > < / d 2 : a n y T y p e > < d 2 : a n y T y p e   z : I d = " i 6 0 0 9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5 9 3 1 " / > < d 1 p 1 : U U I D > 3 b 0 1 d c 3 c - f e 7 5 - 4 b 6 6 - b 6 d 7 - 4 4 e a 6 a 8 9 5 2 f c < / d 1 p 1 : U U I D > < d 1 p 1 : C o n t a i n e r   z : R e f = " i 5 9 3 2 " / > < d 1 p 1 : V a l u e   i : t y p e = " d 1 : s t r i n g " > ' T 7 6 ' ! 6 3 : 6 3 < / d 1 p 1 : V a l u e > < / d 2 : a n y T y p e > < d 2 : a n y T y p e   z : I d = " i 6 0 1 0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5 9 3 1 " / > < d 1 p 1 : U U I D > a 2 6 f 0 8 9 6 - f e f d - 4 7 c e - b c 9 7 - e 3 b 7 7 f 6 7 1 7 8 c < / d 1 p 1 : U U I D > < d 1 p 1 : C o n t a i n e r   z : R e f = " i 5 9 3 2 " / > < d 1 p 1 : V a l u e   i : t y p e = " d 1 : s t r i n g " > ' T 7 7 ' ! 6 3 : 6 3 < / d 1 p 1 : V a l u e > < / d 2 : a n y T y p e > < d 2 : a n y T y p e   z : I d = " i 6 0 1 1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5 9 3 1 " / > < d 1 p 1 : U U I D > 2 c 1 0 6 c 8 7 - 8 e 0 8 - 4 a e 1 - 9 9 0 a - 3 d 4 a 4 4 b a f 0 3 2 < / d 1 p 1 : U U I D > < d 1 p 1 : C o n t a i n e r   z : R e f = " i 5 9 3 2 " / > < d 1 p 1 : V a l u e   i : t y p e = " d 1 : s t r i n g " > ' T 7 8 ' ! 6 3 : 6 3 < / d 1 p 1 : V a l u e > < / d 2 : a n y T y p e > < d 2 : a n y T y p e   z : I d = " i 6 0 1 2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5 9 3 1 " / > < d 1 p 1 : U U I D > 6 3 0 5 b c 8 2 - 1 b 5 0 - 4 6 5 9 - 9 1 4 d - 1 c 0 f 1 7 1 1 5 4 9 f < / d 1 p 1 : U U I D > < d 1 p 1 : C o n t a i n e r   z : R e f = " i 5 9 3 2 " / > < d 1 p 1 : V a l u e   i : t y p e = " d 1 : s t r i n g " > ' T 7 9 ' ! 6 4 : 6 4 < / d 1 p 1 : V a l u e > < / d 2 : a n y T y p e > < d 2 : a n y T y p e   z : I d = " i 6 0 1 3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5 9 3 1 " / > < d 1 p 1 : U U I D > 4 8 e a e 5 3 3 - 1 0 e b - 4 e e 3 - 8 1 0 d - f f 5 b 7 0 3 3 1 d 9 b < / d 1 p 1 : U U I D > < d 1 p 1 : C o n t a i n e r   z : R e f = " i 5 9 3 2 " / > < d 1 p 1 : V a l u e   i : t y p e = " d 1 : s t r i n g " > ' T 8 0 ' ! 6 4 : 6 4 < / d 1 p 1 : V a l u e > < / d 2 : a n y T y p e > < d 2 : a n y T y p e   z : I d = " i 6 0 1 4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5 9 3 1 " / > < d 1 p 1 : U U I D > 5 c 0 0 4 1 7 a - b e e e - 4 f 3 8 - 9 c 1 3 - 6 0 a 8 b 3 8 e 7 4 5 7 < / d 1 p 1 : U U I D > < d 1 p 1 : C o n t a i n e r   z : R e f = " i 5 9 3 2 " / > < d 1 p 1 : V a l u e   i : t y p e = " d 1 : s t r i n g " > ' T 8 1 ' ! 6 4 : 6 4 < / d 1 p 1 : V a l u e > < / d 2 : a n y T y p e > < d 2 : a n y T y p e   z : I d = " i 6 0 1 5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5 9 3 1 " / > < d 1 p 1 : U U I D > 7 a a 7 c 5 d f - 9 f 8 9 - 4 a 0 7 - 8 4 0 8 - d a e d 6 0 c d 6 6 5 c < / d 1 p 1 : U U I D > < d 1 p 1 : C o n t a i n e r   z : R e f = " i 5 9 3 2 " / > < d 1 p 1 : V a l u e   i : t y p e = " d 1 : s t r i n g " > ' T 8 2 ' ! 6 3 : 6 3 < / d 1 p 1 : V a l u e > < / d 2 : a n y T y p e > < d 2 : a n y T y p e   z : I d = " i 6 0 1 6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5 9 3 1 " / > < d 1 p 1 : U U I D > 5 1 4 9 e d 1 b - 5 d 4 f - 4 8 5 e - b d 8 c - 7 e 9 3 0 2 2 0 3 5 8 b < / d 1 p 1 : U U I D > < d 1 p 1 : C o n t a i n e r   z : R e f = " i 5 9 3 2 " / > < d 1 p 1 : V a l u e   i : t y p e = " d 1 : s t r i n g " > ' T 8 3 ' ! 6 3 : 6 3 < / d 1 p 1 : V a l u e > < / d 2 : a n y T y p e > < d 2 : a n y T y p e   z : I d = " i 6 0 1 7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5 9 3 1 " / > < d 1 p 1 : U U I D > 1 d 6 6 1 c 9 5 - 5 f f 7 - 4 2 4 5 - 8 8 f 9 - e 7 5 7 f 1 9 5 b d 8 8 < / d 1 p 1 : U U I D > < d 1 p 1 : C o n t a i n e r   z : R e f = " i 5 9 3 2 " / > < d 1 p 1 : V a l u e   i : t y p e = " d 1 : s t r i n g " > ' T 8 4 ' ! 6 3 : 6 3 < / d 1 p 1 : V a l u e > < / d 2 : a n y T y p e > < d 2 : a n y T y p e   z : I d = " i 6 0 1 8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5 9 3 1 " / > < d 1 p 1 : U U I D > b 0 e 1 6 2 7 e - 1 5 2 0 - 4 8 2 0 - b 1 2 0 - 5 9 9 2 c 1 1 2 0 9 4 6 < / d 1 p 1 : U U I D > < d 1 p 1 : C o n t a i n e r   z : R e f = " i 5 9 3 2 " / > < d 1 p 1 : V a l u e   i : t y p e = " d 1 : s t r i n g " > ' T 8 5 ' ! 6 3 : 6 3 < / d 1 p 1 : V a l u e > < / d 2 : a n y T y p e > < d 2 : a n y T y p e   z : I d = " i 6 0 1 9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5 9 3 1 " / > < d 1 p 1 : U U I D > 8 7 5 d d 6 1 7 - 7 2 b 5 - 4 c 7 a - 9 f 1 4 - d b 1 9 6 b 1 c 6 d 0 d < / d 1 p 1 : U U I D > < d 1 p 1 : C o n t a i n e r   z : R e f = " i 5 9 3 2 " / > < d 1 p 1 : V a l u e   i : t y p e = " d 1 : s t r i n g " > ' T 8 6 ' ! 6 2 : 6 2 < / d 1 p 1 : V a l u e > < / d 2 : a n y T y p e > < d 2 : a n y T y p e   z : I d = " i 6 0 2 0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5 9 3 1 " / > < d 1 p 1 : U U I D > 3 a c f a 4 9 d - a e 7 a - 4 2 1 5 - b f f 3 - 4 8 3 c e 1 8 b e 1 4 2 < / d 1 p 1 : U U I D > < d 1 p 1 : C o n t a i n e r   z : R e f = " i 5 9 3 2 " / > < d 1 p 1 : V a l u e   i : t y p e = " d 1 : s t r i n g " > ' T 8 7 ' ! 6 3 : 6 3 < / d 1 p 1 : V a l u e > < / d 2 : a n y T y p e > < d 2 : a n y T y p e   z : I d = " i 6 0 2 1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5 9 3 1 " / > < d 1 p 1 : U U I D > 0 d 6 8 9 6 2 3 - 6 9 a 4 - 4 f 9 e - 8 9 2 3 - 9 8 6 f 3 1 f 7 d c 5 1 < / d 1 p 1 : U U I D > < d 1 p 1 : C o n t a i n e r   z : R e f = " i 5 9 3 2 " / > < d 1 p 1 : V a l u e   i : t y p e = " d 1 : s t r i n g " > ' T 8 8 ' ! 6 3 : 6 3 < / d 1 p 1 : V a l u e > < / d 2 : a n y T y p e > < d 2 : a n y T y p e   z : I d = " i 6 0 2 2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5 9 3 1 " / > < d 1 p 1 : U U I D > 9 0 9 0 2 8 3 2 - f c 9 8 - 4 4 b 1 - 8 f 3 0 - 9 1 0 5 f 4 3 1 8 3 f a < / d 1 p 1 : U U I D > < d 1 p 1 : C o n t a i n e r   z : R e f = " i 5 9 3 2 " / > < d 1 p 1 : V a l u e   i : t y p e = " d 1 : s t r i n g " > ' T 8 9 ' ! 6 3 : 6 3 < / d 1 p 1 : V a l u e > < / d 2 : a n y T y p e > < d 2 : a n y T y p e   z : I d = " i 6 0 2 3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5 9 3 1 " / > < d 1 p 1 : U U I D > 5 d 4 a 6 a f c - 2 7 1 b - 4 5 3 5 - 8 c d 1 - c 4 c 3 1 8 5 6 d d 2 e < / d 1 p 1 : U U I D > < d 1 p 1 : C o n t a i n e r   z : R e f = " i 5 9 3 2 " / > < d 1 p 1 : V a l u e   i : t y p e = " d 1 : s t r i n g " > ' T 9 0 ' ! 6 2 : 6 2 < / d 1 p 1 : V a l u e > < / d 2 : a n y T y p e > < d 2 : a n y T y p e   z : I d = " i 6 0 2 4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5 9 3 1 " / > < d 1 p 1 : U U I D > b 8 b 1 2 b 8 0 - 7 8 a b - 4 8 4 1 - b c b 0 - a 3 8 1 4 2 d 4 2 9 c 3 < / d 1 p 1 : U U I D > < d 1 p 1 : C o n t a i n e r   z : R e f = " i 5 9 3 2 " / > < d 1 p 1 : V a l u e   i : t y p e = " d 1 : s t r i n g " > ' T 9 1 ' ! 6 2 : 6 2 < / d 1 p 1 : V a l u e > < / d 2 : a n y T y p e > < d 2 : a n y T y p e   z : I d = " i 6 0 2 5 "   i : t y p e = " d 1 p 1 : M D M P r o p e r t y " > < d 1 p 1 : N a m e > C o m p a r i s o n R e s u l t < / d 1 p 1 : N a m e > < d 1 p 1 : P a r e n t   z : R e f = " i 5 9 3 1 " / > < d 1 p 1 : U U I D > c d 5 c e e a c - 3 3 e 2 - 4 c 1 d - 9 e 8 6 - 6 c 3 6 2 b a 9 b 3 1 5 < / d 1 p 1 : U U I D > < d 1 p 1 : C o n t a i n e r   z : R e f = " i 5 9 3 2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0 2 6 " > < d 1 p 1 : U U I D > e 9 9 9 6 d 2 b - f 6 e 6 - 4 9 1 3 - 8 e 1 a - e f c 3 0 3 0 c 1 2 3 f < / d 1 p 1 : U U I D > < d 1 p 1 : _ e l e m e n t s > < d 2 : a n y T y p e   z : R e f = " i 5 9 3 3 " / > < d 2 : a n y T y p e   z : R e f = " i 5 9 3 4 " / > < d 2 : a n y T y p e   z : R e f = " i 5 9 3 5 " / > < d 2 : a n y T y p e   z : R e f = " i 5 9 3 6 " / > < d 2 : a n y T y p e   z : R e f = " i 5 9 3 7 " / > < d 2 : a n y T y p e   z : R e f = " i 5 9 3 8 " / > < d 2 : a n y T y p e   z : R e f = " i 5 9 3 9 " / > < d 2 : a n y T y p e   z : R e f = " i 5 9 4 0 " / > < d 2 : a n y T y p e   z : R e f = " i 5 9 4 1 " / > < d 2 : a n y T y p e   z : R e f = " i 5 9 4 2 " / > < d 2 : a n y T y p e   z : R e f = " i 5 9 4 3 " / > < d 2 : a n y T y p e   z : R e f = " i 5 9 4 4 " / > < d 2 : a n y T y p e   z : R e f = " i 5 9 4 5 " / > < d 2 : a n y T y p e   z : R e f = " i 5 9 4 6 " / > < d 2 : a n y T y p e   z : R e f = " i 5 9 4 7 " / > < d 2 : a n y T y p e   z : R e f = " i 5 9 4 8 " / > < d 2 : a n y T y p e   z : R e f = " i 5 9 4 9 " / > < d 2 : a n y T y p e   z : R e f = " i 5 9 5 0 " / > < d 2 : a n y T y p e   z : R e f = " i 5 9 5 1 " / > < d 2 : a n y T y p e   z : R e f = " i 5 9 5 2 " / > < d 2 : a n y T y p e   z : R e f = " i 5 9 5 3 " / > < d 2 : a n y T y p e   z : R e f = " i 5 9 5 4 " / > < d 2 : a n y T y p e   z : R e f = " i 5 9 5 5 " / > < d 2 : a n y T y p e   z : R e f = " i 5 9 5 6 " / > < d 2 : a n y T y p e   z : R e f = " i 5 9 5 7 " / > < d 2 : a n y T y p e   z : R e f = " i 5 9 5 8 " / > < d 2 : a n y T y p e   z : R e f = " i 5 9 5 9 " / > < d 2 : a n y T y p e   z : R e f = " i 5 9 6 0 " / > < d 2 : a n y T y p e   z : R e f = " i 5 9 6 1 " / > < d 2 : a n y T y p e   z : R e f = " i 5 9 6 2 " / > < d 2 : a n y T y p e   z : R e f = " i 5 9 6 3 " / > < d 2 : a n y T y p e   z : R e f = " i 5 9 6 4 " / > < d 2 : a n y T y p e   z : R e f = " i 5 9 6 5 " / > < d 2 : a n y T y p e   z : R e f = " i 5 9 6 6 " / > < d 2 : a n y T y p e   z : R e f = " i 5 9 6 7 " / > < d 2 : a n y T y p e   z : R e f = " i 5 9 6 8 " / > < d 2 : a n y T y p e   z : R e f = " i 5 9 6 9 " / > < d 2 : a n y T y p e   z : R e f = " i 5 9 7 0 " / > < d 2 : a n y T y p e   z : R e f = " i 5 9 7 1 " / > < d 2 : a n y T y p e   z : R e f = " i 5 9 7 2 " / > < d 2 : a n y T y p e   z : R e f = " i 5 9 7 3 " / > < d 2 : a n y T y p e   z : R e f = " i 5 9 7 4 " / > < d 2 : a n y T y p e   z : R e f = " i 5 9 7 5 " / > < d 2 : a n y T y p e   z : R e f = " i 5 9 7 6 " / > < d 2 : a n y T y p e   z : R e f = " i 5 9 7 7 " / > < d 2 : a n y T y p e   z : R e f = " i 5 9 7 8 " / > < d 2 : a n y T y p e   z : R e f = " i 5 9 7 9 " / > < d 2 : a n y T y p e   z : R e f = " i 5 9 8 0 " / > < d 2 : a n y T y p e   z : R e f = " i 5 9 8 1 " / > < d 2 : a n y T y p e   z : R e f = " i 5 9 8 2 " / > < d 2 : a n y T y p e   z : R e f = " i 5 9 8 3 " / > < d 2 : a n y T y p e   z : R e f = " i 5 9 8 4 " / > < d 2 : a n y T y p e   z : R e f = " i 5 9 8 5 " / > < d 2 : a n y T y p e   z : R e f = " i 5 9 8 6 " / > < d 2 : a n y T y p e   z : R e f = " i 5 9 8 7 " / > < d 2 : a n y T y p e   z : R e f = " i 5 9 8 8 " / > < d 2 : a n y T y p e   z : R e f = " i 5 9 8 9 " / > < d 2 : a n y T y p e   z : R e f = " i 5 9 9 0 " / > < d 2 : a n y T y p e   z : R e f = " i 5 9 9 1 " / > < d 2 : a n y T y p e   z : R e f = " i 5 9 9 2 " / > < d 2 : a n y T y p e   z : R e f = " i 5 9 9 3 " / > < d 2 : a n y T y p e   z : R e f = " i 5 9 9 4 " / > < d 2 : a n y T y p e   z : R e f = " i 5 9 9 5 " / > < d 2 : a n y T y p e   z : R e f = " i 5 9 9 6 " / > < d 2 : a n y T y p e   z : R e f = " i 5 9 9 7 " / > < d 2 : a n y T y p e   z : R e f = " i 5 9 9 8 " / > < d 2 : a n y T y p e   z : R e f = " i 5 9 9 9 " / > < d 2 : a n y T y p e   z : R e f = " i 6 0 0 0 " / > < d 2 : a n y T y p e   z : R e f = " i 6 0 0 1 " / > < d 2 : a n y T y p e   z : R e f = " i 6 0 0 2 " / > < d 2 : a n y T y p e   z : R e f = " i 6 0 0 3 " / > < d 2 : a n y T y p e   z : R e f = " i 6 0 0 4 " / > < d 2 : a n y T y p e   z : R e f = " i 6 0 0 5 " / > < d 2 : a n y T y p e   z : R e f = " i 6 0 0 6 " / > < d 2 : a n y T y p e   z : R e f = " i 6 0 0 7 " / > < d 2 : a n y T y p e   z : R e f = " i 6 0 0 8 " / > < d 2 : a n y T y p e   z : R e f = " i 6 0 0 9 " / > < d 2 : a n y T y p e   z : R e f = " i 6 0 1 0 " / > < d 2 : a n y T y p e   z : R e f = " i 6 0 1 1 " / > < d 2 : a n y T y p e   z : R e f = " i 6 0 1 2 " / > < d 2 : a n y T y p e   z : R e f = " i 6 0 1 3 " / > < d 2 : a n y T y p e   z : R e f = " i 6 0 1 4 " / > < d 2 : a n y T y p e   z : R e f = " i 6 0 1 5 " / > < d 2 : a n y T y p e   z : R e f = " i 6 0 1 6 " / > < d 2 : a n y T y p e   z : R e f = " i 6 0 1 7 " / > < d 2 : a n y T y p e   z : R e f = " i 6 0 1 8 " / > < d 2 : a n y T y p e   z : R e f = " i 6 0 1 9 " / > < d 2 : a n y T y p e   z : R e f = " i 6 0 2 0 " / > < d 2 : a n y T y p e   z : R e f = " i 6 0 2 1 " / > < d 2 : a n y T y p e   z : R e f = " i 6 0 2 2 " / > < d 2 : a n y T y p e   z : R e f = " i 6 0 2 3 " / > < d 2 : a n y T y p e   z : R e f = " i 6 0 2 4 " / > < d 2 : a n y T y p e   z : R e f = " i 6 0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0 2 7 "   i : t y p e = " d 1 p 1 : L a b e l " > < d 1 p 1 : P a r e n t   z : R e f = " i 5 9 3 1 " / > < d 1 p 1 : U U I D > 6 5 1 5 7 1 a 0 - c 5 0 0 - 4 2 5 0 - a 1 9 9 - 6 6 a 8 3 2 e 5 8 e 7 2 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 A n a l y s i s S u b t o t a l 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0 2 8 "   i : t y p e = " d 1 p 1 : E l e m e n t " > < d 1 p 1 : N a m e > S T & a m p ; 3 2 ; D o m a i n e s & a m p ; 3 2 ; d i s c i p l i n a i r e s & a m p ; 3 2 ; & a m p ; 4 5 ; & a m p ; 3 2 ; S T & a m p ; 3 2 ; D o m a i n e s & a m p ; 3 2 ; d i s c i p l i n a i r e s & a m p ; 3 2 ; & a m p ; 4 5 ; & a m p ; 3 2 ; F o r m a t i o n s & a m p ; 3 2 ; g & a m p ; 2 3 3 ; n & a m p ; 2 3 3 ; r a l e s & a m p ; 3 2 ; < / d 1 p 1 : N a m e > < d 1 p 1 : O b j e c t T y p e > E l e m e n t < / d 1 p 1 : O b j e c t T y p e > < d 1 p 1 : P a r e n t   z : R e f = " i 2 4 1 " / > < d 1 p 1 : U U I D > 1 1 a 3 d 1 4 a - e 1 d a - 4 7 f e - 9 1 4 6 - 4 3 3 4 2 c c 2 7 f 3 1 < / d 1 p 1 : U U I D > < d 1 p 1 : _ p r o p e r t i e s   z : I d = " i 6 0 2 9 "   i : t y p e = " d 1 p 1 : M D M P r o p e r t i e s " > < d 1 p 1 : P a r e n t   z : R e f = " i 6 0 2 8 " / > < d 1 p 1 : U U I D > 0 d 5 7 0 1 0 c - 6 7 4 8 - 4 7 9 5 - 8 7 9 1 - 5 d 3 6 3 b 0 0 8 6 7 4 < / d 1 p 1 : U U I D > < d 1 p 1 : _ e l e m e n t s > < d 2 : a n y T y p e   z : I d = " i 6 0 3 0 "   i : t y p e = " d 1 p 1 : M D M P r o p e r t y " > < d 1 p 1 : N a m e > S i g L e t t e r < / d 1 p 1 : N a m e > < d 1 p 1 : P a r e n t   z : R e f = " i 6 0 2 8 " / > < d 1 p 1 : U U I D > 3 9 f 1 7 1 e 0 - 8 0 4 5 - 4 7 d b - 9 8 2 1 - 1 4 9 1 c 5 3 7 d 7 d b < / d 1 p 1 : U U I D > < d 1 p 1 : C o n t a i n e r   z : R e f = " i 6 0 2 9 " / > < d 1 p 1 : V a l u e   i : t y p e = " d 1 : s t r i n g " > < / d 1 p 1 : V a l u e > < / d 2 : a n y T y p e > < d 2 : a n y T y p e   z : I d = " i 6 0 3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0 2 8 " / > < d 1 p 1 : U U I D > 0 4 0 5 6 9 3 9 - a 5 8 2 - 4 9 8 1 - 9 e a d - 5 2 6 0 2 4 b 0 b 1 e 5 < / d 1 p 1 : U U I D > < d 1 p 1 : C o n t a i n e r   z : R e f = " i 6 0 2 9 " / > < d 1 p 1 : V a l u e   i : t y p e = " d 1 : s t r i n g " > ' T 1 ' ! 6 3 : 6 3 < / d 1 p 1 : V a l u e > < / d 2 : a n y T y p e > < d 2 : a n y T y p e   z : I d = " i 6 0 3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0 2 8 " / > < d 1 p 1 : U U I D > 2 3 0 1 7 d b 8 - 2 7 9 3 - 4 f e 1 - b 2 8 9 - 1 3 f 9 9 b c 7 1 9 0 e < / d 1 p 1 : U U I D > < d 1 p 1 : C o n t a i n e r   z : R e f = " i 6 0 2 9 " / > < d 1 p 1 : V a l u e   i : t y p e = " d 1 : s t r i n g " > ' T 2 ' ! 6 3 : 6 3 < / d 1 p 1 : V a l u e > < / d 2 : a n y T y p e > < d 2 : a n y T y p e   z : I d = " i 6 0 3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0 2 8 " / > < d 1 p 1 : U U I D > f f 6 b 9 4 a a - 3 9 d c - 4 7 2 6 - a 0 4 f - 1 3 2 3 0 3 b 2 8 b 1 7 < / d 1 p 1 : U U I D > < d 1 p 1 : C o n t a i n e r   z : R e f = " i 6 0 2 9 " / > < d 1 p 1 : V a l u e   i : t y p e = " d 1 : s t r i n g " > ' T 3 ' ! 6 3 : 6 3 < / d 1 p 1 : V a l u e > < / d 2 : a n y T y p e > < d 2 : a n y T y p e   z : I d = " i 6 0 3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0 2 8 " / > < d 1 p 1 : U U I D > e b 1 8 7 1 a 8 - 6 5 7 7 - 4 d 7 f - a f 3 e - 2 6 e 6 b b 6 7 d 2 8 8 < / d 1 p 1 : U U I D > < d 1 p 1 : C o n t a i n e r   z : R e f = " i 6 0 2 9 " / > < d 1 p 1 : V a l u e   i : t y p e = " d 1 : s t r i n g " > ' T 4 ' ! 6 3 : 6 3 < / d 1 p 1 : V a l u e > < / d 2 : a n y T y p e > < d 2 : a n y T y p e   z : I d = " i 6 0 3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0 2 8 " / > < d 1 p 1 : U U I D > e 3 e 8 6 2 d 8 - 0 b 2 a - 4 2 2 c - b 5 c b - c 4 6 9 0 0 9 0 c 7 8 0 < / d 1 p 1 : U U I D > < d 1 p 1 : C o n t a i n e r   z : R e f = " i 6 0 2 9 " / > < d 1 p 1 : V a l u e   i : t y p e = " d 1 : s t r i n g " > ' T 5 ' ! 6 3 : 6 3 < / d 1 p 1 : V a l u e > < / d 2 : a n y T y p e > < d 2 : a n y T y p e   z : I d = " i 6 0 3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0 2 8 " / > < d 1 p 1 : U U I D > 2 b 2 1 3 b b d - a b d c - 4 2 9 0 - 9 4 8 e - e b 9 2 9 8 5 0 d 3 0 f < / d 1 p 1 : U U I D > < d 1 p 1 : C o n t a i n e r   z : R e f = " i 6 0 2 9 " / > < d 1 p 1 : V a l u e   i : t y p e = " d 1 : s t r i n g " > ' T 6 ' ! 6 3 : 6 3 < / d 1 p 1 : V a l u e > < / d 2 : a n y T y p e > < d 2 : a n y T y p e   z : I d = " i 6 0 3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0 2 8 " / > < d 1 p 1 : U U I D > 0 9 9 d 4 b 9 c - e 6 b e - 4 5 a 9 - a f 8 c - e 4 1 f 9 a b e 1 8 d 7 < / d 1 p 1 : U U I D > < d 1 p 1 : C o n t a i n e r   z : R e f = " i 6 0 2 9 " / > < d 1 p 1 : V a l u e   i : t y p e = " d 1 : s t r i n g " > ' T 7 ' ! 6 3 : 6 3 < / d 1 p 1 : V a l u e > < / d 2 : a n y T y p e > < d 2 : a n y T y p e   z : I d = " i 6 0 3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0 2 8 " / > < d 1 p 1 : U U I D > 5 6 8 7 9 b 4 1 - d f a 9 - 4 9 b 0 - 9 b 2 8 - 2 4 c 4 1 d 4 c 1 7 3 9 < / d 1 p 1 : U U I D > < d 1 p 1 : C o n t a i n e r   z : R e f = " i 6 0 2 9 " / > < d 1 p 1 : V a l u e   i : t y p e = " d 1 : s t r i n g " > ' T 8 ' ! 6 3 : 6 3 < / d 1 p 1 : V a l u e > < / d 2 : a n y T y p e > < d 2 : a n y T y p e   z : I d = " i 6 0 3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0 2 8 " / > < d 1 p 1 : U U I D > 2 c 0 e e 4 2 1 - 8 2 1 9 - 4 1 6 8 - 9 b 6 b - f c f f 6 6 7 2 f a a e < / d 1 p 1 : U U I D > < d 1 p 1 : C o n t a i n e r   z : R e f = " i 6 0 2 9 " / > < d 1 p 1 : V a l u e   i : t y p e = " d 1 : s t r i n g " > ' T 9 ' ! 6 3 : 6 3 < / d 1 p 1 : V a l u e > < / d 2 : a n y T y p e > < d 2 : a n y T y p e   z : I d = " i 6 0 4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0 2 8 " / > < d 1 p 1 : U U I D > f c 9 a 1 3 4 c - f 2 d 6 - 4 c b 9 - a 4 7 2 - 0 d 9 b a 6 9 2 4 d 1 5 < / d 1 p 1 : U U I D > < d 1 p 1 : C o n t a i n e r   z : R e f = " i 6 0 2 9 " / > < d 1 p 1 : V a l u e   i : t y p e = " d 1 : s t r i n g " > ' T 1 0 ' ! 6 3 : 6 3 < / d 1 p 1 : V a l u e > < / d 2 : a n y T y p e > < d 2 : a n y T y p e   z : I d = " i 6 0 4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0 2 8 " / > < d 1 p 1 : U U I D > 6 2 2 6 0 6 4 3 - 8 3 a 1 - 4 4 4 3 - 8 e e 6 - 2 b 5 5 9 d 6 a 7 9 2 c < / d 1 p 1 : U U I D > < d 1 p 1 : C o n t a i n e r   z : R e f = " i 6 0 2 9 " / > < d 1 p 1 : V a l u e   i : t y p e = " d 1 : s t r i n g " > ' T 1 1 ' ! 6 3 : 6 3 < / d 1 p 1 : V a l u e > < / d 2 : a n y T y p e > < d 2 : a n y T y p e   z : I d = " i 6 0 4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0 2 8 " / > < d 1 p 1 : U U I D > 9 2 0 f 0 9 e 5 - 1 8 1 c - 4 5 0 f - 9 a 4 7 - 3 5 4 1 8 c 1 3 3 e e 9 < / d 1 p 1 : U U I D > < d 1 p 1 : C o n t a i n e r   z : R e f = " i 6 0 2 9 " / > < d 1 p 1 : V a l u e   i : t y p e = " d 1 : s t r i n g " > ' T 1 2 ' ! 6 3 : 6 3 < / d 1 p 1 : V a l u e > < / d 2 : a n y T y p e > < d 2 : a n y T y p e   z : I d = " i 6 0 4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0 2 8 " / > < d 1 p 1 : U U I D > 2 5 1 6 3 6 1 8 - d 4 3 4 - 4 9 e 0 - 8 3 4 f - 5 3 d 8 1 9 7 1 e c c 2 < / d 1 p 1 : U U I D > < d 1 p 1 : C o n t a i n e r   z : R e f = " i 6 0 2 9 " / > < d 1 p 1 : V a l u e   i : t y p e = " d 1 : s t r i n g " > ' T 1 3 ' ! 6 3 : 6 3 < / d 1 p 1 : V a l u e > < / d 2 : a n y T y p e > < d 2 : a n y T y p e   z : I d = " i 6 0 4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0 2 8 " / > < d 1 p 1 : U U I D > c b 2 c 9 c f 5 - 3 5 5 c - 4 d 0 3 - 9 8 6 5 - b 3 1 1 c 4 8 1 7 8 a 3 < / d 1 p 1 : U U I D > < d 1 p 1 : C o n t a i n e r   z : R e f = " i 6 0 2 9 " / > < d 1 p 1 : V a l u e   i : t y p e = " d 1 : s t r i n g " > ' T 1 4 ' ! 6 3 : 6 3 < / d 1 p 1 : V a l u e > < / d 2 : a n y T y p e > < d 2 : a n y T y p e   z : I d = " i 6 0 4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0 2 8 " / > < d 1 p 1 : U U I D > 2 e d 5 7 e c 8 - 8 3 f 5 - 4 a a f - b 6 1 d - f 2 9 e a 6 4 f a 7 0 6 < / d 1 p 1 : U U I D > < d 1 p 1 : C o n t a i n e r   z : R e f = " i 6 0 2 9 " / > < d 1 p 1 : V a l u e   i : t y p e = " d 1 : s t r i n g " > ' T 1 5 ' ! 6 3 : 6 3 < / d 1 p 1 : V a l u e > < / d 2 : a n y T y p e > < d 2 : a n y T y p e   z : I d = " i 6 0 4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0 2 8 " / > < d 1 p 1 : U U I D > 4 c 1 4 e d 1 2 - d 1 4 e - 4 2 d a - 8 9 b d - 0 4 e e 7 1 a 8 2 8 6 1 < / d 1 p 1 : U U I D > < d 1 p 1 : C o n t a i n e r   z : R e f = " i 6 0 2 9 " / > < d 1 p 1 : V a l u e   i : t y p e = " d 1 : s t r i n g " > ' T 1 6 ' ! 6 3 : 6 3 < / d 1 p 1 : V a l u e > < / d 2 : a n y T y p e > < d 2 : a n y T y p e   z : I d = " i 6 0 4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0 2 8 " / > < d 1 p 1 : U U I D > e d 3 3 3 0 b c - 0 1 5 a - 4 2 c 3 - 8 b d e - f 1 b e 6 9 8 6 8 5 d f < / d 1 p 1 : U U I D > < d 1 p 1 : C o n t a i n e r   z : R e f = " i 6 0 2 9 " / > < d 1 p 1 : V a l u e   i : t y p e = " d 1 : s t r i n g " > ' T 1 7 ' ! 6 3 : 6 3 < / d 1 p 1 : V a l u e > < / d 2 : a n y T y p e > < d 2 : a n y T y p e   z : I d = " i 6 0 4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0 2 8 " / > < d 1 p 1 : U U I D > 6 9 d 1 8 4 c c - 7 a 9 a - 4 6 5 c - b 9 e e - f c 4 2 e 9 6 b a 6 5 d < / d 1 p 1 : U U I D > < d 1 p 1 : C o n t a i n e r   z : R e f = " i 6 0 2 9 " / > < d 1 p 1 : V a l u e   i : t y p e = " d 1 : s t r i n g " > ' T 1 8 ' ! 6 3 : 6 3 < / d 1 p 1 : V a l u e > < / d 2 : a n y T y p e > < d 2 : a n y T y p e   z : I d = " i 6 0 4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0 2 8 " / > < d 1 p 1 : U U I D > 7 6 a 4 d 4 c 7 - 2 2 7 1 - 4 0 f 2 - 8 5 d 5 - 7 2 5 5 3 c 0 4 2 6 d f < / d 1 p 1 : U U I D > < d 1 p 1 : C o n t a i n e r   z : R e f = " i 6 0 2 9 " / > < d 1 p 1 : V a l u e   i : t y p e = " d 1 : s t r i n g " > ' T 1 9 ' ! 6 3 : 6 3 < / d 1 p 1 : V a l u e > < / d 2 : a n y T y p e > < d 2 : a n y T y p e   z : I d = " i 6 0 5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0 2 8 " / > < d 1 p 1 : U U I D > 9 f 0 2 3 9 c 0 - 3 3 3 6 - 4 b 4 0 - 9 8 8 9 - 6 1 7 4 a e 9 6 7 0 d b < / d 1 p 1 : U U I D > < d 1 p 1 : C o n t a i n e r   z : R e f = " i 6 0 2 9 " / > < d 1 p 1 : V a l u e   i : t y p e = " d 1 : s t r i n g " > ' T 2 0 ' ! 6 3 : 6 3 < / d 1 p 1 : V a l u e > < / d 2 : a n y T y p e > < d 2 : a n y T y p e   z : I d = " i 6 0 5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0 2 8 " / > < d 1 p 1 : U U I D > d 2 6 3 f 4 8 b - 7 8 2 2 - 4 f b b - 8 f 1 3 - 8 e 8 0 f b 2 5 7 6 8 2 < / d 1 p 1 : U U I D > < d 1 p 1 : C o n t a i n e r   z : R e f = " i 6 0 2 9 " / > < d 1 p 1 : V a l u e   i : t y p e = " d 1 : s t r i n g " > ' T 2 1 ' ! 6 3 : 6 3 < / d 1 p 1 : V a l u e > < / d 2 : a n y T y p e > < d 2 : a n y T y p e   z : I d = " i 6 0 5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0 2 8 " / > < d 1 p 1 : U U I D > 3 2 9 c f 8 c a - d 9 8 7 - 4 d d e - 9 d b c - 0 7 8 b a a 6 9 b 8 6 c < / d 1 p 1 : U U I D > < d 1 p 1 : C o n t a i n e r   z : R e f = " i 6 0 2 9 " / > < d 1 p 1 : V a l u e   i : t y p e = " d 1 : s t r i n g " > ' T 2 2 ' ! 6 4 : 6 4 < / d 1 p 1 : V a l u e > < / d 2 : a n y T y p e > < d 2 : a n y T y p e   z : I d = " i 6 0 5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0 2 8 " / > < d 1 p 1 : U U I D > a 2 b e 4 6 2 9 - f 8 7 3 - 4 6 f a - 9 6 5 4 - 5 d e 3 a d 7 6 2 b 4 7 < / d 1 p 1 : U U I D > < d 1 p 1 : C o n t a i n e r   z : R e f = " i 6 0 2 9 " / > < d 1 p 1 : V a l u e   i : t y p e = " d 1 : s t r i n g " > ' T 2 3 ' ! 6 4 : 6 4 < / d 1 p 1 : V a l u e > < / d 2 : a n y T y p e > < d 2 : a n y T y p e   z : I d = " i 6 0 5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0 2 8 " / > < d 1 p 1 : U U I D > e 8 f 7 3 8 3 e - 3 9 9 5 - 4 e f 5 - 9 4 f 6 - 4 7 f d e a e 7 2 a 8 b < / d 1 p 1 : U U I D > < d 1 p 1 : C o n t a i n e r   z : R e f = " i 6 0 2 9 " / > < d 1 p 1 : V a l u e   i : t y p e = " d 1 : s t r i n g " > ' T 2 4 ' ! 6 4 : 6 4 < / d 1 p 1 : V a l u e > < / d 2 : a n y T y p e > < d 2 : a n y T y p e   z : I d = " i 6 0 5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0 2 8 " / > < d 1 p 1 : U U I D > d 2 7 e 7 d 7 0 - d b b 1 - 4 9 5 7 - 9 0 3 3 - 5 7 4 7 6 f e d c 7 9 a < / d 1 p 1 : U U I D > < d 1 p 1 : C o n t a i n e r   z : R e f = " i 6 0 2 9 " / > < d 1 p 1 : V a l u e   i : t y p e = " d 1 : s t r i n g " > ' T 2 5 ' ! 6 4 : 6 4 < / d 1 p 1 : V a l u e > < / d 2 : a n y T y p e > < d 2 : a n y T y p e   z : I d = " i 6 0 5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0 2 8 " / > < d 1 p 1 : U U I D > 1 d 9 8 8 7 4 5 - 1 8 a 2 - 4 5 b 0 - 9 3 f d - 0 e 7 6 f 7 0 4 1 a 3 3 < / d 1 p 1 : U U I D > < d 1 p 1 : C o n t a i n e r   z : R e f = " i 6 0 2 9 " / > < d 1 p 1 : V a l u e   i : t y p e = " d 1 : s t r i n g " > ' T 2 6 ' ! 6 4 : 6 4 < / d 1 p 1 : V a l u e > < / d 2 : a n y T y p e > < d 2 : a n y T y p e   z : I d = " i 6 0 5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0 2 8 " / > < d 1 p 1 : U U I D > 0 2 8 9 9 e 3 0 - 2 d e 5 - 4 f e e - 8 7 4 a - 9 4 b 5 8 0 a c b 8 0 1 < / d 1 p 1 : U U I D > < d 1 p 1 : C o n t a i n e r   z : R e f = " i 6 0 2 9 " / > < d 1 p 1 : V a l u e   i : t y p e = " d 1 : s t r i n g " > ' T 2 7 ' ! 6 4 : 6 4 < / d 1 p 1 : V a l u e > < / d 2 : a n y T y p e > < d 2 : a n y T y p e   z : I d = " i 6 0 5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0 2 8 " / > < d 1 p 1 : U U I D > e e 2 e 4 b b e - 2 9 6 7 - 4 1 9 c - 9 4 2 3 - 9 4 f c 4 3 4 b 7 e 6 6 < / d 1 p 1 : U U I D > < d 1 p 1 : C o n t a i n e r   z : R e f = " i 6 0 2 9 " / > < d 1 p 1 : V a l u e   i : t y p e = " d 1 : s t r i n g " > ' T 2 8 ' ! 6 4 : 6 4 < / d 1 p 1 : V a l u e > < / d 2 : a n y T y p e > < d 2 : a n y T y p e   z : I d = " i 6 0 5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0 2 8 " / > < d 1 p 1 : U U I D > 0 a 5 4 4 c 9 0 - 2 3 2 9 - 4 f d 8 - 9 6 3 f - 5 5 4 1 0 0 e 7 7 c c 1 < / d 1 p 1 : U U I D > < d 1 p 1 : C o n t a i n e r   z : R e f = " i 6 0 2 9 " / > < d 1 p 1 : V a l u e   i : t y p e = " d 1 : s t r i n g " > ' T 2 9 ' ! 6 4 : 6 4 < / d 1 p 1 : V a l u e > < / d 2 : a n y T y p e > < d 2 : a n y T y p e   z : I d = " i 6 0 6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0 2 8 " / > < d 1 p 1 : U U I D > 8 f b 1 7 9 3 4 - c d 8 8 - 4 6 8 f - 9 9 e f - 0 d 1 5 6 3 4 a 8 5 a 4 < / d 1 p 1 : U U I D > < d 1 p 1 : C o n t a i n e r   z : R e f = " i 6 0 2 9 " / > < d 1 p 1 : V a l u e   i : t y p e = " d 1 : s t r i n g " > ' T 3 0 ' ! 6 5 : 6 5 < / d 1 p 1 : V a l u e > < / d 2 : a n y T y p e > < d 2 : a n y T y p e   z : I d = " i 6 0 6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0 2 8 " / > < d 1 p 1 : U U I D > 9 1 a 0 e e f 7 - b e 1 3 - 4 f b 3 - 8 e d 9 - 3 2 f 1 e 7 4 5 0 0 5 c < / d 1 p 1 : U U I D > < d 1 p 1 : C o n t a i n e r   z : R e f = " i 6 0 2 9 " / > < d 1 p 1 : V a l u e   i : t y p e = " d 1 : s t r i n g " > ' T 3 1 ' ! 6 5 : 6 5 < / d 1 p 1 : V a l u e > < / d 2 : a n y T y p e > < d 2 : a n y T y p e   z : I d = " i 6 0 6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0 2 8 " / > < d 1 p 1 : U U I D > 6 9 9 2 5 3 f c - c a 8 f - 4 0 9 9 - a 0 a e - 2 e a 0 1 e 4 d 2 e b 1 < / d 1 p 1 : U U I D > < d 1 p 1 : C o n t a i n e r   z : R e f = " i 6 0 2 9 " / > < d 1 p 1 : V a l u e   i : t y p e = " d 1 : s t r i n g " > ' T 3 2 ' ! 6 5 : 6 5 < / d 1 p 1 : V a l u e > < / d 2 : a n y T y p e > < d 2 : a n y T y p e   z : I d = " i 6 0 6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0 2 8 " / > < d 1 p 1 : U U I D > 4 a a 4 4 5 b 6 - 2 e 8 4 - 4 9 a 7 - b 2 8 c - 0 4 b 3 1 2 6 4 9 f 7 c < / d 1 p 1 : U U I D > < d 1 p 1 : C o n t a i n e r   z : R e f = " i 6 0 2 9 " / > < d 1 p 1 : V a l u e   i : t y p e = " d 1 : s t r i n g " > ' T 3 3 ' ! 6 5 : 6 5 < / d 1 p 1 : V a l u e > < / d 2 : a n y T y p e > < d 2 : a n y T y p e   z : I d = " i 6 0 6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0 2 8 " / > < d 1 p 1 : U U I D > b 3 7 a 9 8 7 6 - b 5 8 2 - 4 0 c 4 - 9 0 9 2 - d d 2 1 4 7 c 5 f 9 9 e < / d 1 p 1 : U U I D > < d 1 p 1 : C o n t a i n e r   z : R e f = " i 6 0 2 9 " / > < d 1 p 1 : V a l u e   i : t y p e = " d 1 : s t r i n g " > ' T 3 4 ' ! 6 5 : 6 5 < / d 1 p 1 : V a l u e > < / d 2 : a n y T y p e > < d 2 : a n y T y p e   z : I d = " i 6 0 6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0 2 8 " / > < d 1 p 1 : U U I D > e 0 1 a 9 f b 5 - c 9 5 7 - 4 c b 9 - 9 9 1 4 - 1 d 3 f 2 6 3 b a 1 a 3 < / d 1 p 1 : U U I D > < d 1 p 1 : C o n t a i n e r   z : R e f = " i 6 0 2 9 " / > < d 1 p 1 : V a l u e   i : t y p e = " d 1 : s t r i n g " > ' T 3 5 ' ! 6 5 : 6 5 < / d 1 p 1 : V a l u e > < / d 2 : a n y T y p e > < d 2 : a n y T y p e   z : I d = " i 6 0 6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0 2 8 " / > < d 1 p 1 : U U I D > 5 2 9 7 f 3 6 c - 6 b a 8 - 4 d 7 4 - b 3 8 b - f 1 e d 8 6 9 d 3 c 6 6 < / d 1 p 1 : U U I D > < d 1 p 1 : C o n t a i n e r   z : R e f = " i 6 0 2 9 " / > < d 1 p 1 : V a l u e   i : t y p e = " d 1 : s t r i n g " > ' T 3 6 ' ! 6 5 : 6 5 < / d 1 p 1 : V a l u e > < / d 2 : a n y T y p e > < d 2 : a n y T y p e   z : I d = " i 6 0 6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0 2 8 " / > < d 1 p 1 : U U I D > 4 4 3 5 b 3 9 0 - 5 b d 1 - 4 5 c e - 9 a 9 c - a 8 3 8 7 4 4 9 3 5 b d < / d 1 p 1 : U U I D > < d 1 p 1 : C o n t a i n e r   z : R e f = " i 6 0 2 9 " / > < d 1 p 1 : V a l u e   i : t y p e = " d 1 : s t r i n g " > ' T 3 7 ' ! 6 5 : 6 5 < / d 1 p 1 : V a l u e > < / d 2 : a n y T y p e > < d 2 : a n y T y p e   z : I d = " i 6 0 6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0 2 8 " / > < d 1 p 1 : U U I D > d 8 5 7 c f c c - 6 6 2 2 - 4 9 5 b - 8 2 a 0 - 7 a 2 8 e f f d a 5 9 7 < / d 1 p 1 : U U I D > < d 1 p 1 : C o n t a i n e r   z : R e f = " i 6 0 2 9 " / > < d 1 p 1 : V a l u e   i : t y p e = " d 1 : s t r i n g " > ' T 3 8 ' ! 6 4 : 6 4 < / d 1 p 1 : V a l u e > < / d 2 : a n y T y p e > < d 2 : a n y T y p e   z : I d = " i 6 0 6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0 2 8 " / > < d 1 p 1 : U U I D > 8 4 4 e 5 3 e 6 - f 0 d a - 4 5 a 7 - 8 4 d d - 9 3 8 b d 7 7 7 b c 5 a < / d 1 p 1 : U U I D > < d 1 p 1 : C o n t a i n e r   z : R e f = " i 6 0 2 9 " / > < d 1 p 1 : V a l u e   i : t y p e = " d 1 : s t r i n g " > ' T 3 9 ' ! 6 4 : 6 4 < / d 1 p 1 : V a l u e > < / d 2 : a n y T y p e > < d 2 : a n y T y p e   z : I d = " i 6 0 7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0 2 8 " / > < d 1 p 1 : U U I D > 2 b a c 5 2 8 1 - 4 c 8 6 - 4 1 1 8 - 9 c 9 4 - c d 3 9 2 8 2 2 2 9 6 b < / d 1 p 1 : U U I D > < d 1 p 1 : C o n t a i n e r   z : R e f = " i 6 0 2 9 " / > < d 1 p 1 : V a l u e   i : t y p e = " d 1 : s t r i n g " > ' T 4 0 ' ! 6 4 : 6 4 < / d 1 p 1 : V a l u e > < / d 2 : a n y T y p e > < d 2 : a n y T y p e   z : I d = " i 6 0 7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0 2 8 " / > < d 1 p 1 : U U I D > 8 1 5 e c 4 a 7 - d 4 c 4 - 4 b 7 6 - 8 d d 0 - 3 b 6 a 2 d e 4 1 3 4 3 < / d 1 p 1 : U U I D > < d 1 p 1 : C o n t a i n e r   z : R e f = " i 6 0 2 9 " / > < d 1 p 1 : V a l u e   i : t y p e = " d 1 : s t r i n g " > ' T 4 1 ' ! 6 4 : 6 4 < / d 1 p 1 : V a l u e > < / d 2 : a n y T y p e > < d 2 : a n y T y p e   z : I d = " i 6 0 7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0 2 8 " / > < d 1 p 1 : U U I D > 3 5 f 7 0 e 9 3 - 8 0 4 6 - 4 b 4 0 - 9 1 a 3 - c 1 a c e e 5 c b 0 e d < / d 1 p 1 : U U I D > < d 1 p 1 : C o n t a i n e r   z : R e f = " i 6 0 2 9 " / > < d 1 p 1 : V a l u e   i : t y p e = " d 1 : s t r i n g " > ' T 4 2 ' ! 6 4 : 6 4 < / d 1 p 1 : V a l u e > < / d 2 : a n y T y p e > < d 2 : a n y T y p e   z : I d = " i 6 0 7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0 2 8 " / > < d 1 p 1 : U U I D > d 6 5 3 d 7 c a - 6 6 7 d - 4 d a c - a b d 9 - 1 0 3 a 4 f d 2 1 2 3 7 < / d 1 p 1 : U U I D > < d 1 p 1 : C o n t a i n e r   z : R e f = " i 6 0 2 9 " / > < d 1 p 1 : V a l u e   i : t y p e = " d 1 : s t r i n g " > ' T 4 3 ' ! 6 4 : 6 4 < / d 1 p 1 : V a l u e > < / d 2 : a n y T y p e > < d 2 : a n y T y p e   z : I d = " i 6 0 7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0 2 8 " / > < d 1 p 1 : U U I D > 8 a 8 4 d 4 8 7 - 3 2 1 2 - 4 0 1 1 - 9 d 3 2 - f 0 9 a b 8 6 f d a 5 4 < / d 1 p 1 : U U I D > < d 1 p 1 : C o n t a i n e r   z : R e f = " i 6 0 2 9 " / > < d 1 p 1 : V a l u e   i : t y p e = " d 1 : s t r i n g " > ' T 4 4 ' ! 6 4 : 6 4 < / d 1 p 1 : V a l u e > < / d 2 : a n y T y p e > < d 2 : a n y T y p e   z : I d = " i 6 0 7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0 2 8 " / > < d 1 p 1 : U U I D > 1 f a 1 a 6 9 6 - 0 7 2 e - 4 c 3 3 - 8 b 3 2 - c 6 6 1 a 4 3 3 7 3 7 9 < / d 1 p 1 : U U I D > < d 1 p 1 : C o n t a i n e r   z : R e f = " i 6 0 2 9 " / > < d 1 p 1 : V a l u e   i : t y p e = " d 1 : s t r i n g " > ' T 4 5 ' ! 6 4 : 6 4 < / d 1 p 1 : V a l u e > < / d 2 : a n y T y p e > < d 2 : a n y T y p e   z : I d = " i 6 0 7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0 2 8 " / > < d 1 p 1 : U U I D > d f 0 8 5 e e d - a 9 d 4 - 4 7 9 4 - b 0 0 a - 2 6 5 d a 0 9 c 5 1 4 3 < / d 1 p 1 : U U I D > < d 1 p 1 : C o n t a i n e r   z : R e f = " i 6 0 2 9 " / > < d 1 p 1 : V a l u e   i : t y p e = " d 1 : s t r i n g " > ' T 4 6 ' ! 6 5 : 6 5 < / d 1 p 1 : V a l u e > < / d 2 : a n y T y p e > < d 2 : a n y T y p e   z : I d = " i 6 0 7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0 2 8 " / > < d 1 p 1 : U U I D > 0 4 f 4 7 8 b 9 - 1 0 9 5 - 4 6 6 6 - a 9 a 4 - b a c 3 a 7 b c b f 8 f < / d 1 p 1 : U U I D > < d 1 p 1 : C o n t a i n e r   z : R e f = " i 6 0 2 9 " / > < d 1 p 1 : V a l u e   i : t y p e = " d 1 : s t r i n g " > ' T 4 7 ' ! 6 5 : 6 5 < / d 1 p 1 : V a l u e > < / d 2 : a n y T y p e > < d 2 : a n y T y p e   z : I d = " i 6 0 7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0 2 8 " / > < d 1 p 1 : U U I D > e c 5 8 4 1 9 c - 9 6 b f - 4 b 7 e - 8 a f 4 - b a c 8 7 1 8 3 8 a 6 b < / d 1 p 1 : U U I D > < d 1 p 1 : C o n t a i n e r   z : R e f = " i 6 0 2 9 " / > < d 1 p 1 : V a l u e   i : t y p e = " d 1 : s t r i n g " > ' T 4 8 ' ! 6 5 : 6 5 < / d 1 p 1 : V a l u e > < / d 2 : a n y T y p e > < d 2 : a n y T y p e   z : I d = " i 6 0 7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0 2 8 " / > < d 1 p 1 : U U I D > a 3 7 0 c 5 4 5 - 1 c 2 a - 4 5 1 5 - 8 7 4 6 - 1 8 1 0 6 2 d 4 7 8 c 1 < / d 1 p 1 : U U I D > < d 1 p 1 : C o n t a i n e r   z : R e f = " i 6 0 2 9 " / > < d 1 p 1 : V a l u e   i : t y p e = " d 1 : s t r i n g " > ' T 4 9 ' ! 6 5 : 6 5 < / d 1 p 1 : V a l u e > < / d 2 : a n y T y p e > < d 2 : a n y T y p e   z : I d = " i 6 0 8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0 2 8 " / > < d 1 p 1 : U U I D > 7 e 4 d 0 a d f - a 8 5 7 - 4 5 b f - a 0 e 7 - f e 1 9 f 4 c 7 1 3 2 c < / d 1 p 1 : U U I D > < d 1 p 1 : C o n t a i n e r   z : R e f = " i 6 0 2 9 " / > < d 1 p 1 : V a l u e   i : t y p e = " d 1 : s t r i n g " > ' T 5 0 ' ! 6 5 : 6 5 < / d 1 p 1 : V a l u e > < / d 2 : a n y T y p e > < d 2 : a n y T y p e   z : I d = " i 6 0 8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0 2 8 " / > < d 1 p 1 : U U I D > c 1 8 d 2 a e 3 - 1 a 4 a - 4 a b f - 9 d 5 6 - e f 1 b 5 b 9 f 7 a 5 1 < / d 1 p 1 : U U I D > < d 1 p 1 : C o n t a i n e r   z : R e f = " i 6 0 2 9 " / > < d 1 p 1 : V a l u e   i : t y p e = " d 1 : s t r i n g " > ' T 5 1 ' ! 6 5 : 6 5 < / d 1 p 1 : V a l u e > < / d 2 : a n y T y p e > < d 2 : a n y T y p e   z : I d = " i 6 0 8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0 2 8 " / > < d 1 p 1 : U U I D > b 9 1 7 b 5 3 b - c c f 8 - 4 d b e - 9 f e c - 3 1 d d 9 e 0 5 1 1 5 4 < / d 1 p 1 : U U I D > < d 1 p 1 : C o n t a i n e r   z : R e f = " i 6 0 2 9 " / > < d 1 p 1 : V a l u e   i : t y p e = " d 1 : s t r i n g " > ' T 5 2 ' ! 6 5 : 6 5 < / d 1 p 1 : V a l u e > < / d 2 : a n y T y p e > < d 2 : a n y T y p e   z : I d = " i 6 0 8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0 2 8 " / > < d 1 p 1 : U U I D > 6 1 c a a 9 c 2 - 9 e d e - 4 7 7 8 - b a 6 9 - 7 1 5 3 a 6 4 d a e f 6 < / d 1 p 1 : U U I D > < d 1 p 1 : C o n t a i n e r   z : R e f = " i 6 0 2 9 " / > < d 1 p 1 : V a l u e   i : t y p e = " d 1 : s t r i n g " > ' T 5 3 ' ! 6 5 : 6 5 < / d 1 p 1 : V a l u e > < / d 2 : a n y T y p e > < d 2 : a n y T y p e   z : I d = " i 6 0 8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0 2 8 " / > < d 1 p 1 : U U I D > 5 d 2 2 3 4 c 0 - c f e d - 4 3 4 9 - a 9 a 8 - 8 3 d 8 6 9 4 b 8 f e 5 < / d 1 p 1 : U U I D > < d 1 p 1 : C o n t a i n e r   z : R e f = " i 6 0 2 9 " / > < d 1 p 1 : V a l u e   i : t y p e = " d 1 : s t r i n g " > ' T 5 4 ' ! 6 4 : 6 4 < / d 1 p 1 : V a l u e > < / d 2 : a n y T y p e > < d 2 : a n y T y p e   z : I d = " i 6 0 8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0 2 8 " / > < d 1 p 1 : U U I D > 7 2 8 5 e 6 a a - 3 8 5 4 - 4 9 7 1 - 9 a 8 d - 4 d 0 3 a 7 4 0 6 9 8 a < / d 1 p 1 : U U I D > < d 1 p 1 : C o n t a i n e r   z : R e f = " i 6 0 2 9 " / > < d 1 p 1 : V a l u e   i : t y p e = " d 1 : s t r i n g " > ' T 5 5 ' ! 6 4 : 6 4 < / d 1 p 1 : V a l u e > < / d 2 : a n y T y p e > < d 2 : a n y T y p e   z : I d = " i 6 0 8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0 2 8 " / > < d 1 p 1 : U U I D > 3 8 2 c 2 5 a 5 - a b 5 e - 4 e 6 e - b 1 9 0 - 1 9 1 f 3 1 3 8 d 8 7 a < / d 1 p 1 : U U I D > < d 1 p 1 : C o n t a i n e r   z : R e f = " i 6 0 2 9 " / > < d 1 p 1 : V a l u e   i : t y p e = " d 1 : s t r i n g " > ' T 5 6 ' ! 6 4 : 6 4 < / d 1 p 1 : V a l u e > < / d 2 : a n y T y p e > < d 2 : a n y T y p e   z : I d = " i 6 0 8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0 2 8 " / > < d 1 p 1 : U U I D > 1 1 4 f 4 4 5 2 - 3 7 a c - 4 7 1 7 - 9 5 3 0 - d 6 e 6 a 0 8 2 7 d f 5 < / d 1 p 1 : U U I D > < d 1 p 1 : C o n t a i n e r   z : R e f = " i 6 0 2 9 " / > < d 1 p 1 : V a l u e   i : t y p e = " d 1 : s t r i n g " > ' T 5 7 ' ! 6 4 : 6 4 < / d 1 p 1 : V a l u e > < / d 2 : a n y T y p e > < d 2 : a n y T y p e   z : I d = " i 6 0 8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0 2 8 " / > < d 1 p 1 : U U I D > 6 f a 4 1 d 9 9 - f a b 1 - 4 d 5 a - 9 1 4 c - 2 6 8 1 d f 8 0 5 0 d 0 < / d 1 p 1 : U U I D > < d 1 p 1 : C o n t a i n e r   z : R e f = " i 6 0 2 9 " / > < d 1 p 1 : V a l u e   i : t y p e = " d 1 : s t r i n g " > ' T 5 8 ' ! 6 4 : 6 4 < / d 1 p 1 : V a l u e > < / d 2 : a n y T y p e > < d 2 : a n y T y p e   z : I d = " i 6 0 8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0 2 8 " / > < d 1 p 1 : U U I D > e d c 7 6 8 a 6 - f f c 4 - 4 9 3 4 - 8 3 9 5 - 6 c 9 6 6 9 8 8 f 0 8 5 < / d 1 p 1 : U U I D > < d 1 p 1 : C o n t a i n e r   z : R e f = " i 6 0 2 9 " / > < d 1 p 1 : V a l u e   i : t y p e = " d 1 : s t r i n g " > ' T 5 9 ' ! 6 4 : 6 4 < / d 1 p 1 : V a l u e > < / d 2 : a n y T y p e > < d 2 : a n y T y p e   z : I d = " i 6 0 9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0 2 8 " / > < d 1 p 1 : U U I D > d 0 6 7 d d 9 2 - 1 b 7 9 - 4 8 0 c - b c 5 1 - 6 0 4 e 0 b 3 8 d 0 6 4 < / d 1 p 1 : U U I D > < d 1 p 1 : C o n t a i n e r   z : R e f = " i 6 0 2 9 " / > < d 1 p 1 : V a l u e   i : t y p e = " d 1 : s t r i n g " > ' T 6 0 ' ! 6 3 : 6 3 < / d 1 p 1 : V a l u e > < / d 2 : a n y T y p e > < d 2 : a n y T y p e   z : I d = " i 6 0 9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0 2 8 " / > < d 1 p 1 : U U I D > 7 7 d b 5 6 5 7 - 5 e 1 b - 4 c 5 0 - b 8 2 6 - f f a 9 5 5 e 0 6 a 0 c < / d 1 p 1 : U U I D > < d 1 p 1 : C o n t a i n e r   z : R e f = " i 6 0 2 9 " / > < d 1 p 1 : V a l u e   i : t y p e = " d 1 : s t r i n g " > ' T 6 1 ' ! 6 3 : 6 3 < / d 1 p 1 : V a l u e > < / d 2 : a n y T y p e > < d 2 : a n y T y p e   z : I d = " i 6 0 9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0 2 8 " / > < d 1 p 1 : U U I D > b 7 e 8 a 7 0 2 - 3 b 1 8 - 4 a 6 4 - b f 8 8 - f f f e 2 f b 4 d 6 a f < / d 1 p 1 : U U I D > < d 1 p 1 : C o n t a i n e r   z : R e f = " i 6 0 2 9 " / > < d 1 p 1 : V a l u e   i : t y p e = " d 1 : s t r i n g " > ' T 6 2 ' ! 6 3 : 6 3 < / d 1 p 1 : V a l u e > < / d 2 : a n y T y p e > < d 2 : a n y T y p e   z : I d = " i 6 0 9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0 2 8 " / > < d 1 p 1 : U U I D > 0 d 8 5 8 6 b a - 6 c 3 7 - 4 f d 1 - a 6 6 5 - 2 b 1 8 7 d d 2 7 6 e 9 < / d 1 p 1 : U U I D > < d 1 p 1 : C o n t a i n e r   z : R e f = " i 6 0 2 9 " / > < d 1 p 1 : V a l u e   i : t y p e = " d 1 : s t r i n g " > ' T 6 3 ' ! 6 3 : 6 3 < / d 1 p 1 : V a l u e > < / d 2 : a n y T y p e > < d 2 : a n y T y p e   z : I d = " i 6 0 9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0 2 8 " / > < d 1 p 1 : U U I D > 1 5 5 6 b d 5 6 - 6 1 a 4 - 4 1 1 6 - a 0 0 a - f c 8 f a 1 a 0 a c 4 0 < / d 1 p 1 : U U I D > < d 1 p 1 : C o n t a i n e r   z : R e f = " i 6 0 2 9 " / > < d 1 p 1 : V a l u e   i : t y p e = " d 1 : s t r i n g " > ' T 6 4 ' ! 6 3 : 6 3 < / d 1 p 1 : V a l u e > < / d 2 : a n y T y p e > < d 2 : a n y T y p e   z : I d = " i 6 0 9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0 2 8 " / > < d 1 p 1 : U U I D > c 2 3 6 f f 8 6 - 3 5 3 6 - 4 5 a a - b a 7 b - 1 8 9 0 6 b f 2 c b 4 8 < / d 1 p 1 : U U I D > < d 1 p 1 : C o n t a i n e r   z : R e f = " i 6 0 2 9 " / > < d 1 p 1 : V a l u e   i : t y p e = " d 1 : s t r i n g " > ' T 6 5 ' ! 6 4 : 6 4 < / d 1 p 1 : V a l u e > < / d 2 : a n y T y p e > < d 2 : a n y T y p e   z : I d = " i 6 0 9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0 2 8 " / > < d 1 p 1 : U U I D > a 0 a 8 2 3 4 b - 2 9 0 1 - 4 4 e 6 - b 3 f 2 - 7 9 4 8 5 b 4 a b 8 3 2 < / d 1 p 1 : U U I D > < d 1 p 1 : C o n t a i n e r   z : R e f = " i 6 0 2 9 " / > < d 1 p 1 : V a l u e   i : t y p e = " d 1 : s t r i n g " > ' T 6 6 ' ! 6 4 : 6 4 < / d 1 p 1 : V a l u e > < / d 2 : a n y T y p e > < d 2 : a n y T y p e   z : I d = " i 6 0 9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0 2 8 " / > < d 1 p 1 : U U I D > 8 b a a 6 3 a f - c 4 4 6 - 4 6 d 1 - a 4 0 b - 0 b b d 8 3 c a 9 f a b < / d 1 p 1 : U U I D > < d 1 p 1 : C o n t a i n e r   z : R e f = " i 6 0 2 9 " / > < d 1 p 1 : V a l u e   i : t y p e = " d 1 : s t r i n g " > ' T 6 7 ' ! 6 4 : 6 4 < / d 1 p 1 : V a l u e > < / d 2 : a n y T y p e > < d 2 : a n y T y p e   z : I d = " i 6 0 9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0 2 8 " / > < d 1 p 1 : U U I D > 6 5 1 9 2 b 2 e - 7 2 a e - 4 a 8 6 - 8 a 4 c - e 7 c e 7 5 2 0 d 1 4 5 < / d 1 p 1 : U U I D > < d 1 p 1 : C o n t a i n e r   z : R e f = " i 6 0 2 9 " / > < d 1 p 1 : V a l u e   i : t y p e = " d 1 : s t r i n g " > ' T 6 8 ' ! 6 4 : 6 4 < / d 1 p 1 : V a l u e > < / d 2 : a n y T y p e > < d 2 : a n y T y p e   z : I d = " i 6 0 9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0 2 8 " / > < d 1 p 1 : U U I D > 6 9 7 e 2 d d 5 - 8 d 8 b - 4 b b 1 - b 6 8 a - 1 c 3 d b f f 0 a 4 8 b < / d 1 p 1 : U U I D > < d 1 p 1 : C o n t a i n e r   z : R e f = " i 6 0 2 9 " / > < d 1 p 1 : V a l u e   i : t y p e = " d 1 : s t r i n g " > ' T 6 9 ' ! 6 4 : 6 4 < / d 1 p 1 : V a l u e > < / d 2 : a n y T y p e > < d 2 : a n y T y p e   z : I d = " i 6 1 0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0 2 8 " / > < d 1 p 1 : U U I D > d 1 d 4 0 7 f c - b 5 d 7 - 4 8 e d - a 9 9 e - f 2 9 9 7 b 0 7 0 3 2 8 < / d 1 p 1 : U U I D > < d 1 p 1 : C o n t a i n e r   z : R e f = " i 6 0 2 9 " / > < d 1 p 1 : V a l u e   i : t y p e = " d 1 : s t r i n g " > ' T 7 0 ' ! 6 5 : 6 5 < / d 1 p 1 : V a l u e > < / d 2 : a n y T y p e > < d 2 : a n y T y p e   z : I d = " i 6 1 0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0 2 8 " / > < d 1 p 1 : U U I D > a a f c 0 c 4 a - f a 3 d - 4 1 4 4 - a c 4 5 - 6 4 f c 9 1 7 f 3 9 a 1 < / d 1 p 1 : U U I D > < d 1 p 1 : C o n t a i n e r   z : R e f = " i 6 0 2 9 " / > < d 1 p 1 : V a l u e   i : t y p e = " d 1 : s t r i n g " > ' T 7 1 ' ! 6 5 : 6 5 < / d 1 p 1 : V a l u e > < / d 2 : a n y T y p e > < d 2 : a n y T y p e   z : I d = " i 6 1 0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0 2 8 " / > < d 1 p 1 : U U I D > 8 0 7 e e 5 1 5 - b 9 1 9 - 4 6 5 7 - 9 4 2 f - a 0 8 3 a e 4 3 7 9 8 8 < / d 1 p 1 : U U I D > < d 1 p 1 : C o n t a i n e r   z : R e f = " i 6 0 2 9 " / > < d 1 p 1 : V a l u e   i : t y p e = " d 1 : s t r i n g " > ' T 7 2 ' ! 6 5 : 6 5 < / d 1 p 1 : V a l u e > < / d 2 : a n y T y p e > < d 2 : a n y T y p e   z : I d = " i 6 1 0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0 2 8 " / > < d 1 p 1 : U U I D > 5 a 2 c e 4 4 0 - 8 e 1 3 - 4 7 9 1 - 8 2 d b - b 4 3 5 b 9 7 5 0 3 b f < / d 1 p 1 : U U I D > < d 1 p 1 : C o n t a i n e r   z : R e f = " i 6 0 2 9 " / > < d 1 p 1 : V a l u e   i : t y p e = " d 1 : s t r i n g " > ' T 7 3 ' ! 6 5 : 6 5 < / d 1 p 1 : V a l u e > < / d 2 : a n y T y p e > < d 2 : a n y T y p e   z : I d = " i 6 1 0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0 2 8 " / > < d 1 p 1 : U U I D > 6 1 3 2 8 6 8 d - 2 c 6 c - 4 e 2 2 - 9 b 6 8 - 9 8 4 2 3 c 0 0 d 3 7 4 < / d 1 p 1 : U U I D > < d 1 p 1 : C o n t a i n e r   z : R e f = " i 6 0 2 9 " / > < d 1 p 1 : V a l u e   i : t y p e = " d 1 : s t r i n g " > ' T 7 4 ' ! 6 5 : 6 5 < / d 1 p 1 : V a l u e > < / d 2 : a n y T y p e > < d 2 : a n y T y p e   z : I d = " i 6 1 0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0 2 8 " / > < d 1 p 1 : U U I D > b a b 1 e 4 2 c - e 2 a 5 - 4 d 4 5 - a 8 3 2 - 6 2 6 b 8 7 8 c 0 e 4 8 < / d 1 p 1 : U U I D > < d 1 p 1 : C o n t a i n e r   z : R e f = " i 6 0 2 9 " / > < d 1 p 1 : V a l u e   i : t y p e = " d 1 : s t r i n g " > ' T 7 5 ' ! 6 4 : 6 4 < / d 1 p 1 : V a l u e > < / d 2 : a n y T y p e > < d 2 : a n y T y p e   z : I d = " i 6 1 0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0 2 8 " / > < d 1 p 1 : U U I D > d 5 d d a b b 3 - a 3 f 0 - 4 8 6 a - 8 d 8 d - 7 a 9 a 2 8 2 7 1 f 5 c < / d 1 p 1 : U U I D > < d 1 p 1 : C o n t a i n e r   z : R e f = " i 6 0 2 9 " / > < d 1 p 1 : V a l u e   i : t y p e = " d 1 : s t r i n g " > ' T 7 6 ' ! 6 4 : 6 4 < / d 1 p 1 : V a l u e > < / d 2 : a n y T y p e > < d 2 : a n y T y p e   z : I d = " i 6 1 0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0 2 8 " / > < d 1 p 1 : U U I D > 8 3 9 8 c 1 0 1 - 3 2 f b - 4 2 9 7 - b f b e - 6 b 3 f d a 6 e 2 2 4 e < / d 1 p 1 : U U I D > < d 1 p 1 : C o n t a i n e r   z : R e f = " i 6 0 2 9 " / > < d 1 p 1 : V a l u e   i : t y p e = " d 1 : s t r i n g " > ' T 7 7 ' ! 6 4 : 6 4 < / d 1 p 1 : V a l u e > < / d 2 : a n y T y p e > < d 2 : a n y T y p e   z : I d = " i 6 1 0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0 2 8 " / > < d 1 p 1 : U U I D > 0 3 3 a 0 2 1 1 - 6 6 4 5 - 4 8 6 0 - 8 0 7 c - b 0 2 c 5 6 8 f 4 f d 4 < / d 1 p 1 : U U I D > < d 1 p 1 : C o n t a i n e r   z : R e f = " i 6 0 2 9 " / > < d 1 p 1 : V a l u e   i : t y p e = " d 1 : s t r i n g " > ' T 7 8 ' ! 6 4 : 6 4 < / d 1 p 1 : V a l u e > < / d 2 : a n y T y p e > < d 2 : a n y T y p e   z : I d = " i 6 1 0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0 2 8 " / > < d 1 p 1 : U U I D > 4 1 9 9 2 a 2 1 - 2 c c 7 - 4 9 1 4 - 9 f 3 f - 9 2 3 f c a b e 2 1 1 d < / d 1 p 1 : U U I D > < d 1 p 1 : C o n t a i n e r   z : R e f = " i 6 0 2 9 " / > < d 1 p 1 : V a l u e   i : t y p e = " d 1 : s t r i n g " > ' T 7 9 ' ! 6 5 : 6 5 < / d 1 p 1 : V a l u e > < / d 2 : a n y T y p e > < d 2 : a n y T y p e   z : I d = " i 6 1 1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0 2 8 " / > < d 1 p 1 : U U I D > 0 5 c 2 c 3 d d - 8 d 7 1 - 4 a 3 6 - 9 c d e - 8 3 c 3 2 7 b f 1 6 6 0 < / d 1 p 1 : U U I D > < d 1 p 1 : C o n t a i n e r   z : R e f = " i 6 0 2 9 " / > < d 1 p 1 : V a l u e   i : t y p e = " d 1 : s t r i n g " > ' T 8 0 ' ! 6 5 : 6 5 < / d 1 p 1 : V a l u e > < / d 2 : a n y T y p e > < d 2 : a n y T y p e   z : I d = " i 6 1 1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0 2 8 " / > < d 1 p 1 : U U I D > 6 3 a d e d 5 a - 7 8 c f - 4 a 6 2 - 9 0 6 1 - b 9 5 3 4 a 3 8 2 d 2 a < / d 1 p 1 : U U I D > < d 1 p 1 : C o n t a i n e r   z : R e f = " i 6 0 2 9 " / > < d 1 p 1 : V a l u e   i : t y p e = " d 1 : s t r i n g " > ' T 8 1 ' ! 6 5 : 6 5 < / d 1 p 1 : V a l u e > < / d 2 : a n y T y p e > < d 2 : a n y T y p e   z : I d = " i 6 1 1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0 2 8 " / > < d 1 p 1 : U U I D > f 1 5 a b 5 4 2 - 1 3 d 1 - 4 2 d 7 - a 5 f b - a 8 7 0 9 2 3 a 8 e 6 d < / d 1 p 1 : U U I D > < d 1 p 1 : C o n t a i n e r   z : R e f = " i 6 0 2 9 " / > < d 1 p 1 : V a l u e   i : t y p e = " d 1 : s t r i n g " > ' T 8 2 ' ! 6 4 : 6 4 < / d 1 p 1 : V a l u e > < / d 2 : a n y T y p e > < d 2 : a n y T y p e   z : I d = " i 6 1 1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0 2 8 " / > < d 1 p 1 : U U I D > 0 7 1 7 a 9 5 3 - 2 9 d b - 4 5 a 5 - 8 b 5 7 - 3 2 b 3 f 4 9 e 5 a a a < / d 1 p 1 : U U I D > < d 1 p 1 : C o n t a i n e r   z : R e f = " i 6 0 2 9 " / > < d 1 p 1 : V a l u e   i : t y p e = " d 1 : s t r i n g " > ' T 8 3 ' ! 6 4 : 6 4 < / d 1 p 1 : V a l u e > < / d 2 : a n y T y p e > < d 2 : a n y T y p e   z : I d = " i 6 1 1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0 2 8 " / > < d 1 p 1 : U U I D > 1 1 d 4 a 0 2 5 - 8 f 8 6 - 4 d f 3 - a 4 7 0 - 7 5 b b b 2 2 b d 0 0 4 < / d 1 p 1 : U U I D > < d 1 p 1 : C o n t a i n e r   z : R e f = " i 6 0 2 9 " / > < d 1 p 1 : V a l u e   i : t y p e = " d 1 : s t r i n g " > ' T 8 4 ' ! 6 4 : 6 4 < / d 1 p 1 : V a l u e > < / d 2 : a n y T y p e > < d 2 : a n y T y p e   z : I d = " i 6 1 1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0 2 8 " / > < d 1 p 1 : U U I D > 2 7 3 6 f b 5 3 - 6 2 2 5 - 4 b 8 4 - 9 2 a 3 - 0 1 a 9 2 1 1 d 1 9 5 5 < / d 1 p 1 : U U I D > < d 1 p 1 : C o n t a i n e r   z : R e f = " i 6 0 2 9 " / > < d 1 p 1 : V a l u e   i : t y p e = " d 1 : s t r i n g " > ' T 8 5 ' ! 6 4 : 6 4 < / d 1 p 1 : V a l u e > < / d 2 : a n y T y p e > < d 2 : a n y T y p e   z : I d = " i 6 1 1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0 2 8 " / > < d 1 p 1 : U U I D > 1 1 b b 6 f b 7 - 6 5 7 7 - 4 6 8 f - 8 0 4 f - d 7 f b 8 9 d 5 b 2 c 2 < / d 1 p 1 : U U I D > < d 1 p 1 : C o n t a i n e r   z : R e f = " i 6 0 2 9 " / > < d 1 p 1 : V a l u e   i : t y p e = " d 1 : s t r i n g " > ' T 8 6 ' ! 6 3 : 6 3 < / d 1 p 1 : V a l u e > < / d 2 : a n y T y p e > < d 2 : a n y T y p e   z : I d = " i 6 1 1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0 2 8 " / > < d 1 p 1 : U U I D > 9 a 6 c 6 6 9 0 - 0 a c 2 - 4 7 e 9 - 9 9 c 5 - 1 e 4 3 1 6 b 4 2 2 4 d < / d 1 p 1 : U U I D > < d 1 p 1 : C o n t a i n e r   z : R e f = " i 6 0 2 9 " / > < d 1 p 1 : V a l u e   i : t y p e = " d 1 : s t r i n g " > ' T 8 7 ' ! 6 4 : 6 4 < / d 1 p 1 : V a l u e > < / d 2 : a n y T y p e > < d 2 : a n y T y p e   z : I d = " i 6 1 1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0 2 8 " / > < d 1 p 1 : U U I D > 8 6 a b 1 0 3 3 - 4 8 6 2 - 4 4 b 1 - a 4 b c - d a 7 7 b 6 7 0 e a 7 a < / d 1 p 1 : U U I D > < d 1 p 1 : C o n t a i n e r   z : R e f = " i 6 0 2 9 " / > < d 1 p 1 : V a l u e   i : t y p e = " d 1 : s t r i n g " > ' T 8 8 ' ! 6 4 : 6 4 < / d 1 p 1 : V a l u e > < / d 2 : a n y T y p e > < d 2 : a n y T y p e   z : I d = " i 6 1 1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0 2 8 " / > < d 1 p 1 : U U I D > 0 8 b b d 9 0 8 - 1 0 9 7 - 4 2 e b - 8 c 7 5 - e 4 8 6 2 a e 2 a 3 f c < / d 1 p 1 : U U I D > < d 1 p 1 : C o n t a i n e r   z : R e f = " i 6 0 2 9 " / > < d 1 p 1 : V a l u e   i : t y p e = " d 1 : s t r i n g " > ' T 8 9 ' ! 6 4 : 6 4 < / d 1 p 1 : V a l u e > < / d 2 : a n y T y p e > < d 2 : a n y T y p e   z : I d = " i 6 1 2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0 2 8 " / > < d 1 p 1 : U U I D > 2 2 2 0 3 9 2 8 - d 6 b 1 - 4 f 2 0 - 9 1 6 f - 0 4 d 9 8 5 2 8 4 a f 0 < / d 1 p 1 : U U I D > < d 1 p 1 : C o n t a i n e r   z : R e f = " i 6 0 2 9 " / > < d 1 p 1 : V a l u e   i : t y p e = " d 1 : s t r i n g " > ' T 9 0 ' ! 6 3 : 6 3 < / d 1 p 1 : V a l u e > < / d 2 : a n y T y p e > < d 2 : a n y T y p e   z : I d = " i 6 1 2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0 2 8 " / > < d 1 p 1 : U U I D > b e d 6 5 7 d d - 9 8 f e - 4 f 2 1 - 9 c 0 b - b 0 3 c 0 c 5 5 d 9 0 f < / d 1 p 1 : U U I D > < d 1 p 1 : C o n t a i n e r   z : R e f = " i 6 0 2 9 " / > < d 1 p 1 : V a l u e   i : t y p e = " d 1 : s t r i n g " > ' T 9 1 ' ! 6 3 : 6 3 < / d 1 p 1 : V a l u e > < / d 2 : a n y T y p e > < d 2 : a n y T y p e   z : I d = " i 6 1 2 2 "   i : t y p e = " d 1 p 1 : M D M P r o p e r t y " > < d 1 p 1 : N a m e > C o m p a r i s o n R e s u l t < / d 1 p 1 : N a m e > < d 1 p 1 : P a r e n t   z : R e f = " i 6 0 2 8 " / > < d 1 p 1 : U U I D > 9 6 9 6 7 d 8 b - d 7 0 e - 4 1 c 9 - 8 0 4 2 - e d 7 1 7 4 a d 3 6 5 b < / d 1 p 1 : U U I D > < d 1 p 1 : C o n t a i n e r   z : R e f = " i 6 0 2 9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1 2 3 " > < d 1 p 1 : U U I D > 2 b 3 a 6 f d c - c c 5 0 - 4 a c 9 - 9 6 6 a - b 4 4 e d 0 a 5 d e 7 f < / d 1 p 1 : U U I D > < d 1 p 1 : _ e l e m e n t s > < d 2 : a n y T y p e   z : R e f = " i 6 0 3 0 " / > < d 2 : a n y T y p e   z : R e f = " i 6 0 3 1 " / > < d 2 : a n y T y p e   z : R e f = " i 6 0 3 2 " / > < d 2 : a n y T y p e   z : R e f = " i 6 0 3 3 " / > < d 2 : a n y T y p e   z : R e f = " i 6 0 3 4 " / > < d 2 : a n y T y p e   z : R e f = " i 6 0 3 5 " / > < d 2 : a n y T y p e   z : R e f = " i 6 0 3 6 " / > < d 2 : a n y T y p e   z : R e f = " i 6 0 3 7 " / > < d 2 : a n y T y p e   z : R e f = " i 6 0 3 8 " / > < d 2 : a n y T y p e   z : R e f = " i 6 0 3 9 " / > < d 2 : a n y T y p e   z : R e f = " i 6 0 4 0 " / > < d 2 : a n y T y p e   z : R e f = " i 6 0 4 1 " / > < d 2 : a n y T y p e   z : R e f = " i 6 0 4 2 " / > < d 2 : a n y T y p e   z : R e f = " i 6 0 4 3 " / > < d 2 : a n y T y p e   z : R e f = " i 6 0 4 4 " / > < d 2 : a n y T y p e   z : R e f = " i 6 0 4 5 " / > < d 2 : a n y T y p e   z : R e f = " i 6 0 4 6 " / > < d 2 : a n y T y p e   z : R e f = " i 6 0 4 7 " / > < d 2 : a n y T y p e   z : R e f = " i 6 0 4 8 " / > < d 2 : a n y T y p e   z : R e f = " i 6 0 4 9 " / > < d 2 : a n y T y p e   z : R e f = " i 6 0 5 0 " / > < d 2 : a n y T y p e   z : R e f = " i 6 0 5 1 " / > < d 2 : a n y T y p e   z : R e f = " i 6 0 5 2 " / > < d 2 : a n y T y p e   z : R e f = " i 6 0 5 3 " / > < d 2 : a n y T y p e   z : R e f = " i 6 0 5 4 " / > < d 2 : a n y T y p e   z : R e f = " i 6 0 5 5 " / > < d 2 : a n y T y p e   z : R e f = " i 6 0 5 6 " / > < d 2 : a n y T y p e   z : R e f = " i 6 0 5 7 " / > < d 2 : a n y T y p e   z : R e f = " i 6 0 5 8 " / > < d 2 : a n y T y p e   z : R e f = " i 6 0 5 9 " / > < d 2 : a n y T y p e   z : R e f = " i 6 0 6 0 " / > < d 2 : a n y T y p e   z : R e f = " i 6 0 6 1 " / > < d 2 : a n y T y p e   z : R e f = " i 6 0 6 2 " / > < d 2 : a n y T y p e   z : R e f = " i 6 0 6 3 " / > < d 2 : a n y T y p e   z : R e f = " i 6 0 6 4 " / > < d 2 : a n y T y p e   z : R e f = " i 6 0 6 5 " / > < d 2 : a n y T y p e   z : R e f = " i 6 0 6 6 " / > < d 2 : a n y T y p e   z : R e f = " i 6 0 6 7 " / > < d 2 : a n y T y p e   z : R e f = " i 6 0 6 8 " / > < d 2 : a n y T y p e   z : R e f = " i 6 0 6 9 " / > < d 2 : a n y T y p e   z : R e f = " i 6 0 7 0 " / > < d 2 : a n y T y p e   z : R e f = " i 6 0 7 1 " / > < d 2 : a n y T y p e   z : R e f = " i 6 0 7 2 " / > < d 2 : a n y T y p e   z : R e f = " i 6 0 7 3 " / > < d 2 : a n y T y p e   z : R e f = " i 6 0 7 4 " / > < d 2 : a n y T y p e   z : R e f = " i 6 0 7 5 " / > < d 2 : a n y T y p e   z : R e f = " i 6 0 7 6 " / > < d 2 : a n y T y p e   z : R e f = " i 6 0 7 7 " / > < d 2 : a n y T y p e   z : R e f = " i 6 0 7 8 " / > < d 2 : a n y T y p e   z : R e f = " i 6 0 7 9 " / > < d 2 : a n y T y p e   z : R e f = " i 6 0 8 0 " / > < d 2 : a n y T y p e   z : R e f = " i 6 0 8 1 " / > < d 2 : a n y T y p e   z : R e f = " i 6 0 8 2 " / > < d 2 : a n y T y p e   z : R e f = " i 6 0 8 3 " / > < d 2 : a n y T y p e   z : R e f = " i 6 0 8 4 " / > < d 2 : a n y T y p e   z : R e f = " i 6 0 8 5 " / > < d 2 : a n y T y p e   z : R e f = " i 6 0 8 6 " / > < d 2 : a n y T y p e   z : R e f = " i 6 0 8 7 " / > < d 2 : a n y T y p e   z : R e f = " i 6 0 8 8 " / > < d 2 : a n y T y p e   z : R e f = " i 6 0 8 9 " / > < d 2 : a n y T y p e   z : R e f = " i 6 0 9 0 " / > < d 2 : a n y T y p e   z : R e f = " i 6 0 9 1 " / > < d 2 : a n y T y p e   z : R e f = " i 6 0 9 2 " / > < d 2 : a n y T y p e   z : R e f = " i 6 0 9 3 " / > < d 2 : a n y T y p e   z : R e f = " i 6 0 9 4 " / > < d 2 : a n y T y p e   z : R e f = " i 6 0 9 5 " / > < d 2 : a n y T y p e   z : R e f = " i 6 0 9 6 " / > < d 2 : a n y T y p e   z : R e f = " i 6 0 9 7 " / > < d 2 : a n y T y p e   z : R e f = " i 6 0 9 8 " / > < d 2 : a n y T y p e   z : R e f = " i 6 0 9 9 " / > < d 2 : a n y T y p e   z : R e f = " i 6 1 0 0 " / > < d 2 : a n y T y p e   z : R e f = " i 6 1 0 1 " / > < d 2 : a n y T y p e   z : R e f = " i 6 1 0 2 " / > < d 2 : a n y T y p e   z : R e f = " i 6 1 0 3 " / > < d 2 : a n y T y p e   z : R e f = " i 6 1 0 4 " / > < d 2 : a n y T y p e   z : R e f = " i 6 1 0 5 " / > < d 2 : a n y T y p e   z : R e f = " i 6 1 0 6 " / > < d 2 : a n y T y p e   z : R e f = " i 6 1 0 7 " / > < d 2 : a n y T y p e   z : R e f = " i 6 1 0 8 " / > < d 2 : a n y T y p e   z : R e f = " i 6 1 0 9 " / > < d 2 : a n y T y p e   z : R e f = " i 6 1 1 0 " / > < d 2 : a n y T y p e   z : R e f = " i 6 1 1 1 " / > < d 2 : a n y T y p e   z : R e f = " i 6 1 1 2 " / > < d 2 : a n y T y p e   z : R e f = " i 6 1 1 3 " / > < d 2 : a n y T y p e   z : R e f = " i 6 1 1 4 " / > < d 2 : a n y T y p e   z : R e f = " i 6 1 1 5 " / > < d 2 : a n y T y p e   z : R e f = " i 6 1 1 6 " / > < d 2 : a n y T y p e   z : R e f = " i 6 1 1 7 " / > < d 2 : a n y T y p e   z : R e f = " i 6 1 1 8 " / > < d 2 : a n y T y p e   z : R e f = " i 6 1 1 9 " / > < d 2 : a n y T y p e   z : R e f = " i 6 1 2 0 " / > < d 2 : a n y T y p e   z : R e f = " i 6 1 2 1 " / > < d 2 : a n y T y p e   z : R e f = " i 6 1 2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1 2 4 "   i : t y p e = " d 1 p 1 : L a b e l " > < d 1 p 1 : P a r e n t   z : R e f = " i 6 0 2 8 " / > < d 1 p 1 : U U I D > 0 1 2 4 f e 4 a - 6 c 3 2 - 4 5 9 0 - 8 4 0 3 - 7 7 4 5 4 0 8 d 5 6 0 a 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  -   F o r m a t i o n s   g � n � r a l e s 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1 2 5 "   i : t y p e = " d 1 p 1 : E l e m e n t " > < d 1 p 1 : N a m e > S T & a m p ; 3 2 ; D o m a i n e s & a m p ; 3 2 ; d i s c i p l i n a i r e s & a m p ; 3 2 ; & a m p ; 4 5 ; & a m p ; 3 2 ; S T & a m p ; 3 2 ; D o m a i n e s & a m p ; 3 2 ; d i s c i p l i n a i r e s & a m p ; 3 2 ; & a m p ; 4 5 ; & a m p ; 3 2 ; M a t h & a m p ; 2 3 3 ; m a t i q u e s & a m p ; 3 2 ; e t & a m p ; 3 2 ; s c i e n c e s < / d 1 p 1 : N a m e > < d 1 p 1 : O b j e c t T y p e > E l e m e n t < / d 1 p 1 : O b j e c t T y p e > < d 1 p 1 : P a r e n t   z : R e f = " i 2 4 1 " / > < d 1 p 1 : U U I D > 8 5 6 8 a d b 0 - e 8 8 f - 4 8 8 a - 8 2 c d - 0 1 6 5 9 b 4 6 3 2 5 c < / d 1 p 1 : U U I D > < d 1 p 1 : _ p r o p e r t i e s   z : I d = " i 6 1 2 6 "   i : t y p e = " d 1 p 1 : M D M P r o p e r t i e s " > < d 1 p 1 : P a r e n t   z : R e f = " i 6 1 2 5 " / > < d 1 p 1 : U U I D > d 2 b 8 0 8 5 5 - 5 7 c 1 - 4 d 0 8 - 8 e e 3 - f b 8 f a b 9 7 b 0 d 3 < / d 1 p 1 : U U I D > < d 1 p 1 : _ e l e m e n t s > < d 2 : a n y T y p e   z : I d = " i 6 1 2 7 "   i : t y p e = " d 1 p 1 : M D M P r o p e r t y " > < d 1 p 1 : N a m e > S i g L e t t e r < / d 1 p 1 : N a m e > < d 1 p 1 : P a r e n t   z : R e f = " i 6 1 2 5 " / > < d 1 p 1 : U U I D > e a 8 a 5 e 1 5 - 2 3 7 9 - 4 d 7 5 - 9 c b 9 - d 8 1 0 3 0 5 6 3 b f 9 < / d 1 p 1 : U U I D > < d 1 p 1 : C o n t a i n e r   z : R e f = " i 6 1 2 6 " / > < d 1 p 1 : V a l u e   i : t y p e = " d 1 : s t r i n g " > < / d 1 p 1 : V a l u e > < / d 2 : a n y T y p e > < d 2 : a n y T y p e   z : I d = " i 6 1 2 8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1 2 5 " / > < d 1 p 1 : U U I D > 0 f c 3 1 2 a 4 - 3 e 6 e - 4 1 c 7 - a 2 e a - d 8 1 1 c 0 b 0 8 3 9 3 < / d 1 p 1 : U U I D > < d 1 p 1 : C o n t a i n e r   z : R e f = " i 6 1 2 6 " / > < d 1 p 1 : V a l u e   i : t y p e = " d 1 : s t r i n g " > ' T 1 ' ! 6 4 : 6 4 < / d 1 p 1 : V a l u e > < / d 2 : a n y T y p e > < d 2 : a n y T y p e   z : I d = " i 6 1 2 9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1 2 5 " / > < d 1 p 1 : U U I D > 5 c e 3 b b f 5 - 0 8 8 b - 4 5 3 6 - 9 1 6 4 - 0 c a 5 e 6 d 8 1 c 0 5 < / d 1 p 1 : U U I D > < d 1 p 1 : C o n t a i n e r   z : R e f = " i 6 1 2 6 " / > < d 1 p 1 : V a l u e   i : t y p e = " d 1 : s t r i n g " > ' T 2 ' ! 6 4 : 6 4 < / d 1 p 1 : V a l u e > < / d 2 : a n y T y p e > < d 2 : a n y T y p e   z : I d = " i 6 1 3 0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1 2 5 " / > < d 1 p 1 : U U I D > 2 c 1 c d 4 e f - 8 4 c 8 - 4 a 5 7 - 9 0 8 6 - b e 0 a 2 1 6 c f e d b < / d 1 p 1 : U U I D > < d 1 p 1 : C o n t a i n e r   z : R e f = " i 6 1 2 6 " / > < d 1 p 1 : V a l u e   i : t y p e = " d 1 : s t r i n g " > ' T 3 ' ! 6 4 : 6 4 < / d 1 p 1 : V a l u e > < / d 2 : a n y T y p e > < d 2 : a n y T y p e   z : I d = " i 6 1 3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1 2 5 " / > < d 1 p 1 : U U I D > 0 7 9 a 3 f 4 7 - 7 e 6 1 - 4 f 4 9 - a 5 e 6 - 6 6 0 0 9 b c a 1 6 5 a < / d 1 p 1 : U U I D > < d 1 p 1 : C o n t a i n e r   z : R e f = " i 6 1 2 6 " / > < d 1 p 1 : V a l u e   i : t y p e = " d 1 : s t r i n g " > ' T 4 ' ! 6 4 : 6 4 < / d 1 p 1 : V a l u e > < / d 2 : a n y T y p e > < d 2 : a n y T y p e   z : I d = " i 6 1 3 2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1 2 5 " / > < d 1 p 1 : U U I D > 5 9 d e c 8 e f - 7 5 c 7 - 4 8 d 0 - a 3 b 9 - a 7 5 7 f 2 0 9 8 1 7 5 < / d 1 p 1 : U U I D > < d 1 p 1 : C o n t a i n e r   z : R e f = " i 6 1 2 6 " / > < d 1 p 1 : V a l u e   i : t y p e = " d 1 : s t r i n g " > ' T 5 ' ! 6 4 : 6 4 < / d 1 p 1 : V a l u e > < / d 2 : a n y T y p e > < d 2 : a n y T y p e   z : I d = " i 6 1 3 3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1 2 5 " / > < d 1 p 1 : U U I D > 9 f b 1 d f 3 a - e 6 4 6 - 4 5 f 7 - a 7 d 6 - d 2 0 6 9 6 b f 6 1 1 6 < / d 1 p 1 : U U I D > < d 1 p 1 : C o n t a i n e r   z : R e f = " i 6 1 2 6 " / > < d 1 p 1 : V a l u e   i : t y p e = " d 1 : s t r i n g " > ' T 6 ' ! 6 4 : 6 4 < / d 1 p 1 : V a l u e > < / d 2 : a n y T y p e > < d 2 : a n y T y p e   z : I d = " i 6 1 3 4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1 2 5 " / > < d 1 p 1 : U U I D > 8 1 6 d 6 d 3 0 - b 3 9 4 - 4 0 a 2 - 8 8 4 9 - 4 2 6 3 4 7 8 f e 8 0 a < / d 1 p 1 : U U I D > < d 1 p 1 : C o n t a i n e r   z : R e f = " i 6 1 2 6 " / > < d 1 p 1 : V a l u e   i : t y p e = " d 1 : s t r i n g " > ' T 7 ' ! 6 4 : 6 4 < / d 1 p 1 : V a l u e > < / d 2 : a n y T y p e > < d 2 : a n y T y p e   z : I d = " i 6 1 3 5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1 2 5 " / > < d 1 p 1 : U U I D > 2 d 2 1 3 a 2 e - d 1 a 5 - 4 2 b 2 - b e 9 5 - 6 9 c 3 1 b b 4 1 6 b 8 < / d 1 p 1 : U U I D > < d 1 p 1 : C o n t a i n e r   z : R e f = " i 6 1 2 6 " / > < d 1 p 1 : V a l u e   i : t y p e = " d 1 : s t r i n g " > ' T 8 ' ! 6 4 : 6 4 < / d 1 p 1 : V a l u e > < / d 2 : a n y T y p e > < d 2 : a n y T y p e   z : I d = " i 6 1 3 6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1 2 5 " / > < d 1 p 1 : U U I D > 9 6 0 1 b 6 4 5 - 5 c b b - 4 2 8 4 - 8 5 c f - 2 6 d 9 3 9 4 1 c 1 c b < / d 1 p 1 : U U I D > < d 1 p 1 : C o n t a i n e r   z : R e f = " i 6 1 2 6 " / > < d 1 p 1 : V a l u e   i : t y p e = " d 1 : s t r i n g " > ' T 9 ' ! 6 4 : 6 4 < / d 1 p 1 : V a l u e > < / d 2 : a n y T y p e > < d 2 : a n y T y p e   z : I d = " i 6 1 3 7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1 2 5 " / > < d 1 p 1 : U U I D > f d 6 1 7 e 3 1 - 8 8 a b - 4 d f 0 - b 3 4 8 - b 6 4 c 2 c 0 3 e b 5 6 < / d 1 p 1 : U U I D > < d 1 p 1 : C o n t a i n e r   z : R e f = " i 6 1 2 6 " / > < d 1 p 1 : V a l u e   i : t y p e = " d 1 : s t r i n g " > ' T 1 0 ' ! 6 4 : 6 4 < / d 1 p 1 : V a l u e > < / d 2 : a n y T y p e > < d 2 : a n y T y p e   z : I d = " i 6 1 3 8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1 2 5 " / > < d 1 p 1 : U U I D > 8 d c 9 9 8 3 d - 0 6 4 7 - 4 b d 5 - 8 e f f - 6 e 5 0 4 5 e d 9 f 7 6 < / d 1 p 1 : U U I D > < d 1 p 1 : C o n t a i n e r   z : R e f = " i 6 1 2 6 " / > < d 1 p 1 : V a l u e   i : t y p e = " d 1 : s t r i n g " > ' T 1 1 ' ! 6 4 : 6 4 < / d 1 p 1 : V a l u e > < / d 2 : a n y T y p e > < d 2 : a n y T y p e   z : I d = " i 6 1 3 9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1 2 5 " / > < d 1 p 1 : U U I D > c 8 1 6 2 c 7 b - 8 0 5 f - 4 7 f 5 - 9 7 5 1 - d 1 5 3 e 9 4 4 7 6 8 3 < / d 1 p 1 : U U I D > < d 1 p 1 : C o n t a i n e r   z : R e f = " i 6 1 2 6 " / > < d 1 p 1 : V a l u e   i : t y p e = " d 1 : s t r i n g " > ' T 1 2 ' ! 6 4 : 6 4 < / d 1 p 1 : V a l u e > < / d 2 : a n y T y p e > < d 2 : a n y T y p e   z : I d = " i 6 1 4 0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1 2 5 " / > < d 1 p 1 : U U I D > 2 6 0 a 4 f 2 d - f d c 5 - 4 9 5 4 - 8 9 6 a - b 4 e a 2 3 f 6 3 6 a c < / d 1 p 1 : U U I D > < d 1 p 1 : C o n t a i n e r   z : R e f = " i 6 1 2 6 " / > < d 1 p 1 : V a l u e   i : t y p e = " d 1 : s t r i n g " > ' T 1 3 ' ! 6 4 : 6 4 < / d 1 p 1 : V a l u e > < / d 2 : a n y T y p e > < d 2 : a n y T y p e   z : I d = " i 6 1 4 1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1 2 5 " / > < d 1 p 1 : U U I D > 8 4 d a e 5 8 9 - 8 a 2 7 - 4 e a 8 - 9 c 9 a - 5 e 0 4 8 9 d e 3 e 4 0 < / d 1 p 1 : U U I D > < d 1 p 1 : C o n t a i n e r   z : R e f = " i 6 1 2 6 " / > < d 1 p 1 : V a l u e   i : t y p e = " d 1 : s t r i n g " > ' T 1 4 ' ! 6 4 : 6 4 < / d 1 p 1 : V a l u e > < / d 2 : a n y T y p e > < d 2 : a n y T y p e   z : I d = " i 6 1 4 2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1 2 5 " / > < d 1 p 1 : U U I D > c a 3 c 5 6 1 1 - f 6 c 3 - 4 6 c 4 - 9 0 7 0 - 5 c 0 6 9 4 f c 1 c f 5 < / d 1 p 1 : U U I D > < d 1 p 1 : C o n t a i n e r   z : R e f = " i 6 1 2 6 " / > < d 1 p 1 : V a l u e   i : t y p e = " d 1 : s t r i n g " > ' T 1 5 ' ! 6 4 : 6 4 < / d 1 p 1 : V a l u e > < / d 2 : a n y T y p e > < d 2 : a n y T y p e   z : I d = " i 6 1 4 3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1 2 5 " / > < d 1 p 1 : U U I D > 5 c c 3 9 3 3 6 - b 1 3 d - 4 6 b 8 - a f e a - 5 2 1 f 2 7 9 f 5 7 9 2 < / d 1 p 1 : U U I D > < d 1 p 1 : C o n t a i n e r   z : R e f = " i 6 1 2 6 " / > < d 1 p 1 : V a l u e   i : t y p e = " d 1 : s t r i n g " > ' T 1 6 ' ! 6 4 : 6 4 < / d 1 p 1 : V a l u e > < / d 2 : a n y T y p e > < d 2 : a n y T y p e   z : I d = " i 6 1 4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1 2 5 " / > < d 1 p 1 : U U I D > 0 0 c 4 f a 0 d - 3 9 4 5 - 4 f b 5 - 8 c d 2 - 8 1 c 2 8 2 e 8 6 1 a 5 < / d 1 p 1 : U U I D > < d 1 p 1 : C o n t a i n e r   z : R e f = " i 6 1 2 6 " / > < d 1 p 1 : V a l u e   i : t y p e = " d 1 : s t r i n g " > ' T 1 7 ' ! 6 4 : 6 4 < / d 1 p 1 : V a l u e > < / d 2 : a n y T y p e > < d 2 : a n y T y p e   z : I d = " i 6 1 4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1 2 5 " / > < d 1 p 1 : U U I D > 7 0 2 5 d b a 6 - c d 0 2 - 4 a 0 4 - 8 b 9 1 - 6 4 2 f 8 9 6 e f c 3 e < / d 1 p 1 : U U I D > < d 1 p 1 : C o n t a i n e r   z : R e f = " i 6 1 2 6 " / > < d 1 p 1 : V a l u e   i : t y p e = " d 1 : s t r i n g " > ' T 1 8 ' ! 6 4 : 6 4 < / d 1 p 1 : V a l u e > < / d 2 : a n y T y p e > < d 2 : a n y T y p e   z : I d = " i 6 1 4 6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1 2 5 " / > < d 1 p 1 : U U I D > 3 2 e 5 6 8 6 9 - 7 4 d 4 - 4 0 4 c - a 1 e d - 6 3 e d c 6 b c 1 f c f < / d 1 p 1 : U U I D > < d 1 p 1 : C o n t a i n e r   z : R e f = " i 6 1 2 6 " / > < d 1 p 1 : V a l u e   i : t y p e = " d 1 : s t r i n g " > ' T 1 9 ' ! 6 4 : 6 4 < / d 1 p 1 : V a l u e > < / d 2 : a n y T y p e > < d 2 : a n y T y p e   z : I d = " i 6 1 4 7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1 2 5 " / > < d 1 p 1 : U U I D > 3 8 4 a f 3 b a - 4 7 8 4 - 4 2 9 d - 8 a 7 2 - b e 9 7 1 a b 5 9 2 f 7 < / d 1 p 1 : U U I D > < d 1 p 1 : C o n t a i n e r   z : R e f = " i 6 1 2 6 " / > < d 1 p 1 : V a l u e   i : t y p e = " d 1 : s t r i n g " > ' T 2 0 ' ! 6 4 : 6 4 < / d 1 p 1 : V a l u e > < / d 2 : a n y T y p e > < d 2 : a n y T y p e   z : I d = " i 6 1 4 8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1 2 5 " / > < d 1 p 1 : U U I D > 0 7 5 c 1 e 9 8 - d 5 8 0 - 4 6 c 6 - a 5 4 3 - e 7 1 5 0 4 c e 9 9 7 9 < / d 1 p 1 : U U I D > < d 1 p 1 : C o n t a i n e r   z : R e f = " i 6 1 2 6 " / > < d 1 p 1 : V a l u e   i : t y p e = " d 1 : s t r i n g " > ' T 2 1 ' ! 6 4 : 6 4 < / d 1 p 1 : V a l u e > < / d 2 : a n y T y p e > < d 2 : a n y T y p e   z : I d = " i 6 1 4 9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1 2 5 " / > < d 1 p 1 : U U I D > 7 3 b 6 e d a b - 5 5 8 6 - 4 3 a 0 - 9 4 b 0 - a 8 7 7 9 1 a b d 6 0 5 < / d 1 p 1 : U U I D > < d 1 p 1 : C o n t a i n e r   z : R e f = " i 6 1 2 6 " / > < d 1 p 1 : V a l u e   i : t y p e = " d 1 : s t r i n g " > ' T 2 2 ' ! 6 5 : 6 5 < / d 1 p 1 : V a l u e > < / d 2 : a n y T y p e > < d 2 : a n y T y p e   z : I d = " i 6 1 5 0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1 2 5 " / > < d 1 p 1 : U U I D > d a 3 b 4 2 4 b - b 1 b 4 - 4 b c b - b 2 c 9 - 2 2 9 c 2 b e 1 1 c 7 d < / d 1 p 1 : U U I D > < d 1 p 1 : C o n t a i n e r   z : R e f = " i 6 1 2 6 " / > < d 1 p 1 : V a l u e   i : t y p e = " d 1 : s t r i n g " > ' T 2 3 ' ! 6 5 : 6 5 < / d 1 p 1 : V a l u e > < / d 2 : a n y T y p e > < d 2 : a n y T y p e   z : I d = " i 6 1 5 1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1 2 5 " / > < d 1 p 1 : U U I D > b e 6 8 9 d 1 b - 5 4 2 5 - 4 a 4 4 - 8 e 8 3 - 8 1 6 f 7 a 9 f 8 c a 5 < / d 1 p 1 : U U I D > < d 1 p 1 : C o n t a i n e r   z : R e f = " i 6 1 2 6 " / > < d 1 p 1 : V a l u e   i : t y p e = " d 1 : s t r i n g " > ' T 2 4 ' ! 6 5 : 6 5 < / d 1 p 1 : V a l u e > < / d 2 : a n y T y p e > < d 2 : a n y T y p e   z : I d = " i 6 1 5 2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1 2 5 " / > < d 1 p 1 : U U I D > b d 1 0 a e 6 f - 8 a 2 0 - 4 1 5 4 - b a 6 1 - a d a 5 f 5 9 f 4 3 8 2 < / d 1 p 1 : U U I D > < d 1 p 1 : C o n t a i n e r   z : R e f = " i 6 1 2 6 " / > < d 1 p 1 : V a l u e   i : t y p e = " d 1 : s t r i n g " > ' T 2 5 ' ! 6 5 : 6 5 < / d 1 p 1 : V a l u e > < / d 2 : a n y T y p e > < d 2 : a n y T y p e   z : I d = " i 6 1 5 3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1 2 5 " / > < d 1 p 1 : U U I D > c d 3 c c a a 2 - 5 c e 5 - 4 3 7 e - 8 1 4 2 - 6 9 8 1 a 9 5 9 5 7 c e < / d 1 p 1 : U U I D > < d 1 p 1 : C o n t a i n e r   z : R e f = " i 6 1 2 6 " / > < d 1 p 1 : V a l u e   i : t y p e = " d 1 : s t r i n g " > ' T 2 6 ' ! 6 5 : 6 5 < / d 1 p 1 : V a l u e > < / d 2 : a n y T y p e > < d 2 : a n y T y p e   z : I d = " i 6 1 5 4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1 2 5 " / > < d 1 p 1 : U U I D > 7 b 2 d d a e b - e b f 4 - 4 9 7 c - 9 e b f - c c d e 6 3 e 9 d 5 e f < / d 1 p 1 : U U I D > < d 1 p 1 : C o n t a i n e r   z : R e f = " i 6 1 2 6 " / > < d 1 p 1 : V a l u e   i : t y p e = " d 1 : s t r i n g " > ' T 2 7 ' ! 6 5 : 6 5 < / d 1 p 1 : V a l u e > < / d 2 : a n y T y p e > < d 2 : a n y T y p e   z : I d = " i 6 1 5 5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1 2 5 " / > < d 1 p 1 : U U I D > a 9 d 5 b 3 6 5 - c 4 1 f - 4 e 3 b - b 7 4 f - 8 1 4 a a 5 5 e f e a 7 < / d 1 p 1 : U U I D > < d 1 p 1 : C o n t a i n e r   z : R e f = " i 6 1 2 6 " / > < d 1 p 1 : V a l u e   i : t y p e = " d 1 : s t r i n g " > ' T 2 8 ' ! 6 5 : 6 5 < / d 1 p 1 : V a l u e > < / d 2 : a n y T y p e > < d 2 : a n y T y p e   z : I d = " i 6 1 5 6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1 2 5 " / > < d 1 p 1 : U U I D > a e 1 f d 7 2 1 - e 1 b d - 4 2 8 7 - 8 d 6 f - a 2 3 f 1 4 e 5 3 3 9 3 < / d 1 p 1 : U U I D > < d 1 p 1 : C o n t a i n e r   z : R e f = " i 6 1 2 6 " / > < d 1 p 1 : V a l u e   i : t y p e = " d 1 : s t r i n g " > ' T 2 9 ' ! 6 5 : 6 5 < / d 1 p 1 : V a l u e > < / d 2 : a n y T y p e > < d 2 : a n y T y p e   z : I d = " i 6 1 5 7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1 2 5 " / > < d 1 p 1 : U U I D > 3 8 5 7 2 6 b 0 - 6 d 6 c - 4 f 9 4 - b 0 5 0 - 3 6 d d a e 8 9 5 7 d b < / d 1 p 1 : U U I D > < d 1 p 1 : C o n t a i n e r   z : R e f = " i 6 1 2 6 " / > < d 1 p 1 : V a l u e   i : t y p e = " d 1 : s t r i n g " > ' T 3 0 ' ! 6 6 : 6 6 < / d 1 p 1 : V a l u e > < / d 2 : a n y T y p e > < d 2 : a n y T y p e   z : I d = " i 6 1 5 8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1 2 5 " / > < d 1 p 1 : U U I D > d c e e f 4 6 f - d d 9 2 - 4 a 6 f - b b d 6 - 1 b 7 7 7 b 4 2 0 4 b 5 < / d 1 p 1 : U U I D > < d 1 p 1 : C o n t a i n e r   z : R e f = " i 6 1 2 6 " / > < d 1 p 1 : V a l u e   i : t y p e = " d 1 : s t r i n g " > ' T 3 1 ' ! 6 6 : 6 6 < / d 1 p 1 : V a l u e > < / d 2 : a n y T y p e > < d 2 : a n y T y p e   z : I d = " i 6 1 5 9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1 2 5 " / > < d 1 p 1 : U U I D > 0 0 1 3 7 1 d f - 8 f 6 a - 4 e 7 7 - 9 1 d 4 - f b 9 7 6 8 7 1 9 e 6 d < / d 1 p 1 : U U I D > < d 1 p 1 : C o n t a i n e r   z : R e f = " i 6 1 2 6 " / > < d 1 p 1 : V a l u e   i : t y p e = " d 1 : s t r i n g " > ' T 3 2 ' ! 6 6 : 6 6 < / d 1 p 1 : V a l u e > < / d 2 : a n y T y p e > < d 2 : a n y T y p e   z : I d = " i 6 1 6 0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1 2 5 " / > < d 1 p 1 : U U I D > 3 6 7 4 a c 8 6 - a 3 6 e - 4 0 8 b - 8 c 9 3 - c 2 0 6 b e 6 0 4 c c 8 < / d 1 p 1 : U U I D > < d 1 p 1 : C o n t a i n e r   z : R e f = " i 6 1 2 6 " / > < d 1 p 1 : V a l u e   i : t y p e = " d 1 : s t r i n g " > ' T 3 3 ' ! 6 6 : 6 6 < / d 1 p 1 : V a l u e > < / d 2 : a n y T y p e > < d 2 : a n y T y p e   z : I d = " i 6 1 6 1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1 2 5 " / > < d 1 p 1 : U U I D > 0 3 9 d 0 3 d d - 3 5 7 f - 4 4 5 6 - a 1 3 1 - d 6 7 f a 6 0 c e e d a < / d 1 p 1 : U U I D > < d 1 p 1 : C o n t a i n e r   z : R e f = " i 6 1 2 6 " / > < d 1 p 1 : V a l u e   i : t y p e = " d 1 : s t r i n g " > ' T 3 4 ' ! 6 6 : 6 6 < / d 1 p 1 : V a l u e > < / d 2 : a n y T y p e > < d 2 : a n y T y p e   z : I d = " i 6 1 6 2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1 2 5 " / > < d 1 p 1 : U U I D > 4 8 2 8 d 1 c 8 - e 4 a e - 4 7 f 0 - b b a 4 - 0 8 6 8 0 2 7 d 8 b 9 5 < / d 1 p 1 : U U I D > < d 1 p 1 : C o n t a i n e r   z : R e f = " i 6 1 2 6 " / > < d 1 p 1 : V a l u e   i : t y p e = " d 1 : s t r i n g " > ' T 3 5 ' ! 6 6 : 6 6 < / d 1 p 1 : V a l u e > < / d 2 : a n y T y p e > < d 2 : a n y T y p e   z : I d = " i 6 1 6 3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1 2 5 " / > < d 1 p 1 : U U I D > 6 e 9 3 b 7 e 9 - 4 1 b e - 4 4 d 9 - 8 a 5 c - a 7 9 5 4 5 d c e 3 5 d < / d 1 p 1 : U U I D > < d 1 p 1 : C o n t a i n e r   z : R e f = " i 6 1 2 6 " / > < d 1 p 1 : V a l u e   i : t y p e = " d 1 : s t r i n g " > ' T 3 6 ' ! 6 6 : 6 6 < / d 1 p 1 : V a l u e > < / d 2 : a n y T y p e > < d 2 : a n y T y p e   z : I d = " i 6 1 6 4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1 2 5 " / > < d 1 p 1 : U U I D > 2 a c 9 b c 0 e - f 3 4 3 - 4 2 7 7 - b 4 6 d - 5 6 b a f d 1 c 2 f 5 b < / d 1 p 1 : U U I D > < d 1 p 1 : C o n t a i n e r   z : R e f = " i 6 1 2 6 " / > < d 1 p 1 : V a l u e   i : t y p e = " d 1 : s t r i n g " > ' T 3 7 ' ! 6 6 : 6 6 < / d 1 p 1 : V a l u e > < / d 2 : a n y T y p e > < d 2 : a n y T y p e   z : I d = " i 6 1 6 5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1 2 5 " / > < d 1 p 1 : U U I D > 1 b b c 1 b 4 5 - e 3 a e - 4 2 8 1 - a 0 f c - d b d a c 5 3 5 f 3 1 c < / d 1 p 1 : U U I D > < d 1 p 1 : C o n t a i n e r   z : R e f = " i 6 1 2 6 " / > < d 1 p 1 : V a l u e   i : t y p e = " d 1 : s t r i n g " > ' T 3 8 ' ! 6 5 : 6 5 < / d 1 p 1 : V a l u e > < / d 2 : a n y T y p e > < d 2 : a n y T y p e   z : I d = " i 6 1 6 6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1 2 5 " / > < d 1 p 1 : U U I D > a 7 c 6 f 9 6 c - 5 e b d - 4 2 3 3 - a 2 7 c - 1 5 3 a 5 f 5 1 d f 7 e < / d 1 p 1 : U U I D > < d 1 p 1 : C o n t a i n e r   z : R e f = " i 6 1 2 6 " / > < d 1 p 1 : V a l u e   i : t y p e = " d 1 : s t r i n g " > ' T 3 9 ' ! 6 5 : 6 5 < / d 1 p 1 : V a l u e > < / d 2 : a n y T y p e > < d 2 : a n y T y p e   z : I d = " i 6 1 6 7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1 2 5 " / > < d 1 p 1 : U U I D > 4 f b c 7 9 c 8 - e 6 a 7 - 4 6 b a - a 6 1 4 - 8 d e 4 3 3 9 b e c a 6 < / d 1 p 1 : U U I D > < d 1 p 1 : C o n t a i n e r   z : R e f = " i 6 1 2 6 " / > < d 1 p 1 : V a l u e   i : t y p e = " d 1 : s t r i n g " > ' T 4 0 ' ! 6 5 : 6 5 < / d 1 p 1 : V a l u e > < / d 2 : a n y T y p e > < d 2 : a n y T y p e   z : I d = " i 6 1 6 8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1 2 5 " / > < d 1 p 1 : U U I D > d 5 e 3 2 4 2 0 - 7 1 7 f - 4 d 4 1 - 8 a 0 d - 3 f 5 0 2 7 6 c 2 a 4 4 < / d 1 p 1 : U U I D > < d 1 p 1 : C o n t a i n e r   z : R e f = " i 6 1 2 6 " / > < d 1 p 1 : V a l u e   i : t y p e = " d 1 : s t r i n g " > ' T 4 1 ' ! 6 5 : 6 5 < / d 1 p 1 : V a l u e > < / d 2 : a n y T y p e > < d 2 : a n y T y p e   z : I d = " i 6 1 6 9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1 2 5 " / > < d 1 p 1 : U U I D > c 5 a 6 0 b 6 5 - 3 3 4 e - 4 c c 5 - 9 a 3 a - 3 4 c 1 8 d 2 0 4 2 8 1 < / d 1 p 1 : U U I D > < d 1 p 1 : C o n t a i n e r   z : R e f = " i 6 1 2 6 " / > < d 1 p 1 : V a l u e   i : t y p e = " d 1 : s t r i n g " > ' T 4 2 ' ! 6 5 : 6 5 < / d 1 p 1 : V a l u e > < / d 2 : a n y T y p e > < d 2 : a n y T y p e   z : I d = " i 6 1 7 0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1 2 5 " / > < d 1 p 1 : U U I D > 4 a b e a 5 7 7 - f 6 a a - 4 3 3 8 - 9 9 b d - d 5 9 8 f b 5 2 2 4 a 3 < / d 1 p 1 : U U I D > < d 1 p 1 : C o n t a i n e r   z : R e f = " i 6 1 2 6 " / > < d 1 p 1 : V a l u e   i : t y p e = " d 1 : s t r i n g " > ' T 4 3 ' ! 6 5 : 6 5 < / d 1 p 1 : V a l u e > < / d 2 : a n y T y p e > < d 2 : a n y T y p e   z : I d = " i 6 1 7 1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1 2 5 " / > < d 1 p 1 : U U I D > 9 7 e 9 8 3 b 4 - 8 e 6 6 - 4 6 e 5 - 8 7 9 6 - e e 7 4 9 7 a 7 c c 6 b < / d 1 p 1 : U U I D > < d 1 p 1 : C o n t a i n e r   z : R e f = " i 6 1 2 6 " / > < d 1 p 1 : V a l u e   i : t y p e = " d 1 : s t r i n g " > ' T 4 4 ' ! 6 5 : 6 5 < / d 1 p 1 : V a l u e > < / d 2 : a n y T y p e > < d 2 : a n y T y p e   z : I d = " i 6 1 7 2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1 2 5 " / > < d 1 p 1 : U U I D > 3 d e 4 6 5 3 f - 9 6 7 2 - 4 3 2 8 - b 6 f 7 - b c c 6 3 5 a a c 2 e 5 < / d 1 p 1 : U U I D > < d 1 p 1 : C o n t a i n e r   z : R e f = " i 6 1 2 6 " / > < d 1 p 1 : V a l u e   i : t y p e = " d 1 : s t r i n g " > ' T 4 5 ' ! 6 5 : 6 5 < / d 1 p 1 : V a l u e > < / d 2 : a n y T y p e > < d 2 : a n y T y p e   z : I d = " i 6 1 7 3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1 2 5 " / > < d 1 p 1 : U U I D > c b 7 3 f b a 7 - a e e 5 - 4 c f 5 - a 8 c 1 - 1 c 9 4 0 0 6 2 2 0 7 f < / d 1 p 1 : U U I D > < d 1 p 1 : C o n t a i n e r   z : R e f = " i 6 1 2 6 " / > < d 1 p 1 : V a l u e   i : t y p e = " d 1 : s t r i n g " > ' T 4 6 ' ! 6 6 : 6 6 < / d 1 p 1 : V a l u e > < / d 2 : a n y T y p e > < d 2 : a n y T y p e   z : I d = " i 6 1 7 4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1 2 5 " / > < d 1 p 1 : U U I D > 1 b 1 b e 0 e c - 3 a b a - 4 f 6 b - 9 e 1 7 - b f f e d 5 5 f 6 0 d b < / d 1 p 1 : U U I D > < d 1 p 1 : C o n t a i n e r   z : R e f = " i 6 1 2 6 " / > < d 1 p 1 : V a l u e   i : t y p e = " d 1 : s t r i n g " > ' T 4 7 ' ! 6 6 : 6 6 < / d 1 p 1 : V a l u e > < / d 2 : a n y T y p e > < d 2 : a n y T y p e   z : I d = " i 6 1 7 5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1 2 5 " / > < d 1 p 1 : U U I D > 9 6 7 a 0 5 e 0 - a 2 c a - 4 1 a e - 9 4 f 6 - b d 9 2 d 7 f 4 f d 1 7 < / d 1 p 1 : U U I D > < d 1 p 1 : C o n t a i n e r   z : R e f = " i 6 1 2 6 " / > < d 1 p 1 : V a l u e   i : t y p e = " d 1 : s t r i n g " > ' T 4 8 ' ! 6 6 : 6 6 < / d 1 p 1 : V a l u e > < / d 2 : a n y T y p e > < d 2 : a n y T y p e   z : I d = " i 6 1 7 6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1 2 5 " / > < d 1 p 1 : U U I D > 3 7 6 f 2 a 1 0 - 8 3 d 4 - 4 4 3 d - 9 f 0 5 - d 3 e 0 4 6 f 0 a b a f < / d 1 p 1 : U U I D > < d 1 p 1 : C o n t a i n e r   z : R e f = " i 6 1 2 6 " / > < d 1 p 1 : V a l u e   i : t y p e = " d 1 : s t r i n g " > ' T 4 9 ' ! 6 6 : 6 6 < / d 1 p 1 : V a l u e > < / d 2 : a n y T y p e > < d 2 : a n y T y p e   z : I d = " i 6 1 7 7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1 2 5 " / > < d 1 p 1 : U U I D > 8 d 8 b d 2 9 5 - 4 1 2 2 - 4 d 6 9 - 8 3 9 6 - 5 5 4 6 2 1 9 0 7 7 0 8 < / d 1 p 1 : U U I D > < d 1 p 1 : C o n t a i n e r   z : R e f = " i 6 1 2 6 " / > < d 1 p 1 : V a l u e   i : t y p e = " d 1 : s t r i n g " > ' T 5 0 ' ! 6 6 : 6 6 < / d 1 p 1 : V a l u e > < / d 2 : a n y T y p e > < d 2 : a n y T y p e   z : I d = " i 6 1 7 8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1 2 5 " / > < d 1 p 1 : U U I D > 4 c b 7 f a 3 a - f d 2 9 - 4 3 7 5 - a 3 3 1 - 0 d 8 7 7 f 2 0 1 3 9 4 < / d 1 p 1 : U U I D > < d 1 p 1 : C o n t a i n e r   z : R e f = " i 6 1 2 6 " / > < d 1 p 1 : V a l u e   i : t y p e = " d 1 : s t r i n g " > ' T 5 1 ' ! 6 6 : 6 6 < / d 1 p 1 : V a l u e > < / d 2 : a n y T y p e > < d 2 : a n y T y p e   z : I d = " i 6 1 7 9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1 2 5 " / > < d 1 p 1 : U U I D > d 8 f 7 2 7 8 4 - 1 a b 3 - 4 e 9 a - b 8 8 e - 7 2 e 5 2 6 3 7 a c b c < / d 1 p 1 : U U I D > < d 1 p 1 : C o n t a i n e r   z : R e f = " i 6 1 2 6 " / > < d 1 p 1 : V a l u e   i : t y p e = " d 1 : s t r i n g " > ' T 5 2 ' ! 6 6 : 6 6 < / d 1 p 1 : V a l u e > < / d 2 : a n y T y p e > < d 2 : a n y T y p e   z : I d = " i 6 1 8 0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1 2 5 " / > < d 1 p 1 : U U I D > c d b b 5 f 8 4 - 6 4 0 0 - 4 5 8 2 - 8 3 a c - 9 3 7 2 8 1 2 b 8 d a 1 < / d 1 p 1 : U U I D > < d 1 p 1 : C o n t a i n e r   z : R e f = " i 6 1 2 6 " / > < d 1 p 1 : V a l u e   i : t y p e = " d 1 : s t r i n g " > ' T 5 3 ' ! 6 6 : 6 6 < / d 1 p 1 : V a l u e > < / d 2 : a n y T y p e > < d 2 : a n y T y p e   z : I d = " i 6 1 8 1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1 2 5 " / > < d 1 p 1 : U U I D > e e b 9 4 2 b 7 - 0 0 6 0 - 4 1 2 e - b 3 9 6 - 4 a 0 e d 5 d 4 0 6 e d < / d 1 p 1 : U U I D > < d 1 p 1 : C o n t a i n e r   z : R e f = " i 6 1 2 6 " / > < d 1 p 1 : V a l u e   i : t y p e = " d 1 : s t r i n g " > ' T 5 4 ' ! 6 5 : 6 5 < / d 1 p 1 : V a l u e > < / d 2 : a n y T y p e > < d 2 : a n y T y p e   z : I d = " i 6 1 8 2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1 2 5 " / > < d 1 p 1 : U U I D > 9 c 5 5 7 7 a 7 - 4 e 0 1 - 4 1 3 b - b 6 3 1 - f 7 3 0 9 6 3 5 4 b 6 2 < / d 1 p 1 : U U I D > < d 1 p 1 : C o n t a i n e r   z : R e f = " i 6 1 2 6 " / > < d 1 p 1 : V a l u e   i : t y p e = " d 1 : s t r i n g " > ' T 5 5 ' ! 6 5 : 6 5 < / d 1 p 1 : V a l u e > < / d 2 : a n y T y p e > < d 2 : a n y T y p e   z : I d = " i 6 1 8 3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1 2 5 " / > < d 1 p 1 : U U I D > 8 d 2 1 2 0 4 8 - 7 5 3 7 - 4 8 e e - a d 4 2 - 4 7 2 e b 7 4 0 1 1 a c < / d 1 p 1 : U U I D > < d 1 p 1 : C o n t a i n e r   z : R e f = " i 6 1 2 6 " / > < d 1 p 1 : V a l u e   i : t y p e = " d 1 : s t r i n g " > ' T 5 6 ' ! 6 5 : 6 5 < / d 1 p 1 : V a l u e > < / d 2 : a n y T y p e > < d 2 : a n y T y p e   z : I d = " i 6 1 8 4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1 2 5 " / > < d 1 p 1 : U U I D > d c 8 f 3 d 4 5 - 3 0 8 5 - 4 0 a a - 8 1 f 2 - 9 9 0 e c b b 1 f a 9 a < / d 1 p 1 : U U I D > < d 1 p 1 : C o n t a i n e r   z : R e f = " i 6 1 2 6 " / > < d 1 p 1 : V a l u e   i : t y p e = " d 1 : s t r i n g " > ' T 5 7 ' ! 6 5 : 6 5 < / d 1 p 1 : V a l u e > < / d 2 : a n y T y p e > < d 2 : a n y T y p e   z : I d = " i 6 1 8 5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1 2 5 " / > < d 1 p 1 : U U I D > e 7 1 f 3 2 7 e - 7 7 8 c - 4 a 9 e - 9 1 6 5 - e 4 f 9 1 9 0 f 5 9 9 6 < / d 1 p 1 : U U I D > < d 1 p 1 : C o n t a i n e r   z : R e f = " i 6 1 2 6 " / > < d 1 p 1 : V a l u e   i : t y p e = " d 1 : s t r i n g " > ' T 5 8 ' ! 6 5 : 6 5 < / d 1 p 1 : V a l u e > < / d 2 : a n y T y p e > < d 2 : a n y T y p e   z : I d = " i 6 1 8 6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1 2 5 " / > < d 1 p 1 : U U I D > 8 5 6 a 4 3 6 e - e 8 a 1 - 4 5 2 8 - 9 9 e 3 - 3 e f 9 2 4 3 d 6 6 1 7 < / d 1 p 1 : U U I D > < d 1 p 1 : C o n t a i n e r   z : R e f = " i 6 1 2 6 " / > < d 1 p 1 : V a l u e   i : t y p e = " d 1 : s t r i n g " > ' T 5 9 ' ! 6 5 : 6 5 < / d 1 p 1 : V a l u e > < / d 2 : a n y T y p e > < d 2 : a n y T y p e   z : I d = " i 6 1 8 7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1 2 5 " / > < d 1 p 1 : U U I D > a 3 9 e c a 6 4 - 8 7 b c - 4 6 0 7 - 9 6 6 0 - 4 3 a 4 5 8 8 4 7 e 6 2 < / d 1 p 1 : U U I D > < d 1 p 1 : C o n t a i n e r   z : R e f = " i 6 1 2 6 " / > < d 1 p 1 : V a l u e   i : t y p e = " d 1 : s t r i n g " > ' T 6 0 ' ! 6 4 : 6 4 < / d 1 p 1 : V a l u e > < / d 2 : a n y T y p e > < d 2 : a n y T y p e   z : I d = " i 6 1 8 8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1 2 5 " / > < d 1 p 1 : U U I D > 7 0 1 2 f 4 d d - 8 8 d 2 - 4 1 1 0 - a a b 4 - 3 b 9 5 8 6 5 d b 6 7 b < / d 1 p 1 : U U I D > < d 1 p 1 : C o n t a i n e r   z : R e f = " i 6 1 2 6 " / > < d 1 p 1 : V a l u e   i : t y p e = " d 1 : s t r i n g " > ' T 6 1 ' ! 6 4 : 6 4 < / d 1 p 1 : V a l u e > < / d 2 : a n y T y p e > < d 2 : a n y T y p e   z : I d = " i 6 1 8 9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1 2 5 " / > < d 1 p 1 : U U I D > 5 8 7 4 d 6 6 a - c f 9 5 - 4 f f 4 - 8 f 5 b - 9 b b 5 c 2 c a d 0 a a < / d 1 p 1 : U U I D > < d 1 p 1 : C o n t a i n e r   z : R e f = " i 6 1 2 6 " / > < d 1 p 1 : V a l u e   i : t y p e = " d 1 : s t r i n g " > ' T 6 2 ' ! 6 4 : 6 4 < / d 1 p 1 : V a l u e > < / d 2 : a n y T y p e > < d 2 : a n y T y p e   z : I d = " i 6 1 9 0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1 2 5 " / > < d 1 p 1 : U U I D > 1 f 6 7 c 0 c 4 - 3 9 0 d - 4 0 d c - b e a b - 7 e 7 6 d a 5 f c f 0 b < / d 1 p 1 : U U I D > < d 1 p 1 : C o n t a i n e r   z : R e f = " i 6 1 2 6 " / > < d 1 p 1 : V a l u e   i : t y p e = " d 1 : s t r i n g " > ' T 6 3 ' ! 6 4 : 6 4 < / d 1 p 1 : V a l u e > < / d 2 : a n y T y p e > < d 2 : a n y T y p e   z : I d = " i 6 1 9 1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1 2 5 " / > < d 1 p 1 : U U I D > 7 7 b 6 c 2 0 5 - 2 1 d f - 4 9 4 8 - 8 5 7 d - 2 9 2 f e 8 b 6 f 0 c e < / d 1 p 1 : U U I D > < d 1 p 1 : C o n t a i n e r   z : R e f = " i 6 1 2 6 " / > < d 1 p 1 : V a l u e   i : t y p e = " d 1 : s t r i n g " > ' T 6 4 ' ! 6 4 : 6 4 < / d 1 p 1 : V a l u e > < / d 2 : a n y T y p e > < d 2 : a n y T y p e   z : I d = " i 6 1 9 2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1 2 5 " / > < d 1 p 1 : U U I D > 2 c 2 6 0 8 e 2 - a e 7 d - 4 4 b 7 - b c 7 4 - 2 a 6 9 b 9 e 9 6 8 d 8 < / d 1 p 1 : U U I D > < d 1 p 1 : C o n t a i n e r   z : R e f = " i 6 1 2 6 " / > < d 1 p 1 : V a l u e   i : t y p e = " d 1 : s t r i n g " > ' T 6 5 ' ! 6 5 : 6 5 < / d 1 p 1 : V a l u e > < / d 2 : a n y T y p e > < d 2 : a n y T y p e   z : I d = " i 6 1 9 3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1 2 5 " / > < d 1 p 1 : U U I D > 2 8 1 d e b 9 6 - b d a a - 4 d a 9 - b c 5 b - 4 c f 4 c 3 d a d e 0 a < / d 1 p 1 : U U I D > < d 1 p 1 : C o n t a i n e r   z : R e f = " i 6 1 2 6 " / > < d 1 p 1 : V a l u e   i : t y p e = " d 1 : s t r i n g " > ' T 6 6 ' ! 6 5 : 6 5 < / d 1 p 1 : V a l u e > < / d 2 : a n y T y p e > < d 2 : a n y T y p e   z : I d = " i 6 1 9 4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1 2 5 " / > < d 1 p 1 : U U I D > 2 b 0 e d b 8 5 - d 2 f 3 - 4 d e 2 - a 1 7 d - 4 1 b a 7 5 4 4 5 0 b d < / d 1 p 1 : U U I D > < d 1 p 1 : C o n t a i n e r   z : R e f = " i 6 1 2 6 " / > < d 1 p 1 : V a l u e   i : t y p e = " d 1 : s t r i n g " > ' T 6 7 ' ! 6 5 : 6 5 < / d 1 p 1 : V a l u e > < / d 2 : a n y T y p e > < d 2 : a n y T y p e   z : I d = " i 6 1 9 5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1 2 5 " / > < d 1 p 1 : U U I D > f 9 d 6 0 6 c 8 - 1 d 1 1 - 4 f f b - 8 f b b - 8 8 d 5 8 f 9 6 6 9 d a < / d 1 p 1 : U U I D > < d 1 p 1 : C o n t a i n e r   z : R e f = " i 6 1 2 6 " / > < d 1 p 1 : V a l u e   i : t y p e = " d 1 : s t r i n g " > ' T 6 8 ' ! 6 5 : 6 5 < / d 1 p 1 : V a l u e > < / d 2 : a n y T y p e > < d 2 : a n y T y p e   z : I d = " i 6 1 9 6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1 2 5 " / > < d 1 p 1 : U U I D > c b 5 5 2 c 0 1 - 0 5 4 8 - 4 2 a 0 - a 2 0 5 - 0 a 7 0 e 9 1 d 0 6 f b < / d 1 p 1 : U U I D > < d 1 p 1 : C o n t a i n e r   z : R e f = " i 6 1 2 6 " / > < d 1 p 1 : V a l u e   i : t y p e = " d 1 : s t r i n g " > ' T 6 9 ' ! 6 5 : 6 5 < / d 1 p 1 : V a l u e > < / d 2 : a n y T y p e > < d 2 : a n y T y p e   z : I d = " i 6 1 9 7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1 2 5 " / > < d 1 p 1 : U U I D > d 9 8 0 3 9 5 b - e d f 4 - 4 5 f e - a e 7 1 - d 1 4 2 2 a e 1 e d 0 c < / d 1 p 1 : U U I D > < d 1 p 1 : C o n t a i n e r   z : R e f = " i 6 1 2 6 " / > < d 1 p 1 : V a l u e   i : t y p e = " d 1 : s t r i n g " > ' T 7 0 ' ! 6 6 : 6 6 < / d 1 p 1 : V a l u e > < / d 2 : a n y T y p e > < d 2 : a n y T y p e   z : I d = " i 6 1 9 8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1 2 5 " / > < d 1 p 1 : U U I D > 9 f 8 e 8 4 6 0 - f 4 a 3 - 4 6 0 4 - 8 7 4 b - 6 0 9 b e b 2 0 0 6 9 2 < / d 1 p 1 : U U I D > < d 1 p 1 : C o n t a i n e r   z : R e f = " i 6 1 2 6 " / > < d 1 p 1 : V a l u e   i : t y p e = " d 1 : s t r i n g " > ' T 7 1 ' ! 6 6 : 6 6 < / d 1 p 1 : V a l u e > < / d 2 : a n y T y p e > < d 2 : a n y T y p e   z : I d = " i 6 1 9 9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1 2 5 " / > < d 1 p 1 : U U I D > 7 d a f d a 6 f - 3 7 a 8 - 4 0 2 0 - 9 c 1 8 - c 2 d 9 a b 3 8 9 4 8 9 < / d 1 p 1 : U U I D > < d 1 p 1 : C o n t a i n e r   z : R e f = " i 6 1 2 6 " / > < d 1 p 1 : V a l u e   i : t y p e = " d 1 : s t r i n g " > ' T 7 2 ' ! 6 6 : 6 6 < / d 1 p 1 : V a l u e > < / d 2 : a n y T y p e > < d 2 : a n y T y p e   z : I d = " i 6 2 0 0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1 2 5 " / > < d 1 p 1 : U U I D > 0 c 4 6 0 d c 0 - f 6 8 9 - 4 7 0 7 - a c d 1 - c 0 8 d 7 7 e 6 e 0 a c < / d 1 p 1 : U U I D > < d 1 p 1 : C o n t a i n e r   z : R e f = " i 6 1 2 6 " / > < d 1 p 1 : V a l u e   i : t y p e = " d 1 : s t r i n g " > ' T 7 3 ' ! 6 6 : 6 6 < / d 1 p 1 : V a l u e > < / d 2 : a n y T y p e > < d 2 : a n y T y p e   z : I d = " i 6 2 0 1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1 2 5 " / > < d 1 p 1 : U U I D > 2 7 7 e 9 5 9 f - 1 9 8 4 - 4 6 5 8 - 9 b c 1 - 1 c f 1 c 9 f 2 0 7 f f < / d 1 p 1 : U U I D > < d 1 p 1 : C o n t a i n e r   z : R e f = " i 6 1 2 6 " / > < d 1 p 1 : V a l u e   i : t y p e = " d 1 : s t r i n g " > ' T 7 4 ' ! 6 6 : 6 6 < / d 1 p 1 : V a l u e > < / d 2 : a n y T y p e > < d 2 : a n y T y p e   z : I d = " i 6 2 0 2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1 2 5 " / > < d 1 p 1 : U U I D > 9 1 1 d 3 4 9 0 - 0 4 2 d - 4 1 8 1 - 9 f 6 e - 2 0 e 7 d a 8 a 3 8 a 8 < / d 1 p 1 : U U I D > < d 1 p 1 : C o n t a i n e r   z : R e f = " i 6 1 2 6 " / > < d 1 p 1 : V a l u e   i : t y p e = " d 1 : s t r i n g " > ' T 7 5 ' ! 6 5 : 6 5 < / d 1 p 1 : V a l u e > < / d 2 : a n y T y p e > < d 2 : a n y T y p e   z : I d = " i 6 2 0 3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1 2 5 " / > < d 1 p 1 : U U I D > 4 f 4 7 6 5 7 0 - b 4 0 a - 4 e b 2 - b c 0 3 - 8 c a e e 9 f e d 1 c b < / d 1 p 1 : U U I D > < d 1 p 1 : C o n t a i n e r   z : R e f = " i 6 1 2 6 " / > < d 1 p 1 : V a l u e   i : t y p e = " d 1 : s t r i n g " > ' T 7 6 ' ! 6 5 : 6 5 < / d 1 p 1 : V a l u e > < / d 2 : a n y T y p e > < d 2 : a n y T y p e   z : I d = " i 6 2 0 4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1 2 5 " / > < d 1 p 1 : U U I D > 8 e 0 e 9 0 f 9 - e e e 4 - 4 f e 8 - 9 3 0 d - 8 a 4 c e 7 7 5 1 5 2 b < / d 1 p 1 : U U I D > < d 1 p 1 : C o n t a i n e r   z : R e f = " i 6 1 2 6 " / > < d 1 p 1 : V a l u e   i : t y p e = " d 1 : s t r i n g " > ' T 7 7 ' ! 6 5 : 6 5 < / d 1 p 1 : V a l u e > < / d 2 : a n y T y p e > < d 2 : a n y T y p e   z : I d = " i 6 2 0 5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1 2 5 " / > < d 1 p 1 : U U I D > 9 f 0 5 5 2 3 f - 5 3 c 4 - 4 3 7 e - 8 d 0 e - d 2 1 2 f a f e 7 4 e 8 < / d 1 p 1 : U U I D > < d 1 p 1 : C o n t a i n e r   z : R e f = " i 6 1 2 6 " / > < d 1 p 1 : V a l u e   i : t y p e = " d 1 : s t r i n g " > ' T 7 8 ' ! 6 5 : 6 5 < / d 1 p 1 : V a l u e > < / d 2 : a n y T y p e > < d 2 : a n y T y p e   z : I d = " i 6 2 0 6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1 2 5 " / > < d 1 p 1 : U U I D > 2 d e 0 6 2 2 a - 6 e 5 5 - 4 5 8 c - b b 1 9 - 0 9 5 d 8 4 1 4 a b 7 3 < / d 1 p 1 : U U I D > < d 1 p 1 : C o n t a i n e r   z : R e f = " i 6 1 2 6 " / > < d 1 p 1 : V a l u e   i : t y p e = " d 1 : s t r i n g " > ' T 7 9 ' ! 6 6 : 6 6 < / d 1 p 1 : V a l u e > < / d 2 : a n y T y p e > < d 2 : a n y T y p e   z : I d = " i 6 2 0 7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1 2 5 " / > < d 1 p 1 : U U I D > 2 7 1 9 6 6 c f - 5 a 2 c - 4 a 5 0 - 8 7 c 2 - 1 3 4 4 8 f f a f 9 d d < / d 1 p 1 : U U I D > < d 1 p 1 : C o n t a i n e r   z : R e f = " i 6 1 2 6 " / > < d 1 p 1 : V a l u e   i : t y p e = " d 1 : s t r i n g " > ' T 8 0 ' ! 6 6 : 6 6 < / d 1 p 1 : V a l u e > < / d 2 : a n y T y p e > < d 2 : a n y T y p e   z : I d = " i 6 2 0 8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1 2 5 " / > < d 1 p 1 : U U I D > d 1 3 f 2 4 7 4 - f 8 b c - 4 a 0 b - 9 d 6 6 - 1 3 0 2 9 8 7 9 a e c 0 < / d 1 p 1 : U U I D > < d 1 p 1 : C o n t a i n e r   z : R e f = " i 6 1 2 6 " / > < d 1 p 1 : V a l u e   i : t y p e = " d 1 : s t r i n g " > ' T 8 1 ' ! 6 6 : 6 6 < / d 1 p 1 : V a l u e > < / d 2 : a n y T y p e > < d 2 : a n y T y p e   z : I d = " i 6 2 0 9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1 2 5 " / > < d 1 p 1 : U U I D > 3 a b d e f 6 e - 1 b 1 a - 4 e 6 3 - a 8 3 9 - 5 1 1 b 3 e 8 7 b a 5 f < / d 1 p 1 : U U I D > < d 1 p 1 : C o n t a i n e r   z : R e f = " i 6 1 2 6 " / > < d 1 p 1 : V a l u e   i : t y p e = " d 1 : s t r i n g " > ' T 8 2 ' ! 6 5 : 6 5 < / d 1 p 1 : V a l u e > < / d 2 : a n y T y p e > < d 2 : a n y T y p e   z : I d = " i 6 2 1 0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1 2 5 " / > < d 1 p 1 : U U I D > b 1 8 c e 9 f d - 9 e 9 a - 4 b 8 3 - a 1 0 b - a e 6 7 8 4 f 3 b 0 3 a < / d 1 p 1 : U U I D > < d 1 p 1 : C o n t a i n e r   z : R e f = " i 6 1 2 6 " / > < d 1 p 1 : V a l u e   i : t y p e = " d 1 : s t r i n g " > ' T 8 3 ' ! 6 5 : 6 5 < / d 1 p 1 : V a l u e > < / d 2 : a n y T y p e > < d 2 : a n y T y p e   z : I d = " i 6 2 1 1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1 2 5 " / > < d 1 p 1 : U U I D > f 1 f d 3 2 e e - 8 c 0 e - 4 2 6 2 - a a 5 2 - 8 0 4 3 4 9 8 d 2 b 5 0 < / d 1 p 1 : U U I D > < d 1 p 1 : C o n t a i n e r   z : R e f = " i 6 1 2 6 " / > < d 1 p 1 : V a l u e   i : t y p e = " d 1 : s t r i n g " > ' T 8 4 ' ! 6 5 : 6 5 < / d 1 p 1 : V a l u e > < / d 2 : a n y T y p e > < d 2 : a n y T y p e   z : I d = " i 6 2 1 2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1 2 5 " / > < d 1 p 1 : U U I D > e b b 4 7 0 5 1 - 0 3 3 5 - 4 8 8 1 - 9 8 4 6 - 6 6 f 6 2 9 3 a 3 f c 3 < / d 1 p 1 : U U I D > < d 1 p 1 : C o n t a i n e r   z : R e f = " i 6 1 2 6 " / > < d 1 p 1 : V a l u e   i : t y p e = " d 1 : s t r i n g " > ' T 8 5 ' ! 6 5 : 6 5 < / d 1 p 1 : V a l u e > < / d 2 : a n y T y p e > < d 2 : a n y T y p e   z : I d = " i 6 2 1 3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1 2 5 " / > < d 1 p 1 : U U I D > d b 6 8 c c 6 7 - f 8 d 9 - 4 1 4 7 - b 5 1 3 - 6 3 0 8 9 f c d b 8 0 3 < / d 1 p 1 : U U I D > < d 1 p 1 : C o n t a i n e r   z : R e f = " i 6 1 2 6 " / > < d 1 p 1 : V a l u e   i : t y p e = " d 1 : s t r i n g " > ' T 8 6 ' ! 6 4 : 6 4 < / d 1 p 1 : V a l u e > < / d 2 : a n y T y p e > < d 2 : a n y T y p e   z : I d = " i 6 2 1 4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1 2 5 " / > < d 1 p 1 : U U I D > b e 9 6 b 3 1 9 - 8 c a f - 4 5 8 7 - a d 8 6 - 8 0 9 6 5 f 3 c 0 4 e 7 < / d 1 p 1 : U U I D > < d 1 p 1 : C o n t a i n e r   z : R e f = " i 6 1 2 6 " / > < d 1 p 1 : V a l u e   i : t y p e = " d 1 : s t r i n g " > ' T 8 7 ' ! 6 5 : 6 5 < / d 1 p 1 : V a l u e > < / d 2 : a n y T y p e > < d 2 : a n y T y p e   z : I d = " i 6 2 1 5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1 2 5 " / > < d 1 p 1 : U U I D > b 4 a 1 c f 3 c - 3 b c 5 - 4 8 7 d - b 5 4 d - 7 2 b 7 e 4 7 9 3 0 a 8 < / d 1 p 1 : U U I D > < d 1 p 1 : C o n t a i n e r   z : R e f = " i 6 1 2 6 " / > < d 1 p 1 : V a l u e   i : t y p e = " d 1 : s t r i n g " > ' T 8 8 ' ! 6 5 : 6 5 < / d 1 p 1 : V a l u e > < / d 2 : a n y T y p e > < d 2 : a n y T y p e   z : I d = " i 6 2 1 6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1 2 5 " / > < d 1 p 1 : U U I D > 1 2 b 6 9 d 1 a - f d b 1 - 4 2 f 5 - 9 d e 6 - 2 8 6 8 6 9 8 4 9 7 3 7 < / d 1 p 1 : U U I D > < d 1 p 1 : C o n t a i n e r   z : R e f = " i 6 1 2 6 " / > < d 1 p 1 : V a l u e   i : t y p e = " d 1 : s t r i n g " > ' T 8 9 ' ! 6 5 : 6 5 < / d 1 p 1 : V a l u e > < / d 2 : a n y T y p e > < d 2 : a n y T y p e   z : I d = " i 6 2 1 7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1 2 5 " / > < d 1 p 1 : U U I D > 5 4 e 0 a b 6 8 - 4 1 d 3 - 4 6 3 4 - a a 8 8 - a 0 1 e c 7 b 5 a 1 f a < / d 1 p 1 : U U I D > < d 1 p 1 : C o n t a i n e r   z : R e f = " i 6 1 2 6 " / > < d 1 p 1 : V a l u e   i : t y p e = " d 1 : s t r i n g " > ' T 9 0 ' ! 6 4 : 6 4 < / d 1 p 1 : V a l u e > < / d 2 : a n y T y p e > < d 2 : a n y T y p e   z : I d = " i 6 2 1 8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1 2 5 " / > < d 1 p 1 : U U I D > 5 9 5 9 1 9 5 a - 9 6 7 2 - 4 c a 2 - a f 8 d - a 0 f 8 9 2 d a 4 f 4 1 < / d 1 p 1 : U U I D > < d 1 p 1 : C o n t a i n e r   z : R e f = " i 6 1 2 6 " / > < d 1 p 1 : V a l u e   i : t y p e = " d 1 : s t r i n g " > ' T 9 1 ' ! 6 4 : 6 4 < / d 1 p 1 : V a l u e > < / d 2 : a n y T y p e > < d 2 : a n y T y p e   z : I d = " i 6 2 1 9 "   i : t y p e = " d 1 p 1 : M D M P r o p e r t y " > < d 1 p 1 : N a m e > C o m p a r i s o n R e s u l t < / d 1 p 1 : N a m e > < d 1 p 1 : P a r e n t   z : R e f = " i 6 1 2 5 " / > < d 1 p 1 : U U I D > 3 7 4 1 8 e a 1 - e b 4 a - 4 c 5 7 - a 2 2 0 - 0 1 5 2 7 6 6 2 a 2 7 6 < / d 1 p 1 : U U I D > < d 1 p 1 : C o n t a i n e r   z : R e f = " i 6 1 2 6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2 2 0 " > < d 1 p 1 : U U I D > 7 8 2 e d d 7 0 - a b 7 c - 4 4 c 2 - 8 3 a b - 9 e 7 0 1 8 b 2 a 7 8 e < / d 1 p 1 : U U I D > < d 1 p 1 : _ e l e m e n t s > < d 2 : a n y T y p e   z : R e f = " i 6 1 2 7 " / > < d 2 : a n y T y p e   z : R e f = " i 6 1 2 8 " / > < d 2 : a n y T y p e   z : R e f = " i 6 1 2 9 " / > < d 2 : a n y T y p e   z : R e f = " i 6 1 3 0 " / > < d 2 : a n y T y p e   z : R e f = " i 6 1 3 1 " / > < d 2 : a n y T y p e   z : R e f = " i 6 1 3 2 " / > < d 2 : a n y T y p e   z : R e f = " i 6 1 3 3 " / > < d 2 : a n y T y p e   z : R e f = " i 6 1 3 4 " / > < d 2 : a n y T y p e   z : R e f = " i 6 1 3 5 " / > < d 2 : a n y T y p e   z : R e f = " i 6 1 3 6 " / > < d 2 : a n y T y p e   z : R e f = " i 6 1 3 7 " / > < d 2 : a n y T y p e   z : R e f = " i 6 1 3 8 " / > < d 2 : a n y T y p e   z : R e f = " i 6 1 3 9 " / > < d 2 : a n y T y p e   z : R e f = " i 6 1 4 0 " / > < d 2 : a n y T y p e   z : R e f = " i 6 1 4 1 " / > < d 2 : a n y T y p e   z : R e f = " i 6 1 4 2 " / > < d 2 : a n y T y p e   z : R e f = " i 6 1 4 3 " / > < d 2 : a n y T y p e   z : R e f = " i 6 1 4 4 " / > < d 2 : a n y T y p e   z : R e f = " i 6 1 4 5 " / > < d 2 : a n y T y p e   z : R e f = " i 6 1 4 6 " / > < d 2 : a n y T y p e   z : R e f = " i 6 1 4 7 " / > < d 2 : a n y T y p e   z : R e f = " i 6 1 4 8 " / > < d 2 : a n y T y p e   z : R e f = " i 6 1 4 9 " / > < d 2 : a n y T y p e   z : R e f = " i 6 1 5 0 " / > < d 2 : a n y T y p e   z : R e f = " i 6 1 5 1 " / > < d 2 : a n y T y p e   z : R e f = " i 6 1 5 2 " / > < d 2 : a n y T y p e   z : R e f = " i 6 1 5 3 " / > < d 2 : a n y T y p e   z : R e f = " i 6 1 5 4 " / > < d 2 : a n y T y p e   z : R e f = " i 6 1 5 5 " / > < d 2 : a n y T y p e   z : R e f = " i 6 1 5 6 " / > < d 2 : a n y T y p e   z : R e f = " i 6 1 5 7 " / > < d 2 : a n y T y p e   z : R e f = " i 6 1 5 8 " / > < d 2 : a n y T y p e   z : R e f = " i 6 1 5 9 " / > < d 2 : a n y T y p e   z : R e f = " i 6 1 6 0 " / > < d 2 : a n y T y p e   z : R e f = " i 6 1 6 1 " / > < d 2 : a n y T y p e   z : R e f = " i 6 1 6 2 " / > < d 2 : a n y T y p e   z : R e f = " i 6 1 6 3 " / > < d 2 : a n y T y p e   z : R e f = " i 6 1 6 4 " / > < d 2 : a n y T y p e   z : R e f = " i 6 1 6 5 " / > < d 2 : a n y T y p e   z : R e f = " i 6 1 6 6 " / > < d 2 : a n y T y p e   z : R e f = " i 6 1 6 7 " / > < d 2 : a n y T y p e   z : R e f = " i 6 1 6 8 " / > < d 2 : a n y T y p e   z : R e f = " i 6 1 6 9 " / > < d 2 : a n y T y p e   z : R e f = " i 6 1 7 0 " / > < d 2 : a n y T y p e   z : R e f = " i 6 1 7 1 " / > < d 2 : a n y T y p e   z : R e f = " i 6 1 7 2 " / > < d 2 : a n y T y p e   z : R e f = " i 6 1 7 3 " / > < d 2 : a n y T y p e   z : R e f = " i 6 1 7 4 " / > < d 2 : a n y T y p e   z : R e f = " i 6 1 7 5 " / > < d 2 : a n y T y p e   z : R e f = " i 6 1 7 6 " / > < d 2 : a n y T y p e   z : R e f = " i 6 1 7 7 " / > < d 2 : a n y T y p e   z : R e f = " i 6 1 7 8 " / > < d 2 : a n y T y p e   z : R e f = " i 6 1 7 9 " / > < d 2 : a n y T y p e   z : R e f = " i 6 1 8 0 " / > < d 2 : a n y T y p e   z : R e f = " i 6 1 8 1 " / > < d 2 : a n y T y p e   z : R e f = " i 6 1 8 2 " / > < d 2 : a n y T y p e   z : R e f = " i 6 1 8 3 " / > < d 2 : a n y T y p e   z : R e f = " i 6 1 8 4 " / > < d 2 : a n y T y p e   z : R e f = " i 6 1 8 5 " / > < d 2 : a n y T y p e   z : R e f = " i 6 1 8 6 " / > < d 2 : a n y T y p e   z : R e f = " i 6 1 8 7 " / > < d 2 : a n y T y p e   z : R e f = " i 6 1 8 8 " / > < d 2 : a n y T y p e   z : R e f = " i 6 1 8 9 " / > < d 2 : a n y T y p e   z : R e f = " i 6 1 9 0 " / > < d 2 : a n y T y p e   z : R e f = " i 6 1 9 1 " / > < d 2 : a n y T y p e   z : R e f = " i 6 1 9 2 " / > < d 2 : a n y T y p e   z : R e f = " i 6 1 9 3 " / > < d 2 : a n y T y p e   z : R e f = " i 6 1 9 4 " / > < d 2 : a n y T y p e   z : R e f = " i 6 1 9 5 " / > < d 2 : a n y T y p e   z : R e f = " i 6 1 9 6 " / > < d 2 : a n y T y p e   z : R e f = " i 6 1 9 7 " / > < d 2 : a n y T y p e   z : R e f = " i 6 1 9 8 " / > < d 2 : a n y T y p e   z : R e f = " i 6 1 9 9 " / > < d 2 : a n y T y p e   z : R e f = " i 6 2 0 0 " / > < d 2 : a n y T y p e   z : R e f = " i 6 2 0 1 " / > < d 2 : a n y T y p e   z : R e f = " i 6 2 0 2 " / > < d 2 : a n y T y p e   z : R e f = " i 6 2 0 3 " / > < d 2 : a n y T y p e   z : R e f = " i 6 2 0 4 " / > < d 2 : a n y T y p e   z : R e f = " i 6 2 0 5 " / > < d 2 : a n y T y p e   z : R e f = " i 6 2 0 6 " / > < d 2 : a n y T y p e   z : R e f = " i 6 2 0 7 " / > < d 2 : a n y T y p e   z : R e f = " i 6 2 0 8 " / > < d 2 : a n y T y p e   z : R e f = " i 6 2 0 9 " / > < d 2 : a n y T y p e   z : R e f = " i 6 2 1 0 " / > < d 2 : a n y T y p e   z : R e f = " i 6 2 1 1 " / > < d 2 : a n y T y p e   z : R e f = " i 6 2 1 2 " / > < d 2 : a n y T y p e   z : R e f = " i 6 2 1 3 " / > < d 2 : a n y T y p e   z : R e f = " i 6 2 1 4 " / > < d 2 : a n y T y p e   z : R e f = " i 6 2 1 5 " / > < d 2 : a n y T y p e   z : R e f = " i 6 2 1 6 " / > < d 2 : a n y T y p e   z : R e f = " i 6 2 1 7 " / > < d 2 : a n y T y p e   z : R e f = " i 6 2 1 8 " / > < d 2 : a n y T y p e   z : R e f = " i 6 2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2 2 1 "   i : t y p e = " d 1 p 1 : L a b e l " > < d 1 p 1 : P a r e n t   z : R e f = " i 6 1 2 5 " / > < d 1 p 1 : U U I D > 3 3 a 7 8 3 1 a - 2 c 7 1 - 4 2 c 1 - a 7 9 f - c 8 d 2 4 6 4 5 1 9 e c 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  -   M a t h � m a t i q u e s   e t   s c i e n c e s 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2 2 2 "   i : t y p e = " d 1 p 1 : E l e m e n t " > < d 1 p 1 : N a m e > S T & a m p ; 3 2 ; D o m a i n e s & a m p ; 3 2 ; d i s c i p l i n a i r e s & a m p ; 3 2 ; & a m p ; 4 5 ; & a m p ; 3 2 ; S T & a m p ; 3 2 ; D o m a i n e s & a m p ; 3 2 ; d i s c i p l i n a i r e s & a m p ; 3 2 ; & a m p ; 4 5 ; & a m p ; 3 2 ; S c i e n c e s & a m p ; 3 2 ; h u m a i n e s & a m p ; 3 2 ; e t & a m p ; 3 2 ; d r o i t < / d 1 p 1 : N a m e > < d 1 p 1 : O b j e c t T y p e > E l e m e n t < / d 1 p 1 : O b j e c t T y p e > < d 1 p 1 : P a r e n t   z : R e f = " i 2 4 1 " / > < d 1 p 1 : U U I D > 4 d 5 5 3 9 4 1 - 4 c f 9 - 4 a e 2 - 9 a 7 2 - 4 9 7 8 b 3 6 7 4 6 4 8 < / d 1 p 1 : U U I D > < d 1 p 1 : _ p r o p e r t i e s   z : I d = " i 6 2 2 3 "   i : t y p e = " d 1 p 1 : M D M P r o p e r t i e s " > < d 1 p 1 : P a r e n t   z : R e f = " i 6 2 2 2 " / > < d 1 p 1 : U U I D > b e 4 9 5 f 1 a - 5 d 9 f - 4 1 b c - 8 3 6 4 - 2 5 4 9 2 0 5 4 c 5 6 7 < / d 1 p 1 : U U I D > < d 1 p 1 : _ e l e m e n t s > < d 2 : a n y T y p e   z : I d = " i 6 2 2 4 "   i : t y p e = " d 1 p 1 : M D M P r o p e r t y " > < d 1 p 1 : N a m e > S i g L e t t e r < / d 1 p 1 : N a m e > < d 1 p 1 : P a r e n t   z : R e f = " i 6 2 2 2 " / > < d 1 p 1 : U U I D > e 8 4 0 9 d 1 a - 3 9 7 e - 4 a 0 3 - 8 f c 4 - 2 c 5 2 8 b 8 2 8 4 8 2 < / d 1 p 1 : U U I D > < d 1 p 1 : C o n t a i n e r   z : R e f = " i 6 2 2 3 " / > < d 1 p 1 : V a l u e   i : t y p e = " d 1 : s t r i n g " > < / d 1 p 1 : V a l u e > < / d 2 : a n y T y p e > < d 2 : a n y T y p e   z : I d = " i 6 2 2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2 2 2 " / > < d 1 p 1 : U U I D > 7 e 7 4 5 b 5 3 - 3 6 3 b - 4 c e e - a 7 8 8 - a 7 c c 7 d e 9 7 e 9 0 < / d 1 p 1 : U U I D > < d 1 p 1 : C o n t a i n e r   z : R e f = " i 6 2 2 3 " / > < d 1 p 1 : V a l u e   i : t y p e = " d 1 : s t r i n g " > ' T 1 ' ! 6 5 : 6 5 < / d 1 p 1 : V a l u e > < / d 2 : a n y T y p e > < d 2 : a n y T y p e   z : I d = " i 6 2 2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2 2 2 " / > < d 1 p 1 : U U I D > f 3 8 6 4 e a f - 8 c 3 2 - 4 3 e 7 - 8 7 9 d - e 8 a f 1 5 0 9 b a b 6 < / d 1 p 1 : U U I D > < d 1 p 1 : C o n t a i n e r   z : R e f = " i 6 2 2 3 " / > < d 1 p 1 : V a l u e   i : t y p e = " d 1 : s t r i n g " > ' T 2 ' ! 6 5 : 6 5 < / d 1 p 1 : V a l u e > < / d 2 : a n y T y p e > < d 2 : a n y T y p e   z : I d = " i 6 2 2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2 2 2 " / > < d 1 p 1 : U U I D > e 6 8 4 b 1 b 7 - 7 d 8 4 - 4 d 6 a - b 5 7 1 - 2 3 3 d d 6 8 a c 5 c 7 < / d 1 p 1 : U U I D > < d 1 p 1 : C o n t a i n e r   z : R e f = " i 6 2 2 3 " / > < d 1 p 1 : V a l u e   i : t y p e = " d 1 : s t r i n g " > ' T 3 ' ! 6 5 : 6 5 < / d 1 p 1 : V a l u e > < / d 2 : a n y T y p e > < d 2 : a n y T y p e   z : I d = " i 6 2 2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2 2 2 " / > < d 1 p 1 : U U I D > 2 9 1 2 c a 0 e - 8 6 4 9 - 4 6 c 3 - b e f b - 6 3 c e 1 a b 2 6 1 a 5 < / d 1 p 1 : U U I D > < d 1 p 1 : C o n t a i n e r   z : R e f = " i 6 2 2 3 " / > < d 1 p 1 : V a l u e   i : t y p e = " d 1 : s t r i n g " > ' T 4 ' ! 6 5 : 6 5 < / d 1 p 1 : V a l u e > < / d 2 : a n y T y p e > < d 2 : a n y T y p e   z : I d = " i 6 2 2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2 2 2 " / > < d 1 p 1 : U U I D > 6 3 1 d 2 b 8 7 - 8 4 8 6 - 4 4 b 1 - 8 1 e 3 - 8 c 2 5 0 3 f 8 3 4 b 3 < / d 1 p 1 : U U I D > < d 1 p 1 : C o n t a i n e r   z : R e f = " i 6 2 2 3 " / > < d 1 p 1 : V a l u e   i : t y p e = " d 1 : s t r i n g " > ' T 5 ' ! 6 5 : 6 5 < / d 1 p 1 : V a l u e > < / d 2 : a n y T y p e > < d 2 : a n y T y p e   z : I d = " i 6 2 3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2 2 2 " / > < d 1 p 1 : U U I D > 1 1 d f a 0 7 b - 2 9 9 6 - 4 e 0 f - a 0 5 7 - 6 0 a d 4 2 1 7 c 1 6 a < / d 1 p 1 : U U I D > < d 1 p 1 : C o n t a i n e r   z : R e f = " i 6 2 2 3 " / > < d 1 p 1 : V a l u e   i : t y p e = " d 1 : s t r i n g " > ' T 6 ' ! 6 5 : 6 5 < / d 1 p 1 : V a l u e > < / d 2 : a n y T y p e > < d 2 : a n y T y p e   z : I d = " i 6 2 3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2 2 2 " / > < d 1 p 1 : U U I D > 9 e 5 9 9 a b c - 9 4 5 e - 4 a 2 e - b c 7 7 - b 6 5 7 8 1 e 0 3 9 e d < / d 1 p 1 : U U I D > < d 1 p 1 : C o n t a i n e r   z : R e f = " i 6 2 2 3 " / > < d 1 p 1 : V a l u e   i : t y p e = " d 1 : s t r i n g " > ' T 7 ' ! 6 5 : 6 5 < / d 1 p 1 : V a l u e > < / d 2 : a n y T y p e > < d 2 : a n y T y p e   z : I d = " i 6 2 3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2 2 2 " / > < d 1 p 1 : U U I D > 4 6 3 6 d 9 b 8 - f 9 6 f - 4 0 0 e - 8 f a f - 0 8 b f b 8 5 d 8 8 6 d < / d 1 p 1 : U U I D > < d 1 p 1 : C o n t a i n e r   z : R e f = " i 6 2 2 3 " / > < d 1 p 1 : V a l u e   i : t y p e = " d 1 : s t r i n g " > ' T 8 ' ! 6 5 : 6 5 < / d 1 p 1 : V a l u e > < / d 2 : a n y T y p e > < d 2 : a n y T y p e   z : I d = " i 6 2 3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2 2 2 " / > < d 1 p 1 : U U I D > 4 6 d 7 d 6 f f - 1 8 6 6 - 4 3 6 c - b 9 1 a - 5 8 0 a 2 c 7 c f 8 2 d < / d 1 p 1 : U U I D > < d 1 p 1 : C o n t a i n e r   z : R e f = " i 6 2 2 3 " / > < d 1 p 1 : V a l u e   i : t y p e = " d 1 : s t r i n g " > ' T 9 ' ! 6 5 : 6 5 < / d 1 p 1 : V a l u e > < / d 2 : a n y T y p e > < d 2 : a n y T y p e   z : I d = " i 6 2 3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2 2 2 " / > < d 1 p 1 : U U I D > d 8 c 6 0 0 8 e - e 2 7 e - 4 7 d 6 - 8 9 3 1 - 1 5 6 8 d 9 4 e 3 6 3 9 < / d 1 p 1 : U U I D > < d 1 p 1 : C o n t a i n e r   z : R e f = " i 6 2 2 3 " / > < d 1 p 1 : V a l u e   i : t y p e = " d 1 : s t r i n g " > ' T 1 0 ' ! 6 5 : 6 5 < / d 1 p 1 : V a l u e > < / d 2 : a n y T y p e > < d 2 : a n y T y p e   z : I d = " i 6 2 3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2 2 2 " / > < d 1 p 1 : U U I D > 2 c 7 9 9 b f 3 - e d 7 d - 4 0 f 7 - 9 2 b 7 - e 5 e 4 e b 4 b a 4 3 e < / d 1 p 1 : U U I D > < d 1 p 1 : C o n t a i n e r   z : R e f = " i 6 2 2 3 " / > < d 1 p 1 : V a l u e   i : t y p e = " d 1 : s t r i n g " > ' T 1 1 ' ! 6 5 : 6 5 < / d 1 p 1 : V a l u e > < / d 2 : a n y T y p e > < d 2 : a n y T y p e   z : I d = " i 6 2 3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2 2 2 " / > < d 1 p 1 : U U I D > f f a 3 7 a e f - 2 9 9 c - 4 c f 5 - a 3 1 3 - d 6 9 3 1 2 5 1 a f 5 8 < / d 1 p 1 : U U I D > < d 1 p 1 : C o n t a i n e r   z : R e f = " i 6 2 2 3 " / > < d 1 p 1 : V a l u e   i : t y p e = " d 1 : s t r i n g " > ' T 1 2 ' ! 6 5 : 6 5 < / d 1 p 1 : V a l u e > < / d 2 : a n y T y p e > < d 2 : a n y T y p e   z : I d = " i 6 2 3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2 2 2 " / > < d 1 p 1 : U U I D > d 9 a f 8 9 b 4 - 7 4 3 d - 4 1 c 6 - 8 0 8 f - b 5 d a 2 0 3 a 1 d e 0 < / d 1 p 1 : U U I D > < d 1 p 1 : C o n t a i n e r   z : R e f = " i 6 2 2 3 " / > < d 1 p 1 : V a l u e   i : t y p e = " d 1 : s t r i n g " > ' T 1 3 ' ! 6 5 : 6 5 < / d 1 p 1 : V a l u e > < / d 2 : a n y T y p e > < d 2 : a n y T y p e   z : I d = " i 6 2 3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2 2 2 " / > < d 1 p 1 : U U I D > a 6 b 1 b 7 b 5 - 5 a 7 8 - 4 d e a - a 4 2 5 - a f b 9 e a 3 2 2 f 7 5 < / d 1 p 1 : U U I D > < d 1 p 1 : C o n t a i n e r   z : R e f = " i 6 2 2 3 " / > < d 1 p 1 : V a l u e   i : t y p e = " d 1 : s t r i n g " > ' T 1 4 ' ! 6 5 : 6 5 < / d 1 p 1 : V a l u e > < / d 2 : a n y T y p e > < d 2 : a n y T y p e   z : I d = " i 6 2 3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2 2 2 " / > < d 1 p 1 : U U I D > 7 5 f c c 6 d 2 - 9 6 9 a - 4 e 9 1 - b b 5 d - 3 3 7 2 5 9 5 3 d 9 3 2 < / d 1 p 1 : U U I D > < d 1 p 1 : C o n t a i n e r   z : R e f = " i 6 2 2 3 " / > < d 1 p 1 : V a l u e   i : t y p e = " d 1 : s t r i n g " > ' T 1 5 ' ! 6 5 : 6 5 < / d 1 p 1 : V a l u e > < / d 2 : a n y T y p e > < d 2 : a n y T y p e   z : I d = " i 6 2 4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2 2 2 " / > < d 1 p 1 : U U I D > 1 7 2 2 3 9 6 5 - 0 f a 5 - 4 2 f 7 - a e 2 9 - c 7 8 7 2 4 0 5 d 9 1 c < / d 1 p 1 : U U I D > < d 1 p 1 : C o n t a i n e r   z : R e f = " i 6 2 2 3 " / > < d 1 p 1 : V a l u e   i : t y p e = " d 1 : s t r i n g " > ' T 1 6 ' ! 6 5 : 6 5 < / d 1 p 1 : V a l u e > < / d 2 : a n y T y p e > < d 2 : a n y T y p e   z : I d = " i 6 2 4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2 2 2 " / > < d 1 p 1 : U U I D > 6 3 b 3 b d 3 d - 5 c 5 0 - 4 c b 1 - 8 d 1 0 - 3 f 8 3 5 4 9 1 7 b 5 0 < / d 1 p 1 : U U I D > < d 1 p 1 : C o n t a i n e r   z : R e f = " i 6 2 2 3 " / > < d 1 p 1 : V a l u e   i : t y p e = " d 1 : s t r i n g " > ' T 1 7 ' ! 6 5 : 6 5 < / d 1 p 1 : V a l u e > < / d 2 : a n y T y p e > < d 2 : a n y T y p e   z : I d = " i 6 2 4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2 2 2 " / > < d 1 p 1 : U U I D > d 4 a 3 6 0 a a - 7 d 8 1 - 4 8 5 0 - a 9 7 4 - 5 1 a 0 4 0 0 6 2 d d a < / d 1 p 1 : U U I D > < d 1 p 1 : C o n t a i n e r   z : R e f = " i 6 2 2 3 " / > < d 1 p 1 : V a l u e   i : t y p e = " d 1 : s t r i n g " > ' T 1 8 ' ! 6 5 : 6 5 < / d 1 p 1 : V a l u e > < / d 2 : a n y T y p e > < d 2 : a n y T y p e   z : I d = " i 6 2 4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2 2 2 " / > < d 1 p 1 : U U I D > d 9 d 7 2 e 0 7 - a 9 e c - 4 3 c 0 - a b 3 5 - 6 2 c 6 1 6 d 5 8 1 a 5 < / d 1 p 1 : U U I D > < d 1 p 1 : C o n t a i n e r   z : R e f = " i 6 2 2 3 " / > < d 1 p 1 : V a l u e   i : t y p e = " d 1 : s t r i n g " > ' T 1 9 ' ! 6 5 : 6 5 < / d 1 p 1 : V a l u e > < / d 2 : a n y T y p e > < d 2 : a n y T y p e   z : I d = " i 6 2 4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2 2 2 " / > < d 1 p 1 : U U I D > e d 5 d f 0 0 0 - 3 2 9 c - 4 8 5 5 - b 8 9 3 - 9 1 9 8 e 3 7 0 e 0 0 0 < / d 1 p 1 : U U I D > < d 1 p 1 : C o n t a i n e r   z : R e f = " i 6 2 2 3 " / > < d 1 p 1 : V a l u e   i : t y p e = " d 1 : s t r i n g " > ' T 2 0 ' ! 6 5 : 6 5 < / d 1 p 1 : V a l u e > < / d 2 : a n y T y p e > < d 2 : a n y T y p e   z : I d = " i 6 2 4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2 2 2 " / > < d 1 p 1 : U U I D > c 1 c 5 2 b 5 5 - 5 2 2 1 - 4 3 a 9 - a 9 f b - d 7 9 7 1 a b 6 7 7 d f < / d 1 p 1 : U U I D > < d 1 p 1 : C o n t a i n e r   z : R e f = " i 6 2 2 3 " / > < d 1 p 1 : V a l u e   i : t y p e = " d 1 : s t r i n g " > ' T 2 1 ' ! 6 5 : 6 5 < / d 1 p 1 : V a l u e > < / d 2 : a n y T y p e > < d 2 : a n y T y p e   z : I d = " i 6 2 4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2 2 2 " / > < d 1 p 1 : U U I D > 8 a 0 1 7 e 4 0 - c 8 0 6 - 4 2 b e - 9 3 c 2 - 3 1 c d 0 3 5 a 1 b 9 d < / d 1 p 1 : U U I D > < d 1 p 1 : C o n t a i n e r   z : R e f = " i 6 2 2 3 " / > < d 1 p 1 : V a l u e   i : t y p e = " d 1 : s t r i n g " > ' T 2 2 ' ! 6 6 : 6 6 < / d 1 p 1 : V a l u e > < / d 2 : a n y T y p e > < d 2 : a n y T y p e   z : I d = " i 6 2 4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2 2 2 " / > < d 1 p 1 : U U I D > 1 8 0 b b 8 6 6 - b 6 e 5 - 4 5 b 2 - a 9 2 e - 7 e e 6 3 b 5 8 6 3 6 a < / d 1 p 1 : U U I D > < d 1 p 1 : C o n t a i n e r   z : R e f = " i 6 2 2 3 " / > < d 1 p 1 : V a l u e   i : t y p e = " d 1 : s t r i n g " > ' T 2 3 ' ! 6 6 : 6 6 < / d 1 p 1 : V a l u e > < / d 2 : a n y T y p e > < d 2 : a n y T y p e   z : I d = " i 6 2 4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2 2 2 " / > < d 1 p 1 : U U I D > e 1 a 5 d 2 7 f - 9 9 8 c - 4 c f 1 - 8 3 6 c - 2 0 3 0 b 3 0 a 1 4 2 5 < / d 1 p 1 : U U I D > < d 1 p 1 : C o n t a i n e r   z : R e f = " i 6 2 2 3 " / > < d 1 p 1 : V a l u e   i : t y p e = " d 1 : s t r i n g " > ' T 2 4 ' ! 6 6 : 6 6 < / d 1 p 1 : V a l u e > < / d 2 : a n y T y p e > < d 2 : a n y T y p e   z : I d = " i 6 2 4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2 2 2 " / > < d 1 p 1 : U U I D > 4 e a 1 6 4 e 5 - 0 1 1 5 - 4 a f f - 8 a b d - d e 1 0 4 5 e d b 8 8 3 < / d 1 p 1 : U U I D > < d 1 p 1 : C o n t a i n e r   z : R e f = " i 6 2 2 3 " / > < d 1 p 1 : V a l u e   i : t y p e = " d 1 : s t r i n g " > ' T 2 5 ' ! 6 6 : 6 6 < / d 1 p 1 : V a l u e > < / d 2 : a n y T y p e > < d 2 : a n y T y p e   z : I d = " i 6 2 5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2 2 2 " / > < d 1 p 1 : U U I D > 5 4 8 0 2 4 c 3 - 5 4 4 e - 4 4 0 b - b 6 6 1 - 4 7 0 d 1 8 7 0 d 9 5 c < / d 1 p 1 : U U I D > < d 1 p 1 : C o n t a i n e r   z : R e f = " i 6 2 2 3 " / > < d 1 p 1 : V a l u e   i : t y p e = " d 1 : s t r i n g " > ' T 2 6 ' ! 6 6 : 6 6 < / d 1 p 1 : V a l u e > < / d 2 : a n y T y p e > < d 2 : a n y T y p e   z : I d = " i 6 2 5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2 2 2 " / > < d 1 p 1 : U U I D > 1 6 4 3 a e c 8 - 0 e 5 7 - 4 2 f e - 8 f 8 f - a 2 c 6 5 7 9 9 a a 5 2 < / d 1 p 1 : U U I D > < d 1 p 1 : C o n t a i n e r   z : R e f = " i 6 2 2 3 " / > < d 1 p 1 : V a l u e   i : t y p e = " d 1 : s t r i n g " > ' T 2 7 ' ! 6 6 : 6 6 < / d 1 p 1 : V a l u e > < / d 2 : a n y T y p e > < d 2 : a n y T y p e   z : I d = " i 6 2 5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2 2 2 " / > < d 1 p 1 : U U I D > 0 2 4 7 3 c 1 f - 0 9 6 a - 4 f c e - b 7 4 4 - 5 4 a 1 8 5 8 d 9 a 2 6 < / d 1 p 1 : U U I D > < d 1 p 1 : C o n t a i n e r   z : R e f = " i 6 2 2 3 " / > < d 1 p 1 : V a l u e   i : t y p e = " d 1 : s t r i n g " > ' T 2 8 ' ! 6 6 : 6 6 < / d 1 p 1 : V a l u e > < / d 2 : a n y T y p e > < d 2 : a n y T y p e   z : I d = " i 6 2 5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2 2 2 " / > < d 1 p 1 : U U I D > 8 4 b f 2 f e 0 - e 5 3 e - 4 4 2 e - 8 4 a 3 - 6 3 f 0 8 b 3 3 d 0 d 2 < / d 1 p 1 : U U I D > < d 1 p 1 : C o n t a i n e r   z : R e f = " i 6 2 2 3 " / > < d 1 p 1 : V a l u e   i : t y p e = " d 1 : s t r i n g " > ' T 2 9 ' ! 6 6 : 6 6 < / d 1 p 1 : V a l u e > < / d 2 : a n y T y p e > < d 2 : a n y T y p e   z : I d = " i 6 2 5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2 2 2 " / > < d 1 p 1 : U U I D > e d a 1 d 3 9 a - c a d 7 - 4 1 b e - 8 f c 7 - 6 9 5 d 5 c 5 b 4 5 9 4 < / d 1 p 1 : U U I D > < d 1 p 1 : C o n t a i n e r   z : R e f = " i 6 2 2 3 " / > < d 1 p 1 : V a l u e   i : t y p e = " d 1 : s t r i n g " > ' T 3 0 ' ! 6 7 : 6 7 < / d 1 p 1 : V a l u e > < / d 2 : a n y T y p e > < d 2 : a n y T y p e   z : I d = " i 6 2 5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2 2 2 " / > < d 1 p 1 : U U I D > 7 0 a 7 2 b c 0 - b 1 1 f - 4 5 7 b - 9 b 5 7 - 6 b 5 8 c a 4 2 8 6 e 6 < / d 1 p 1 : U U I D > < d 1 p 1 : C o n t a i n e r   z : R e f = " i 6 2 2 3 " / > < d 1 p 1 : V a l u e   i : t y p e = " d 1 : s t r i n g " > ' T 3 1 ' ! 6 7 : 6 7 < / d 1 p 1 : V a l u e > < / d 2 : a n y T y p e > < d 2 : a n y T y p e   z : I d = " i 6 2 5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2 2 2 " / > < d 1 p 1 : U U I D > a f 9 9 0 f 4 9 - d 0 1 8 - 4 8 a f - 8 6 f 5 - f 6 b 2 2 d e 7 8 f 1 c < / d 1 p 1 : U U I D > < d 1 p 1 : C o n t a i n e r   z : R e f = " i 6 2 2 3 " / > < d 1 p 1 : V a l u e   i : t y p e = " d 1 : s t r i n g " > ' T 3 2 ' ! 6 7 : 6 7 < / d 1 p 1 : V a l u e > < / d 2 : a n y T y p e > < d 2 : a n y T y p e   z : I d = " i 6 2 5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2 2 2 " / > < d 1 p 1 : U U I D > b 0 1 d d b 6 a - f b e 9 - 4 4 7 c - a 6 4 c - e f 2 6 d 6 d 7 d b 6 8 < / d 1 p 1 : U U I D > < d 1 p 1 : C o n t a i n e r   z : R e f = " i 6 2 2 3 " / > < d 1 p 1 : V a l u e   i : t y p e = " d 1 : s t r i n g " > ' T 3 3 ' ! 6 7 : 6 7 < / d 1 p 1 : V a l u e > < / d 2 : a n y T y p e > < d 2 : a n y T y p e   z : I d = " i 6 2 5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2 2 2 " / > < d 1 p 1 : U U I D > a b c 3 9 5 6 8 - c 2 6 b - 4 2 d 0 - b c f a - e 7 7 b 1 1 f c 6 9 4 7 < / d 1 p 1 : U U I D > < d 1 p 1 : C o n t a i n e r   z : R e f = " i 6 2 2 3 " / > < d 1 p 1 : V a l u e   i : t y p e = " d 1 : s t r i n g " > ' T 3 4 ' ! 6 7 : 6 7 < / d 1 p 1 : V a l u e > < / d 2 : a n y T y p e > < d 2 : a n y T y p e   z : I d = " i 6 2 5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2 2 2 " / > < d 1 p 1 : U U I D > 8 b 9 a 2 3 9 1 - 7 e 7 2 - 4 b 6 4 - 8 8 9 4 - 4 e a 1 b 9 a 4 4 c 9 5 < / d 1 p 1 : U U I D > < d 1 p 1 : C o n t a i n e r   z : R e f = " i 6 2 2 3 " / > < d 1 p 1 : V a l u e   i : t y p e = " d 1 : s t r i n g " > ' T 3 5 ' ! 6 7 : 6 7 < / d 1 p 1 : V a l u e > < / d 2 : a n y T y p e > < d 2 : a n y T y p e   z : I d = " i 6 2 6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2 2 2 " / > < d 1 p 1 : U U I D > 4 b 6 b 8 1 2 4 - 2 9 8 2 - 4 7 a 6 - 9 4 2 1 - 2 0 a 7 f c 8 8 6 c 1 1 < / d 1 p 1 : U U I D > < d 1 p 1 : C o n t a i n e r   z : R e f = " i 6 2 2 3 " / > < d 1 p 1 : V a l u e   i : t y p e = " d 1 : s t r i n g " > ' T 3 6 ' ! 6 7 : 6 7 < / d 1 p 1 : V a l u e > < / d 2 : a n y T y p e > < d 2 : a n y T y p e   z : I d = " i 6 2 6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2 2 2 " / > < d 1 p 1 : U U I D > 6 d f 0 a 9 b 3 - d 4 3 6 - 4 d f f - 9 e d 0 - 5 d f a 2 d 0 1 a 4 0 b < / d 1 p 1 : U U I D > < d 1 p 1 : C o n t a i n e r   z : R e f = " i 6 2 2 3 " / > < d 1 p 1 : V a l u e   i : t y p e = " d 1 : s t r i n g " > ' T 3 7 ' ! 6 7 : 6 7 < / d 1 p 1 : V a l u e > < / d 2 : a n y T y p e > < d 2 : a n y T y p e   z : I d = " i 6 2 6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2 2 2 " / > < d 1 p 1 : U U I D > 4 5 8 e 0 2 9 0 - 3 1 4 3 - 4 d d a - 9 2 4 0 - f 3 3 f e c b b 4 c 7 8 < / d 1 p 1 : U U I D > < d 1 p 1 : C o n t a i n e r   z : R e f = " i 6 2 2 3 " / > < d 1 p 1 : V a l u e   i : t y p e = " d 1 : s t r i n g " > ' T 3 8 ' ! 6 6 : 6 6 < / d 1 p 1 : V a l u e > < / d 2 : a n y T y p e > < d 2 : a n y T y p e   z : I d = " i 6 2 6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2 2 2 " / > < d 1 p 1 : U U I D > f 5 2 a 5 2 d d - 8 6 6 7 - 4 5 4 f - a 1 4 1 - a 4 0 a 9 7 c 1 7 5 f b < / d 1 p 1 : U U I D > < d 1 p 1 : C o n t a i n e r   z : R e f = " i 6 2 2 3 " / > < d 1 p 1 : V a l u e   i : t y p e = " d 1 : s t r i n g " > ' T 3 9 ' ! 6 6 : 6 6 < / d 1 p 1 : V a l u e > < / d 2 : a n y T y p e > < d 2 : a n y T y p e   z : I d = " i 6 2 6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2 2 2 " / > < d 1 p 1 : U U I D > 2 4 b 3 2 9 e 8 - 7 1 0 1 - 4 0 c a - 8 b b 0 - 3 5 c 2 2 c 7 f a 5 2 a < / d 1 p 1 : U U I D > < d 1 p 1 : C o n t a i n e r   z : R e f = " i 6 2 2 3 " / > < d 1 p 1 : V a l u e   i : t y p e = " d 1 : s t r i n g " > ' T 4 0 ' ! 6 6 : 6 6 < / d 1 p 1 : V a l u e > < / d 2 : a n y T y p e > < d 2 : a n y T y p e   z : I d = " i 6 2 6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2 2 2 " / > < d 1 p 1 : U U I D > c 5 1 0 5 e e e - d 8 7 9 - 4 6 3 e - 8 c 7 4 - 7 3 b 1 f 8 d f 5 4 7 c < / d 1 p 1 : U U I D > < d 1 p 1 : C o n t a i n e r   z : R e f = " i 6 2 2 3 " / > < d 1 p 1 : V a l u e   i : t y p e = " d 1 : s t r i n g " > ' T 4 1 ' ! 6 6 : 6 6 < / d 1 p 1 : V a l u e > < / d 2 : a n y T y p e > < d 2 : a n y T y p e   z : I d = " i 6 2 6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2 2 2 " / > < d 1 p 1 : U U I D > c 0 e b f f c 2 - e f 1 c - 4 a 9 8 - b 2 8 5 - e 5 e 7 1 f 8 f 1 0 c 6 < / d 1 p 1 : U U I D > < d 1 p 1 : C o n t a i n e r   z : R e f = " i 6 2 2 3 " / > < d 1 p 1 : V a l u e   i : t y p e = " d 1 : s t r i n g " > ' T 4 2 ' ! 6 6 : 6 6 < / d 1 p 1 : V a l u e > < / d 2 : a n y T y p e > < d 2 : a n y T y p e   z : I d = " i 6 2 6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2 2 2 " / > < d 1 p 1 : U U I D > 3 a e 4 f 7 8 e - b e 2 a - 4 d 4 4 - 9 1 0 4 - 4 2 0 f 5 4 9 6 1 6 a 9 < / d 1 p 1 : U U I D > < d 1 p 1 : C o n t a i n e r   z : R e f = " i 6 2 2 3 " / > < d 1 p 1 : V a l u e   i : t y p e = " d 1 : s t r i n g " > ' T 4 3 ' ! 6 6 : 6 6 < / d 1 p 1 : V a l u e > < / d 2 : a n y T y p e > < d 2 : a n y T y p e   z : I d = " i 6 2 6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2 2 2 " / > < d 1 p 1 : U U I D > 1 7 6 5 6 9 1 8 - b e 6 1 - 4 6 e 9 - 9 a 4 9 - 1 1 1 9 4 6 8 3 9 d a 9 < / d 1 p 1 : U U I D > < d 1 p 1 : C o n t a i n e r   z : R e f = " i 6 2 2 3 " / > < d 1 p 1 : V a l u e   i : t y p e = " d 1 : s t r i n g " > ' T 4 4 ' ! 6 6 : 6 6 < / d 1 p 1 : V a l u e > < / d 2 : a n y T y p e > < d 2 : a n y T y p e   z : I d = " i 6 2 6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2 2 2 " / > < d 1 p 1 : U U I D > a b 2 f 7 d 2 5 - 7 c f e - 4 d f 5 - 8 9 4 5 - 9 d d b 5 c 7 1 5 c 7 b < / d 1 p 1 : U U I D > < d 1 p 1 : C o n t a i n e r   z : R e f = " i 6 2 2 3 " / > < d 1 p 1 : V a l u e   i : t y p e = " d 1 : s t r i n g " > ' T 4 5 ' ! 6 6 : 6 6 < / d 1 p 1 : V a l u e > < / d 2 : a n y T y p e > < d 2 : a n y T y p e   z : I d = " i 6 2 7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2 2 2 " / > < d 1 p 1 : U U I D > 4 d a 9 e 0 4 f - a 4 e 8 - 4 5 e 9 - b c 4 c - 1 b f 1 a 3 2 5 2 e 0 e < / d 1 p 1 : U U I D > < d 1 p 1 : C o n t a i n e r   z : R e f = " i 6 2 2 3 " / > < d 1 p 1 : V a l u e   i : t y p e = " d 1 : s t r i n g " > ' T 4 6 ' ! 6 7 : 6 7 < / d 1 p 1 : V a l u e > < / d 2 : a n y T y p e > < d 2 : a n y T y p e   z : I d = " i 6 2 7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2 2 2 " / > < d 1 p 1 : U U I D > 1 3 c 1 8 3 4 8 - d b 5 1 - 4 b 2 5 - 8 8 7 7 - c a f 6 9 c d 5 e 9 9 b < / d 1 p 1 : U U I D > < d 1 p 1 : C o n t a i n e r   z : R e f = " i 6 2 2 3 " / > < d 1 p 1 : V a l u e   i : t y p e = " d 1 : s t r i n g " > ' T 4 7 ' ! 6 7 : 6 7 < / d 1 p 1 : V a l u e > < / d 2 : a n y T y p e > < d 2 : a n y T y p e   z : I d = " i 6 2 7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2 2 2 " / > < d 1 p 1 : U U I D > c 6 4 c b e d 8 - 8 7 a 4 - 4 a f 1 - a a 2 a - 5 8 a 6 2 1 1 b 9 3 8 6 < / d 1 p 1 : U U I D > < d 1 p 1 : C o n t a i n e r   z : R e f = " i 6 2 2 3 " / > < d 1 p 1 : V a l u e   i : t y p e = " d 1 : s t r i n g " > ' T 4 8 ' ! 6 7 : 6 7 < / d 1 p 1 : V a l u e > < / d 2 : a n y T y p e > < d 2 : a n y T y p e   z : I d = " i 6 2 7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2 2 2 " / > < d 1 p 1 : U U I D > 6 0 c d 2 4 3 a - d 6 9 6 - 4 b 3 f - b a a 4 - 8 6 4 e 5 9 d 8 0 1 7 d < / d 1 p 1 : U U I D > < d 1 p 1 : C o n t a i n e r   z : R e f = " i 6 2 2 3 " / > < d 1 p 1 : V a l u e   i : t y p e = " d 1 : s t r i n g " > ' T 4 9 ' ! 6 7 : 6 7 < / d 1 p 1 : V a l u e > < / d 2 : a n y T y p e > < d 2 : a n y T y p e   z : I d = " i 6 2 7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2 2 2 " / > < d 1 p 1 : U U I D > 1 5 a 4 e e 4 0 - b 1 b e - 4 6 1 d - a e d 6 - 4 5 f 7 1 0 5 2 b e 5 3 < / d 1 p 1 : U U I D > < d 1 p 1 : C o n t a i n e r   z : R e f = " i 6 2 2 3 " / > < d 1 p 1 : V a l u e   i : t y p e = " d 1 : s t r i n g " > ' T 5 0 ' ! 6 7 : 6 7 < / d 1 p 1 : V a l u e > < / d 2 : a n y T y p e > < d 2 : a n y T y p e   z : I d = " i 6 2 7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2 2 2 " / > < d 1 p 1 : U U I D > f 9 4 d c 7 e 5 - 8 e 7 4 - 4 8 f 8 - a e 0 0 - 8 9 5 7 a 6 1 c 9 4 6 6 < / d 1 p 1 : U U I D > < d 1 p 1 : C o n t a i n e r   z : R e f = " i 6 2 2 3 " / > < d 1 p 1 : V a l u e   i : t y p e = " d 1 : s t r i n g " > ' T 5 1 ' ! 6 7 : 6 7 < / d 1 p 1 : V a l u e > < / d 2 : a n y T y p e > < d 2 : a n y T y p e   z : I d = " i 6 2 7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2 2 2 " / > < d 1 p 1 : U U I D > 5 6 e 4 f e b 9 - 3 d 8 c - 4 e 3 5 - a 7 c 0 - 5 e d e 8 a 3 f e 5 d 1 < / d 1 p 1 : U U I D > < d 1 p 1 : C o n t a i n e r   z : R e f = " i 6 2 2 3 " / > < d 1 p 1 : V a l u e   i : t y p e = " d 1 : s t r i n g " > ' T 5 2 ' ! 6 7 : 6 7 < / d 1 p 1 : V a l u e > < / d 2 : a n y T y p e > < d 2 : a n y T y p e   z : I d = " i 6 2 7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2 2 2 " / > < d 1 p 1 : U U I D > 2 6 e 7 c a 5 f - 9 2 5 6 - 4 1 a 7 - b 9 f 9 - d e b b 3 5 6 4 3 6 6 f < / d 1 p 1 : U U I D > < d 1 p 1 : C o n t a i n e r   z : R e f = " i 6 2 2 3 " / > < d 1 p 1 : V a l u e   i : t y p e = " d 1 : s t r i n g " > ' T 5 3 ' ! 6 7 : 6 7 < / d 1 p 1 : V a l u e > < / d 2 : a n y T y p e > < d 2 : a n y T y p e   z : I d = " i 6 2 7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2 2 2 " / > < d 1 p 1 : U U I D > d c 1 6 d 2 3 1 - f d 5 f - 4 3 1 9 - b 0 a a - 3 c c d 3 a 0 5 a 1 a d < / d 1 p 1 : U U I D > < d 1 p 1 : C o n t a i n e r   z : R e f = " i 6 2 2 3 " / > < d 1 p 1 : V a l u e   i : t y p e = " d 1 : s t r i n g " > ' T 5 4 ' ! 6 6 : 6 6 < / d 1 p 1 : V a l u e > < / d 2 : a n y T y p e > < d 2 : a n y T y p e   z : I d = " i 6 2 7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2 2 2 " / > < d 1 p 1 : U U I D > 3 6 d 9 d 0 c 7 - 3 f e a - 4 3 0 f - b 5 7 d - 7 e 6 a c c a b 5 0 1 9 < / d 1 p 1 : U U I D > < d 1 p 1 : C o n t a i n e r   z : R e f = " i 6 2 2 3 " / > < d 1 p 1 : V a l u e   i : t y p e = " d 1 : s t r i n g " > ' T 5 5 ' ! 6 6 : 6 6 < / d 1 p 1 : V a l u e > < / d 2 : a n y T y p e > < d 2 : a n y T y p e   z : I d = " i 6 2 8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2 2 2 " / > < d 1 p 1 : U U I D > e d a e b a a b - 3 e b 1 - 4 c 2 d - 8 e 6 7 - 8 e 9 b 3 f d 4 e 1 5 6 < / d 1 p 1 : U U I D > < d 1 p 1 : C o n t a i n e r   z : R e f = " i 6 2 2 3 " / > < d 1 p 1 : V a l u e   i : t y p e = " d 1 : s t r i n g " > ' T 5 6 ' ! 6 6 : 6 6 < / d 1 p 1 : V a l u e > < / d 2 : a n y T y p e > < d 2 : a n y T y p e   z : I d = " i 6 2 8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2 2 2 " / > < d 1 p 1 : U U I D > e 0 9 2 9 f d 7 - 5 8 4 9 - 4 8 f 3 - 9 b 7 f - 2 9 5 b b 9 a f 6 6 5 b < / d 1 p 1 : U U I D > < d 1 p 1 : C o n t a i n e r   z : R e f = " i 6 2 2 3 " / > < d 1 p 1 : V a l u e   i : t y p e = " d 1 : s t r i n g " > ' T 5 7 ' ! 6 6 : 6 6 < / d 1 p 1 : V a l u e > < / d 2 : a n y T y p e > < d 2 : a n y T y p e   z : I d = " i 6 2 8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2 2 2 " / > < d 1 p 1 : U U I D > 0 e 2 3 c 0 b b - 4 e 8 9 - 4 1 4 4 - a 4 b 4 - e 5 d a 7 0 b 6 0 a f 3 < / d 1 p 1 : U U I D > < d 1 p 1 : C o n t a i n e r   z : R e f = " i 6 2 2 3 " / > < d 1 p 1 : V a l u e   i : t y p e = " d 1 : s t r i n g " > ' T 5 8 ' ! 6 6 : 6 6 < / d 1 p 1 : V a l u e > < / d 2 : a n y T y p e > < d 2 : a n y T y p e   z : I d = " i 6 2 8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2 2 2 " / > < d 1 p 1 : U U I D > 2 f 9 1 b c 3 9 - 0 8 4 5 - 4 c 5 1 - a 2 9 3 - 1 3 7 b 9 8 0 3 d 5 8 1 < / d 1 p 1 : U U I D > < d 1 p 1 : C o n t a i n e r   z : R e f = " i 6 2 2 3 " / > < d 1 p 1 : V a l u e   i : t y p e = " d 1 : s t r i n g " > ' T 5 9 ' ! 6 6 : 6 6 < / d 1 p 1 : V a l u e > < / d 2 : a n y T y p e > < d 2 : a n y T y p e   z : I d = " i 6 2 8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2 2 2 " / > < d 1 p 1 : U U I D > 8 8 d 2 5 2 2 5 - 2 4 6 5 - 4 9 b 8 - b 7 e e - 6 d 1 4 9 9 2 0 9 b 6 6 < / d 1 p 1 : U U I D > < d 1 p 1 : C o n t a i n e r   z : R e f = " i 6 2 2 3 " / > < d 1 p 1 : V a l u e   i : t y p e = " d 1 : s t r i n g " > ' T 6 0 ' ! 6 5 : 6 5 < / d 1 p 1 : V a l u e > < / d 2 : a n y T y p e > < d 2 : a n y T y p e   z : I d = " i 6 2 8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2 2 2 " / > < d 1 p 1 : U U I D > c e c d 5 7 1 b - c 3 6 4 - 4 0 f 4 - a 0 9 6 - 1 6 4 f 7 8 e 6 d 8 2 c < / d 1 p 1 : U U I D > < d 1 p 1 : C o n t a i n e r   z : R e f = " i 6 2 2 3 " / > < d 1 p 1 : V a l u e   i : t y p e = " d 1 : s t r i n g " > ' T 6 1 ' ! 6 5 : 6 5 < / d 1 p 1 : V a l u e > < / d 2 : a n y T y p e > < d 2 : a n y T y p e   z : I d = " i 6 2 8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2 2 2 " / > < d 1 p 1 : U U I D > d 8 5 8 e d d 5 - 4 f 7 6 - 4 5 2 4 - a a 1 e - 6 6 2 b e 2 f 3 b f b f < / d 1 p 1 : U U I D > < d 1 p 1 : C o n t a i n e r   z : R e f = " i 6 2 2 3 " / > < d 1 p 1 : V a l u e   i : t y p e = " d 1 : s t r i n g " > ' T 6 2 ' ! 6 5 : 6 5 < / d 1 p 1 : V a l u e > < / d 2 : a n y T y p e > < d 2 : a n y T y p e   z : I d = " i 6 2 8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2 2 2 " / > < d 1 p 1 : U U I D > 1 4 1 2 b 6 3 8 - d 1 d 5 - 4 2 f 0 - 8 9 8 d - a 1 8 5 d a 4 7 4 6 2 5 < / d 1 p 1 : U U I D > < d 1 p 1 : C o n t a i n e r   z : R e f = " i 6 2 2 3 " / > < d 1 p 1 : V a l u e   i : t y p e = " d 1 : s t r i n g " > ' T 6 3 ' ! 6 5 : 6 5 < / d 1 p 1 : V a l u e > < / d 2 : a n y T y p e > < d 2 : a n y T y p e   z : I d = " i 6 2 8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2 2 2 " / > < d 1 p 1 : U U I D > 7 b d 8 2 d e 0 - 8 b 4 6 - 4 a 4 f - b 6 5 3 - a 7 4 4 8 8 3 3 a 5 5 e < / d 1 p 1 : U U I D > < d 1 p 1 : C o n t a i n e r   z : R e f = " i 6 2 2 3 " / > < d 1 p 1 : V a l u e   i : t y p e = " d 1 : s t r i n g " > ' T 6 4 ' ! 6 5 : 6 5 < / d 1 p 1 : V a l u e > < / d 2 : a n y T y p e > < d 2 : a n y T y p e   z : I d = " i 6 2 8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2 2 2 " / > < d 1 p 1 : U U I D > 9 1 1 8 4 8 6 e - c 2 7 7 - 4 2 3 a - a a 0 1 - 4 a 6 d f b b 1 9 a 8 8 < / d 1 p 1 : U U I D > < d 1 p 1 : C o n t a i n e r   z : R e f = " i 6 2 2 3 " / > < d 1 p 1 : V a l u e   i : t y p e = " d 1 : s t r i n g " > ' T 6 5 ' ! 6 6 : 6 6 < / d 1 p 1 : V a l u e > < / d 2 : a n y T y p e > < d 2 : a n y T y p e   z : I d = " i 6 2 9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2 2 2 " / > < d 1 p 1 : U U I D > f 5 7 0 c 2 0 4 - 0 3 5 0 - 4 c b e - a d 4 d - 5 5 9 6 7 b 8 6 3 e 1 a < / d 1 p 1 : U U I D > < d 1 p 1 : C o n t a i n e r   z : R e f = " i 6 2 2 3 " / > < d 1 p 1 : V a l u e   i : t y p e = " d 1 : s t r i n g " > ' T 6 6 ' ! 6 6 : 6 6 < / d 1 p 1 : V a l u e > < / d 2 : a n y T y p e > < d 2 : a n y T y p e   z : I d = " i 6 2 9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2 2 2 " / > < d 1 p 1 : U U I D > 7 a a 2 9 0 9 6 - 7 f f c - 4 1 a 7 - b a f c - 8 3 a c e d c 5 6 f 4 c < / d 1 p 1 : U U I D > < d 1 p 1 : C o n t a i n e r   z : R e f = " i 6 2 2 3 " / > < d 1 p 1 : V a l u e   i : t y p e = " d 1 : s t r i n g " > ' T 6 7 ' ! 6 6 : 6 6 < / d 1 p 1 : V a l u e > < / d 2 : a n y T y p e > < d 2 : a n y T y p e   z : I d = " i 6 2 9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2 2 2 " / > < d 1 p 1 : U U I D > c 7 8 0 1 8 5 4 - c c 5 3 - 4 8 f 3 - a 6 1 e - 9 f 6 a c 0 3 8 f 9 0 0 < / d 1 p 1 : U U I D > < d 1 p 1 : C o n t a i n e r   z : R e f = " i 6 2 2 3 " / > < d 1 p 1 : V a l u e   i : t y p e = " d 1 : s t r i n g " > ' T 6 8 ' ! 6 6 : 6 6 < / d 1 p 1 : V a l u e > < / d 2 : a n y T y p e > < d 2 : a n y T y p e   z : I d = " i 6 2 9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2 2 2 " / > < d 1 p 1 : U U I D > 7 e 0 8 3 8 2 e - 2 e b e - 4 3 6 4 - 9 4 1 a - 0 6 7 6 4 3 6 8 7 9 8 7 < / d 1 p 1 : U U I D > < d 1 p 1 : C o n t a i n e r   z : R e f = " i 6 2 2 3 " / > < d 1 p 1 : V a l u e   i : t y p e = " d 1 : s t r i n g " > ' T 6 9 ' ! 6 6 : 6 6 < / d 1 p 1 : V a l u e > < / d 2 : a n y T y p e > < d 2 : a n y T y p e   z : I d = " i 6 2 9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2 2 2 " / > < d 1 p 1 : U U I D > 5 5 7 2 7 e f 3 - 7 d 3 4 - 4 9 7 8 - 8 6 e c - 4 f 2 2 3 2 e 1 4 8 a 7 < / d 1 p 1 : U U I D > < d 1 p 1 : C o n t a i n e r   z : R e f = " i 6 2 2 3 " / > < d 1 p 1 : V a l u e   i : t y p e = " d 1 : s t r i n g " > ' T 7 0 ' ! 6 7 : 6 7 < / d 1 p 1 : V a l u e > < / d 2 : a n y T y p e > < d 2 : a n y T y p e   z : I d = " i 6 2 9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2 2 2 " / > < d 1 p 1 : U U I D > 1 9 2 4 f 1 a 6 - 1 4 9 c - 4 3 1 2 - b 6 9 6 - d 6 e b 6 f 7 f 4 1 a 7 < / d 1 p 1 : U U I D > < d 1 p 1 : C o n t a i n e r   z : R e f = " i 6 2 2 3 " / > < d 1 p 1 : V a l u e   i : t y p e = " d 1 : s t r i n g " > ' T 7 1 ' ! 6 7 : 6 7 < / d 1 p 1 : V a l u e > < / d 2 : a n y T y p e > < d 2 : a n y T y p e   z : I d = " i 6 2 9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2 2 2 " / > < d 1 p 1 : U U I D > 6 7 2 4 d 1 1 c - 3 e d f - 4 0 8 3 - 9 f d e - b f 3 c a 5 2 2 8 2 6 2 < / d 1 p 1 : U U I D > < d 1 p 1 : C o n t a i n e r   z : R e f = " i 6 2 2 3 " / > < d 1 p 1 : V a l u e   i : t y p e = " d 1 : s t r i n g " > ' T 7 2 ' ! 6 7 : 6 7 < / d 1 p 1 : V a l u e > < / d 2 : a n y T y p e > < d 2 : a n y T y p e   z : I d = " i 6 2 9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2 2 2 " / > < d 1 p 1 : U U I D > 5 4 4 7 9 0 2 d - 9 3 2 5 - 4 4 7 c - 9 8 5 5 - 9 3 a 3 7 e 4 f 2 a 2 e < / d 1 p 1 : U U I D > < d 1 p 1 : C o n t a i n e r   z : R e f = " i 6 2 2 3 " / > < d 1 p 1 : V a l u e   i : t y p e = " d 1 : s t r i n g " > ' T 7 3 ' ! 6 7 : 6 7 < / d 1 p 1 : V a l u e > < / d 2 : a n y T y p e > < d 2 : a n y T y p e   z : I d = " i 6 2 9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2 2 2 " / > < d 1 p 1 : U U I D > f e 1 6 0 9 7 5 - b 5 1 f - 4 5 8 d - 9 4 5 7 - 7 a 8 3 8 4 a f 1 2 3 1 < / d 1 p 1 : U U I D > < d 1 p 1 : C o n t a i n e r   z : R e f = " i 6 2 2 3 " / > < d 1 p 1 : V a l u e   i : t y p e = " d 1 : s t r i n g " > ' T 7 4 ' ! 6 7 : 6 7 < / d 1 p 1 : V a l u e > < / d 2 : a n y T y p e > < d 2 : a n y T y p e   z : I d = " i 6 2 9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2 2 2 " / > < d 1 p 1 : U U I D > c 5 2 a b 6 9 2 - 9 f e a - 4 e 6 7 - 8 3 8 5 - 5 9 8 2 2 7 f a 7 8 5 8 < / d 1 p 1 : U U I D > < d 1 p 1 : C o n t a i n e r   z : R e f = " i 6 2 2 3 " / > < d 1 p 1 : V a l u e   i : t y p e = " d 1 : s t r i n g " > ' T 7 5 ' ! 6 6 : 6 6 < / d 1 p 1 : V a l u e > < / d 2 : a n y T y p e > < d 2 : a n y T y p e   z : I d = " i 6 3 0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2 2 2 " / > < d 1 p 1 : U U I D > e 6 f a b d 4 5 - a 0 a d - 4 1 0 7 - a a 4 8 - 5 d 8 2 7 8 a a c 4 3 c < / d 1 p 1 : U U I D > < d 1 p 1 : C o n t a i n e r   z : R e f = " i 6 2 2 3 " / > < d 1 p 1 : V a l u e   i : t y p e = " d 1 : s t r i n g " > ' T 7 6 ' ! 6 6 : 6 6 < / d 1 p 1 : V a l u e > < / d 2 : a n y T y p e > < d 2 : a n y T y p e   z : I d = " i 6 3 0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2 2 2 " / > < d 1 p 1 : U U I D > 7 8 5 9 2 1 1 e - d 0 6 1 - 4 2 7 a - 8 c f 7 - 6 1 c e 8 f b 9 4 d 6 f < / d 1 p 1 : U U I D > < d 1 p 1 : C o n t a i n e r   z : R e f = " i 6 2 2 3 " / > < d 1 p 1 : V a l u e   i : t y p e = " d 1 : s t r i n g " > ' T 7 7 ' ! 6 6 : 6 6 < / d 1 p 1 : V a l u e > < / d 2 : a n y T y p e > < d 2 : a n y T y p e   z : I d = " i 6 3 0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2 2 2 " / > < d 1 p 1 : U U I D > b 6 f 1 2 7 a c - d 5 b 5 - 4 b 4 7 - b 6 4 f - 7 3 6 2 8 a 6 1 7 d e 4 < / d 1 p 1 : U U I D > < d 1 p 1 : C o n t a i n e r   z : R e f = " i 6 2 2 3 " / > < d 1 p 1 : V a l u e   i : t y p e = " d 1 : s t r i n g " > ' T 7 8 ' ! 6 6 : 6 6 < / d 1 p 1 : V a l u e > < / d 2 : a n y T y p e > < d 2 : a n y T y p e   z : I d = " i 6 3 0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2 2 2 " / > < d 1 p 1 : U U I D > 9 3 f 2 f 1 e 7 - d c d e - 4 1 a c - 8 6 2 c - 3 0 d c b 6 9 3 2 3 2 9 < / d 1 p 1 : U U I D > < d 1 p 1 : C o n t a i n e r   z : R e f = " i 6 2 2 3 " / > < d 1 p 1 : V a l u e   i : t y p e = " d 1 : s t r i n g " > ' T 7 9 ' ! 6 7 : 6 7 < / d 1 p 1 : V a l u e > < / d 2 : a n y T y p e > < d 2 : a n y T y p e   z : I d = " i 6 3 0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2 2 2 " / > < d 1 p 1 : U U I D > 9 6 c 1 b 3 a 7 - 4 9 a 5 - 4 8 0 7 - 9 3 7 4 - 3 a b c 7 2 8 d f 8 0 a < / d 1 p 1 : U U I D > < d 1 p 1 : C o n t a i n e r   z : R e f = " i 6 2 2 3 " / > < d 1 p 1 : V a l u e   i : t y p e = " d 1 : s t r i n g " > ' T 8 0 ' ! 6 7 : 6 7 < / d 1 p 1 : V a l u e > < / d 2 : a n y T y p e > < d 2 : a n y T y p e   z : I d = " i 6 3 0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2 2 2 " / > < d 1 p 1 : U U I D > f 5 7 d 0 9 1 0 - 7 8 1 1 - 4 e c 2 - a 9 e c - 9 8 1 a a 2 6 e 3 2 5 7 < / d 1 p 1 : U U I D > < d 1 p 1 : C o n t a i n e r   z : R e f = " i 6 2 2 3 " / > < d 1 p 1 : V a l u e   i : t y p e = " d 1 : s t r i n g " > ' T 8 1 ' ! 6 7 : 6 7 < / d 1 p 1 : V a l u e > < / d 2 : a n y T y p e > < d 2 : a n y T y p e   z : I d = " i 6 3 0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2 2 2 " / > < d 1 p 1 : U U I D > b 7 9 5 b 5 3 f - 1 d 6 f - 4 6 5 2 - b 7 8 1 - 9 9 8 9 5 a f 8 d 8 8 d < / d 1 p 1 : U U I D > < d 1 p 1 : C o n t a i n e r   z : R e f = " i 6 2 2 3 " / > < d 1 p 1 : V a l u e   i : t y p e = " d 1 : s t r i n g " > ' T 8 2 ' ! 6 6 : 6 6 < / d 1 p 1 : V a l u e > < / d 2 : a n y T y p e > < d 2 : a n y T y p e   z : I d = " i 6 3 0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2 2 2 " / > < d 1 p 1 : U U I D > d e 5 5 1 e 8 4 - e 0 4 6 - 4 d 1 5 - 8 7 8 c - 8 f e 0 0 9 a 0 6 7 3 b < / d 1 p 1 : U U I D > < d 1 p 1 : C o n t a i n e r   z : R e f = " i 6 2 2 3 " / > < d 1 p 1 : V a l u e   i : t y p e = " d 1 : s t r i n g " > ' T 8 3 ' ! 6 6 : 6 6 < / d 1 p 1 : V a l u e > < / d 2 : a n y T y p e > < d 2 : a n y T y p e   z : I d = " i 6 3 0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2 2 2 " / > < d 1 p 1 : U U I D > 4 e 3 a 1 2 b c - e 4 0 c - 4 8 f b - 9 b 8 a - a 0 4 0 0 b 2 0 3 4 c 8 < / d 1 p 1 : U U I D > < d 1 p 1 : C o n t a i n e r   z : R e f = " i 6 2 2 3 " / > < d 1 p 1 : V a l u e   i : t y p e = " d 1 : s t r i n g " > ' T 8 4 ' ! 6 6 : 6 6 < / d 1 p 1 : V a l u e > < / d 2 : a n y T y p e > < d 2 : a n y T y p e   z : I d = " i 6 3 0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2 2 2 " / > < d 1 p 1 : U U I D > 9 e 6 8 9 0 1 8 - 0 c 6 a - 4 2 8 c - 8 0 4 a - 8 a e b 1 c 9 5 e a 7 4 < / d 1 p 1 : U U I D > < d 1 p 1 : C o n t a i n e r   z : R e f = " i 6 2 2 3 " / > < d 1 p 1 : V a l u e   i : t y p e = " d 1 : s t r i n g " > ' T 8 5 ' ! 6 6 : 6 6 < / d 1 p 1 : V a l u e > < / d 2 : a n y T y p e > < d 2 : a n y T y p e   z : I d = " i 6 3 1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2 2 2 " / > < d 1 p 1 : U U I D > 1 8 e 1 f 3 e 0 - b d 6 1 - 4 b f 8 - 8 3 c e - f 5 2 a a d 6 4 b 8 f b < / d 1 p 1 : U U I D > < d 1 p 1 : C o n t a i n e r   z : R e f = " i 6 2 2 3 " / > < d 1 p 1 : V a l u e   i : t y p e = " d 1 : s t r i n g " > ' T 8 6 ' ! 6 5 : 6 5 < / d 1 p 1 : V a l u e > < / d 2 : a n y T y p e > < d 2 : a n y T y p e   z : I d = " i 6 3 1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2 2 2 " / > < d 1 p 1 : U U I D > 6 8 3 2 e 9 3 a - f 2 9 d - 4 8 0 8 - b 8 2 b - 6 d e 2 b 5 8 9 9 9 9 a < / d 1 p 1 : U U I D > < d 1 p 1 : C o n t a i n e r   z : R e f = " i 6 2 2 3 " / > < d 1 p 1 : V a l u e   i : t y p e = " d 1 : s t r i n g " > ' T 8 7 ' ! 6 6 : 6 6 < / d 1 p 1 : V a l u e > < / d 2 : a n y T y p e > < d 2 : a n y T y p e   z : I d = " i 6 3 1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2 2 2 " / > < d 1 p 1 : U U I D > 7 9 9 b 8 2 a 1 - a f e 2 - 4 e 1 4 - 8 4 f 9 - a e 3 e 1 d e a f 6 b 3 < / d 1 p 1 : U U I D > < d 1 p 1 : C o n t a i n e r   z : R e f = " i 6 2 2 3 " / > < d 1 p 1 : V a l u e   i : t y p e = " d 1 : s t r i n g " > ' T 8 8 ' ! 6 6 : 6 6 < / d 1 p 1 : V a l u e > < / d 2 : a n y T y p e > < d 2 : a n y T y p e   z : I d = " i 6 3 1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2 2 2 " / > < d 1 p 1 : U U I D > e 5 0 8 9 6 a 5 - b 8 a b - 4 9 b e - a 5 e 9 - a 7 b 7 1 c 5 0 9 3 d c < / d 1 p 1 : U U I D > < d 1 p 1 : C o n t a i n e r   z : R e f = " i 6 2 2 3 " / > < d 1 p 1 : V a l u e   i : t y p e = " d 1 : s t r i n g " > ' T 8 9 ' ! 6 6 : 6 6 < / d 1 p 1 : V a l u e > < / d 2 : a n y T y p e > < d 2 : a n y T y p e   z : I d = " i 6 3 1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2 2 2 " / > < d 1 p 1 : U U I D > 1 c e 9 4 7 e 9 - 1 3 c b - 4 7 5 8 - b 2 4 9 - 7 6 c a 8 1 c 0 4 3 1 d < / d 1 p 1 : U U I D > < d 1 p 1 : C o n t a i n e r   z : R e f = " i 6 2 2 3 " / > < d 1 p 1 : V a l u e   i : t y p e = " d 1 : s t r i n g " > ' T 9 0 ' ! 6 5 : 6 5 < / d 1 p 1 : V a l u e > < / d 2 : a n y T y p e > < d 2 : a n y T y p e   z : I d = " i 6 3 1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2 2 2 " / > < d 1 p 1 : U U I D > 2 a 8 e 6 d 4 9 - b 9 d b - 4 5 d e - b c f 3 - a b 3 4 a f a 3 3 c b f < / d 1 p 1 : U U I D > < d 1 p 1 : C o n t a i n e r   z : R e f = " i 6 2 2 3 " / > < d 1 p 1 : V a l u e   i : t y p e = " d 1 : s t r i n g " > ' T 9 1 ' ! 6 5 : 6 5 < / d 1 p 1 : V a l u e > < / d 2 : a n y T y p e > < d 2 : a n y T y p e   z : I d = " i 6 3 1 6 "   i : t y p e = " d 1 p 1 : M D M P r o p e r t y " > < d 1 p 1 : N a m e > C o m p a r i s o n R e s u l t < / d 1 p 1 : N a m e > < d 1 p 1 : P a r e n t   z : R e f = " i 6 2 2 2 " / > < d 1 p 1 : U U I D > e 1 e 6 5 4 1 9 - 8 3 7 7 - 4 d a 5 - b a 4 6 - d 7 7 5 0 e 6 6 b 2 4 7 < / d 1 p 1 : U U I D > < d 1 p 1 : C o n t a i n e r   z : R e f = " i 6 2 2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3 1 7 " > < d 1 p 1 : U U I D > 6 7 a 5 e 2 9 9 - 2 1 2 b - 4 4 f 4 - 9 e 5 4 - 9 c b f 6 4 c 8 9 f 7 1 < / d 1 p 1 : U U I D > < d 1 p 1 : _ e l e m e n t s > < d 2 : a n y T y p e   z : R e f = " i 6 2 2 4 " / > < d 2 : a n y T y p e   z : R e f = " i 6 2 2 5 " / > < d 2 : a n y T y p e   z : R e f = " i 6 2 2 6 " / > < d 2 : a n y T y p e   z : R e f = " i 6 2 2 7 " / > < d 2 : a n y T y p e   z : R e f = " i 6 2 2 8 " / > < d 2 : a n y T y p e   z : R e f = " i 6 2 2 9 " / > < d 2 : a n y T y p e   z : R e f = " i 6 2 3 0 " / > < d 2 : a n y T y p e   z : R e f = " i 6 2 3 1 " / > < d 2 : a n y T y p e   z : R e f = " i 6 2 3 2 " / > < d 2 : a n y T y p e   z : R e f = " i 6 2 3 3 " / > < d 2 : a n y T y p e   z : R e f = " i 6 2 3 4 " / > < d 2 : a n y T y p e   z : R e f = " i 6 2 3 5 " / > < d 2 : a n y T y p e   z : R e f = " i 6 2 3 6 " / > < d 2 : a n y T y p e   z : R e f = " i 6 2 3 7 " / > < d 2 : a n y T y p e   z : R e f = " i 6 2 3 8 " / > < d 2 : a n y T y p e   z : R e f = " i 6 2 3 9 " / > < d 2 : a n y T y p e   z : R e f = " i 6 2 4 0 " / > < d 2 : a n y T y p e   z : R e f = " i 6 2 4 1 " / > < d 2 : a n y T y p e   z : R e f = " i 6 2 4 2 " / > < d 2 : a n y T y p e   z : R e f = " i 6 2 4 3 " / > < d 2 : a n y T y p e   z : R e f = " i 6 2 4 4 " / > < d 2 : a n y T y p e   z : R e f = " i 6 2 4 5 " / > < d 2 : a n y T y p e   z : R e f = " i 6 2 4 6 " / > < d 2 : a n y T y p e   z : R e f = " i 6 2 4 7 " / > < d 2 : a n y T y p e   z : R e f = " i 6 2 4 8 " / > < d 2 : a n y T y p e   z : R e f = " i 6 2 4 9 " / > < d 2 : a n y T y p e   z : R e f = " i 6 2 5 0 " / > < d 2 : a n y T y p e   z : R e f = " i 6 2 5 1 " / > < d 2 : a n y T y p e   z : R e f = " i 6 2 5 2 " / > < d 2 : a n y T y p e   z : R e f = " i 6 2 5 3 " / > < d 2 : a n y T y p e   z : R e f = " i 6 2 5 4 " / > < d 2 : a n y T y p e   z : R e f = " i 6 2 5 5 " / > < d 2 : a n y T y p e   z : R e f = " i 6 2 5 6 " / > < d 2 : a n y T y p e   z : R e f = " i 6 2 5 7 " / > < d 2 : a n y T y p e   z : R e f = " i 6 2 5 8 " / > < d 2 : a n y T y p e   z : R e f = " i 6 2 5 9 " / > < d 2 : a n y T y p e   z : R e f = " i 6 2 6 0 " / > < d 2 : a n y T y p e   z : R e f = " i 6 2 6 1 " / > < d 2 : a n y T y p e   z : R e f = " i 6 2 6 2 " / > < d 2 : a n y T y p e   z : R e f = " i 6 2 6 3 " / > < d 2 : a n y T y p e   z : R e f = " i 6 2 6 4 " / > < d 2 : a n y T y p e   z : R e f = " i 6 2 6 5 " / > < d 2 : a n y T y p e   z : R e f = " i 6 2 6 6 " / > < d 2 : a n y T y p e   z : R e f = " i 6 2 6 7 " / > < d 2 : a n y T y p e   z : R e f = " i 6 2 6 8 " / > < d 2 : a n y T y p e   z : R e f = " i 6 2 6 9 " / > < d 2 : a n y T y p e   z : R e f = " i 6 2 7 0 " / > < d 2 : a n y T y p e   z : R e f = " i 6 2 7 1 " / > < d 2 : a n y T y p e   z : R e f = " i 6 2 7 2 " / > < d 2 : a n y T y p e   z : R e f = " i 6 2 7 3 " / > < d 2 : a n y T y p e   z : R e f = " i 6 2 7 4 " / > < d 2 : a n y T y p e   z : R e f = " i 6 2 7 5 " / > < d 2 : a n y T y p e   z : R e f = " i 6 2 7 6 " / > < d 2 : a n y T y p e   z : R e f = " i 6 2 7 7 " / > < d 2 : a n y T y p e   z : R e f = " i 6 2 7 8 " / > < d 2 : a n y T y p e   z : R e f = " i 6 2 7 9 " / > < d 2 : a n y T y p e   z : R e f = " i 6 2 8 0 " / > < d 2 : a n y T y p e   z : R e f = " i 6 2 8 1 " / > < d 2 : a n y T y p e   z : R e f = " i 6 2 8 2 " / > < d 2 : a n y T y p e   z : R e f = " i 6 2 8 3 " / > < d 2 : a n y T y p e   z : R e f = " i 6 2 8 4 " / > < d 2 : a n y T y p e   z : R e f = " i 6 2 8 5 " / > < d 2 : a n y T y p e   z : R e f = " i 6 2 8 6 " / > < d 2 : a n y T y p e   z : R e f = " i 6 2 8 7 " / > < d 2 : a n y T y p e   z : R e f = " i 6 2 8 8 " / > < d 2 : a n y T y p e   z : R e f = " i 6 2 8 9 " / > < d 2 : a n y T y p e   z : R e f = " i 6 2 9 0 " / > < d 2 : a n y T y p e   z : R e f = " i 6 2 9 1 " / > < d 2 : a n y T y p e   z : R e f = " i 6 2 9 2 " / > < d 2 : a n y T y p e   z : R e f = " i 6 2 9 3 " / > < d 2 : a n y T y p e   z : R e f = " i 6 2 9 4 " / > < d 2 : a n y T y p e   z : R e f = " i 6 2 9 5 " / > < d 2 : a n y T y p e   z : R e f = " i 6 2 9 6 " / > < d 2 : a n y T y p e   z : R e f = " i 6 2 9 7 " / > < d 2 : a n y T y p e   z : R e f = " i 6 2 9 8 " / > < d 2 : a n y T y p e   z : R e f = " i 6 2 9 9 " / > < d 2 : a n y T y p e   z : R e f = " i 6 3 0 0 " / > < d 2 : a n y T y p e   z : R e f = " i 6 3 0 1 " / > < d 2 : a n y T y p e   z : R e f = " i 6 3 0 2 " / > < d 2 : a n y T y p e   z : R e f = " i 6 3 0 3 " / > < d 2 : a n y T y p e   z : R e f = " i 6 3 0 4 " / > < d 2 : a n y T y p e   z : R e f = " i 6 3 0 5 " / > < d 2 : a n y T y p e   z : R e f = " i 6 3 0 6 " / > < d 2 : a n y T y p e   z : R e f = " i 6 3 0 7 " / > < d 2 : a n y T y p e   z : R e f = " i 6 3 0 8 " / > < d 2 : a n y T y p e   z : R e f = " i 6 3 0 9 " / > < d 2 : a n y T y p e   z : R e f = " i 6 3 1 0 " / > < d 2 : a n y T y p e   z : R e f = " i 6 3 1 1 " / > < d 2 : a n y T y p e   z : R e f = " i 6 3 1 2 " / > < d 2 : a n y T y p e   z : R e f = " i 6 3 1 3 " / > < d 2 : a n y T y p e   z : R e f = " i 6 3 1 4 " / > < d 2 : a n y T y p e   z : R e f = " i 6 3 1 5 " / > < d 2 : a n y T y p e   z : R e f = " i 6 3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3 1 8 "   i : t y p e = " d 1 p 1 : L a b e l " > < d 1 p 1 : P a r e n t   z : R e f = " i 6 2 2 2 " / > < d 1 p 1 : U U I D > 6 4 8 f c f 9 1 - e d 7 0 - 4 5 9 5 - 8 3 1 1 - d 4 2 e 4 d 9 0 6 3 e 1 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  -   S c i e n c e s   h u m a i n e s   e t   d r o i t 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3 1 9 "   i : t y p e = " d 1 p 1 : E l e m e n t " > < d 1 p 1 : N a m e > S T & a m p ; 3 2 ; D o m a i n e s & a m p ; 3 2 ; d i s c i p l i n a i r e s & a m p ; 3 2 ; & a m p ; 4 5 ; & a m p ; 3 2 ; S T & a m p ; 3 2 ; D o m a i n e s & a m p ; 3 2 ; d i s c i p l i n a i r e s & a m p ; 3 2 ; & a m p ; 4 5 ; & a m p ; 3 2 ; L e t t r e s & a m p ; 3 2 ; e t & a m p ; 3 2 ; a r t s & a m p ; 3 2 ; < / d 1 p 1 : N a m e > < d 1 p 1 : O b j e c t T y p e > E l e m e n t < / d 1 p 1 : O b j e c t T y p e > < d 1 p 1 : P a r e n t   z : R e f = " i 2 4 1 " / > < d 1 p 1 : U U I D > a b b 9 1 0 d 4 - 4 4 f 1 - 4 8 2 4 - b 1 7 e - 3 c b 2 a 3 e 0 2 9 d 4 < / d 1 p 1 : U U I D > < d 1 p 1 : _ p r o p e r t i e s   z : I d = " i 6 3 2 0 "   i : t y p e = " d 1 p 1 : M D M P r o p e r t i e s " > < d 1 p 1 : P a r e n t   z : R e f = " i 6 3 1 9 " / > < d 1 p 1 : U U I D > 4 2 d 8 5 c 2 a - 7 0 9 3 - 4 3 7 9 - b 2 2 5 - d 5 e 6 c 2 a a 0 9 c 0 < / d 1 p 1 : U U I D > < d 1 p 1 : _ e l e m e n t s > < d 2 : a n y T y p e   z : I d = " i 6 3 2 1 "   i : t y p e = " d 1 p 1 : M D M P r o p e r t y " > < d 1 p 1 : N a m e > S i g L e t t e r < / d 1 p 1 : N a m e > < d 1 p 1 : P a r e n t   z : R e f = " i 6 3 1 9 " / > < d 1 p 1 : U U I D > c d 1 9 f 1 d 3 - 4 1 0 b - 4 9 7 c - b 2 a 9 - e c 4 7 c d d 8 c 9 2 c < / d 1 p 1 : U U I D > < d 1 p 1 : C o n t a i n e r   z : R e f = " i 6 3 2 0 " / > < d 1 p 1 : V a l u e   i : t y p e = " d 1 : s t r i n g " > < / d 1 p 1 : V a l u e > < / d 2 : a n y T y p e > < d 2 : a n y T y p e   z : I d = " i 6 3 2 2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3 1 9 " / > < d 1 p 1 : U U I D > c 4 1 b 7 1 e 2 - a a 7 0 - 4 4 5 1 - 8 8 a d - 5 7 7 8 1 9 0 9 b a 2 6 < / d 1 p 1 : U U I D > < d 1 p 1 : C o n t a i n e r   z : R e f = " i 6 3 2 0 " / > < d 1 p 1 : V a l u e   i : t y p e = " d 1 : s t r i n g " > ' T 1 ' ! 6 6 : 6 6 < / d 1 p 1 : V a l u e > < / d 2 : a n y T y p e > < d 2 : a n y T y p e   z : I d = " i 6 3 2 3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3 1 9 " / > < d 1 p 1 : U U I D > d 8 9 4 e e 0 d - 6 e a 2 - 4 1 3 6 - 8 f 0 d - d 3 a 0 b d 8 0 8 7 d 1 < / d 1 p 1 : U U I D > < d 1 p 1 : C o n t a i n e r   z : R e f = " i 6 3 2 0 " / > < d 1 p 1 : V a l u e   i : t y p e = " d 1 : s t r i n g " > ' T 2 ' ! 6 6 : 6 6 < / d 1 p 1 : V a l u e > < / d 2 : a n y T y p e > < d 2 : a n y T y p e   z : I d = " i 6 3 2 4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3 1 9 " / > < d 1 p 1 : U U I D > 4 3 0 1 8 f b d - 2 a 0 b - 4 2 0 8 - b 6 e 6 - 3 7 8 0 0 b c 7 c b 4 f < / d 1 p 1 : U U I D > < d 1 p 1 : C o n t a i n e r   z : R e f = " i 6 3 2 0 " / > < d 1 p 1 : V a l u e   i : t y p e = " d 1 : s t r i n g " > ' T 3 ' ! 6 6 : 6 6 < / d 1 p 1 : V a l u e > < / d 2 : a n y T y p e > < d 2 : a n y T y p e   z : I d = " i 6 3 2 5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3 1 9 " / > < d 1 p 1 : U U I D > 7 8 9 c e a b 8 - 0 a 6 3 - 4 5 2 8 - 9 4 d 8 - a 4 4 b d f 4 4 f f 0 8 < / d 1 p 1 : U U I D > < d 1 p 1 : C o n t a i n e r   z : R e f = " i 6 3 2 0 " / > < d 1 p 1 : V a l u e   i : t y p e = " d 1 : s t r i n g " > ' T 4 ' ! 6 6 : 6 6 < / d 1 p 1 : V a l u e > < / d 2 : a n y T y p e > < d 2 : a n y T y p e   z : I d = " i 6 3 2 6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3 1 9 " / > < d 1 p 1 : U U I D > 8 4 0 f b 6 0 b - c 3 5 e - 4 d a 5 - b 0 3 7 - 2 0 9 6 8 e 7 7 e 3 a 5 < / d 1 p 1 : U U I D > < d 1 p 1 : C o n t a i n e r   z : R e f = " i 6 3 2 0 " / > < d 1 p 1 : V a l u e   i : t y p e = " d 1 : s t r i n g " > ' T 5 ' ! 6 6 : 6 6 < / d 1 p 1 : V a l u e > < / d 2 : a n y T y p e > < d 2 : a n y T y p e   z : I d = " i 6 3 2 7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3 1 9 " / > < d 1 p 1 : U U I D > 1 d 9 5 e e a 3 - b 2 6 f - 4 f 7 c - a 8 b 2 - c a 6 0 5 e 7 d 6 7 5 4 < / d 1 p 1 : U U I D > < d 1 p 1 : C o n t a i n e r   z : R e f = " i 6 3 2 0 " / > < d 1 p 1 : V a l u e   i : t y p e = " d 1 : s t r i n g " > ' T 6 ' ! 6 6 : 6 6 < / d 1 p 1 : V a l u e > < / d 2 : a n y T y p e > < d 2 : a n y T y p e   z : I d = " i 6 3 2 8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3 1 9 " / > < d 1 p 1 : U U I D > e e 3 7 b e e 7 - 3 6 2 d - 4 7 4 1 - b 4 2 d - 2 6 7 5 9 b 0 4 8 6 7 8 < / d 1 p 1 : U U I D > < d 1 p 1 : C o n t a i n e r   z : R e f = " i 6 3 2 0 " / > < d 1 p 1 : V a l u e   i : t y p e = " d 1 : s t r i n g " > ' T 7 ' ! 6 6 : 6 6 < / d 1 p 1 : V a l u e > < / d 2 : a n y T y p e > < d 2 : a n y T y p e   z : I d = " i 6 3 2 9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3 1 9 " / > < d 1 p 1 : U U I D > 9 c d a 1 9 9 b - 4 b d 8 - 4 6 a e - 8 e 7 a - c 8 a 0 0 8 7 d 3 9 6 8 < / d 1 p 1 : U U I D > < d 1 p 1 : C o n t a i n e r   z : R e f = " i 6 3 2 0 " / > < d 1 p 1 : V a l u e   i : t y p e = " d 1 : s t r i n g " > ' T 8 ' ! 6 6 : 6 6 < / d 1 p 1 : V a l u e > < / d 2 : a n y T y p e > < d 2 : a n y T y p e   z : I d = " i 6 3 3 0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3 1 9 " / > < d 1 p 1 : U U I D > c e f e 1 c 8 a - 8 3 d 0 - 4 6 3 8 - b 9 d 4 - 9 3 f 7 7 f 6 8 3 8 b 1 < / d 1 p 1 : U U I D > < d 1 p 1 : C o n t a i n e r   z : R e f = " i 6 3 2 0 " / > < d 1 p 1 : V a l u e   i : t y p e = " d 1 : s t r i n g " > ' T 9 ' ! 6 6 : 6 6 < / d 1 p 1 : V a l u e > < / d 2 : a n y T y p e > < d 2 : a n y T y p e   z : I d = " i 6 3 3 1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3 1 9 " / > < d 1 p 1 : U U I D > 4 4 b b 5 d b 2 - 5 e b 6 - 4 5 b 8 - b 1 5 4 - c f f c 2 2 d d 0 d b d < / d 1 p 1 : U U I D > < d 1 p 1 : C o n t a i n e r   z : R e f = " i 6 3 2 0 " / > < d 1 p 1 : V a l u e   i : t y p e = " d 1 : s t r i n g " > ' T 1 0 ' ! 6 6 : 6 6 < / d 1 p 1 : V a l u e > < / d 2 : a n y T y p e > < d 2 : a n y T y p e   z : I d = " i 6 3 3 2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3 1 9 " / > < d 1 p 1 : U U I D > 2 5 e c 9 6 9 4 - 7 8 7 f - 4 f 2 f - a 4 2 a - 5 6 c a 6 7 8 6 d b c e < / d 1 p 1 : U U I D > < d 1 p 1 : C o n t a i n e r   z : R e f = " i 6 3 2 0 " / > < d 1 p 1 : V a l u e   i : t y p e = " d 1 : s t r i n g " > ' T 1 1 ' ! 6 6 : 6 6 < / d 1 p 1 : V a l u e > < / d 2 : a n y T y p e > < d 2 : a n y T y p e   z : I d = " i 6 3 3 3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3 1 9 " / > < d 1 p 1 : U U I D > 8 b a 1 8 2 8 a - 5 6 f 4 - 4 1 6 c - 9 6 8 b - f 7 6 e b f 2 c d 6 3 a < / d 1 p 1 : U U I D > < d 1 p 1 : C o n t a i n e r   z : R e f = " i 6 3 2 0 " / > < d 1 p 1 : V a l u e   i : t y p e = " d 1 : s t r i n g " > ' T 1 2 ' ! 6 6 : 6 6 < / d 1 p 1 : V a l u e > < / d 2 : a n y T y p e > < d 2 : a n y T y p e   z : I d = " i 6 3 3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3 1 9 " / > < d 1 p 1 : U U I D > 2 c 2 4 6 4 5 0 - 9 7 3 2 - 4 3 0 9 - a 4 3 8 - e 8 e 0 c d 3 9 e 4 a 5 < / d 1 p 1 : U U I D > < d 1 p 1 : C o n t a i n e r   z : R e f = " i 6 3 2 0 " / > < d 1 p 1 : V a l u e   i : t y p e = " d 1 : s t r i n g " > ' T 1 3 ' ! 6 6 : 6 6 < / d 1 p 1 : V a l u e > < / d 2 : a n y T y p e > < d 2 : a n y T y p e   z : I d = " i 6 3 3 5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3 1 9 " / > < d 1 p 1 : U U I D > 3 f 4 e c a d d - d 9 d c - 4 0 e b - b c b 7 - 8 f c 5 f b 3 9 0 8 d d < / d 1 p 1 : U U I D > < d 1 p 1 : C o n t a i n e r   z : R e f = " i 6 3 2 0 " / > < d 1 p 1 : V a l u e   i : t y p e = " d 1 : s t r i n g " > ' T 1 4 ' ! 6 6 : 6 6 < / d 1 p 1 : V a l u e > < / d 2 : a n y T y p e > < d 2 : a n y T y p e   z : I d = " i 6 3 3 6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3 1 9 " / > < d 1 p 1 : U U I D > c 1 7 b b c a a - 4 7 e 8 - 4 8 8 b - a c 8 0 - 8 3 7 c 1 5 d e 7 0 1 1 < / d 1 p 1 : U U I D > < d 1 p 1 : C o n t a i n e r   z : R e f = " i 6 3 2 0 " / > < d 1 p 1 : V a l u e   i : t y p e = " d 1 : s t r i n g " > ' T 1 5 ' ! 6 6 : 6 6 < / d 1 p 1 : V a l u e > < / d 2 : a n y T y p e > < d 2 : a n y T y p e   z : I d = " i 6 3 3 7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3 1 9 " / > < d 1 p 1 : U U I D > a 7 3 d e 1 a f - 2 3 e 5 - 4 b b b - a 3 a f - 8 a 9 0 5 e 4 9 4 e f 6 < / d 1 p 1 : U U I D > < d 1 p 1 : C o n t a i n e r   z : R e f = " i 6 3 2 0 " / > < d 1 p 1 : V a l u e   i : t y p e = " d 1 : s t r i n g " > ' T 1 6 ' ! 6 6 : 6 6 < / d 1 p 1 : V a l u e > < / d 2 : a n y T y p e > < d 2 : a n y T y p e   z : I d = " i 6 3 3 8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3 1 9 " / > < d 1 p 1 : U U I D > 6 b 9 e 5 5 9 4 - 7 3 2 c - 4 1 e 1 - 8 e e f - 1 8 7 f 0 c c b 5 0 8 c < / d 1 p 1 : U U I D > < d 1 p 1 : C o n t a i n e r   z : R e f = " i 6 3 2 0 " / > < d 1 p 1 : V a l u e   i : t y p e = " d 1 : s t r i n g " > ' T 1 7 ' ! 6 6 : 6 6 < / d 1 p 1 : V a l u e > < / d 2 : a n y T y p e > < d 2 : a n y T y p e   z : I d = " i 6 3 3 9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3 1 9 " / > < d 1 p 1 : U U I D > 8 b 0 b d c e 0 - 2 7 6 2 - 4 7 1 5 - b f 0 2 - 8 8 c 1 4 8 3 2 c 7 0 c < / d 1 p 1 : U U I D > < d 1 p 1 : C o n t a i n e r   z : R e f = " i 6 3 2 0 " / > < d 1 p 1 : V a l u e   i : t y p e = " d 1 : s t r i n g " > ' T 1 8 ' ! 6 6 : 6 6 < / d 1 p 1 : V a l u e > < / d 2 : a n y T y p e > < d 2 : a n y T y p e   z : I d = " i 6 3 4 0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3 1 9 " / > < d 1 p 1 : U U I D > 5 9 6 d a 5 7 8 - 5 4 6 9 - 4 0 b 0 - b 5 0 f - 4 a 0 6 7 9 d 6 4 5 b c < / d 1 p 1 : U U I D > < d 1 p 1 : C o n t a i n e r   z : R e f = " i 6 3 2 0 " / > < d 1 p 1 : V a l u e   i : t y p e = " d 1 : s t r i n g " > ' T 1 9 ' ! 6 6 : 6 6 < / d 1 p 1 : V a l u e > < / d 2 : a n y T y p e > < d 2 : a n y T y p e   z : I d = " i 6 3 4 1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3 1 9 " / > < d 1 p 1 : U U I D > a 8 e f 4 d 8 4 - e 0 5 6 - 4 2 5 e - b d 0 1 - b c b 9 2 4 f 1 0 1 9 7 < / d 1 p 1 : U U I D > < d 1 p 1 : C o n t a i n e r   z : R e f = " i 6 3 2 0 " / > < d 1 p 1 : V a l u e   i : t y p e = " d 1 : s t r i n g " > ' T 2 0 ' ! 6 6 : 6 6 < / d 1 p 1 : V a l u e > < / d 2 : a n y T y p e > < d 2 : a n y T y p e   z : I d = " i 6 3 4 2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3 1 9 " / > < d 1 p 1 : U U I D > 2 6 7 4 e f 6 0 - a e a 7 - 4 3 1 8 - a a 5 3 - 6 d 9 f 3 c c 7 2 1 a 0 < / d 1 p 1 : U U I D > < d 1 p 1 : C o n t a i n e r   z : R e f = " i 6 3 2 0 " / > < d 1 p 1 : V a l u e   i : t y p e = " d 1 : s t r i n g " > ' T 2 1 ' ! 6 6 : 6 6 < / d 1 p 1 : V a l u e > < / d 2 : a n y T y p e > < d 2 : a n y T y p e   z : I d = " i 6 3 4 3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3 1 9 " / > < d 1 p 1 : U U I D > 1 e c f 9 5 2 d - 2 9 3 4 - 4 f 4 5 - 8 5 0 c - d 7 c 0 6 9 8 e 3 d 0 9 < / d 1 p 1 : U U I D > < d 1 p 1 : C o n t a i n e r   z : R e f = " i 6 3 2 0 " / > < d 1 p 1 : V a l u e   i : t y p e = " d 1 : s t r i n g " > ' T 2 2 ' ! 6 7 : 6 7 < / d 1 p 1 : V a l u e > < / d 2 : a n y T y p e > < d 2 : a n y T y p e   z : I d = " i 6 3 4 4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3 1 9 " / > < d 1 p 1 : U U I D > 1 4 c a 5 1 9 f - 0 0 8 a - 4 9 b 2 - a 6 b b - d c c 5 9 e 1 7 8 e c 3 < / d 1 p 1 : U U I D > < d 1 p 1 : C o n t a i n e r   z : R e f = " i 6 3 2 0 " / > < d 1 p 1 : V a l u e   i : t y p e = " d 1 : s t r i n g " > ' T 2 3 ' ! 6 7 : 6 7 < / d 1 p 1 : V a l u e > < / d 2 : a n y T y p e > < d 2 : a n y T y p e   z : I d = " i 6 3 4 5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3 1 9 " / > < d 1 p 1 : U U I D > 6 c f 4 a f 7 3 - 1 6 f f - 4 a 1 2 - 8 6 6 f - 7 d 2 c f 2 f 1 3 1 0 c < / d 1 p 1 : U U I D > < d 1 p 1 : C o n t a i n e r   z : R e f = " i 6 3 2 0 " / > < d 1 p 1 : V a l u e   i : t y p e = " d 1 : s t r i n g " > ' T 2 4 ' ! 6 7 : 6 7 < / d 1 p 1 : V a l u e > < / d 2 : a n y T y p e > < d 2 : a n y T y p e   z : I d = " i 6 3 4 6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3 1 9 " / > < d 1 p 1 : U U I D > 8 7 8 5 e 5 d a - b d 2 4 - 4 4 2 b - 8 7 8 5 - 4 6 e 6 c 7 2 f b 2 3 2 < / d 1 p 1 : U U I D > < d 1 p 1 : C o n t a i n e r   z : R e f = " i 6 3 2 0 " / > < d 1 p 1 : V a l u e   i : t y p e = " d 1 : s t r i n g " > ' T 2 5 ' ! 6 7 : 6 7 < / d 1 p 1 : V a l u e > < / d 2 : a n y T y p e > < d 2 : a n y T y p e   z : I d = " i 6 3 4 7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3 1 9 " / > < d 1 p 1 : U U I D > 2 a 6 d d d a 6 - 2 b b 3 - 4 a 7 1 - b c 2 b - f d 0 6 e e a 1 6 9 c 0 < / d 1 p 1 : U U I D > < d 1 p 1 : C o n t a i n e r   z : R e f = " i 6 3 2 0 " / > < d 1 p 1 : V a l u e   i : t y p e = " d 1 : s t r i n g " > ' T 2 6 ' ! 6 7 : 6 7 < / d 1 p 1 : V a l u e > < / d 2 : a n y T y p e > < d 2 : a n y T y p e   z : I d = " i 6 3 4 8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3 1 9 " / > < d 1 p 1 : U U I D > c 0 1 7 5 f 0 0 - 3 b f 5 - 4 2 8 e - a 9 1 4 - 4 9 6 a 4 1 9 4 f f b b < / d 1 p 1 : U U I D > < d 1 p 1 : C o n t a i n e r   z : R e f = " i 6 3 2 0 " / > < d 1 p 1 : V a l u e   i : t y p e = " d 1 : s t r i n g " > ' T 2 7 ' ! 6 7 : 6 7 < / d 1 p 1 : V a l u e > < / d 2 : a n y T y p e > < d 2 : a n y T y p e   z : I d = " i 6 3 4 9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3 1 9 " / > < d 1 p 1 : U U I D > a b d e a 3 f e - c 0 b 7 - 4 0 6 3 - 9 6 6 9 - f 5 0 7 8 1 1 3 f 0 1 c < / d 1 p 1 : U U I D > < d 1 p 1 : C o n t a i n e r   z : R e f = " i 6 3 2 0 " / > < d 1 p 1 : V a l u e   i : t y p e = " d 1 : s t r i n g " > ' T 2 8 ' ! 6 7 : 6 7 < / d 1 p 1 : V a l u e > < / d 2 : a n y T y p e > < d 2 : a n y T y p e   z : I d = " i 6 3 5 0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3 1 9 " / > < d 1 p 1 : U U I D > 4 9 0 a 8 8 6 d - f a 5 e - 4 0 b 6 - 8 f 5 7 - b a 5 a 4 4 1 c e 9 4 5 < / d 1 p 1 : U U I D > < d 1 p 1 : C o n t a i n e r   z : R e f = " i 6 3 2 0 " / > < d 1 p 1 : V a l u e   i : t y p e = " d 1 : s t r i n g " > ' T 2 9 ' ! 6 7 : 6 7 < / d 1 p 1 : V a l u e > < / d 2 : a n y T y p e > < d 2 : a n y T y p e   z : I d = " i 6 3 5 1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3 1 9 " / > < d 1 p 1 : U U I D > 7 a b 1 7 6 7 1 - d 4 e 4 - 4 7 2 4 - 9 2 7 a - 7 d d 6 6 a 7 4 0 9 0 7 < / d 1 p 1 : U U I D > < d 1 p 1 : C o n t a i n e r   z : R e f = " i 6 3 2 0 " / > < d 1 p 1 : V a l u e   i : t y p e = " d 1 : s t r i n g " > ' T 3 0 ' ! 6 8 : 6 8 < / d 1 p 1 : V a l u e > < / d 2 : a n y T y p e > < d 2 : a n y T y p e   z : I d = " i 6 3 5 2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3 1 9 " / > < d 1 p 1 : U U I D > d 2 3 5 0 a b f - e 7 9 5 - 4 1 7 9 - a 7 8 a - 4 9 3 0 c c c e 1 9 1 d < / d 1 p 1 : U U I D > < d 1 p 1 : C o n t a i n e r   z : R e f = " i 6 3 2 0 " / > < d 1 p 1 : V a l u e   i : t y p e = " d 1 : s t r i n g " > ' T 3 1 ' ! 6 8 : 6 8 < / d 1 p 1 : V a l u e > < / d 2 : a n y T y p e > < d 2 : a n y T y p e   z : I d = " i 6 3 5 3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3 1 9 " / > < d 1 p 1 : U U I D > e 5 f d 6 5 2 8 - 2 a 4 8 - 4 5 c 9 - b a 1 1 - a 8 a 6 5 7 b 4 d c d 2 < / d 1 p 1 : U U I D > < d 1 p 1 : C o n t a i n e r   z : R e f = " i 6 3 2 0 " / > < d 1 p 1 : V a l u e   i : t y p e = " d 1 : s t r i n g " > ' T 3 2 ' ! 6 8 : 6 8 < / d 1 p 1 : V a l u e > < / d 2 : a n y T y p e > < d 2 : a n y T y p e   z : I d = " i 6 3 5 4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3 1 9 " / > < d 1 p 1 : U U I D > 5 0 a b f e c a - e 5 1 b - 4 5 6 2 - 8 e 8 2 - 6 9 6 2 a 8 d d 2 5 2 d < / d 1 p 1 : U U I D > < d 1 p 1 : C o n t a i n e r   z : R e f = " i 6 3 2 0 " / > < d 1 p 1 : V a l u e   i : t y p e = " d 1 : s t r i n g " > ' T 3 3 ' ! 6 8 : 6 8 < / d 1 p 1 : V a l u e > < / d 2 : a n y T y p e > < d 2 : a n y T y p e   z : I d = " i 6 3 5 5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3 1 9 " / > < d 1 p 1 : U U I D > 4 a f 8 e 6 9 2 - 1 3 6 b - 4 0 9 6 - b 7 9 d - 0 2 9 d 8 a a 7 e 3 5 b < / d 1 p 1 : U U I D > < d 1 p 1 : C o n t a i n e r   z : R e f = " i 6 3 2 0 " / > < d 1 p 1 : V a l u e   i : t y p e = " d 1 : s t r i n g " > ' T 3 4 ' ! 6 8 : 6 8 < / d 1 p 1 : V a l u e > < / d 2 : a n y T y p e > < d 2 : a n y T y p e   z : I d = " i 6 3 5 6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3 1 9 " / > < d 1 p 1 : U U I D > 2 6 2 d f 9 e 7 - 2 9 8 7 - 4 7 c a - a a c 8 - 7 f 4 b 3 4 7 4 b 8 b 9 < / d 1 p 1 : U U I D > < d 1 p 1 : C o n t a i n e r   z : R e f = " i 6 3 2 0 " / > < d 1 p 1 : V a l u e   i : t y p e = " d 1 : s t r i n g " > ' T 3 5 ' ! 6 8 : 6 8 < / d 1 p 1 : V a l u e > < / d 2 : a n y T y p e > < d 2 : a n y T y p e   z : I d = " i 6 3 5 7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3 1 9 " / > < d 1 p 1 : U U I D > 7 3 d f e 3 6 d - 0 9 3 c - 4 c 0 7 - 8 8 d 0 - 8 a f 8 b a 0 a 0 b c 9 < / d 1 p 1 : U U I D > < d 1 p 1 : C o n t a i n e r   z : R e f = " i 6 3 2 0 " / > < d 1 p 1 : V a l u e   i : t y p e = " d 1 : s t r i n g " > ' T 3 6 ' ! 6 8 : 6 8 < / d 1 p 1 : V a l u e > < / d 2 : a n y T y p e > < d 2 : a n y T y p e   z : I d = " i 6 3 5 8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3 1 9 " / > < d 1 p 1 : U U I D > 1 6 e 7 2 b 0 a - 6 b 4 5 - 4 d a e - b c a c - f 9 5 9 3 7 b d b b 4 5 < / d 1 p 1 : U U I D > < d 1 p 1 : C o n t a i n e r   z : R e f = " i 6 3 2 0 " / > < d 1 p 1 : V a l u e   i : t y p e = " d 1 : s t r i n g " > ' T 3 7 ' ! 6 8 : 6 8 < / d 1 p 1 : V a l u e > < / d 2 : a n y T y p e > < d 2 : a n y T y p e   z : I d = " i 6 3 5 9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3 1 9 " / > < d 1 p 1 : U U I D > 9 0 7 1 9 e f 2 - a 3 2 5 - 4 7 8 5 - 8 2 9 5 - 0 4 8 b 4 c a 7 f 6 0 c < / d 1 p 1 : U U I D > < d 1 p 1 : C o n t a i n e r   z : R e f = " i 6 3 2 0 " / > < d 1 p 1 : V a l u e   i : t y p e = " d 1 : s t r i n g " > ' T 3 8 ' ! 6 7 : 6 7 < / d 1 p 1 : V a l u e > < / d 2 : a n y T y p e > < d 2 : a n y T y p e   z : I d = " i 6 3 6 0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3 1 9 " / > < d 1 p 1 : U U I D > e 1 f e d 7 f 7 - b 9 6 a - 4 d c b - b b b 4 - 9 0 7 8 2 1 2 6 7 c 6 1 < / d 1 p 1 : U U I D > < d 1 p 1 : C o n t a i n e r   z : R e f = " i 6 3 2 0 " / > < d 1 p 1 : V a l u e   i : t y p e = " d 1 : s t r i n g " > ' T 3 9 ' ! 6 7 : 6 7 < / d 1 p 1 : V a l u e > < / d 2 : a n y T y p e > < d 2 : a n y T y p e   z : I d = " i 6 3 6 1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3 1 9 " / > < d 1 p 1 : U U I D > c 3 2 a 0 0 3 e - a 7 8 a - 4 e d a - 8 a 4 3 - b 1 7 6 0 5 f 7 2 2 a d < / d 1 p 1 : U U I D > < d 1 p 1 : C o n t a i n e r   z : R e f = " i 6 3 2 0 " / > < d 1 p 1 : V a l u e   i : t y p e = " d 1 : s t r i n g " > ' T 4 0 ' ! 6 7 : 6 7 < / d 1 p 1 : V a l u e > < / d 2 : a n y T y p e > < d 2 : a n y T y p e   z : I d = " i 6 3 6 2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3 1 9 " / > < d 1 p 1 : U U I D > 1 8 1 1 4 f 8 d - d f 5 1 - 4 8 2 6 - 8 a 4 5 - 5 c b d 5 c f 1 3 f b 3 < / d 1 p 1 : U U I D > < d 1 p 1 : C o n t a i n e r   z : R e f = " i 6 3 2 0 " / > < d 1 p 1 : V a l u e   i : t y p e = " d 1 : s t r i n g " > ' T 4 1 ' ! 6 7 : 6 7 < / d 1 p 1 : V a l u e > < / d 2 : a n y T y p e > < d 2 : a n y T y p e   z : I d = " i 6 3 6 3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3 1 9 " / > < d 1 p 1 : U U I D > 5 c d b 9 d a a - 0 4 5 7 - 4 d d 7 - 9 a 3 8 - b 2 2 f a c 0 9 c 3 b e < / d 1 p 1 : U U I D > < d 1 p 1 : C o n t a i n e r   z : R e f = " i 6 3 2 0 " / > < d 1 p 1 : V a l u e   i : t y p e = " d 1 : s t r i n g " > ' T 4 2 ' ! 6 7 : 6 7 < / d 1 p 1 : V a l u e > < / d 2 : a n y T y p e > < d 2 : a n y T y p e   z : I d = " i 6 3 6 4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3 1 9 " / > < d 1 p 1 : U U I D > 5 0 1 5 4 8 4 0 - 3 f a c - 4 9 c a - 9 d c b - 9 2 a 9 f 3 3 a 9 1 c 4 < / d 1 p 1 : U U I D > < d 1 p 1 : C o n t a i n e r   z : R e f = " i 6 3 2 0 " / > < d 1 p 1 : V a l u e   i : t y p e = " d 1 : s t r i n g " > ' T 4 3 ' ! 6 7 : 6 7 < / d 1 p 1 : V a l u e > < / d 2 : a n y T y p e > < d 2 : a n y T y p e   z : I d = " i 6 3 6 5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3 1 9 " / > < d 1 p 1 : U U I D > b 3 8 9 4 f f a - f a 7 6 - 4 7 c 2 - a 0 c 8 - f 2 b b 5 9 d b 2 7 1 2 < / d 1 p 1 : U U I D > < d 1 p 1 : C o n t a i n e r   z : R e f = " i 6 3 2 0 " / > < d 1 p 1 : V a l u e   i : t y p e = " d 1 : s t r i n g " > ' T 4 4 ' ! 6 7 : 6 7 < / d 1 p 1 : V a l u e > < / d 2 : a n y T y p e > < d 2 : a n y T y p e   z : I d = " i 6 3 6 6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3 1 9 " / > < d 1 p 1 : U U I D > 3 f 8 c 6 8 3 c - 1 d 0 7 - 4 f 6 c - 9 3 b 6 - e 3 1 e f 2 8 1 4 8 a 9 < / d 1 p 1 : U U I D > < d 1 p 1 : C o n t a i n e r   z : R e f = " i 6 3 2 0 " / > < d 1 p 1 : V a l u e   i : t y p e = " d 1 : s t r i n g " > ' T 4 5 ' ! 6 7 : 6 7 < / d 1 p 1 : V a l u e > < / d 2 : a n y T y p e > < d 2 : a n y T y p e   z : I d = " i 6 3 6 7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3 1 9 " / > < d 1 p 1 : U U I D > 4 3 3 3 b e 6 a - 0 5 7 4 - 4 d e e - 8 1 9 f - 5 5 d 6 7 d f a 7 6 2 4 < / d 1 p 1 : U U I D > < d 1 p 1 : C o n t a i n e r   z : R e f = " i 6 3 2 0 " / > < d 1 p 1 : V a l u e   i : t y p e = " d 1 : s t r i n g " > ' T 4 6 ' ! 6 8 : 6 8 < / d 1 p 1 : V a l u e > < / d 2 : a n y T y p e > < d 2 : a n y T y p e   z : I d = " i 6 3 6 8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3 1 9 " / > < d 1 p 1 : U U I D > b 6 1 2 c 2 e 8 - f 4 4 d - 4 d 3 9 - 9 2 1 e - c 2 e 5 7 d 9 7 7 d b 3 < / d 1 p 1 : U U I D > < d 1 p 1 : C o n t a i n e r   z : R e f = " i 6 3 2 0 " / > < d 1 p 1 : V a l u e   i : t y p e = " d 1 : s t r i n g " > ' T 4 7 ' ! 6 8 : 6 8 < / d 1 p 1 : V a l u e > < / d 2 : a n y T y p e > < d 2 : a n y T y p e   z : I d = " i 6 3 6 9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3 1 9 " / > < d 1 p 1 : U U I D > 3 f e f 5 8 f e - 3 e f 6 - 4 0 3 a - 8 6 c d - 4 6 5 6 d e 1 0 c 5 8 f < / d 1 p 1 : U U I D > < d 1 p 1 : C o n t a i n e r   z : R e f = " i 6 3 2 0 " / > < d 1 p 1 : V a l u e   i : t y p e = " d 1 : s t r i n g " > ' T 4 8 ' ! 6 8 : 6 8 < / d 1 p 1 : V a l u e > < / d 2 : a n y T y p e > < d 2 : a n y T y p e   z : I d = " i 6 3 7 0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3 1 9 " / > < d 1 p 1 : U U I D > 1 3 7 a 2 8 e 3 - 4 a a 8 - 4 6 3 4 - b f 7 6 - 9 b c 3 3 9 d 4 6 0 3 0 < / d 1 p 1 : U U I D > < d 1 p 1 : C o n t a i n e r   z : R e f = " i 6 3 2 0 " / > < d 1 p 1 : V a l u e   i : t y p e = " d 1 : s t r i n g " > ' T 4 9 ' ! 6 8 : 6 8 < / d 1 p 1 : V a l u e > < / d 2 : a n y T y p e > < d 2 : a n y T y p e   z : I d = " i 6 3 7 1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3 1 9 " / > < d 1 p 1 : U U I D > 9 a f 4 8 e f 0 - 4 6 4 7 - 4 7 8 8 - 9 8 a d - 2 9 e 8 9 4 a a 6 3 4 8 < / d 1 p 1 : U U I D > < d 1 p 1 : C o n t a i n e r   z : R e f = " i 6 3 2 0 " / > < d 1 p 1 : V a l u e   i : t y p e = " d 1 : s t r i n g " > ' T 5 0 ' ! 6 8 : 6 8 < / d 1 p 1 : V a l u e > < / d 2 : a n y T y p e > < d 2 : a n y T y p e   z : I d = " i 6 3 7 2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3 1 9 " / > < d 1 p 1 : U U I D > 9 c 5 f 0 8 0 3 - a 9 f 1 - 4 4 5 3 - b 1 5 0 - 1 7 2 a 0 7 4 4 4 1 0 c < / d 1 p 1 : U U I D > < d 1 p 1 : C o n t a i n e r   z : R e f = " i 6 3 2 0 " / > < d 1 p 1 : V a l u e   i : t y p e = " d 1 : s t r i n g " > ' T 5 1 ' ! 6 8 : 6 8 < / d 1 p 1 : V a l u e > < / d 2 : a n y T y p e > < d 2 : a n y T y p e   z : I d = " i 6 3 7 3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3 1 9 " / > < d 1 p 1 : U U I D > 4 d 1 5 2 2 1 1 - d 3 3 b - 4 9 c d - 9 4 e 4 - 8 2 b d a e e 5 d 7 a 3 < / d 1 p 1 : U U I D > < d 1 p 1 : C o n t a i n e r   z : R e f = " i 6 3 2 0 " / > < d 1 p 1 : V a l u e   i : t y p e = " d 1 : s t r i n g " > ' T 5 2 ' ! 6 8 : 6 8 < / d 1 p 1 : V a l u e > < / d 2 : a n y T y p e > < d 2 : a n y T y p e   z : I d = " i 6 3 7 4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3 1 9 " / > < d 1 p 1 : U U I D > 9 9 c 1 9 4 d 6 - 7 d f c - 4 2 9 9 - b 1 3 4 - e 0 8 3 5 9 d 7 b 9 4 c < / d 1 p 1 : U U I D > < d 1 p 1 : C o n t a i n e r   z : R e f = " i 6 3 2 0 " / > < d 1 p 1 : V a l u e   i : t y p e = " d 1 : s t r i n g " > ' T 5 3 ' ! 6 8 : 6 8 < / d 1 p 1 : V a l u e > < / d 2 : a n y T y p e > < d 2 : a n y T y p e   z : I d = " i 6 3 7 5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3 1 9 " / > < d 1 p 1 : U U I D > 0 4 c 1 d 3 a c - 1 b 0 8 - 4 9 f d - a 4 9 b - 0 6 4 2 c d c 1 e 8 d a < / d 1 p 1 : U U I D > < d 1 p 1 : C o n t a i n e r   z : R e f = " i 6 3 2 0 " / > < d 1 p 1 : V a l u e   i : t y p e = " d 1 : s t r i n g " > ' T 5 4 ' ! 6 7 : 6 7 < / d 1 p 1 : V a l u e > < / d 2 : a n y T y p e > < d 2 : a n y T y p e   z : I d = " i 6 3 7 6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3 1 9 " / > < d 1 p 1 : U U I D > a b 7 7 d 2 e 1 - a 1 d 3 - 4 2 e f - 8 b 1 1 - 5 d b a c 7 5 2 5 1 4 c < / d 1 p 1 : U U I D > < d 1 p 1 : C o n t a i n e r   z : R e f = " i 6 3 2 0 " / > < d 1 p 1 : V a l u e   i : t y p e = " d 1 : s t r i n g " > ' T 5 5 ' ! 6 7 : 6 7 < / d 1 p 1 : V a l u e > < / d 2 : a n y T y p e > < d 2 : a n y T y p e   z : I d = " i 6 3 7 7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3 1 9 " / > < d 1 p 1 : U U I D > e 4 9 3 5 4 0 8 - b 3 9 0 - 4 c 9 4 - a 5 8 d - 1 1 7 5 6 0 4 1 9 d 2 d < / d 1 p 1 : U U I D > < d 1 p 1 : C o n t a i n e r   z : R e f = " i 6 3 2 0 " / > < d 1 p 1 : V a l u e   i : t y p e = " d 1 : s t r i n g " > ' T 5 6 ' ! 6 7 : 6 7 < / d 1 p 1 : V a l u e > < / d 2 : a n y T y p e > < d 2 : a n y T y p e   z : I d = " i 6 3 7 8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3 1 9 " / > < d 1 p 1 : U U I D > e 4 d f 0 8 8 5 - 7 c 9 5 - 4 b 3 e - 9 f 8 1 - 9 6 9 5 1 8 d 2 c a e 1 < / d 1 p 1 : U U I D > < d 1 p 1 : C o n t a i n e r   z : R e f = " i 6 3 2 0 " / > < d 1 p 1 : V a l u e   i : t y p e = " d 1 : s t r i n g " > ' T 5 7 ' ! 6 7 : 6 7 < / d 1 p 1 : V a l u e > < / d 2 : a n y T y p e > < d 2 : a n y T y p e   z : I d = " i 6 3 7 9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3 1 9 " / > < d 1 p 1 : U U I D > 5 9 0 1 5 7 1 a - 7 4 3 b - 4 2 b 4 - 9 f 3 b - 2 a 8 8 b e a 9 0 b f 7 < / d 1 p 1 : U U I D > < d 1 p 1 : C o n t a i n e r   z : R e f = " i 6 3 2 0 " / > < d 1 p 1 : V a l u e   i : t y p e = " d 1 : s t r i n g " > ' T 5 8 ' ! 6 7 : 6 7 < / d 1 p 1 : V a l u e > < / d 2 : a n y T y p e > < d 2 : a n y T y p e   z : I d = " i 6 3 8 0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3 1 9 " / > < d 1 p 1 : U U I D > b a 8 c c a a 9 - 3 9 f 9 - 4 5 e 7 - 8 6 e 8 - 0 d e 2 8 c 9 3 6 8 b c < / d 1 p 1 : U U I D > < d 1 p 1 : C o n t a i n e r   z : R e f = " i 6 3 2 0 " / > < d 1 p 1 : V a l u e   i : t y p e = " d 1 : s t r i n g " > ' T 5 9 ' ! 6 7 : 6 7 < / d 1 p 1 : V a l u e > < / d 2 : a n y T y p e > < d 2 : a n y T y p e   z : I d = " i 6 3 8 1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3 1 9 " / > < d 1 p 1 : U U I D > 8 1 0 e 2 5 d 7 - f d 3 9 - 4 b 0 b - a b f e - 8 7 6 b e 0 9 4 c e 1 e < / d 1 p 1 : U U I D > < d 1 p 1 : C o n t a i n e r   z : R e f = " i 6 3 2 0 " / > < d 1 p 1 : V a l u e   i : t y p e = " d 1 : s t r i n g " > ' T 6 0 ' ! 6 6 : 6 6 < / d 1 p 1 : V a l u e > < / d 2 : a n y T y p e > < d 2 : a n y T y p e   z : I d = " i 6 3 8 2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3 1 9 " / > < d 1 p 1 : U U I D > 5 c 8 a a 2 e 3 - 3 0 6 e - 4 4 5 6 - 9 b e 0 - e 2 0 8 8 e f 5 1 6 1 8 < / d 1 p 1 : U U I D > < d 1 p 1 : C o n t a i n e r   z : R e f = " i 6 3 2 0 " / > < d 1 p 1 : V a l u e   i : t y p e = " d 1 : s t r i n g " > ' T 6 1 ' ! 6 6 : 6 6 < / d 1 p 1 : V a l u e > < / d 2 : a n y T y p e > < d 2 : a n y T y p e   z : I d = " i 6 3 8 3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3 1 9 " / > < d 1 p 1 : U U I D > 6 d 9 e 9 9 8 e - a 1 6 7 - 4 8 6 8 - b 6 1 a - 8 b 0 c a 7 3 e c 1 0 0 < / d 1 p 1 : U U I D > < d 1 p 1 : C o n t a i n e r   z : R e f = " i 6 3 2 0 " / > < d 1 p 1 : V a l u e   i : t y p e = " d 1 : s t r i n g " > ' T 6 2 ' ! 6 6 : 6 6 < / d 1 p 1 : V a l u e > < / d 2 : a n y T y p e > < d 2 : a n y T y p e   z : I d = " i 6 3 8 4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3 1 9 " / > < d 1 p 1 : U U I D > 4 f e 4 1 2 a 8 - e f b e - 4 7 2 0 - b 3 6 9 - 4 6 4 4 2 5 2 9 c 0 2 1 < / d 1 p 1 : U U I D > < d 1 p 1 : C o n t a i n e r   z : R e f = " i 6 3 2 0 " / > < d 1 p 1 : V a l u e   i : t y p e = " d 1 : s t r i n g " > ' T 6 3 ' ! 6 6 : 6 6 < / d 1 p 1 : V a l u e > < / d 2 : a n y T y p e > < d 2 : a n y T y p e   z : I d = " i 6 3 8 5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3 1 9 " / > < d 1 p 1 : U U I D > a 8 3 4 9 a e 7 - e a 6 f - 4 8 6 3 - a 2 c b - f 9 4 7 6 2 1 8 5 0 2 a < / d 1 p 1 : U U I D > < d 1 p 1 : C o n t a i n e r   z : R e f = " i 6 3 2 0 " / > < d 1 p 1 : V a l u e   i : t y p e = " d 1 : s t r i n g " > ' T 6 4 ' ! 6 6 : 6 6 < / d 1 p 1 : V a l u e > < / d 2 : a n y T y p e > < d 2 : a n y T y p e   z : I d = " i 6 3 8 6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3 1 9 " / > < d 1 p 1 : U U I D > b 4 a b 2 6 6 2 - 2 e 2 7 - 4 6 3 4 - b f 1 d - 1 1 f f c 3 8 2 d 7 0 5 < / d 1 p 1 : U U I D > < d 1 p 1 : C o n t a i n e r   z : R e f = " i 6 3 2 0 " / > < d 1 p 1 : V a l u e   i : t y p e = " d 1 : s t r i n g " > ' T 6 5 ' ! 6 7 : 6 7 < / d 1 p 1 : V a l u e > < / d 2 : a n y T y p e > < d 2 : a n y T y p e   z : I d = " i 6 3 8 7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3 1 9 " / > < d 1 p 1 : U U I D > e 1 f 3 7 b b 5 - 4 5 f 9 - 4 6 1 8 - 9 8 d 4 - 9 5 f 2 c a e b 8 f 9 8 < / d 1 p 1 : U U I D > < d 1 p 1 : C o n t a i n e r   z : R e f = " i 6 3 2 0 " / > < d 1 p 1 : V a l u e   i : t y p e = " d 1 : s t r i n g " > ' T 6 6 ' ! 6 7 : 6 7 < / d 1 p 1 : V a l u e > < / d 2 : a n y T y p e > < d 2 : a n y T y p e   z : I d = " i 6 3 8 8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3 1 9 " / > < d 1 p 1 : U U I D > e e 4 9 2 1 0 d - 4 e 5 4 - 4 8 1 6 - a c 2 9 - f 5 7 7 4 3 6 b 2 0 4 0 < / d 1 p 1 : U U I D > < d 1 p 1 : C o n t a i n e r   z : R e f = " i 6 3 2 0 " / > < d 1 p 1 : V a l u e   i : t y p e = " d 1 : s t r i n g " > ' T 6 7 ' ! 6 7 : 6 7 < / d 1 p 1 : V a l u e > < / d 2 : a n y T y p e > < d 2 : a n y T y p e   z : I d = " i 6 3 8 9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3 1 9 " / > < d 1 p 1 : U U I D > 3 6 7 0 8 8 e f - 7 e 2 a - 4 c c 2 - 8 7 6 d - 9 1 f 8 f 9 2 4 c 1 3 1 < / d 1 p 1 : U U I D > < d 1 p 1 : C o n t a i n e r   z : R e f = " i 6 3 2 0 " / > < d 1 p 1 : V a l u e   i : t y p e = " d 1 : s t r i n g " > ' T 6 8 ' ! 6 7 : 6 7 < / d 1 p 1 : V a l u e > < / d 2 : a n y T y p e > < d 2 : a n y T y p e   z : I d = " i 6 3 9 0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3 1 9 " / > < d 1 p 1 : U U I D > 3 b b e 2 9 f 8 - b 3 e f - 4 b e e - 9 1 f f - 1 6 7 5 9 a e f 6 5 1 5 < / d 1 p 1 : U U I D > < d 1 p 1 : C o n t a i n e r   z : R e f = " i 6 3 2 0 " / > < d 1 p 1 : V a l u e   i : t y p e = " d 1 : s t r i n g " > ' T 6 9 ' ! 6 7 : 6 7 < / d 1 p 1 : V a l u e > < / d 2 : a n y T y p e > < d 2 : a n y T y p e   z : I d = " i 6 3 9 1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3 1 9 " / > < d 1 p 1 : U U I D > 0 f 5 8 9 0 4 e - 7 5 b 7 - 4 f d e - 8 e c f - 9 d 0 e 1 d 2 d 8 d a f < / d 1 p 1 : U U I D > < d 1 p 1 : C o n t a i n e r   z : R e f = " i 6 3 2 0 " / > < d 1 p 1 : V a l u e   i : t y p e = " d 1 : s t r i n g " > ' T 7 0 ' ! 6 8 : 6 8 < / d 1 p 1 : V a l u e > < / d 2 : a n y T y p e > < d 2 : a n y T y p e   z : I d = " i 6 3 9 2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3 1 9 " / > < d 1 p 1 : U U I D > 6 a 6 c e 1 5 e - 2 4 5 1 - 4 2 6 2 - 8 6 2 6 - 6 4 2 9 0 6 4 f a 3 2 3 < / d 1 p 1 : U U I D > < d 1 p 1 : C o n t a i n e r   z : R e f = " i 6 3 2 0 " / > < d 1 p 1 : V a l u e   i : t y p e = " d 1 : s t r i n g " > ' T 7 1 ' ! 6 8 : 6 8 < / d 1 p 1 : V a l u e > < / d 2 : a n y T y p e > < d 2 : a n y T y p e   z : I d = " i 6 3 9 3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3 1 9 " / > < d 1 p 1 : U U I D > 7 3 0 d 2 a 8 e - 3 4 c 8 - 4 0 1 2 - 8 b 0 f - 6 4 3 5 d f 2 3 1 4 8 0 < / d 1 p 1 : U U I D > < d 1 p 1 : C o n t a i n e r   z : R e f = " i 6 3 2 0 " / > < d 1 p 1 : V a l u e   i : t y p e = " d 1 : s t r i n g " > ' T 7 2 ' ! 6 8 : 6 8 < / d 1 p 1 : V a l u e > < / d 2 : a n y T y p e > < d 2 : a n y T y p e   z : I d = " i 6 3 9 4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3 1 9 " / > < d 1 p 1 : U U I D > 7 4 2 6 6 b d 9 - 5 4 2 a - 4 1 d 6 - b f d 8 - 8 2 c 0 c e a 2 5 e 6 2 < / d 1 p 1 : U U I D > < d 1 p 1 : C o n t a i n e r   z : R e f = " i 6 3 2 0 " / > < d 1 p 1 : V a l u e   i : t y p e = " d 1 : s t r i n g " > ' T 7 3 ' ! 6 8 : 6 8 < / d 1 p 1 : V a l u e > < / d 2 : a n y T y p e > < d 2 : a n y T y p e   z : I d = " i 6 3 9 5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3 1 9 " / > < d 1 p 1 : U U I D > 2 1 a d 2 f 3 3 - 1 3 3 e - 4 4 c 6 - 9 1 8 8 - 5 9 6 8 a 4 8 e 3 2 5 d < / d 1 p 1 : U U I D > < d 1 p 1 : C o n t a i n e r   z : R e f = " i 6 3 2 0 " / > < d 1 p 1 : V a l u e   i : t y p e = " d 1 : s t r i n g " > ' T 7 4 ' ! 6 8 : 6 8 < / d 1 p 1 : V a l u e > < / d 2 : a n y T y p e > < d 2 : a n y T y p e   z : I d = " i 6 3 9 6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3 1 9 " / > < d 1 p 1 : U U I D > b 2 e 6 9 9 0 7 - 6 d 8 0 - 4 f b 7 - b d b 5 - 4 2 3 1 c e c 8 0 a b 5 < / d 1 p 1 : U U I D > < d 1 p 1 : C o n t a i n e r   z : R e f = " i 6 3 2 0 " / > < d 1 p 1 : V a l u e   i : t y p e = " d 1 : s t r i n g " > ' T 7 5 ' ! 6 7 : 6 7 < / d 1 p 1 : V a l u e > < / d 2 : a n y T y p e > < d 2 : a n y T y p e   z : I d = " i 6 3 9 7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3 1 9 " / > < d 1 p 1 : U U I D > e 1 e e e b f e - 2 8 9 5 - 4 6 1 1 - 8 7 4 7 - 5 3 d b b 9 a e 7 9 e e < / d 1 p 1 : U U I D > < d 1 p 1 : C o n t a i n e r   z : R e f = " i 6 3 2 0 " / > < d 1 p 1 : V a l u e   i : t y p e = " d 1 : s t r i n g " > ' T 7 6 ' ! 6 7 : 6 7 < / d 1 p 1 : V a l u e > < / d 2 : a n y T y p e > < d 2 : a n y T y p e   z : I d = " i 6 3 9 8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3 1 9 " / > < d 1 p 1 : U U I D > 0 2 b b 5 4 b d - d b 0 0 - 4 a 6 0 - 9 0 a 4 - 5 4 a 5 e a 2 2 6 1 1 3 < / d 1 p 1 : U U I D > < d 1 p 1 : C o n t a i n e r   z : R e f = " i 6 3 2 0 " / > < d 1 p 1 : V a l u e   i : t y p e = " d 1 : s t r i n g " > ' T 7 7 ' ! 6 7 : 6 7 < / d 1 p 1 : V a l u e > < / d 2 : a n y T y p e > < d 2 : a n y T y p e   z : I d = " i 6 3 9 9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3 1 9 " / > < d 1 p 1 : U U I D > 5 f 6 2 f 0 b e - 8 5 c 5 - 4 5 e 8 - 9 1 5 5 - d 2 c b 8 1 2 c 2 b a 7 < / d 1 p 1 : U U I D > < d 1 p 1 : C o n t a i n e r   z : R e f = " i 6 3 2 0 " / > < d 1 p 1 : V a l u e   i : t y p e = " d 1 : s t r i n g " > ' T 7 8 ' ! 6 7 : 6 7 < / d 1 p 1 : V a l u e > < / d 2 : a n y T y p e > < d 2 : a n y T y p e   z : I d = " i 6 4 0 0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3 1 9 " / > < d 1 p 1 : U U I D > 3 8 1 5 4 7 a a - f 0 0 3 - 4 6 1 4 - b e 6 8 - c 7 3 7 7 0 9 f e b 1 9 < / d 1 p 1 : U U I D > < d 1 p 1 : C o n t a i n e r   z : R e f = " i 6 3 2 0 " / > < d 1 p 1 : V a l u e   i : t y p e = " d 1 : s t r i n g " > ' T 7 9 ' ! 6 8 : 6 8 < / d 1 p 1 : V a l u e > < / d 2 : a n y T y p e > < d 2 : a n y T y p e   z : I d = " i 6 4 0 1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3 1 9 " / > < d 1 p 1 : U U I D > a 8 2 5 6 7 3 a - 0 f 3 4 - 4 8 c 0 - 8 d 1 6 - 6 4 6 4 a 2 8 b 4 8 7 d < / d 1 p 1 : U U I D > < d 1 p 1 : C o n t a i n e r   z : R e f = " i 6 3 2 0 " / > < d 1 p 1 : V a l u e   i : t y p e = " d 1 : s t r i n g " > ' T 8 0 ' ! 6 8 : 6 8 < / d 1 p 1 : V a l u e > < / d 2 : a n y T y p e > < d 2 : a n y T y p e   z : I d = " i 6 4 0 2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3 1 9 " / > < d 1 p 1 : U U I D > 6 e 0 3 f 9 c a - 6 6 5 3 - 4 1 c a - 9 4 3 e - 7 7 0 3 6 3 f 6 7 0 c 9 < / d 1 p 1 : U U I D > < d 1 p 1 : C o n t a i n e r   z : R e f = " i 6 3 2 0 " / > < d 1 p 1 : V a l u e   i : t y p e = " d 1 : s t r i n g " > ' T 8 1 ' ! 6 8 : 6 8 < / d 1 p 1 : V a l u e > < / d 2 : a n y T y p e > < d 2 : a n y T y p e   z : I d = " i 6 4 0 3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3 1 9 " / > < d 1 p 1 : U U I D > 7 6 3 2 4 d f 0 - 8 c 2 6 - 4 0 3 8 - 9 2 e 1 - 7 e 5 d 9 f 3 a 4 3 2 c < / d 1 p 1 : U U I D > < d 1 p 1 : C o n t a i n e r   z : R e f = " i 6 3 2 0 " / > < d 1 p 1 : V a l u e   i : t y p e = " d 1 : s t r i n g " > ' T 8 2 ' ! 6 7 : 6 7 < / d 1 p 1 : V a l u e > < / d 2 : a n y T y p e > < d 2 : a n y T y p e   z : I d = " i 6 4 0 4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3 1 9 " / > < d 1 p 1 : U U I D > 9 5 f 5 c a d f - 8 3 c 6 - 4 1 3 8 - 8 b 9 5 - d e 2 5 c 8 c f a 7 2 6 < / d 1 p 1 : U U I D > < d 1 p 1 : C o n t a i n e r   z : R e f = " i 6 3 2 0 " / > < d 1 p 1 : V a l u e   i : t y p e = " d 1 : s t r i n g " > ' T 8 3 ' ! 6 7 : 6 7 < / d 1 p 1 : V a l u e > < / d 2 : a n y T y p e > < d 2 : a n y T y p e   z : I d = " i 6 4 0 5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3 1 9 " / > < d 1 p 1 : U U I D > c 1 a c f f e 9 - 9 8 c a - 4 c 1 e - 8 9 5 6 - 2 3 e 1 e 3 9 b 9 4 b 6 < / d 1 p 1 : U U I D > < d 1 p 1 : C o n t a i n e r   z : R e f = " i 6 3 2 0 " / > < d 1 p 1 : V a l u e   i : t y p e = " d 1 : s t r i n g " > ' T 8 4 ' ! 6 7 : 6 7 < / d 1 p 1 : V a l u e > < / d 2 : a n y T y p e > < d 2 : a n y T y p e   z : I d = " i 6 4 0 6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3 1 9 " / > < d 1 p 1 : U U I D > d 5 a b 1 e 3 3 - d 6 2 f - 4 a c 4 - 8 a 5 9 - 7 5 4 2 c 4 8 0 9 2 f 0 < / d 1 p 1 : U U I D > < d 1 p 1 : C o n t a i n e r   z : R e f = " i 6 3 2 0 " / > < d 1 p 1 : V a l u e   i : t y p e = " d 1 : s t r i n g " > ' T 8 5 ' ! 6 7 : 6 7 < / d 1 p 1 : V a l u e > < / d 2 : a n y T y p e > < d 2 : a n y T y p e   z : I d = " i 6 4 0 7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3 1 9 " / > < d 1 p 1 : U U I D > b f 1 7 e 8 8 5 - 3 d c 0 - 4 f f 2 - a 2 2 6 - 8 c e 5 2 c 5 f d 4 e b < / d 1 p 1 : U U I D > < d 1 p 1 : C o n t a i n e r   z : R e f = " i 6 3 2 0 " / > < d 1 p 1 : V a l u e   i : t y p e = " d 1 : s t r i n g " > ' T 8 6 ' ! 6 6 : 6 6 < / d 1 p 1 : V a l u e > < / d 2 : a n y T y p e > < d 2 : a n y T y p e   z : I d = " i 6 4 0 8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3 1 9 " / > < d 1 p 1 : U U I D > 0 7 1 b a 8 1 2 - e 5 b a - 4 3 4 b - 8 0 2 1 - 3 f 1 2 5 6 5 6 3 c 8 b < / d 1 p 1 : U U I D > < d 1 p 1 : C o n t a i n e r   z : R e f = " i 6 3 2 0 " / > < d 1 p 1 : V a l u e   i : t y p e = " d 1 : s t r i n g " > ' T 8 7 ' ! 6 7 : 6 7 < / d 1 p 1 : V a l u e > < / d 2 : a n y T y p e > < d 2 : a n y T y p e   z : I d = " i 6 4 0 9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3 1 9 " / > < d 1 p 1 : U U I D > a a 6 1 e 5 6 d - d 3 f e - 4 9 d c - b 8 f 9 - c 5 d d d 2 f c a e f d < / d 1 p 1 : U U I D > < d 1 p 1 : C o n t a i n e r   z : R e f = " i 6 3 2 0 " / > < d 1 p 1 : V a l u e   i : t y p e = " d 1 : s t r i n g " > ' T 8 8 ' ! 6 7 : 6 7 < / d 1 p 1 : V a l u e > < / d 2 : a n y T y p e > < d 2 : a n y T y p e   z : I d = " i 6 4 1 0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3 1 9 " / > < d 1 p 1 : U U I D > 9 1 c 0 a 9 0 c - a 7 4 5 - 4 9 e b - 8 f 4 3 - a d d 4 5 3 e d 5 1 0 7 < / d 1 p 1 : U U I D > < d 1 p 1 : C o n t a i n e r   z : R e f = " i 6 3 2 0 " / > < d 1 p 1 : V a l u e   i : t y p e = " d 1 : s t r i n g " > ' T 8 9 ' ! 6 7 : 6 7 < / d 1 p 1 : V a l u e > < / d 2 : a n y T y p e > < d 2 : a n y T y p e   z : I d = " i 6 4 1 1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3 1 9 " / > < d 1 p 1 : U U I D > 5 f d 9 2 1 7 4 - 0 9 f 4 - 4 c 0 c - a 6 1 e - 4 0 e 3 a 7 b 4 f d a 9 < / d 1 p 1 : U U I D > < d 1 p 1 : C o n t a i n e r   z : R e f = " i 6 3 2 0 " / > < d 1 p 1 : V a l u e   i : t y p e = " d 1 : s t r i n g " > ' T 9 0 ' ! 6 6 : 6 6 < / d 1 p 1 : V a l u e > < / d 2 : a n y T y p e > < d 2 : a n y T y p e   z : I d = " i 6 4 1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3 1 9 " / > < d 1 p 1 : U U I D > 5 f 9 0 d 3 e 8 - d 0 e 4 - 4 1 c 0 - 9 7 7 1 - e e 1 8 3 6 4 6 7 c a e < / d 1 p 1 : U U I D > < d 1 p 1 : C o n t a i n e r   z : R e f = " i 6 3 2 0 " / > < d 1 p 1 : V a l u e   i : t y p e = " d 1 : s t r i n g " > ' T 9 1 ' ! 6 6 : 6 6 < / d 1 p 1 : V a l u e > < / d 2 : a n y T y p e > < d 2 : a n y T y p e   z : I d = " i 6 4 1 3 "   i : t y p e = " d 1 p 1 : M D M P r o p e r t y " > < d 1 p 1 : N a m e > C o m p a r i s o n R e s u l t < / d 1 p 1 : N a m e > < d 1 p 1 : P a r e n t   z : R e f = " i 6 3 1 9 " / > < d 1 p 1 : U U I D > 9 c 7 0 5 3 0 6 - 1 c 8 7 - 4 8 f 8 - 9 5 6 7 - a 2 2 9 4 7 7 4 b 2 f 6 < / d 1 p 1 : U U I D > < d 1 p 1 : C o n t a i n e r   z : R e f = " i 6 3 2 0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4 1 4 " > < d 1 p 1 : U U I D > 3 5 5 2 d 0 7 f - c b f 9 - 4 0 7 c - 9 3 1 6 - 0 5 3 1 b f 2 a a e e 8 < / d 1 p 1 : U U I D > < d 1 p 1 : _ e l e m e n t s > < d 2 : a n y T y p e   z : R e f = " i 6 3 2 1 " / > < d 2 : a n y T y p e   z : R e f = " i 6 3 2 2 " / > < d 2 : a n y T y p e   z : R e f = " i 6 3 2 3 " / > < d 2 : a n y T y p e   z : R e f = " i 6 3 2 4 " / > < d 2 : a n y T y p e   z : R e f = " i 6 3 2 5 " / > < d 2 : a n y T y p e   z : R e f = " i 6 3 2 6 " / > < d 2 : a n y T y p e   z : R e f = " i 6 3 2 7 " / > < d 2 : a n y T y p e   z : R e f = " i 6 3 2 8 " / > < d 2 : a n y T y p e   z : R e f = " i 6 3 2 9 " / > < d 2 : a n y T y p e   z : R e f = " i 6 3 3 0 " / > < d 2 : a n y T y p e   z : R e f = " i 6 3 3 1 " / > < d 2 : a n y T y p e   z : R e f = " i 6 3 3 2 " / > < d 2 : a n y T y p e   z : R e f = " i 6 3 3 3 " / > < d 2 : a n y T y p e   z : R e f = " i 6 3 3 4 " / > < d 2 : a n y T y p e   z : R e f = " i 6 3 3 5 " / > < d 2 : a n y T y p e   z : R e f = " i 6 3 3 6 " / > < d 2 : a n y T y p e   z : R e f = " i 6 3 3 7 " / > < d 2 : a n y T y p e   z : R e f = " i 6 3 3 8 " / > < d 2 : a n y T y p e   z : R e f = " i 6 3 3 9 " / > < d 2 : a n y T y p e   z : R e f = " i 6 3 4 0 " / > < d 2 : a n y T y p e   z : R e f = " i 6 3 4 1 " / > < d 2 : a n y T y p e   z : R e f = " i 6 3 4 2 " / > < d 2 : a n y T y p e   z : R e f = " i 6 3 4 3 " / > < d 2 : a n y T y p e   z : R e f = " i 6 3 4 4 " / > < d 2 : a n y T y p e   z : R e f = " i 6 3 4 5 " / > < d 2 : a n y T y p e   z : R e f = " i 6 3 4 6 " / > < d 2 : a n y T y p e   z : R e f = " i 6 3 4 7 " / > < d 2 : a n y T y p e   z : R e f = " i 6 3 4 8 " / > < d 2 : a n y T y p e   z : R e f = " i 6 3 4 9 " / > < d 2 : a n y T y p e   z : R e f = " i 6 3 5 0 " / > < d 2 : a n y T y p e   z : R e f = " i 6 3 5 1 " / > < d 2 : a n y T y p e   z : R e f = " i 6 3 5 2 " / > < d 2 : a n y T y p e   z : R e f = " i 6 3 5 3 " / > < d 2 : a n y T y p e   z : R e f = " i 6 3 5 4 " / > < d 2 : a n y T y p e   z : R e f = " i 6 3 5 5 " / > < d 2 : a n y T y p e   z : R e f = " i 6 3 5 6 " / > < d 2 : a n y T y p e   z : R e f = " i 6 3 5 7 " / > < d 2 : a n y T y p e   z : R e f = " i 6 3 5 8 " / > < d 2 : a n y T y p e   z : R e f = " i 6 3 5 9 " / > < d 2 : a n y T y p e   z : R e f = " i 6 3 6 0 " / > < d 2 : a n y T y p e   z : R e f = " i 6 3 6 1 " / > < d 2 : a n y T y p e   z : R e f = " i 6 3 6 2 " / > < d 2 : a n y T y p e   z : R e f = " i 6 3 6 3 " / > < d 2 : a n y T y p e   z : R e f = " i 6 3 6 4 " / > < d 2 : a n y T y p e   z : R e f = " i 6 3 6 5 " / > < d 2 : a n y T y p e   z : R e f = " i 6 3 6 6 " / > < d 2 : a n y T y p e   z : R e f = " i 6 3 6 7 " / > < d 2 : a n y T y p e   z : R e f = " i 6 3 6 8 " / > < d 2 : a n y T y p e   z : R e f = " i 6 3 6 9 " / > < d 2 : a n y T y p e   z : R e f = " i 6 3 7 0 " / > < d 2 : a n y T y p e   z : R e f = " i 6 3 7 1 " / > < d 2 : a n y T y p e   z : R e f = " i 6 3 7 2 " / > < d 2 : a n y T y p e   z : R e f = " i 6 3 7 3 " / > < d 2 : a n y T y p e   z : R e f = " i 6 3 7 4 " / > < d 2 : a n y T y p e   z : R e f = " i 6 3 7 5 " / > < d 2 : a n y T y p e   z : R e f = " i 6 3 7 6 " / > < d 2 : a n y T y p e   z : R e f = " i 6 3 7 7 " / > < d 2 : a n y T y p e   z : R e f = " i 6 3 7 8 " / > < d 2 : a n y T y p e   z : R e f = " i 6 3 7 9 " / > < d 2 : a n y T y p e   z : R e f = " i 6 3 8 0 " / > < d 2 : a n y T y p e   z : R e f = " i 6 3 8 1 " / > < d 2 : a n y T y p e   z : R e f = " i 6 3 8 2 " / > < d 2 : a n y T y p e   z : R e f = " i 6 3 8 3 " / > < d 2 : a n y T y p e   z : R e f = " i 6 3 8 4 " / > < d 2 : a n y T y p e   z : R e f = " i 6 3 8 5 " / > < d 2 : a n y T y p e   z : R e f = " i 6 3 8 6 " / > < d 2 : a n y T y p e   z : R e f = " i 6 3 8 7 " / > < d 2 : a n y T y p e   z : R e f = " i 6 3 8 8 " / > < d 2 : a n y T y p e   z : R e f = " i 6 3 8 9 " / > < d 2 : a n y T y p e   z : R e f = " i 6 3 9 0 " / > < d 2 : a n y T y p e   z : R e f = " i 6 3 9 1 " / > < d 2 : a n y T y p e   z : R e f = " i 6 3 9 2 " / > < d 2 : a n y T y p e   z : R e f = " i 6 3 9 3 " / > < d 2 : a n y T y p e   z : R e f = " i 6 3 9 4 " / > < d 2 : a n y T y p e   z : R e f = " i 6 3 9 5 " / > < d 2 : a n y T y p e   z : R e f = " i 6 3 9 6 " / > < d 2 : a n y T y p e   z : R e f = " i 6 3 9 7 " / > < d 2 : a n y T y p e   z : R e f = " i 6 3 9 8 " / > < d 2 : a n y T y p e   z : R e f = " i 6 3 9 9 " / > < d 2 : a n y T y p e   z : R e f = " i 6 4 0 0 " / > < d 2 : a n y T y p e   z : R e f = " i 6 4 0 1 " / > < d 2 : a n y T y p e   z : R e f = " i 6 4 0 2 " / > < d 2 : a n y T y p e   z : R e f = " i 6 4 0 3 " / > < d 2 : a n y T y p e   z : R e f = " i 6 4 0 4 " / > < d 2 : a n y T y p e   z : R e f = " i 6 4 0 5 " / > < d 2 : a n y T y p e   z : R e f = " i 6 4 0 6 " / > < d 2 : a n y T y p e   z : R e f = " i 6 4 0 7 " / > < d 2 : a n y T y p e   z : R e f = " i 6 4 0 8 " / > < d 2 : a n y T y p e   z : R e f = " i 6 4 0 9 " / > < d 2 : a n y T y p e   z : R e f = " i 6 4 1 0 " / > < d 2 : a n y T y p e   z : R e f = " i 6 4 1 1 " / > < d 2 : a n y T y p e   z : R e f = " i 6 4 1 2 " / > < d 2 : a n y T y p e   z : R e f = " i 6 4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4 1 5 "   i : t y p e = " d 1 p 1 : L a b e l " > < d 1 p 1 : P a r e n t   z : R e f = " i 6 3 1 9 " / > < d 1 p 1 : U U I D > 1 f e d 8 3 8 e - a 2 e 6 - 4 7 6 9 - 8 5 0 0 - 0 1 4 1 8 c d 4 1 2 b 9 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  -   L e t t r e s   e t   a r t s 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4 1 6 "   i : t y p e = " d 1 p 1 : E l e m e n t " > < d 1 p 1 : N a m e > S T & a m p ; 3 2 ; D o m a i n e s & a m p ; 3 2 ; t e c h n i c o & a m p ; 4 5 ; p r o f e s s i o n n e l s & a m p ; 3 2 ; d e & a m p ; 3 2 ; l a & a m p ; 3 2 ; p r o d u c t i o n < / d 1 p 1 : N a m e > < d 1 p 1 : O b j e c t T y p e > E l e m e n t < / d 1 p 1 : O b j e c t T y p e > < d 1 p 1 : P a r e n t   z : R e f = " i 2 4 1 " / > < d 1 p 1 : U U I D > 8 0 9 a 6 3 8 a - a d 9 8 - 4 c 9 e - 8 9 8 0 - 6 d 8 b 9 9 7 5 3 5 e a < / d 1 p 1 : U U I D > < d 1 p 1 : _ p r o p e r t i e s   z : I d = " i 6 4 1 7 "   i : t y p e = " d 1 p 1 : M D M P r o p e r t i e s " > < d 1 p 1 : P a r e n t   z : R e f = " i 6 4 1 6 " / > < d 1 p 1 : U U I D > 3 8 2 a f a 1 c - 2 f 3 d - 4 6 b 1 - 9 0 a 4 - c 8 e a 4 0 4 9 7 f 3 0 < / d 1 p 1 : U U I D > < d 1 p 1 : _ e l e m e n t s > < d 2 : a n y T y p e   z : I d = " i 6 4 1 8 "   i : t y p e = " d 1 p 1 : M D M P r o p e r t y " > < d 1 p 1 : N a m e > S i g L e t t e r < / d 1 p 1 : N a m e > < d 1 p 1 : P a r e n t   z : R e f = " i 6 4 1 6 " / > < d 1 p 1 : U U I D > 3 c 9 9 3 4 f 6 - 1 0 b 3 - 4 0 0 1 - 8 b 9 c - c 6 4 5 2 e 7 f a a 0 f < / d 1 p 1 : U U I D > < d 1 p 1 : C o n t a i n e r   z : R e f = " i 6 4 1 7 " / > < d 1 p 1 : V a l u e   i : t y p e = " d 1 : s t r i n g " > < / d 1 p 1 : V a l u e > < / d 2 : a n y T y p e > < d 2 : a n y T y p e   z : I d = " i 6 4 1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4 1 6 " / > < d 1 p 1 : U U I D > b 6 a 8 4 c 5 7 - 6 9 7 5 - 4 d d e - 9 4 7 7 - f 7 f 1 4 b 3 7 2 3 3 8 < / d 1 p 1 : U U I D > < d 1 p 1 : C o n t a i n e r   z : R e f = " i 6 4 1 7 " / > < d 1 p 1 : V a l u e   i : t y p e = " d 1 : s t r i n g " > ' T 1 ' ! 6 7 : 6 7 < / d 1 p 1 : V a l u e > < / d 2 : a n y T y p e > < d 2 : a n y T y p e   z : I d = " i 6 4 2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4 1 6 " / > < d 1 p 1 : U U I D > b 1 2 0 0 d 6 f - 4 5 c 0 - 4 6 5 4 - 9 1 3 d - 8 f f e 9 6 7 2 f 4 4 6 < / d 1 p 1 : U U I D > < d 1 p 1 : C o n t a i n e r   z : R e f = " i 6 4 1 7 " / > < d 1 p 1 : V a l u e   i : t y p e = " d 1 : s t r i n g " > ' T 2 ' ! 6 7 : 6 7 < / d 1 p 1 : V a l u e > < / d 2 : a n y T y p e > < d 2 : a n y T y p e   z : I d = " i 6 4 2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4 1 6 " / > < d 1 p 1 : U U I D > 4 0 3 2 6 1 a c - 0 a 3 0 - 4 5 7 4 - b 3 6 b - d 7 e 1 9 2 1 9 0 9 5 9 < / d 1 p 1 : U U I D > < d 1 p 1 : C o n t a i n e r   z : R e f = " i 6 4 1 7 " / > < d 1 p 1 : V a l u e   i : t y p e = " d 1 : s t r i n g " > ' T 3 ' ! 6 7 : 6 7 < / d 1 p 1 : V a l u e > < / d 2 : a n y T y p e > < d 2 : a n y T y p e   z : I d = " i 6 4 2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4 1 6 " / > < d 1 p 1 : U U I D > 1 c 7 d c 4 7 2 - 3 c e e - 4 8 3 8 - a 4 7 a - b 1 4 8 0 2 1 3 8 1 6 d < / d 1 p 1 : U U I D > < d 1 p 1 : C o n t a i n e r   z : R e f = " i 6 4 1 7 " / > < d 1 p 1 : V a l u e   i : t y p e = " d 1 : s t r i n g " > ' T 4 ' ! 6 7 : 6 7 < / d 1 p 1 : V a l u e > < / d 2 : a n y T y p e > < d 2 : a n y T y p e   z : I d = " i 6 4 2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4 1 6 " / > < d 1 p 1 : U U I D > b 4 0 7 3 e 5 c - f a c e - 4 c b b - a a 4 0 - 4 a 4 5 c 9 1 6 4 1 d 5 < / d 1 p 1 : U U I D > < d 1 p 1 : C o n t a i n e r   z : R e f = " i 6 4 1 7 " / > < d 1 p 1 : V a l u e   i : t y p e = " d 1 : s t r i n g " > ' T 5 ' ! 6 7 : 6 7 < / d 1 p 1 : V a l u e > < / d 2 : a n y T y p e > < d 2 : a n y T y p e   z : I d = " i 6 4 2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4 1 6 " / > < d 1 p 1 : U U I D > a 5 c e 8 f f 8 - 1 9 5 0 - 4 7 5 7 - a 4 c 2 - 3 7 2 3 e 5 4 e f d a c < / d 1 p 1 : U U I D > < d 1 p 1 : C o n t a i n e r   z : R e f = " i 6 4 1 7 " / > < d 1 p 1 : V a l u e   i : t y p e = " d 1 : s t r i n g " > ' T 6 ' ! 6 7 : 6 7 < / d 1 p 1 : V a l u e > < / d 2 : a n y T y p e > < d 2 : a n y T y p e   z : I d = " i 6 4 2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4 1 6 " / > < d 1 p 1 : U U I D > e d 2 5 6 2 5 8 - 6 c 0 2 - 4 a 5 2 - b b 2 0 - a b 6 0 f 4 7 d 5 a 6 7 < / d 1 p 1 : U U I D > < d 1 p 1 : C o n t a i n e r   z : R e f = " i 6 4 1 7 " / > < d 1 p 1 : V a l u e   i : t y p e = " d 1 : s t r i n g " > ' T 7 ' ! 6 7 : 6 7 < / d 1 p 1 : V a l u e > < / d 2 : a n y T y p e > < d 2 : a n y T y p e   z : I d = " i 6 4 2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4 1 6 " / > < d 1 p 1 : U U I D > 4 5 f 4 a 5 1 5 - 7 0 7 6 - 4 b 2 a - b 4 f e - a b 0 a a 0 c 2 a d d 9 < / d 1 p 1 : U U I D > < d 1 p 1 : C o n t a i n e r   z : R e f = " i 6 4 1 7 " / > < d 1 p 1 : V a l u e   i : t y p e = " d 1 : s t r i n g " > ' T 8 ' ! 6 7 : 6 7 < / d 1 p 1 : V a l u e > < / d 2 : a n y T y p e > < d 2 : a n y T y p e   z : I d = " i 6 4 2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4 1 6 " / > < d 1 p 1 : U U I D > f 0 a 5 f 3 7 0 - f 3 1 7 - 4 5 9 3 - b e 5 1 - 7 8 c 1 f 3 8 6 1 f 1 6 < / d 1 p 1 : U U I D > < d 1 p 1 : C o n t a i n e r   z : R e f = " i 6 4 1 7 " / > < d 1 p 1 : V a l u e   i : t y p e = " d 1 : s t r i n g " > ' T 9 ' ! 6 7 : 6 7 < / d 1 p 1 : V a l u e > < / d 2 : a n y T y p e > < d 2 : a n y T y p e   z : I d = " i 6 4 2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4 1 6 " / > < d 1 p 1 : U U I D > e 0 a 5 9 1 0 5 - 1 9 a 3 - 4 0 9 5 - b e 6 0 - c 1 e 8 d b d 8 9 4 d 9 < / d 1 p 1 : U U I D > < d 1 p 1 : C o n t a i n e r   z : R e f = " i 6 4 1 7 " / > < d 1 p 1 : V a l u e   i : t y p e = " d 1 : s t r i n g " > ' T 1 0 ' ! 6 7 : 6 7 < / d 1 p 1 : V a l u e > < / d 2 : a n y T y p e > < d 2 : a n y T y p e   z : I d = " i 6 4 2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4 1 6 " / > < d 1 p 1 : U U I D > 7 9 9 4 3 c 3 f - 3 3 6 1 - 4 d d 4 - b a 2 6 - 7 5 8 c e 3 6 a 6 4 6 3 < / d 1 p 1 : U U I D > < d 1 p 1 : C o n t a i n e r   z : R e f = " i 6 4 1 7 " / > < d 1 p 1 : V a l u e   i : t y p e = " d 1 : s t r i n g " > ' T 1 1 ' ! 6 7 : 6 7 < / d 1 p 1 : V a l u e > < / d 2 : a n y T y p e > < d 2 : a n y T y p e   z : I d = " i 6 4 3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4 1 6 " / > < d 1 p 1 : U U I D > 0 3 b c 2 2 2 e - 7 c d 8 - 4 9 7 f - b 0 2 f - e d b d b 1 d d 6 b 5 6 < / d 1 p 1 : U U I D > < d 1 p 1 : C o n t a i n e r   z : R e f = " i 6 4 1 7 " / > < d 1 p 1 : V a l u e   i : t y p e = " d 1 : s t r i n g " > ' T 1 2 ' ! 6 7 : 6 7 < / d 1 p 1 : V a l u e > < / d 2 : a n y T y p e > < d 2 : a n y T y p e   z : I d = " i 6 4 3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4 1 6 " / > < d 1 p 1 : U U I D > e 1 c d 9 3 d 0 - 8 c d a - 4 d 9 d - b 8 2 1 - 7 9 6 9 d e f d 4 f e f < / d 1 p 1 : U U I D > < d 1 p 1 : C o n t a i n e r   z : R e f = " i 6 4 1 7 " / > < d 1 p 1 : V a l u e   i : t y p e = " d 1 : s t r i n g " > ' T 1 3 ' ! 6 7 : 6 7 < / d 1 p 1 : V a l u e > < / d 2 : a n y T y p e > < d 2 : a n y T y p e   z : I d = " i 6 4 3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4 1 6 " / > < d 1 p 1 : U U I D > 1 5 8 d f 5 b c - 4 4 f 3 - 4 a b 3 - 9 0 2 7 - 2 1 2 3 7 7 2 7 7 a c d < / d 1 p 1 : U U I D > < d 1 p 1 : C o n t a i n e r   z : R e f = " i 6 4 1 7 " / > < d 1 p 1 : V a l u e   i : t y p e = " d 1 : s t r i n g " > ' T 1 4 ' ! 6 7 : 6 7 < / d 1 p 1 : V a l u e > < / d 2 : a n y T y p e > < d 2 : a n y T y p e   z : I d = " i 6 4 3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4 1 6 " / > < d 1 p 1 : U U I D > 0 9 3 1 9 e 2 7 - 2 a f 6 - 4 8 c 7 - a d 8 9 - 4 1 7 7 f b e 5 d 8 4 6 < / d 1 p 1 : U U I D > < d 1 p 1 : C o n t a i n e r   z : R e f = " i 6 4 1 7 " / > < d 1 p 1 : V a l u e   i : t y p e = " d 1 : s t r i n g " > ' T 1 5 ' ! 6 7 : 6 7 < / d 1 p 1 : V a l u e > < / d 2 : a n y T y p e > < d 2 : a n y T y p e   z : I d = " i 6 4 3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4 1 6 " / > < d 1 p 1 : U U I D > 0 1 c 7 0 8 7 e - 1 c d 1 - 4 2 2 0 - a 9 4 b - 5 c 2 2 3 c c c 9 f 4 1 < / d 1 p 1 : U U I D > < d 1 p 1 : C o n t a i n e r   z : R e f = " i 6 4 1 7 " / > < d 1 p 1 : V a l u e   i : t y p e = " d 1 : s t r i n g " > ' T 1 6 ' ! 6 7 : 6 7 < / d 1 p 1 : V a l u e > < / d 2 : a n y T y p e > < d 2 : a n y T y p e   z : I d = " i 6 4 3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4 1 6 " / > < d 1 p 1 : U U I D > 8 f 5 b 2 1 5 e - 1 8 d 7 - 4 a 5 7 - 8 a 4 b - 0 e 1 1 3 a 0 3 b e c 3 < / d 1 p 1 : U U I D > < d 1 p 1 : C o n t a i n e r   z : R e f = " i 6 4 1 7 " / > < d 1 p 1 : V a l u e   i : t y p e = " d 1 : s t r i n g " > ' T 1 7 ' ! 6 7 : 6 7 < / d 1 p 1 : V a l u e > < / d 2 : a n y T y p e > < d 2 : a n y T y p e   z : I d = " i 6 4 3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4 1 6 " / > < d 1 p 1 : U U I D > c f 3 d 4 7 3 4 - d 1 3 7 - 4 b c 0 - 9 b 7 9 - d 6 a 4 f 1 4 2 4 7 7 2 < / d 1 p 1 : U U I D > < d 1 p 1 : C o n t a i n e r   z : R e f = " i 6 4 1 7 " / > < d 1 p 1 : V a l u e   i : t y p e = " d 1 : s t r i n g " > ' T 1 8 ' ! 6 7 : 6 7 < / d 1 p 1 : V a l u e > < / d 2 : a n y T y p e > < d 2 : a n y T y p e   z : I d = " i 6 4 3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4 1 6 " / > < d 1 p 1 : U U I D > 0 d 3 9 e 0 4 e - d 1 a 6 - 4 1 3 8 - 8 5 3 0 - 1 2 7 d b f 3 2 d 2 4 5 < / d 1 p 1 : U U I D > < d 1 p 1 : C o n t a i n e r   z : R e f = " i 6 4 1 7 " / > < d 1 p 1 : V a l u e   i : t y p e = " d 1 : s t r i n g " > ' T 1 9 ' ! 6 7 : 6 7 < / d 1 p 1 : V a l u e > < / d 2 : a n y T y p e > < d 2 : a n y T y p e   z : I d = " i 6 4 3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4 1 6 " / > < d 1 p 1 : U U I D > 3 4 f a b 0 1 8 - b e 0 9 - 4 7 e 8 - b d 5 5 - e 7 1 5 7 c c d c c 9 5 < / d 1 p 1 : U U I D > < d 1 p 1 : C o n t a i n e r   z : R e f = " i 6 4 1 7 " / > < d 1 p 1 : V a l u e   i : t y p e = " d 1 : s t r i n g " > ' T 2 0 ' ! 6 7 : 6 7 < / d 1 p 1 : V a l u e > < / d 2 : a n y T y p e > < d 2 : a n y T y p e   z : I d = " i 6 4 3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4 1 6 " / > < d 1 p 1 : U U I D > 6 6 c 8 e d 3 5 - 3 b b 9 - 4 4 3 f - 9 7 7 7 - 3 e 0 4 5 1 2 d 8 7 a 5 < / d 1 p 1 : U U I D > < d 1 p 1 : C o n t a i n e r   z : R e f = " i 6 4 1 7 " / > < d 1 p 1 : V a l u e   i : t y p e = " d 1 : s t r i n g " > ' T 2 1 ' ! 6 7 : 6 7 < / d 1 p 1 : V a l u e > < / d 2 : a n y T y p e > < d 2 : a n y T y p e   z : I d = " i 6 4 4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4 1 6 " / > < d 1 p 1 : U U I D > 3 9 b a 9 c 8 9 - 2 8 d 9 - 4 3 a 4 - a 3 6 d - 2 d 0 8 0 5 c c f 8 0 7 < / d 1 p 1 : U U I D > < d 1 p 1 : C o n t a i n e r   z : R e f = " i 6 4 1 7 " / > < d 1 p 1 : V a l u e   i : t y p e = " d 1 : s t r i n g " > ' T 2 2 ' ! 6 8 : 6 8 < / d 1 p 1 : V a l u e > < / d 2 : a n y T y p e > < d 2 : a n y T y p e   z : I d = " i 6 4 4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4 1 6 " / > < d 1 p 1 : U U I D > 7 b e 6 d 9 9 8 - 1 c 1 5 - 4 0 8 4 - 8 7 a a - 8 2 1 2 1 3 e c 4 b d e < / d 1 p 1 : U U I D > < d 1 p 1 : C o n t a i n e r   z : R e f = " i 6 4 1 7 " / > < d 1 p 1 : V a l u e   i : t y p e = " d 1 : s t r i n g " > ' T 2 3 ' ! 6 8 : 6 8 < / d 1 p 1 : V a l u e > < / d 2 : a n y T y p e > < d 2 : a n y T y p e   z : I d = " i 6 4 4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4 1 6 " / > < d 1 p 1 : U U I D > 2 2 4 d 5 f d d - 0 c c 4 - 4 e 6 2 - 9 e 0 3 - 0 f 0 2 7 f 0 8 f 7 9 9 < / d 1 p 1 : U U I D > < d 1 p 1 : C o n t a i n e r   z : R e f = " i 6 4 1 7 " / > < d 1 p 1 : V a l u e   i : t y p e = " d 1 : s t r i n g " > ' T 2 4 ' ! 6 8 : 6 8 < / d 1 p 1 : V a l u e > < / d 2 : a n y T y p e > < d 2 : a n y T y p e   z : I d = " i 6 4 4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4 1 6 " / > < d 1 p 1 : U U I D > 1 2 2 a a b 6 1 - f 3 6 5 - 4 1 f 6 - 8 2 6 4 - 3 9 5 5 7 d 0 3 9 0 d 7 < / d 1 p 1 : U U I D > < d 1 p 1 : C o n t a i n e r   z : R e f = " i 6 4 1 7 " / > < d 1 p 1 : V a l u e   i : t y p e = " d 1 : s t r i n g " > ' T 2 5 ' ! 6 8 : 6 8 < / d 1 p 1 : V a l u e > < / d 2 : a n y T y p e > < d 2 : a n y T y p e   z : I d = " i 6 4 4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4 1 6 " / > < d 1 p 1 : U U I D > 5 0 a 3 9 1 2 a - f 2 c a - 4 0 5 2 - a 7 c f - 0 6 0 4 8 8 2 7 c 9 6 3 < / d 1 p 1 : U U I D > < d 1 p 1 : C o n t a i n e r   z : R e f = " i 6 4 1 7 " / > < d 1 p 1 : V a l u e   i : t y p e = " d 1 : s t r i n g " > ' T 2 6 ' ! 6 8 : 6 8 < / d 1 p 1 : V a l u e > < / d 2 : a n y T y p e > < d 2 : a n y T y p e   z : I d = " i 6 4 4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4 1 6 " / > < d 1 p 1 : U U I D > c 6 e 9 1 c 1 a - 1 b 4 8 - 4 8 3 4 - 9 c 7 1 - b 1 0 6 d 0 4 2 3 b 0 6 < / d 1 p 1 : U U I D > < d 1 p 1 : C o n t a i n e r   z : R e f = " i 6 4 1 7 " / > < d 1 p 1 : V a l u e   i : t y p e = " d 1 : s t r i n g " > ' T 2 7 ' ! 6 8 : 6 8 < / d 1 p 1 : V a l u e > < / d 2 : a n y T y p e > < d 2 : a n y T y p e   z : I d = " i 6 4 4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4 1 6 " / > < d 1 p 1 : U U I D > 3 5 6 3 f b 0 a - 8 c 0 6 - 4 d 6 4 - 9 e 7 5 - 3 5 0 3 e 6 7 d 5 5 2 8 < / d 1 p 1 : U U I D > < d 1 p 1 : C o n t a i n e r   z : R e f = " i 6 4 1 7 " / > < d 1 p 1 : V a l u e   i : t y p e = " d 1 : s t r i n g " > ' T 2 8 ' ! 6 8 : 6 8 < / d 1 p 1 : V a l u e > < / d 2 : a n y T y p e > < d 2 : a n y T y p e   z : I d = " i 6 4 4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4 1 6 " / > < d 1 p 1 : U U I D > 3 2 4 b 4 0 0 9 - a 4 c 7 - 4 7 3 9 - b 7 3 e - 9 5 f 7 9 e b 9 7 e 4 c < / d 1 p 1 : U U I D > < d 1 p 1 : C o n t a i n e r   z : R e f = " i 6 4 1 7 " / > < d 1 p 1 : V a l u e   i : t y p e = " d 1 : s t r i n g " > ' T 2 9 ' ! 6 8 : 6 8 < / d 1 p 1 : V a l u e > < / d 2 : a n y T y p e > < d 2 : a n y T y p e   z : I d = " i 6 4 4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4 1 6 " / > < d 1 p 1 : U U I D > c b 7 9 4 8 f e - 4 8 5 4 - 4 f 2 3 - 8 8 e 0 - 7 4 0 9 2 b 6 d 5 6 e b < / d 1 p 1 : U U I D > < d 1 p 1 : C o n t a i n e r   z : R e f = " i 6 4 1 7 " / > < d 1 p 1 : V a l u e   i : t y p e = " d 1 : s t r i n g " > ' T 3 0 ' ! 6 9 : 6 9 < / d 1 p 1 : V a l u e > < / d 2 : a n y T y p e > < d 2 : a n y T y p e   z : I d = " i 6 4 4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4 1 6 " / > < d 1 p 1 : U U I D > 9 c c 8 7 0 3 9 - 4 f 8 3 - 4 f c 0 - b b 1 7 - 3 4 9 f d e 3 f c e 1 7 < / d 1 p 1 : U U I D > < d 1 p 1 : C o n t a i n e r   z : R e f = " i 6 4 1 7 " / > < d 1 p 1 : V a l u e   i : t y p e = " d 1 : s t r i n g " > ' T 3 1 ' ! 6 9 : 6 9 < / d 1 p 1 : V a l u e > < / d 2 : a n y T y p e > < d 2 : a n y T y p e   z : I d = " i 6 4 5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4 1 6 " / > < d 1 p 1 : U U I D > c 9 5 3 6 3 6 4 - 6 f 8 9 - 4 7 2 4 - b 8 9 3 - 4 5 6 4 1 6 7 9 4 5 9 6 < / d 1 p 1 : U U I D > < d 1 p 1 : C o n t a i n e r   z : R e f = " i 6 4 1 7 " / > < d 1 p 1 : V a l u e   i : t y p e = " d 1 : s t r i n g " > ' T 3 2 ' ! 6 9 : 6 9 < / d 1 p 1 : V a l u e > < / d 2 : a n y T y p e > < d 2 : a n y T y p e   z : I d = " i 6 4 5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4 1 6 " / > < d 1 p 1 : U U I D > 7 9 d c b 3 7 1 - 9 a 4 1 - 4 3 b e - a 9 9 8 - 3 3 d d d 2 f 7 1 4 2 8 < / d 1 p 1 : U U I D > < d 1 p 1 : C o n t a i n e r   z : R e f = " i 6 4 1 7 " / > < d 1 p 1 : V a l u e   i : t y p e = " d 1 : s t r i n g " > ' T 3 3 ' ! 6 9 : 6 9 < / d 1 p 1 : V a l u e > < / d 2 : a n y T y p e > < d 2 : a n y T y p e   z : I d = " i 6 4 5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4 1 6 " / > < d 1 p 1 : U U I D > e 8 b c e c c d - a b e f - 4 0 1 b - b b 5 5 - 8 b d 1 a 2 f 8 f 0 3 b < / d 1 p 1 : U U I D > < d 1 p 1 : C o n t a i n e r   z : R e f = " i 6 4 1 7 " / > < d 1 p 1 : V a l u e   i : t y p e = " d 1 : s t r i n g " > ' T 3 4 ' ! 6 9 : 6 9 < / d 1 p 1 : V a l u e > < / d 2 : a n y T y p e > < d 2 : a n y T y p e   z : I d = " i 6 4 5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4 1 6 " / > < d 1 p 1 : U U I D > 0 9 2 f f b 4 f - 3 1 0 9 - 4 e 2 4 - 9 e 2 2 - 9 8 c 6 1 a 6 4 e 5 c 6 < / d 1 p 1 : U U I D > < d 1 p 1 : C o n t a i n e r   z : R e f = " i 6 4 1 7 " / > < d 1 p 1 : V a l u e   i : t y p e = " d 1 : s t r i n g " > ' T 3 5 ' ! 6 9 : 6 9 < / d 1 p 1 : V a l u e > < / d 2 : a n y T y p e > < d 2 : a n y T y p e   z : I d = " i 6 4 5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4 1 6 " / > < d 1 p 1 : U U I D > 7 5 6 1 5 b 0 1 - c 5 a b - 4 c 5 1 - a 5 8 4 - 2 e 2 d a 6 d 8 e 8 f 5 < / d 1 p 1 : U U I D > < d 1 p 1 : C o n t a i n e r   z : R e f = " i 6 4 1 7 " / > < d 1 p 1 : V a l u e   i : t y p e = " d 1 : s t r i n g " > ' T 3 6 ' ! 6 9 : 6 9 < / d 1 p 1 : V a l u e > < / d 2 : a n y T y p e > < d 2 : a n y T y p e   z : I d = " i 6 4 5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4 1 6 " / > < d 1 p 1 : U U I D > 0 2 f d b 3 1 7 - 1 6 3 c - 4 0 0 2 - 8 1 b 9 - f 8 a 6 1 4 2 a 5 b 4 f < / d 1 p 1 : U U I D > < d 1 p 1 : C o n t a i n e r   z : R e f = " i 6 4 1 7 " / > < d 1 p 1 : V a l u e   i : t y p e = " d 1 : s t r i n g " > ' T 3 7 ' ! 6 9 : 6 9 < / d 1 p 1 : V a l u e > < / d 2 : a n y T y p e > < d 2 : a n y T y p e   z : I d = " i 6 4 5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4 1 6 " / > < d 1 p 1 : U U I D > d 9 b 1 9 c f d - 3 7 6 9 - 4 5 6 6 - 9 d a 5 - 0 d 8 e 2 c 5 b d d b 8 < / d 1 p 1 : U U I D > < d 1 p 1 : C o n t a i n e r   z : R e f = " i 6 4 1 7 " / > < d 1 p 1 : V a l u e   i : t y p e = " d 1 : s t r i n g " > ' T 3 8 ' ! 6 8 : 6 8 < / d 1 p 1 : V a l u e > < / d 2 : a n y T y p e > < d 2 : a n y T y p e   z : I d = " i 6 4 5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4 1 6 " / > < d 1 p 1 : U U I D > c f b a d 4 2 c - e 9 0 f - 4 c 2 9 - b 2 2 e - 8 b e 0 5 4 e 6 0 c 6 1 < / d 1 p 1 : U U I D > < d 1 p 1 : C o n t a i n e r   z : R e f = " i 6 4 1 7 " / > < d 1 p 1 : V a l u e   i : t y p e = " d 1 : s t r i n g " > ' T 3 9 ' ! 6 8 : 6 8 < / d 1 p 1 : V a l u e > < / d 2 : a n y T y p e > < d 2 : a n y T y p e   z : I d = " i 6 4 5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4 1 6 " / > < d 1 p 1 : U U I D > 1 7 f e c 4 5 e - 9 5 f a - 4 b 7 b - a 7 5 1 - 7 8 2 0 d c 4 2 6 9 d 4 < / d 1 p 1 : U U I D > < d 1 p 1 : C o n t a i n e r   z : R e f = " i 6 4 1 7 " / > < d 1 p 1 : V a l u e   i : t y p e = " d 1 : s t r i n g " > ' T 4 0 ' ! 6 8 : 6 8 < / d 1 p 1 : V a l u e > < / d 2 : a n y T y p e > < d 2 : a n y T y p e   z : I d = " i 6 4 5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4 1 6 " / > < d 1 p 1 : U U I D > c 4 7 9 2 d f 9 - 3 c 8 6 - 4 4 3 7 - b b b 1 - 6 c 4 6 b 4 9 9 1 8 e e < / d 1 p 1 : U U I D > < d 1 p 1 : C o n t a i n e r   z : R e f = " i 6 4 1 7 " / > < d 1 p 1 : V a l u e   i : t y p e = " d 1 : s t r i n g " > ' T 4 1 ' ! 6 8 : 6 8 < / d 1 p 1 : V a l u e > < / d 2 : a n y T y p e > < d 2 : a n y T y p e   z : I d = " i 6 4 6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4 1 6 " / > < d 1 p 1 : U U I D > e 3 d 3 4 3 8 5 - d 6 a c - 4 2 3 4 - 8 3 5 a - 5 0 1 3 f 0 5 e 0 d b c < / d 1 p 1 : U U I D > < d 1 p 1 : C o n t a i n e r   z : R e f = " i 6 4 1 7 " / > < d 1 p 1 : V a l u e   i : t y p e = " d 1 : s t r i n g " > ' T 4 2 ' ! 6 8 : 6 8 < / d 1 p 1 : V a l u e > < / d 2 : a n y T y p e > < d 2 : a n y T y p e   z : I d = " i 6 4 6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4 1 6 " / > < d 1 p 1 : U U I D > 7 9 e 3 a 1 a 9 - b 7 2 0 - 4 6 e d - 8 8 e 8 - 2 8 f 1 7 8 a a 0 e b 5 < / d 1 p 1 : U U I D > < d 1 p 1 : C o n t a i n e r   z : R e f = " i 6 4 1 7 " / > < d 1 p 1 : V a l u e   i : t y p e = " d 1 : s t r i n g " > ' T 4 3 ' ! 6 8 : 6 8 < / d 1 p 1 : V a l u e > < / d 2 : a n y T y p e > < d 2 : a n y T y p e   z : I d = " i 6 4 6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4 1 6 " / > < d 1 p 1 : U U I D > 7 0 6 8 8 5 7 7 - 0 e 5 2 - 4 2 1 e - a 0 8 f - a e c f 0 b 7 7 f 4 b 3 < / d 1 p 1 : U U I D > < d 1 p 1 : C o n t a i n e r   z : R e f = " i 6 4 1 7 " / > < d 1 p 1 : V a l u e   i : t y p e = " d 1 : s t r i n g " > ' T 4 4 ' ! 6 8 : 6 8 < / d 1 p 1 : V a l u e > < / d 2 : a n y T y p e > < d 2 : a n y T y p e   z : I d = " i 6 4 6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4 1 6 " / > < d 1 p 1 : U U I D > a a 5 8 6 b f c - e 1 6 9 - 4 a 9 e - 8 7 e 9 - 2 1 c 0 a 0 d 5 0 3 a 4 < / d 1 p 1 : U U I D > < d 1 p 1 : C o n t a i n e r   z : R e f = " i 6 4 1 7 " / > < d 1 p 1 : V a l u e   i : t y p e = " d 1 : s t r i n g " > ' T 4 5 ' ! 6 8 : 6 8 < / d 1 p 1 : V a l u e > < / d 2 : a n y T y p e > < d 2 : a n y T y p e   z : I d = " i 6 4 6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4 1 6 " / > < d 1 p 1 : U U I D > 7 5 2 d 8 3 6 3 - f 3 b 2 - 4 f 1 d - a 2 f f - d e 7 7 e f 3 1 9 7 d 1 < / d 1 p 1 : U U I D > < d 1 p 1 : C o n t a i n e r   z : R e f = " i 6 4 1 7 " / > < d 1 p 1 : V a l u e   i : t y p e = " d 1 : s t r i n g " > ' T 4 6 ' ! 6 9 : 6 9 < / d 1 p 1 : V a l u e > < / d 2 : a n y T y p e > < d 2 : a n y T y p e   z : I d = " i 6 4 6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4 1 6 " / > < d 1 p 1 : U U I D > 6 e d 4 b 1 5 c - 1 6 b a - 4 9 1 c - a 2 9 d - c 6 1 6 2 e 8 f c 0 b b < / d 1 p 1 : U U I D > < d 1 p 1 : C o n t a i n e r   z : R e f = " i 6 4 1 7 " / > < d 1 p 1 : V a l u e   i : t y p e = " d 1 : s t r i n g " > ' T 4 7 ' ! 6 9 : 6 9 < / d 1 p 1 : V a l u e > < / d 2 : a n y T y p e > < d 2 : a n y T y p e   z : I d = " i 6 4 6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4 1 6 " / > < d 1 p 1 : U U I D > 7 f 5 a e 3 1 6 - 5 7 9 4 - 4 9 b d - a 3 5 a - 8 1 8 9 3 7 b 4 4 0 9 4 < / d 1 p 1 : U U I D > < d 1 p 1 : C o n t a i n e r   z : R e f = " i 6 4 1 7 " / > < d 1 p 1 : V a l u e   i : t y p e = " d 1 : s t r i n g " > ' T 4 8 ' ! 6 9 : 6 9 < / d 1 p 1 : V a l u e > < / d 2 : a n y T y p e > < d 2 : a n y T y p e   z : I d = " i 6 4 6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4 1 6 " / > < d 1 p 1 : U U I D > 9 8 b 1 3 d 7 d - e b d b - 4 2 f b - 8 d e 9 - 3 f 4 8 f 5 1 0 4 3 e 0 < / d 1 p 1 : U U I D > < d 1 p 1 : C o n t a i n e r   z : R e f = " i 6 4 1 7 " / > < d 1 p 1 : V a l u e   i : t y p e = " d 1 : s t r i n g " > ' T 4 9 ' ! 6 9 : 6 9 < / d 1 p 1 : V a l u e > < / d 2 : a n y T y p e > < d 2 : a n y T y p e   z : I d = " i 6 4 6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4 1 6 " / > < d 1 p 1 : U U I D > 4 9 6 8 1 1 3 f - b 8 c 0 - 4 5 1 2 - b 5 0 d - b 3 9 9 2 3 9 8 f 7 5 e < / d 1 p 1 : U U I D > < d 1 p 1 : C o n t a i n e r   z : R e f = " i 6 4 1 7 " / > < d 1 p 1 : V a l u e   i : t y p e = " d 1 : s t r i n g " > ' T 5 0 ' ! 6 9 : 6 9 < / d 1 p 1 : V a l u e > < / d 2 : a n y T y p e > < d 2 : a n y T y p e   z : I d = " i 6 4 6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4 1 6 " / > < d 1 p 1 : U U I D > 2 6 6 f 6 c 5 6 - 0 4 e 8 - 4 8 c 7 - a 8 8 8 - f 4 6 0 f 5 9 3 f 1 7 4 < / d 1 p 1 : U U I D > < d 1 p 1 : C o n t a i n e r   z : R e f = " i 6 4 1 7 " / > < d 1 p 1 : V a l u e   i : t y p e = " d 1 : s t r i n g " > ' T 5 1 ' ! 6 9 : 6 9 < / d 1 p 1 : V a l u e > < / d 2 : a n y T y p e > < d 2 : a n y T y p e   z : I d = " i 6 4 7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4 1 6 " / > < d 1 p 1 : U U I D > 6 0 6 f 7 a e 9 - 3 6 7 b - 4 b f 7 - a 3 0 4 - e 5 f 4 6 4 7 6 b 2 9 9 < / d 1 p 1 : U U I D > < d 1 p 1 : C o n t a i n e r   z : R e f = " i 6 4 1 7 " / > < d 1 p 1 : V a l u e   i : t y p e = " d 1 : s t r i n g " > ' T 5 2 ' ! 6 9 : 6 9 < / d 1 p 1 : V a l u e > < / d 2 : a n y T y p e > < d 2 : a n y T y p e   z : I d = " i 6 4 7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4 1 6 " / > < d 1 p 1 : U U I D > 6 a 6 6 d f 4 4 - a 2 3 b - 4 d 2 e - 8 4 3 a - 6 e e 8 8 2 c f 1 3 7 2 < / d 1 p 1 : U U I D > < d 1 p 1 : C o n t a i n e r   z : R e f = " i 6 4 1 7 " / > < d 1 p 1 : V a l u e   i : t y p e = " d 1 : s t r i n g " > ' T 5 3 ' ! 6 9 : 6 9 < / d 1 p 1 : V a l u e > < / d 2 : a n y T y p e > < d 2 : a n y T y p e   z : I d = " i 6 4 7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4 1 6 " / > < d 1 p 1 : U U I D > 1 d 9 f d f f 1 - 5 b b c - 4 7 a 0 - a 1 a 6 - f 7 3 6 3 a 9 c 4 6 0 c < / d 1 p 1 : U U I D > < d 1 p 1 : C o n t a i n e r   z : R e f = " i 6 4 1 7 " / > < d 1 p 1 : V a l u e   i : t y p e = " d 1 : s t r i n g " > ' T 5 4 ' ! 6 8 : 6 8 < / d 1 p 1 : V a l u e > < / d 2 : a n y T y p e > < d 2 : a n y T y p e   z : I d = " i 6 4 7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4 1 6 " / > < d 1 p 1 : U U I D > 0 e c 5 8 b d 0 - c 9 6 1 - 4 5 3 6 - 9 6 e 2 - 9 e 5 b e 9 a 1 1 f 3 2 < / d 1 p 1 : U U I D > < d 1 p 1 : C o n t a i n e r   z : R e f = " i 6 4 1 7 " / > < d 1 p 1 : V a l u e   i : t y p e = " d 1 : s t r i n g " > ' T 5 5 ' ! 6 8 : 6 8 < / d 1 p 1 : V a l u e > < / d 2 : a n y T y p e > < d 2 : a n y T y p e   z : I d = " i 6 4 7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4 1 6 " / > < d 1 p 1 : U U I D > 5 d 5 1 c f b 1 - 0 6 7 8 - 4 7 a 3 - a 1 4 6 - 1 7 3 b c d c a 5 2 a e < / d 1 p 1 : U U I D > < d 1 p 1 : C o n t a i n e r   z : R e f = " i 6 4 1 7 " / > < d 1 p 1 : V a l u e   i : t y p e = " d 1 : s t r i n g " > ' T 5 6 ' ! 6 8 : 6 8 < / d 1 p 1 : V a l u e > < / d 2 : a n y T y p e > < d 2 : a n y T y p e   z : I d = " i 6 4 7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4 1 6 " / > < d 1 p 1 : U U I D > d c f 6 a 5 6 c - f d 7 e - 4 c 9 8 - 9 d b 2 - 9 5 f 0 f 9 7 4 4 6 0 3 < / d 1 p 1 : U U I D > < d 1 p 1 : C o n t a i n e r   z : R e f = " i 6 4 1 7 " / > < d 1 p 1 : V a l u e   i : t y p e = " d 1 : s t r i n g " > ' T 5 7 ' ! 6 8 : 6 8 < / d 1 p 1 : V a l u e > < / d 2 : a n y T y p e > < d 2 : a n y T y p e   z : I d = " i 6 4 7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4 1 6 " / > < d 1 p 1 : U U I D > b b f f a 4 4 0 - 1 9 2 6 - 4 9 1 0 - a c 0 3 - 9 4 5 3 8 8 c d 1 3 b a < / d 1 p 1 : U U I D > < d 1 p 1 : C o n t a i n e r   z : R e f = " i 6 4 1 7 " / > < d 1 p 1 : V a l u e   i : t y p e = " d 1 : s t r i n g " > ' T 5 8 ' ! 6 8 : 6 8 < / d 1 p 1 : V a l u e > < / d 2 : a n y T y p e > < d 2 : a n y T y p e   z : I d = " i 6 4 7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4 1 6 " / > < d 1 p 1 : U U I D > 2 1 6 d f b 8 f - 2 0 a 1 - 4 a 0 6 - 9 6 7 d - 2 d e 9 6 c 2 6 9 2 d 8 < / d 1 p 1 : U U I D > < d 1 p 1 : C o n t a i n e r   z : R e f = " i 6 4 1 7 " / > < d 1 p 1 : V a l u e   i : t y p e = " d 1 : s t r i n g " > ' T 5 9 ' ! 6 8 : 6 8 < / d 1 p 1 : V a l u e > < / d 2 : a n y T y p e > < d 2 : a n y T y p e   z : I d = " i 6 4 7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4 1 6 " / > < d 1 p 1 : U U I D > f f 9 8 b 2 c 6 - e 4 7 b - 4 8 f d - a a 7 2 - 1 f 2 0 5 4 d 7 7 f 3 d < / d 1 p 1 : U U I D > < d 1 p 1 : C o n t a i n e r   z : R e f = " i 6 4 1 7 " / > < d 1 p 1 : V a l u e   i : t y p e = " d 1 : s t r i n g " > ' T 6 0 ' ! 6 7 : 6 7 < / d 1 p 1 : V a l u e > < / d 2 : a n y T y p e > < d 2 : a n y T y p e   z : I d = " i 6 4 7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4 1 6 " / > < d 1 p 1 : U U I D > 9 4 a 9 b 3 7 f - d 6 5 1 - 4 c 1 6 - 9 4 0 4 - 9 4 1 4 5 1 7 e 8 3 1 e < / d 1 p 1 : U U I D > < d 1 p 1 : C o n t a i n e r   z : R e f = " i 6 4 1 7 " / > < d 1 p 1 : V a l u e   i : t y p e = " d 1 : s t r i n g " > ' T 6 1 ' ! 6 7 : 6 7 < / d 1 p 1 : V a l u e > < / d 2 : a n y T y p e > < d 2 : a n y T y p e   z : I d = " i 6 4 8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4 1 6 " / > < d 1 p 1 : U U I D > 4 e 3 7 d 6 1 c - b 0 3 6 - 4 1 1 9 - a f d 5 - 6 7 5 b 4 0 b 9 4 f 2 4 < / d 1 p 1 : U U I D > < d 1 p 1 : C o n t a i n e r   z : R e f = " i 6 4 1 7 " / > < d 1 p 1 : V a l u e   i : t y p e = " d 1 : s t r i n g " > ' T 6 2 ' ! 6 7 : 6 7 < / d 1 p 1 : V a l u e > < / d 2 : a n y T y p e > < d 2 : a n y T y p e   z : I d = " i 6 4 8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4 1 6 " / > < d 1 p 1 : U U I D > 5 f c 4 8 6 6 6 - e a 5 b - 4 0 f d - 9 4 1 f - 0 8 f 8 9 9 4 4 3 a 8 5 < / d 1 p 1 : U U I D > < d 1 p 1 : C o n t a i n e r   z : R e f = " i 6 4 1 7 " / > < d 1 p 1 : V a l u e   i : t y p e = " d 1 : s t r i n g " > ' T 6 3 ' ! 6 7 : 6 7 < / d 1 p 1 : V a l u e > < / d 2 : a n y T y p e > < d 2 : a n y T y p e   z : I d = " i 6 4 8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4 1 6 " / > < d 1 p 1 : U U I D > 9 b 9 b a d 0 3 - 3 e f 0 - 4 c a 8 - a 0 c 1 - e a 8 4 c 9 1 a 0 2 f 7 < / d 1 p 1 : U U I D > < d 1 p 1 : C o n t a i n e r   z : R e f = " i 6 4 1 7 " / > < d 1 p 1 : V a l u e   i : t y p e = " d 1 : s t r i n g " > ' T 6 4 ' ! 6 7 : 6 7 < / d 1 p 1 : V a l u e > < / d 2 : a n y T y p e > < d 2 : a n y T y p e   z : I d = " i 6 4 8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4 1 6 " / > < d 1 p 1 : U U I D > 1 d e f 4 e 1 d - c a c 6 - 4 6 3 8 - b c 3 a - 9 4 d d 3 0 0 0 f 7 b b < / d 1 p 1 : U U I D > < d 1 p 1 : C o n t a i n e r   z : R e f = " i 6 4 1 7 " / > < d 1 p 1 : V a l u e   i : t y p e = " d 1 : s t r i n g " > ' T 6 5 ' ! 6 8 : 6 8 < / d 1 p 1 : V a l u e > < / d 2 : a n y T y p e > < d 2 : a n y T y p e   z : I d = " i 6 4 8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4 1 6 " / > < d 1 p 1 : U U I D > a a f 6 e b 0 9 - 6 0 8 5 - 4 8 a 9 - 9 d 5 4 - d c 5 5 6 5 a d 3 5 4 b < / d 1 p 1 : U U I D > < d 1 p 1 : C o n t a i n e r   z : R e f = " i 6 4 1 7 " / > < d 1 p 1 : V a l u e   i : t y p e = " d 1 : s t r i n g " > ' T 6 6 ' ! 6 8 : 6 8 < / d 1 p 1 : V a l u e > < / d 2 : a n y T y p e > < d 2 : a n y T y p e   z : I d = " i 6 4 8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4 1 6 " / > < d 1 p 1 : U U I D > f 3 8 0 3 8 b 7 - c 5 8 4 - 4 2 d a - b 0 2 a - 9 c 8 d 9 c b c 2 2 9 3 < / d 1 p 1 : U U I D > < d 1 p 1 : C o n t a i n e r   z : R e f = " i 6 4 1 7 " / > < d 1 p 1 : V a l u e   i : t y p e = " d 1 : s t r i n g " > ' T 6 7 ' ! 6 8 : 6 8 < / d 1 p 1 : V a l u e > < / d 2 : a n y T y p e > < d 2 : a n y T y p e   z : I d = " i 6 4 8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4 1 6 " / > < d 1 p 1 : U U I D > a a d c 0 a 9 5 - 0 7 8 6 - 4 b a 9 - 8 c c 5 - c 6 0 0 9 2 f 1 7 4 3 0 < / d 1 p 1 : U U I D > < d 1 p 1 : C o n t a i n e r   z : R e f = " i 6 4 1 7 " / > < d 1 p 1 : V a l u e   i : t y p e = " d 1 : s t r i n g " > ' T 6 8 ' ! 6 8 : 6 8 < / d 1 p 1 : V a l u e > < / d 2 : a n y T y p e > < d 2 : a n y T y p e   z : I d = " i 6 4 8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4 1 6 " / > < d 1 p 1 : U U I D > f a 3 b 1 3 d 2 - 8 b c d - 4 2 3 b - b a 6 3 - 4 e 9 b 6 8 6 1 3 d f b < / d 1 p 1 : U U I D > < d 1 p 1 : C o n t a i n e r   z : R e f = " i 6 4 1 7 " / > < d 1 p 1 : V a l u e   i : t y p e = " d 1 : s t r i n g " > ' T 6 9 ' ! 6 8 : 6 8 < / d 1 p 1 : V a l u e > < / d 2 : a n y T y p e > < d 2 : a n y T y p e   z : I d = " i 6 4 8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4 1 6 " / > < d 1 p 1 : U U I D > f 6 6 7 4 f 7 e - 7 f 9 2 - 4 e f 0 - b f 5 a - 7 6 9 2 0 c b b 2 6 6 6 < / d 1 p 1 : U U I D > < d 1 p 1 : C o n t a i n e r   z : R e f = " i 6 4 1 7 " / > < d 1 p 1 : V a l u e   i : t y p e = " d 1 : s t r i n g " > ' T 7 0 ' ! 6 9 : 6 9 < / d 1 p 1 : V a l u e > < / d 2 : a n y T y p e > < d 2 : a n y T y p e   z : I d = " i 6 4 8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4 1 6 " / > < d 1 p 1 : U U I D > 0 8 f 8 9 9 0 d - f 5 2 7 - 4 7 3 e - b 9 0 7 - e e 4 6 5 d 4 6 d 9 c c < / d 1 p 1 : U U I D > < d 1 p 1 : C o n t a i n e r   z : R e f = " i 6 4 1 7 " / > < d 1 p 1 : V a l u e   i : t y p e = " d 1 : s t r i n g " > ' T 7 1 ' ! 6 9 : 6 9 < / d 1 p 1 : V a l u e > < / d 2 : a n y T y p e > < d 2 : a n y T y p e   z : I d = " i 6 4 9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4 1 6 " / > < d 1 p 1 : U U I D > d 3 3 7 f 5 0 7 - 5 6 1 c - 4 3 c c - b b 1 3 - f 7 1 a 4 6 8 0 8 c 5 6 < / d 1 p 1 : U U I D > < d 1 p 1 : C o n t a i n e r   z : R e f = " i 6 4 1 7 " / > < d 1 p 1 : V a l u e   i : t y p e = " d 1 : s t r i n g " > ' T 7 2 ' ! 6 9 : 6 9 < / d 1 p 1 : V a l u e > < / d 2 : a n y T y p e > < d 2 : a n y T y p e   z : I d = " i 6 4 9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4 1 6 " / > < d 1 p 1 : U U I D > 3 d 7 d d 4 3 4 - b 8 b 4 - 4 5 2 a - 8 5 4 1 - 5 e 7 5 a b 9 0 2 0 a 2 < / d 1 p 1 : U U I D > < d 1 p 1 : C o n t a i n e r   z : R e f = " i 6 4 1 7 " / > < d 1 p 1 : V a l u e   i : t y p e = " d 1 : s t r i n g " > ' T 7 3 ' ! 6 9 : 6 9 < / d 1 p 1 : V a l u e > < / d 2 : a n y T y p e > < d 2 : a n y T y p e   z : I d = " i 6 4 9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4 1 6 " / > < d 1 p 1 : U U I D > b 2 2 9 2 2 2 f - 8 0 3 1 - 4 3 5 6 - 9 9 3 5 - f 5 2 0 f 5 8 6 b b 6 7 < / d 1 p 1 : U U I D > < d 1 p 1 : C o n t a i n e r   z : R e f = " i 6 4 1 7 " / > < d 1 p 1 : V a l u e   i : t y p e = " d 1 : s t r i n g " > ' T 7 4 ' ! 6 9 : 6 9 < / d 1 p 1 : V a l u e > < / d 2 : a n y T y p e > < d 2 : a n y T y p e   z : I d = " i 6 4 9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4 1 6 " / > < d 1 p 1 : U U I D > 0 a 9 7 9 f c 1 - f d 7 a - 4 3 3 7 - b f a 9 - d b 9 f e a f 1 4 2 3 8 < / d 1 p 1 : U U I D > < d 1 p 1 : C o n t a i n e r   z : R e f = " i 6 4 1 7 " / > < d 1 p 1 : V a l u e   i : t y p e = " d 1 : s t r i n g " > ' T 7 5 ' ! 6 8 : 6 8 < / d 1 p 1 : V a l u e > < / d 2 : a n y T y p e > < d 2 : a n y T y p e   z : I d = " i 6 4 9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4 1 6 " / > < d 1 p 1 : U U I D > f 9 b 0 d b f e - b c c 8 - 4 b 4 b - a 0 0 0 - 7 5 9 8 0 4 d 2 4 c 8 8 < / d 1 p 1 : U U I D > < d 1 p 1 : C o n t a i n e r   z : R e f = " i 6 4 1 7 " / > < d 1 p 1 : V a l u e   i : t y p e = " d 1 : s t r i n g " > ' T 7 6 ' ! 6 8 : 6 8 < / d 1 p 1 : V a l u e > < / d 2 : a n y T y p e > < d 2 : a n y T y p e   z : I d = " i 6 4 9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4 1 6 " / > < d 1 p 1 : U U I D > 2 3 b c 8 2 c a - c 4 4 a - 4 5 3 8 - b 3 1 0 - f 5 a 7 e b 3 f 7 3 0 0 < / d 1 p 1 : U U I D > < d 1 p 1 : C o n t a i n e r   z : R e f = " i 6 4 1 7 " / > < d 1 p 1 : V a l u e   i : t y p e = " d 1 : s t r i n g " > ' T 7 7 ' ! 6 8 : 6 8 < / d 1 p 1 : V a l u e > < / d 2 : a n y T y p e > < d 2 : a n y T y p e   z : I d = " i 6 4 9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4 1 6 " / > < d 1 p 1 : U U I D > e 9 4 e f d 2 c - a 0 4 3 - 4 b 6 4 - 8 f 2 4 - 3 8 2 9 7 3 c c 6 7 4 8 < / d 1 p 1 : U U I D > < d 1 p 1 : C o n t a i n e r   z : R e f = " i 6 4 1 7 " / > < d 1 p 1 : V a l u e   i : t y p e = " d 1 : s t r i n g " > ' T 7 8 ' ! 6 8 : 6 8 < / d 1 p 1 : V a l u e > < / d 2 : a n y T y p e > < d 2 : a n y T y p e   z : I d = " i 6 4 9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4 1 6 " / > < d 1 p 1 : U U I D > 2 b 2 b 7 6 1 7 - 5 b 1 2 - 4 a 1 b - 9 d 6 0 - d a 0 7 b 1 5 7 0 6 9 0 < / d 1 p 1 : U U I D > < d 1 p 1 : C o n t a i n e r   z : R e f = " i 6 4 1 7 " / > < d 1 p 1 : V a l u e   i : t y p e = " d 1 : s t r i n g " > ' T 7 9 ' ! 6 9 : 6 9 < / d 1 p 1 : V a l u e > < / d 2 : a n y T y p e > < d 2 : a n y T y p e   z : I d = " i 6 4 9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4 1 6 " / > < d 1 p 1 : U U I D > 2 a 7 6 7 e e 8 - 9 4 f 2 - 4 d 7 2 - b c 5 f - c 9 0 4 9 1 6 7 e b 6 c < / d 1 p 1 : U U I D > < d 1 p 1 : C o n t a i n e r   z : R e f = " i 6 4 1 7 " / > < d 1 p 1 : V a l u e   i : t y p e = " d 1 : s t r i n g " > ' T 8 0 ' ! 6 9 : 6 9 < / d 1 p 1 : V a l u e > < / d 2 : a n y T y p e > < d 2 : a n y T y p e   z : I d = " i 6 4 9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4 1 6 " / > < d 1 p 1 : U U I D > 6 9 6 4 a 9 0 e - d 8 a d - 4 8 1 e - 9 4 a a - 1 3 a 9 8 8 5 6 8 4 a a < / d 1 p 1 : U U I D > < d 1 p 1 : C o n t a i n e r   z : R e f = " i 6 4 1 7 " / > < d 1 p 1 : V a l u e   i : t y p e = " d 1 : s t r i n g " > ' T 8 1 ' ! 6 9 : 6 9 < / d 1 p 1 : V a l u e > < / d 2 : a n y T y p e > < d 2 : a n y T y p e   z : I d = " i 6 5 0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4 1 6 " / > < d 1 p 1 : U U I D > d 3 f f 3 7 4 0 - 7 9 8 e - 4 1 1 a - 9 7 6 2 - b 4 a a 8 b 5 8 d a b 2 < / d 1 p 1 : U U I D > < d 1 p 1 : C o n t a i n e r   z : R e f = " i 6 4 1 7 " / > < d 1 p 1 : V a l u e   i : t y p e = " d 1 : s t r i n g " > ' T 8 2 ' ! 6 8 : 6 8 < / d 1 p 1 : V a l u e > < / d 2 : a n y T y p e > < d 2 : a n y T y p e   z : I d = " i 6 5 0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4 1 6 " / > < d 1 p 1 : U U I D > b b b b 6 3 9 8 - 0 e d 6 - 4 2 4 4 - a d f 0 - d 8 c 5 3 f 0 4 0 f 0 4 < / d 1 p 1 : U U I D > < d 1 p 1 : C o n t a i n e r   z : R e f = " i 6 4 1 7 " / > < d 1 p 1 : V a l u e   i : t y p e = " d 1 : s t r i n g " > ' T 8 3 ' ! 6 8 : 6 8 < / d 1 p 1 : V a l u e > < / d 2 : a n y T y p e > < d 2 : a n y T y p e   z : I d = " i 6 5 0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4 1 6 " / > < d 1 p 1 : U U I D > b e b 9 3 5 0 e - f f 4 8 - 4 a 3 7 - 8 b 2 7 - 2 1 b b f 0 d d 9 2 5 d < / d 1 p 1 : U U I D > < d 1 p 1 : C o n t a i n e r   z : R e f = " i 6 4 1 7 " / > < d 1 p 1 : V a l u e   i : t y p e = " d 1 : s t r i n g " > ' T 8 4 ' ! 6 8 : 6 8 < / d 1 p 1 : V a l u e > < / d 2 : a n y T y p e > < d 2 : a n y T y p e   z : I d = " i 6 5 0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4 1 6 " / > < d 1 p 1 : U U I D > 0 7 1 2 7 0 3 0 - 0 2 f d - 4 f 0 8 - a 7 f 8 - d 2 a e 7 3 d 0 5 c f 7 < / d 1 p 1 : U U I D > < d 1 p 1 : C o n t a i n e r   z : R e f = " i 6 4 1 7 " / > < d 1 p 1 : V a l u e   i : t y p e = " d 1 : s t r i n g " > ' T 8 5 ' ! 6 8 : 6 8 < / d 1 p 1 : V a l u e > < / d 2 : a n y T y p e > < d 2 : a n y T y p e   z : I d = " i 6 5 0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4 1 6 " / > < d 1 p 1 : U U I D > 9 4 b 8 8 d 0 1 - 8 8 6 f - 4 6 f 6 - 9 a a 7 - d b b 5 f b 2 5 e f 9 c < / d 1 p 1 : U U I D > < d 1 p 1 : C o n t a i n e r   z : R e f = " i 6 4 1 7 " / > < d 1 p 1 : V a l u e   i : t y p e = " d 1 : s t r i n g " > ' T 8 6 ' ! 6 7 : 6 7 < / d 1 p 1 : V a l u e > < / d 2 : a n y T y p e > < d 2 : a n y T y p e   z : I d = " i 6 5 0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4 1 6 " / > < d 1 p 1 : U U I D > a b 2 c d f f 8 - 1 0 a c - 4 7 5 9 - b 4 7 b - 9 9 1 e 0 4 c e 8 b 8 4 < / d 1 p 1 : U U I D > < d 1 p 1 : C o n t a i n e r   z : R e f = " i 6 4 1 7 " / > < d 1 p 1 : V a l u e   i : t y p e = " d 1 : s t r i n g " > ' T 8 7 ' ! 6 8 : 6 8 < / d 1 p 1 : V a l u e > < / d 2 : a n y T y p e > < d 2 : a n y T y p e   z : I d = " i 6 5 0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4 1 6 " / > < d 1 p 1 : U U I D > c a b c c a 8 1 - b 5 f 7 - 4 7 5 1 - a 5 1 3 - e 7 a 6 6 9 f 3 e e c d < / d 1 p 1 : U U I D > < d 1 p 1 : C o n t a i n e r   z : R e f = " i 6 4 1 7 " / > < d 1 p 1 : V a l u e   i : t y p e = " d 1 : s t r i n g " > ' T 8 8 ' ! 6 8 : 6 8 < / d 1 p 1 : V a l u e > < / d 2 : a n y T y p e > < d 2 : a n y T y p e   z : I d = " i 6 5 0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4 1 6 " / > < d 1 p 1 : U U I D > 6 4 0 f 2 e 4 d - 2 f 6 2 - 4 d 3 0 - b f a 9 - e c a 5 3 6 d b a a b 3 < / d 1 p 1 : U U I D > < d 1 p 1 : C o n t a i n e r   z : R e f = " i 6 4 1 7 " / > < d 1 p 1 : V a l u e   i : t y p e = " d 1 : s t r i n g " > ' T 8 9 ' ! 6 8 : 6 8 < / d 1 p 1 : V a l u e > < / d 2 : a n y T y p e > < d 2 : a n y T y p e   z : I d = " i 6 5 0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4 1 6 " / > < d 1 p 1 : U U I D > 8 f a d 8 6 6 e - c 3 c 9 - 4 6 3 e - 8 8 c b - 7 8 b f d e 9 c 5 4 1 b < / d 1 p 1 : U U I D > < d 1 p 1 : C o n t a i n e r   z : R e f = " i 6 4 1 7 " / > < d 1 p 1 : V a l u e   i : t y p e = " d 1 : s t r i n g " > ' T 9 0 ' ! 6 7 : 6 7 < / d 1 p 1 : V a l u e > < / d 2 : a n y T y p e > < d 2 : a n y T y p e   z : I d = " i 6 5 0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4 1 6 " / > < d 1 p 1 : U U I D > d 0 e 6 6 d e e - d d b 3 - 4 4 0 d - b 9 0 9 - 0 1 2 d 2 c c b c d 8 4 < / d 1 p 1 : U U I D > < d 1 p 1 : C o n t a i n e r   z : R e f = " i 6 4 1 7 " / > < d 1 p 1 : V a l u e   i : t y p e = " d 1 : s t r i n g " > ' T 9 1 ' ! 6 7 : 6 7 < / d 1 p 1 : V a l u e > < / d 2 : a n y T y p e > < d 2 : a n y T y p e   z : I d = " i 6 5 1 0 "   i : t y p e = " d 1 p 1 : M D M P r o p e r t y " > < d 1 p 1 : N a m e > C o m p a r i s o n R e s u l t < / d 1 p 1 : N a m e > < d 1 p 1 : P a r e n t   z : R e f = " i 6 4 1 6 " / > < d 1 p 1 : U U I D > e 2 6 8 0 f d e - b 8 8 d - 4 9 1 1 - 9 2 8 d - 3 d 2 c 5 c 5 1 1 b 0 3 < / d 1 p 1 : U U I D > < d 1 p 1 : C o n t a i n e r   z : R e f = " i 6 4 1 7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5 1 1 " > < d 1 p 1 : U U I D > c c 7 d 7 9 f 0 - 1 9 3 d - 4 8 8 5 - a a 8 3 - 7 c a f 6 c 7 e b 9 4 0 < / d 1 p 1 : U U I D > < d 1 p 1 : _ e l e m e n t s > < d 2 : a n y T y p e   z : R e f = " i 6 4 1 8 " / > < d 2 : a n y T y p e   z : R e f = " i 6 4 1 9 " / > < d 2 : a n y T y p e   z : R e f = " i 6 4 2 0 " / > < d 2 : a n y T y p e   z : R e f = " i 6 4 2 1 " / > < d 2 : a n y T y p e   z : R e f = " i 6 4 2 2 " / > < d 2 : a n y T y p e   z : R e f = " i 6 4 2 3 " / > < d 2 : a n y T y p e   z : R e f = " i 6 4 2 4 " / > < d 2 : a n y T y p e   z : R e f = " i 6 4 2 5 " / > < d 2 : a n y T y p e   z : R e f = " i 6 4 2 6 " / > < d 2 : a n y T y p e   z : R e f = " i 6 4 2 7 " / > < d 2 : a n y T y p e   z : R e f = " i 6 4 2 8 " / > < d 2 : a n y T y p e   z : R e f = " i 6 4 2 9 " / > < d 2 : a n y T y p e   z : R e f = " i 6 4 3 0 " / > < d 2 : a n y T y p e   z : R e f = " i 6 4 3 1 " / > < d 2 : a n y T y p e   z : R e f = " i 6 4 3 2 " / > < d 2 : a n y T y p e   z : R e f = " i 6 4 3 3 " / > < d 2 : a n y T y p e   z : R e f = " i 6 4 3 4 " / > < d 2 : a n y T y p e   z : R e f = " i 6 4 3 5 " / > < d 2 : a n y T y p e   z : R e f = " i 6 4 3 6 " / > < d 2 : a n y T y p e   z : R e f = " i 6 4 3 7 " / > < d 2 : a n y T y p e   z : R e f = " i 6 4 3 8 " / > < d 2 : a n y T y p e   z : R e f = " i 6 4 3 9 " / > < d 2 : a n y T y p e   z : R e f = " i 6 4 4 0 " / > < d 2 : a n y T y p e   z : R e f = " i 6 4 4 1 " / > < d 2 : a n y T y p e   z : R e f = " i 6 4 4 2 " / > < d 2 : a n y T y p e   z : R e f = " i 6 4 4 3 " / > < d 2 : a n y T y p e   z : R e f = " i 6 4 4 4 " / > < d 2 : a n y T y p e   z : R e f = " i 6 4 4 5 " / > < d 2 : a n y T y p e   z : R e f = " i 6 4 4 6 " / > < d 2 : a n y T y p e   z : R e f = " i 6 4 4 7 " / > < d 2 : a n y T y p e   z : R e f = " i 6 4 4 8 " / > < d 2 : a n y T y p e   z : R e f = " i 6 4 4 9 " / > < d 2 : a n y T y p e   z : R e f = " i 6 4 5 0 " / > < d 2 : a n y T y p e   z : R e f = " i 6 4 5 1 " / > < d 2 : a n y T y p e   z : R e f = " i 6 4 5 2 " / > < d 2 : a n y T y p e   z : R e f = " i 6 4 5 3 " / > < d 2 : a n y T y p e   z : R e f = " i 6 4 5 4 " / > < d 2 : a n y T y p e   z : R e f = " i 6 4 5 5 " / > < d 2 : a n y T y p e   z : R e f = " i 6 4 5 6 " / > < d 2 : a n y T y p e   z : R e f = " i 6 4 5 7 " / > < d 2 : a n y T y p e   z : R e f = " i 6 4 5 8 " / > < d 2 : a n y T y p e   z : R e f = " i 6 4 5 9 " / > < d 2 : a n y T y p e   z : R e f = " i 6 4 6 0 " / > < d 2 : a n y T y p e   z : R e f = " i 6 4 6 1 " / > < d 2 : a n y T y p e   z : R e f = " i 6 4 6 2 " / > < d 2 : a n y T y p e   z : R e f = " i 6 4 6 3 " / > < d 2 : a n y T y p e   z : R e f = " i 6 4 6 4 " / > < d 2 : a n y T y p e   z : R e f = " i 6 4 6 5 " / > < d 2 : a n y T y p e   z : R e f = " i 6 4 6 6 " / > < d 2 : a n y T y p e   z : R e f = " i 6 4 6 7 " / > < d 2 : a n y T y p e   z : R e f = " i 6 4 6 8 " / > < d 2 : a n y T y p e   z : R e f = " i 6 4 6 9 " / > < d 2 : a n y T y p e   z : R e f = " i 6 4 7 0 " / > < d 2 : a n y T y p e   z : R e f = " i 6 4 7 1 " / > < d 2 : a n y T y p e   z : R e f = " i 6 4 7 2 " / > < d 2 : a n y T y p e   z : R e f = " i 6 4 7 3 " / > < d 2 : a n y T y p e   z : R e f = " i 6 4 7 4 " / > < d 2 : a n y T y p e   z : R e f = " i 6 4 7 5 " / > < d 2 : a n y T y p e   z : R e f = " i 6 4 7 6 " / > < d 2 : a n y T y p e   z : R e f = " i 6 4 7 7 " / > < d 2 : a n y T y p e   z : R e f = " i 6 4 7 8 " / > < d 2 : a n y T y p e   z : R e f = " i 6 4 7 9 " / > < d 2 : a n y T y p e   z : R e f = " i 6 4 8 0 " / > < d 2 : a n y T y p e   z : R e f = " i 6 4 8 1 " / > < d 2 : a n y T y p e   z : R e f = " i 6 4 8 2 " / > < d 2 : a n y T y p e   z : R e f = " i 6 4 8 3 " / > < d 2 : a n y T y p e   z : R e f = " i 6 4 8 4 " / > < d 2 : a n y T y p e   z : R e f = " i 6 4 8 5 " / > < d 2 : a n y T y p e   z : R e f = " i 6 4 8 6 " / > < d 2 : a n y T y p e   z : R e f = " i 6 4 8 7 " / > < d 2 : a n y T y p e   z : R e f = " i 6 4 8 8 " / > < d 2 : a n y T y p e   z : R e f = " i 6 4 8 9 " / > < d 2 : a n y T y p e   z : R e f = " i 6 4 9 0 " / > < d 2 : a n y T y p e   z : R e f = " i 6 4 9 1 " / > < d 2 : a n y T y p e   z : R e f = " i 6 4 9 2 " / > < d 2 : a n y T y p e   z : R e f = " i 6 4 9 3 " / > < d 2 : a n y T y p e   z : R e f = " i 6 4 9 4 " / > < d 2 : a n y T y p e   z : R e f = " i 6 4 9 5 " / > < d 2 : a n y T y p e   z : R e f = " i 6 4 9 6 " / > < d 2 : a n y T y p e   z : R e f = " i 6 4 9 7 " / > < d 2 : a n y T y p e   z : R e f = " i 6 4 9 8 " / > < d 2 : a n y T y p e   z : R e f = " i 6 4 9 9 " / > < d 2 : a n y T y p e   z : R e f = " i 6 5 0 0 " / > < d 2 : a n y T y p e   z : R e f = " i 6 5 0 1 " / > < d 2 : a n y T y p e   z : R e f = " i 6 5 0 2 " / > < d 2 : a n y T y p e   z : R e f = " i 6 5 0 3 " / > < d 2 : a n y T y p e   z : R e f = " i 6 5 0 4 " / > < d 2 : a n y T y p e   z : R e f = " i 6 5 0 5 " / > < d 2 : a n y T y p e   z : R e f = " i 6 5 0 6 " / > < d 2 : a n y T y p e   z : R e f = " i 6 5 0 7 " / > < d 2 : a n y T y p e   z : R e f = " i 6 5 0 8 " / > < d 2 : a n y T y p e   z : R e f = " i 6 5 0 9 " / > < d 2 : a n y T y p e   z : R e f = " i 6 5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5 1 2 "   i : t y p e = " d 1 p 1 : L a b e l " > < d 1 p 1 : P a r e n t   z : R e f = " i 6 4 1 6 " / > < d 1 p 1 : U U I D > 0 6 e 2 c c f 7 - 3 1 5 3 - 4 c 7 a - 8 7 6 b - e 1 2 1 3 8 5 3 e c 2 6 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 A n a l y s i s S u b t o t a l 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5 1 3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S p & a m p ; 2 3 3 ; c i a l i t & a m p ; 2 3 3 ; s & a m p ; 3 2 ; p l u r i & a m p ; 4 5 ; t e c h n o l o g i q u e s & a m p ; 3 2 ; d e & a m p ; 3 2 ; l a & a m p ; 3 2 ; p r o d u c t i o n & a m p ; 3 2 ; < / d 1 p 1 : N a m e > < d 1 p 1 : O b j e c t T y p e > E l e m e n t < / d 1 p 1 : O b j e c t T y p e > < d 1 p 1 : P a r e n t   z : R e f = " i 2 4 1 " / > < d 1 p 1 : U U I D > 3 4 5 e e 0 7 8 - a d b 2 - 4 c 6 4 - a 1 1 5 - 2 e 9 5 8 b 5 3 9 a e 3 < / d 1 p 1 : U U I D > < d 1 p 1 : _ p r o p e r t i e s   z : I d = " i 6 5 1 4 "   i : t y p e = " d 1 p 1 : M D M P r o p e r t i e s " > < d 1 p 1 : P a r e n t   z : R e f = " i 6 5 1 3 " / > < d 1 p 1 : U U I D > f e c 2 7 9 b d - f 2 f 1 - 4 8 7 7 - b 4 3 f - 7 f 6 c e c b 0 5 4 0 4 < / d 1 p 1 : U U I D > < d 1 p 1 : _ e l e m e n t s > < d 2 : a n y T y p e   z : I d = " i 6 5 1 5 "   i : t y p e = " d 1 p 1 : M D M P r o p e r t y " > < d 1 p 1 : N a m e > S i g L e t t e r < / d 1 p 1 : N a m e > < d 1 p 1 : P a r e n t   z : R e f = " i 6 5 1 3 " / > < d 1 p 1 : U U I D > d 7 3 4 a b 9 b - 5 5 1 c - 4 e 0 1 - b 3 5 9 - c 9 d 7 a 5 2 5 b c 1 e < / d 1 p 1 : U U I D > < d 1 p 1 : C o n t a i n e r   z : R e f = " i 6 5 1 4 " / > < d 1 p 1 : V a l u e   i : t y p e = " d 1 : s t r i n g " > < / d 1 p 1 : V a l u e > < / d 2 : a n y T y p e > < d 2 : a n y T y p e   z : I d = " i 6 5 1 6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5 1 3 " / > < d 1 p 1 : U U I D > 4 6 4 1 e 1 e 0 - b 9 3 0 - 4 b 2 4 - 8 9 e 9 - 1 2 0 2 e d 8 0 5 3 c 1 < / d 1 p 1 : U U I D > < d 1 p 1 : C o n t a i n e r   z : R e f = " i 6 5 1 4 " / > < d 1 p 1 : V a l u e   i : t y p e = " d 1 : s t r i n g " > ' T 1 ' ! 6 8 : 6 8 < / d 1 p 1 : V a l u e > < / d 2 : a n y T y p e > < d 2 : a n y T y p e   z : I d = " i 6 5 1 7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5 1 3 " / > < d 1 p 1 : U U I D > 7 8 6 2 e 9 7 a - 7 7 5 d - 4 d 7 1 - 9 a 0 7 - 1 e 1 d a 9 d 7 9 5 5 f < / d 1 p 1 : U U I D > < d 1 p 1 : C o n t a i n e r   z : R e f = " i 6 5 1 4 " / > < d 1 p 1 : V a l u e   i : t y p e = " d 1 : s t r i n g " > ' T 2 ' ! 6 8 : 6 8 < / d 1 p 1 : V a l u e > < / d 2 : a n y T y p e > < d 2 : a n y T y p e   z : I d = " i 6 5 1 8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5 1 3 " / > < d 1 p 1 : U U I D > 7 8 7 d 4 b d c - b 3 c 9 - 4 e 9 9 - b a 2 d - 7 d e 7 7 c 9 6 1 9 a 3 < / d 1 p 1 : U U I D > < d 1 p 1 : C o n t a i n e r   z : R e f = " i 6 5 1 4 " / > < d 1 p 1 : V a l u e   i : t y p e = " d 1 : s t r i n g " > ' T 3 ' ! 6 8 : 6 8 < / d 1 p 1 : V a l u e > < / d 2 : a n y T y p e > < d 2 : a n y T y p e   z : I d = " i 6 5 1 9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5 1 3 " / > < d 1 p 1 : U U I D > 4 1 9 0 4 3 9 4 - 1 3 3 7 - 4 9 7 f - 8 c e a - 8 e 3 1 f e f 7 1 a 3 c < / d 1 p 1 : U U I D > < d 1 p 1 : C o n t a i n e r   z : R e f = " i 6 5 1 4 " / > < d 1 p 1 : V a l u e   i : t y p e = " d 1 : s t r i n g " > ' T 4 ' ! 6 8 : 6 8 < / d 1 p 1 : V a l u e > < / d 2 : a n y T y p e > < d 2 : a n y T y p e   z : I d = " i 6 5 2 0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5 1 3 " / > < d 1 p 1 : U U I D > 2 1 c b a 9 7 0 - 3 f 2 c - 4 f 2 a - a 0 9 6 - d 8 8 9 a 4 c 9 4 4 5 7 < / d 1 p 1 : U U I D > < d 1 p 1 : C o n t a i n e r   z : R e f = " i 6 5 1 4 " / > < d 1 p 1 : V a l u e   i : t y p e = " d 1 : s t r i n g " > ' T 5 ' ! 6 8 : 6 8 < / d 1 p 1 : V a l u e > < / d 2 : a n y T y p e > < d 2 : a n y T y p e   z : I d = " i 6 5 2 1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5 1 3 " / > < d 1 p 1 : U U I D > 8 7 7 6 f 2 d a - 4 a c c - 4 9 c 1 - a e c 6 - 9 1 7 3 d 7 5 a b c 1 b < / d 1 p 1 : U U I D > < d 1 p 1 : C o n t a i n e r   z : R e f = " i 6 5 1 4 " / > < d 1 p 1 : V a l u e   i : t y p e = " d 1 : s t r i n g " > ' T 6 ' ! 6 8 : 6 8 < / d 1 p 1 : V a l u e > < / d 2 : a n y T y p e > < d 2 : a n y T y p e   z : I d = " i 6 5 2 2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5 1 3 " / > < d 1 p 1 : U U I D > e a 8 f c 4 c 0 - b 5 8 d - 4 3 0 2 - b e b 4 - 4 8 d d e f 2 b 4 7 b d < / d 1 p 1 : U U I D > < d 1 p 1 : C o n t a i n e r   z : R e f = " i 6 5 1 4 " / > < d 1 p 1 : V a l u e   i : t y p e = " d 1 : s t r i n g " > ' T 7 ' ! 6 8 : 6 8 < / d 1 p 1 : V a l u e > < / d 2 : a n y T y p e > < d 2 : a n y T y p e   z : I d = " i 6 5 2 3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5 1 3 " / > < d 1 p 1 : U U I D > d 9 1 3 5 c d f - a 4 7 e - 4 5 2 9 - 9 5 d 0 - d 3 5 c 6 d a 6 9 9 c 8 < / d 1 p 1 : U U I D > < d 1 p 1 : C o n t a i n e r   z : R e f = " i 6 5 1 4 " / > < d 1 p 1 : V a l u e   i : t y p e = " d 1 : s t r i n g " > ' T 8 ' ! 6 8 : 6 8 < / d 1 p 1 : V a l u e > < / d 2 : a n y T y p e > < d 2 : a n y T y p e   z : I d = " i 6 5 2 4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5 1 3 " / > < d 1 p 1 : U U I D > 5 5 c 0 b 1 5 6 - 4 7 1 1 - 4 f a 2 - a f d 2 - 0 2 b 6 b d d 0 f 2 f e < / d 1 p 1 : U U I D > < d 1 p 1 : C o n t a i n e r   z : R e f = " i 6 5 1 4 " / > < d 1 p 1 : V a l u e   i : t y p e = " d 1 : s t r i n g " > ' T 9 ' ! 6 8 : 6 8 < / d 1 p 1 : V a l u e > < / d 2 : a n y T y p e > < d 2 : a n y T y p e   z : I d = " i 6 5 2 5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5 1 3 " / > < d 1 p 1 : U U I D > e b 3 3 c 7 0 3 - 0 5 6 9 - 4 f d 8 - 9 7 c c - c f 9 0 0 9 a 0 5 1 6 0 < / d 1 p 1 : U U I D > < d 1 p 1 : C o n t a i n e r   z : R e f = " i 6 5 1 4 " / > < d 1 p 1 : V a l u e   i : t y p e = " d 1 : s t r i n g " > ' T 1 0 ' ! 6 8 : 6 8 < / d 1 p 1 : V a l u e > < / d 2 : a n y T y p e > < d 2 : a n y T y p e   z : I d = " i 6 5 2 6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5 1 3 " / > < d 1 p 1 : U U I D > 6 4 3 7 f d 7 5 - 6 1 2 b - 4 d 0 9 - 9 e 0 4 - 4 4 e 7 9 d 7 2 2 4 1 8 < / d 1 p 1 : U U I D > < d 1 p 1 : C o n t a i n e r   z : R e f = " i 6 5 1 4 " / > < d 1 p 1 : V a l u e   i : t y p e = " d 1 : s t r i n g " > ' T 1 1 ' ! 6 8 : 6 8 < / d 1 p 1 : V a l u e > < / d 2 : a n y T y p e > < d 2 : a n y T y p e   z : I d = " i 6 5 2 7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5 1 3 " / > < d 1 p 1 : U U I D > 3 e b 4 a c 6 c - a d 9 5 - 4 8 e b - 8 2 7 6 - 4 c 4 5 3 2 2 8 6 f 1 d < / d 1 p 1 : U U I D > < d 1 p 1 : C o n t a i n e r   z : R e f = " i 6 5 1 4 " / > < d 1 p 1 : V a l u e   i : t y p e = " d 1 : s t r i n g " > ' T 1 2 ' ! 6 8 : 6 8 < / d 1 p 1 : V a l u e > < / d 2 : a n y T y p e > < d 2 : a n y T y p e   z : I d = " i 6 5 2 8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5 1 3 " / > < d 1 p 1 : U U I D > 9 1 2 b 7 f 5 c - 0 1 2 7 - 4 2 9 e - b 8 b e - 7 5 4 2 2 e 5 4 5 3 6 a < / d 1 p 1 : U U I D > < d 1 p 1 : C o n t a i n e r   z : R e f = " i 6 5 1 4 " / > < d 1 p 1 : V a l u e   i : t y p e = " d 1 : s t r i n g " > ' T 1 3 ' ! 6 8 : 6 8 < / d 1 p 1 : V a l u e > < / d 2 : a n y T y p e > < d 2 : a n y T y p e   z : I d = " i 6 5 2 9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5 1 3 " / > < d 1 p 1 : U U I D > 3 6 9 d 8 c 1 2 - d e 3 c - 4 a 5 5 - a 8 c 4 - 8 b 7 e 8 4 6 5 c d c 3 < / d 1 p 1 : U U I D > < d 1 p 1 : C o n t a i n e r   z : R e f = " i 6 5 1 4 " / > < d 1 p 1 : V a l u e   i : t y p e = " d 1 : s t r i n g " > ' T 1 4 ' ! 6 8 : 6 8 < / d 1 p 1 : V a l u e > < / d 2 : a n y T y p e > < d 2 : a n y T y p e   z : I d = " i 6 5 3 0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5 1 3 " / > < d 1 p 1 : U U I D > 8 5 3 5 d 5 8 6 - 0 d 6 f - 4 0 7 7 - a f 4 5 - 9 a 0 9 5 2 6 7 9 2 2 4 < / d 1 p 1 : U U I D > < d 1 p 1 : C o n t a i n e r   z : R e f = " i 6 5 1 4 " / > < d 1 p 1 : V a l u e   i : t y p e = " d 1 : s t r i n g " > ' T 1 5 ' ! 6 8 : 6 8 < / d 1 p 1 : V a l u e > < / d 2 : a n y T y p e > < d 2 : a n y T y p e   z : I d = " i 6 5 3 1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5 1 3 " / > < d 1 p 1 : U U I D > e 2 0 b a 7 c f - 6 a 8 f - 4 6 f b - 9 7 b 0 - 8 d 2 b 0 7 2 3 5 d 6 0 < / d 1 p 1 : U U I D > < d 1 p 1 : C o n t a i n e r   z : R e f = " i 6 5 1 4 " / > < d 1 p 1 : V a l u e   i : t y p e = " d 1 : s t r i n g " > ' T 1 6 ' ! 6 8 : 6 8 < / d 1 p 1 : V a l u e > < / d 2 : a n y T y p e > < d 2 : a n y T y p e   z : I d = " i 6 5 3 2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5 1 3 " / > < d 1 p 1 : U U I D > 1 c 4 6 6 1 e c - 5 a 0 b - 4 0 f 1 - 8 5 0 2 - 9 5 0 6 1 6 5 2 4 c 8 a < / d 1 p 1 : U U I D > < d 1 p 1 : C o n t a i n e r   z : R e f = " i 6 5 1 4 " / > < d 1 p 1 : V a l u e   i : t y p e = " d 1 : s t r i n g " > ' T 1 7 ' ! 6 8 : 6 8 < / d 1 p 1 : V a l u e > < / d 2 : a n y T y p e > < d 2 : a n y T y p e   z : I d = " i 6 5 3 3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5 1 3 " / > < d 1 p 1 : U U I D > 7 a d c 4 a 1 c - 1 b d b - 4 b e c - 8 4 c 5 - e f a a d f 6 0 8 5 5 1 < / d 1 p 1 : U U I D > < d 1 p 1 : C o n t a i n e r   z : R e f = " i 6 5 1 4 " / > < d 1 p 1 : V a l u e   i : t y p e = " d 1 : s t r i n g " > ' T 1 8 ' ! 6 8 : 6 8 < / d 1 p 1 : V a l u e > < / d 2 : a n y T y p e > < d 2 : a n y T y p e   z : I d = " i 6 5 3 4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5 1 3 " / > < d 1 p 1 : U U I D > 5 4 2 2 f 7 1 8 - 1 6 e 4 - 4 5 a 6 - 9 7 6 6 - 0 f b c b c 9 8 c b 5 9 < / d 1 p 1 : U U I D > < d 1 p 1 : C o n t a i n e r   z : R e f = " i 6 5 1 4 " / > < d 1 p 1 : V a l u e   i : t y p e = " d 1 : s t r i n g " > ' T 1 9 ' ! 6 8 : 6 8 < / d 1 p 1 : V a l u e > < / d 2 : a n y T y p e > < d 2 : a n y T y p e   z : I d = " i 6 5 3 5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5 1 3 " / > < d 1 p 1 : U U I D > 7 4 2 e 2 e 8 a - 4 c 3 c - 4 7 6 b - 8 2 9 d - 8 6 2 1 4 2 f 1 9 2 3 6 < / d 1 p 1 : U U I D > < d 1 p 1 : C o n t a i n e r   z : R e f = " i 6 5 1 4 " / > < d 1 p 1 : V a l u e   i : t y p e = " d 1 : s t r i n g " > ' T 2 0 ' ! 6 8 : 6 8 < / d 1 p 1 : V a l u e > < / d 2 : a n y T y p e > < d 2 : a n y T y p e   z : I d = " i 6 5 3 6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5 1 3 " / > < d 1 p 1 : U U I D > d 6 c a a e d 8 - b 1 f 7 - 4 5 2 7 - a c a 2 - 2 4 b 2 5 2 a f b d d f < / d 1 p 1 : U U I D > < d 1 p 1 : C o n t a i n e r   z : R e f = " i 6 5 1 4 " / > < d 1 p 1 : V a l u e   i : t y p e = " d 1 : s t r i n g " > ' T 2 1 ' ! 6 8 : 6 8 < / d 1 p 1 : V a l u e > < / d 2 : a n y T y p e > < d 2 : a n y T y p e   z : I d = " i 6 5 3 7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5 1 3 " / > < d 1 p 1 : U U I D > 9 5 b 5 8 0 0 e - 6 5 1 8 - 4 b 1 f - b e 3 8 - 2 8 2 0 2 e b 8 1 0 7 c < / d 1 p 1 : U U I D > < d 1 p 1 : C o n t a i n e r   z : R e f = " i 6 5 1 4 " / > < d 1 p 1 : V a l u e   i : t y p e = " d 1 : s t r i n g " > ' T 2 2 ' ! 6 9 : 6 9 < / d 1 p 1 : V a l u e > < / d 2 : a n y T y p e > < d 2 : a n y T y p e   z : I d = " i 6 5 3 8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5 1 3 " / > < d 1 p 1 : U U I D > 4 2 9 d 0 e 9 f - c 8 e 2 - 4 7 e 4 - 9 9 d 7 - 8 4 6 f d 5 0 d 3 3 e c < / d 1 p 1 : U U I D > < d 1 p 1 : C o n t a i n e r   z : R e f = " i 6 5 1 4 " / > < d 1 p 1 : V a l u e   i : t y p e = " d 1 : s t r i n g " > ' T 2 3 ' ! 6 9 : 6 9 < / d 1 p 1 : V a l u e > < / d 2 : a n y T y p e > < d 2 : a n y T y p e   z : I d = " i 6 5 3 9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5 1 3 " / > < d 1 p 1 : U U I D > 6 4 9 4 4 5 4 b - 9 1 1 c - 4 5 7 8 - 9 8 e 8 - f e 6 6 5 8 b b 3 e b 3 < / d 1 p 1 : U U I D > < d 1 p 1 : C o n t a i n e r   z : R e f = " i 6 5 1 4 " / > < d 1 p 1 : V a l u e   i : t y p e = " d 1 : s t r i n g " > ' T 2 4 ' ! 6 9 : 6 9 < / d 1 p 1 : V a l u e > < / d 2 : a n y T y p e > < d 2 : a n y T y p e   z : I d = " i 6 5 4 0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5 1 3 " / > < d 1 p 1 : U U I D > 4 4 a 6 1 1 c f - 5 d e b - 4 0 9 8 - a a 5 d - f f 0 8 5 0 4 a 0 7 b c < / d 1 p 1 : U U I D > < d 1 p 1 : C o n t a i n e r   z : R e f = " i 6 5 1 4 " / > < d 1 p 1 : V a l u e   i : t y p e = " d 1 : s t r i n g " > ' T 2 5 ' ! 6 9 : 6 9 < / d 1 p 1 : V a l u e > < / d 2 : a n y T y p e > < d 2 : a n y T y p e   z : I d = " i 6 5 4 1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5 1 3 " / > < d 1 p 1 : U U I D > 9 2 e e 1 e b 7 - e e 0 b - 4 b 0 1 - a a f b - 8 1 a e 2 d 3 1 a e b 0 < / d 1 p 1 : U U I D > < d 1 p 1 : C o n t a i n e r   z : R e f = " i 6 5 1 4 " / > < d 1 p 1 : V a l u e   i : t y p e = " d 1 : s t r i n g " > ' T 2 6 ' ! 6 9 : 6 9 < / d 1 p 1 : V a l u e > < / d 2 : a n y T y p e > < d 2 : a n y T y p e   z : I d = " i 6 5 4 2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5 1 3 " / > < d 1 p 1 : U U I D > f c 9 3 0 7 9 6 - b b 8 d - 4 0 9 c - b 9 7 9 - 6 8 3 e 8 d c 8 9 4 7 8 < / d 1 p 1 : U U I D > < d 1 p 1 : C o n t a i n e r   z : R e f = " i 6 5 1 4 " / > < d 1 p 1 : V a l u e   i : t y p e = " d 1 : s t r i n g " > ' T 2 7 ' ! 6 9 : 6 9 < / d 1 p 1 : V a l u e > < / d 2 : a n y T y p e > < d 2 : a n y T y p e   z : I d = " i 6 5 4 3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5 1 3 " / > < d 1 p 1 : U U I D > 1 9 2 6 c 9 6 f - e b 2 8 - 4 d 4 2 - b c 4 1 - 5 c d 4 5 4 9 2 e 3 5 5 < / d 1 p 1 : U U I D > < d 1 p 1 : C o n t a i n e r   z : R e f = " i 6 5 1 4 " / > < d 1 p 1 : V a l u e   i : t y p e = " d 1 : s t r i n g " > ' T 2 8 ' ! 6 9 : 6 9 < / d 1 p 1 : V a l u e > < / d 2 : a n y T y p e > < d 2 : a n y T y p e   z : I d = " i 6 5 4 4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5 1 3 " / > < d 1 p 1 : U U I D > 0 0 9 b 6 1 3 a - a e 6 8 - 4 b 8 0 - 9 5 b d - f 1 1 1 6 5 f 8 9 7 9 9 < / d 1 p 1 : U U I D > < d 1 p 1 : C o n t a i n e r   z : R e f = " i 6 5 1 4 " / > < d 1 p 1 : V a l u e   i : t y p e = " d 1 : s t r i n g " > ' T 2 9 ' ! 6 9 : 6 9 < / d 1 p 1 : V a l u e > < / d 2 : a n y T y p e > < d 2 : a n y T y p e   z : I d = " i 6 5 4 5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5 1 3 " / > < d 1 p 1 : U U I D > 8 3 d 2 8 7 6 5 - a f c 3 - 4 e 5 d - b a 2 6 - a 9 a 8 e 7 e 8 0 8 d 0 < / d 1 p 1 : U U I D > < d 1 p 1 : C o n t a i n e r   z : R e f = " i 6 5 1 4 " / > < d 1 p 1 : V a l u e   i : t y p e = " d 1 : s t r i n g " > ' T 3 0 ' ! 7 0 : 7 0 < / d 1 p 1 : V a l u e > < / d 2 : a n y T y p e > < d 2 : a n y T y p e   z : I d = " i 6 5 4 6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5 1 3 " / > < d 1 p 1 : U U I D > 6 4 6 d c c a f - c 4 4 c - 4 1 2 8 - 9 8 a a - b 4 1 1 6 3 d 2 f 4 b 7 < / d 1 p 1 : U U I D > < d 1 p 1 : C o n t a i n e r   z : R e f = " i 6 5 1 4 " / > < d 1 p 1 : V a l u e   i : t y p e = " d 1 : s t r i n g " > ' T 3 1 ' ! 7 0 : 7 0 < / d 1 p 1 : V a l u e > < / d 2 : a n y T y p e > < d 2 : a n y T y p e   z : I d = " i 6 5 4 7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5 1 3 " / > < d 1 p 1 : U U I D > 6 a 6 3 6 8 1 6 - a e 2 f - 4 e e 6 - b b 6 3 - 9 b c b b 8 6 f 6 8 b 8 < / d 1 p 1 : U U I D > < d 1 p 1 : C o n t a i n e r   z : R e f = " i 6 5 1 4 " / > < d 1 p 1 : V a l u e   i : t y p e = " d 1 : s t r i n g " > ' T 3 2 ' ! 7 0 : 7 0 < / d 1 p 1 : V a l u e > < / d 2 : a n y T y p e > < d 2 : a n y T y p e   z : I d = " i 6 5 4 8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5 1 3 " / > < d 1 p 1 : U U I D > a 2 f 5 5 4 c 2 - 1 e 1 8 - 4 a d a - 9 c 9 f - c e a 5 9 f b c e f e 9 < / d 1 p 1 : U U I D > < d 1 p 1 : C o n t a i n e r   z : R e f = " i 6 5 1 4 " / > < d 1 p 1 : V a l u e   i : t y p e = " d 1 : s t r i n g " > ' T 3 3 ' ! 7 0 : 7 0 < / d 1 p 1 : V a l u e > < / d 2 : a n y T y p e > < d 2 : a n y T y p e   z : I d = " i 6 5 4 9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5 1 3 " / > < d 1 p 1 : U U I D > 8 6 8 0 3 3 f 3 - e 5 7 e - 4 4 1 b - b b d f - 8 a c 3 c 1 f a 1 9 5 d < / d 1 p 1 : U U I D > < d 1 p 1 : C o n t a i n e r   z : R e f = " i 6 5 1 4 " / > < d 1 p 1 : V a l u e   i : t y p e = " d 1 : s t r i n g " > ' T 3 4 ' ! 7 0 : 7 0 < / d 1 p 1 : V a l u e > < / d 2 : a n y T y p e > < d 2 : a n y T y p e   z : I d = " i 6 5 5 0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5 1 3 " / > < d 1 p 1 : U U I D > 0 2 3 1 0 8 a 6 - e d 6 5 - 4 b 3 0 - a e a 9 - 9 e 0 0 9 7 1 8 0 f 6 d < / d 1 p 1 : U U I D > < d 1 p 1 : C o n t a i n e r   z : R e f = " i 6 5 1 4 " / > < d 1 p 1 : V a l u e   i : t y p e = " d 1 : s t r i n g " > ' T 3 5 ' ! 7 0 : 7 0 < / d 1 p 1 : V a l u e > < / d 2 : a n y T y p e > < d 2 : a n y T y p e   z : I d = " i 6 5 5 1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5 1 3 " / > < d 1 p 1 : U U I D > b 8 9 c d 7 e f - a c d 7 - 4 7 c e - b 0 9 4 - 0 b 2 3 5 8 2 e 4 3 d 3 < / d 1 p 1 : U U I D > < d 1 p 1 : C o n t a i n e r   z : R e f = " i 6 5 1 4 " / > < d 1 p 1 : V a l u e   i : t y p e = " d 1 : s t r i n g " > ' T 3 6 ' ! 7 0 : 7 0 < / d 1 p 1 : V a l u e > < / d 2 : a n y T y p e > < d 2 : a n y T y p e   z : I d = " i 6 5 5 2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5 1 3 " / > < d 1 p 1 : U U I D > 4 f 2 2 7 9 6 a - d 0 9 3 - 4 0 4 4 - 8 d f 1 - 5 1 9 6 7 6 a c 4 5 3 4 < / d 1 p 1 : U U I D > < d 1 p 1 : C o n t a i n e r   z : R e f = " i 6 5 1 4 " / > < d 1 p 1 : V a l u e   i : t y p e = " d 1 : s t r i n g " > ' T 3 7 ' ! 7 0 : 7 0 < / d 1 p 1 : V a l u e > < / d 2 : a n y T y p e > < d 2 : a n y T y p e   z : I d = " i 6 5 5 3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5 1 3 " / > < d 1 p 1 : U U I D > a f 0 d e 4 e 1 - c b c a - 4 a 1 9 - a 0 4 b - 8 8 7 a b 8 b a f e 4 a < / d 1 p 1 : U U I D > < d 1 p 1 : C o n t a i n e r   z : R e f = " i 6 5 1 4 " / > < d 1 p 1 : V a l u e   i : t y p e = " d 1 : s t r i n g " > ' T 3 8 ' ! 6 9 : 6 9 < / d 1 p 1 : V a l u e > < / d 2 : a n y T y p e > < d 2 : a n y T y p e   z : I d = " i 6 5 5 4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5 1 3 " / > < d 1 p 1 : U U I D > 2 7 9 f e a 6 b - 7 b b b - 4 3 b 8 - 9 c 2 7 - 8 7 7 6 f a 5 9 5 8 d 6 < / d 1 p 1 : U U I D > < d 1 p 1 : C o n t a i n e r   z : R e f = " i 6 5 1 4 " / > < d 1 p 1 : V a l u e   i : t y p e = " d 1 : s t r i n g " > ' T 3 9 ' ! 6 9 : 6 9 < / d 1 p 1 : V a l u e > < / d 2 : a n y T y p e > < d 2 : a n y T y p e   z : I d = " i 6 5 5 5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5 1 3 " / > < d 1 p 1 : U U I D > f 4 1 d 1 5 3 a - 7 1 5 5 - 4 e 1 3 - 8 7 3 5 - 9 a b 0 0 e 0 a d 2 d 3 < / d 1 p 1 : U U I D > < d 1 p 1 : C o n t a i n e r   z : R e f = " i 6 5 1 4 " / > < d 1 p 1 : V a l u e   i : t y p e = " d 1 : s t r i n g " > ' T 4 0 ' ! 6 9 : 6 9 < / d 1 p 1 : V a l u e > < / d 2 : a n y T y p e > < d 2 : a n y T y p e   z : I d = " i 6 5 5 6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5 1 3 " / > < d 1 p 1 : U U I D > a b 8 1 9 5 7 f - d 0 0 e - 4 8 6 d - 9 0 6 5 - 8 1 3 2 7 4 9 c 4 4 8 4 < / d 1 p 1 : U U I D > < d 1 p 1 : C o n t a i n e r   z : R e f = " i 6 5 1 4 " / > < d 1 p 1 : V a l u e   i : t y p e = " d 1 : s t r i n g " > ' T 4 1 ' ! 6 9 : 6 9 < / d 1 p 1 : V a l u e > < / d 2 : a n y T y p e > < d 2 : a n y T y p e   z : I d = " i 6 5 5 7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5 1 3 " / > < d 1 p 1 : U U I D > 5 6 1 c 8 7 a c - d c 6 6 - 4 f b c - a 1 3 8 - c 6 a 8 7 b b 3 4 8 c 6 < / d 1 p 1 : U U I D > < d 1 p 1 : C o n t a i n e r   z : R e f = " i 6 5 1 4 " / > < d 1 p 1 : V a l u e   i : t y p e = " d 1 : s t r i n g " > ' T 4 2 ' ! 6 9 : 6 9 < / d 1 p 1 : V a l u e > < / d 2 : a n y T y p e > < d 2 : a n y T y p e   z : I d = " i 6 5 5 8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5 1 3 " / > < d 1 p 1 : U U I D > c 5 d c 7 f 3 a - 1 3 7 a - 4 8 5 d - b a 2 a - 8 6 a e 5 d 5 e 0 f 1 9 < / d 1 p 1 : U U I D > < d 1 p 1 : C o n t a i n e r   z : R e f = " i 6 5 1 4 " / > < d 1 p 1 : V a l u e   i : t y p e = " d 1 : s t r i n g " > ' T 4 3 ' ! 6 9 : 6 9 < / d 1 p 1 : V a l u e > < / d 2 : a n y T y p e > < d 2 : a n y T y p e   z : I d = " i 6 5 5 9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5 1 3 " / > < d 1 p 1 : U U I D > a 1 b e b c e 9 - b c 0 7 - 4 5 b 1 - 9 9 f 1 - 0 6 2 8 f 8 2 b 0 1 f b < / d 1 p 1 : U U I D > < d 1 p 1 : C o n t a i n e r   z : R e f = " i 6 5 1 4 " / > < d 1 p 1 : V a l u e   i : t y p e = " d 1 : s t r i n g " > ' T 4 4 ' ! 6 9 : 6 9 < / d 1 p 1 : V a l u e > < / d 2 : a n y T y p e > < d 2 : a n y T y p e   z : I d = " i 6 5 6 0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5 1 3 " / > < d 1 p 1 : U U I D > 5 9 5 d 0 5 6 9 - b 5 4 b - 4 3 1 7 - 9 f 1 d - 3 8 a a 7 f a 5 f 3 1 f < / d 1 p 1 : U U I D > < d 1 p 1 : C o n t a i n e r   z : R e f = " i 6 5 1 4 " / > < d 1 p 1 : V a l u e   i : t y p e = " d 1 : s t r i n g " > ' T 4 5 ' ! 6 9 : 6 9 < / d 1 p 1 : V a l u e > < / d 2 : a n y T y p e > < d 2 : a n y T y p e   z : I d = " i 6 5 6 1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5 1 3 " / > < d 1 p 1 : U U I D > 4 2 c 2 f c a a - 4 c b 6 - 4 c b f - a 0 0 f - 2 7 a a c e b 7 6 1 f 5 < / d 1 p 1 : U U I D > < d 1 p 1 : C o n t a i n e r   z : R e f = " i 6 5 1 4 " / > < d 1 p 1 : V a l u e   i : t y p e = " d 1 : s t r i n g " > ' T 4 6 ' ! 7 0 : 7 0 < / d 1 p 1 : V a l u e > < / d 2 : a n y T y p e > < d 2 : a n y T y p e   z : I d = " i 6 5 6 2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5 1 3 " / > < d 1 p 1 : U U I D > 3 1 c 4 2 f b 2 - 4 5 3 9 - 4 b 7 b - b 5 5 1 - d b c c b f 3 e f f e b < / d 1 p 1 : U U I D > < d 1 p 1 : C o n t a i n e r   z : R e f = " i 6 5 1 4 " / > < d 1 p 1 : V a l u e   i : t y p e = " d 1 : s t r i n g " > ' T 4 7 ' ! 7 0 : 7 0 < / d 1 p 1 : V a l u e > < / d 2 : a n y T y p e > < d 2 : a n y T y p e   z : I d = " i 6 5 6 3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5 1 3 " / > < d 1 p 1 : U U I D > d 1 8 c b 4 1 7 - 3 a 0 7 - 4 7 f 0 - b 4 2 9 - 6 7 b 2 3 3 7 e 3 9 d 6 < / d 1 p 1 : U U I D > < d 1 p 1 : C o n t a i n e r   z : R e f = " i 6 5 1 4 " / > < d 1 p 1 : V a l u e   i : t y p e = " d 1 : s t r i n g " > ' T 4 8 ' ! 7 0 : 7 0 < / d 1 p 1 : V a l u e > < / d 2 : a n y T y p e > < d 2 : a n y T y p e   z : I d = " i 6 5 6 4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5 1 3 " / > < d 1 p 1 : U U I D > 0 3 1 b d 7 b 8 - 7 6 5 d - 4 4 8 3 - a c 7 9 - d c f 5 d a d 1 6 b 0 f < / d 1 p 1 : U U I D > < d 1 p 1 : C o n t a i n e r   z : R e f = " i 6 5 1 4 " / > < d 1 p 1 : V a l u e   i : t y p e = " d 1 : s t r i n g " > ' T 4 9 ' ! 7 0 : 7 0 < / d 1 p 1 : V a l u e > < / d 2 : a n y T y p e > < d 2 : a n y T y p e   z : I d = " i 6 5 6 5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5 1 3 " / > < d 1 p 1 : U U I D > c b 8 1 7 c 6 0 - 1 0 1 f - 4 8 1 6 - a c 2 f - a 5 0 1 b 4 9 a 5 2 d 6 < / d 1 p 1 : U U I D > < d 1 p 1 : C o n t a i n e r   z : R e f = " i 6 5 1 4 " / > < d 1 p 1 : V a l u e   i : t y p e = " d 1 : s t r i n g " > ' T 5 0 ' ! 7 0 : 7 0 < / d 1 p 1 : V a l u e > < / d 2 : a n y T y p e > < d 2 : a n y T y p e   z : I d = " i 6 5 6 6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5 1 3 " / > < d 1 p 1 : U U I D > 9 d 2 5 b 2 d a - 5 a f 3 - 4 8 b c - 8 9 9 6 - 7 1 a c 6 e 7 b d b 4 e < / d 1 p 1 : U U I D > < d 1 p 1 : C o n t a i n e r   z : R e f = " i 6 5 1 4 " / > < d 1 p 1 : V a l u e   i : t y p e = " d 1 : s t r i n g " > ' T 5 1 ' ! 7 0 : 7 0 < / d 1 p 1 : V a l u e > < / d 2 : a n y T y p e > < d 2 : a n y T y p e   z : I d = " i 6 5 6 7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5 1 3 " / > < d 1 p 1 : U U I D > 3 7 1 b c 2 2 6 - f 6 2 c - 4 3 a 7 - 9 9 c 1 - f b 8 0 c 3 c b 2 c a 3 < / d 1 p 1 : U U I D > < d 1 p 1 : C o n t a i n e r   z : R e f = " i 6 5 1 4 " / > < d 1 p 1 : V a l u e   i : t y p e = " d 1 : s t r i n g " > ' T 5 2 ' ! 7 0 : 7 0 < / d 1 p 1 : V a l u e > < / d 2 : a n y T y p e > < d 2 : a n y T y p e   z : I d = " i 6 5 6 8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5 1 3 " / > < d 1 p 1 : U U I D > 0 9 5 b 6 a a 0 - f 9 7 4 - 4 e 8 1 - b 7 3 b - c 2 d 0 1 8 9 c 0 6 9 2 < / d 1 p 1 : U U I D > < d 1 p 1 : C o n t a i n e r   z : R e f = " i 6 5 1 4 " / > < d 1 p 1 : V a l u e   i : t y p e = " d 1 : s t r i n g " > ' T 5 3 ' ! 7 0 : 7 0 < / d 1 p 1 : V a l u e > < / d 2 : a n y T y p e > < d 2 : a n y T y p e   z : I d = " i 6 5 6 9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5 1 3 " / > < d 1 p 1 : U U I D > d e e 1 e b 5 f - 4 7 c 4 - 4 5 4 b - b a 7 a - b 1 2 5 7 d c a 7 3 5 f < / d 1 p 1 : U U I D > < d 1 p 1 : C o n t a i n e r   z : R e f = " i 6 5 1 4 " / > < d 1 p 1 : V a l u e   i : t y p e = " d 1 : s t r i n g " > ' T 5 4 ' ! 6 9 : 6 9 < / d 1 p 1 : V a l u e > < / d 2 : a n y T y p e > < d 2 : a n y T y p e   z : I d = " i 6 5 7 0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5 1 3 " / > < d 1 p 1 : U U I D > 5 a 9 b 3 4 a c - 5 f 2 4 - 4 1 7 0 - 9 d d 1 - 7 f 5 8 0 8 d 4 8 a 6 9 < / d 1 p 1 : U U I D > < d 1 p 1 : C o n t a i n e r   z : R e f = " i 6 5 1 4 " / > < d 1 p 1 : V a l u e   i : t y p e = " d 1 : s t r i n g " > ' T 5 5 ' ! 6 9 : 6 9 < / d 1 p 1 : V a l u e > < / d 2 : a n y T y p e > < d 2 : a n y T y p e   z : I d = " i 6 5 7 1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5 1 3 " / > < d 1 p 1 : U U I D > 9 b e 4 8 1 d 5 - b 2 2 e - 4 5 8 2 - 8 5 5 5 - 0 1 2 0 a c 8 2 2 a 2 6 < / d 1 p 1 : U U I D > < d 1 p 1 : C o n t a i n e r   z : R e f = " i 6 5 1 4 " / > < d 1 p 1 : V a l u e   i : t y p e = " d 1 : s t r i n g " > ' T 5 6 ' ! 6 9 : 6 9 < / d 1 p 1 : V a l u e > < / d 2 : a n y T y p e > < d 2 : a n y T y p e   z : I d = " i 6 5 7 2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5 1 3 " / > < d 1 p 1 : U U I D > 6 3 6 f 2 9 6 0 - 6 6 3 3 - 4 2 6 7 - a d 8 5 - 7 3 9 4 3 d 8 2 4 5 d 8 < / d 1 p 1 : U U I D > < d 1 p 1 : C o n t a i n e r   z : R e f = " i 6 5 1 4 " / > < d 1 p 1 : V a l u e   i : t y p e = " d 1 : s t r i n g " > ' T 5 7 ' ! 6 9 : 6 9 < / d 1 p 1 : V a l u e > < / d 2 : a n y T y p e > < d 2 : a n y T y p e   z : I d = " i 6 5 7 3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5 1 3 " / > < d 1 p 1 : U U I D > 5 c 2 9 7 7 c 8 - f a e 4 - 4 8 d 9 - b 2 a 3 - 7 d f c 6 1 7 c 4 8 9 2 < / d 1 p 1 : U U I D > < d 1 p 1 : C o n t a i n e r   z : R e f = " i 6 5 1 4 " / > < d 1 p 1 : V a l u e   i : t y p e = " d 1 : s t r i n g " > ' T 5 8 ' ! 6 9 : 6 9 < / d 1 p 1 : V a l u e > < / d 2 : a n y T y p e > < d 2 : a n y T y p e   z : I d = " i 6 5 7 4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5 1 3 " / > < d 1 p 1 : U U I D > 3 0 9 9 2 d 7 2 - 4 1 5 5 - 4 e a 6 - a c 4 6 - 5 b e c a 7 3 5 6 6 a 4 < / d 1 p 1 : U U I D > < d 1 p 1 : C o n t a i n e r   z : R e f = " i 6 5 1 4 " / > < d 1 p 1 : V a l u e   i : t y p e = " d 1 : s t r i n g " > ' T 5 9 ' ! 6 9 : 6 9 < / d 1 p 1 : V a l u e > < / d 2 : a n y T y p e > < d 2 : a n y T y p e   z : I d = " i 6 5 7 5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5 1 3 " / > < d 1 p 1 : U U I D > b 2 8 f f 4 b 7 - 8 8 c 4 - 4 c a c - 8 e 6 f - 6 d a 8 5 e 4 e 7 1 d 6 < / d 1 p 1 : U U I D > < d 1 p 1 : C o n t a i n e r   z : R e f = " i 6 5 1 4 " / > < d 1 p 1 : V a l u e   i : t y p e = " d 1 : s t r i n g " > ' T 6 0 ' ! 6 8 : 6 8 < / d 1 p 1 : V a l u e > < / d 2 : a n y T y p e > < d 2 : a n y T y p e   z : I d = " i 6 5 7 6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5 1 3 " / > < d 1 p 1 : U U I D > 1 f b 3 8 b a 9 - 2 0 4 0 - 4 a d 8 - 8 e c e - 5 4 8 6 b a 4 2 e 4 e 7 < / d 1 p 1 : U U I D > < d 1 p 1 : C o n t a i n e r   z : R e f = " i 6 5 1 4 " / > < d 1 p 1 : V a l u e   i : t y p e = " d 1 : s t r i n g " > ' T 6 1 ' ! 6 8 : 6 8 < / d 1 p 1 : V a l u e > < / d 2 : a n y T y p e > < d 2 : a n y T y p e   z : I d = " i 6 5 7 7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5 1 3 " / > < d 1 p 1 : U U I D > 8 a 0 7 4 3 5 5 - a 0 b 2 - 4 4 c 9 - a 2 2 e - 2 1 6 9 7 f b 2 1 5 d 4 < / d 1 p 1 : U U I D > < d 1 p 1 : C o n t a i n e r   z : R e f = " i 6 5 1 4 " / > < d 1 p 1 : V a l u e   i : t y p e = " d 1 : s t r i n g " > ' T 6 2 ' ! 6 8 : 6 8 < / d 1 p 1 : V a l u e > < / d 2 : a n y T y p e > < d 2 : a n y T y p e   z : I d = " i 6 5 7 8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5 1 3 " / > < d 1 p 1 : U U I D > 2 2 b 2 b 5 3 1 - 2 1 e 9 - 4 1 5 2 - a d e a - 2 6 f d c b 7 a d 9 1 8 < / d 1 p 1 : U U I D > < d 1 p 1 : C o n t a i n e r   z : R e f = " i 6 5 1 4 " / > < d 1 p 1 : V a l u e   i : t y p e = " d 1 : s t r i n g " > ' T 6 3 ' ! 6 8 : 6 8 < / d 1 p 1 : V a l u e > < / d 2 : a n y T y p e > < d 2 : a n y T y p e   z : I d = " i 6 5 7 9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5 1 3 " / > < d 1 p 1 : U U I D > e 3 5 1 e 3 0 c - 7 c 0 c - 4 1 a 9 - b b 6 b - 0 d d 3 9 1 5 7 2 a 6 6 < / d 1 p 1 : U U I D > < d 1 p 1 : C o n t a i n e r   z : R e f = " i 6 5 1 4 " / > < d 1 p 1 : V a l u e   i : t y p e = " d 1 : s t r i n g " > ' T 6 4 ' ! 6 8 : 6 8 < / d 1 p 1 : V a l u e > < / d 2 : a n y T y p e > < d 2 : a n y T y p e   z : I d = " i 6 5 8 0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5 1 3 " / > < d 1 p 1 : U U I D > 5 f 8 b 9 6 b 7 - 1 c 5 9 - 4 6 2 e - a 7 1 a - e 4 f 3 6 4 8 e 6 7 4 e < / d 1 p 1 : U U I D > < d 1 p 1 : C o n t a i n e r   z : R e f = " i 6 5 1 4 " / > < d 1 p 1 : V a l u e   i : t y p e = " d 1 : s t r i n g " > ' T 6 5 ' ! 6 9 : 6 9 < / d 1 p 1 : V a l u e > < / d 2 : a n y T y p e > < d 2 : a n y T y p e   z : I d = " i 6 5 8 1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5 1 3 " / > < d 1 p 1 : U U I D > 5 3 d c b 9 3 7 - 2 1 3 3 - 4 e f 5 - 9 7 5 b - c f d 4 d b 4 8 c 0 b c < / d 1 p 1 : U U I D > < d 1 p 1 : C o n t a i n e r   z : R e f = " i 6 5 1 4 " / > < d 1 p 1 : V a l u e   i : t y p e = " d 1 : s t r i n g " > ' T 6 6 ' ! 6 9 : 6 9 < / d 1 p 1 : V a l u e > < / d 2 : a n y T y p e > < d 2 : a n y T y p e   z : I d = " i 6 5 8 2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5 1 3 " / > < d 1 p 1 : U U I D > 9 c 7 e a 0 7 6 - d 2 9 e - 4 4 1 0 - a c 6 7 - 3 8 5 6 d f 6 d f 6 1 7 < / d 1 p 1 : U U I D > < d 1 p 1 : C o n t a i n e r   z : R e f = " i 6 5 1 4 " / > < d 1 p 1 : V a l u e   i : t y p e = " d 1 : s t r i n g " > ' T 6 7 ' ! 6 9 : 6 9 < / d 1 p 1 : V a l u e > < / d 2 : a n y T y p e > < d 2 : a n y T y p e   z : I d = " i 6 5 8 3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5 1 3 " / > < d 1 p 1 : U U I D > a b 8 2 2 e 7 5 - b 7 8 2 - 4 3 e b - b 1 0 9 - 2 7 6 a 8 1 3 1 b 8 c 7 < / d 1 p 1 : U U I D > < d 1 p 1 : C o n t a i n e r   z : R e f = " i 6 5 1 4 " / > < d 1 p 1 : V a l u e   i : t y p e = " d 1 : s t r i n g " > ' T 6 8 ' ! 6 9 : 6 9 < / d 1 p 1 : V a l u e > < / d 2 : a n y T y p e > < d 2 : a n y T y p e   z : I d = " i 6 5 8 4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5 1 3 " / > < d 1 p 1 : U U I D > 8 4 d 4 4 5 8 2 - 6 1 d 7 - 4 e f e - b a c a - a 9 8 f 6 2 8 c 3 1 e 4 < / d 1 p 1 : U U I D > < d 1 p 1 : C o n t a i n e r   z : R e f = " i 6 5 1 4 " / > < d 1 p 1 : V a l u e   i : t y p e = " d 1 : s t r i n g " > ' T 6 9 ' ! 6 9 : 6 9 < / d 1 p 1 : V a l u e > < / d 2 : a n y T y p e > < d 2 : a n y T y p e   z : I d = " i 6 5 8 5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5 1 3 " / > < d 1 p 1 : U U I D > 2 a 0 0 6 5 9 a - 3 2 a 4 - 4 c 8 c - 9 5 0 5 - 6 1 4 a b 9 b f 9 a 7 b < / d 1 p 1 : U U I D > < d 1 p 1 : C o n t a i n e r   z : R e f = " i 6 5 1 4 " / > < d 1 p 1 : V a l u e   i : t y p e = " d 1 : s t r i n g " > ' T 7 0 ' ! 7 0 : 7 0 < / d 1 p 1 : V a l u e > < / d 2 : a n y T y p e > < d 2 : a n y T y p e   z : I d = " i 6 5 8 6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5 1 3 " / > < d 1 p 1 : U U I D > f 0 9 f d 4 9 7 - 8 c f b - 4 c 0 0 - 8 5 4 b - d c e b d c d b 4 2 1 c < / d 1 p 1 : U U I D > < d 1 p 1 : C o n t a i n e r   z : R e f = " i 6 5 1 4 " / > < d 1 p 1 : V a l u e   i : t y p e = " d 1 : s t r i n g " > ' T 7 1 ' ! 7 0 : 7 0 < / d 1 p 1 : V a l u e > < / d 2 : a n y T y p e > < d 2 : a n y T y p e   z : I d = " i 6 5 8 7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5 1 3 " / > < d 1 p 1 : U U I D > 2 0 e 2 8 5 0 9 - 2 b c e - 4 d 6 1 - 9 c 9 f - b 0 1 4 b 7 7 0 7 b 4 0 < / d 1 p 1 : U U I D > < d 1 p 1 : C o n t a i n e r   z : R e f = " i 6 5 1 4 " / > < d 1 p 1 : V a l u e   i : t y p e = " d 1 : s t r i n g " > ' T 7 2 ' ! 7 0 : 7 0 < / d 1 p 1 : V a l u e > < / d 2 : a n y T y p e > < d 2 : a n y T y p e   z : I d = " i 6 5 8 8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5 1 3 " / > < d 1 p 1 : U U I D > 4 d 0 c 5 1 0 3 - 9 c f 5 - 4 d 2 2 - 9 8 c b - 6 7 6 e 9 0 c 8 6 6 a 2 < / d 1 p 1 : U U I D > < d 1 p 1 : C o n t a i n e r   z : R e f = " i 6 5 1 4 " / > < d 1 p 1 : V a l u e   i : t y p e = " d 1 : s t r i n g " > ' T 7 3 ' ! 7 0 : 7 0 < / d 1 p 1 : V a l u e > < / d 2 : a n y T y p e > < d 2 : a n y T y p e   z : I d = " i 6 5 8 9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5 1 3 " / > < d 1 p 1 : U U I D > 1 c a e 2 8 a 2 - 5 0 2 9 - 4 6 9 9 - b b 5 a - 3 2 0 0 c e 8 d 2 b 4 0 < / d 1 p 1 : U U I D > < d 1 p 1 : C o n t a i n e r   z : R e f = " i 6 5 1 4 " / > < d 1 p 1 : V a l u e   i : t y p e = " d 1 : s t r i n g " > ' T 7 4 ' ! 7 0 : 7 0 < / d 1 p 1 : V a l u e > < / d 2 : a n y T y p e > < d 2 : a n y T y p e   z : I d = " i 6 5 9 0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5 1 3 " / > < d 1 p 1 : U U I D > d 0 9 f 2 e 4 6 - 4 4 9 d - 4 e 7 9 - 9 9 1 f - 4 0 4 2 c 1 1 9 1 2 1 e < / d 1 p 1 : U U I D > < d 1 p 1 : C o n t a i n e r   z : R e f = " i 6 5 1 4 " / > < d 1 p 1 : V a l u e   i : t y p e = " d 1 : s t r i n g " > ' T 7 5 ' ! 6 9 : 6 9 < / d 1 p 1 : V a l u e > < / d 2 : a n y T y p e > < d 2 : a n y T y p e   z : I d = " i 6 5 9 1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5 1 3 " / > < d 1 p 1 : U U I D > 8 6 7 1 2 f 4 6 - 3 5 a 4 - 4 f f 8 - 8 f c 6 - d c 6 5 9 c 3 e 3 c 6 9 < / d 1 p 1 : U U I D > < d 1 p 1 : C o n t a i n e r   z : R e f = " i 6 5 1 4 " / > < d 1 p 1 : V a l u e   i : t y p e = " d 1 : s t r i n g " > ' T 7 6 ' ! 6 9 : 6 9 < / d 1 p 1 : V a l u e > < / d 2 : a n y T y p e > < d 2 : a n y T y p e   z : I d = " i 6 5 9 2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5 1 3 " / > < d 1 p 1 : U U I D > 4 a a 6 6 3 6 5 - 6 0 b b - 4 e 0 8 - b 8 d 3 - d 8 a 0 4 4 8 3 0 1 2 b < / d 1 p 1 : U U I D > < d 1 p 1 : C o n t a i n e r   z : R e f = " i 6 5 1 4 " / > < d 1 p 1 : V a l u e   i : t y p e = " d 1 : s t r i n g " > ' T 7 7 ' ! 6 9 : 6 9 < / d 1 p 1 : V a l u e > < / d 2 : a n y T y p e > < d 2 : a n y T y p e   z : I d = " i 6 5 9 3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5 1 3 " / > < d 1 p 1 : U U I D > d 5 a 9 c 1 4 d - 8 3 2 a - 4 2 5 8 - 9 0 f 6 - 8 b 7 c 0 e 2 3 4 4 6 a < / d 1 p 1 : U U I D > < d 1 p 1 : C o n t a i n e r   z : R e f = " i 6 5 1 4 " / > < d 1 p 1 : V a l u e   i : t y p e = " d 1 : s t r i n g " > ' T 7 8 ' ! 6 9 : 6 9 < / d 1 p 1 : V a l u e > < / d 2 : a n y T y p e > < d 2 : a n y T y p e   z : I d = " i 6 5 9 4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5 1 3 " / > < d 1 p 1 : U U I D > c 8 8 f f 7 c f - a e f b - 4 b d 2 - a 3 e 6 - d 2 8 8 8 a 4 7 0 b a b < / d 1 p 1 : U U I D > < d 1 p 1 : C o n t a i n e r   z : R e f = " i 6 5 1 4 " / > < d 1 p 1 : V a l u e   i : t y p e = " d 1 : s t r i n g " > ' T 7 9 ' ! 7 0 : 7 0 < / d 1 p 1 : V a l u e > < / d 2 : a n y T y p e > < d 2 : a n y T y p e   z : I d = " i 6 5 9 5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5 1 3 " / > < d 1 p 1 : U U I D > 2 1 5 4 2 e 7 3 - 9 6 7 e - 4 3 9 5 - a 4 3 3 - c d 8 6 b d 0 1 b 6 c 8 < / d 1 p 1 : U U I D > < d 1 p 1 : C o n t a i n e r   z : R e f = " i 6 5 1 4 " / > < d 1 p 1 : V a l u e   i : t y p e = " d 1 : s t r i n g " > ' T 8 0 ' ! 7 0 : 7 0 < / d 1 p 1 : V a l u e > < / d 2 : a n y T y p e > < d 2 : a n y T y p e   z : I d = " i 6 5 9 6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5 1 3 " / > < d 1 p 1 : U U I D > d 0 a c e 2 2 3 - b 3 b e - 4 a f 1 - a 6 4 e - 6 7 e a d c 2 2 b 5 1 6 < / d 1 p 1 : U U I D > < d 1 p 1 : C o n t a i n e r   z : R e f = " i 6 5 1 4 " / > < d 1 p 1 : V a l u e   i : t y p e = " d 1 : s t r i n g " > ' T 8 1 ' ! 7 0 : 7 0 < / d 1 p 1 : V a l u e > < / d 2 : a n y T y p e > < d 2 : a n y T y p e   z : I d = " i 6 5 9 7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5 1 3 " / > < d 1 p 1 : U U I D > d 3 2 b 9 9 0 4 - c a 5 e - 4 7 c c - 9 7 3 0 - f e c 9 7 8 f c 3 6 1 0 < / d 1 p 1 : U U I D > < d 1 p 1 : C o n t a i n e r   z : R e f = " i 6 5 1 4 " / > < d 1 p 1 : V a l u e   i : t y p e = " d 1 : s t r i n g " > ' T 8 2 ' ! 6 9 : 6 9 < / d 1 p 1 : V a l u e > < / d 2 : a n y T y p e > < d 2 : a n y T y p e   z : I d = " i 6 5 9 8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5 1 3 " / > < d 1 p 1 : U U I D > 3 a 4 d 0 f d 4 - 9 4 b 7 - 4 8 4 f - 9 c c 9 - 0 4 7 e 8 e 0 9 d 7 a 9 < / d 1 p 1 : U U I D > < d 1 p 1 : C o n t a i n e r   z : R e f = " i 6 5 1 4 " / > < d 1 p 1 : V a l u e   i : t y p e = " d 1 : s t r i n g " > ' T 8 3 ' ! 6 9 : 6 9 < / d 1 p 1 : V a l u e > < / d 2 : a n y T y p e > < d 2 : a n y T y p e   z : I d = " i 6 5 9 9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5 1 3 " / > < d 1 p 1 : U U I D > 9 d a 7 6 e 4 5 - 5 c c d - 4 b 9 3 - a c a 0 - 0 0 f 5 9 c 7 f 3 e b f < / d 1 p 1 : U U I D > < d 1 p 1 : C o n t a i n e r   z : R e f = " i 6 5 1 4 " / > < d 1 p 1 : V a l u e   i : t y p e = " d 1 : s t r i n g " > ' T 8 4 ' ! 6 9 : 6 9 < / d 1 p 1 : V a l u e > < / d 2 : a n y T y p e > < d 2 : a n y T y p e   z : I d = " i 6 6 0 0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5 1 3 " / > < d 1 p 1 : U U I D > d a 3 1 d 0 3 5 - e 2 2 a - 4 3 5 8 - a 0 b e - f b e 0 2 7 a 0 f 7 c b < / d 1 p 1 : U U I D > < d 1 p 1 : C o n t a i n e r   z : R e f = " i 6 5 1 4 " / > < d 1 p 1 : V a l u e   i : t y p e = " d 1 : s t r i n g " > ' T 8 5 ' ! 6 9 : 6 9 < / d 1 p 1 : V a l u e > < / d 2 : a n y T y p e > < d 2 : a n y T y p e   z : I d = " i 6 6 0 1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5 1 3 " / > < d 1 p 1 : U U I D > 6 0 d e f 8 8 c - f d 2 f - 4 0 0 e - a e e 5 - 8 f f a 7 2 8 e 1 1 0 a < / d 1 p 1 : U U I D > < d 1 p 1 : C o n t a i n e r   z : R e f = " i 6 5 1 4 " / > < d 1 p 1 : V a l u e   i : t y p e = " d 1 : s t r i n g " > ' T 8 6 ' ! 6 8 : 6 8 < / d 1 p 1 : V a l u e > < / d 2 : a n y T y p e > < d 2 : a n y T y p e   z : I d = " i 6 6 0 2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5 1 3 " / > < d 1 p 1 : U U I D > d 8 2 7 b 1 3 f - b b 4 d - 4 3 c 8 - a a f c - 1 4 6 3 6 2 1 e a b 4 2 < / d 1 p 1 : U U I D > < d 1 p 1 : C o n t a i n e r   z : R e f = " i 6 5 1 4 " / > < d 1 p 1 : V a l u e   i : t y p e = " d 1 : s t r i n g " > ' T 8 7 ' ! 6 9 : 6 9 < / d 1 p 1 : V a l u e > < / d 2 : a n y T y p e > < d 2 : a n y T y p e   z : I d = " i 6 6 0 3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5 1 3 " / > < d 1 p 1 : U U I D > b 7 3 d a c f 1 - d 9 2 d - 4 b 9 b - 8 d 8 d - e 6 4 c b d 9 2 5 7 d 8 < / d 1 p 1 : U U I D > < d 1 p 1 : C o n t a i n e r   z : R e f = " i 6 5 1 4 " / > < d 1 p 1 : V a l u e   i : t y p e = " d 1 : s t r i n g " > ' T 8 8 ' ! 6 9 : 6 9 < / d 1 p 1 : V a l u e > < / d 2 : a n y T y p e > < d 2 : a n y T y p e   z : I d = " i 6 6 0 4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5 1 3 " / > < d 1 p 1 : U U I D > c 4 5 9 7 e d 7 - 0 b 1 1 - 4 9 c 9 - a 3 a f - a e 3 c 1 0 e e 0 9 8 5 < / d 1 p 1 : U U I D > < d 1 p 1 : C o n t a i n e r   z : R e f = " i 6 5 1 4 " / > < d 1 p 1 : V a l u e   i : t y p e = " d 1 : s t r i n g " > ' T 8 9 ' ! 6 9 : 6 9 < / d 1 p 1 : V a l u e > < / d 2 : a n y T y p e > < d 2 : a n y T y p e   z : I d = " i 6 6 0 5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5 1 3 " / > < d 1 p 1 : U U I D > 0 e 9 3 4 6 3 9 - 5 e 6 f - 4 e 0 4 - b f c 9 - 1 0 6 1 1 4 0 7 a a a 4 < / d 1 p 1 : U U I D > < d 1 p 1 : C o n t a i n e r   z : R e f = " i 6 5 1 4 " / > < d 1 p 1 : V a l u e   i : t y p e = " d 1 : s t r i n g " > ' T 9 0 ' ! 6 8 : 6 8 < / d 1 p 1 : V a l u e > < / d 2 : a n y T y p e > < d 2 : a n y T y p e   z : I d = " i 6 6 0 6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5 1 3 " / > < d 1 p 1 : U U I D > b e 3 3 e d 6 6 - 9 b 4 e - 4 8 8 1 - b 9 b e - 6 a 6 0 f 3 3 9 f 2 e d < / d 1 p 1 : U U I D > < d 1 p 1 : C o n t a i n e r   z : R e f = " i 6 5 1 4 " / > < d 1 p 1 : V a l u e   i : t y p e = " d 1 : s t r i n g " > ' T 9 1 ' ! 6 8 : 6 8 < / d 1 p 1 : V a l u e > < / d 2 : a n y T y p e > < d 2 : a n y T y p e   z : I d = " i 6 6 0 7 "   i : t y p e = " d 1 p 1 : M D M P r o p e r t y " > < d 1 p 1 : N a m e > C o m p a r i s o n R e s u l t < / d 1 p 1 : N a m e > < d 1 p 1 : P a r e n t   z : R e f = " i 6 5 1 3 " / > < d 1 p 1 : U U I D > 6 6 5 8 d b 1 b - 5 c 2 9 - 4 c 6 8 - 8 d f 0 - a 0 a 3 b 9 4 0 c 5 8 f < / d 1 p 1 : U U I D > < d 1 p 1 : C o n t a i n e r   z : R e f = " i 6 5 1 4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6 0 8 " > < d 1 p 1 : U U I D > 1 7 3 a a 4 8 5 - a 6 5 4 - 4 c a 3 - a 1 8 c - 9 d c 8 7 9 e d c 3 3 1 < / d 1 p 1 : U U I D > < d 1 p 1 : _ e l e m e n t s > < d 2 : a n y T y p e   z : R e f = " i 6 5 1 5 " / > < d 2 : a n y T y p e   z : R e f = " i 6 5 1 6 " / > < d 2 : a n y T y p e   z : R e f = " i 6 5 1 7 " / > < d 2 : a n y T y p e   z : R e f = " i 6 5 1 8 " / > < d 2 : a n y T y p e   z : R e f = " i 6 5 1 9 " / > < d 2 : a n y T y p e   z : R e f = " i 6 5 2 0 " / > < d 2 : a n y T y p e   z : R e f = " i 6 5 2 1 " / > < d 2 : a n y T y p e   z : R e f = " i 6 5 2 2 " / > < d 2 : a n y T y p e   z : R e f = " i 6 5 2 3 " / > < d 2 : a n y T y p e   z : R e f = " i 6 5 2 4 " / > < d 2 : a n y T y p e   z : R e f = " i 6 5 2 5 " / > < d 2 : a n y T y p e   z : R e f = " i 6 5 2 6 " / > < d 2 : a n y T y p e   z : R e f = " i 6 5 2 7 " / > < d 2 : a n y T y p e   z : R e f = " i 6 5 2 8 " / > < d 2 : a n y T y p e   z : R e f = " i 6 5 2 9 " / > < d 2 : a n y T y p e   z : R e f = " i 6 5 3 0 " / > < d 2 : a n y T y p e   z : R e f = " i 6 5 3 1 " / > < d 2 : a n y T y p e   z : R e f = " i 6 5 3 2 " / > < d 2 : a n y T y p e   z : R e f = " i 6 5 3 3 " / > < d 2 : a n y T y p e   z : R e f = " i 6 5 3 4 " / > < d 2 : a n y T y p e   z : R e f = " i 6 5 3 5 " / > < d 2 : a n y T y p e   z : R e f = " i 6 5 3 6 " / > < d 2 : a n y T y p e   z : R e f = " i 6 5 3 7 " / > < d 2 : a n y T y p e   z : R e f = " i 6 5 3 8 " / > < d 2 : a n y T y p e   z : R e f = " i 6 5 3 9 " / > < d 2 : a n y T y p e   z : R e f = " i 6 5 4 0 " / > < d 2 : a n y T y p e   z : R e f = " i 6 5 4 1 " / > < d 2 : a n y T y p e   z : R e f = " i 6 5 4 2 " / > < d 2 : a n y T y p e   z : R e f = " i 6 5 4 3 " / > < d 2 : a n y T y p e   z : R e f = " i 6 5 4 4 " / > < d 2 : a n y T y p e   z : R e f = " i 6 5 4 5 " / > < d 2 : a n y T y p e   z : R e f = " i 6 5 4 6 " / > < d 2 : a n y T y p e   z : R e f = " i 6 5 4 7 " / > < d 2 : a n y T y p e   z : R e f = " i 6 5 4 8 " / > < d 2 : a n y T y p e   z : R e f = " i 6 5 4 9 " / > < d 2 : a n y T y p e   z : R e f = " i 6 5 5 0 " / > < d 2 : a n y T y p e   z : R e f = " i 6 5 5 1 " / > < d 2 : a n y T y p e   z : R e f = " i 6 5 5 2 " / > < d 2 : a n y T y p e   z : R e f = " i 6 5 5 3 " / > < d 2 : a n y T y p e   z : R e f = " i 6 5 5 4 " / > < d 2 : a n y T y p e   z : R e f = " i 6 5 5 5 " / > < d 2 : a n y T y p e   z : R e f = " i 6 5 5 6 " / > < d 2 : a n y T y p e   z : R e f = " i 6 5 5 7 " / > < d 2 : a n y T y p e   z : R e f = " i 6 5 5 8 " / > < d 2 : a n y T y p e   z : R e f = " i 6 5 5 9 " / > < d 2 : a n y T y p e   z : R e f = " i 6 5 6 0 " / > < d 2 : a n y T y p e   z : R e f = " i 6 5 6 1 " / > < d 2 : a n y T y p e   z : R e f = " i 6 5 6 2 " / > < d 2 : a n y T y p e   z : R e f = " i 6 5 6 3 " / > < d 2 : a n y T y p e   z : R e f = " i 6 5 6 4 " / > < d 2 : a n y T y p e   z : R e f = " i 6 5 6 5 " / > < d 2 : a n y T y p e   z : R e f = " i 6 5 6 6 " / > < d 2 : a n y T y p e   z : R e f = " i 6 5 6 7 " / > < d 2 : a n y T y p e   z : R e f = " i 6 5 6 8 " / > < d 2 : a n y T y p e   z : R e f = " i 6 5 6 9 " / > < d 2 : a n y T y p e   z : R e f = " i 6 5 7 0 " / > < d 2 : a n y T y p e   z : R e f = " i 6 5 7 1 " / > < d 2 : a n y T y p e   z : R e f = " i 6 5 7 2 " / > < d 2 : a n y T y p e   z : R e f = " i 6 5 7 3 " / > < d 2 : a n y T y p e   z : R e f = " i 6 5 7 4 " / > < d 2 : a n y T y p e   z : R e f = " i 6 5 7 5 " / > < d 2 : a n y T y p e   z : R e f = " i 6 5 7 6 " / > < d 2 : a n y T y p e   z : R e f = " i 6 5 7 7 " / > < d 2 : a n y T y p e   z : R e f = " i 6 5 7 8 " / > < d 2 : a n y T y p e   z : R e f = " i 6 5 7 9 " / > < d 2 : a n y T y p e   z : R e f = " i 6 5 8 0 " / > < d 2 : a n y T y p e   z : R e f = " i 6 5 8 1 " / > < d 2 : a n y T y p e   z : R e f = " i 6 5 8 2 " / > < d 2 : a n y T y p e   z : R e f = " i 6 5 8 3 " / > < d 2 : a n y T y p e   z : R e f = " i 6 5 8 4 " / > < d 2 : a n y T y p e   z : R e f = " i 6 5 8 5 " / > < d 2 : a n y T y p e   z : R e f = " i 6 5 8 6 " / > < d 2 : a n y T y p e   z : R e f = " i 6 5 8 7 " / > < d 2 : a n y T y p e   z : R e f = " i 6 5 8 8 " / > < d 2 : a n y T y p e   z : R e f = " i 6 5 8 9 " / > < d 2 : a n y T y p e   z : R e f = " i 6 5 9 0 " / > < d 2 : a n y T y p e   z : R e f = " i 6 5 9 1 " / > < d 2 : a n y T y p e   z : R e f = " i 6 5 9 2 " / > < d 2 : a n y T y p e   z : R e f = " i 6 5 9 3 " / > < d 2 : a n y T y p e   z : R e f = " i 6 5 9 4 " / > < d 2 : a n y T y p e   z : R e f = " i 6 5 9 5 " / > < d 2 : a n y T y p e   z : R e f = " i 6 5 9 6 " / > < d 2 : a n y T y p e   z : R e f = " i 6 5 9 7 " / > < d 2 : a n y T y p e   z : R e f = " i 6 5 9 8 " / > < d 2 : a n y T y p e   z : R e f = " i 6 5 9 9 " / > < d 2 : a n y T y p e   z : R e f = " i 6 6 0 0 " / > < d 2 : a n y T y p e   z : R e f = " i 6 6 0 1 " / > < d 2 : a n y T y p e   z : R e f = " i 6 6 0 2 " / > < d 2 : a n y T y p e   z : R e f = " i 6 6 0 3 " / > < d 2 : a n y T y p e   z : R e f = " i 6 6 0 4 " / > < d 2 : a n y T y p e   z : R e f = " i 6 6 0 5 " / > < d 2 : a n y T y p e   z : R e f = " i 6 6 0 6 " / > < d 2 : a n y T y p e   z : R e f = " i 6 6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6 0 9 "   i : t y p e = " d 1 p 1 : L a b e l " > < d 1 p 1 : P a r e n t   z : R e f = " i 6 5 1 3 " / > < d 1 p 1 : U U I D > 6 e 0 0 4 7 9 f - 3 b 8 8 - 4 2 e 4 - 9 1 9 c - 8 a 6 3 5 f 1 c 1 8 e d 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 S p � c i a l i t � s   p l u r i - t e c h n o l o g i q u e s   d e   l a   p r o d u c t i o n 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6 1 0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A g r i c u l t u r e & a m p ; 4 4 ; & a m p ; 3 2 ; p & a m p ; 2 3 4 ; c h e & a m p ; 4 4 ; & a m p ; 3 2 ; f o r & a m p ; 2 3 4 ; t s & a m p ; 3 2 ; e t & a m p ; 3 2 ; e s p a c e s & a m p ; 3 2 ; v e r t s < / d 1 p 1 : N a m e > < d 1 p 1 : O b j e c t T y p e > E l e m e n t < / d 1 p 1 : O b j e c t T y p e > < d 1 p 1 : P a r e n t   z : R e f = " i 2 4 1 " / > < d 1 p 1 : U U I D > a a 2 0 9 6 6 9 - 9 a 8 2 - 4 7 8 0 - b 9 1 f - 6 a 7 9 0 d b 9 0 4 f 5 < / d 1 p 1 : U U I D > < d 1 p 1 : _ p r o p e r t i e s   z : I d = " i 6 6 1 1 "   i : t y p e = " d 1 p 1 : M D M P r o p e r t i e s " > < d 1 p 1 : P a r e n t   z : R e f = " i 6 6 1 0 " / > < d 1 p 1 : U U I D > 6 9 b d 5 e d 9 - 1 a 7 3 - 4 f c 8 - 8 5 5 1 - 4 e 3 4 7 e 0 5 7 d 5 2 < / d 1 p 1 : U U I D > < d 1 p 1 : _ e l e m e n t s > < d 2 : a n y T y p e   z : I d = " i 6 6 1 2 "   i : t y p e = " d 1 p 1 : M D M P r o p e r t y " > < d 1 p 1 : N a m e > S i g L e t t e r < / d 1 p 1 : N a m e > < d 1 p 1 : P a r e n t   z : R e f = " i 6 6 1 0 " / > < d 1 p 1 : U U I D > c a 0 7 b 6 6 3 - c d 9 6 - 4 9 4 a - 9 4 8 5 - 3 a 3 a d 7 c d d c 2 3 < / d 1 p 1 : U U I D > < d 1 p 1 : C o n t a i n e r   z : R e f = " i 6 6 1 1 " / > < d 1 p 1 : V a l u e   i : t y p e = " d 1 : s t r i n g " > < / d 1 p 1 : V a l u e > < / d 2 : a n y T y p e > < d 2 : a n y T y p e   z : I d = " i 6 6 1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6 1 0 " / > < d 1 p 1 : U U I D > 1 7 9 8 3 3 d 7 - 8 c f 3 - 4 4 c 1 - 8 6 e e - 4 4 e c b a 0 f 4 c 6 d < / d 1 p 1 : U U I D > < d 1 p 1 : C o n t a i n e r   z : R e f = " i 6 6 1 1 " / > < d 1 p 1 : V a l u e   i : t y p e = " d 1 : s t r i n g " > ' T 1 ' ! 6 9 : 6 9 < / d 1 p 1 : V a l u e > < / d 2 : a n y T y p e > < d 2 : a n y T y p e   z : I d = " i 6 6 1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6 1 0 " / > < d 1 p 1 : U U I D > 8 b c c 5 1 9 b - 7 1 5 1 - 4 e c e - a e f 7 - a a d b 0 0 b f 9 f 0 e < / d 1 p 1 : U U I D > < d 1 p 1 : C o n t a i n e r   z : R e f = " i 6 6 1 1 " / > < d 1 p 1 : V a l u e   i : t y p e = " d 1 : s t r i n g " > ' T 2 ' ! 6 9 : 6 9 < / d 1 p 1 : V a l u e > < / d 2 : a n y T y p e > < d 2 : a n y T y p e   z : I d = " i 6 6 1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6 1 0 " / > < d 1 p 1 : U U I D > e 8 2 0 f 5 c 6 - 6 3 4 1 - 4 7 e 6 - a 0 8 2 - 3 b 9 e 3 d 7 5 6 2 d 7 < / d 1 p 1 : U U I D > < d 1 p 1 : C o n t a i n e r   z : R e f = " i 6 6 1 1 " / > < d 1 p 1 : V a l u e   i : t y p e = " d 1 : s t r i n g " > ' T 3 ' ! 6 9 : 6 9 < / d 1 p 1 : V a l u e > < / d 2 : a n y T y p e > < d 2 : a n y T y p e   z : I d = " i 6 6 1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6 1 0 " / > < d 1 p 1 : U U I D > 4 a 3 9 1 d 3 9 - 4 1 6 3 - 4 9 1 f - a f 1 8 - 7 4 c d c 5 8 b c a a 8 < / d 1 p 1 : U U I D > < d 1 p 1 : C o n t a i n e r   z : R e f = " i 6 6 1 1 " / > < d 1 p 1 : V a l u e   i : t y p e = " d 1 : s t r i n g " > ' T 4 ' ! 6 9 : 6 9 < / d 1 p 1 : V a l u e > < / d 2 : a n y T y p e > < d 2 : a n y T y p e   z : I d = " i 6 6 1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6 1 0 " / > < d 1 p 1 : U U I D > e f d d d a e 6 - 2 4 4 2 - 4 b d d - a 7 f 8 - 0 0 d 1 5 0 3 7 7 0 9 9 < / d 1 p 1 : U U I D > < d 1 p 1 : C o n t a i n e r   z : R e f = " i 6 6 1 1 " / > < d 1 p 1 : V a l u e   i : t y p e = " d 1 : s t r i n g " > ' T 5 ' ! 6 9 : 6 9 < / d 1 p 1 : V a l u e > < / d 2 : a n y T y p e > < d 2 : a n y T y p e   z : I d = " i 6 6 1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6 1 0 " / > < d 1 p 1 : U U I D > 4 0 5 d a a 9 6 - 2 e b 2 - 4 3 6 d - 9 9 6 3 - d 2 a 8 6 8 d d 1 1 8 9 < / d 1 p 1 : U U I D > < d 1 p 1 : C o n t a i n e r   z : R e f = " i 6 6 1 1 " / > < d 1 p 1 : V a l u e   i : t y p e = " d 1 : s t r i n g " > ' T 6 ' ! 6 9 : 6 9 < / d 1 p 1 : V a l u e > < / d 2 : a n y T y p e > < d 2 : a n y T y p e   z : I d = " i 6 6 1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6 1 0 " / > < d 1 p 1 : U U I D > 6 2 0 0 6 b b 6 - b a b 0 - 4 2 e 8 - a 1 d 3 - 9 b 3 1 c 9 0 1 f 2 7 b < / d 1 p 1 : U U I D > < d 1 p 1 : C o n t a i n e r   z : R e f = " i 6 6 1 1 " / > < d 1 p 1 : V a l u e   i : t y p e = " d 1 : s t r i n g " > ' T 7 ' ! 6 9 : 6 9 < / d 1 p 1 : V a l u e > < / d 2 : a n y T y p e > < d 2 : a n y T y p e   z : I d = " i 6 6 2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6 1 0 " / > < d 1 p 1 : U U I D > 2 0 7 c 6 4 f c - d 7 0 0 - 4 a 6 1 - b 2 6 a - 0 8 7 0 c e b 8 0 a d 5 < / d 1 p 1 : U U I D > < d 1 p 1 : C o n t a i n e r   z : R e f = " i 6 6 1 1 " / > < d 1 p 1 : V a l u e   i : t y p e = " d 1 : s t r i n g " > ' T 8 ' ! 6 9 : 6 9 < / d 1 p 1 : V a l u e > < / d 2 : a n y T y p e > < d 2 : a n y T y p e   z : I d = " i 6 6 2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6 1 0 " / > < d 1 p 1 : U U I D > 4 a 1 4 4 7 d e - 0 3 d 6 - 4 7 5 4 - 9 1 9 f - b e 6 5 2 a d 8 7 8 3 8 < / d 1 p 1 : U U I D > < d 1 p 1 : C o n t a i n e r   z : R e f = " i 6 6 1 1 " / > < d 1 p 1 : V a l u e   i : t y p e = " d 1 : s t r i n g " > ' T 9 ' ! 6 9 : 6 9 < / d 1 p 1 : V a l u e > < / d 2 : a n y T y p e > < d 2 : a n y T y p e   z : I d = " i 6 6 2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6 1 0 " / > < d 1 p 1 : U U I D > 2 0 b 4 e 3 d e - 6 a 6 5 - 4 6 1 7 - 8 4 d a - 9 b 0 f a 5 f d 6 9 0 3 < / d 1 p 1 : U U I D > < d 1 p 1 : C o n t a i n e r   z : R e f = " i 6 6 1 1 " / > < d 1 p 1 : V a l u e   i : t y p e = " d 1 : s t r i n g " > ' T 1 0 ' ! 6 9 : 6 9 < / d 1 p 1 : V a l u e > < / d 2 : a n y T y p e > < d 2 : a n y T y p e   z : I d = " i 6 6 2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6 1 0 " / > < d 1 p 1 : U U I D > f 2 1 6 5 5 c 9 - 4 d a 7 - 4 3 c 3 - a 1 f a - 0 0 1 9 e 8 5 a 9 8 a 8 < / d 1 p 1 : U U I D > < d 1 p 1 : C o n t a i n e r   z : R e f = " i 6 6 1 1 " / > < d 1 p 1 : V a l u e   i : t y p e = " d 1 : s t r i n g " > ' T 1 1 ' ! 6 9 : 6 9 < / d 1 p 1 : V a l u e > < / d 2 : a n y T y p e > < d 2 : a n y T y p e   z : I d = " i 6 6 2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6 1 0 " / > < d 1 p 1 : U U I D > c 6 c 0 3 d 1 8 - c 6 8 4 - 4 a e b - 8 c 4 e - f 1 e 4 6 6 a f 4 f f 7 < / d 1 p 1 : U U I D > < d 1 p 1 : C o n t a i n e r   z : R e f = " i 6 6 1 1 " / > < d 1 p 1 : V a l u e   i : t y p e = " d 1 : s t r i n g " > ' T 1 2 ' ! 6 9 : 6 9 < / d 1 p 1 : V a l u e > < / d 2 : a n y T y p e > < d 2 : a n y T y p e   z : I d = " i 6 6 2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6 1 0 " / > < d 1 p 1 : U U I D > 3 f 2 f d 8 8 1 - 8 b 7 b - 4 3 e 0 - b 4 8 6 - 0 8 a f d 8 6 3 a 5 f d < / d 1 p 1 : U U I D > < d 1 p 1 : C o n t a i n e r   z : R e f = " i 6 6 1 1 " / > < d 1 p 1 : V a l u e   i : t y p e = " d 1 : s t r i n g " > ' T 1 3 ' ! 6 9 : 6 9 < / d 1 p 1 : V a l u e > < / d 2 : a n y T y p e > < d 2 : a n y T y p e   z : I d = " i 6 6 2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6 1 0 " / > < d 1 p 1 : U U I D > 1 d d 7 6 3 5 c - f 3 a 9 - 4 4 7 f - 9 d 4 f - 3 e f 8 2 4 4 c 5 b d 1 < / d 1 p 1 : U U I D > < d 1 p 1 : C o n t a i n e r   z : R e f = " i 6 6 1 1 " / > < d 1 p 1 : V a l u e   i : t y p e = " d 1 : s t r i n g " > ' T 1 4 ' ! 6 9 : 6 9 < / d 1 p 1 : V a l u e > < / d 2 : a n y T y p e > < d 2 : a n y T y p e   z : I d = " i 6 6 2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6 1 0 " / > < d 1 p 1 : U U I D > 6 e a 3 3 9 4 4 - 0 f 0 5 - 4 1 6 6 - a d a 4 - 8 0 e 7 b 6 2 7 0 2 f 4 < / d 1 p 1 : U U I D > < d 1 p 1 : C o n t a i n e r   z : R e f = " i 6 6 1 1 " / > < d 1 p 1 : V a l u e   i : t y p e = " d 1 : s t r i n g " > ' T 1 5 ' ! 6 9 : 6 9 < / d 1 p 1 : V a l u e > < / d 2 : a n y T y p e > < d 2 : a n y T y p e   z : I d = " i 6 6 2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6 1 0 " / > < d 1 p 1 : U U I D > 3 4 6 2 8 b 3 d - e 1 b b - 4 0 b e - b f a a - 7 6 8 6 f e b 6 a c 3 8 < / d 1 p 1 : U U I D > < d 1 p 1 : C o n t a i n e r   z : R e f = " i 6 6 1 1 " / > < d 1 p 1 : V a l u e   i : t y p e = " d 1 : s t r i n g " > ' T 1 6 ' ! 6 9 : 6 9 < / d 1 p 1 : V a l u e > < / d 2 : a n y T y p e > < d 2 : a n y T y p e   z : I d = " i 6 6 2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6 1 0 " / > < d 1 p 1 : U U I D > 7 5 0 b 9 0 0 8 - b 9 0 d - 4 2 7 6 - 8 b 4 4 - 1 5 9 a 2 3 8 6 4 2 a 5 < / d 1 p 1 : U U I D > < d 1 p 1 : C o n t a i n e r   z : R e f = " i 6 6 1 1 " / > < d 1 p 1 : V a l u e   i : t y p e = " d 1 : s t r i n g " > ' T 1 7 ' ! 6 9 : 6 9 < / d 1 p 1 : V a l u e > < / d 2 : a n y T y p e > < d 2 : a n y T y p e   z : I d = " i 6 6 3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6 1 0 " / > < d 1 p 1 : U U I D > 7 0 d 4 6 1 d 9 - e f 2 3 - 4 4 0 6 - 8 8 3 5 - 3 6 9 c 1 6 d 5 f c 6 1 < / d 1 p 1 : U U I D > < d 1 p 1 : C o n t a i n e r   z : R e f = " i 6 6 1 1 " / > < d 1 p 1 : V a l u e   i : t y p e = " d 1 : s t r i n g " > ' T 1 8 ' ! 6 9 : 6 9 < / d 1 p 1 : V a l u e > < / d 2 : a n y T y p e > < d 2 : a n y T y p e   z : I d = " i 6 6 3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6 1 0 " / > < d 1 p 1 : U U I D > 8 9 a c d e 3 0 - 9 6 d 8 - 4 2 6 4 - 9 3 9 9 - 3 c 1 0 4 4 f f e e 0 9 < / d 1 p 1 : U U I D > < d 1 p 1 : C o n t a i n e r   z : R e f = " i 6 6 1 1 " / > < d 1 p 1 : V a l u e   i : t y p e = " d 1 : s t r i n g " > ' T 1 9 ' ! 6 9 : 6 9 < / d 1 p 1 : V a l u e > < / d 2 : a n y T y p e > < d 2 : a n y T y p e   z : I d = " i 6 6 3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6 1 0 " / > < d 1 p 1 : U U I D > 6 c 3 e 9 7 0 4 - 8 e 6 6 - 4 d e 5 - a 7 5 0 - 6 7 4 0 9 9 2 0 9 f 2 a < / d 1 p 1 : U U I D > < d 1 p 1 : C o n t a i n e r   z : R e f = " i 6 6 1 1 " / > < d 1 p 1 : V a l u e   i : t y p e = " d 1 : s t r i n g " > ' T 2 0 ' ! 6 9 : 6 9 < / d 1 p 1 : V a l u e > < / d 2 : a n y T y p e > < d 2 : a n y T y p e   z : I d = " i 6 6 3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6 1 0 " / > < d 1 p 1 : U U I D > 0 1 1 4 b 7 4 f - 8 4 c 7 - 4 b 3 4 - 8 4 8 5 - 5 b b b 0 0 e 6 2 1 1 2 < / d 1 p 1 : U U I D > < d 1 p 1 : C o n t a i n e r   z : R e f = " i 6 6 1 1 " / > < d 1 p 1 : V a l u e   i : t y p e = " d 1 : s t r i n g " > ' T 2 1 ' ! 6 9 : 6 9 < / d 1 p 1 : V a l u e > < / d 2 : a n y T y p e > < d 2 : a n y T y p e   z : I d = " i 6 6 3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6 1 0 " / > < d 1 p 1 : U U I D > 3 9 d 3 a 4 3 0 - c 4 a 4 - 4 8 2 c - 9 1 4 e - 3 2 c 4 2 2 5 e a 4 c b < / d 1 p 1 : U U I D > < d 1 p 1 : C o n t a i n e r   z : R e f = " i 6 6 1 1 " / > < d 1 p 1 : V a l u e   i : t y p e = " d 1 : s t r i n g " > ' T 2 2 ' ! 7 0 : 7 0 < / d 1 p 1 : V a l u e > < / d 2 : a n y T y p e > < d 2 : a n y T y p e   z : I d = " i 6 6 3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6 1 0 " / > < d 1 p 1 : U U I D > 7 a 9 8 c f 0 5 - 3 1 7 9 - 4 0 9 0 - b c 4 c - 9 c 7 5 4 e b d 3 b 2 f < / d 1 p 1 : U U I D > < d 1 p 1 : C o n t a i n e r   z : R e f = " i 6 6 1 1 " / > < d 1 p 1 : V a l u e   i : t y p e = " d 1 : s t r i n g " > ' T 2 3 ' ! 7 0 : 7 0 < / d 1 p 1 : V a l u e > < / d 2 : a n y T y p e > < d 2 : a n y T y p e   z : I d = " i 6 6 3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6 1 0 " / > < d 1 p 1 : U U I D > 8 3 3 c 3 3 9 8 - 3 f 3 4 - 4 1 c 8 - 9 0 6 2 - b 6 c a 9 7 e 0 9 9 f 5 < / d 1 p 1 : U U I D > < d 1 p 1 : C o n t a i n e r   z : R e f = " i 6 6 1 1 " / > < d 1 p 1 : V a l u e   i : t y p e = " d 1 : s t r i n g " > ' T 2 4 ' ! 7 0 : 7 0 < / d 1 p 1 : V a l u e > < / d 2 : a n y T y p e > < d 2 : a n y T y p e   z : I d = " i 6 6 3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6 1 0 " / > < d 1 p 1 : U U I D > 8 6 3 c c 1 5 e - 3 7 b c - 4 5 6 a - 9 3 8 4 - d 9 9 7 a 6 6 b 1 d d e < / d 1 p 1 : U U I D > < d 1 p 1 : C o n t a i n e r   z : R e f = " i 6 6 1 1 " / > < d 1 p 1 : V a l u e   i : t y p e = " d 1 : s t r i n g " > ' T 2 5 ' ! 7 0 : 7 0 < / d 1 p 1 : V a l u e > < / d 2 : a n y T y p e > < d 2 : a n y T y p e   z : I d = " i 6 6 3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6 1 0 " / > < d 1 p 1 : U U I D > 9 1 c 5 a 6 4 b - f 1 0 1 - 4 b 6 5 - b 5 3 c - d a a 7 1 5 e 2 2 b 7 c < / d 1 p 1 : U U I D > < d 1 p 1 : C o n t a i n e r   z : R e f = " i 6 6 1 1 " / > < d 1 p 1 : V a l u e   i : t y p e = " d 1 : s t r i n g " > ' T 2 6 ' ! 7 0 : 7 0 < / d 1 p 1 : V a l u e > < / d 2 : a n y T y p e > < d 2 : a n y T y p e   z : I d = " i 6 6 3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6 1 0 " / > < d 1 p 1 : U U I D > 2 f 8 1 7 0 1 4 - 6 9 3 4 - 4 8 9 9 - 9 0 7 7 - e a b 6 d e f f 9 b 5 8 < / d 1 p 1 : U U I D > < d 1 p 1 : C o n t a i n e r   z : R e f = " i 6 6 1 1 " / > < d 1 p 1 : V a l u e   i : t y p e = " d 1 : s t r i n g " > ' T 2 7 ' ! 7 0 : 7 0 < / d 1 p 1 : V a l u e > < / d 2 : a n y T y p e > < d 2 : a n y T y p e   z : I d = " i 6 6 4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6 1 0 " / > < d 1 p 1 : U U I D > f 8 5 b 5 c a 5 - 7 6 b c - 4 a 6 f - b 1 7 e - b 5 1 1 3 1 a d d 3 e f < / d 1 p 1 : U U I D > < d 1 p 1 : C o n t a i n e r   z : R e f = " i 6 6 1 1 " / > < d 1 p 1 : V a l u e   i : t y p e = " d 1 : s t r i n g " > ' T 2 8 ' ! 7 0 : 7 0 < / d 1 p 1 : V a l u e > < / d 2 : a n y T y p e > < d 2 : a n y T y p e   z : I d = " i 6 6 4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6 1 0 " / > < d 1 p 1 : U U I D > 1 8 1 9 6 9 c b - 5 1 7 1 - 4 0 a e - b c f 1 - 6 0 2 5 4 3 3 4 2 a b f < / d 1 p 1 : U U I D > < d 1 p 1 : C o n t a i n e r   z : R e f = " i 6 6 1 1 " / > < d 1 p 1 : V a l u e   i : t y p e = " d 1 : s t r i n g " > ' T 2 9 ' ! 7 0 : 7 0 < / d 1 p 1 : V a l u e > < / d 2 : a n y T y p e > < d 2 : a n y T y p e   z : I d = " i 6 6 4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6 1 0 " / > < d 1 p 1 : U U I D > f 4 2 9 0 7 7 e - b f 4 3 - 4 2 8 0 - 8 b 1 b - a d 1 1 0 a 6 b 5 1 7 4 < / d 1 p 1 : U U I D > < d 1 p 1 : C o n t a i n e r   z : R e f = " i 6 6 1 1 " / > < d 1 p 1 : V a l u e   i : t y p e = " d 1 : s t r i n g " > ' T 3 0 ' ! 7 1 : 7 1 < / d 1 p 1 : V a l u e > < / d 2 : a n y T y p e > < d 2 : a n y T y p e   z : I d = " i 6 6 4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6 1 0 " / > < d 1 p 1 : U U I D > b 1 a 8 b 2 6 1 - 8 a 9 e - 4 f 0 0 - b 9 d f - 7 c 6 c 2 0 3 a 7 e a a < / d 1 p 1 : U U I D > < d 1 p 1 : C o n t a i n e r   z : R e f = " i 6 6 1 1 " / > < d 1 p 1 : V a l u e   i : t y p e = " d 1 : s t r i n g " > ' T 3 1 ' ! 7 1 : 7 1 < / d 1 p 1 : V a l u e > < / d 2 : a n y T y p e > < d 2 : a n y T y p e   z : I d = " i 6 6 4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6 1 0 " / > < d 1 p 1 : U U I D > 4 0 9 c 1 0 c c - b 1 b a - 4 c e 7 - a 1 6 d - 8 b f 0 2 3 9 e 5 e 4 a < / d 1 p 1 : U U I D > < d 1 p 1 : C o n t a i n e r   z : R e f = " i 6 6 1 1 " / > < d 1 p 1 : V a l u e   i : t y p e = " d 1 : s t r i n g " > ' T 3 2 ' ! 7 1 : 7 1 < / d 1 p 1 : V a l u e > < / d 2 : a n y T y p e > < d 2 : a n y T y p e   z : I d = " i 6 6 4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6 1 0 " / > < d 1 p 1 : U U I D > c 5 2 a b c 2 8 - f 6 2 2 - 4 9 e 5 - 8 2 a 8 - 2 3 7 9 a f e f d 1 0 4 < / d 1 p 1 : U U I D > < d 1 p 1 : C o n t a i n e r   z : R e f = " i 6 6 1 1 " / > < d 1 p 1 : V a l u e   i : t y p e = " d 1 : s t r i n g " > ' T 3 3 ' ! 7 1 : 7 1 < / d 1 p 1 : V a l u e > < / d 2 : a n y T y p e > < d 2 : a n y T y p e   z : I d = " i 6 6 4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6 1 0 " / > < d 1 p 1 : U U I D > 5 c e f 7 c 1 6 - f 3 2 0 - 4 9 5 4 - 9 a 5 0 - 9 f 5 5 2 7 2 6 6 4 f 6 < / d 1 p 1 : U U I D > < d 1 p 1 : C o n t a i n e r   z : R e f = " i 6 6 1 1 " / > < d 1 p 1 : V a l u e   i : t y p e = " d 1 : s t r i n g " > ' T 3 4 ' ! 7 1 : 7 1 < / d 1 p 1 : V a l u e > < / d 2 : a n y T y p e > < d 2 : a n y T y p e   z : I d = " i 6 6 4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6 1 0 " / > < d 1 p 1 : U U I D > 6 b 4 1 c 5 d f - b b f c - 4 4 8 f - b 3 f c - c f f 4 c c d a f 9 c 8 < / d 1 p 1 : U U I D > < d 1 p 1 : C o n t a i n e r   z : R e f = " i 6 6 1 1 " / > < d 1 p 1 : V a l u e   i : t y p e = " d 1 : s t r i n g " > ' T 3 5 ' ! 7 1 : 7 1 < / d 1 p 1 : V a l u e > < / d 2 : a n y T y p e > < d 2 : a n y T y p e   z : I d = " i 6 6 4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6 1 0 " / > < d 1 p 1 : U U I D > 7 f 8 3 4 b b 7 - 4 a 5 3 - 4 4 0 5 - b 3 5 8 - 4 1 4 b c e 0 6 8 8 8 2 < / d 1 p 1 : U U I D > < d 1 p 1 : C o n t a i n e r   z : R e f = " i 6 6 1 1 " / > < d 1 p 1 : V a l u e   i : t y p e = " d 1 : s t r i n g " > ' T 3 6 ' ! 7 1 : 7 1 < / d 1 p 1 : V a l u e > < / d 2 : a n y T y p e > < d 2 : a n y T y p e   z : I d = " i 6 6 4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6 1 0 " / > < d 1 p 1 : U U I D > 8 9 a c 2 7 5 0 - 3 4 c e - 4 2 c d - a b d 0 - 6 9 9 c 3 9 1 4 3 c a 2 < / d 1 p 1 : U U I D > < d 1 p 1 : C o n t a i n e r   z : R e f = " i 6 6 1 1 " / > < d 1 p 1 : V a l u e   i : t y p e = " d 1 : s t r i n g " > ' T 3 7 ' ! 7 1 : 7 1 < / d 1 p 1 : V a l u e > < / d 2 : a n y T y p e > < d 2 : a n y T y p e   z : I d = " i 6 6 5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6 1 0 " / > < d 1 p 1 : U U I D > f d b 2 4 7 2 f - 9 9 5 4 - 4 b 6 3 - b d 5 c - 8 b f 8 5 4 7 a 8 d 2 8 < / d 1 p 1 : U U I D > < d 1 p 1 : C o n t a i n e r   z : R e f = " i 6 6 1 1 " / > < d 1 p 1 : V a l u e   i : t y p e = " d 1 : s t r i n g " > ' T 3 8 ' ! 7 0 : 7 0 < / d 1 p 1 : V a l u e > < / d 2 : a n y T y p e > < d 2 : a n y T y p e   z : I d = " i 6 6 5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6 1 0 " / > < d 1 p 1 : U U I D > c 4 c f 6 4 9 1 - 6 b 9 4 - 4 b b e - 9 9 d c - b 6 7 3 d 4 6 1 8 b 3 9 < / d 1 p 1 : U U I D > < d 1 p 1 : C o n t a i n e r   z : R e f = " i 6 6 1 1 " / > < d 1 p 1 : V a l u e   i : t y p e = " d 1 : s t r i n g " > ' T 3 9 ' ! 7 0 : 7 0 < / d 1 p 1 : V a l u e > < / d 2 : a n y T y p e > < d 2 : a n y T y p e   z : I d = " i 6 6 5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6 1 0 " / > < d 1 p 1 : U U I D > d 5 6 f f 6 0 b - 8 f a d - 4 8 a a - 9 8 4 e - a 1 d c d 4 6 2 b f c 5 < / d 1 p 1 : U U I D > < d 1 p 1 : C o n t a i n e r   z : R e f = " i 6 6 1 1 " / > < d 1 p 1 : V a l u e   i : t y p e = " d 1 : s t r i n g " > ' T 4 0 ' ! 7 0 : 7 0 < / d 1 p 1 : V a l u e > < / d 2 : a n y T y p e > < d 2 : a n y T y p e   z : I d = " i 6 6 5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6 1 0 " / > < d 1 p 1 : U U I D > 1 4 b 3 c e 9 2 - b 8 1 5 - 4 5 b d - a 3 2 9 - c b c 5 9 4 b a 4 c 7 d < / d 1 p 1 : U U I D > < d 1 p 1 : C o n t a i n e r   z : R e f = " i 6 6 1 1 " / > < d 1 p 1 : V a l u e   i : t y p e = " d 1 : s t r i n g " > ' T 4 1 ' ! 7 0 : 7 0 < / d 1 p 1 : V a l u e > < / d 2 : a n y T y p e > < d 2 : a n y T y p e   z : I d = " i 6 6 5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6 1 0 " / > < d 1 p 1 : U U I D > 8 3 8 e 3 0 0 9 - 0 1 9 7 - 4 5 4 e - a e 9 e - 7 b d 2 7 e 9 7 6 b 4 3 < / d 1 p 1 : U U I D > < d 1 p 1 : C o n t a i n e r   z : R e f = " i 6 6 1 1 " / > < d 1 p 1 : V a l u e   i : t y p e = " d 1 : s t r i n g " > ' T 4 2 ' ! 7 0 : 7 0 < / d 1 p 1 : V a l u e > < / d 2 : a n y T y p e > < d 2 : a n y T y p e   z : I d = " i 6 6 5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6 1 0 " / > < d 1 p 1 : U U I D > c 6 5 4 4 e 3 6 - 3 8 6 9 - 4 d f 6 - 9 3 0 8 - f 7 f f 5 1 c 7 4 5 f f < / d 1 p 1 : U U I D > < d 1 p 1 : C o n t a i n e r   z : R e f = " i 6 6 1 1 " / > < d 1 p 1 : V a l u e   i : t y p e = " d 1 : s t r i n g " > ' T 4 3 ' ! 7 0 : 7 0 < / d 1 p 1 : V a l u e > < / d 2 : a n y T y p e > < d 2 : a n y T y p e   z : I d = " i 6 6 5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6 1 0 " / > < d 1 p 1 : U U I D > b 6 4 4 8 1 2 f - 9 c 8 5 - 4 5 9 1 - b 4 6 9 - 5 8 9 c d 1 b 7 6 6 4 9 < / d 1 p 1 : U U I D > < d 1 p 1 : C o n t a i n e r   z : R e f = " i 6 6 1 1 " / > < d 1 p 1 : V a l u e   i : t y p e = " d 1 : s t r i n g " > ' T 4 4 ' ! 7 0 : 7 0 < / d 1 p 1 : V a l u e > < / d 2 : a n y T y p e > < d 2 : a n y T y p e   z : I d = " i 6 6 5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6 1 0 " / > < d 1 p 1 : U U I D > 0 a e b 2 4 b 5 - 3 8 f 1 - 4 1 8 0 - a b c 1 - e 7 7 d 1 a 2 2 e e 2 b < / d 1 p 1 : U U I D > < d 1 p 1 : C o n t a i n e r   z : R e f = " i 6 6 1 1 " / > < d 1 p 1 : V a l u e   i : t y p e = " d 1 : s t r i n g " > ' T 4 5 ' ! 7 0 : 7 0 < / d 1 p 1 : V a l u e > < / d 2 : a n y T y p e > < d 2 : a n y T y p e   z : I d = " i 6 6 5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6 1 0 " / > < d 1 p 1 : U U I D > e 6 b 8 8 f 9 a - a e b d - 4 0 8 d - a 7 6 9 - 8 2 3 7 d 1 7 1 d c 8 9 < / d 1 p 1 : U U I D > < d 1 p 1 : C o n t a i n e r   z : R e f = " i 6 6 1 1 " / > < d 1 p 1 : V a l u e   i : t y p e = " d 1 : s t r i n g " > ' T 4 6 ' ! 7 1 : 7 1 < / d 1 p 1 : V a l u e > < / d 2 : a n y T y p e > < d 2 : a n y T y p e   z : I d = " i 6 6 5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6 1 0 " / > < d 1 p 1 : U U I D > a 0 0 2 1 e 9 4 - d 4 e 1 - 4 c 5 a - 9 3 2 1 - b 0 d 1 e a b 9 1 f e 4 < / d 1 p 1 : U U I D > < d 1 p 1 : C o n t a i n e r   z : R e f = " i 6 6 1 1 " / > < d 1 p 1 : V a l u e   i : t y p e = " d 1 : s t r i n g " > ' T 4 7 ' ! 7 1 : 7 1 < / d 1 p 1 : V a l u e > < / d 2 : a n y T y p e > < d 2 : a n y T y p e   z : I d = " i 6 6 6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6 1 0 " / > < d 1 p 1 : U U I D > 2 a 6 f 2 f 5 b - f d 5 d - 4 6 9 e - 9 3 d d - 0 2 2 4 4 9 f 4 7 7 3 e < / d 1 p 1 : U U I D > < d 1 p 1 : C o n t a i n e r   z : R e f = " i 6 6 1 1 " / > < d 1 p 1 : V a l u e   i : t y p e = " d 1 : s t r i n g " > ' T 4 8 ' ! 7 1 : 7 1 < / d 1 p 1 : V a l u e > < / d 2 : a n y T y p e > < d 2 : a n y T y p e   z : I d = " i 6 6 6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6 1 0 " / > < d 1 p 1 : U U I D > f a 9 c d c 0 b - 1 a e c - 4 a 5 6 - b 6 9 8 - b 5 f 9 1 0 1 6 c 8 d 1 < / d 1 p 1 : U U I D > < d 1 p 1 : C o n t a i n e r   z : R e f = " i 6 6 1 1 " / > < d 1 p 1 : V a l u e   i : t y p e = " d 1 : s t r i n g " > ' T 4 9 ' ! 7 1 : 7 1 < / d 1 p 1 : V a l u e > < / d 2 : a n y T y p e > < d 2 : a n y T y p e   z : I d = " i 6 6 6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6 1 0 " / > < d 1 p 1 : U U I D > e c 7 c 3 f c 1 - d a 1 a - 4 4 a 1 - a a d e - 8 9 d 5 e 0 6 4 c a 9 4 < / d 1 p 1 : U U I D > < d 1 p 1 : C o n t a i n e r   z : R e f = " i 6 6 1 1 " / > < d 1 p 1 : V a l u e   i : t y p e = " d 1 : s t r i n g " > ' T 5 0 ' ! 7 1 : 7 1 < / d 1 p 1 : V a l u e > < / d 2 : a n y T y p e > < d 2 : a n y T y p e   z : I d = " i 6 6 6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6 1 0 " / > < d 1 p 1 : U U I D > 8 7 a 1 1 1 f 2 - 6 7 5 0 - 4 6 3 8 - 8 6 7 b - c c 6 5 a 7 2 a f d 0 5 < / d 1 p 1 : U U I D > < d 1 p 1 : C o n t a i n e r   z : R e f = " i 6 6 1 1 " / > < d 1 p 1 : V a l u e   i : t y p e = " d 1 : s t r i n g " > ' T 5 1 ' ! 7 1 : 7 1 < / d 1 p 1 : V a l u e > < / d 2 : a n y T y p e > < d 2 : a n y T y p e   z : I d = " i 6 6 6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6 1 0 " / > < d 1 p 1 : U U I D > d 8 f f 3 b 1 2 - a 9 7 6 - 4 a 7 9 - a f 8 d - d 0 0 b 4 f 6 8 c 5 4 b < / d 1 p 1 : U U I D > < d 1 p 1 : C o n t a i n e r   z : R e f = " i 6 6 1 1 " / > < d 1 p 1 : V a l u e   i : t y p e = " d 1 : s t r i n g " > ' T 5 2 ' ! 7 1 : 7 1 < / d 1 p 1 : V a l u e > < / d 2 : a n y T y p e > < d 2 : a n y T y p e   z : I d = " i 6 6 6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6 1 0 " / > < d 1 p 1 : U U I D > 4 5 0 3 d 2 9 a - a b c e - 4 f 3 f - a 8 c 9 - 4 d a d 5 5 a 4 e f 6 0 < / d 1 p 1 : U U I D > < d 1 p 1 : C o n t a i n e r   z : R e f = " i 6 6 1 1 " / > < d 1 p 1 : V a l u e   i : t y p e = " d 1 : s t r i n g " > ' T 5 3 ' ! 7 1 : 7 1 < / d 1 p 1 : V a l u e > < / d 2 : a n y T y p e > < d 2 : a n y T y p e   z : I d = " i 6 6 6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6 1 0 " / > < d 1 p 1 : U U I D > 5 b 3 b b 7 8 8 - 6 e c d - 4 c a 1 - a b b 0 - c 4 5 8 9 7 3 5 d 7 6 a < / d 1 p 1 : U U I D > < d 1 p 1 : C o n t a i n e r   z : R e f = " i 6 6 1 1 " / > < d 1 p 1 : V a l u e   i : t y p e = " d 1 : s t r i n g " > ' T 5 4 ' ! 7 0 : 7 0 < / d 1 p 1 : V a l u e > < / d 2 : a n y T y p e > < d 2 : a n y T y p e   z : I d = " i 6 6 6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6 1 0 " / > < d 1 p 1 : U U I D > 8 a f e 3 6 e a - 0 5 2 9 - 4 f c 0 - 9 6 a 4 - a 5 0 f 9 3 0 c 9 7 f 6 < / d 1 p 1 : U U I D > < d 1 p 1 : C o n t a i n e r   z : R e f = " i 6 6 1 1 " / > < d 1 p 1 : V a l u e   i : t y p e = " d 1 : s t r i n g " > ' T 5 5 ' ! 7 0 : 7 0 < / d 1 p 1 : V a l u e > < / d 2 : a n y T y p e > < d 2 : a n y T y p e   z : I d = " i 6 6 6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6 1 0 " / > < d 1 p 1 : U U I D > a 8 f 0 9 1 5 c - c 5 a 2 - 4 f a d - 8 7 3 0 - d 2 5 d 4 2 9 f 1 9 4 6 < / d 1 p 1 : U U I D > < d 1 p 1 : C o n t a i n e r   z : R e f = " i 6 6 1 1 " / > < d 1 p 1 : V a l u e   i : t y p e = " d 1 : s t r i n g " > ' T 5 6 ' ! 7 0 : 7 0 < / d 1 p 1 : V a l u e > < / d 2 : a n y T y p e > < d 2 : a n y T y p e   z : I d = " i 6 6 6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6 1 0 " / > < d 1 p 1 : U U I D > 1 b f 9 c e 3 6 - 6 d b 4 - 4 b c 8 - b d 6 6 - 6 9 d d a 0 4 f 0 7 3 b < / d 1 p 1 : U U I D > < d 1 p 1 : C o n t a i n e r   z : R e f = " i 6 6 1 1 " / > < d 1 p 1 : V a l u e   i : t y p e = " d 1 : s t r i n g " > ' T 5 7 ' ! 7 0 : 7 0 < / d 1 p 1 : V a l u e > < / d 2 : a n y T y p e > < d 2 : a n y T y p e   z : I d = " i 6 6 7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6 1 0 " / > < d 1 p 1 : U U I D > 4 e 2 7 e 1 3 3 - 7 c 6 a - 4 9 8 3 - a 0 6 4 - 7 f f e 5 8 1 a b d 1 2 < / d 1 p 1 : U U I D > < d 1 p 1 : C o n t a i n e r   z : R e f = " i 6 6 1 1 " / > < d 1 p 1 : V a l u e   i : t y p e = " d 1 : s t r i n g " > ' T 5 8 ' ! 7 0 : 7 0 < / d 1 p 1 : V a l u e > < / d 2 : a n y T y p e > < d 2 : a n y T y p e   z : I d = " i 6 6 7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6 1 0 " / > < d 1 p 1 : U U I D > 7 8 f 8 7 e d 3 - f 7 9 1 - 4 a e 9 - 8 3 9 2 - 4 0 c 6 e e 8 b 3 0 b a < / d 1 p 1 : U U I D > < d 1 p 1 : C o n t a i n e r   z : R e f = " i 6 6 1 1 " / > < d 1 p 1 : V a l u e   i : t y p e = " d 1 : s t r i n g " > ' T 5 9 ' ! 7 0 : 7 0 < / d 1 p 1 : V a l u e > < / d 2 : a n y T y p e > < d 2 : a n y T y p e   z : I d = " i 6 6 7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6 1 0 " / > < d 1 p 1 : U U I D > f 1 0 2 6 4 f b - 2 e 9 9 - 4 8 5 8 - a c 4 b - 4 2 7 b 2 b 8 d 9 5 7 f < / d 1 p 1 : U U I D > < d 1 p 1 : C o n t a i n e r   z : R e f = " i 6 6 1 1 " / > < d 1 p 1 : V a l u e   i : t y p e = " d 1 : s t r i n g " > ' T 6 0 ' ! 6 9 : 6 9 < / d 1 p 1 : V a l u e > < / d 2 : a n y T y p e > < d 2 : a n y T y p e   z : I d = " i 6 6 7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6 1 0 " / > < d 1 p 1 : U U I D > 5 c 1 1 5 7 4 8 - 0 d 5 e - 4 c 7 6 - 8 1 c 0 - 3 b 5 a e 1 8 6 9 b 5 0 < / d 1 p 1 : U U I D > < d 1 p 1 : C o n t a i n e r   z : R e f = " i 6 6 1 1 " / > < d 1 p 1 : V a l u e   i : t y p e = " d 1 : s t r i n g " > ' T 6 1 ' ! 6 9 : 6 9 < / d 1 p 1 : V a l u e > < / d 2 : a n y T y p e > < d 2 : a n y T y p e   z : I d = " i 6 6 7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6 1 0 " / > < d 1 p 1 : U U I D > 0 5 8 b e 1 0 7 - d b 4 f - 4 e 6 2 - b 2 9 1 - e 4 e b 2 1 5 c 6 e 5 e < / d 1 p 1 : U U I D > < d 1 p 1 : C o n t a i n e r   z : R e f = " i 6 6 1 1 " / > < d 1 p 1 : V a l u e   i : t y p e = " d 1 : s t r i n g " > ' T 6 2 ' ! 6 9 : 6 9 < / d 1 p 1 : V a l u e > < / d 2 : a n y T y p e > < d 2 : a n y T y p e   z : I d = " i 6 6 7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6 1 0 " / > < d 1 p 1 : U U I D > d c 0 9 e c b f - a a e b - 4 b a a - a 2 b 5 - d f f 0 7 c 4 2 a 9 8 2 < / d 1 p 1 : U U I D > < d 1 p 1 : C o n t a i n e r   z : R e f = " i 6 6 1 1 " / > < d 1 p 1 : V a l u e   i : t y p e = " d 1 : s t r i n g " > ' T 6 3 ' ! 6 9 : 6 9 < / d 1 p 1 : V a l u e > < / d 2 : a n y T y p e > < d 2 : a n y T y p e   z : I d = " i 6 6 7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6 1 0 " / > < d 1 p 1 : U U I D > 0 e 0 1 2 6 d e - 9 0 e 1 - 4 f a 2 - a e 0 e - b b e d 5 b d 3 c 1 1 a < / d 1 p 1 : U U I D > < d 1 p 1 : C o n t a i n e r   z : R e f = " i 6 6 1 1 " / > < d 1 p 1 : V a l u e   i : t y p e = " d 1 : s t r i n g " > ' T 6 4 ' ! 6 9 : 6 9 < / d 1 p 1 : V a l u e > < / d 2 : a n y T y p e > < d 2 : a n y T y p e   z : I d = " i 6 6 7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6 1 0 " / > < d 1 p 1 : U U I D > e f 1 8 b 4 2 a - 8 1 f 7 - 4 0 3 2 - 8 e 3 4 - 2 d b a e 3 c 3 1 2 e 8 < / d 1 p 1 : U U I D > < d 1 p 1 : C o n t a i n e r   z : R e f = " i 6 6 1 1 " / > < d 1 p 1 : V a l u e   i : t y p e = " d 1 : s t r i n g " > ' T 6 5 ' ! 7 0 : 7 0 < / d 1 p 1 : V a l u e > < / d 2 : a n y T y p e > < d 2 : a n y T y p e   z : I d = " i 6 6 7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6 1 0 " / > < d 1 p 1 : U U I D > c d e 4 4 d 5 6 - 8 d 0 9 - 4 3 2 1 - b c c c - 2 2 6 5 a 4 c d 8 9 0 9 < / d 1 p 1 : U U I D > < d 1 p 1 : C o n t a i n e r   z : R e f = " i 6 6 1 1 " / > < d 1 p 1 : V a l u e   i : t y p e = " d 1 : s t r i n g " > ' T 6 6 ' ! 7 0 : 7 0 < / d 1 p 1 : V a l u e > < / d 2 : a n y T y p e > < d 2 : a n y T y p e   z : I d = " i 6 6 7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6 1 0 " / > < d 1 p 1 : U U I D > c 6 4 5 8 7 e 6 - 4 f f d - 4 7 d 7 - 8 9 6 7 - 5 2 c 7 e b 5 a e 7 6 f < / d 1 p 1 : U U I D > < d 1 p 1 : C o n t a i n e r   z : R e f = " i 6 6 1 1 " / > < d 1 p 1 : V a l u e   i : t y p e = " d 1 : s t r i n g " > ' T 6 7 ' ! 7 0 : 7 0 < / d 1 p 1 : V a l u e > < / d 2 : a n y T y p e > < d 2 : a n y T y p e   z : I d = " i 6 6 8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6 1 0 " / > < d 1 p 1 : U U I D > 7 0 9 2 d b 6 5 - 9 6 3 d - 4 9 e 2 - 9 3 d 2 - 9 e 0 5 d 4 8 e 5 2 3 a < / d 1 p 1 : U U I D > < d 1 p 1 : C o n t a i n e r   z : R e f = " i 6 6 1 1 " / > < d 1 p 1 : V a l u e   i : t y p e = " d 1 : s t r i n g " > ' T 6 8 ' ! 7 0 : 7 0 < / d 1 p 1 : V a l u e > < / d 2 : a n y T y p e > < d 2 : a n y T y p e   z : I d = " i 6 6 8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6 1 0 " / > < d 1 p 1 : U U I D > c 4 c 1 2 b f 5 - d 7 3 3 - 4 f 0 5 - 9 5 7 c - 8 b b 0 9 c b b 1 3 b a < / d 1 p 1 : U U I D > < d 1 p 1 : C o n t a i n e r   z : R e f = " i 6 6 1 1 " / > < d 1 p 1 : V a l u e   i : t y p e = " d 1 : s t r i n g " > ' T 6 9 ' ! 7 0 : 7 0 < / d 1 p 1 : V a l u e > < / d 2 : a n y T y p e > < d 2 : a n y T y p e   z : I d = " i 6 6 8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6 1 0 " / > < d 1 p 1 : U U I D > 0 9 f 9 4 8 c 5 - a b d 8 - 4 f 6 2 - 8 e 3 8 - 5 6 f 8 a a f 0 5 3 3 6 < / d 1 p 1 : U U I D > < d 1 p 1 : C o n t a i n e r   z : R e f = " i 6 6 1 1 " / > < d 1 p 1 : V a l u e   i : t y p e = " d 1 : s t r i n g " > ' T 7 0 ' ! 7 1 : 7 1 < / d 1 p 1 : V a l u e > < / d 2 : a n y T y p e > < d 2 : a n y T y p e   z : I d = " i 6 6 8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6 1 0 " / > < d 1 p 1 : U U I D > 7 c 4 9 7 7 7 4 - 5 2 6 7 - 4 4 3 0 - b 2 a 7 - 6 d 4 a 3 d 8 9 5 d 2 6 < / d 1 p 1 : U U I D > < d 1 p 1 : C o n t a i n e r   z : R e f = " i 6 6 1 1 " / > < d 1 p 1 : V a l u e   i : t y p e = " d 1 : s t r i n g " > ' T 7 1 ' ! 7 1 : 7 1 < / d 1 p 1 : V a l u e > < / d 2 : a n y T y p e > < d 2 : a n y T y p e   z : I d = " i 6 6 8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6 1 0 " / > < d 1 p 1 : U U I D > 2 0 0 f a a 7 2 - 5 5 7 a - 4 c d a - b 9 9 e - 8 5 3 c e 5 8 3 8 8 1 1 < / d 1 p 1 : U U I D > < d 1 p 1 : C o n t a i n e r   z : R e f = " i 6 6 1 1 " / > < d 1 p 1 : V a l u e   i : t y p e = " d 1 : s t r i n g " > ' T 7 2 ' ! 7 1 : 7 1 < / d 1 p 1 : V a l u e > < / d 2 : a n y T y p e > < d 2 : a n y T y p e   z : I d = " i 6 6 8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6 1 0 " / > < d 1 p 1 : U U I D > 2 e 5 7 3 b 1 3 - 0 a f 1 - 4 2 0 b - a 6 8 0 - 4 6 5 8 d 2 4 3 e 7 0 3 < / d 1 p 1 : U U I D > < d 1 p 1 : C o n t a i n e r   z : R e f = " i 6 6 1 1 " / > < d 1 p 1 : V a l u e   i : t y p e = " d 1 : s t r i n g " > ' T 7 3 ' ! 7 1 : 7 1 < / d 1 p 1 : V a l u e > < / d 2 : a n y T y p e > < d 2 : a n y T y p e   z : I d = " i 6 6 8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6 1 0 " / > < d 1 p 1 : U U I D > b 2 9 f 3 3 4 c - b f d 8 - 4 6 9 c - a b 0 c - 4 2 7 6 4 f 8 6 d 9 8 c < / d 1 p 1 : U U I D > < d 1 p 1 : C o n t a i n e r   z : R e f = " i 6 6 1 1 " / > < d 1 p 1 : V a l u e   i : t y p e = " d 1 : s t r i n g " > ' T 7 4 ' ! 7 1 : 7 1 < / d 1 p 1 : V a l u e > < / d 2 : a n y T y p e > < d 2 : a n y T y p e   z : I d = " i 6 6 8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6 1 0 " / > < d 1 p 1 : U U I D > b 4 f d 5 3 b 6 - 6 5 b 1 - 4 d 8 b - a 0 9 f - f 1 b 4 c b a f f 6 c d < / d 1 p 1 : U U I D > < d 1 p 1 : C o n t a i n e r   z : R e f = " i 6 6 1 1 " / > < d 1 p 1 : V a l u e   i : t y p e = " d 1 : s t r i n g " > ' T 7 5 ' ! 7 0 : 7 0 < / d 1 p 1 : V a l u e > < / d 2 : a n y T y p e > < d 2 : a n y T y p e   z : I d = " i 6 6 8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6 1 0 " / > < d 1 p 1 : U U I D > 6 9 7 7 1 2 8 a - d 9 c 1 - 4 4 d 8 - a 0 f 1 - d 7 e 0 6 8 8 2 8 7 4 a < / d 1 p 1 : U U I D > < d 1 p 1 : C o n t a i n e r   z : R e f = " i 6 6 1 1 " / > < d 1 p 1 : V a l u e   i : t y p e = " d 1 : s t r i n g " > ' T 7 6 ' ! 7 0 : 7 0 < / d 1 p 1 : V a l u e > < / d 2 : a n y T y p e > < d 2 : a n y T y p e   z : I d = " i 6 6 8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6 1 0 " / > < d 1 p 1 : U U I D > 8 2 b f 5 7 1 9 - 7 6 a 9 - 4 e f 9 - 8 e 3 7 - 9 2 5 9 f 0 3 7 a b 3 3 < / d 1 p 1 : U U I D > < d 1 p 1 : C o n t a i n e r   z : R e f = " i 6 6 1 1 " / > < d 1 p 1 : V a l u e   i : t y p e = " d 1 : s t r i n g " > ' T 7 7 ' ! 7 0 : 7 0 < / d 1 p 1 : V a l u e > < / d 2 : a n y T y p e > < d 2 : a n y T y p e   z : I d = " i 6 6 9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6 1 0 " / > < d 1 p 1 : U U I D > d 4 e 4 1 1 c c - 6 2 2 1 - 4 9 3 d - b 1 3 a - e 5 f 8 d a 8 f 6 4 a 7 < / d 1 p 1 : U U I D > < d 1 p 1 : C o n t a i n e r   z : R e f = " i 6 6 1 1 " / > < d 1 p 1 : V a l u e   i : t y p e = " d 1 : s t r i n g " > ' T 7 8 ' ! 7 0 : 7 0 < / d 1 p 1 : V a l u e > < / d 2 : a n y T y p e > < d 2 : a n y T y p e   z : I d = " i 6 6 9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6 1 0 " / > < d 1 p 1 : U U I D > 3 8 6 a d 0 2 e - a 7 c 4 - 4 2 d 3 - 8 a 5 3 - a 8 9 c c e e b 7 3 1 9 < / d 1 p 1 : U U I D > < d 1 p 1 : C o n t a i n e r   z : R e f = " i 6 6 1 1 " / > < d 1 p 1 : V a l u e   i : t y p e = " d 1 : s t r i n g " > ' T 7 9 ' ! 7 1 : 7 1 < / d 1 p 1 : V a l u e > < / d 2 : a n y T y p e > < d 2 : a n y T y p e   z : I d = " i 6 6 9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6 1 0 " / > < d 1 p 1 : U U I D > 2 8 8 0 d 8 b 4 - 3 f 7 1 - 4 8 e 6 - b d 4 3 - e 4 5 5 b f 9 b 4 b e 2 < / d 1 p 1 : U U I D > < d 1 p 1 : C o n t a i n e r   z : R e f = " i 6 6 1 1 " / > < d 1 p 1 : V a l u e   i : t y p e = " d 1 : s t r i n g " > ' T 8 0 ' ! 7 1 : 7 1 < / d 1 p 1 : V a l u e > < / d 2 : a n y T y p e > < d 2 : a n y T y p e   z : I d = " i 6 6 9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6 1 0 " / > < d 1 p 1 : U U I D > 2 1 9 2 a c 3 4 - 4 8 0 6 - 4 d e 0 - 8 2 e a - 6 a c 2 4 4 1 8 f 5 3 8 < / d 1 p 1 : U U I D > < d 1 p 1 : C o n t a i n e r   z : R e f = " i 6 6 1 1 " / > < d 1 p 1 : V a l u e   i : t y p e = " d 1 : s t r i n g " > ' T 8 1 ' ! 7 1 : 7 1 < / d 1 p 1 : V a l u e > < / d 2 : a n y T y p e > < d 2 : a n y T y p e   z : I d = " i 6 6 9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6 1 0 " / > < d 1 p 1 : U U I D > 6 6 8 f c 9 1 4 - 5 5 f 4 - 4 8 0 7 - 9 c e f - f 1 2 f b 5 5 2 7 7 a 9 < / d 1 p 1 : U U I D > < d 1 p 1 : C o n t a i n e r   z : R e f = " i 6 6 1 1 " / > < d 1 p 1 : V a l u e   i : t y p e = " d 1 : s t r i n g " > ' T 8 2 ' ! 7 0 : 7 0 < / d 1 p 1 : V a l u e > < / d 2 : a n y T y p e > < d 2 : a n y T y p e   z : I d = " i 6 6 9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6 1 0 " / > < d 1 p 1 : U U I D > 9 9 7 e a 1 b 2 - c c 3 1 - 4 b 8 6 - 8 0 7 a - 9 0 f 9 1 c b 0 2 8 4 8 < / d 1 p 1 : U U I D > < d 1 p 1 : C o n t a i n e r   z : R e f = " i 6 6 1 1 " / > < d 1 p 1 : V a l u e   i : t y p e = " d 1 : s t r i n g " > ' T 8 3 ' ! 7 0 : 7 0 < / d 1 p 1 : V a l u e > < / d 2 : a n y T y p e > < d 2 : a n y T y p e   z : I d = " i 6 6 9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6 1 0 " / > < d 1 p 1 : U U I D > e f 8 c 6 3 4 c - 7 e d 3 - 4 3 5 7 - 9 d e 9 - 3 b f 7 6 f 0 1 0 b f a < / d 1 p 1 : U U I D > < d 1 p 1 : C o n t a i n e r   z : R e f = " i 6 6 1 1 " / > < d 1 p 1 : V a l u e   i : t y p e = " d 1 : s t r i n g " > ' T 8 4 ' ! 7 0 : 7 0 < / d 1 p 1 : V a l u e > < / d 2 : a n y T y p e > < d 2 : a n y T y p e   z : I d = " i 6 6 9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6 1 0 " / > < d 1 p 1 : U U I D > 0 9 0 1 2 1 7 1 - d 9 a c - 4 c b 8 - 9 2 d 2 - 0 6 6 e f d b c 6 6 e 9 < / d 1 p 1 : U U I D > < d 1 p 1 : C o n t a i n e r   z : R e f = " i 6 6 1 1 " / > < d 1 p 1 : V a l u e   i : t y p e = " d 1 : s t r i n g " > ' T 8 5 ' ! 7 0 : 7 0 < / d 1 p 1 : V a l u e > < / d 2 : a n y T y p e > < d 2 : a n y T y p e   z : I d = " i 6 6 9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6 1 0 " / > < d 1 p 1 : U U I D > 9 0 0 f 0 6 5 e - 0 c 4 8 - 4 e e 6 - 9 9 1 f - 8 7 5 2 e 2 2 e e 4 7 1 < / d 1 p 1 : U U I D > < d 1 p 1 : C o n t a i n e r   z : R e f = " i 6 6 1 1 " / > < d 1 p 1 : V a l u e   i : t y p e = " d 1 : s t r i n g " > ' T 8 6 ' ! 6 9 : 6 9 < / d 1 p 1 : V a l u e > < / d 2 : a n y T y p e > < d 2 : a n y T y p e   z : I d = " i 6 6 9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6 1 0 " / > < d 1 p 1 : U U I D > 0 7 0 d 4 5 e 5 - c 1 7 8 - 4 4 9 d - b e 6 d - 2 a 1 1 8 d a a 3 a f a < / d 1 p 1 : U U I D > < d 1 p 1 : C o n t a i n e r   z : R e f = " i 6 6 1 1 " / > < d 1 p 1 : V a l u e   i : t y p e = " d 1 : s t r i n g " > ' T 8 7 ' ! 7 0 : 7 0 < / d 1 p 1 : V a l u e > < / d 2 : a n y T y p e > < d 2 : a n y T y p e   z : I d = " i 6 7 0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6 1 0 " / > < d 1 p 1 : U U I D > e 1 a 6 2 4 c 8 - 8 9 3 a - 4 d 1 d - 9 5 e 7 - 7 8 3 6 b a 0 5 7 8 b 6 < / d 1 p 1 : U U I D > < d 1 p 1 : C o n t a i n e r   z : R e f = " i 6 6 1 1 " / > < d 1 p 1 : V a l u e   i : t y p e = " d 1 : s t r i n g " > ' T 8 8 ' ! 7 0 : 7 0 < / d 1 p 1 : V a l u e > < / d 2 : a n y T y p e > < d 2 : a n y T y p e   z : I d = " i 6 7 0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6 1 0 " / > < d 1 p 1 : U U I D > 3 0 9 e b 8 3 b - 4 f 0 a - 4 a e 6 - 8 2 d a - d f 4 0 6 9 b 9 2 2 d b < / d 1 p 1 : U U I D > < d 1 p 1 : C o n t a i n e r   z : R e f = " i 6 6 1 1 " / > < d 1 p 1 : V a l u e   i : t y p e = " d 1 : s t r i n g " > ' T 8 9 ' ! 7 0 : 7 0 < / d 1 p 1 : V a l u e > < / d 2 : a n y T y p e > < d 2 : a n y T y p e   z : I d = " i 6 7 0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6 1 0 " / > < d 1 p 1 : U U I D > 0 f 7 4 a e 4 f - 1 2 8 8 - 4 e 2 4 - 8 9 6 a - 7 5 9 b 8 e 8 3 5 e 0 0 < / d 1 p 1 : U U I D > < d 1 p 1 : C o n t a i n e r   z : R e f = " i 6 6 1 1 " / > < d 1 p 1 : V a l u e   i : t y p e = " d 1 : s t r i n g " > ' T 9 0 ' ! 6 9 : 6 9 < / d 1 p 1 : V a l u e > < / d 2 : a n y T y p e > < d 2 : a n y T y p e   z : I d = " i 6 7 0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6 1 0 " / > < d 1 p 1 : U U I D > 4 a 6 5 4 a c f - 2 a 4 3 - 4 7 f 4 - 9 d 2 1 - 8 b 2 e 3 3 0 8 2 0 3 b < / d 1 p 1 : U U I D > < d 1 p 1 : C o n t a i n e r   z : R e f = " i 6 6 1 1 " / > < d 1 p 1 : V a l u e   i : t y p e = " d 1 : s t r i n g " > ' T 9 1 ' ! 6 9 : 6 9 < / d 1 p 1 : V a l u e > < / d 2 : a n y T y p e > < d 2 : a n y T y p e   z : I d = " i 6 7 0 4 "   i : t y p e = " d 1 p 1 : M D M P r o p e r t y " > < d 1 p 1 : N a m e > C o m p a r i s o n R e s u l t < / d 1 p 1 : N a m e > < d 1 p 1 : P a r e n t   z : R e f = " i 6 6 1 0 " / > < d 1 p 1 : U U I D > c f 6 e 8 6 e c - c e f d - 4 d 4 1 - 8 0 8 5 - 0 3 3 c 7 d 8 a 1 7 a b < / d 1 p 1 : U U I D > < d 1 p 1 : C o n t a i n e r   z : R e f = " i 6 6 1 1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7 0 5 " > < d 1 p 1 : U U I D > c b 6 3 2 0 9 b - d 7 b 2 - 4 b f 9 - b c c 2 - 5 3 f 7 4 d 5 3 3 8 7 e < / d 1 p 1 : U U I D > < d 1 p 1 : _ e l e m e n t s > < d 2 : a n y T y p e   z : R e f = " i 6 6 1 2 " / > < d 2 : a n y T y p e   z : R e f = " i 6 6 1 3 " / > < d 2 : a n y T y p e   z : R e f = " i 6 6 1 4 " / > < d 2 : a n y T y p e   z : R e f = " i 6 6 1 5 " / > < d 2 : a n y T y p e   z : R e f = " i 6 6 1 6 " / > < d 2 : a n y T y p e   z : R e f = " i 6 6 1 7 " / > < d 2 : a n y T y p e   z : R e f = " i 6 6 1 8 " / > < d 2 : a n y T y p e   z : R e f = " i 6 6 1 9 " / > < d 2 : a n y T y p e   z : R e f = " i 6 6 2 0 " / > < d 2 : a n y T y p e   z : R e f = " i 6 6 2 1 " / > < d 2 : a n y T y p e   z : R e f = " i 6 6 2 2 " / > < d 2 : a n y T y p e   z : R e f = " i 6 6 2 3 " / > < d 2 : a n y T y p e   z : R e f = " i 6 6 2 4 " / > < d 2 : a n y T y p e   z : R e f = " i 6 6 2 5 " / > < d 2 : a n y T y p e   z : R e f = " i 6 6 2 6 " / > < d 2 : a n y T y p e   z : R e f = " i 6 6 2 7 " / > < d 2 : a n y T y p e   z : R e f = " i 6 6 2 8 " / > < d 2 : a n y T y p e   z : R e f = " i 6 6 2 9 " / > < d 2 : a n y T y p e   z : R e f = " i 6 6 3 0 " / > < d 2 : a n y T y p e   z : R e f = " i 6 6 3 1 " / > < d 2 : a n y T y p e   z : R e f = " i 6 6 3 2 " / > < d 2 : a n y T y p e   z : R e f = " i 6 6 3 3 " / > < d 2 : a n y T y p e   z : R e f = " i 6 6 3 4 " / > < d 2 : a n y T y p e   z : R e f = " i 6 6 3 5 " / > < d 2 : a n y T y p e   z : R e f = " i 6 6 3 6 " / > < d 2 : a n y T y p e   z : R e f = " i 6 6 3 7 " / > < d 2 : a n y T y p e   z : R e f = " i 6 6 3 8 " / > < d 2 : a n y T y p e   z : R e f = " i 6 6 3 9 " / > < d 2 : a n y T y p e   z : R e f = " i 6 6 4 0 " / > < d 2 : a n y T y p e   z : R e f = " i 6 6 4 1 " / > < d 2 : a n y T y p e   z : R e f = " i 6 6 4 2 " / > < d 2 : a n y T y p e   z : R e f = " i 6 6 4 3 " / > < d 2 : a n y T y p e   z : R e f = " i 6 6 4 4 " / > < d 2 : a n y T y p e   z : R e f = " i 6 6 4 5 " / > < d 2 : a n y T y p e   z : R e f = " i 6 6 4 6 " / > < d 2 : a n y T y p e   z : R e f = " i 6 6 4 7 " / > < d 2 : a n y T y p e   z : R e f = " i 6 6 4 8 " / > < d 2 : a n y T y p e   z : R e f = " i 6 6 4 9 " / > < d 2 : a n y T y p e   z : R e f = " i 6 6 5 0 " / > < d 2 : a n y T y p e   z : R e f = " i 6 6 5 1 " / > < d 2 : a n y T y p e   z : R e f = " i 6 6 5 2 " / > < d 2 : a n y T y p e   z : R e f = " i 6 6 5 3 " / > < d 2 : a n y T y p e   z : R e f = " i 6 6 5 4 " / > < d 2 : a n y T y p e   z : R e f = " i 6 6 5 5 " / > < d 2 : a n y T y p e   z : R e f = " i 6 6 5 6 " / > < d 2 : a n y T y p e   z : R e f = " i 6 6 5 7 " / > < d 2 : a n y T y p e   z : R e f = " i 6 6 5 8 " / > < d 2 : a n y T y p e   z : R e f = " i 6 6 5 9 " / > < d 2 : a n y T y p e   z : R e f = " i 6 6 6 0 " / > < d 2 : a n y T y p e   z : R e f = " i 6 6 6 1 " / > < d 2 : a n y T y p e   z : R e f = " i 6 6 6 2 " / > < d 2 : a n y T y p e   z : R e f = " i 6 6 6 3 " / > < d 2 : a n y T y p e   z : R e f = " i 6 6 6 4 " / > < d 2 : a n y T y p e   z : R e f = " i 6 6 6 5 " / > < d 2 : a n y T y p e   z : R e f = " i 6 6 6 6 " / > < d 2 : a n y T y p e   z : R e f = " i 6 6 6 7 " / > < d 2 : a n y T y p e   z : R e f = " i 6 6 6 8 " / > < d 2 : a n y T y p e   z : R e f = " i 6 6 6 9 " / > < d 2 : a n y T y p e   z : R e f = " i 6 6 7 0 " / > < d 2 : a n y T y p e   z : R e f = " i 6 6 7 1 " / > < d 2 : a n y T y p e   z : R e f = " i 6 6 7 2 " / > < d 2 : a n y T y p e   z : R e f = " i 6 6 7 3 " / > < d 2 : a n y T y p e   z : R e f = " i 6 6 7 4 " / > < d 2 : a n y T y p e   z : R e f = " i 6 6 7 5 " / > < d 2 : a n y T y p e   z : R e f = " i 6 6 7 6 " / > < d 2 : a n y T y p e   z : R e f = " i 6 6 7 7 " / > < d 2 : a n y T y p e   z : R e f = " i 6 6 7 8 " / > < d 2 : a n y T y p e   z : R e f = " i 6 6 7 9 " / > < d 2 : a n y T y p e   z : R e f = " i 6 6 8 0 " / > < d 2 : a n y T y p e   z : R e f = " i 6 6 8 1 " / > < d 2 : a n y T y p e   z : R e f = " i 6 6 8 2 " / > < d 2 : a n y T y p e   z : R e f = " i 6 6 8 3 " / > < d 2 : a n y T y p e   z : R e f = " i 6 6 8 4 " / > < d 2 : a n y T y p e   z : R e f = " i 6 6 8 5 " / > < d 2 : a n y T y p e   z : R e f = " i 6 6 8 6 " / > < d 2 : a n y T y p e   z : R e f = " i 6 6 8 7 " / > < d 2 : a n y T y p e   z : R e f = " i 6 6 8 8 " / > < d 2 : a n y T y p e   z : R e f = " i 6 6 8 9 " / > < d 2 : a n y T y p e   z : R e f = " i 6 6 9 0 " / > < d 2 : a n y T y p e   z : R e f = " i 6 6 9 1 " / > < d 2 : a n y T y p e   z : R e f = " i 6 6 9 2 " / > < d 2 : a n y T y p e   z : R e f = " i 6 6 9 3 " / > < d 2 : a n y T y p e   z : R e f = " i 6 6 9 4 " / > < d 2 : a n y T y p e   z : R e f = " i 6 6 9 5 " / > < d 2 : a n y T y p e   z : R e f = " i 6 6 9 6 " / > < d 2 : a n y T y p e   z : R e f = " i 6 6 9 7 " / > < d 2 : a n y T y p e   z : R e f = " i 6 6 9 8 " / > < d 2 : a n y T y p e   z : R e f = " i 6 6 9 9 " / > < d 2 : a n y T y p e   z : R e f = " i 6 7 0 0 " / > < d 2 : a n y T y p e   z : R e f = " i 6 7 0 1 " / > < d 2 : a n y T y p e   z : R e f = " i 6 7 0 2 " / > < d 2 : a n y T y p e   z : R e f = " i 6 7 0 3 " / > < d 2 : a n y T y p e   z : R e f = " i 6 7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7 0 6 "   i : t y p e = " d 1 p 1 : L a b e l " > < d 1 p 1 : P a r e n t   z : R e f = " i 6 6 1 0 " / > < d 1 p 1 : U U I D > 2 6 a 9 4 1 9 8 - 1 2 1 c - 4 6 e 8 - a 6 2 d - 7 e b 9 1 1 b e a d 8 f 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 A g r i c u l t u r e ,   p � c h e ,   f o r � t s   e t   e s p a c e s   v e r t s 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7 0 7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T r a n s f o r m a t i o n s & a m p ; 3 2 ; < / d 1 p 1 : N a m e > < d 1 p 1 : O b j e c t T y p e > E l e m e n t < / d 1 p 1 : O b j e c t T y p e > < d 1 p 1 : P a r e n t   z : R e f = " i 2 4 1 " / > < d 1 p 1 : U U I D > f c 3 b 6 9 8 7 - 0 e 5 8 - 4 e e 6 - 8 3 4 6 - 0 1 4 1 f d 2 d 4 6 4 0 < / d 1 p 1 : U U I D > < d 1 p 1 : _ p r o p e r t i e s   z : I d = " i 6 7 0 8 "   i : t y p e = " d 1 p 1 : M D M P r o p e r t i e s " > < d 1 p 1 : P a r e n t   z : R e f = " i 6 7 0 7 " / > < d 1 p 1 : U U I D > 8 c 0 5 f 3 8 0 - 5 5 0 b - 4 b 2 a - a 1 1 1 - 1 d a c 5 f e 9 3 f 2 f < / d 1 p 1 : U U I D > < d 1 p 1 : _ e l e m e n t s > < d 2 : a n y T y p e   z : I d = " i 6 7 0 9 "   i : t y p e = " d 1 p 1 : M D M P r o p e r t y " > < d 1 p 1 : N a m e > S i g L e t t e r < / d 1 p 1 : N a m e > < d 1 p 1 : P a r e n t   z : R e f = " i 6 7 0 7 " / > < d 1 p 1 : U U I D > 9 5 6 6 a 8 6 a - c 2 4 4 - 4 b 4 5 - b 4 c 1 - 2 0 b 1 a d 4 6 1 9 b 2 < / d 1 p 1 : U U I D > < d 1 p 1 : C o n t a i n e r   z : R e f = " i 6 7 0 8 " / > < d 1 p 1 : V a l u e   i : t y p e = " d 1 : s t r i n g " > < / d 1 p 1 : V a l u e > < / d 2 : a n y T y p e > < d 2 : a n y T y p e   z : I d = " i 6 7 1 0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7 0 7 " / > < d 1 p 1 : U U I D > 2 9 a 0 c 7 1 c - 8 8 3 c - 4 6 c e - b 0 6 1 - 8 1 3 c 2 3 3 2 5 b e e < / d 1 p 1 : U U I D > < d 1 p 1 : C o n t a i n e r   z : R e f = " i 6 7 0 8 " / > < d 1 p 1 : V a l u e   i : t y p e = " d 1 : s t r i n g " > ' T 1 ' ! 7 0 : 7 0 < / d 1 p 1 : V a l u e > < / d 2 : a n y T y p e > < d 2 : a n y T y p e   z : I d = " i 6 7 1 1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7 0 7 " / > < d 1 p 1 : U U I D > 6 1 8 5 3 a d 2 - b b 1 3 - 4 0 4 9 - b e 2 3 - 7 8 b 1 5 7 7 7 c 5 d e < / d 1 p 1 : U U I D > < d 1 p 1 : C o n t a i n e r   z : R e f = " i 6 7 0 8 " / > < d 1 p 1 : V a l u e   i : t y p e = " d 1 : s t r i n g " > ' T 2 ' ! 7 0 : 7 0 < / d 1 p 1 : V a l u e > < / d 2 : a n y T y p e > < d 2 : a n y T y p e   z : I d = " i 6 7 1 2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7 0 7 " / > < d 1 p 1 : U U I D > a 5 6 8 9 b f c - b 2 c 4 - 4 3 9 8 - 9 b 6 7 - 3 0 a 1 0 2 5 7 b 7 1 4 < / d 1 p 1 : U U I D > < d 1 p 1 : C o n t a i n e r   z : R e f = " i 6 7 0 8 " / > < d 1 p 1 : V a l u e   i : t y p e = " d 1 : s t r i n g " > ' T 3 ' ! 7 0 : 7 0 < / d 1 p 1 : V a l u e > < / d 2 : a n y T y p e > < d 2 : a n y T y p e   z : I d = " i 6 7 1 3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7 0 7 " / > < d 1 p 1 : U U I D > e e 4 2 b 4 9 d - 3 5 a c - 4 1 8 d - 9 9 8 a - f f c a 0 e 6 e e 5 f 3 < / d 1 p 1 : U U I D > < d 1 p 1 : C o n t a i n e r   z : R e f = " i 6 7 0 8 " / > < d 1 p 1 : V a l u e   i : t y p e = " d 1 : s t r i n g " > ' T 4 ' ! 7 0 : 7 0 < / d 1 p 1 : V a l u e > < / d 2 : a n y T y p e > < d 2 : a n y T y p e   z : I d = " i 6 7 1 4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7 0 7 " / > < d 1 p 1 : U U I D > f d 0 5 a 3 8 f - c 8 9 b - 4 8 7 b - b c 5 3 - c 4 e e 3 f 8 6 1 3 1 2 < / d 1 p 1 : U U I D > < d 1 p 1 : C o n t a i n e r   z : R e f = " i 6 7 0 8 " / > < d 1 p 1 : V a l u e   i : t y p e = " d 1 : s t r i n g " > ' T 5 ' ! 7 0 : 7 0 < / d 1 p 1 : V a l u e > < / d 2 : a n y T y p e > < d 2 : a n y T y p e   z : I d = " i 6 7 1 5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7 0 7 " / > < d 1 p 1 : U U I D > 5 e 7 d 5 7 1 7 - 0 f 4 7 - 4 6 d 7 - a e 5 5 - 0 5 7 8 b b 3 1 5 c f d < / d 1 p 1 : U U I D > < d 1 p 1 : C o n t a i n e r   z : R e f = " i 6 7 0 8 " / > < d 1 p 1 : V a l u e   i : t y p e = " d 1 : s t r i n g " > ' T 6 ' ! 7 0 : 7 0 < / d 1 p 1 : V a l u e > < / d 2 : a n y T y p e > < d 2 : a n y T y p e   z : I d = " i 6 7 1 6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7 0 7 " / > < d 1 p 1 : U U I D > 5 8 6 3 5 1 3 3 - d 7 1 5 - 4 0 f b - a f d 5 - d 6 f 7 7 5 7 d b b 7 f < / d 1 p 1 : U U I D > < d 1 p 1 : C o n t a i n e r   z : R e f = " i 6 7 0 8 " / > < d 1 p 1 : V a l u e   i : t y p e = " d 1 : s t r i n g " > ' T 7 ' ! 7 0 : 7 0 < / d 1 p 1 : V a l u e > < / d 2 : a n y T y p e > < d 2 : a n y T y p e   z : I d = " i 6 7 1 7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7 0 7 " / > < d 1 p 1 : U U I D > 9 e 0 a 3 4 8 8 - f e c 4 - 4 5 3 0 - b 8 9 4 - f b 3 4 1 2 3 b a 5 4 2 < / d 1 p 1 : U U I D > < d 1 p 1 : C o n t a i n e r   z : R e f = " i 6 7 0 8 " / > < d 1 p 1 : V a l u e   i : t y p e = " d 1 : s t r i n g " > ' T 8 ' ! 7 0 : 7 0 < / d 1 p 1 : V a l u e > < / d 2 : a n y T y p e > < d 2 : a n y T y p e   z : I d = " i 6 7 1 8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7 0 7 " / > < d 1 p 1 : U U I D > 0 5 9 1 4 6 b c - 8 9 2 a - 4 d 5 3 - 9 6 a 6 - 6 6 1 a 7 b 5 6 b 9 a 5 < / d 1 p 1 : U U I D > < d 1 p 1 : C o n t a i n e r   z : R e f = " i 6 7 0 8 " / > < d 1 p 1 : V a l u e   i : t y p e = " d 1 : s t r i n g " > ' T 9 ' ! 7 0 : 7 0 < / d 1 p 1 : V a l u e > < / d 2 : a n y T y p e > < d 2 : a n y T y p e   z : I d = " i 6 7 1 9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7 0 7 " / > < d 1 p 1 : U U I D > 7 4 3 4 0 f 4 8 - 8 4 8 d - 4 3 2 5 - a 8 7 5 - 0 e 5 3 1 5 b 2 b 8 4 7 < / d 1 p 1 : U U I D > < d 1 p 1 : C o n t a i n e r   z : R e f = " i 6 7 0 8 " / > < d 1 p 1 : V a l u e   i : t y p e = " d 1 : s t r i n g " > ' T 1 0 ' ! 7 0 : 7 0 < / d 1 p 1 : V a l u e > < / d 2 : a n y T y p e > < d 2 : a n y T y p e   z : I d = " i 6 7 2 0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7 0 7 " / > < d 1 p 1 : U U I D > 3 c 7 8 d b 9 9 - 3 f 0 a - 4 1 8 4 - 9 e a e - 9 e 7 b d 4 3 3 e 8 9 a < / d 1 p 1 : U U I D > < d 1 p 1 : C o n t a i n e r   z : R e f = " i 6 7 0 8 " / > < d 1 p 1 : V a l u e   i : t y p e = " d 1 : s t r i n g " > ' T 1 1 ' ! 7 0 : 7 0 < / d 1 p 1 : V a l u e > < / d 2 : a n y T y p e > < d 2 : a n y T y p e   z : I d = " i 6 7 2 1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7 0 7 " / > < d 1 p 1 : U U I D > 1 b 6 1 a d 0 6 - 2 2 9 4 - 4 0 6 1 - 9 3 d 4 - e b 4 3 c 3 5 0 d 7 8 d < / d 1 p 1 : U U I D > < d 1 p 1 : C o n t a i n e r   z : R e f = " i 6 7 0 8 " / > < d 1 p 1 : V a l u e   i : t y p e = " d 1 : s t r i n g " > ' T 1 2 ' ! 7 0 : 7 0 < / d 1 p 1 : V a l u e > < / d 2 : a n y T y p e > < d 2 : a n y T y p e   z : I d = " i 6 7 2 2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7 0 7 " / > < d 1 p 1 : U U I D > 3 8 b 3 1 e 1 8 - 4 8 5 1 - 4 1 d 1 - 8 1 a 4 - 6 0 9 d 7 c 2 2 4 4 0 9 < / d 1 p 1 : U U I D > < d 1 p 1 : C o n t a i n e r   z : R e f = " i 6 7 0 8 " / > < d 1 p 1 : V a l u e   i : t y p e = " d 1 : s t r i n g " > ' T 1 3 ' ! 7 0 : 7 0 < / d 1 p 1 : V a l u e > < / d 2 : a n y T y p e > < d 2 : a n y T y p e   z : I d = " i 6 7 2 3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7 0 7 " / > < d 1 p 1 : U U I D > c f 1 9 7 a 5 c - f 2 1 7 - 4 d a 9 - 8 6 c 8 - c 4 4 2 f 2 1 c f a a 5 < / d 1 p 1 : U U I D > < d 1 p 1 : C o n t a i n e r   z : R e f = " i 6 7 0 8 " / > < d 1 p 1 : V a l u e   i : t y p e = " d 1 : s t r i n g " > ' T 1 4 ' ! 7 0 : 7 0 < / d 1 p 1 : V a l u e > < / d 2 : a n y T y p e > < d 2 : a n y T y p e   z : I d = " i 6 7 2 4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7 0 7 " / > < d 1 p 1 : U U I D > a 5 6 3 3 d 9 6 - f 4 a 4 - 4 2 c a - b 8 1 a - 4 0 8 7 4 b 5 b 9 2 0 0 < / d 1 p 1 : U U I D > < d 1 p 1 : C o n t a i n e r   z : R e f = " i 6 7 0 8 " / > < d 1 p 1 : V a l u e   i : t y p e = " d 1 : s t r i n g " > ' T 1 5 ' ! 7 0 : 7 0 < / d 1 p 1 : V a l u e > < / d 2 : a n y T y p e > < d 2 : a n y T y p e   z : I d = " i 6 7 2 5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7 0 7 " / > < d 1 p 1 : U U I D > c a 9 e 1 c c 1 - f f 1 f - 4 9 5 5 - 8 6 9 9 - 3 0 d b 2 2 f 1 0 8 d e < / d 1 p 1 : U U I D > < d 1 p 1 : C o n t a i n e r   z : R e f = " i 6 7 0 8 " / > < d 1 p 1 : V a l u e   i : t y p e = " d 1 : s t r i n g " > ' T 1 6 ' ! 7 0 : 7 0 < / d 1 p 1 : V a l u e > < / d 2 : a n y T y p e > < d 2 : a n y T y p e   z : I d = " i 6 7 2 6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7 0 7 " / > < d 1 p 1 : U U I D > c d b 2 f 7 8 3 - d 5 1 1 - 4 5 5 6 - 8 8 2 5 - 3 1 a a 2 6 f 2 f 8 9 5 < / d 1 p 1 : U U I D > < d 1 p 1 : C o n t a i n e r   z : R e f = " i 6 7 0 8 " / > < d 1 p 1 : V a l u e   i : t y p e = " d 1 : s t r i n g " > ' T 1 7 ' ! 7 0 : 7 0 < / d 1 p 1 : V a l u e > < / d 2 : a n y T y p e > < d 2 : a n y T y p e   z : I d = " i 6 7 2 7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7 0 7 " / > < d 1 p 1 : U U I D > 1 a 5 2 0 6 9 8 - b e 9 3 - 4 4 5 8 - a 2 b 9 - b 6 e 5 4 2 b 7 3 3 e 2 < / d 1 p 1 : U U I D > < d 1 p 1 : C o n t a i n e r   z : R e f = " i 6 7 0 8 " / > < d 1 p 1 : V a l u e   i : t y p e = " d 1 : s t r i n g " > ' T 1 8 ' ! 7 0 : 7 0 < / d 1 p 1 : V a l u e > < / d 2 : a n y T y p e > < d 2 : a n y T y p e   z : I d = " i 6 7 2 8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7 0 7 " / > < d 1 p 1 : U U I D > 4 1 2 0 d 2 b 6 - f c 4 c - 4 e 7 5 - 9 7 9 8 - c 9 5 f b 1 d 9 b 6 4 d < / d 1 p 1 : U U I D > < d 1 p 1 : C o n t a i n e r   z : R e f = " i 6 7 0 8 " / > < d 1 p 1 : V a l u e   i : t y p e = " d 1 : s t r i n g " > ' T 1 9 ' ! 7 0 : 7 0 < / d 1 p 1 : V a l u e > < / d 2 : a n y T y p e > < d 2 : a n y T y p e   z : I d = " i 6 7 2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7 0 7 " / > < d 1 p 1 : U U I D > 3 3 4 b 8 c 4 d - 1 f 3 2 - 4 1 3 7 - a 6 c a - c 2 4 5 8 1 a 4 8 3 5 a < / d 1 p 1 : U U I D > < d 1 p 1 : C o n t a i n e r   z : R e f = " i 6 7 0 8 " / > < d 1 p 1 : V a l u e   i : t y p e = " d 1 : s t r i n g " > ' T 2 0 ' ! 7 0 : 7 0 < / d 1 p 1 : V a l u e > < / d 2 : a n y T y p e > < d 2 : a n y T y p e   z : I d = " i 6 7 3 0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7 0 7 " / > < d 1 p 1 : U U I D > 5 5 5 4 0 7 3 7 - c 2 9 1 - 4 6 3 5 - b f d c - 2 9 7 1 f c 5 e d c 9 7 < / d 1 p 1 : U U I D > < d 1 p 1 : C o n t a i n e r   z : R e f = " i 6 7 0 8 " / > < d 1 p 1 : V a l u e   i : t y p e = " d 1 : s t r i n g " > ' T 2 1 ' ! 7 0 : 7 0 < / d 1 p 1 : V a l u e > < / d 2 : a n y T y p e > < d 2 : a n y T y p e   z : I d = " i 6 7 3 1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7 0 7 " / > < d 1 p 1 : U U I D > 7 1 a c 9 7 c 0 - 7 7 9 0 - 4 f 7 7 - b 9 8 1 - 1 0 7 5 b 7 f 0 e a a 7 < / d 1 p 1 : U U I D > < d 1 p 1 : C o n t a i n e r   z : R e f = " i 6 7 0 8 " / > < d 1 p 1 : V a l u e   i : t y p e = " d 1 : s t r i n g " > ' T 2 2 ' ! 7 1 : 7 1 < / d 1 p 1 : V a l u e > < / d 2 : a n y T y p e > < d 2 : a n y T y p e   z : I d = " i 6 7 3 2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7 0 7 " / > < d 1 p 1 : U U I D > 6 0 3 5 a d f e - e b d 3 - 4 f 4 a - a d 1 c - 6 9 f 7 0 5 b f 6 f e 8 < / d 1 p 1 : U U I D > < d 1 p 1 : C o n t a i n e r   z : R e f = " i 6 7 0 8 " / > < d 1 p 1 : V a l u e   i : t y p e = " d 1 : s t r i n g " > ' T 2 3 ' ! 7 1 : 7 1 < / d 1 p 1 : V a l u e > < / d 2 : a n y T y p e > < d 2 : a n y T y p e   z : I d = " i 6 7 3 3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7 0 7 " / > < d 1 p 1 : U U I D > 1 4 7 5 1 5 3 0 - 8 d 9 c - 4 f a b - b 3 5 b - b 9 0 7 8 2 8 3 f 9 f 8 < / d 1 p 1 : U U I D > < d 1 p 1 : C o n t a i n e r   z : R e f = " i 6 7 0 8 " / > < d 1 p 1 : V a l u e   i : t y p e = " d 1 : s t r i n g " > ' T 2 4 ' ! 7 1 : 7 1 < / d 1 p 1 : V a l u e > < / d 2 : a n y T y p e > < d 2 : a n y T y p e   z : I d = " i 6 7 3 4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7 0 7 " / > < d 1 p 1 : U U I D > 8 e 2 6 0 c 6 a - 9 e 6 2 - 4 6 d e - b c d 1 - f 1 8 a d 3 6 0 0 2 e f < / d 1 p 1 : U U I D > < d 1 p 1 : C o n t a i n e r   z : R e f = " i 6 7 0 8 " / > < d 1 p 1 : V a l u e   i : t y p e = " d 1 : s t r i n g " > ' T 2 5 ' ! 7 1 : 7 1 < / d 1 p 1 : V a l u e > < / d 2 : a n y T y p e > < d 2 : a n y T y p e   z : I d = " i 6 7 3 5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7 0 7 " / > < d 1 p 1 : U U I D > 4 6 d 7 4 6 7 2 - f e 0 b - 4 6 1 3 - b c f b - f 8 8 e 4 5 e 1 e 9 b a < / d 1 p 1 : U U I D > < d 1 p 1 : C o n t a i n e r   z : R e f = " i 6 7 0 8 " / > < d 1 p 1 : V a l u e   i : t y p e = " d 1 : s t r i n g " > ' T 2 6 ' ! 7 1 : 7 1 < / d 1 p 1 : V a l u e > < / d 2 : a n y T y p e > < d 2 : a n y T y p e   z : I d = " i 6 7 3 6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7 0 7 " / > < d 1 p 1 : U U I D > 9 9 e 6 6 b 0 0 - 5 3 0 5 - 4 e 8 d - a 9 9 1 - 3 a d e f 1 2 6 c d 8 1 < / d 1 p 1 : U U I D > < d 1 p 1 : C o n t a i n e r   z : R e f = " i 6 7 0 8 " / > < d 1 p 1 : V a l u e   i : t y p e = " d 1 : s t r i n g " > ' T 2 7 ' ! 7 1 : 7 1 < / d 1 p 1 : V a l u e > < / d 2 : a n y T y p e > < d 2 : a n y T y p e   z : I d = " i 6 7 3 7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7 0 7 " / > < d 1 p 1 : U U I D > 8 8 4 c d c e c - 4 f 8 9 - 4 e a 4 - 8 a 0 f - 8 d 3 1 8 c 0 8 a 6 7 b < / d 1 p 1 : U U I D > < d 1 p 1 : C o n t a i n e r   z : R e f = " i 6 7 0 8 " / > < d 1 p 1 : V a l u e   i : t y p e = " d 1 : s t r i n g " > ' T 2 8 ' ! 7 1 : 7 1 < / d 1 p 1 : V a l u e > < / d 2 : a n y T y p e > < d 2 : a n y T y p e   z : I d = " i 6 7 3 8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7 0 7 " / > < d 1 p 1 : U U I D > 0 5 b f a 8 c f - 8 0 f 9 - 4 c 6 a - 8 f b 2 - 6 7 3 a c d 7 a 8 d 5 6 < / d 1 p 1 : U U I D > < d 1 p 1 : C o n t a i n e r   z : R e f = " i 6 7 0 8 " / > < d 1 p 1 : V a l u e   i : t y p e = " d 1 : s t r i n g " > ' T 2 9 ' ! 7 1 : 7 1 < / d 1 p 1 : V a l u e > < / d 2 : a n y T y p e > < d 2 : a n y T y p e   z : I d = " i 6 7 3 9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7 0 7 " / > < d 1 p 1 : U U I D > 8 3 1 d d 0 3 d - 8 d e b - 4 4 1 f - 8 8 0 6 - 1 4 4 7 5 5 9 c d a 0 a < / d 1 p 1 : U U I D > < d 1 p 1 : C o n t a i n e r   z : R e f = " i 6 7 0 8 " / > < d 1 p 1 : V a l u e   i : t y p e = " d 1 : s t r i n g " > ' T 3 0 ' ! 7 2 : 7 2 < / d 1 p 1 : V a l u e > < / d 2 : a n y T y p e > < d 2 : a n y T y p e   z : I d = " i 6 7 4 0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7 0 7 " / > < d 1 p 1 : U U I D > 8 f 6 f 2 4 7 0 - 3 e 2 8 - 4 2 2 b - 8 5 3 f - 0 a 8 4 7 a 3 2 7 4 7 7 < / d 1 p 1 : U U I D > < d 1 p 1 : C o n t a i n e r   z : R e f = " i 6 7 0 8 " / > < d 1 p 1 : V a l u e   i : t y p e = " d 1 : s t r i n g " > ' T 3 1 ' ! 7 2 : 7 2 < / d 1 p 1 : V a l u e > < / d 2 : a n y T y p e > < d 2 : a n y T y p e   z : I d = " i 6 7 4 1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7 0 7 " / > < d 1 p 1 : U U I D > 0 c a f 7 e 0 a - 9 d 2 3 - 4 0 e 1 - 8 1 7 e - 0 5 5 f 5 2 9 6 f 6 e 7 < / d 1 p 1 : U U I D > < d 1 p 1 : C o n t a i n e r   z : R e f = " i 6 7 0 8 " / > < d 1 p 1 : V a l u e   i : t y p e = " d 1 : s t r i n g " > ' T 3 2 ' ! 7 2 : 7 2 < / d 1 p 1 : V a l u e > < / d 2 : a n y T y p e > < d 2 : a n y T y p e   z : I d = " i 6 7 4 2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7 0 7 " / > < d 1 p 1 : U U I D > 4 2 b 4 3 8 e 8 - 6 c 3 7 - 4 e 8 d - 8 a 4 9 - f 2 6 5 7 1 5 5 e 7 a 7 < / d 1 p 1 : U U I D > < d 1 p 1 : C o n t a i n e r   z : R e f = " i 6 7 0 8 " / > < d 1 p 1 : V a l u e   i : t y p e = " d 1 : s t r i n g " > ' T 3 3 ' ! 7 2 : 7 2 < / d 1 p 1 : V a l u e > < / d 2 : a n y T y p e > < d 2 : a n y T y p e   z : I d = " i 6 7 4 3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7 0 7 " / > < d 1 p 1 : U U I D > 6 c 9 0 d 7 9 6 - 7 e 6 2 - 4 f 1 3 - a c 9 3 - 0 3 2 b 0 d 4 1 a f 4 b < / d 1 p 1 : U U I D > < d 1 p 1 : C o n t a i n e r   z : R e f = " i 6 7 0 8 " / > < d 1 p 1 : V a l u e   i : t y p e = " d 1 : s t r i n g " > ' T 3 4 ' ! 7 2 : 7 2 < / d 1 p 1 : V a l u e > < / d 2 : a n y T y p e > < d 2 : a n y T y p e   z : I d = " i 6 7 4 4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7 0 7 " / > < d 1 p 1 : U U I D > e 4 2 a 5 8 8 f - e 0 7 2 - 4 0 c 0 - b 4 b d - e 7 1 b 5 e 0 2 5 3 9 2 < / d 1 p 1 : U U I D > < d 1 p 1 : C o n t a i n e r   z : R e f = " i 6 7 0 8 " / > < d 1 p 1 : V a l u e   i : t y p e = " d 1 : s t r i n g " > ' T 3 5 ' ! 7 2 : 7 2 < / d 1 p 1 : V a l u e > < / d 2 : a n y T y p e > < d 2 : a n y T y p e   z : I d = " i 6 7 4 5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7 0 7 " / > < d 1 p 1 : U U I D > b 2 e 3 e 3 7 5 - 5 a a f - 4 3 3 a - 8 d 4 5 - 9 b d 3 0 4 e 6 2 0 a c < / d 1 p 1 : U U I D > < d 1 p 1 : C o n t a i n e r   z : R e f = " i 6 7 0 8 " / > < d 1 p 1 : V a l u e   i : t y p e = " d 1 : s t r i n g " > ' T 3 6 ' ! 7 2 : 7 2 < / d 1 p 1 : V a l u e > < / d 2 : a n y T y p e > < d 2 : a n y T y p e   z : I d = " i 6 7 4 6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7 0 7 " / > < d 1 p 1 : U U I D > d a f 1 8 d 6 0 - e 4 8 5 - 4 d e 3 - b 4 d 0 - 6 4 a 2 3 0 2 3 9 f d f < / d 1 p 1 : U U I D > < d 1 p 1 : C o n t a i n e r   z : R e f = " i 6 7 0 8 " / > < d 1 p 1 : V a l u e   i : t y p e = " d 1 : s t r i n g " > ' T 3 7 ' ! 7 2 : 7 2 < / d 1 p 1 : V a l u e > < / d 2 : a n y T y p e > < d 2 : a n y T y p e   z : I d = " i 6 7 4 7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7 0 7 " / > < d 1 p 1 : U U I D > b 7 0 9 9 f 6 0 - 2 c d 3 - 4 1 5 3 - b e 0 1 - b 0 6 3 a 7 e 6 a 1 c e < / d 1 p 1 : U U I D > < d 1 p 1 : C o n t a i n e r   z : R e f = " i 6 7 0 8 " / > < d 1 p 1 : V a l u e   i : t y p e = " d 1 : s t r i n g " > ' T 3 8 ' ! 7 1 : 7 1 < / d 1 p 1 : V a l u e > < / d 2 : a n y T y p e > < d 2 : a n y T y p e   z : I d = " i 6 7 4 8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7 0 7 " / > < d 1 p 1 : U U I D > 7 8 d b 8 d 4 3 - 0 a 9 0 - 4 b a f - 8 b 1 7 - 1 2 0 3 c 8 e b d 2 a 2 < / d 1 p 1 : U U I D > < d 1 p 1 : C o n t a i n e r   z : R e f = " i 6 7 0 8 " / > < d 1 p 1 : V a l u e   i : t y p e = " d 1 : s t r i n g " > ' T 3 9 ' ! 7 1 : 7 1 < / d 1 p 1 : V a l u e > < / d 2 : a n y T y p e > < d 2 : a n y T y p e   z : I d = " i 6 7 4 9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7 0 7 " / > < d 1 p 1 : U U I D > 3 6 e 9 b 7 6 c - 3 8 7 7 - 4 5 8 8 - 9 4 4 3 - 4 a 2 7 0 5 b 0 2 f 5 1 < / d 1 p 1 : U U I D > < d 1 p 1 : C o n t a i n e r   z : R e f = " i 6 7 0 8 " / > < d 1 p 1 : V a l u e   i : t y p e = " d 1 : s t r i n g " > ' T 4 0 ' ! 7 1 : 7 1 < / d 1 p 1 : V a l u e > < / d 2 : a n y T y p e > < d 2 : a n y T y p e   z : I d = " i 6 7 5 0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7 0 7 " / > < d 1 p 1 : U U I D > 1 7 3 e 1 6 0 8 - 2 1 1 2 - 4 d b 8 - 9 6 9 e - c 7 e 0 8 c 6 5 7 1 7 2 < / d 1 p 1 : U U I D > < d 1 p 1 : C o n t a i n e r   z : R e f = " i 6 7 0 8 " / > < d 1 p 1 : V a l u e   i : t y p e = " d 1 : s t r i n g " > ' T 4 1 ' ! 7 1 : 7 1 < / d 1 p 1 : V a l u e > < / d 2 : a n y T y p e > < d 2 : a n y T y p e   z : I d = " i 6 7 5 1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7 0 7 " / > < d 1 p 1 : U U I D > d c 7 e a 1 2 5 - 7 c a 6 - 4 8 4 8 - 9 d a 8 - 6 e a 1 f 2 a 2 8 0 b 9 < / d 1 p 1 : U U I D > < d 1 p 1 : C o n t a i n e r   z : R e f = " i 6 7 0 8 " / > < d 1 p 1 : V a l u e   i : t y p e = " d 1 : s t r i n g " > ' T 4 2 ' ! 7 1 : 7 1 < / d 1 p 1 : V a l u e > < / d 2 : a n y T y p e > < d 2 : a n y T y p e   z : I d = " i 6 7 5 2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7 0 7 " / > < d 1 p 1 : U U I D > 8 4 2 5 1 b 8 c - 9 a f 7 - 4 8 d a - 9 4 5 5 - 7 7 f b d 1 5 5 8 e a 7 < / d 1 p 1 : U U I D > < d 1 p 1 : C o n t a i n e r   z : R e f = " i 6 7 0 8 " / > < d 1 p 1 : V a l u e   i : t y p e = " d 1 : s t r i n g " > ' T 4 3 ' ! 7 1 : 7 1 < / d 1 p 1 : V a l u e > < / d 2 : a n y T y p e > < d 2 : a n y T y p e   z : I d = " i 6 7 5 3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7 0 7 " / > < d 1 p 1 : U U I D > e 5 7 e 3 0 c 0 - b f 7 a - 4 d e 5 - 9 3 d 8 - 7 4 f 7 3 6 c e c a 2 f < / d 1 p 1 : U U I D > < d 1 p 1 : C o n t a i n e r   z : R e f = " i 6 7 0 8 " / > < d 1 p 1 : V a l u e   i : t y p e = " d 1 : s t r i n g " > ' T 4 4 ' ! 7 1 : 7 1 < / d 1 p 1 : V a l u e > < / d 2 : a n y T y p e > < d 2 : a n y T y p e   z : I d = " i 6 7 5 4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7 0 7 " / > < d 1 p 1 : U U I D > 1 6 2 0 2 6 e f - b 6 d 2 - 4 2 3 4 - a 0 9 3 - f 4 b f 8 5 c 2 4 2 7 3 < / d 1 p 1 : U U I D > < d 1 p 1 : C o n t a i n e r   z : R e f = " i 6 7 0 8 " / > < d 1 p 1 : V a l u e   i : t y p e = " d 1 : s t r i n g " > ' T 4 5 ' ! 7 1 : 7 1 < / d 1 p 1 : V a l u e > < / d 2 : a n y T y p e > < d 2 : a n y T y p e   z : I d = " i 6 7 5 5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7 0 7 " / > < d 1 p 1 : U U I D > f 7 f 3 b 0 f 6 - 5 0 e 8 - 4 c 8 c - 9 b 7 9 - b 0 e 3 8 f 8 0 d 4 4 3 < / d 1 p 1 : U U I D > < d 1 p 1 : C o n t a i n e r   z : R e f = " i 6 7 0 8 " / > < d 1 p 1 : V a l u e   i : t y p e = " d 1 : s t r i n g " > ' T 4 6 ' ! 7 2 : 7 2 < / d 1 p 1 : V a l u e > < / d 2 : a n y T y p e > < d 2 : a n y T y p e   z : I d = " i 6 7 5 6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7 0 7 " / > < d 1 p 1 : U U I D > 1 a e b 1 9 3 b - 9 6 7 8 - 4 8 a e - a 7 3 e - 2 8 6 4 8 b 6 7 7 f 2 a < / d 1 p 1 : U U I D > < d 1 p 1 : C o n t a i n e r   z : R e f = " i 6 7 0 8 " / > < d 1 p 1 : V a l u e   i : t y p e = " d 1 : s t r i n g " > ' T 4 7 ' ! 7 2 : 7 2 < / d 1 p 1 : V a l u e > < / d 2 : a n y T y p e > < d 2 : a n y T y p e   z : I d = " i 6 7 5 7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7 0 7 " / > < d 1 p 1 : U U I D > 8 0 8 e 0 5 e a - 7 b 8 d - 4 d 2 1 - 8 7 1 1 - 1 7 4 7 9 f 8 0 5 4 a 6 < / d 1 p 1 : U U I D > < d 1 p 1 : C o n t a i n e r   z : R e f = " i 6 7 0 8 " / > < d 1 p 1 : V a l u e   i : t y p e = " d 1 : s t r i n g " > ' T 4 8 ' ! 7 2 : 7 2 < / d 1 p 1 : V a l u e > < / d 2 : a n y T y p e > < d 2 : a n y T y p e   z : I d = " i 6 7 5 8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7 0 7 " / > < d 1 p 1 : U U I D > 5 d 7 a 1 d f 6 - c d 9 4 - 4 0 7 5 - 8 b c f - 4 c e 7 d 0 4 0 3 4 7 a < / d 1 p 1 : U U I D > < d 1 p 1 : C o n t a i n e r   z : R e f = " i 6 7 0 8 " / > < d 1 p 1 : V a l u e   i : t y p e = " d 1 : s t r i n g " > ' T 4 9 ' ! 7 2 : 7 2 < / d 1 p 1 : V a l u e > < / d 2 : a n y T y p e > < d 2 : a n y T y p e   z : I d = " i 6 7 5 9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7 0 7 " / > < d 1 p 1 : U U I D > 8 1 3 e f e b a - 5 7 2 f - 4 f 1 6 - b 8 c 1 - f e 9 f c 0 a 7 3 4 2 8 < / d 1 p 1 : U U I D > < d 1 p 1 : C o n t a i n e r   z : R e f = " i 6 7 0 8 " / > < d 1 p 1 : V a l u e   i : t y p e = " d 1 : s t r i n g " > ' T 5 0 ' ! 7 2 : 7 2 < / d 1 p 1 : V a l u e > < / d 2 : a n y T y p e > < d 2 : a n y T y p e   z : I d = " i 6 7 6 0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7 0 7 " / > < d 1 p 1 : U U I D > 7 a e c e 5 b 1 - 7 c 5 c - 4 b 4 a - 8 6 5 f - 1 f a b d d f 2 b 4 f c < / d 1 p 1 : U U I D > < d 1 p 1 : C o n t a i n e r   z : R e f = " i 6 7 0 8 " / > < d 1 p 1 : V a l u e   i : t y p e = " d 1 : s t r i n g " > ' T 5 1 ' ! 7 2 : 7 2 < / d 1 p 1 : V a l u e > < / d 2 : a n y T y p e > < d 2 : a n y T y p e   z : I d = " i 6 7 6 1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7 0 7 " / > < d 1 p 1 : U U I D > f b 9 7 8 2 5 3 - b b 3 5 - 4 9 7 3 - 9 c a b - b 7 e 0 b 8 b 6 c 4 a 8 < / d 1 p 1 : U U I D > < d 1 p 1 : C o n t a i n e r   z : R e f = " i 6 7 0 8 " / > < d 1 p 1 : V a l u e   i : t y p e = " d 1 : s t r i n g " > ' T 5 2 ' ! 7 2 : 7 2 < / d 1 p 1 : V a l u e > < / d 2 : a n y T y p e > < d 2 : a n y T y p e   z : I d = " i 6 7 6 2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7 0 7 " / > < d 1 p 1 : U U I D > 6 e 5 d 8 9 9 6 - 1 0 c 5 - 4 4 f a - 9 2 0 8 - 8 9 4 b 3 7 1 0 a 4 8 1 < / d 1 p 1 : U U I D > < d 1 p 1 : C o n t a i n e r   z : R e f = " i 6 7 0 8 " / > < d 1 p 1 : V a l u e   i : t y p e = " d 1 : s t r i n g " > ' T 5 3 ' ! 7 2 : 7 2 < / d 1 p 1 : V a l u e > < / d 2 : a n y T y p e > < d 2 : a n y T y p e   z : I d = " i 6 7 6 3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7 0 7 " / > < d 1 p 1 : U U I D > 5 f d f a 8 3 e - 7 a e f - 4 6 f 9 - b 8 d a - 2 0 d 8 d d 1 e 0 7 6 2 < / d 1 p 1 : U U I D > < d 1 p 1 : C o n t a i n e r   z : R e f = " i 6 7 0 8 " / > < d 1 p 1 : V a l u e   i : t y p e = " d 1 : s t r i n g " > ' T 5 4 ' ! 7 1 : 7 1 < / d 1 p 1 : V a l u e > < / d 2 : a n y T y p e > < d 2 : a n y T y p e   z : I d = " i 6 7 6 4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7 0 7 " / > < d 1 p 1 : U U I D > c 7 0 0 e 2 0 6 - c b 2 a - 4 8 7 9 - a 3 3 e - 9 9 c 0 2 1 5 1 1 f 2 5 < / d 1 p 1 : U U I D > < d 1 p 1 : C o n t a i n e r   z : R e f = " i 6 7 0 8 " / > < d 1 p 1 : V a l u e   i : t y p e = " d 1 : s t r i n g " > ' T 5 5 ' ! 7 1 : 7 1 < / d 1 p 1 : V a l u e > < / d 2 : a n y T y p e > < d 2 : a n y T y p e   z : I d = " i 6 7 6 5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7 0 7 " / > < d 1 p 1 : U U I D > 5 5 2 3 4 c c b - 4 c 0 d - 4 8 b 2 - b 9 e e - 9 6 e 5 b e 8 b a e e c < / d 1 p 1 : U U I D > < d 1 p 1 : C o n t a i n e r   z : R e f = " i 6 7 0 8 " / > < d 1 p 1 : V a l u e   i : t y p e = " d 1 : s t r i n g " > ' T 5 6 ' ! 7 1 : 7 1 < / d 1 p 1 : V a l u e > < / d 2 : a n y T y p e > < d 2 : a n y T y p e   z : I d = " i 6 7 6 6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7 0 7 " / > < d 1 p 1 : U U I D > 2 6 e 8 3 7 0 7 - b 6 d c - 4 8 4 4 - 8 a 7 c - 4 8 3 0 0 f a 0 7 e e 8 < / d 1 p 1 : U U I D > < d 1 p 1 : C o n t a i n e r   z : R e f = " i 6 7 0 8 " / > < d 1 p 1 : V a l u e   i : t y p e = " d 1 : s t r i n g " > ' T 5 7 ' ! 7 1 : 7 1 < / d 1 p 1 : V a l u e > < / d 2 : a n y T y p e > < d 2 : a n y T y p e   z : I d = " i 6 7 6 7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7 0 7 " / > < d 1 p 1 : U U I D > 7 e 6 3 2 4 c 2 - 8 d 7 e - 4 2 4 7 - b e 2 7 - 9 d 1 e c c 5 4 7 e 8 6 < / d 1 p 1 : U U I D > < d 1 p 1 : C o n t a i n e r   z : R e f = " i 6 7 0 8 " / > < d 1 p 1 : V a l u e   i : t y p e = " d 1 : s t r i n g " > ' T 5 8 ' ! 7 1 : 7 1 < / d 1 p 1 : V a l u e > < / d 2 : a n y T y p e > < d 2 : a n y T y p e   z : I d = " i 6 7 6 8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7 0 7 " / > < d 1 p 1 : U U I D > 0 2 a 5 5 8 7 6 - a 0 d 9 - 4 3 5 a - a f 2 a - b e 8 2 5 0 d 2 b 5 e 7 < / d 1 p 1 : U U I D > < d 1 p 1 : C o n t a i n e r   z : R e f = " i 6 7 0 8 " / > < d 1 p 1 : V a l u e   i : t y p e = " d 1 : s t r i n g " > ' T 5 9 ' ! 7 1 : 7 1 < / d 1 p 1 : V a l u e > < / d 2 : a n y T y p e > < d 2 : a n y T y p e   z : I d = " i 6 7 6 9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7 0 7 " / > < d 1 p 1 : U U I D > 9 a 7 4 4 9 e 3 - e f 5 e - 4 9 d 3 - 8 4 9 9 - 7 a 3 5 c 4 a 6 7 8 7 5 < / d 1 p 1 : U U I D > < d 1 p 1 : C o n t a i n e r   z : R e f = " i 6 7 0 8 " / > < d 1 p 1 : V a l u e   i : t y p e = " d 1 : s t r i n g " > ' T 6 0 ' ! 7 0 : 7 0 < / d 1 p 1 : V a l u e > < / d 2 : a n y T y p e > < d 2 : a n y T y p e   z : I d = " i 6 7 7 0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7 0 7 " / > < d 1 p 1 : U U I D > d 2 9 e e 7 6 2 - 9 5 8 b - 4 9 7 b - 8 8 f 0 - f 7 a e d 3 c e 5 f 4 1 < / d 1 p 1 : U U I D > < d 1 p 1 : C o n t a i n e r   z : R e f = " i 6 7 0 8 " / > < d 1 p 1 : V a l u e   i : t y p e = " d 1 : s t r i n g " > ' T 6 1 ' ! 7 0 : 7 0 < / d 1 p 1 : V a l u e > < / d 2 : a n y T y p e > < d 2 : a n y T y p e   z : I d = " i 6 7 7 1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7 0 7 " / > < d 1 p 1 : U U I D > 5 1 b 7 2 9 7 4 - e c 2 6 - 4 a 3 c - a 5 9 2 - 5 c a 6 9 9 6 4 1 6 a 3 < / d 1 p 1 : U U I D > < d 1 p 1 : C o n t a i n e r   z : R e f = " i 6 7 0 8 " / > < d 1 p 1 : V a l u e   i : t y p e = " d 1 : s t r i n g " > ' T 6 2 ' ! 7 0 : 7 0 < / d 1 p 1 : V a l u e > < / d 2 : a n y T y p e > < d 2 : a n y T y p e   z : I d = " i 6 7 7 2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7 0 7 " / > < d 1 p 1 : U U I D > 6 d c f 1 6 4 e - 2 f 8 5 - 4 1 9 0 - b 4 8 e - 9 2 7 2 7 e 6 9 8 1 4 d < / d 1 p 1 : U U I D > < d 1 p 1 : C o n t a i n e r   z : R e f = " i 6 7 0 8 " / > < d 1 p 1 : V a l u e   i : t y p e = " d 1 : s t r i n g " > ' T 6 3 ' ! 7 0 : 7 0 < / d 1 p 1 : V a l u e > < / d 2 : a n y T y p e > < d 2 : a n y T y p e   z : I d = " i 6 7 7 3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7 0 7 " / > < d 1 p 1 : U U I D > 8 1 b d 8 f 4 8 - e 6 7 6 - 4 c 1 6 - a f 5 f - f 6 5 e 6 a 7 4 1 2 2 7 < / d 1 p 1 : U U I D > < d 1 p 1 : C o n t a i n e r   z : R e f = " i 6 7 0 8 " / > < d 1 p 1 : V a l u e   i : t y p e = " d 1 : s t r i n g " > ' T 6 4 ' ! 7 0 : 7 0 < / d 1 p 1 : V a l u e > < / d 2 : a n y T y p e > < d 2 : a n y T y p e   z : I d = " i 6 7 7 4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7 0 7 " / > < d 1 p 1 : U U I D > d 6 4 f 4 2 f 8 - 5 d d 6 - 4 2 4 f - a 0 3 b - 6 7 6 c 8 2 f 4 0 b d 2 < / d 1 p 1 : U U I D > < d 1 p 1 : C o n t a i n e r   z : R e f = " i 6 7 0 8 " / > < d 1 p 1 : V a l u e   i : t y p e = " d 1 : s t r i n g " > ' T 6 5 ' ! 7 1 : 7 1 < / d 1 p 1 : V a l u e > < / d 2 : a n y T y p e > < d 2 : a n y T y p e   z : I d = " i 6 7 7 5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7 0 7 " / > < d 1 p 1 : U U I D > 8 e 9 1 b e b 1 - 2 e 8 2 - 4 b 4 8 - a 2 b 3 - 8 b 1 0 0 6 8 5 6 3 d a < / d 1 p 1 : U U I D > < d 1 p 1 : C o n t a i n e r   z : R e f = " i 6 7 0 8 " / > < d 1 p 1 : V a l u e   i : t y p e = " d 1 : s t r i n g " > ' T 6 6 ' ! 7 1 : 7 1 < / d 1 p 1 : V a l u e > < / d 2 : a n y T y p e > < d 2 : a n y T y p e   z : I d = " i 6 7 7 6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7 0 7 " / > < d 1 p 1 : U U I D > 3 8 4 9 7 0 e 7 - 2 5 e 8 - 4 0 0 b - a 4 1 d - 7 0 f c 0 3 c d 5 e e d < / d 1 p 1 : U U I D > < d 1 p 1 : C o n t a i n e r   z : R e f = " i 6 7 0 8 " / > < d 1 p 1 : V a l u e   i : t y p e = " d 1 : s t r i n g " > ' T 6 7 ' ! 7 1 : 7 1 < / d 1 p 1 : V a l u e > < / d 2 : a n y T y p e > < d 2 : a n y T y p e   z : I d = " i 6 7 7 7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7 0 7 " / > < d 1 p 1 : U U I D > b e 7 c 9 7 b b - 7 9 b 4 - 4 4 b d - 9 2 b 4 - 3 2 4 b e 4 7 3 3 3 7 8 < / d 1 p 1 : U U I D > < d 1 p 1 : C o n t a i n e r   z : R e f = " i 6 7 0 8 " / > < d 1 p 1 : V a l u e   i : t y p e = " d 1 : s t r i n g " > ' T 6 8 ' ! 7 1 : 7 1 < / d 1 p 1 : V a l u e > < / d 2 : a n y T y p e > < d 2 : a n y T y p e   z : I d = " i 6 7 7 8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7 0 7 " / > < d 1 p 1 : U U I D > f 6 f a 5 7 5 3 - 7 f d 8 - 4 8 7 a - a 6 f 4 - 5 0 2 8 0 0 8 4 3 7 7 c < / d 1 p 1 : U U I D > < d 1 p 1 : C o n t a i n e r   z : R e f = " i 6 7 0 8 " / > < d 1 p 1 : V a l u e   i : t y p e = " d 1 : s t r i n g " > ' T 6 9 ' ! 7 1 : 7 1 < / d 1 p 1 : V a l u e > < / d 2 : a n y T y p e > < d 2 : a n y T y p e   z : I d = " i 6 7 7 9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7 0 7 " / > < d 1 p 1 : U U I D > 1 b a 0 d 8 4 d - d e d e - 4 5 2 4 - b d f 3 - b 6 b 8 8 9 a e 8 0 e e < / d 1 p 1 : U U I D > < d 1 p 1 : C o n t a i n e r   z : R e f = " i 6 7 0 8 " / > < d 1 p 1 : V a l u e   i : t y p e = " d 1 : s t r i n g " > ' T 7 0 ' ! 7 2 : 7 2 < / d 1 p 1 : V a l u e > < / d 2 : a n y T y p e > < d 2 : a n y T y p e   z : I d = " i 6 7 8 0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7 0 7 " / > < d 1 p 1 : U U I D > 4 9 e 7 9 3 c 7 - a 3 d c - 4 5 5 3 - 9 4 a 5 - 4 9 b 0 a 4 f 6 a e 7 1 < / d 1 p 1 : U U I D > < d 1 p 1 : C o n t a i n e r   z : R e f = " i 6 7 0 8 " / > < d 1 p 1 : V a l u e   i : t y p e = " d 1 : s t r i n g " > ' T 7 1 ' ! 7 2 : 7 2 < / d 1 p 1 : V a l u e > < / d 2 : a n y T y p e > < d 2 : a n y T y p e   z : I d = " i 6 7 8 1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7 0 7 " / > < d 1 p 1 : U U I D > 4 7 d c 6 5 8 e - 3 5 f 8 - 4 3 3 6 - a b 0 6 - f e e 3 b 2 b 2 b 1 5 2 < / d 1 p 1 : U U I D > < d 1 p 1 : C o n t a i n e r   z : R e f = " i 6 7 0 8 " / > < d 1 p 1 : V a l u e   i : t y p e = " d 1 : s t r i n g " > ' T 7 2 ' ! 7 2 : 7 2 < / d 1 p 1 : V a l u e > < / d 2 : a n y T y p e > < d 2 : a n y T y p e   z : I d = " i 6 7 8 2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7 0 7 " / > < d 1 p 1 : U U I D > d e 2 a 6 3 7 0 - 7 c 8 2 - 4 4 1 f - 9 4 2 8 - 6 3 e f 9 8 4 f 1 7 1 f < / d 1 p 1 : U U I D > < d 1 p 1 : C o n t a i n e r   z : R e f = " i 6 7 0 8 " / > < d 1 p 1 : V a l u e   i : t y p e = " d 1 : s t r i n g " > ' T 7 3 ' ! 7 2 : 7 2 < / d 1 p 1 : V a l u e > < / d 2 : a n y T y p e > < d 2 : a n y T y p e   z : I d = " i 6 7 8 3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7 0 7 " / > < d 1 p 1 : U U I D > 7 c 7 e 8 5 8 9 - e 1 0 1 - 4 f d d - b 4 5 1 - 1 5 3 5 9 e 7 6 7 e 9 5 < / d 1 p 1 : U U I D > < d 1 p 1 : C o n t a i n e r   z : R e f = " i 6 7 0 8 " / > < d 1 p 1 : V a l u e   i : t y p e = " d 1 : s t r i n g " > ' T 7 4 ' ! 7 2 : 7 2 < / d 1 p 1 : V a l u e > < / d 2 : a n y T y p e > < d 2 : a n y T y p e   z : I d = " i 6 7 8 4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7 0 7 " / > < d 1 p 1 : U U I D > 8 1 f c e 7 c 5 - 8 3 8 3 - 4 b 5 6 - 8 9 4 6 - 0 1 d 6 f b 6 2 3 5 9 e < / d 1 p 1 : U U I D > < d 1 p 1 : C o n t a i n e r   z : R e f = " i 6 7 0 8 " / > < d 1 p 1 : V a l u e   i : t y p e = " d 1 : s t r i n g " > ' T 7 5 ' ! 7 1 : 7 1 < / d 1 p 1 : V a l u e > < / d 2 : a n y T y p e > < d 2 : a n y T y p e   z : I d = " i 6 7 8 5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7 0 7 " / > < d 1 p 1 : U U I D > 1 f e a 4 6 2 b - d 5 6 f - 4 8 5 c - b 3 d d - e 6 b 5 0 c 8 6 d 6 6 7 < / d 1 p 1 : U U I D > < d 1 p 1 : C o n t a i n e r   z : R e f = " i 6 7 0 8 " / > < d 1 p 1 : V a l u e   i : t y p e = " d 1 : s t r i n g " > ' T 7 6 ' ! 7 1 : 7 1 < / d 1 p 1 : V a l u e > < / d 2 : a n y T y p e > < d 2 : a n y T y p e   z : I d = " i 6 7 8 6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7 0 7 " / > < d 1 p 1 : U U I D > a d 3 b 8 e 7 6 - 7 5 d 2 - 4 5 c 6 - a e c b - 8 5 a 6 a c 9 1 e 1 d e < / d 1 p 1 : U U I D > < d 1 p 1 : C o n t a i n e r   z : R e f = " i 6 7 0 8 " / > < d 1 p 1 : V a l u e   i : t y p e = " d 1 : s t r i n g " > ' T 7 7 ' ! 7 1 : 7 1 < / d 1 p 1 : V a l u e > < / d 2 : a n y T y p e > < d 2 : a n y T y p e   z : I d = " i 6 7 8 7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7 0 7 " / > < d 1 p 1 : U U I D > 1 9 f a d 2 3 a - c d 7 1 - 4 8 f d - 9 a b b - 4 8 7 1 3 1 2 5 2 3 8 f < / d 1 p 1 : U U I D > < d 1 p 1 : C o n t a i n e r   z : R e f = " i 6 7 0 8 " / > < d 1 p 1 : V a l u e   i : t y p e = " d 1 : s t r i n g " > ' T 7 8 ' ! 7 1 : 7 1 < / d 1 p 1 : V a l u e > < / d 2 : a n y T y p e > < d 2 : a n y T y p e   z : I d = " i 6 7 8 8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7 0 7 " / > < d 1 p 1 : U U I D > 2 2 1 0 6 2 b a - c c e 2 - 4 3 5 8 - 8 9 e 4 - 3 6 c 5 d 3 4 3 f 8 3 7 < / d 1 p 1 : U U I D > < d 1 p 1 : C o n t a i n e r   z : R e f = " i 6 7 0 8 " / > < d 1 p 1 : V a l u e   i : t y p e = " d 1 : s t r i n g " > ' T 7 9 ' ! 7 2 : 7 2 < / d 1 p 1 : V a l u e > < / d 2 : a n y T y p e > < d 2 : a n y T y p e   z : I d = " i 6 7 8 9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7 0 7 " / > < d 1 p 1 : U U I D > 8 0 1 7 f 0 6 5 - 7 f c d - 4 9 d 3 - b 3 e 6 - 2 a a 0 4 2 8 5 2 b 1 1 < / d 1 p 1 : U U I D > < d 1 p 1 : C o n t a i n e r   z : R e f = " i 6 7 0 8 " / > < d 1 p 1 : V a l u e   i : t y p e = " d 1 : s t r i n g " > ' T 8 0 ' ! 7 2 : 7 2 < / d 1 p 1 : V a l u e > < / d 2 : a n y T y p e > < d 2 : a n y T y p e   z : I d = " i 6 7 9 0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7 0 7 " / > < d 1 p 1 : U U I D > 6 6 8 0 8 6 b 6 - f f 6 4 - 4 4 e b - a 4 d 0 - 3 9 5 1 6 1 2 9 1 1 c 7 < / d 1 p 1 : U U I D > < d 1 p 1 : C o n t a i n e r   z : R e f = " i 6 7 0 8 " / > < d 1 p 1 : V a l u e   i : t y p e = " d 1 : s t r i n g " > ' T 8 1 ' ! 7 2 : 7 2 < / d 1 p 1 : V a l u e > < / d 2 : a n y T y p e > < d 2 : a n y T y p e   z : I d = " i 6 7 9 1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7 0 7 " / > < d 1 p 1 : U U I D > 1 e 1 e b f 5 d - 5 a c 9 - 4 3 3 3 - 8 6 4 6 - d 7 b f 4 2 9 f 0 b 5 0 < / d 1 p 1 : U U I D > < d 1 p 1 : C o n t a i n e r   z : R e f = " i 6 7 0 8 " / > < d 1 p 1 : V a l u e   i : t y p e = " d 1 : s t r i n g " > ' T 8 2 ' ! 7 1 : 7 1 < / d 1 p 1 : V a l u e > < / d 2 : a n y T y p e > < d 2 : a n y T y p e   z : I d = " i 6 7 9 2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7 0 7 " / > < d 1 p 1 : U U I D > 4 1 b 9 6 9 3 2 - 5 6 4 f - 4 1 e b - b 9 9 2 - 4 8 c 9 3 6 1 f e d 7 3 < / d 1 p 1 : U U I D > < d 1 p 1 : C o n t a i n e r   z : R e f = " i 6 7 0 8 " / > < d 1 p 1 : V a l u e   i : t y p e = " d 1 : s t r i n g " > ' T 8 3 ' ! 7 1 : 7 1 < / d 1 p 1 : V a l u e > < / d 2 : a n y T y p e > < d 2 : a n y T y p e   z : I d = " i 6 7 9 3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7 0 7 " / > < d 1 p 1 : U U I D > 0 8 e d 8 4 d 9 - 4 9 d 2 - 4 a 7 2 - 9 1 b a - 1 c 2 d 8 b 7 0 1 6 8 3 < / d 1 p 1 : U U I D > < d 1 p 1 : C o n t a i n e r   z : R e f = " i 6 7 0 8 " / > < d 1 p 1 : V a l u e   i : t y p e = " d 1 : s t r i n g " > ' T 8 4 ' ! 7 1 : 7 1 < / d 1 p 1 : V a l u e > < / d 2 : a n y T y p e > < d 2 : a n y T y p e   z : I d = " i 6 7 9 4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7 0 7 " / > < d 1 p 1 : U U I D > 2 2 1 b 4 d 1 4 - f f 0 0 - 4 4 5 d - 8 c 8 5 - 4 7 5 8 7 f e d 8 3 8 6 < / d 1 p 1 : U U I D > < d 1 p 1 : C o n t a i n e r   z : R e f = " i 6 7 0 8 " / > < d 1 p 1 : V a l u e   i : t y p e = " d 1 : s t r i n g " > ' T 8 5 ' ! 7 1 : 7 1 < / d 1 p 1 : V a l u e > < / d 2 : a n y T y p e > < d 2 : a n y T y p e   z : I d = " i 6 7 9 5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7 0 7 " / > < d 1 p 1 : U U I D > d 9 2 8 f 3 7 1 - e d 1 2 - 4 f 3 7 - 8 6 6 8 - 5 9 a 4 a c d a 0 f b 1 < / d 1 p 1 : U U I D > < d 1 p 1 : C o n t a i n e r   z : R e f = " i 6 7 0 8 " / > < d 1 p 1 : V a l u e   i : t y p e = " d 1 : s t r i n g " > ' T 8 6 ' ! 7 0 : 7 0 < / d 1 p 1 : V a l u e > < / d 2 : a n y T y p e > < d 2 : a n y T y p e   z : I d = " i 6 7 9 6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7 0 7 " / > < d 1 p 1 : U U I D > 6 b b 4 2 d b f - e 1 b f - 4 3 6 b - b 6 3 1 - 6 d 4 6 1 4 2 d c c 8 a < / d 1 p 1 : U U I D > < d 1 p 1 : C o n t a i n e r   z : R e f = " i 6 7 0 8 " / > < d 1 p 1 : V a l u e   i : t y p e = " d 1 : s t r i n g " > ' T 8 7 ' ! 7 1 : 7 1 < / d 1 p 1 : V a l u e > < / d 2 : a n y T y p e > < d 2 : a n y T y p e   z : I d = " i 6 7 9 7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7 0 7 " / > < d 1 p 1 : U U I D > c 9 d a f a 8 6 - 9 0 f 6 - 4 b 6 3 - 8 a a 2 - 4 6 b 4 6 e 1 0 b d e 6 < / d 1 p 1 : U U I D > < d 1 p 1 : C o n t a i n e r   z : R e f = " i 6 7 0 8 " / > < d 1 p 1 : V a l u e   i : t y p e = " d 1 : s t r i n g " > ' T 8 8 ' ! 7 1 : 7 1 < / d 1 p 1 : V a l u e > < / d 2 : a n y T y p e > < d 2 : a n y T y p e   z : I d = " i 6 7 9 8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7 0 7 " / > < d 1 p 1 : U U I D > 0 8 f 8 0 c 1 9 - 4 2 e 8 - 4 9 9 1 - 9 b f e - 2 5 9 5 e c 7 8 2 8 a a < / d 1 p 1 : U U I D > < d 1 p 1 : C o n t a i n e r   z : R e f = " i 6 7 0 8 " / > < d 1 p 1 : V a l u e   i : t y p e = " d 1 : s t r i n g " > ' T 8 9 ' ! 7 1 : 7 1 < / d 1 p 1 : V a l u e > < / d 2 : a n y T y p e > < d 2 : a n y T y p e   z : I d = " i 6 7 9 9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7 0 7 " / > < d 1 p 1 : U U I D > 4 3 a b 8 5 e 0 - 2 4 5 9 - 4 4 1 6 - a 0 0 0 - 8 5 a 1 4 2 0 e 6 3 0 f < / d 1 p 1 : U U I D > < d 1 p 1 : C o n t a i n e r   z : R e f = " i 6 7 0 8 " / > < d 1 p 1 : V a l u e   i : t y p e = " d 1 : s t r i n g " > ' T 9 0 ' ! 7 0 : 7 0 < / d 1 p 1 : V a l u e > < / d 2 : a n y T y p e > < d 2 : a n y T y p e   z : I d = " i 6 8 0 0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7 0 7 " / > < d 1 p 1 : U U I D > 6 a 2 a 9 4 4 a - c 9 8 b - 4 0 6 7 - a 9 3 1 - c 1 2 4 e f a 3 a e 2 0 < / d 1 p 1 : U U I D > < d 1 p 1 : C o n t a i n e r   z : R e f = " i 6 7 0 8 " / > < d 1 p 1 : V a l u e   i : t y p e = " d 1 : s t r i n g " > ' T 9 1 ' ! 7 0 : 7 0 < / d 1 p 1 : V a l u e > < / d 2 : a n y T y p e > < d 2 : a n y T y p e   z : I d = " i 6 8 0 1 "   i : t y p e = " d 1 p 1 : M D M P r o p e r t y " > < d 1 p 1 : N a m e > C o m p a r i s o n R e s u l t < / d 1 p 1 : N a m e > < d 1 p 1 : P a r e n t   z : R e f = " i 6 7 0 7 " / > < d 1 p 1 : U U I D > 3 9 4 4 d 7 e 1 - 0 8 4 2 - 4 b c d - a 1 1 0 - f 2 1 a e e 0 8 f 4 f 8 < / d 1 p 1 : U U I D > < d 1 p 1 : C o n t a i n e r   z : R e f = " i 6 7 0 8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8 0 2 " > < d 1 p 1 : U U I D > 9 a 1 5 8 9 3 3 - 5 b 6 6 - 4 3 4 5 - 9 7 0 6 - 4 6 5 f 8 7 e e 9 4 a 1 < / d 1 p 1 : U U I D > < d 1 p 1 : _ e l e m e n t s > < d 2 : a n y T y p e   z : R e f = " i 6 7 0 9 " / > < d 2 : a n y T y p e   z : R e f = " i 6 7 1 0 " / > < d 2 : a n y T y p e   z : R e f = " i 6 7 1 1 " / > < d 2 : a n y T y p e   z : R e f = " i 6 7 1 2 " / > < d 2 : a n y T y p e   z : R e f = " i 6 7 1 3 " / > < d 2 : a n y T y p e   z : R e f = " i 6 7 1 4 " / > < d 2 : a n y T y p e   z : R e f = " i 6 7 1 5 " / > < d 2 : a n y T y p e   z : R e f = " i 6 7 1 6 " / > < d 2 : a n y T y p e   z : R e f = " i 6 7 1 7 " / > < d 2 : a n y T y p e   z : R e f = " i 6 7 1 8 " / > < d 2 : a n y T y p e   z : R e f = " i 6 7 1 9 " / > < d 2 : a n y T y p e   z : R e f = " i 6 7 2 0 " / > < d 2 : a n y T y p e   z : R e f = " i 6 7 2 1 " / > < d 2 : a n y T y p e   z : R e f = " i 6 7 2 2 " / > < d 2 : a n y T y p e   z : R e f = " i 6 7 2 3 " / > < d 2 : a n y T y p e   z : R e f = " i 6 7 2 4 " / > < d 2 : a n y T y p e   z : R e f = " i 6 7 2 5 " / > < d 2 : a n y T y p e   z : R e f = " i 6 7 2 6 " / > < d 2 : a n y T y p e   z : R e f = " i 6 7 2 7 " / > < d 2 : a n y T y p e   z : R e f = " i 6 7 2 8 " / > < d 2 : a n y T y p e   z : R e f = " i 6 7 2 9 " / > < d 2 : a n y T y p e   z : R e f = " i 6 7 3 0 " / > < d 2 : a n y T y p e   z : R e f = " i 6 7 3 1 " / > < d 2 : a n y T y p e   z : R e f = " i 6 7 3 2 " / > < d 2 : a n y T y p e   z : R e f = " i 6 7 3 3 " / > < d 2 : a n y T y p e   z : R e f = " i 6 7 3 4 " / > < d 2 : a n y T y p e   z : R e f = " i 6 7 3 5 " / > < d 2 : a n y T y p e   z : R e f = " i 6 7 3 6 " / > < d 2 : a n y T y p e   z : R e f = " i 6 7 3 7 " / > < d 2 : a n y T y p e   z : R e f = " i 6 7 3 8 " / > < d 2 : a n y T y p e   z : R e f = " i 6 7 3 9 " / > < d 2 : a n y T y p e   z : R e f = " i 6 7 4 0 " / > < d 2 : a n y T y p e   z : R e f = " i 6 7 4 1 " / > < d 2 : a n y T y p e   z : R e f = " i 6 7 4 2 " / > < d 2 : a n y T y p e   z : R e f = " i 6 7 4 3 " / > < d 2 : a n y T y p e   z : R e f = " i 6 7 4 4 " / > < d 2 : a n y T y p e   z : R e f = " i 6 7 4 5 " / > < d 2 : a n y T y p e   z : R e f = " i 6 7 4 6 " / > < d 2 : a n y T y p e   z : R e f = " i 6 7 4 7 " / > < d 2 : a n y T y p e   z : R e f = " i 6 7 4 8 " / > < d 2 : a n y T y p e   z : R e f = " i 6 7 4 9 " / > < d 2 : a n y T y p e   z : R e f = " i 6 7 5 0 " / > < d 2 : a n y T y p e   z : R e f = " i 6 7 5 1 " / > < d 2 : a n y T y p e   z : R e f = " i 6 7 5 2 " / > < d 2 : a n y T y p e   z : R e f = " i 6 7 5 3 " / > < d 2 : a n y T y p e   z : R e f = " i 6 7 5 4 " / > < d 2 : a n y T y p e   z : R e f = " i 6 7 5 5 " / > < d 2 : a n y T y p e   z : R e f = " i 6 7 5 6 " / > < d 2 : a n y T y p e   z : R e f = " i 6 7 5 7 " / > < d 2 : a n y T y p e   z : R e f = " i 6 7 5 8 " / > < d 2 : a n y T y p e   z : R e f = " i 6 7 5 9 " / > < d 2 : a n y T y p e   z : R e f = " i 6 7 6 0 " / > < d 2 : a n y T y p e   z : R e f = " i 6 7 6 1 " / > < d 2 : a n y T y p e   z : R e f = " i 6 7 6 2 " / > < d 2 : a n y T y p e   z : R e f = " i 6 7 6 3 " / > < d 2 : a n y T y p e   z : R e f = " i 6 7 6 4 " / > < d 2 : a n y T y p e   z : R e f = " i 6 7 6 5 " / > < d 2 : a n y T y p e   z : R e f = " i 6 7 6 6 " / > < d 2 : a n y T y p e   z : R e f = " i 6 7 6 7 " / > < d 2 : a n y T y p e   z : R e f = " i 6 7 6 8 " / > < d 2 : a n y T y p e   z : R e f = " i 6 7 6 9 " / > < d 2 : a n y T y p e   z : R e f = " i 6 7 7 0 " / > < d 2 : a n y T y p e   z : R e f = " i 6 7 7 1 " / > < d 2 : a n y T y p e   z : R e f = " i 6 7 7 2 " / > < d 2 : a n y T y p e   z : R e f = " i 6 7 7 3 " / > < d 2 : a n y T y p e   z : R e f = " i 6 7 7 4 " / > < d 2 : a n y T y p e   z : R e f = " i 6 7 7 5 " / > < d 2 : a n y T y p e   z : R e f = " i 6 7 7 6 " / > < d 2 : a n y T y p e   z : R e f = " i 6 7 7 7 " / > < d 2 : a n y T y p e   z : R e f = " i 6 7 7 8 " / > < d 2 : a n y T y p e   z : R e f = " i 6 7 7 9 " / > < d 2 : a n y T y p e   z : R e f = " i 6 7 8 0 " / > < d 2 : a n y T y p e   z : R e f = " i 6 7 8 1 " / > < d 2 : a n y T y p e   z : R e f = " i 6 7 8 2 " / > < d 2 : a n y T y p e   z : R e f = " i 6 7 8 3 " / > < d 2 : a n y T y p e   z : R e f = " i 6 7 8 4 " / > < d 2 : a n y T y p e   z : R e f = " i 6 7 8 5 " / > < d 2 : a n y T y p e   z : R e f = " i 6 7 8 6 " / > < d 2 : a n y T y p e   z : R e f = " i 6 7 8 7 " / > < d 2 : a n y T y p e   z : R e f = " i 6 7 8 8 " / > < d 2 : a n y T y p e   z : R e f = " i 6 7 8 9 " / > < d 2 : a n y T y p e   z : R e f = " i 6 7 9 0 " / > < d 2 : a n y T y p e   z : R e f = " i 6 7 9 1 " / > < d 2 : a n y T y p e   z : R e f = " i 6 7 9 2 " / > < d 2 : a n y T y p e   z : R e f = " i 6 7 9 3 " / > < d 2 : a n y T y p e   z : R e f = " i 6 7 9 4 " / > < d 2 : a n y T y p e   z : R e f = " i 6 7 9 5 " / > < d 2 : a n y T y p e   z : R e f = " i 6 7 9 6 " / > < d 2 : a n y T y p e   z : R e f = " i 6 7 9 7 " / > < d 2 : a n y T y p e   z : R e f = " i 6 7 9 8 " / > < d 2 : a n y T y p e   z : R e f = " i 6 7 9 9 " / > < d 2 : a n y T y p e   z : R e f = " i 6 8 0 0 " / > < d 2 : a n y T y p e   z : R e f = " i 6 8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8 0 3 "   i : t y p e = " d 1 p 1 : L a b e l " > < d 1 p 1 : P a r e n t   z : R e f = " i 6 7 0 7 " / > < d 1 p 1 : U U I D > 3 7 d 5 3 c 3 6 - 1 d 0 d - 4 d 3 9 - 9 d 7 9 - f 9 7 2 0 0 a 4 7 5 8 c 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 T r a n s f o r m a t i o n s 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8 0 4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G & a m p ; 2 3 3 ; n i e & a m p ; 3 2 ; c i v i l & a m p ; 4 4 ; & a m p ; 3 2 ; c o n s t r u c t i o n & a m p ; 3 2 ; e t & a m p ; 3 2 ; b o i s & a m p ; 3 2 ; < / d 1 p 1 : N a m e > < d 1 p 1 : O b j e c t T y p e > E l e m e n t < / d 1 p 1 : O b j e c t T y p e > < d 1 p 1 : P a r e n t   z : R e f = " i 2 4 1 " / > < d 1 p 1 : U U I D > e 1 3 d 9 b c 4 - e a f a - 4 c 7 3 - a 2 6 e - d a 2 e b b 3 9 d 6 a 0 < / d 1 p 1 : U U I D > < d 1 p 1 : _ p r o p e r t i e s   z : I d = " i 6 8 0 5 "   i : t y p e = " d 1 p 1 : M D M P r o p e r t i e s " > < d 1 p 1 : P a r e n t   z : R e f = " i 6 8 0 4 " / > < d 1 p 1 : U U I D > 5 7 d d 6 4 7 3 - 9 9 c 5 - 4 8 f 5 - b b e 7 - 3 f c 8 c 3 d 7 b d a 9 < / d 1 p 1 : U U I D > < d 1 p 1 : _ e l e m e n t s > < d 2 : a n y T y p e   z : I d = " i 6 8 0 6 "   i : t y p e = " d 1 p 1 : M D M P r o p e r t y " > < d 1 p 1 : N a m e > S i g L e t t e r < / d 1 p 1 : N a m e > < d 1 p 1 : P a r e n t   z : R e f = " i 6 8 0 4 " / > < d 1 p 1 : U U I D > 5 8 e 7 6 4 b 1 - d d b 7 - 4 8 4 9 - b d 4 1 - 9 b 8 b 6 0 7 7 9 2 9 1 < / d 1 p 1 : U U I D > < d 1 p 1 : C o n t a i n e r   z : R e f = " i 6 8 0 5 " / > < d 1 p 1 : V a l u e   i : t y p e = " d 1 : s t r i n g " > < / d 1 p 1 : V a l u e > < / d 2 : a n y T y p e > < d 2 : a n y T y p e   z : I d = " i 6 8 0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8 0 4 " / > < d 1 p 1 : U U I D > 9 1 9 9 b a f 7 - 2 7 3 6 - 4 3 a 0 - 9 b 5 7 - 3 6 1 c 7 1 8 7 3 7 6 a < / d 1 p 1 : U U I D > < d 1 p 1 : C o n t a i n e r   z : R e f = " i 6 8 0 5 " / > < d 1 p 1 : V a l u e   i : t y p e = " d 1 : s t r i n g " > ' T 1 ' ! 7 1 : 7 1 < / d 1 p 1 : V a l u e > < / d 2 : a n y T y p e > < d 2 : a n y T y p e   z : I d = " i 6 8 0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8 0 4 " / > < d 1 p 1 : U U I D > b d 6 5 f d a 6 - 2 c 3 0 - 4 b 4 9 - b f f 0 - a 9 5 2 0 4 b 1 8 9 1 5 < / d 1 p 1 : U U I D > < d 1 p 1 : C o n t a i n e r   z : R e f = " i 6 8 0 5 " / > < d 1 p 1 : V a l u e   i : t y p e = " d 1 : s t r i n g " > ' T 2 ' ! 7 1 : 7 1 < / d 1 p 1 : V a l u e > < / d 2 : a n y T y p e > < d 2 : a n y T y p e   z : I d = " i 6 8 0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8 0 4 " / > < d 1 p 1 : U U I D > f d c 3 4 3 9 8 - c 3 3 6 - 4 e e 8 - a e b 5 - 1 f e 4 a 8 6 2 0 d 9 6 < / d 1 p 1 : U U I D > < d 1 p 1 : C o n t a i n e r   z : R e f = " i 6 8 0 5 " / > < d 1 p 1 : V a l u e   i : t y p e = " d 1 : s t r i n g " > ' T 3 ' ! 7 1 : 7 1 < / d 1 p 1 : V a l u e > < / d 2 : a n y T y p e > < d 2 : a n y T y p e   z : I d = " i 6 8 1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8 0 4 " / > < d 1 p 1 : U U I D > 2 b 0 e 2 e d f - 6 3 2 8 - 4 2 3 a - 8 4 b e - d 2 8 b 9 3 c 0 5 9 3 4 < / d 1 p 1 : U U I D > < d 1 p 1 : C o n t a i n e r   z : R e f = " i 6 8 0 5 " / > < d 1 p 1 : V a l u e   i : t y p e = " d 1 : s t r i n g " > ' T 4 ' ! 7 1 : 7 1 < / d 1 p 1 : V a l u e > < / d 2 : a n y T y p e > < d 2 : a n y T y p e   z : I d = " i 6 8 1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8 0 4 " / > < d 1 p 1 : U U I D > 4 f b c b 9 b 0 - 5 b 5 b - 4 a f 3 - 9 0 4 b - 1 9 6 c 5 c 2 e 4 b 1 5 < / d 1 p 1 : U U I D > < d 1 p 1 : C o n t a i n e r   z : R e f = " i 6 8 0 5 " / > < d 1 p 1 : V a l u e   i : t y p e = " d 1 : s t r i n g " > ' T 5 ' ! 7 1 : 7 1 < / d 1 p 1 : V a l u e > < / d 2 : a n y T y p e > < d 2 : a n y T y p e   z : I d = " i 6 8 1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8 0 4 " / > < d 1 p 1 : U U I D > a 4 0 b 8 1 f d - d 0 a c - 4 9 4 8 - b d d 3 - 1 5 6 5 b a 7 f 8 c d 0 < / d 1 p 1 : U U I D > < d 1 p 1 : C o n t a i n e r   z : R e f = " i 6 8 0 5 " / > < d 1 p 1 : V a l u e   i : t y p e = " d 1 : s t r i n g " > ' T 6 ' ! 7 1 : 7 1 < / d 1 p 1 : V a l u e > < / d 2 : a n y T y p e > < d 2 : a n y T y p e   z : I d = " i 6 8 1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8 0 4 " / > < d 1 p 1 : U U I D > b d 3 8 8 6 a 0 - e b 4 8 - 4 5 a 1 - a d 1 d - 4 d 7 f 1 9 1 d 5 7 8 e < / d 1 p 1 : U U I D > < d 1 p 1 : C o n t a i n e r   z : R e f = " i 6 8 0 5 " / > < d 1 p 1 : V a l u e   i : t y p e = " d 1 : s t r i n g " > ' T 7 ' ! 7 1 : 7 1 < / d 1 p 1 : V a l u e > < / d 2 : a n y T y p e > < d 2 : a n y T y p e   z : I d = " i 6 8 1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8 0 4 " / > < d 1 p 1 : U U I D > 5 4 0 7 0 1 7 f - 3 e 3 0 - 4 0 5 9 - 8 6 4 f - 5 e f a 5 7 b 0 e 3 9 5 < / d 1 p 1 : U U I D > < d 1 p 1 : C o n t a i n e r   z : R e f = " i 6 8 0 5 " / > < d 1 p 1 : V a l u e   i : t y p e = " d 1 : s t r i n g " > ' T 8 ' ! 7 1 : 7 1 < / d 1 p 1 : V a l u e > < / d 2 : a n y T y p e > < d 2 : a n y T y p e   z : I d = " i 6 8 1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8 0 4 " / > < d 1 p 1 : U U I D > 0 3 3 d 1 3 0 6 - 4 d 8 4 - 4 e 0 e - 9 b d a - 7 b c 8 a 2 9 6 e 4 6 8 < / d 1 p 1 : U U I D > < d 1 p 1 : C o n t a i n e r   z : R e f = " i 6 8 0 5 " / > < d 1 p 1 : V a l u e   i : t y p e = " d 1 : s t r i n g " > ' T 9 ' ! 7 1 : 7 1 < / d 1 p 1 : V a l u e > < / d 2 : a n y T y p e > < d 2 : a n y T y p e   z : I d = " i 6 8 1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8 0 4 " / > < d 1 p 1 : U U I D > 8 7 f f 5 b 1 4 - 5 c 8 d - 4 6 2 4 - a 8 0 3 - a d 7 4 2 7 3 9 1 a c 0 < / d 1 p 1 : U U I D > < d 1 p 1 : C o n t a i n e r   z : R e f = " i 6 8 0 5 " / > < d 1 p 1 : V a l u e   i : t y p e = " d 1 : s t r i n g " > ' T 1 0 ' ! 7 1 : 7 1 < / d 1 p 1 : V a l u e > < / d 2 : a n y T y p e > < d 2 : a n y T y p e   z : I d = " i 6 8 1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8 0 4 " / > < d 1 p 1 : U U I D > e d c d 0 4 6 c - 9 7 d 0 - 4 6 8 1 - b a d e - 8 9 0 3 2 8 e b 5 a 3 6 < / d 1 p 1 : U U I D > < d 1 p 1 : C o n t a i n e r   z : R e f = " i 6 8 0 5 " / > < d 1 p 1 : V a l u e   i : t y p e = " d 1 : s t r i n g " > ' T 1 1 ' ! 7 1 : 7 1 < / d 1 p 1 : V a l u e > < / d 2 : a n y T y p e > < d 2 : a n y T y p e   z : I d = " i 6 8 1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8 0 4 " / > < d 1 p 1 : U U I D > 2 d b f 7 1 b 8 - d 2 3 3 - 4 7 9 9 - a 1 f 6 - 7 b 2 f e e f 4 7 e 6 5 < / d 1 p 1 : U U I D > < d 1 p 1 : C o n t a i n e r   z : R e f = " i 6 8 0 5 " / > < d 1 p 1 : V a l u e   i : t y p e = " d 1 : s t r i n g " > ' T 1 2 ' ! 7 1 : 7 1 < / d 1 p 1 : V a l u e > < / d 2 : a n y T y p e > < d 2 : a n y T y p e   z : I d = " i 6 8 1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8 0 4 " / > < d 1 p 1 : U U I D > 6 5 4 9 1 9 e d - 6 a 7 b - 4 8 8 8 - b b e e - 0 9 4 d 6 b e 0 b d 0 a < / d 1 p 1 : U U I D > < d 1 p 1 : C o n t a i n e r   z : R e f = " i 6 8 0 5 " / > < d 1 p 1 : V a l u e   i : t y p e = " d 1 : s t r i n g " > ' T 1 3 ' ! 7 1 : 7 1 < / d 1 p 1 : V a l u e > < / d 2 : a n y T y p e > < d 2 : a n y T y p e   z : I d = " i 6 8 2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8 0 4 " / > < d 1 p 1 : U U I D > 0 7 8 c 7 1 9 1 - e 5 2 d - 4 0 6 6 - b d e 9 - a 2 f 6 b 0 0 d e 5 8 3 < / d 1 p 1 : U U I D > < d 1 p 1 : C o n t a i n e r   z : R e f = " i 6 8 0 5 " / > < d 1 p 1 : V a l u e   i : t y p e = " d 1 : s t r i n g " > ' T 1 4 ' ! 7 1 : 7 1 < / d 1 p 1 : V a l u e > < / d 2 : a n y T y p e > < d 2 : a n y T y p e   z : I d = " i 6 8 2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8 0 4 " / > < d 1 p 1 : U U I D > d 9 3 1 d 4 0 2 - a b 3 3 - 4 5 c a - 9 4 b 5 - 5 9 a d d d 8 a e 4 0 9 < / d 1 p 1 : U U I D > < d 1 p 1 : C o n t a i n e r   z : R e f = " i 6 8 0 5 " / > < d 1 p 1 : V a l u e   i : t y p e = " d 1 : s t r i n g " > ' T 1 5 ' ! 7 1 : 7 1 < / d 1 p 1 : V a l u e > < / d 2 : a n y T y p e > < d 2 : a n y T y p e   z : I d = " i 6 8 2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8 0 4 " / > < d 1 p 1 : U U I D > b 3 5 1 5 e 1 1 - 3 2 6 8 - 4 0 8 5 - a 3 4 6 - f d d a f 5 e 9 7 3 8 f < / d 1 p 1 : U U I D > < d 1 p 1 : C o n t a i n e r   z : R e f = " i 6 8 0 5 " / > < d 1 p 1 : V a l u e   i : t y p e = " d 1 : s t r i n g " > ' T 1 6 ' ! 7 1 : 7 1 < / d 1 p 1 : V a l u e > < / d 2 : a n y T y p e > < d 2 : a n y T y p e   z : I d = " i 6 8 2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8 0 4 " / > < d 1 p 1 : U U I D > e 4 c a 9 3 2 b - 2 2 0 d - 4 f a 5 - a 7 f 1 - 1 4 a 7 4 9 9 f 8 b c 0 < / d 1 p 1 : U U I D > < d 1 p 1 : C o n t a i n e r   z : R e f = " i 6 8 0 5 " / > < d 1 p 1 : V a l u e   i : t y p e = " d 1 : s t r i n g " > ' T 1 7 ' ! 7 1 : 7 1 < / d 1 p 1 : V a l u e > < / d 2 : a n y T y p e > < d 2 : a n y T y p e   z : I d = " i 6 8 2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8 0 4 " / > < d 1 p 1 : U U I D > 9 1 2 0 7 8 8 1 - 3 b e c - 4 9 a 3 - 9 c 2 b - b a 9 2 6 4 e 1 d 5 a 8 < / d 1 p 1 : U U I D > < d 1 p 1 : C o n t a i n e r   z : R e f = " i 6 8 0 5 " / > < d 1 p 1 : V a l u e   i : t y p e = " d 1 : s t r i n g " > ' T 1 8 ' ! 7 1 : 7 1 < / d 1 p 1 : V a l u e > < / d 2 : a n y T y p e > < d 2 : a n y T y p e   z : I d = " i 6 8 2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8 0 4 " / > < d 1 p 1 : U U I D > 1 d 7 7 2 5 3 6 - c 3 b d - 4 8 b f - 9 c 5 d - d 9 5 b 6 7 3 c c 8 2 8 < / d 1 p 1 : U U I D > < d 1 p 1 : C o n t a i n e r   z : R e f = " i 6 8 0 5 " / > < d 1 p 1 : V a l u e   i : t y p e = " d 1 : s t r i n g " > ' T 1 9 ' ! 7 1 : 7 1 < / d 1 p 1 : V a l u e > < / d 2 : a n y T y p e > < d 2 : a n y T y p e   z : I d = " i 6 8 2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8 0 4 " / > < d 1 p 1 : U U I D > 4 f 4 4 4 b 0 1 - 5 2 1 f - 4 0 3 b - a f 0 7 - 1 7 0 1 0 9 4 4 c 9 4 6 < / d 1 p 1 : U U I D > < d 1 p 1 : C o n t a i n e r   z : R e f = " i 6 8 0 5 " / > < d 1 p 1 : V a l u e   i : t y p e = " d 1 : s t r i n g " > ' T 2 0 ' ! 7 1 : 7 1 < / d 1 p 1 : V a l u e > < / d 2 : a n y T y p e > < d 2 : a n y T y p e   z : I d = " i 6 8 2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8 0 4 " / > < d 1 p 1 : U U I D > 8 8 6 d 5 3 b 7 - b f f 5 - 4 d 7 9 - 9 7 2 0 - 2 1 e d 5 8 f 0 0 1 b 4 < / d 1 p 1 : U U I D > < d 1 p 1 : C o n t a i n e r   z : R e f = " i 6 8 0 5 " / > < d 1 p 1 : V a l u e   i : t y p e = " d 1 : s t r i n g " > ' T 2 1 ' ! 7 1 : 7 1 < / d 1 p 1 : V a l u e > < / d 2 : a n y T y p e > < d 2 : a n y T y p e   z : I d = " i 6 8 2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8 0 4 " / > < d 1 p 1 : U U I D > 0 7 d f 5 6 0 4 - 0 b b 8 - 4 e 0 2 - 9 a 6 2 - 2 e d e 0 f 7 f a 5 e b < / d 1 p 1 : U U I D > < d 1 p 1 : C o n t a i n e r   z : R e f = " i 6 8 0 5 " / > < d 1 p 1 : V a l u e   i : t y p e = " d 1 : s t r i n g " > ' T 2 2 ' ! 7 2 : 7 2 < / d 1 p 1 : V a l u e > < / d 2 : a n y T y p e > < d 2 : a n y T y p e   z : I d = " i 6 8 2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8 0 4 " / > < d 1 p 1 : U U I D > 5 9 0 9 c 7 4 7 - 2 9 0 f - 4 8 9 2 - a 1 1 d - 1 d 7 3 8 5 f 4 6 3 e b < / d 1 p 1 : U U I D > < d 1 p 1 : C o n t a i n e r   z : R e f = " i 6 8 0 5 " / > < d 1 p 1 : V a l u e   i : t y p e = " d 1 : s t r i n g " > ' T 2 3 ' ! 7 2 : 7 2 < / d 1 p 1 : V a l u e > < / d 2 : a n y T y p e > < d 2 : a n y T y p e   z : I d = " i 6 8 3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8 0 4 " / > < d 1 p 1 : U U I D > c 7 f 4 5 b 7 7 - b a e 5 - 4 b a 2 - b 8 d 0 - 8 7 4 5 7 d 4 2 1 2 c b < / d 1 p 1 : U U I D > < d 1 p 1 : C o n t a i n e r   z : R e f = " i 6 8 0 5 " / > < d 1 p 1 : V a l u e   i : t y p e = " d 1 : s t r i n g " > ' T 2 4 ' ! 7 2 : 7 2 < / d 1 p 1 : V a l u e > < / d 2 : a n y T y p e > < d 2 : a n y T y p e   z : I d = " i 6 8 3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8 0 4 " / > < d 1 p 1 : U U I D > c c 7 0 f 1 f 7 - 5 3 f 1 - 4 d 7 1 - 9 2 8 5 - 6 d a 0 9 e 0 f 1 6 8 d < / d 1 p 1 : U U I D > < d 1 p 1 : C o n t a i n e r   z : R e f = " i 6 8 0 5 " / > < d 1 p 1 : V a l u e   i : t y p e = " d 1 : s t r i n g " > ' T 2 5 ' ! 7 2 : 7 2 < / d 1 p 1 : V a l u e > < / d 2 : a n y T y p e > < d 2 : a n y T y p e   z : I d = " i 6 8 3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8 0 4 " / > < d 1 p 1 : U U I D > b 3 1 f 7 9 4 b - 8 a 7 3 - 4 1 8 e - a 9 9 5 - c c 9 8 b d 1 0 1 e 8 d < / d 1 p 1 : U U I D > < d 1 p 1 : C o n t a i n e r   z : R e f = " i 6 8 0 5 " / > < d 1 p 1 : V a l u e   i : t y p e = " d 1 : s t r i n g " > ' T 2 6 ' ! 7 2 : 7 2 < / d 1 p 1 : V a l u e > < / d 2 : a n y T y p e > < d 2 : a n y T y p e   z : I d = " i 6 8 3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8 0 4 " / > < d 1 p 1 : U U I D > b 3 c b d a d 2 - d 4 4 d - 4 7 7 d - a a 8 d - 1 c 4 b 0 7 8 7 c b 0 4 < / d 1 p 1 : U U I D > < d 1 p 1 : C o n t a i n e r   z : R e f = " i 6 8 0 5 " / > < d 1 p 1 : V a l u e   i : t y p e = " d 1 : s t r i n g " > ' T 2 7 ' ! 7 2 : 7 2 < / d 1 p 1 : V a l u e > < / d 2 : a n y T y p e > < d 2 : a n y T y p e   z : I d = " i 6 8 3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8 0 4 " / > < d 1 p 1 : U U I D > c 1 8 2 5 1 7 6 - 8 f c 7 - 4 f b 7 - b 0 9 6 - d 3 8 c f b e 5 f 4 4 b < / d 1 p 1 : U U I D > < d 1 p 1 : C o n t a i n e r   z : R e f = " i 6 8 0 5 " / > < d 1 p 1 : V a l u e   i : t y p e = " d 1 : s t r i n g " > ' T 2 8 ' ! 7 2 : 7 2 < / d 1 p 1 : V a l u e > < / d 2 : a n y T y p e > < d 2 : a n y T y p e   z : I d = " i 6 8 3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8 0 4 " / > < d 1 p 1 : U U I D > 9 d 8 1 9 6 e 7 - 3 2 0 a - 4 d d a - 9 5 5 7 - b 3 e 7 5 0 d f 8 b 1 6 < / d 1 p 1 : U U I D > < d 1 p 1 : C o n t a i n e r   z : R e f = " i 6 8 0 5 " / > < d 1 p 1 : V a l u e   i : t y p e = " d 1 : s t r i n g " > ' T 2 9 ' ! 7 2 : 7 2 < / d 1 p 1 : V a l u e > < / d 2 : a n y T y p e > < d 2 : a n y T y p e   z : I d = " i 6 8 3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8 0 4 " / > < d 1 p 1 : U U I D > 9 d e 7 2 e 4 6 - 6 4 f 2 - 4 9 4 e - 8 3 2 e - 5 f 0 d 3 3 0 3 4 a e b < / d 1 p 1 : U U I D > < d 1 p 1 : C o n t a i n e r   z : R e f = " i 6 8 0 5 " / > < d 1 p 1 : V a l u e   i : t y p e = " d 1 : s t r i n g " > ' T 3 0 ' ! 7 3 : 7 3 < / d 1 p 1 : V a l u e > < / d 2 : a n y T y p e > < d 2 : a n y T y p e   z : I d = " i 6 8 3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8 0 4 " / > < d 1 p 1 : U U I D > b 9 f 0 8 9 7 2 - 1 f a 2 - 4 7 b 7 - a 3 4 2 - b 5 e a 3 d 4 8 4 9 9 e < / d 1 p 1 : U U I D > < d 1 p 1 : C o n t a i n e r   z : R e f = " i 6 8 0 5 " / > < d 1 p 1 : V a l u e   i : t y p e = " d 1 : s t r i n g " > ' T 3 1 ' ! 7 3 : 7 3 < / d 1 p 1 : V a l u e > < / d 2 : a n y T y p e > < d 2 : a n y T y p e   z : I d = " i 6 8 3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8 0 4 " / > < d 1 p 1 : U U I D > 6 6 1 b 1 9 2 a - 4 6 e 5 - 4 c c 5 - a 7 b 9 - c 9 f 5 5 1 1 c 6 7 8 4 < / d 1 p 1 : U U I D > < d 1 p 1 : C o n t a i n e r   z : R e f = " i 6 8 0 5 " / > < d 1 p 1 : V a l u e   i : t y p e = " d 1 : s t r i n g " > ' T 3 2 ' ! 7 3 : 7 3 < / d 1 p 1 : V a l u e > < / d 2 : a n y T y p e > < d 2 : a n y T y p e   z : I d = " i 6 8 3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8 0 4 " / > < d 1 p 1 : U U I D > 4 6 a c 2 8 a 6 - 4 9 6 8 - 4 3 7 d - a 3 3 3 - 1 1 8 b e 2 1 c 2 5 2 1 < / d 1 p 1 : U U I D > < d 1 p 1 : C o n t a i n e r   z : R e f = " i 6 8 0 5 " / > < d 1 p 1 : V a l u e   i : t y p e = " d 1 : s t r i n g " > ' T 3 3 ' ! 7 3 : 7 3 < / d 1 p 1 : V a l u e > < / d 2 : a n y T y p e > < d 2 : a n y T y p e   z : I d = " i 6 8 4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8 0 4 " / > < d 1 p 1 : U U I D > 6 e 2 2 9 c 9 a - 9 8 9 7 - 4 6 0 7 - a f 4 c - 8 8 a b 1 4 2 e 5 b 3 b < / d 1 p 1 : U U I D > < d 1 p 1 : C o n t a i n e r   z : R e f = " i 6 8 0 5 " / > < d 1 p 1 : V a l u e   i : t y p e = " d 1 : s t r i n g " > ' T 3 4 ' ! 7 3 : 7 3 < / d 1 p 1 : V a l u e > < / d 2 : a n y T y p e > < d 2 : a n y T y p e   z : I d = " i 6 8 4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8 0 4 " / > < d 1 p 1 : U U I D > 0 4 4 5 e 7 2 d - 8 3 9 d - 4 6 d 3 - 9 f a e - 9 7 d b 6 e a 3 0 4 7 7 < / d 1 p 1 : U U I D > < d 1 p 1 : C o n t a i n e r   z : R e f = " i 6 8 0 5 " / > < d 1 p 1 : V a l u e   i : t y p e = " d 1 : s t r i n g " > ' T 3 5 ' ! 7 3 : 7 3 < / d 1 p 1 : V a l u e > < / d 2 : a n y T y p e > < d 2 : a n y T y p e   z : I d = " i 6 8 4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8 0 4 " / > < d 1 p 1 : U U I D > f 3 1 c 6 7 6 d - 1 c 8 3 - 4 1 2 4 - 8 9 6 9 - 7 a 3 7 7 6 5 8 d f d 6 < / d 1 p 1 : U U I D > < d 1 p 1 : C o n t a i n e r   z : R e f = " i 6 8 0 5 " / > < d 1 p 1 : V a l u e   i : t y p e = " d 1 : s t r i n g " > ' T 3 6 ' ! 7 3 : 7 3 < / d 1 p 1 : V a l u e > < / d 2 : a n y T y p e > < d 2 : a n y T y p e   z : I d = " i 6 8 4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8 0 4 " / > < d 1 p 1 : U U I D > e 7 c 8 9 f 2 a - f 2 b 0 - 4 b 0 d - b b b 8 - 7 e f a d f f d b 4 9 1 < / d 1 p 1 : U U I D > < d 1 p 1 : C o n t a i n e r   z : R e f = " i 6 8 0 5 " / > < d 1 p 1 : V a l u e   i : t y p e = " d 1 : s t r i n g " > ' T 3 7 ' ! 7 3 : 7 3 < / d 1 p 1 : V a l u e > < / d 2 : a n y T y p e > < d 2 : a n y T y p e   z : I d = " i 6 8 4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8 0 4 " / > < d 1 p 1 : U U I D > e 1 9 b 9 7 0 b - d f 5 f - 4 8 8 5 - a a 4 9 - 3 d b e 5 f 7 8 0 9 3 c < / d 1 p 1 : U U I D > < d 1 p 1 : C o n t a i n e r   z : R e f = " i 6 8 0 5 " / > < d 1 p 1 : V a l u e   i : t y p e = " d 1 : s t r i n g " > ' T 3 8 ' ! 7 2 : 7 2 < / d 1 p 1 : V a l u e > < / d 2 : a n y T y p e > < d 2 : a n y T y p e   z : I d = " i 6 8 4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8 0 4 " / > < d 1 p 1 : U U I D > 8 6 0 4 8 2 8 4 - a d 6 a - 4 c a 6 - a 3 3 8 - 4 3 2 d b c 8 b c 2 a d < / d 1 p 1 : U U I D > < d 1 p 1 : C o n t a i n e r   z : R e f = " i 6 8 0 5 " / > < d 1 p 1 : V a l u e   i : t y p e = " d 1 : s t r i n g " > ' T 3 9 ' ! 7 2 : 7 2 < / d 1 p 1 : V a l u e > < / d 2 : a n y T y p e > < d 2 : a n y T y p e   z : I d = " i 6 8 4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8 0 4 " / > < d 1 p 1 : U U I D > d e 5 5 c 0 d 7 - d 7 5 1 - 4 d d a - a 9 6 7 - f a 6 0 5 3 1 f d a c a < / d 1 p 1 : U U I D > < d 1 p 1 : C o n t a i n e r   z : R e f = " i 6 8 0 5 " / > < d 1 p 1 : V a l u e   i : t y p e = " d 1 : s t r i n g " > ' T 4 0 ' ! 7 2 : 7 2 < / d 1 p 1 : V a l u e > < / d 2 : a n y T y p e > < d 2 : a n y T y p e   z : I d = " i 6 8 4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8 0 4 " / > < d 1 p 1 : U U I D > 0 9 9 3 2 c 4 d - 6 d 0 3 - 4 5 5 f - 9 1 b 7 - e 1 4 2 a 9 f c 6 7 7 a < / d 1 p 1 : U U I D > < d 1 p 1 : C o n t a i n e r   z : R e f = " i 6 8 0 5 " / > < d 1 p 1 : V a l u e   i : t y p e = " d 1 : s t r i n g " > ' T 4 1 ' ! 7 2 : 7 2 < / d 1 p 1 : V a l u e > < / d 2 : a n y T y p e > < d 2 : a n y T y p e   z : I d = " i 6 8 4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8 0 4 " / > < d 1 p 1 : U U I D > a a c b 5 a d e - 2 6 c 0 - 4 d f 0 - b 4 f 2 - 5 8 e c 3 1 d 1 d 3 d b < / d 1 p 1 : U U I D > < d 1 p 1 : C o n t a i n e r   z : R e f = " i 6 8 0 5 " / > < d 1 p 1 : V a l u e   i : t y p e = " d 1 : s t r i n g " > ' T 4 2 ' ! 7 2 : 7 2 < / d 1 p 1 : V a l u e > < / d 2 : a n y T y p e > < d 2 : a n y T y p e   z : I d = " i 6 8 4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8 0 4 " / > < d 1 p 1 : U U I D > d 1 f a 4 4 2 2 - d c 4 0 - 4 5 f 6 - 9 9 6 9 - 3 8 6 0 4 8 4 1 1 e b 5 < / d 1 p 1 : U U I D > < d 1 p 1 : C o n t a i n e r   z : R e f = " i 6 8 0 5 " / > < d 1 p 1 : V a l u e   i : t y p e = " d 1 : s t r i n g " > ' T 4 3 ' ! 7 2 : 7 2 < / d 1 p 1 : V a l u e > < / d 2 : a n y T y p e > < d 2 : a n y T y p e   z : I d = " i 6 8 5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8 0 4 " / > < d 1 p 1 : U U I D > 2 d 3 7 9 7 0 4 - 4 7 b d - 4 0 0 9 - 8 0 6 9 - 8 a 6 4 5 5 a c 0 7 8 a < / d 1 p 1 : U U I D > < d 1 p 1 : C o n t a i n e r   z : R e f = " i 6 8 0 5 " / > < d 1 p 1 : V a l u e   i : t y p e = " d 1 : s t r i n g " > ' T 4 4 ' ! 7 2 : 7 2 < / d 1 p 1 : V a l u e > < / d 2 : a n y T y p e > < d 2 : a n y T y p e   z : I d = " i 6 8 5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8 0 4 " / > < d 1 p 1 : U U I D > 7 a d 2 1 3 b 3 - f a 4 3 - 4 2 3 4 - a 2 2 7 - e f 7 f 9 6 b 1 1 b b a < / d 1 p 1 : U U I D > < d 1 p 1 : C o n t a i n e r   z : R e f = " i 6 8 0 5 " / > < d 1 p 1 : V a l u e   i : t y p e = " d 1 : s t r i n g " > ' T 4 5 ' ! 7 2 : 7 2 < / d 1 p 1 : V a l u e > < / d 2 : a n y T y p e > < d 2 : a n y T y p e   z : I d = " i 6 8 5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8 0 4 " / > < d 1 p 1 : U U I D > e 3 9 0 d e 6 7 - 1 f 1 e - 4 a 9 8 - b 6 d c - c 5 c 4 8 d 6 1 e 7 f a < / d 1 p 1 : U U I D > < d 1 p 1 : C o n t a i n e r   z : R e f = " i 6 8 0 5 " / > < d 1 p 1 : V a l u e   i : t y p e = " d 1 : s t r i n g " > ' T 4 6 ' ! 7 3 : 7 3 < / d 1 p 1 : V a l u e > < / d 2 : a n y T y p e > < d 2 : a n y T y p e   z : I d = " i 6 8 5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8 0 4 " / > < d 1 p 1 : U U I D > c 7 e 0 2 f b c - f b e 9 - 4 7 a 9 - b 2 5 0 - 2 7 1 f c 9 e a 3 7 5 f < / d 1 p 1 : U U I D > < d 1 p 1 : C o n t a i n e r   z : R e f = " i 6 8 0 5 " / > < d 1 p 1 : V a l u e   i : t y p e = " d 1 : s t r i n g " > ' T 4 7 ' ! 7 3 : 7 3 < / d 1 p 1 : V a l u e > < / d 2 : a n y T y p e > < d 2 : a n y T y p e   z : I d = " i 6 8 5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8 0 4 " / > < d 1 p 1 : U U I D > 7 1 f 9 a 9 f 6 - d 9 4 0 - 4 e 2 8 - 8 c 6 c - d 8 9 4 5 b 1 8 a 5 7 4 < / d 1 p 1 : U U I D > < d 1 p 1 : C o n t a i n e r   z : R e f = " i 6 8 0 5 " / > < d 1 p 1 : V a l u e   i : t y p e = " d 1 : s t r i n g " > ' T 4 8 ' ! 7 3 : 7 3 < / d 1 p 1 : V a l u e > < / d 2 : a n y T y p e > < d 2 : a n y T y p e   z : I d = " i 6 8 5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8 0 4 " / > < d 1 p 1 : U U I D > 7 b 8 6 8 c 0 c - 8 e 3 8 - 4 1 a d - a 4 6 5 - 0 0 c 5 d 4 a 3 f f 2 2 < / d 1 p 1 : U U I D > < d 1 p 1 : C o n t a i n e r   z : R e f = " i 6 8 0 5 " / > < d 1 p 1 : V a l u e   i : t y p e = " d 1 : s t r i n g " > ' T 4 9 ' ! 7 3 : 7 3 < / d 1 p 1 : V a l u e > < / d 2 : a n y T y p e > < d 2 : a n y T y p e   z : I d = " i 6 8 5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8 0 4 " / > < d 1 p 1 : U U I D > 9 a 1 c 1 e 9 c - e b c f - 4 5 8 b - 9 5 f a - 2 f 7 4 7 2 d 7 c 0 d 1 < / d 1 p 1 : U U I D > < d 1 p 1 : C o n t a i n e r   z : R e f = " i 6 8 0 5 " / > < d 1 p 1 : V a l u e   i : t y p e = " d 1 : s t r i n g " > ' T 5 0 ' ! 7 3 : 7 3 < / d 1 p 1 : V a l u e > < / d 2 : a n y T y p e > < d 2 : a n y T y p e   z : I d = " i 6 8 5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8 0 4 " / > < d 1 p 1 : U U I D > 5 f 0 4 0 4 3 c - c 4 6 0 - 4 0 7 b - 8 7 d 8 - b f 5 9 8 d b e 5 f 6 d < / d 1 p 1 : U U I D > < d 1 p 1 : C o n t a i n e r   z : R e f = " i 6 8 0 5 " / > < d 1 p 1 : V a l u e   i : t y p e = " d 1 : s t r i n g " > ' T 5 1 ' ! 7 3 : 7 3 < / d 1 p 1 : V a l u e > < / d 2 : a n y T y p e > < d 2 : a n y T y p e   z : I d = " i 6 8 5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8 0 4 " / > < d 1 p 1 : U U I D > e d 7 0 b e 3 b - a b 3 2 - 4 f 4 b - b 9 4 7 - 0 0 b 2 9 a 9 a f 7 3 3 < / d 1 p 1 : U U I D > < d 1 p 1 : C o n t a i n e r   z : R e f = " i 6 8 0 5 " / > < d 1 p 1 : V a l u e   i : t y p e = " d 1 : s t r i n g " > ' T 5 2 ' ! 7 3 : 7 3 < / d 1 p 1 : V a l u e > < / d 2 : a n y T y p e > < d 2 : a n y T y p e   z : I d = " i 6 8 5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8 0 4 " / > < d 1 p 1 : U U I D > 2 e f 3 4 3 4 7 - 7 7 2 d - 4 3 b 2 - b 5 a 5 - 5 0 d 4 b c b e a e 9 3 < / d 1 p 1 : U U I D > < d 1 p 1 : C o n t a i n e r   z : R e f = " i 6 8 0 5 " / > < d 1 p 1 : V a l u e   i : t y p e = " d 1 : s t r i n g " > ' T 5 3 ' ! 7 3 : 7 3 < / d 1 p 1 : V a l u e > < / d 2 : a n y T y p e > < d 2 : a n y T y p e   z : I d = " i 6 8 6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8 0 4 " / > < d 1 p 1 : U U I D > 3 9 a 1 5 b a 7 - c 7 e 0 - 4 f 6 b - a a 4 e - 9 1 8 3 a 0 6 f b 7 8 8 < / d 1 p 1 : U U I D > < d 1 p 1 : C o n t a i n e r   z : R e f = " i 6 8 0 5 " / > < d 1 p 1 : V a l u e   i : t y p e = " d 1 : s t r i n g " > ' T 5 4 ' ! 7 2 : 7 2 < / d 1 p 1 : V a l u e > < / d 2 : a n y T y p e > < d 2 : a n y T y p e   z : I d = " i 6 8 6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8 0 4 " / > < d 1 p 1 : U U I D > 2 a c e 1 4 6 a - f 3 a 8 - 4 4 b a - b a 2 3 - 5 e 9 5 b 5 6 d 7 a 1 2 < / d 1 p 1 : U U I D > < d 1 p 1 : C o n t a i n e r   z : R e f = " i 6 8 0 5 " / > < d 1 p 1 : V a l u e   i : t y p e = " d 1 : s t r i n g " > ' T 5 5 ' ! 7 2 : 7 2 < / d 1 p 1 : V a l u e > < / d 2 : a n y T y p e > < d 2 : a n y T y p e   z : I d = " i 6 8 6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8 0 4 " / > < d 1 p 1 : U U I D > 3 a 3 9 5 6 2 7 - 6 9 6 e - 4 1 9 2 - b 1 8 0 - 7 4 5 e 5 8 a 5 e 7 3 2 < / d 1 p 1 : U U I D > < d 1 p 1 : C o n t a i n e r   z : R e f = " i 6 8 0 5 " / > < d 1 p 1 : V a l u e   i : t y p e = " d 1 : s t r i n g " > ' T 5 6 ' ! 7 2 : 7 2 < / d 1 p 1 : V a l u e > < / d 2 : a n y T y p e > < d 2 : a n y T y p e   z : I d = " i 6 8 6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8 0 4 " / > < d 1 p 1 : U U I D > f 0 4 8 0 9 5 5 - f f 4 a - 4 9 0 d - 8 5 c 0 - 2 3 5 9 8 c d 5 b d 2 d < / d 1 p 1 : U U I D > < d 1 p 1 : C o n t a i n e r   z : R e f = " i 6 8 0 5 " / > < d 1 p 1 : V a l u e   i : t y p e = " d 1 : s t r i n g " > ' T 5 7 ' ! 7 2 : 7 2 < / d 1 p 1 : V a l u e > < / d 2 : a n y T y p e > < d 2 : a n y T y p e   z : I d = " i 6 8 6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8 0 4 " / > < d 1 p 1 : U U I D > 5 d 9 c 3 3 c 5 - 7 7 a a - 4 7 d b - a 7 0 c - 3 d 0 9 c 4 1 7 0 9 c f < / d 1 p 1 : U U I D > < d 1 p 1 : C o n t a i n e r   z : R e f = " i 6 8 0 5 " / > < d 1 p 1 : V a l u e   i : t y p e = " d 1 : s t r i n g " > ' T 5 8 ' ! 7 2 : 7 2 < / d 1 p 1 : V a l u e > < / d 2 : a n y T y p e > < d 2 : a n y T y p e   z : I d = " i 6 8 6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8 0 4 " / > < d 1 p 1 : U U I D > 4 8 7 5 d 8 6 e - 9 3 b 8 - 4 f b 3 - a 2 d 8 - e c 5 7 f 7 3 2 a d c e < / d 1 p 1 : U U I D > < d 1 p 1 : C o n t a i n e r   z : R e f = " i 6 8 0 5 " / > < d 1 p 1 : V a l u e   i : t y p e = " d 1 : s t r i n g " > ' T 5 9 ' ! 7 2 : 7 2 < / d 1 p 1 : V a l u e > < / d 2 : a n y T y p e > < d 2 : a n y T y p e   z : I d = " i 6 8 6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8 0 4 " / > < d 1 p 1 : U U I D > a 1 d 8 2 8 2 7 - 0 9 1 c - 4 9 5 4 - a f 2 6 - f 3 5 d 1 5 7 d 2 a c b < / d 1 p 1 : U U I D > < d 1 p 1 : C o n t a i n e r   z : R e f = " i 6 8 0 5 " / > < d 1 p 1 : V a l u e   i : t y p e = " d 1 : s t r i n g " > ' T 6 0 ' ! 7 1 : 7 1 < / d 1 p 1 : V a l u e > < / d 2 : a n y T y p e > < d 2 : a n y T y p e   z : I d = " i 6 8 6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8 0 4 " / > < d 1 p 1 : U U I D > a e a a e 9 e 5 - 0 8 9 e - 4 e c b - b d 7 f - 7 8 b 0 e 7 d 2 e 6 e e < / d 1 p 1 : U U I D > < d 1 p 1 : C o n t a i n e r   z : R e f = " i 6 8 0 5 " / > < d 1 p 1 : V a l u e   i : t y p e = " d 1 : s t r i n g " > ' T 6 1 ' ! 7 1 : 7 1 < / d 1 p 1 : V a l u e > < / d 2 : a n y T y p e > < d 2 : a n y T y p e   z : I d = " i 6 8 6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8 0 4 " / > < d 1 p 1 : U U I D > 0 0 6 5 c 0 8 1 - 5 6 7 0 - 4 d 8 d - 9 8 3 3 - 3 7 a f b b 7 7 2 f 6 0 < / d 1 p 1 : U U I D > < d 1 p 1 : C o n t a i n e r   z : R e f = " i 6 8 0 5 " / > < d 1 p 1 : V a l u e   i : t y p e = " d 1 : s t r i n g " > ' T 6 2 ' ! 7 1 : 7 1 < / d 1 p 1 : V a l u e > < / d 2 : a n y T y p e > < d 2 : a n y T y p e   z : I d = " i 6 8 6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8 0 4 " / > < d 1 p 1 : U U I D > 6 7 d f e 5 a 5 - 2 4 c 6 - 4 a 4 3 - b 1 2 0 - 5 e f 2 a e b 6 9 3 2 c < / d 1 p 1 : U U I D > < d 1 p 1 : C o n t a i n e r   z : R e f = " i 6 8 0 5 " / > < d 1 p 1 : V a l u e   i : t y p e = " d 1 : s t r i n g " > ' T 6 3 ' ! 7 1 : 7 1 < / d 1 p 1 : V a l u e > < / d 2 : a n y T y p e > < d 2 : a n y T y p e   z : I d = " i 6 8 7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8 0 4 " / > < d 1 p 1 : U U I D > c c b c e 3 f e - e a 5 6 - 4 8 0 c - 9 d 7 3 - 3 1 0 9 f 6 2 6 1 8 a f < / d 1 p 1 : U U I D > < d 1 p 1 : C o n t a i n e r   z : R e f = " i 6 8 0 5 " / > < d 1 p 1 : V a l u e   i : t y p e = " d 1 : s t r i n g " > ' T 6 4 ' ! 7 1 : 7 1 < / d 1 p 1 : V a l u e > < / d 2 : a n y T y p e > < d 2 : a n y T y p e   z : I d = " i 6 8 7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8 0 4 " / > < d 1 p 1 : U U I D > 8 5 8 1 5 4 8 6 - 1 2 9 6 - 4 4 2 d - b 1 a e - b 7 0 6 f 3 4 8 b d f b < / d 1 p 1 : U U I D > < d 1 p 1 : C o n t a i n e r   z : R e f = " i 6 8 0 5 " / > < d 1 p 1 : V a l u e   i : t y p e = " d 1 : s t r i n g " > ' T 6 5 ' ! 7 2 : 7 2 < / d 1 p 1 : V a l u e > < / d 2 : a n y T y p e > < d 2 : a n y T y p e   z : I d = " i 6 8 7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8 0 4 " / > < d 1 p 1 : U U I D > 2 4 c b f 9 4 b - 9 d 9 5 - 4 3 1 d - a d 5 b - 8 7 1 3 0 d d f c 9 2 1 < / d 1 p 1 : U U I D > < d 1 p 1 : C o n t a i n e r   z : R e f = " i 6 8 0 5 " / > < d 1 p 1 : V a l u e   i : t y p e = " d 1 : s t r i n g " > ' T 6 6 ' ! 7 2 : 7 2 < / d 1 p 1 : V a l u e > < / d 2 : a n y T y p e > < d 2 : a n y T y p e   z : I d = " i 6 8 7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8 0 4 " / > < d 1 p 1 : U U I D > f b 2 d e 0 9 8 - 5 c b 1 - 4 9 6 d - a 5 3 8 - 8 e 3 6 b 5 2 7 7 6 6 8 < / d 1 p 1 : U U I D > < d 1 p 1 : C o n t a i n e r   z : R e f = " i 6 8 0 5 " / > < d 1 p 1 : V a l u e   i : t y p e = " d 1 : s t r i n g " > ' T 6 7 ' ! 7 2 : 7 2 < / d 1 p 1 : V a l u e > < / d 2 : a n y T y p e > < d 2 : a n y T y p e   z : I d = " i 6 8 7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8 0 4 " / > < d 1 p 1 : U U I D > 8 d b b d 9 8 9 - d 3 4 f - 4 9 b f - b 9 b 4 - 8 5 d 2 2 c 4 8 5 5 f 5 < / d 1 p 1 : U U I D > < d 1 p 1 : C o n t a i n e r   z : R e f = " i 6 8 0 5 " / > < d 1 p 1 : V a l u e   i : t y p e = " d 1 : s t r i n g " > ' T 6 8 ' ! 7 2 : 7 2 < / d 1 p 1 : V a l u e > < / d 2 : a n y T y p e > < d 2 : a n y T y p e   z : I d = " i 6 8 7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8 0 4 " / > < d 1 p 1 : U U I D > 9 e 1 f 8 a e c - 6 d c 7 - 4 1 7 0 - b a c c - 7 4 7 3 6 0 7 7 e b b c < / d 1 p 1 : U U I D > < d 1 p 1 : C o n t a i n e r   z : R e f = " i 6 8 0 5 " / > < d 1 p 1 : V a l u e   i : t y p e = " d 1 : s t r i n g " > ' T 6 9 ' ! 7 2 : 7 2 < / d 1 p 1 : V a l u e > < / d 2 : a n y T y p e > < d 2 : a n y T y p e   z : I d = " i 6 8 7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8 0 4 " / > < d 1 p 1 : U U I D > 5 e e 6 b 3 a d - c f 7 a - 4 b b f - b 3 7 3 - 3 8 c 7 f d 0 9 b c 4 7 < / d 1 p 1 : U U I D > < d 1 p 1 : C o n t a i n e r   z : R e f = " i 6 8 0 5 " / > < d 1 p 1 : V a l u e   i : t y p e = " d 1 : s t r i n g " > ' T 7 0 ' ! 7 3 : 7 3 < / d 1 p 1 : V a l u e > < / d 2 : a n y T y p e > < d 2 : a n y T y p e   z : I d = " i 6 8 7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8 0 4 " / > < d 1 p 1 : U U I D > f 1 b 4 f f 0 b - e 0 3 d - 4 d 6 d - b 5 5 a - c 3 d 0 5 1 b 4 6 1 a 7 < / d 1 p 1 : U U I D > < d 1 p 1 : C o n t a i n e r   z : R e f = " i 6 8 0 5 " / > < d 1 p 1 : V a l u e   i : t y p e = " d 1 : s t r i n g " > ' T 7 1 ' ! 7 3 : 7 3 < / d 1 p 1 : V a l u e > < / d 2 : a n y T y p e > < d 2 : a n y T y p e   z : I d = " i 6 8 7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8 0 4 " / > < d 1 p 1 : U U I D > d e 1 a e 3 8 4 - 8 b 2 2 - 4 7 5 b - 8 7 7 d - 4 f 1 c a 2 c 7 8 0 8 0 < / d 1 p 1 : U U I D > < d 1 p 1 : C o n t a i n e r   z : R e f = " i 6 8 0 5 " / > < d 1 p 1 : V a l u e   i : t y p e = " d 1 : s t r i n g " > ' T 7 2 ' ! 7 3 : 7 3 < / d 1 p 1 : V a l u e > < / d 2 : a n y T y p e > < d 2 : a n y T y p e   z : I d = " i 6 8 7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8 0 4 " / > < d 1 p 1 : U U I D > 7 a 2 4 e 4 5 5 - 2 b b d - 4 e c 7 - a 3 9 f - 1 0 6 1 d 5 a 6 e 1 1 b < / d 1 p 1 : U U I D > < d 1 p 1 : C o n t a i n e r   z : R e f = " i 6 8 0 5 " / > < d 1 p 1 : V a l u e   i : t y p e = " d 1 : s t r i n g " > ' T 7 3 ' ! 7 3 : 7 3 < / d 1 p 1 : V a l u e > < / d 2 : a n y T y p e > < d 2 : a n y T y p e   z : I d = " i 6 8 8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8 0 4 " / > < d 1 p 1 : U U I D > 8 c 2 7 b 4 9 1 - d 4 b 5 - 4 c a 5 - 8 8 a e - c e 9 d c 2 0 7 1 6 d 2 < / d 1 p 1 : U U I D > < d 1 p 1 : C o n t a i n e r   z : R e f = " i 6 8 0 5 " / > < d 1 p 1 : V a l u e   i : t y p e = " d 1 : s t r i n g " > ' T 7 4 ' ! 7 3 : 7 3 < / d 1 p 1 : V a l u e > < / d 2 : a n y T y p e > < d 2 : a n y T y p e   z : I d = " i 6 8 8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8 0 4 " / > < d 1 p 1 : U U I D > e e a 5 c a 8 a - 7 6 8 e - 4 b 6 8 - b 5 c 6 - 9 0 8 d d 6 2 f 5 1 7 c < / d 1 p 1 : U U I D > < d 1 p 1 : C o n t a i n e r   z : R e f = " i 6 8 0 5 " / > < d 1 p 1 : V a l u e   i : t y p e = " d 1 : s t r i n g " > ' T 7 5 ' ! 7 2 : 7 2 < / d 1 p 1 : V a l u e > < / d 2 : a n y T y p e > < d 2 : a n y T y p e   z : I d = " i 6 8 8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8 0 4 " / > < d 1 p 1 : U U I D > 9 9 e 8 8 2 3 1 - 2 a a 4 - 4 0 2 d - 9 7 1 3 - 0 6 f 1 f e 1 3 a e 0 4 < / d 1 p 1 : U U I D > < d 1 p 1 : C o n t a i n e r   z : R e f = " i 6 8 0 5 " / > < d 1 p 1 : V a l u e   i : t y p e = " d 1 : s t r i n g " > ' T 7 6 ' ! 7 2 : 7 2 < / d 1 p 1 : V a l u e > < / d 2 : a n y T y p e > < d 2 : a n y T y p e   z : I d = " i 6 8 8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8 0 4 " / > < d 1 p 1 : U U I D > e b f 5 3 5 6 3 - 6 d 0 3 - 4 d 2 f - 8 7 b c - 0 4 1 1 7 e 9 3 a f 5 b < / d 1 p 1 : U U I D > < d 1 p 1 : C o n t a i n e r   z : R e f = " i 6 8 0 5 " / > < d 1 p 1 : V a l u e   i : t y p e = " d 1 : s t r i n g " > ' T 7 7 ' ! 7 2 : 7 2 < / d 1 p 1 : V a l u e > < / d 2 : a n y T y p e > < d 2 : a n y T y p e   z : I d = " i 6 8 8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8 0 4 " / > < d 1 p 1 : U U I D > 9 1 7 7 5 0 8 1 - 7 d b 5 - 4 9 8 7 - a c f a - d 6 f 9 b 9 9 4 f 1 7 4 < / d 1 p 1 : U U I D > < d 1 p 1 : C o n t a i n e r   z : R e f = " i 6 8 0 5 " / > < d 1 p 1 : V a l u e   i : t y p e = " d 1 : s t r i n g " > ' T 7 8 ' ! 7 2 : 7 2 < / d 1 p 1 : V a l u e > < / d 2 : a n y T y p e > < d 2 : a n y T y p e   z : I d = " i 6 8 8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8 0 4 " / > < d 1 p 1 : U U I D > 1 e e c 9 e 9 f - 0 c 7 e - 4 1 c 9 - b b a 0 - 0 e d 9 0 a 3 1 0 6 2 c < / d 1 p 1 : U U I D > < d 1 p 1 : C o n t a i n e r   z : R e f = " i 6 8 0 5 " / > < d 1 p 1 : V a l u e   i : t y p e = " d 1 : s t r i n g " > ' T 7 9 ' ! 7 3 : 7 3 < / d 1 p 1 : V a l u e > < / d 2 : a n y T y p e > < d 2 : a n y T y p e   z : I d = " i 6 8 8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8 0 4 " / > < d 1 p 1 : U U I D > 7 1 c d 9 8 3 4 - 3 5 4 c - 4 d 1 9 - b 8 f 9 - 5 a 5 a 0 0 4 1 9 3 e c < / d 1 p 1 : U U I D > < d 1 p 1 : C o n t a i n e r   z : R e f = " i 6 8 0 5 " / > < d 1 p 1 : V a l u e   i : t y p e = " d 1 : s t r i n g " > ' T 8 0 ' ! 7 3 : 7 3 < / d 1 p 1 : V a l u e > < / d 2 : a n y T y p e > < d 2 : a n y T y p e   z : I d = " i 6 8 8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8 0 4 " / > < d 1 p 1 : U U I D > 7 0 5 0 8 4 3 d - d c f 4 - 4 9 f 6 - 9 0 6 a - 7 a f 2 d 7 8 7 c e 3 2 < / d 1 p 1 : U U I D > < d 1 p 1 : C o n t a i n e r   z : R e f = " i 6 8 0 5 " / > < d 1 p 1 : V a l u e   i : t y p e = " d 1 : s t r i n g " > ' T 8 1 ' ! 7 3 : 7 3 < / d 1 p 1 : V a l u e > < / d 2 : a n y T y p e > < d 2 : a n y T y p e   z : I d = " i 6 8 8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8 0 4 " / > < d 1 p 1 : U U I D > 9 3 2 0 9 e 0 8 - 7 5 c 8 - 4 1 b a - b 8 3 f - c f 3 8 8 c a c 8 d 9 8 < / d 1 p 1 : U U I D > < d 1 p 1 : C o n t a i n e r   z : R e f = " i 6 8 0 5 " / > < d 1 p 1 : V a l u e   i : t y p e = " d 1 : s t r i n g " > ' T 8 2 ' ! 7 2 : 7 2 < / d 1 p 1 : V a l u e > < / d 2 : a n y T y p e > < d 2 : a n y T y p e   z : I d = " i 6 8 8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8 0 4 " / > < d 1 p 1 : U U I D > 0 8 7 e 4 9 f d - 1 d 5 8 - 4 3 b 4 - a 2 d a - 3 3 9 a 6 e 8 3 e e 5 f < / d 1 p 1 : U U I D > < d 1 p 1 : C o n t a i n e r   z : R e f = " i 6 8 0 5 " / > < d 1 p 1 : V a l u e   i : t y p e = " d 1 : s t r i n g " > ' T 8 3 ' ! 7 2 : 7 2 < / d 1 p 1 : V a l u e > < / d 2 : a n y T y p e > < d 2 : a n y T y p e   z : I d = " i 6 8 9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8 0 4 " / > < d 1 p 1 : U U I D > 4 0 5 0 6 4 9 d - 4 0 2 d - 4 9 9 f - a 2 9 9 - 3 2 c 3 d c 3 e 1 2 7 1 < / d 1 p 1 : U U I D > < d 1 p 1 : C o n t a i n e r   z : R e f = " i 6 8 0 5 " / > < d 1 p 1 : V a l u e   i : t y p e = " d 1 : s t r i n g " > ' T 8 4 ' ! 7 2 : 7 2 < / d 1 p 1 : V a l u e > < / d 2 : a n y T y p e > < d 2 : a n y T y p e   z : I d = " i 6 8 9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8 0 4 " / > < d 1 p 1 : U U I D > f 2 a 9 f 5 3 0 - 0 2 b 4 - 4 6 4 1 - a c d d - 7 c a b 8 a 6 1 6 c e e < / d 1 p 1 : U U I D > < d 1 p 1 : C o n t a i n e r   z : R e f = " i 6 8 0 5 " / > < d 1 p 1 : V a l u e   i : t y p e = " d 1 : s t r i n g " > ' T 8 5 ' ! 7 2 : 7 2 < / d 1 p 1 : V a l u e > < / d 2 : a n y T y p e > < d 2 : a n y T y p e   z : I d = " i 6 8 9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8 0 4 " / > < d 1 p 1 : U U I D > 7 2 7 5 c 8 c 8 - d c 0 0 - 4 f a 9 - 8 3 1 8 - 5 4 1 c 2 7 e 5 0 e 6 8 < / d 1 p 1 : U U I D > < d 1 p 1 : C o n t a i n e r   z : R e f = " i 6 8 0 5 " / > < d 1 p 1 : V a l u e   i : t y p e = " d 1 : s t r i n g " > ' T 8 6 ' ! 7 1 : 7 1 < / d 1 p 1 : V a l u e > < / d 2 : a n y T y p e > < d 2 : a n y T y p e   z : I d = " i 6 8 9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8 0 4 " / > < d 1 p 1 : U U I D > b c 9 0 c 3 5 a - b c e 1 - 4 2 0 9 - 8 b 8 e - 0 3 0 9 e f 4 2 7 b c 0 < / d 1 p 1 : U U I D > < d 1 p 1 : C o n t a i n e r   z : R e f = " i 6 8 0 5 " / > < d 1 p 1 : V a l u e   i : t y p e = " d 1 : s t r i n g " > ' T 8 7 ' ! 7 2 : 7 2 < / d 1 p 1 : V a l u e > < / d 2 : a n y T y p e > < d 2 : a n y T y p e   z : I d = " i 6 8 9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8 0 4 " / > < d 1 p 1 : U U I D > c e 5 f 1 1 0 a - 7 4 1 0 - 4 0 9 f - b b 3 4 - a b b 2 9 6 2 b f 8 a 7 < / d 1 p 1 : U U I D > < d 1 p 1 : C o n t a i n e r   z : R e f = " i 6 8 0 5 " / > < d 1 p 1 : V a l u e   i : t y p e = " d 1 : s t r i n g " > ' T 8 8 ' ! 7 2 : 7 2 < / d 1 p 1 : V a l u e > < / d 2 : a n y T y p e > < d 2 : a n y T y p e   z : I d = " i 6 8 9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8 0 4 " / > < d 1 p 1 : U U I D > c f 6 8 c d d 1 - 5 a 0 4 - 4 f b 1 - 9 f b 9 - d 2 5 0 a a e 3 3 6 2 5 < / d 1 p 1 : U U I D > < d 1 p 1 : C o n t a i n e r   z : R e f = " i 6 8 0 5 " / > < d 1 p 1 : V a l u e   i : t y p e = " d 1 : s t r i n g " > ' T 8 9 ' ! 7 2 : 7 2 < / d 1 p 1 : V a l u e > < / d 2 : a n y T y p e > < d 2 : a n y T y p e   z : I d = " i 6 8 9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8 0 4 " / > < d 1 p 1 : U U I D > 9 e 5 2 8 4 7 9 - e b b 9 - 4 2 d 1 - b c 0 f - f 6 0 8 f 5 1 9 0 2 8 b < / d 1 p 1 : U U I D > < d 1 p 1 : C o n t a i n e r   z : R e f = " i 6 8 0 5 " / > < d 1 p 1 : V a l u e   i : t y p e = " d 1 : s t r i n g " > ' T 9 0 ' ! 7 1 : 7 1 < / d 1 p 1 : V a l u e > < / d 2 : a n y T y p e > < d 2 : a n y T y p e   z : I d = " i 6 8 9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8 0 4 " / > < d 1 p 1 : U U I D > 6 f 8 b 7 2 0 8 - 1 f b d - 4 0 6 8 - b f 2 0 - 0 2 1 4 5 b c 1 8 b f 2 < / d 1 p 1 : U U I D > < d 1 p 1 : C o n t a i n e r   z : R e f = " i 6 8 0 5 " / > < d 1 p 1 : V a l u e   i : t y p e = " d 1 : s t r i n g " > ' T 9 1 ' ! 7 1 : 7 1 < / d 1 p 1 : V a l u e > < / d 2 : a n y T y p e > < d 2 : a n y T y p e   z : I d = " i 6 8 9 8 "   i : t y p e = " d 1 p 1 : M D M P r o p e r t y " > < d 1 p 1 : N a m e > C o m p a r i s o n R e s u l t < / d 1 p 1 : N a m e > < d 1 p 1 : P a r e n t   z : R e f = " i 6 8 0 4 " / > < d 1 p 1 : U U I D > 3 f c 9 d 9 8 5 - f 6 1 3 - 4 3 0 8 - 8 6 f 0 - 7 f 1 1 b a 9 b 8 b 6 f < / d 1 p 1 : U U I D > < d 1 p 1 : C o n t a i n e r   z : R e f = " i 6 8 0 5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8 9 9 " > < d 1 p 1 : U U I D > e d 0 9 e 1 4 2 - d 3 1 6 - 4 c 3 5 - a 2 c a - 2 e 1 f 1 1 1 1 4 1 d e < / d 1 p 1 : U U I D > < d 1 p 1 : _ e l e m e n t s > < d 2 : a n y T y p e   z : R e f = " i 6 8 0 6 " / > < d 2 : a n y T y p e   z : R e f = " i 6 8 0 7 " / > < d 2 : a n y T y p e   z : R e f = " i 6 8 0 8 " / > < d 2 : a n y T y p e   z : R e f = " i 6 8 0 9 " / > < d 2 : a n y T y p e   z : R e f = " i 6 8 1 0 " / > < d 2 : a n y T y p e   z : R e f = " i 6 8 1 1 " / > < d 2 : a n y T y p e   z : R e f = " i 6 8 1 2 " / > < d 2 : a n y T y p e   z : R e f = " i 6 8 1 3 " / > < d 2 : a n y T y p e   z : R e f = " i 6 8 1 4 " / > < d 2 : a n y T y p e   z : R e f = " i 6 8 1 5 " / > < d 2 : a n y T y p e   z : R e f = " i 6 8 1 6 " / > < d 2 : a n y T y p e   z : R e f = " i 6 8 1 7 " / > < d 2 : a n y T y p e   z : R e f = " i 6 8 1 8 " / > < d 2 : a n y T y p e   z : R e f = " i 6 8 1 9 " / > < d 2 : a n y T y p e   z : R e f = " i 6 8 2 0 " / > < d 2 : a n y T y p e   z : R e f = " i 6 8 2 1 " / > < d 2 : a n y T y p e   z : R e f = " i 6 8 2 2 " / > < d 2 : a n y T y p e   z : R e f = " i 6 8 2 3 " / > < d 2 : a n y T y p e   z : R e f = " i 6 8 2 4 " / > < d 2 : a n y T y p e   z : R e f = " i 6 8 2 5 " / > < d 2 : a n y T y p e   z : R e f = " i 6 8 2 6 " / > < d 2 : a n y T y p e   z : R e f = " i 6 8 2 7 " / > < d 2 : a n y T y p e   z : R e f = " i 6 8 2 8 " / > < d 2 : a n y T y p e   z : R e f = " i 6 8 2 9 " / > < d 2 : a n y T y p e   z : R e f = " i 6 8 3 0 " / > < d 2 : a n y T y p e   z : R e f = " i 6 8 3 1 " / > < d 2 : a n y T y p e   z : R e f = " i 6 8 3 2 " / > < d 2 : a n y T y p e   z : R e f = " i 6 8 3 3 " / > < d 2 : a n y T y p e   z : R e f = " i 6 8 3 4 " / > < d 2 : a n y T y p e   z : R e f = " i 6 8 3 5 " / > < d 2 : a n y T y p e   z : R e f = " i 6 8 3 6 " / > < d 2 : a n y T y p e   z : R e f = " i 6 8 3 7 " / > < d 2 : a n y T y p e   z : R e f = " i 6 8 3 8 " / > < d 2 : a n y T y p e   z : R e f = " i 6 8 3 9 " / > < d 2 : a n y T y p e   z : R e f = " i 6 8 4 0 " / > < d 2 : a n y T y p e   z : R e f = " i 6 8 4 1 " / > < d 2 : a n y T y p e   z : R e f = " i 6 8 4 2 " / > < d 2 : a n y T y p e   z : R e f = " i 6 8 4 3 " / > < d 2 : a n y T y p e   z : R e f = " i 6 8 4 4 " / > < d 2 : a n y T y p e   z : R e f = " i 6 8 4 5 " / > < d 2 : a n y T y p e   z : R e f = " i 6 8 4 6 " / > < d 2 : a n y T y p e   z : R e f = " i 6 8 4 7 " / > < d 2 : a n y T y p e   z : R e f = " i 6 8 4 8 " / > < d 2 : a n y T y p e   z : R e f = " i 6 8 4 9 " / > < d 2 : a n y T y p e   z : R e f = " i 6 8 5 0 " / > < d 2 : a n y T y p e   z : R e f = " i 6 8 5 1 " / > < d 2 : a n y T y p e   z : R e f = " i 6 8 5 2 " / > < d 2 : a n y T y p e   z : R e f = " i 6 8 5 3 " / > < d 2 : a n y T y p e   z : R e f = " i 6 8 5 4 " / > < d 2 : a n y T y p e   z : R e f = " i 6 8 5 5 " / > < d 2 : a n y T y p e   z : R e f = " i 6 8 5 6 " / > < d 2 : a n y T y p e   z : R e f = " i 6 8 5 7 " / > < d 2 : a n y T y p e   z : R e f = " i 6 8 5 8 " / > < d 2 : a n y T y p e   z : R e f = " i 6 8 5 9 " / > < d 2 : a n y T y p e   z : R e f = " i 6 8 6 0 " / > < d 2 : a n y T y p e   z : R e f = " i 6 8 6 1 " / > < d 2 : a n y T y p e   z : R e f = " i 6 8 6 2 " / > < d 2 : a n y T y p e   z : R e f = " i 6 8 6 3 " / > < d 2 : a n y T y p e   z : R e f = " i 6 8 6 4 " / > < d 2 : a n y T y p e   z : R e f = " i 6 8 6 5 " / > < d 2 : a n y T y p e   z : R e f = " i 6 8 6 6 " / > < d 2 : a n y T y p e   z : R e f = " i 6 8 6 7 " / > < d 2 : a n y T y p e   z : R e f = " i 6 8 6 8 " / > < d 2 : a n y T y p e   z : R e f = " i 6 8 6 9 " / > < d 2 : a n y T y p e   z : R e f = " i 6 8 7 0 " / > < d 2 : a n y T y p e   z : R e f = " i 6 8 7 1 " / > < d 2 : a n y T y p e   z : R e f = " i 6 8 7 2 " / > < d 2 : a n y T y p e   z : R e f = " i 6 8 7 3 " / > < d 2 : a n y T y p e   z : R e f = " i 6 8 7 4 " / > < d 2 : a n y T y p e   z : R e f = " i 6 8 7 5 " / > < d 2 : a n y T y p e   z : R e f = " i 6 8 7 6 " / > < d 2 : a n y T y p e   z : R e f = " i 6 8 7 7 " / > < d 2 : a n y T y p e   z : R e f = " i 6 8 7 8 " / > < d 2 : a n y T y p e   z : R e f = " i 6 8 7 9 " / > < d 2 : a n y T y p e   z : R e f = " i 6 8 8 0 " / > < d 2 : a n y T y p e   z : R e f = " i 6 8 8 1 " / > < d 2 : a n y T y p e   z : R e f = " i 6 8 8 2 " / > < d 2 : a n y T y p e   z : R e f = " i 6 8 8 3 " / > < d 2 : a n y T y p e   z : R e f = " i 6 8 8 4 " / > < d 2 : a n y T y p e   z : R e f = " i 6 8 8 5 " / > < d 2 : a n y T y p e   z : R e f = " i 6 8 8 6 " / > < d 2 : a n y T y p e   z : R e f = " i 6 8 8 7 " / > < d 2 : a n y T y p e   z : R e f = " i 6 8 8 8 " / > < d 2 : a n y T y p e   z : R e f = " i 6 8 8 9 " / > < d 2 : a n y T y p e   z : R e f = " i 6 8 9 0 " / > < d 2 : a n y T y p e   z : R e f = " i 6 8 9 1 " / > < d 2 : a n y T y p e   z : R e f = " i 6 8 9 2 " / > < d 2 : a n y T y p e   z : R e f = " i 6 8 9 3 " / > < d 2 : a n y T y p e   z : R e f = " i 6 8 9 4 " / > < d 2 : a n y T y p e   z : R e f = " i 6 8 9 5 " / > < d 2 : a n y T y p e   z : R e f = " i 6 8 9 6 " / > < d 2 : a n y T y p e   z : R e f = " i 6 8 9 7 " / > < d 2 : a n y T y p e   z : R e f = " i 6 8 9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9 0 0 "   i : t y p e = " d 1 p 1 : L a b e l " > < d 1 p 1 : P a r e n t   z : R e f = " i 6 8 0 4 " / > < d 1 p 1 : U U I D > 3 4 b 7 0 b 3 8 - 8 e 4 2 - 4 d 4 9 - b b d 4 - f 5 5 e 8 e 4 5 5 6 8 1 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 G � n i e   c i v i l ,   c o n s t r u c t i o n   e t   b o i s 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9 0 1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M a t & a m p ; 2 3 3 ; r i a u x & a m p ; 3 2 ; s o u p l e s & a m p ; 3 2 ; < / d 1 p 1 : N a m e > < d 1 p 1 : O b j e c t T y p e > E l e m e n t < / d 1 p 1 : O b j e c t T y p e > < d 1 p 1 : P a r e n t   z : R e f = " i 2 4 1 " / > < d 1 p 1 : U U I D > 4 e 9 0 e 4 a 8 - c d d a - 4 9 d e - b 0 2 1 - 5 2 6 f 6 6 4 f 9 7 3 2 < / d 1 p 1 : U U I D > < d 1 p 1 : _ p r o p e r t i e s   z : I d = " i 6 9 0 2 "   i : t y p e = " d 1 p 1 : M D M P r o p e r t i e s " > < d 1 p 1 : P a r e n t   z : R e f = " i 6 9 0 1 " / > < d 1 p 1 : U U I D > d 0 3 8 4 c d d - 5 2 d 1 - 4 a 7 8 - a d 3 e - 2 6 e e f a d d 7 c 3 7 < / d 1 p 1 : U U I D > < d 1 p 1 : _ e l e m e n t s > < d 2 : a n y T y p e   z : I d = " i 6 9 0 3 "   i : t y p e = " d 1 p 1 : M D M P r o p e r t y " > < d 1 p 1 : N a m e > S i g L e t t e r < / d 1 p 1 : N a m e > < d 1 p 1 : P a r e n t   z : R e f = " i 6 9 0 1 " / > < d 1 p 1 : U U I D > b 4 2 3 0 5 c 5 - 5 a 2 3 - 4 d 0 1 - 9 7 f f - f 1 2 3 9 b b 8 0 d b 8 < / d 1 p 1 : U U I D > < d 1 p 1 : C o n t a i n e r   z : R e f = " i 6 9 0 2 " / > < d 1 p 1 : V a l u e   i : t y p e = " d 1 : s t r i n g " > < / d 1 p 1 : V a l u e > < / d 2 : a n y T y p e > < d 2 : a n y T y p e   z : I d = " i 6 9 0 4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9 0 1 " / > < d 1 p 1 : U U I D > 5 a f e e d 7 f - 4 d 6 0 - 4 2 9 0 - 8 e 9 f - f c e b a b a e d 6 1 b < / d 1 p 1 : U U I D > < d 1 p 1 : C o n t a i n e r   z : R e f = " i 6 9 0 2 " / > < d 1 p 1 : V a l u e   i : t y p e = " d 1 : s t r i n g " > ' T 1 ' ! 7 2 : 7 2 < / d 1 p 1 : V a l u e > < / d 2 : a n y T y p e > < d 2 : a n y T y p e   z : I d = " i 6 9 0 5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9 0 1 " / > < d 1 p 1 : U U I D > 1 b 3 3 c f 1 2 - 6 0 6 0 - 4 f b e - 8 2 a c - 1 b b 6 2 8 7 1 b e f e < / d 1 p 1 : U U I D > < d 1 p 1 : C o n t a i n e r   z : R e f = " i 6 9 0 2 " / > < d 1 p 1 : V a l u e   i : t y p e = " d 1 : s t r i n g " > ' T 2 ' ! 7 2 : 7 2 < / d 1 p 1 : V a l u e > < / d 2 : a n y T y p e > < d 2 : a n y T y p e   z : I d = " i 6 9 0 6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9 0 1 " / > < d 1 p 1 : U U I D > b e 8 1 f b e 2 - 0 c 4 e - 4 f e 2 - a d e 2 - 2 b 0 6 c 7 7 c d 9 8 7 < / d 1 p 1 : U U I D > < d 1 p 1 : C o n t a i n e r   z : R e f = " i 6 9 0 2 " / > < d 1 p 1 : V a l u e   i : t y p e = " d 1 : s t r i n g " > ' T 3 ' ! 7 2 : 7 2 < / d 1 p 1 : V a l u e > < / d 2 : a n y T y p e > < d 2 : a n y T y p e   z : I d = " i 6 9 0 7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9 0 1 " / > < d 1 p 1 : U U I D > 0 3 e 3 f 8 6 d - d 2 c a - 4 d f 3 - 8 4 9 e - b 0 9 c 8 0 3 c 7 e 0 6 < / d 1 p 1 : U U I D > < d 1 p 1 : C o n t a i n e r   z : R e f = " i 6 9 0 2 " / > < d 1 p 1 : V a l u e   i : t y p e = " d 1 : s t r i n g " > ' T 4 ' ! 7 2 : 7 2 < / d 1 p 1 : V a l u e > < / d 2 : a n y T y p e > < d 2 : a n y T y p e   z : I d = " i 6 9 0 8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9 0 1 " / > < d 1 p 1 : U U I D > 9 5 a 1 a c c b - 0 f 2 2 - 4 b f 5 - b 1 0 1 - 5 c 0 a f 8 4 1 d 1 f 5 < / d 1 p 1 : U U I D > < d 1 p 1 : C o n t a i n e r   z : R e f = " i 6 9 0 2 " / > < d 1 p 1 : V a l u e   i : t y p e = " d 1 : s t r i n g " > ' T 5 ' ! 7 2 : 7 2 < / d 1 p 1 : V a l u e > < / d 2 : a n y T y p e > < d 2 : a n y T y p e   z : I d = " i 6 9 0 9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9 0 1 " / > < d 1 p 1 : U U I D > a 7 f 6 f 1 4 2 - f 7 b a - 4 5 2 0 - 8 4 b 0 - 0 b 0 3 4 d b 4 3 5 5 4 < / d 1 p 1 : U U I D > < d 1 p 1 : C o n t a i n e r   z : R e f = " i 6 9 0 2 " / > < d 1 p 1 : V a l u e   i : t y p e = " d 1 : s t r i n g " > ' T 6 ' ! 7 2 : 7 2 < / d 1 p 1 : V a l u e > < / d 2 : a n y T y p e > < d 2 : a n y T y p e   z : I d = " i 6 9 1 0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9 0 1 " / > < d 1 p 1 : U U I D > f b d 2 b e 2 6 - a 1 4 6 - 4 6 b a - b 6 3 2 - 1 4 7 9 a d 3 2 0 d 0 7 < / d 1 p 1 : U U I D > < d 1 p 1 : C o n t a i n e r   z : R e f = " i 6 9 0 2 " / > < d 1 p 1 : V a l u e   i : t y p e = " d 1 : s t r i n g " > ' T 7 ' ! 7 2 : 7 2 < / d 1 p 1 : V a l u e > < / d 2 : a n y T y p e > < d 2 : a n y T y p e   z : I d = " i 6 9 1 1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9 0 1 " / > < d 1 p 1 : U U I D > 3 7 1 2 e 1 8 f - a 4 5 b - 4 f 9 f - 8 5 f b - 1 b 4 4 b 9 8 4 3 d 0 5 < / d 1 p 1 : U U I D > < d 1 p 1 : C o n t a i n e r   z : R e f = " i 6 9 0 2 " / > < d 1 p 1 : V a l u e   i : t y p e = " d 1 : s t r i n g " > ' T 8 ' ! 7 2 : 7 2 < / d 1 p 1 : V a l u e > < / d 2 : a n y T y p e > < d 2 : a n y T y p e   z : I d = " i 6 9 1 2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9 0 1 " / > < d 1 p 1 : U U I D > e b 5 1 0 4 e a - 5 7 f a - 4 7 4 0 - 9 a 5 6 - b 8 d 3 e e f 8 c 3 2 a < / d 1 p 1 : U U I D > < d 1 p 1 : C o n t a i n e r   z : R e f = " i 6 9 0 2 " / > < d 1 p 1 : V a l u e   i : t y p e = " d 1 : s t r i n g " > ' T 9 ' ! 7 2 : 7 2 < / d 1 p 1 : V a l u e > < / d 2 : a n y T y p e > < d 2 : a n y T y p e   z : I d = " i 6 9 1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9 0 1 " / > < d 1 p 1 : U U I D > 4 5 e 3 0 c b f - 2 1 8 5 - 4 6 8 1 - b 0 d 7 - 8 b 4 0 1 7 b b b 5 a 1 < / d 1 p 1 : U U I D > < d 1 p 1 : C o n t a i n e r   z : R e f = " i 6 9 0 2 " / > < d 1 p 1 : V a l u e   i : t y p e = " d 1 : s t r i n g " > ' T 1 0 ' ! 7 2 : 7 2 < / d 1 p 1 : V a l u e > < / d 2 : a n y T y p e > < d 2 : a n y T y p e   z : I d = " i 6 9 1 4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9 0 1 " / > < d 1 p 1 : U U I D > 0 8 1 0 0 e 3 f - 9 6 0 0 - 4 8 9 3 - b 5 9 5 - 6 c 5 2 f 1 8 7 9 d d f < / d 1 p 1 : U U I D > < d 1 p 1 : C o n t a i n e r   z : R e f = " i 6 9 0 2 " / > < d 1 p 1 : V a l u e   i : t y p e = " d 1 : s t r i n g " > ' T 1 1 ' ! 7 2 : 7 2 < / d 1 p 1 : V a l u e > < / d 2 : a n y T y p e > < d 2 : a n y T y p e   z : I d = " i 6 9 1 5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9 0 1 " / > < d 1 p 1 : U U I D > c d 9 0 4 0 b d - e a c a - 4 7 b 0 - 9 7 e b - c b 5 a c a 5 5 7 e c 8 < / d 1 p 1 : U U I D > < d 1 p 1 : C o n t a i n e r   z : R e f = " i 6 9 0 2 " / > < d 1 p 1 : V a l u e   i : t y p e = " d 1 : s t r i n g " > ' T 1 2 ' ! 7 2 : 7 2 < / d 1 p 1 : V a l u e > < / d 2 : a n y T y p e > < d 2 : a n y T y p e   z : I d = " i 6 9 1 6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9 0 1 " / > < d 1 p 1 : U U I D > 0 9 e 0 e b a c - d a 9 0 - 4 5 e 8 - b 9 3 f - 7 a 1 3 7 a e 7 2 e 9 4 < / d 1 p 1 : U U I D > < d 1 p 1 : C o n t a i n e r   z : R e f = " i 6 9 0 2 " / > < d 1 p 1 : V a l u e   i : t y p e = " d 1 : s t r i n g " > ' T 1 3 ' ! 7 2 : 7 2 < / d 1 p 1 : V a l u e > < / d 2 : a n y T y p e > < d 2 : a n y T y p e   z : I d = " i 6 9 1 7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9 0 1 " / > < d 1 p 1 : U U I D > c a a e e b 3 2 - a c 0 2 - 4 8 1 0 - a 7 4 2 - 1 8 9 0 0 4 c 8 8 2 7 0 < / d 1 p 1 : U U I D > < d 1 p 1 : C o n t a i n e r   z : R e f = " i 6 9 0 2 " / > < d 1 p 1 : V a l u e   i : t y p e = " d 1 : s t r i n g " > ' T 1 4 ' ! 7 2 : 7 2 < / d 1 p 1 : V a l u e > < / d 2 : a n y T y p e > < d 2 : a n y T y p e   z : I d = " i 6 9 1 8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9 0 1 " / > < d 1 p 1 : U U I D > f f 1 c a 5 f c - 3 e 5 c - 4 1 d 0 - a 2 6 f - a 0 0 a 4 f c c 8 9 e 8 < / d 1 p 1 : U U I D > < d 1 p 1 : C o n t a i n e r   z : R e f = " i 6 9 0 2 " / > < d 1 p 1 : V a l u e   i : t y p e = " d 1 : s t r i n g " > ' T 1 5 ' ! 7 2 : 7 2 < / d 1 p 1 : V a l u e > < / d 2 : a n y T y p e > < d 2 : a n y T y p e   z : I d = " i 6 9 1 9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9 0 1 " / > < d 1 p 1 : U U I D > 4 3 d b c c 3 b - 5 e e f - 4 0 f 4 - b 3 c 9 - 1 e 2 7 8 6 8 c e 4 a 0 < / d 1 p 1 : U U I D > < d 1 p 1 : C o n t a i n e r   z : R e f = " i 6 9 0 2 " / > < d 1 p 1 : V a l u e   i : t y p e = " d 1 : s t r i n g " > ' T 1 6 ' ! 7 2 : 7 2 < / d 1 p 1 : V a l u e > < / d 2 : a n y T y p e > < d 2 : a n y T y p e   z : I d = " i 6 9 2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9 0 1 " / > < d 1 p 1 : U U I D > b 8 a 1 7 8 e e - f c a 4 - 4 9 9 f - 9 4 8 3 - 2 a e f c 5 4 b 1 8 d a < / d 1 p 1 : U U I D > < d 1 p 1 : C o n t a i n e r   z : R e f = " i 6 9 0 2 " / > < d 1 p 1 : V a l u e   i : t y p e = " d 1 : s t r i n g " > ' T 1 7 ' ! 7 2 : 7 2 < / d 1 p 1 : V a l u e > < / d 2 : a n y T y p e > < d 2 : a n y T y p e   z : I d = " i 6 9 2 1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9 0 1 " / > < d 1 p 1 : U U I D > a c 5 9 c b 0 8 - a 4 c 8 - 4 7 4 7 - 9 9 5 2 - e b 7 c 8 c 9 0 5 4 8 2 < / d 1 p 1 : U U I D > < d 1 p 1 : C o n t a i n e r   z : R e f = " i 6 9 0 2 " / > < d 1 p 1 : V a l u e   i : t y p e = " d 1 : s t r i n g " > ' T 1 8 ' ! 7 2 : 7 2 < / d 1 p 1 : V a l u e > < / d 2 : a n y T y p e > < d 2 : a n y T y p e   z : I d = " i 6 9 2 2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9 0 1 " / > < d 1 p 1 : U U I D > 3 4 f 6 b 2 b f - e 2 a 5 - 4 c d 0 - 8 7 d b - b 4 2 1 8 d 0 3 d 1 a 4 < / d 1 p 1 : U U I D > < d 1 p 1 : C o n t a i n e r   z : R e f = " i 6 9 0 2 " / > < d 1 p 1 : V a l u e   i : t y p e = " d 1 : s t r i n g " > ' T 1 9 ' ! 7 2 : 7 2 < / d 1 p 1 : V a l u e > < / d 2 : a n y T y p e > < d 2 : a n y T y p e   z : I d = " i 6 9 2 3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9 0 1 " / > < d 1 p 1 : U U I D > 8 8 f a 1 a 8 d - 7 8 6 c - 4 a 5 f - 8 c a d - 7 7 0 e 6 2 8 c 7 5 b 7 < / d 1 p 1 : U U I D > < d 1 p 1 : C o n t a i n e r   z : R e f = " i 6 9 0 2 " / > < d 1 p 1 : V a l u e   i : t y p e = " d 1 : s t r i n g " > ' T 2 0 ' ! 7 2 : 7 2 < / d 1 p 1 : V a l u e > < / d 2 : a n y T y p e > < d 2 : a n y T y p e   z : I d = " i 6 9 2 4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9 0 1 " / > < d 1 p 1 : U U I D > 6 3 b 9 a a 0 b - f 8 f d - 4 9 9 0 - a 2 0 f - 9 f 1 f c a 4 0 a d a 7 < / d 1 p 1 : U U I D > < d 1 p 1 : C o n t a i n e r   z : R e f = " i 6 9 0 2 " / > < d 1 p 1 : V a l u e   i : t y p e = " d 1 : s t r i n g " > ' T 2 1 ' ! 7 2 : 7 2 < / d 1 p 1 : V a l u e > < / d 2 : a n y T y p e > < d 2 : a n y T y p e   z : I d = " i 6 9 2 5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9 0 1 " / > < d 1 p 1 : U U I D > 1 c a 8 6 9 4 e - 0 3 9 8 - 4 3 e 0 - 9 6 0 6 - 1 8 b 5 8 4 3 2 6 2 f 9 < / d 1 p 1 : U U I D > < d 1 p 1 : C o n t a i n e r   z : R e f = " i 6 9 0 2 " / > < d 1 p 1 : V a l u e   i : t y p e = " d 1 : s t r i n g " > ' T 2 2 ' ! 7 3 : 7 3 < / d 1 p 1 : V a l u e > < / d 2 : a n y T y p e > < d 2 : a n y T y p e   z : I d = " i 6 9 2 6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9 0 1 " / > < d 1 p 1 : U U I D > 0 4 1 0 a f 2 9 - 2 0 4 6 - 4 1 2 3 - 9 a e 1 - f 9 e d c 3 d 3 3 5 3 1 < / d 1 p 1 : U U I D > < d 1 p 1 : C o n t a i n e r   z : R e f = " i 6 9 0 2 " / > < d 1 p 1 : V a l u e   i : t y p e = " d 1 : s t r i n g " > ' T 2 3 ' ! 7 3 : 7 3 < / d 1 p 1 : V a l u e > < / d 2 : a n y T y p e > < d 2 : a n y T y p e   z : I d = " i 6 9 2 7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9 0 1 " / > < d 1 p 1 : U U I D > 3 0 d 8 6 e 3 0 - 7 d 6 7 - 4 9 2 f - b e a 5 - 1 3 5 c 9 e 1 b 5 d 9 5 < / d 1 p 1 : U U I D > < d 1 p 1 : C o n t a i n e r   z : R e f = " i 6 9 0 2 " / > < d 1 p 1 : V a l u e   i : t y p e = " d 1 : s t r i n g " > ' T 2 4 ' ! 7 3 : 7 3 < / d 1 p 1 : V a l u e > < / d 2 : a n y T y p e > < d 2 : a n y T y p e   z : I d = " i 6 9 2 8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9 0 1 " / > < d 1 p 1 : U U I D > 2 0 3 0 4 d 5 f - 0 e e 6 - 4 c 8 4 - 9 b 0 5 - 3 5 4 d c 0 4 8 1 d 3 1 < / d 1 p 1 : U U I D > < d 1 p 1 : C o n t a i n e r   z : R e f = " i 6 9 0 2 " / > < d 1 p 1 : V a l u e   i : t y p e = " d 1 : s t r i n g " > ' T 2 5 ' ! 7 3 : 7 3 < / d 1 p 1 : V a l u e > < / d 2 : a n y T y p e > < d 2 : a n y T y p e   z : I d = " i 6 9 2 9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9 0 1 " / > < d 1 p 1 : U U I D > 9 1 b 0 2 8 8 a - 6 4 e 3 - 4 7 2 9 - 9 f a 2 - a 4 9 e 7 b a e 8 b e f < / d 1 p 1 : U U I D > < d 1 p 1 : C o n t a i n e r   z : R e f = " i 6 9 0 2 " / > < d 1 p 1 : V a l u e   i : t y p e = " d 1 : s t r i n g " > ' T 2 6 ' ! 7 3 : 7 3 < / d 1 p 1 : V a l u e > < / d 2 : a n y T y p e > < d 2 : a n y T y p e   z : I d = " i 6 9 3 0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9 0 1 " / > < d 1 p 1 : U U I D > 5 9 6 0 c a 2 4 - 5 5 e 4 - 4 8 b 6 - b f 3 6 - d 7 1 4 c 3 4 4 b f 3 f < / d 1 p 1 : U U I D > < d 1 p 1 : C o n t a i n e r   z : R e f = " i 6 9 0 2 " / > < d 1 p 1 : V a l u e   i : t y p e = " d 1 : s t r i n g " > ' T 2 7 ' ! 7 3 : 7 3 < / d 1 p 1 : V a l u e > < / d 2 : a n y T y p e > < d 2 : a n y T y p e   z : I d = " i 6 9 3 1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9 0 1 " / > < d 1 p 1 : U U I D > a 2 4 d 9 a 5 5 - 5 a c f - 4 5 f 5 - 8 9 4 c - 5 a 8 0 f a a d 5 5 3 b < / d 1 p 1 : U U I D > < d 1 p 1 : C o n t a i n e r   z : R e f = " i 6 9 0 2 " / > < d 1 p 1 : V a l u e   i : t y p e = " d 1 : s t r i n g " > ' T 2 8 ' ! 7 3 : 7 3 < / d 1 p 1 : V a l u e > < / d 2 : a n y T y p e > < d 2 : a n y T y p e   z : I d = " i 6 9 3 2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9 0 1 " / > < d 1 p 1 : U U I D > 9 8 f 8 0 0 e 1 - 1 8 3 f - 4 1 c 5 - 8 a 9 d - 0 6 8 5 a c c c e b 6 3 < / d 1 p 1 : U U I D > < d 1 p 1 : C o n t a i n e r   z : R e f = " i 6 9 0 2 " / > < d 1 p 1 : V a l u e   i : t y p e = " d 1 : s t r i n g " > ' T 2 9 ' ! 7 3 : 7 3 < / d 1 p 1 : V a l u e > < / d 2 : a n y T y p e > < d 2 : a n y T y p e   z : I d = " i 6 9 3 3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9 0 1 " / > < d 1 p 1 : U U I D > 2 7 f 2 8 6 7 b - 8 8 b 1 - 4 6 c b - b 8 0 1 - b 0 c 5 6 c 5 1 d 1 4 9 < / d 1 p 1 : U U I D > < d 1 p 1 : C o n t a i n e r   z : R e f = " i 6 9 0 2 " / > < d 1 p 1 : V a l u e   i : t y p e = " d 1 : s t r i n g " > ' T 3 0 ' ! 7 4 : 7 4 < / d 1 p 1 : V a l u e > < / d 2 : a n y T y p e > < d 2 : a n y T y p e   z : I d = " i 6 9 3 4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9 0 1 " / > < d 1 p 1 : U U I D > 8 7 2 d 8 9 e d - c 1 b 5 - 4 6 3 0 - 9 c 5 5 - 7 9 d e 5 0 1 4 c 7 f f < / d 1 p 1 : U U I D > < d 1 p 1 : C o n t a i n e r   z : R e f = " i 6 9 0 2 " / > < d 1 p 1 : V a l u e   i : t y p e = " d 1 : s t r i n g " > ' T 3 1 ' ! 7 4 : 7 4 < / d 1 p 1 : V a l u e > < / d 2 : a n y T y p e > < d 2 : a n y T y p e   z : I d = " i 6 9 3 5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9 0 1 " / > < d 1 p 1 : U U I D > 8 3 e 0 2 9 6 4 - d 0 0 1 - 4 0 d 3 - a e 7 3 - 4 3 9 5 f f 6 b 5 2 8 f < / d 1 p 1 : U U I D > < d 1 p 1 : C o n t a i n e r   z : R e f = " i 6 9 0 2 " / > < d 1 p 1 : V a l u e   i : t y p e = " d 1 : s t r i n g " > ' T 3 2 ' ! 7 4 : 7 4 < / d 1 p 1 : V a l u e > < / d 2 : a n y T y p e > < d 2 : a n y T y p e   z : I d = " i 6 9 3 6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9 0 1 " / > < d 1 p 1 : U U I D > 6 b b e f e c 1 - 2 0 3 f - 4 0 c a - 9 8 5 5 - b 6 d 3 a 3 b 1 6 8 a 9 < / d 1 p 1 : U U I D > < d 1 p 1 : C o n t a i n e r   z : R e f = " i 6 9 0 2 " / > < d 1 p 1 : V a l u e   i : t y p e = " d 1 : s t r i n g " > ' T 3 3 ' ! 7 4 : 7 4 < / d 1 p 1 : V a l u e > < / d 2 : a n y T y p e > < d 2 : a n y T y p e   z : I d = " i 6 9 3 7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9 0 1 " / > < d 1 p 1 : U U I D > b d d 4 f e 6 f - 4 8 c a - 4 a c 9 - b a b 7 - f d 6 9 b e 6 8 6 9 a 5 < / d 1 p 1 : U U I D > < d 1 p 1 : C o n t a i n e r   z : R e f = " i 6 9 0 2 " / > < d 1 p 1 : V a l u e   i : t y p e = " d 1 : s t r i n g " > ' T 3 4 ' ! 7 4 : 7 4 < / d 1 p 1 : V a l u e > < / d 2 : a n y T y p e > < d 2 : a n y T y p e   z : I d = " i 6 9 3 8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9 0 1 " / > < d 1 p 1 : U U I D > a 9 e 0 9 f 5 9 - 4 1 3 3 - 4 9 6 9 - 8 4 7 f - 8 1 1 5 6 6 0 f d c 3 d < / d 1 p 1 : U U I D > < d 1 p 1 : C o n t a i n e r   z : R e f = " i 6 9 0 2 " / > < d 1 p 1 : V a l u e   i : t y p e = " d 1 : s t r i n g " > ' T 3 5 ' ! 7 4 : 7 4 < / d 1 p 1 : V a l u e > < / d 2 : a n y T y p e > < d 2 : a n y T y p e   z : I d = " i 6 9 3 9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9 0 1 " / > < d 1 p 1 : U U I D > a 8 7 a e 5 2 c - 1 1 3 1 - 4 6 0 5 - a 9 2 d - c 0 6 c 4 0 7 2 e 0 1 1 < / d 1 p 1 : U U I D > < d 1 p 1 : C o n t a i n e r   z : R e f = " i 6 9 0 2 " / > < d 1 p 1 : V a l u e   i : t y p e = " d 1 : s t r i n g " > ' T 3 6 ' ! 7 4 : 7 4 < / d 1 p 1 : V a l u e > < / d 2 : a n y T y p e > < d 2 : a n y T y p e   z : I d = " i 6 9 4 0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9 0 1 " / > < d 1 p 1 : U U I D > e a d b 7 2 2 9 - 2 1 f b - 4 6 7 2 - 9 3 8 7 - 8 1 a e b c 0 0 1 7 b 2 < / d 1 p 1 : U U I D > < d 1 p 1 : C o n t a i n e r   z : R e f = " i 6 9 0 2 " / > < d 1 p 1 : V a l u e   i : t y p e = " d 1 : s t r i n g " > ' T 3 7 ' ! 7 4 : 7 4 < / d 1 p 1 : V a l u e > < / d 2 : a n y T y p e > < d 2 : a n y T y p e   z : I d = " i 6 9 4 1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9 0 1 " / > < d 1 p 1 : U U I D > f 4 4 a 4 3 7 1 - 8 e 7 e - 4 e 0 1 - a 9 f 5 - d 8 d a 3 c b 0 2 1 5 9 < / d 1 p 1 : U U I D > < d 1 p 1 : C o n t a i n e r   z : R e f = " i 6 9 0 2 " / > < d 1 p 1 : V a l u e   i : t y p e = " d 1 : s t r i n g " > ' T 3 8 ' ! 7 3 : 7 3 < / d 1 p 1 : V a l u e > < / d 2 : a n y T y p e > < d 2 : a n y T y p e   z : I d = " i 6 9 4 2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9 0 1 " / > < d 1 p 1 : U U I D > 8 d b 5 0 b 2 7 - b 6 2 9 - 4 b 2 2 - 8 b 9 c - 1 5 c f 3 e a 2 b 6 1 c < / d 1 p 1 : U U I D > < d 1 p 1 : C o n t a i n e r   z : R e f = " i 6 9 0 2 " / > < d 1 p 1 : V a l u e   i : t y p e = " d 1 : s t r i n g " > ' T 3 9 ' ! 7 3 : 7 3 < / d 1 p 1 : V a l u e > < / d 2 : a n y T y p e > < d 2 : a n y T y p e   z : I d = " i 6 9 4 3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9 0 1 " / > < d 1 p 1 : U U I D > 9 e 6 4 e 4 0 b - 3 e 1 b - 4 8 a a - 8 1 1 2 - 8 6 d 6 d 3 c 0 e f 1 3 < / d 1 p 1 : U U I D > < d 1 p 1 : C o n t a i n e r   z : R e f = " i 6 9 0 2 " / > < d 1 p 1 : V a l u e   i : t y p e = " d 1 : s t r i n g " > ' T 4 0 ' ! 7 3 : 7 3 < / d 1 p 1 : V a l u e > < / d 2 : a n y T y p e > < d 2 : a n y T y p e   z : I d = " i 6 9 4 4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9 0 1 " / > < d 1 p 1 : U U I D > e e f f 1 3 f a - d 8 e 7 - 4 c 5 1 - 8 5 a 0 - b 4 c 0 1 0 8 1 e c 8 7 < / d 1 p 1 : U U I D > < d 1 p 1 : C o n t a i n e r   z : R e f = " i 6 9 0 2 " / > < d 1 p 1 : V a l u e   i : t y p e = " d 1 : s t r i n g " > ' T 4 1 ' ! 7 3 : 7 3 < / d 1 p 1 : V a l u e > < / d 2 : a n y T y p e > < d 2 : a n y T y p e   z : I d = " i 6 9 4 5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9 0 1 " / > < d 1 p 1 : U U I D > a 8 2 5 7 7 e 2 - e 2 1 f - 4 2 9 c - 9 0 5 8 - a 3 f e b 0 c 8 d c 8 b < / d 1 p 1 : U U I D > < d 1 p 1 : C o n t a i n e r   z : R e f = " i 6 9 0 2 " / > < d 1 p 1 : V a l u e   i : t y p e = " d 1 : s t r i n g " > ' T 4 2 ' ! 7 3 : 7 3 < / d 1 p 1 : V a l u e > < / d 2 : a n y T y p e > < d 2 : a n y T y p e   z : I d = " i 6 9 4 6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9 0 1 " / > < d 1 p 1 : U U I D > a 0 0 8 2 4 2 7 - 4 c b 4 - 4 0 d f - 8 7 8 3 - 7 6 4 a f e 3 c b 0 3 c < / d 1 p 1 : U U I D > < d 1 p 1 : C o n t a i n e r   z : R e f = " i 6 9 0 2 " / > < d 1 p 1 : V a l u e   i : t y p e = " d 1 : s t r i n g " > ' T 4 3 ' ! 7 3 : 7 3 < / d 1 p 1 : V a l u e > < / d 2 : a n y T y p e > < d 2 : a n y T y p e   z : I d = " i 6 9 4 7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9 0 1 " / > < d 1 p 1 : U U I D > 8 6 b f e 9 4 7 - 7 a 5 c - 4 6 3 4 - 9 8 0 2 - 7 e a 0 7 4 1 9 c 8 2 0 < / d 1 p 1 : U U I D > < d 1 p 1 : C o n t a i n e r   z : R e f = " i 6 9 0 2 " / > < d 1 p 1 : V a l u e   i : t y p e = " d 1 : s t r i n g " > ' T 4 4 ' ! 7 3 : 7 3 < / d 1 p 1 : V a l u e > < / d 2 : a n y T y p e > < d 2 : a n y T y p e   z : I d = " i 6 9 4 8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9 0 1 " / > < d 1 p 1 : U U I D > 0 a 6 c 5 d e 3 - d 1 6 d - 4 b 3 d - a 5 1 9 - 7 c f c 3 7 0 5 9 0 6 d < / d 1 p 1 : U U I D > < d 1 p 1 : C o n t a i n e r   z : R e f = " i 6 9 0 2 " / > < d 1 p 1 : V a l u e   i : t y p e = " d 1 : s t r i n g " > ' T 4 5 ' ! 7 3 : 7 3 < / d 1 p 1 : V a l u e > < / d 2 : a n y T y p e > < d 2 : a n y T y p e   z : I d = " i 6 9 4 9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9 0 1 " / > < d 1 p 1 : U U I D > f 7 5 1 e f 8 6 - 5 1 4 2 - 4 0 1 3 - 9 b 7 6 - b 6 3 1 c 2 0 d 1 a a a < / d 1 p 1 : U U I D > < d 1 p 1 : C o n t a i n e r   z : R e f = " i 6 9 0 2 " / > < d 1 p 1 : V a l u e   i : t y p e = " d 1 : s t r i n g " > ' T 4 6 ' ! 7 4 : 7 4 < / d 1 p 1 : V a l u e > < / d 2 : a n y T y p e > < d 2 : a n y T y p e   z : I d = " i 6 9 5 0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9 0 1 " / > < d 1 p 1 : U U I D > e 6 c 9 8 c 2 3 - 1 1 3 3 - 4 1 1 2 - a b b 6 - 5 6 c c d 8 2 c 6 8 5 d < / d 1 p 1 : U U I D > < d 1 p 1 : C o n t a i n e r   z : R e f = " i 6 9 0 2 " / > < d 1 p 1 : V a l u e   i : t y p e = " d 1 : s t r i n g " > ' T 4 7 ' ! 7 4 : 7 4 < / d 1 p 1 : V a l u e > < / d 2 : a n y T y p e > < d 2 : a n y T y p e   z : I d = " i 6 9 5 1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9 0 1 " / > < d 1 p 1 : U U I D > e d b 9 4 4 0 3 - d 1 c f - 4 7 2 4 - b 7 e 9 - a 5 8 e 8 f b e 3 2 0 a < / d 1 p 1 : U U I D > < d 1 p 1 : C o n t a i n e r   z : R e f = " i 6 9 0 2 " / > < d 1 p 1 : V a l u e   i : t y p e = " d 1 : s t r i n g " > ' T 4 8 ' ! 7 4 : 7 4 < / d 1 p 1 : V a l u e > < / d 2 : a n y T y p e > < d 2 : a n y T y p e   z : I d = " i 6 9 5 2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9 0 1 " / > < d 1 p 1 : U U I D > d a 1 e f 3 a d - 1 5 6 1 - 4 f 3 f - b d c 1 - a 6 f 3 a b c 3 6 5 0 f < / d 1 p 1 : U U I D > < d 1 p 1 : C o n t a i n e r   z : R e f = " i 6 9 0 2 " / > < d 1 p 1 : V a l u e   i : t y p e = " d 1 : s t r i n g " > ' T 4 9 ' ! 7 4 : 7 4 < / d 1 p 1 : V a l u e > < / d 2 : a n y T y p e > < d 2 : a n y T y p e   z : I d = " i 6 9 5 3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9 0 1 " / > < d 1 p 1 : U U I D > 5 0 c 1 8 8 a 4 - 8 f d b - 4 3 d c - a 3 b 8 - b 3 e 9 9 e 9 5 f f 1 f < / d 1 p 1 : U U I D > < d 1 p 1 : C o n t a i n e r   z : R e f = " i 6 9 0 2 " / > < d 1 p 1 : V a l u e   i : t y p e = " d 1 : s t r i n g " > ' T 5 0 ' ! 7 4 : 7 4 < / d 1 p 1 : V a l u e > < / d 2 : a n y T y p e > < d 2 : a n y T y p e   z : I d = " i 6 9 5 4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9 0 1 " / > < d 1 p 1 : U U I D > e 2 a 7 d 9 f f - 2 9 3 5 - 4 b 6 4 - a e 1 f - 5 6 3 d 4 0 d 7 7 7 6 b < / d 1 p 1 : U U I D > < d 1 p 1 : C o n t a i n e r   z : R e f = " i 6 9 0 2 " / > < d 1 p 1 : V a l u e   i : t y p e = " d 1 : s t r i n g " > ' T 5 1 ' ! 7 4 : 7 4 < / d 1 p 1 : V a l u e > < / d 2 : a n y T y p e > < d 2 : a n y T y p e   z : I d = " i 6 9 5 5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9 0 1 " / > < d 1 p 1 : U U I D > 8 c 7 b 6 d 8 f - 6 0 3 2 - 4 3 1 6 - 9 2 a 7 - f c 1 5 8 e 9 1 4 4 8 3 < / d 1 p 1 : U U I D > < d 1 p 1 : C o n t a i n e r   z : R e f = " i 6 9 0 2 " / > < d 1 p 1 : V a l u e   i : t y p e = " d 1 : s t r i n g " > ' T 5 2 ' ! 7 4 : 7 4 < / d 1 p 1 : V a l u e > < / d 2 : a n y T y p e > < d 2 : a n y T y p e   z : I d = " i 6 9 5 6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9 0 1 " / > < d 1 p 1 : U U I D > 8 1 b c 3 1 d 1 - 9 e 1 d - 4 f 0 b - b b 2 a - f f 9 f b b e 6 6 6 6 5 < / d 1 p 1 : U U I D > < d 1 p 1 : C o n t a i n e r   z : R e f = " i 6 9 0 2 " / > < d 1 p 1 : V a l u e   i : t y p e = " d 1 : s t r i n g " > ' T 5 3 ' ! 7 4 : 7 4 < / d 1 p 1 : V a l u e > < / d 2 : a n y T y p e > < d 2 : a n y T y p e   z : I d = " i 6 9 5 7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9 0 1 " / > < d 1 p 1 : U U I D > 2 b a 7 b 5 3 5 - c 0 6 2 - 4 b f 0 - 9 5 1 7 - 1 4 c 3 c 9 2 4 3 a f 7 < / d 1 p 1 : U U I D > < d 1 p 1 : C o n t a i n e r   z : R e f = " i 6 9 0 2 " / > < d 1 p 1 : V a l u e   i : t y p e = " d 1 : s t r i n g " > ' T 5 4 ' ! 7 3 : 7 3 < / d 1 p 1 : V a l u e > < / d 2 : a n y T y p e > < d 2 : a n y T y p e   z : I d = " i 6 9 5 8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9 0 1 " / > < d 1 p 1 : U U I D > a 0 7 2 c b 1 5 - c 4 f d - 4 1 4 4 - b 5 f e - e 6 f d 1 e 1 f 4 f 0 2 < / d 1 p 1 : U U I D > < d 1 p 1 : C o n t a i n e r   z : R e f = " i 6 9 0 2 " / > < d 1 p 1 : V a l u e   i : t y p e = " d 1 : s t r i n g " > ' T 5 5 ' ! 7 3 : 7 3 < / d 1 p 1 : V a l u e > < / d 2 : a n y T y p e > < d 2 : a n y T y p e   z : I d = " i 6 9 5 9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9 0 1 " / > < d 1 p 1 : U U I D > a 8 6 5 b e d 2 - e d e 7 - 4 a d 6 - a 0 1 e - f 2 e 0 e a d b 0 2 7 c < / d 1 p 1 : U U I D > < d 1 p 1 : C o n t a i n e r   z : R e f = " i 6 9 0 2 " / > < d 1 p 1 : V a l u e   i : t y p e = " d 1 : s t r i n g " > ' T 5 6 ' ! 7 3 : 7 3 < / d 1 p 1 : V a l u e > < / d 2 : a n y T y p e > < d 2 : a n y T y p e   z : I d = " i 6 9 6 0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9 0 1 " / > < d 1 p 1 : U U I D > d c e 0 f f 5 7 - 5 f 1 9 - 4 e 9 b - a a 4 e - 4 1 3 c f a 9 2 9 8 6 d < / d 1 p 1 : U U I D > < d 1 p 1 : C o n t a i n e r   z : R e f = " i 6 9 0 2 " / > < d 1 p 1 : V a l u e   i : t y p e = " d 1 : s t r i n g " > ' T 5 7 ' ! 7 3 : 7 3 < / d 1 p 1 : V a l u e > < / d 2 : a n y T y p e > < d 2 : a n y T y p e   z : I d = " i 6 9 6 1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9 0 1 " / > < d 1 p 1 : U U I D > 6 3 2 4 9 f 3 a - b 7 b b - 4 b d 1 - 9 e 2 f - 0 8 2 8 c 4 0 0 9 8 c d < / d 1 p 1 : U U I D > < d 1 p 1 : C o n t a i n e r   z : R e f = " i 6 9 0 2 " / > < d 1 p 1 : V a l u e   i : t y p e = " d 1 : s t r i n g " > ' T 5 8 ' ! 7 3 : 7 3 < / d 1 p 1 : V a l u e > < / d 2 : a n y T y p e > < d 2 : a n y T y p e   z : I d = " i 6 9 6 2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9 0 1 " / > < d 1 p 1 : U U I D > 4 d b 1 f 0 a 5 - a 5 f e - 4 b 5 a - 8 7 7 a - e 0 0 2 1 d 4 b 7 8 7 7 < / d 1 p 1 : U U I D > < d 1 p 1 : C o n t a i n e r   z : R e f = " i 6 9 0 2 " / > < d 1 p 1 : V a l u e   i : t y p e = " d 1 : s t r i n g " > ' T 5 9 ' ! 7 3 : 7 3 < / d 1 p 1 : V a l u e > < / d 2 : a n y T y p e > < d 2 : a n y T y p e   z : I d = " i 6 9 6 3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9 0 1 " / > < d 1 p 1 : U U I D > 4 6 0 c 6 6 0 e - 7 7 e 8 - 4 b 2 c - 9 b c 2 - 4 2 6 b d b e b d 5 6 f < / d 1 p 1 : U U I D > < d 1 p 1 : C o n t a i n e r   z : R e f = " i 6 9 0 2 " / > < d 1 p 1 : V a l u e   i : t y p e = " d 1 : s t r i n g " > ' T 6 0 ' ! 7 2 : 7 2 < / d 1 p 1 : V a l u e > < / d 2 : a n y T y p e > < d 2 : a n y T y p e   z : I d = " i 6 9 6 4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9 0 1 " / > < d 1 p 1 : U U I D > d b a a 7 a 7 e - 0 b 0 9 - 4 9 f d - 9 d 3 2 - 8 a 2 b a 8 2 f e 4 a e < / d 1 p 1 : U U I D > < d 1 p 1 : C o n t a i n e r   z : R e f = " i 6 9 0 2 " / > < d 1 p 1 : V a l u e   i : t y p e = " d 1 : s t r i n g " > ' T 6 1 ' ! 7 2 : 7 2 < / d 1 p 1 : V a l u e > < / d 2 : a n y T y p e > < d 2 : a n y T y p e   z : I d = " i 6 9 6 5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9 0 1 " / > < d 1 p 1 : U U I D > 0 b d f c b 3 c - e f 3 3 - 4 8 6 1 - a 3 3 1 - 0 9 c 5 3 8 b 6 d d 9 4 < / d 1 p 1 : U U I D > < d 1 p 1 : C o n t a i n e r   z : R e f = " i 6 9 0 2 " / > < d 1 p 1 : V a l u e   i : t y p e = " d 1 : s t r i n g " > ' T 6 2 ' ! 7 2 : 7 2 < / d 1 p 1 : V a l u e > < / d 2 : a n y T y p e > < d 2 : a n y T y p e   z : I d = " i 6 9 6 6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9 0 1 " / > < d 1 p 1 : U U I D > 4 9 b a 8 3 7 2 - 8 3 d e - 4 a 9 7 - 8 0 8 1 - 5 0 d 8 7 2 f d f 7 b 9 < / d 1 p 1 : U U I D > < d 1 p 1 : C o n t a i n e r   z : R e f = " i 6 9 0 2 " / > < d 1 p 1 : V a l u e   i : t y p e = " d 1 : s t r i n g " > ' T 6 3 ' ! 7 2 : 7 2 < / d 1 p 1 : V a l u e > < / d 2 : a n y T y p e > < d 2 : a n y T y p e   z : I d = " i 6 9 6 7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9 0 1 " / > < d 1 p 1 : U U I D > 9 7 5 7 5 8 9 d - 7 9 e 0 - 4 5 f 2 - b 4 b 1 - a 6 d 4 3 f 1 9 6 7 9 7 < / d 1 p 1 : U U I D > < d 1 p 1 : C o n t a i n e r   z : R e f = " i 6 9 0 2 " / > < d 1 p 1 : V a l u e   i : t y p e = " d 1 : s t r i n g " > ' T 6 4 ' ! 7 2 : 7 2 < / d 1 p 1 : V a l u e > < / d 2 : a n y T y p e > < d 2 : a n y T y p e   z : I d = " i 6 9 6 8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9 0 1 " / > < d 1 p 1 : U U I D > 1 5 c 3 e 4 d 9 - d 2 1 8 - 4 7 c 3 - 8 5 2 a - 0 c c 8 d 7 f a f 1 9 b < / d 1 p 1 : U U I D > < d 1 p 1 : C o n t a i n e r   z : R e f = " i 6 9 0 2 " / > < d 1 p 1 : V a l u e   i : t y p e = " d 1 : s t r i n g " > ' T 6 5 ' ! 7 3 : 7 3 < / d 1 p 1 : V a l u e > < / d 2 : a n y T y p e > < d 2 : a n y T y p e   z : I d = " i 6 9 6 9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9 0 1 " / > < d 1 p 1 : U U I D > 8 e f 2 d 6 7 c - 9 c c f - 4 b 5 9 - 8 e 0 f - e a d 4 1 f b 1 6 6 d 9 < / d 1 p 1 : U U I D > < d 1 p 1 : C o n t a i n e r   z : R e f = " i 6 9 0 2 " / > < d 1 p 1 : V a l u e   i : t y p e = " d 1 : s t r i n g " > ' T 6 6 ' ! 7 3 : 7 3 < / d 1 p 1 : V a l u e > < / d 2 : a n y T y p e > < d 2 : a n y T y p e   z : I d = " i 6 9 7 0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9 0 1 " / > < d 1 p 1 : U U I D > 6 b 5 4 2 6 c 6 - e 1 2 1 - 4 e d 6 - b 9 b 2 - 7 1 b c f 8 e 1 2 c d 8 < / d 1 p 1 : U U I D > < d 1 p 1 : C o n t a i n e r   z : R e f = " i 6 9 0 2 " / > < d 1 p 1 : V a l u e   i : t y p e = " d 1 : s t r i n g " > ' T 6 7 ' ! 7 3 : 7 3 < / d 1 p 1 : V a l u e > < / d 2 : a n y T y p e > < d 2 : a n y T y p e   z : I d = " i 6 9 7 1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9 0 1 " / > < d 1 p 1 : U U I D > 5 3 e 8 f d 6 e - 6 b 9 d - 4 2 c 3 - 9 0 0 a - a f b 4 4 d f 2 6 9 2 c < / d 1 p 1 : U U I D > < d 1 p 1 : C o n t a i n e r   z : R e f = " i 6 9 0 2 " / > < d 1 p 1 : V a l u e   i : t y p e = " d 1 : s t r i n g " > ' T 6 8 ' ! 7 3 : 7 3 < / d 1 p 1 : V a l u e > < / d 2 : a n y T y p e > < d 2 : a n y T y p e   z : I d = " i 6 9 7 2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9 0 1 " / > < d 1 p 1 : U U I D > b 1 7 9 6 6 7 4 - 0 e 2 8 - 4 9 4 e - a c 3 d - 1 9 0 6 c 3 0 3 a e d 1 < / d 1 p 1 : U U I D > < d 1 p 1 : C o n t a i n e r   z : R e f = " i 6 9 0 2 " / > < d 1 p 1 : V a l u e   i : t y p e = " d 1 : s t r i n g " > ' T 6 9 ' ! 7 3 : 7 3 < / d 1 p 1 : V a l u e > < / d 2 : a n y T y p e > < d 2 : a n y T y p e   z : I d = " i 6 9 7 3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9 0 1 " / > < d 1 p 1 : U U I D > 3 7 e 7 a c 2 e - 5 8 5 5 - 4 7 d a - 9 4 2 a - 4 e f 1 a b 6 f e c 7 0 < / d 1 p 1 : U U I D > < d 1 p 1 : C o n t a i n e r   z : R e f = " i 6 9 0 2 " / > < d 1 p 1 : V a l u e   i : t y p e = " d 1 : s t r i n g " > ' T 7 0 ' ! 7 4 : 7 4 < / d 1 p 1 : V a l u e > < / d 2 : a n y T y p e > < d 2 : a n y T y p e   z : I d = " i 6 9 7 4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9 0 1 " / > < d 1 p 1 : U U I D > 8 a 1 1 9 f 1 c - f c 3 9 - 4 d 5 f - a 4 6 6 - 0 7 a a b 5 7 e 1 3 c 2 < / d 1 p 1 : U U I D > < d 1 p 1 : C o n t a i n e r   z : R e f = " i 6 9 0 2 " / > < d 1 p 1 : V a l u e   i : t y p e = " d 1 : s t r i n g " > ' T 7 1 ' ! 7 4 : 7 4 < / d 1 p 1 : V a l u e > < / d 2 : a n y T y p e > < d 2 : a n y T y p e   z : I d = " i 6 9 7 5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9 0 1 " / > < d 1 p 1 : U U I D > 3 a 9 6 c a 1 0 - c 8 9 c - 4 1 f e - 8 2 8 e - 2 c a a 2 1 6 0 f 1 1 f < / d 1 p 1 : U U I D > < d 1 p 1 : C o n t a i n e r   z : R e f = " i 6 9 0 2 " / > < d 1 p 1 : V a l u e   i : t y p e = " d 1 : s t r i n g " > ' T 7 2 ' ! 7 4 : 7 4 < / d 1 p 1 : V a l u e > < / d 2 : a n y T y p e > < d 2 : a n y T y p e   z : I d = " i 6 9 7 6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9 0 1 " / > < d 1 p 1 : U U I D > 8 1 3 c 5 5 1 2 - 0 1 3 0 - 4 3 6 6 - a 0 2 7 - c 9 2 9 4 1 2 c 9 9 0 6 < / d 1 p 1 : U U I D > < d 1 p 1 : C o n t a i n e r   z : R e f = " i 6 9 0 2 " / > < d 1 p 1 : V a l u e   i : t y p e = " d 1 : s t r i n g " > ' T 7 3 ' ! 7 4 : 7 4 < / d 1 p 1 : V a l u e > < / d 2 : a n y T y p e > < d 2 : a n y T y p e   z : I d = " i 6 9 7 7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9 0 1 " / > < d 1 p 1 : U U I D > 6 9 2 0 8 b 4 4 - 6 3 2 7 - 4 d a 0 - 9 d 8 7 - 2 9 c 1 1 4 4 8 e 8 b 7 < / d 1 p 1 : U U I D > < d 1 p 1 : C o n t a i n e r   z : R e f = " i 6 9 0 2 " / > < d 1 p 1 : V a l u e   i : t y p e = " d 1 : s t r i n g " > ' T 7 4 ' ! 7 4 : 7 4 < / d 1 p 1 : V a l u e > < / d 2 : a n y T y p e > < d 2 : a n y T y p e   z : I d = " i 6 9 7 8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9 0 1 " / > < d 1 p 1 : U U I D > 8 5 d a 0 5 d 0 - d 4 6 7 - 4 2 1 7 - b b 8 0 - 3 a a 0 0 4 c 3 9 9 4 6 < / d 1 p 1 : U U I D > < d 1 p 1 : C o n t a i n e r   z : R e f = " i 6 9 0 2 " / > < d 1 p 1 : V a l u e   i : t y p e = " d 1 : s t r i n g " > ' T 7 5 ' ! 7 3 : 7 3 < / d 1 p 1 : V a l u e > < / d 2 : a n y T y p e > < d 2 : a n y T y p e   z : I d = " i 6 9 7 9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9 0 1 " / > < d 1 p 1 : U U I D > e 6 c 9 7 1 6 9 - 8 4 a 6 - 4 4 5 d - b c f 5 - 6 b b 6 2 c 2 f c 5 d 5 < / d 1 p 1 : U U I D > < d 1 p 1 : C o n t a i n e r   z : R e f = " i 6 9 0 2 " / > < d 1 p 1 : V a l u e   i : t y p e = " d 1 : s t r i n g " > ' T 7 6 ' ! 7 3 : 7 3 < / d 1 p 1 : V a l u e > < / d 2 : a n y T y p e > < d 2 : a n y T y p e   z : I d = " i 6 9 8 0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9 0 1 " / > < d 1 p 1 : U U I D > a 9 1 c c a 4 2 - a 5 3 7 - 4 7 4 4 - 8 9 4 0 - 2 5 8 d d c f e 5 a a 5 < / d 1 p 1 : U U I D > < d 1 p 1 : C o n t a i n e r   z : R e f = " i 6 9 0 2 " / > < d 1 p 1 : V a l u e   i : t y p e = " d 1 : s t r i n g " > ' T 7 7 ' ! 7 3 : 7 3 < / d 1 p 1 : V a l u e > < / d 2 : a n y T y p e > < d 2 : a n y T y p e   z : I d = " i 6 9 8 1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9 0 1 " / > < d 1 p 1 : U U I D > 7 e f 8 f 3 f d - 4 8 f 9 - 4 9 2 c - 8 2 1 e - 2 e a 4 0 2 9 c 0 3 2 4 < / d 1 p 1 : U U I D > < d 1 p 1 : C o n t a i n e r   z : R e f = " i 6 9 0 2 " / > < d 1 p 1 : V a l u e   i : t y p e = " d 1 : s t r i n g " > ' T 7 8 ' ! 7 3 : 7 3 < / d 1 p 1 : V a l u e > < / d 2 : a n y T y p e > < d 2 : a n y T y p e   z : I d = " i 6 9 8 2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9 0 1 " / > < d 1 p 1 : U U I D > d 4 f 1 1 e 6 e - 3 7 a 6 - 4 3 f 4 - a 2 d 4 - 7 7 d 5 e f c 9 1 5 1 b < / d 1 p 1 : U U I D > < d 1 p 1 : C o n t a i n e r   z : R e f = " i 6 9 0 2 " / > < d 1 p 1 : V a l u e   i : t y p e = " d 1 : s t r i n g " > ' T 7 9 ' ! 7 4 : 7 4 < / d 1 p 1 : V a l u e > < / d 2 : a n y T y p e > < d 2 : a n y T y p e   z : I d = " i 6 9 8 3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9 0 1 " / > < d 1 p 1 : U U I D > 9 1 4 a 6 6 c 1 - 1 f b c - 4 d 6 b - a c b a - 7 b 8 e d 1 4 7 d f 9 7 < / d 1 p 1 : U U I D > < d 1 p 1 : C o n t a i n e r   z : R e f = " i 6 9 0 2 " / > < d 1 p 1 : V a l u e   i : t y p e = " d 1 : s t r i n g " > ' T 8 0 ' ! 7 4 : 7 4 < / d 1 p 1 : V a l u e > < / d 2 : a n y T y p e > < d 2 : a n y T y p e   z : I d = " i 6 9 8 4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9 0 1 " / > < d 1 p 1 : U U I D > b d 0 9 b d b d - 5 6 3 7 - 4 0 8 8 - a 2 7 d - a b a 7 d 4 0 d 8 6 f b < / d 1 p 1 : U U I D > < d 1 p 1 : C o n t a i n e r   z : R e f = " i 6 9 0 2 " / > < d 1 p 1 : V a l u e   i : t y p e = " d 1 : s t r i n g " > ' T 8 1 ' ! 7 4 : 7 4 < / d 1 p 1 : V a l u e > < / d 2 : a n y T y p e > < d 2 : a n y T y p e   z : I d = " i 6 9 8 5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9 0 1 " / > < d 1 p 1 : U U I D > 9 a c 2 e 1 9 c - 1 5 e d - 4 f f 5 - a d f 8 - 9 c 9 c e 8 a 1 a 5 f 4 < / d 1 p 1 : U U I D > < d 1 p 1 : C o n t a i n e r   z : R e f = " i 6 9 0 2 " / > < d 1 p 1 : V a l u e   i : t y p e = " d 1 : s t r i n g " > ' T 8 2 ' ! 7 3 : 7 3 < / d 1 p 1 : V a l u e > < / d 2 : a n y T y p e > < d 2 : a n y T y p e   z : I d = " i 6 9 8 6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9 0 1 " / > < d 1 p 1 : U U I D > 6 7 f d f f 8 b - 5 a 4 0 - 4 e 7 0 - 8 e 7 e - e 1 f 7 6 d 3 f 0 7 e 0 < / d 1 p 1 : U U I D > < d 1 p 1 : C o n t a i n e r   z : R e f = " i 6 9 0 2 " / > < d 1 p 1 : V a l u e   i : t y p e = " d 1 : s t r i n g " > ' T 8 3 ' ! 7 3 : 7 3 < / d 1 p 1 : V a l u e > < / d 2 : a n y T y p e > < d 2 : a n y T y p e   z : I d = " i 6 9 8 7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9 0 1 " / > < d 1 p 1 : U U I D > 2 f d 5 d c d 4 - 4 f c a - 4 d 6 f - a f 5 8 - 0 0 2 8 f 7 2 a d a 1 f < / d 1 p 1 : U U I D > < d 1 p 1 : C o n t a i n e r   z : R e f = " i 6 9 0 2 " / > < d 1 p 1 : V a l u e   i : t y p e = " d 1 : s t r i n g " > ' T 8 4 ' ! 7 3 : 7 3 < / d 1 p 1 : V a l u e > < / d 2 : a n y T y p e > < d 2 : a n y T y p e   z : I d = " i 6 9 8 8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9 0 1 " / > < d 1 p 1 : U U I D > 8 4 9 9 b d 5 d - f 9 9 c - 4 f 5 d - b a a a - 9 f 2 f 7 6 e d 5 9 c 3 < / d 1 p 1 : U U I D > < d 1 p 1 : C o n t a i n e r   z : R e f = " i 6 9 0 2 " / > < d 1 p 1 : V a l u e   i : t y p e = " d 1 : s t r i n g " > ' T 8 5 ' ! 7 3 : 7 3 < / d 1 p 1 : V a l u e > < / d 2 : a n y T y p e > < d 2 : a n y T y p e   z : I d = " i 6 9 8 9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9 0 1 " / > < d 1 p 1 : U U I D > e e 4 6 2 7 8 c - 6 d a 2 - 4 0 1 c - 8 e b 9 - e 8 4 2 3 0 0 a 2 d d f < / d 1 p 1 : U U I D > < d 1 p 1 : C o n t a i n e r   z : R e f = " i 6 9 0 2 " / > < d 1 p 1 : V a l u e   i : t y p e = " d 1 : s t r i n g " > ' T 8 6 ' ! 7 2 : 7 2 < / d 1 p 1 : V a l u e > < / d 2 : a n y T y p e > < d 2 : a n y T y p e   z : I d = " i 6 9 9 0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9 0 1 " / > < d 1 p 1 : U U I D > 0 7 1 f 0 9 f 4 - 9 d f e - 4 0 1 1 - 9 c b 8 - c 5 f f 2 6 a 4 c 7 f f < / d 1 p 1 : U U I D > < d 1 p 1 : C o n t a i n e r   z : R e f = " i 6 9 0 2 " / > < d 1 p 1 : V a l u e   i : t y p e = " d 1 : s t r i n g " > ' T 8 7 ' ! 7 3 : 7 3 < / d 1 p 1 : V a l u e > < / d 2 : a n y T y p e > < d 2 : a n y T y p e   z : I d = " i 6 9 9 1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9 0 1 " / > < d 1 p 1 : U U I D > 0 9 c 9 8 a 0 a - 0 9 d 1 - 4 a 1 b - b 6 2 6 - b 6 7 3 4 c 3 4 0 b b 3 < / d 1 p 1 : U U I D > < d 1 p 1 : C o n t a i n e r   z : R e f = " i 6 9 0 2 " / > < d 1 p 1 : V a l u e   i : t y p e = " d 1 : s t r i n g " > ' T 8 8 ' ! 7 3 : 7 3 < / d 1 p 1 : V a l u e > < / d 2 : a n y T y p e > < d 2 : a n y T y p e   z : I d = " i 6 9 9 2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9 0 1 " / > < d 1 p 1 : U U I D > c 5 7 3 f 7 5 a - 6 b d f - 4 c 4 2 - b 9 c 7 - 6 a 1 a 3 3 e 1 3 b 5 f < / d 1 p 1 : U U I D > < d 1 p 1 : C o n t a i n e r   z : R e f = " i 6 9 0 2 " / > < d 1 p 1 : V a l u e   i : t y p e = " d 1 : s t r i n g " > ' T 8 9 ' ! 7 3 : 7 3 < / d 1 p 1 : V a l u e > < / d 2 : a n y T y p e > < d 2 : a n y T y p e   z : I d = " i 6 9 9 3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9 0 1 " / > < d 1 p 1 : U U I D > 5 9 8 d 6 9 c 8 - 2 2 d 6 - 4 a b 2 - b 5 6 9 - 1 6 e 2 9 b 6 e 8 5 1 7 < / d 1 p 1 : U U I D > < d 1 p 1 : C o n t a i n e r   z : R e f = " i 6 9 0 2 " / > < d 1 p 1 : V a l u e   i : t y p e = " d 1 : s t r i n g " > ' T 9 0 ' ! 7 2 : 7 2 < / d 1 p 1 : V a l u e > < / d 2 : a n y T y p e > < d 2 : a n y T y p e   z : I d = " i 6 9 9 4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9 0 1 " / > < d 1 p 1 : U U I D > 3 2 4 3 8 8 5 4 - 2 a 4 a - 4 9 7 0 - 9 8 7 5 - f c e b 5 f 2 d 5 2 6 1 < / d 1 p 1 : U U I D > < d 1 p 1 : C o n t a i n e r   z : R e f = " i 6 9 0 2 " / > < d 1 p 1 : V a l u e   i : t y p e = " d 1 : s t r i n g " > ' T 9 1 ' ! 7 2 : 7 2 < / d 1 p 1 : V a l u e > < / d 2 : a n y T y p e > < d 2 : a n y T y p e   z : I d = " i 6 9 9 5 "   i : t y p e = " d 1 p 1 : M D M P r o p e r t y " > < d 1 p 1 : N a m e > C o m p a r i s o n R e s u l t < / d 1 p 1 : N a m e > < d 1 p 1 : P a r e n t   z : R e f = " i 6 9 0 1 " / > < d 1 p 1 : U U I D > 1 9 2 0 1 9 4 f - 0 a e 9 - 4 3 9 f - b e 3 3 - b a c c e 1 0 7 5 c 1 1 < / d 1 p 1 : U U I D > < d 1 p 1 : C o n t a i n e r   z : R e f = " i 6 9 0 2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6 9 9 6 " > < d 1 p 1 : U U I D > c 3 c d 6 6 7 6 - b 4 a f - 4 d e 4 - 9 9 5 9 - 1 6 6 2 2 e 0 5 a 5 3 d < / d 1 p 1 : U U I D > < d 1 p 1 : _ e l e m e n t s > < d 2 : a n y T y p e   z : R e f = " i 6 9 0 3 " / > < d 2 : a n y T y p e   z : R e f = " i 6 9 0 4 " / > < d 2 : a n y T y p e   z : R e f = " i 6 9 0 5 " / > < d 2 : a n y T y p e   z : R e f = " i 6 9 0 6 " / > < d 2 : a n y T y p e   z : R e f = " i 6 9 0 7 " / > < d 2 : a n y T y p e   z : R e f = " i 6 9 0 8 " / > < d 2 : a n y T y p e   z : R e f = " i 6 9 0 9 " / > < d 2 : a n y T y p e   z : R e f = " i 6 9 1 0 " / > < d 2 : a n y T y p e   z : R e f = " i 6 9 1 1 " / > < d 2 : a n y T y p e   z : R e f = " i 6 9 1 2 " / > < d 2 : a n y T y p e   z : R e f = " i 6 9 1 3 " / > < d 2 : a n y T y p e   z : R e f = " i 6 9 1 4 " / > < d 2 : a n y T y p e   z : R e f = " i 6 9 1 5 " / > < d 2 : a n y T y p e   z : R e f = " i 6 9 1 6 " / > < d 2 : a n y T y p e   z : R e f = " i 6 9 1 7 " / > < d 2 : a n y T y p e   z : R e f = " i 6 9 1 8 " / > < d 2 : a n y T y p e   z : R e f = " i 6 9 1 9 " / > < d 2 : a n y T y p e   z : R e f = " i 6 9 2 0 " / > < d 2 : a n y T y p e   z : R e f = " i 6 9 2 1 " / > < d 2 : a n y T y p e   z : R e f = " i 6 9 2 2 " / > < d 2 : a n y T y p e   z : R e f = " i 6 9 2 3 " / > < d 2 : a n y T y p e   z : R e f = " i 6 9 2 4 " / > < d 2 : a n y T y p e   z : R e f = " i 6 9 2 5 " / > < d 2 : a n y T y p e   z : R e f = " i 6 9 2 6 " / > < d 2 : a n y T y p e   z : R e f = " i 6 9 2 7 " / > < d 2 : a n y T y p e   z : R e f = " i 6 9 2 8 " / > < d 2 : a n y T y p e   z : R e f = " i 6 9 2 9 " / > < d 2 : a n y T y p e   z : R e f = " i 6 9 3 0 " / > < d 2 : a n y T y p e   z : R e f = " i 6 9 3 1 " / > < d 2 : a n y T y p e   z : R e f = " i 6 9 3 2 " / > < d 2 : a n y T y p e   z : R e f = " i 6 9 3 3 " / > < d 2 : a n y T y p e   z : R e f = " i 6 9 3 4 " / > < d 2 : a n y T y p e   z : R e f = " i 6 9 3 5 " / > < d 2 : a n y T y p e   z : R e f = " i 6 9 3 6 " / > < d 2 : a n y T y p e   z : R e f = " i 6 9 3 7 " / > < d 2 : a n y T y p e   z : R e f = " i 6 9 3 8 " / > < d 2 : a n y T y p e   z : R e f = " i 6 9 3 9 " / > < d 2 : a n y T y p e   z : R e f = " i 6 9 4 0 " / > < d 2 : a n y T y p e   z : R e f = " i 6 9 4 1 " / > < d 2 : a n y T y p e   z : R e f = " i 6 9 4 2 " / > < d 2 : a n y T y p e   z : R e f = " i 6 9 4 3 " / > < d 2 : a n y T y p e   z : R e f = " i 6 9 4 4 " / > < d 2 : a n y T y p e   z : R e f = " i 6 9 4 5 " / > < d 2 : a n y T y p e   z : R e f = " i 6 9 4 6 " / > < d 2 : a n y T y p e   z : R e f = " i 6 9 4 7 " / > < d 2 : a n y T y p e   z : R e f = " i 6 9 4 8 " / > < d 2 : a n y T y p e   z : R e f = " i 6 9 4 9 " / > < d 2 : a n y T y p e   z : R e f = " i 6 9 5 0 " / > < d 2 : a n y T y p e   z : R e f = " i 6 9 5 1 " / > < d 2 : a n y T y p e   z : R e f = " i 6 9 5 2 " / > < d 2 : a n y T y p e   z : R e f = " i 6 9 5 3 " / > < d 2 : a n y T y p e   z : R e f = " i 6 9 5 4 " / > < d 2 : a n y T y p e   z : R e f = " i 6 9 5 5 " / > < d 2 : a n y T y p e   z : R e f = " i 6 9 5 6 " / > < d 2 : a n y T y p e   z : R e f = " i 6 9 5 7 " / > < d 2 : a n y T y p e   z : R e f = " i 6 9 5 8 " / > < d 2 : a n y T y p e   z : R e f = " i 6 9 5 9 " / > < d 2 : a n y T y p e   z : R e f = " i 6 9 6 0 " / > < d 2 : a n y T y p e   z : R e f = " i 6 9 6 1 " / > < d 2 : a n y T y p e   z : R e f = " i 6 9 6 2 " / > < d 2 : a n y T y p e   z : R e f = " i 6 9 6 3 " / > < d 2 : a n y T y p e   z : R e f = " i 6 9 6 4 " / > < d 2 : a n y T y p e   z : R e f = " i 6 9 6 5 " / > < d 2 : a n y T y p e   z : R e f = " i 6 9 6 6 " / > < d 2 : a n y T y p e   z : R e f = " i 6 9 6 7 " / > < d 2 : a n y T y p e   z : R e f = " i 6 9 6 8 " / > < d 2 : a n y T y p e   z : R e f = " i 6 9 6 9 " / > < d 2 : a n y T y p e   z : R e f = " i 6 9 7 0 " / > < d 2 : a n y T y p e   z : R e f = " i 6 9 7 1 " / > < d 2 : a n y T y p e   z : R e f = " i 6 9 7 2 " / > < d 2 : a n y T y p e   z : R e f = " i 6 9 7 3 " / > < d 2 : a n y T y p e   z : R e f = " i 6 9 7 4 " / > < d 2 : a n y T y p e   z : R e f = " i 6 9 7 5 " / > < d 2 : a n y T y p e   z : R e f = " i 6 9 7 6 " / > < d 2 : a n y T y p e   z : R e f = " i 6 9 7 7 " / > < d 2 : a n y T y p e   z : R e f = " i 6 9 7 8 " / > < d 2 : a n y T y p e   z : R e f = " i 6 9 7 9 " / > < d 2 : a n y T y p e   z : R e f = " i 6 9 8 0 " / > < d 2 : a n y T y p e   z : R e f = " i 6 9 8 1 " / > < d 2 : a n y T y p e   z : R e f = " i 6 9 8 2 " / > < d 2 : a n y T y p e   z : R e f = " i 6 9 8 3 " / > < d 2 : a n y T y p e   z : R e f = " i 6 9 8 4 " / > < d 2 : a n y T y p e   z : R e f = " i 6 9 8 5 " / > < d 2 : a n y T y p e   z : R e f = " i 6 9 8 6 " / > < d 2 : a n y T y p e   z : R e f = " i 6 9 8 7 " / > < d 2 : a n y T y p e   z : R e f = " i 6 9 8 8 " / > < d 2 : a n y T y p e   z : R e f = " i 6 9 8 9 " / > < d 2 : a n y T y p e   z : R e f = " i 6 9 9 0 " / > < d 2 : a n y T y p e   z : R e f = " i 6 9 9 1 " / > < d 2 : a n y T y p e   z : R e f = " i 6 9 9 2 " / > < d 2 : a n y T y p e   z : R e f = " i 6 9 9 3 " / > < d 2 : a n y T y p e   z : R e f = " i 6 9 9 4 " / > < d 2 : a n y T y p e   z : R e f = " i 6 9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6 9 9 7 "   i : t y p e = " d 1 p 1 : L a b e l " > < d 1 p 1 : P a r e n t   z : R e f = " i 6 9 0 1 " / > < d 1 p 1 : U U I D > 9 a b 3 4 b 7 d - c 5 0 d - 4 9 0 8 - a 5 d 9 - 7 d a a 1 8 c 8 7 1 1 1 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 M a t � r i a u x   s o u p l e s 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6 9 9 8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S T & a m p ; 3 2 ; D o m a i n e s & a m p ; 3 2 ; t e c h n i c o & a m p ; 4 5 ; p r o f e s s i o n n e l s & a m p ; 3 2 ; d e & a m p ; 3 2 ; l a & a m p ; 3 2 ; p r o d u c t i o n & a m p ; 3 2 ; & a m p ; 4 5 ; & a m p ; 3 2 ; M & a m p ; 2 3 3 ; c a n i q u e & a m p ; 4 4 ; & a m p ; 3 2 ; & a m p ; 2 3 3 ; l e c t r i c i t & a m p ; 2 3 3 ; & a m p ; 4 4 ; & a m p ; 3 2 ; & a m p ; 2 3 3 ; l e c t r o n i q u e & a m p ; 3 2 ; < / d 1 p 1 : N a m e > < d 1 p 1 : O b j e c t T y p e > E l e m e n t < / d 1 p 1 : O b j e c t T y p e > < d 1 p 1 : P a r e n t   z : R e f = " i 2 4 1 " / > < d 1 p 1 : U U I D > 9 f f b 8 9 f 7 - 1 5 f 6 - 4 4 d c - a f d 3 - e e 9 d 6 c f 6 3 0 9 b < / d 1 p 1 : U U I D > < d 1 p 1 : _ p r o p e r t i e s   z : I d = " i 6 9 9 9 "   i : t y p e = " d 1 p 1 : M D M P r o p e r t i e s " > < d 1 p 1 : P a r e n t   z : R e f = " i 6 9 9 8 " / > < d 1 p 1 : U U I D > e 3 2 d 2 f a 5 - 6 8 0 6 - 4 7 3 6 - 8 9 0 6 - e 7 d 6 e 1 9 0 4 6 e 2 < / d 1 p 1 : U U I D > < d 1 p 1 : _ e l e m e n t s > < d 2 : a n y T y p e   z : I d = " i 7 0 0 0 "   i : t y p e = " d 1 p 1 : M D M P r o p e r t y " > < d 1 p 1 : N a m e > S i g L e t t e r < / d 1 p 1 : N a m e > < d 1 p 1 : P a r e n t   z : R e f = " i 6 9 9 8 " / > < d 1 p 1 : U U I D > 8 2 d 1 8 4 8 3 - d 2 f b - 4 f 1 3 - 8 a 4 7 - d 4 f 0 6 3 5 7 b 2 2 c < / d 1 p 1 : U U I D > < d 1 p 1 : C o n t a i n e r   z : R e f = " i 6 9 9 9 " / > < d 1 p 1 : V a l u e   i : t y p e = " d 1 : s t r i n g " > < / d 1 p 1 : V a l u e > < / d 2 : a n y T y p e > < d 2 : a n y T y p e   z : I d = " i 7 0 0 1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6 9 9 8 " / > < d 1 p 1 : U U I D > 3 d 5 3 c 3 e b - 8 3 0 c - 4 8 0 4 - 9 f 3 5 - 5 e e 0 a a b f 8 4 6 8 < / d 1 p 1 : U U I D > < d 1 p 1 : C o n t a i n e r   z : R e f = " i 6 9 9 9 " / > < d 1 p 1 : V a l u e   i : t y p e = " d 1 : s t r i n g " > ' T 1 ' ! 7 3 : 7 3 < / d 1 p 1 : V a l u e > < / d 2 : a n y T y p e > < d 2 : a n y T y p e   z : I d = " i 7 0 0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6 9 9 8 " / > < d 1 p 1 : U U I D > 4 e d 9 d 5 c b - 9 4 7 c - 4 9 5 5 - a 8 8 0 - 1 0 0 a 8 0 4 c 9 f 8 3 < / d 1 p 1 : U U I D > < d 1 p 1 : C o n t a i n e r   z : R e f = " i 6 9 9 9 " / > < d 1 p 1 : V a l u e   i : t y p e = " d 1 : s t r i n g " > ' T 2 ' ! 7 3 : 7 3 < / d 1 p 1 : V a l u e > < / d 2 : a n y T y p e > < d 2 : a n y T y p e   z : I d = " i 7 0 0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6 9 9 8 " / > < d 1 p 1 : U U I D > b 9 0 6 e 6 a 4 - 8 1 4 c - 4 7 a e - 8 3 1 5 - 0 5 9 2 6 c d a 0 9 8 5 < / d 1 p 1 : U U I D > < d 1 p 1 : C o n t a i n e r   z : R e f = " i 6 9 9 9 " / > < d 1 p 1 : V a l u e   i : t y p e = " d 1 : s t r i n g " > ' T 3 ' ! 7 3 : 7 3 < / d 1 p 1 : V a l u e > < / d 2 : a n y T y p e > < d 2 : a n y T y p e   z : I d = " i 7 0 0 4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6 9 9 8 " / > < d 1 p 1 : U U I D > 4 0 c 5 6 9 2 d - f a 8 0 - 4 2 7 9 - a 9 a 7 - 7 d 6 b c 9 f 3 8 3 2 a < / d 1 p 1 : U U I D > < d 1 p 1 : C o n t a i n e r   z : R e f = " i 6 9 9 9 " / > < d 1 p 1 : V a l u e   i : t y p e = " d 1 : s t r i n g " > ' T 4 ' ! 7 3 : 7 3 < / d 1 p 1 : V a l u e > < / d 2 : a n y T y p e > < d 2 : a n y T y p e   z : I d = " i 7 0 0 5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6 9 9 8 " / > < d 1 p 1 : U U I D > e 9 1 7 1 9 2 9 - 8 2 b e - 4 a 6 c - a 7 f 0 - 0 1 e c c 0 d 9 6 6 4 2 < / d 1 p 1 : U U I D > < d 1 p 1 : C o n t a i n e r   z : R e f = " i 6 9 9 9 " / > < d 1 p 1 : V a l u e   i : t y p e = " d 1 : s t r i n g " > ' T 5 ' ! 7 3 : 7 3 < / d 1 p 1 : V a l u e > < / d 2 : a n y T y p e > < d 2 : a n y T y p e   z : I d = " i 7 0 0 6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6 9 9 8 " / > < d 1 p 1 : U U I D > c 0 0 0 2 d 9 a - c 8 c 8 - 4 2 9 5 - a 4 8 a - 8 a b c 2 c a b 4 e d 0 < / d 1 p 1 : U U I D > < d 1 p 1 : C o n t a i n e r   z : R e f = " i 6 9 9 9 " / > < d 1 p 1 : V a l u e   i : t y p e = " d 1 : s t r i n g " > ' T 6 ' ! 7 3 : 7 3 < / d 1 p 1 : V a l u e > < / d 2 : a n y T y p e > < d 2 : a n y T y p e   z : I d = " i 7 0 0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6 9 9 8 " / > < d 1 p 1 : U U I D > 4 1 c 3 7 4 6 9 - 6 2 4 9 - 4 9 3 6 - b c d b - e 0 0 2 2 5 0 b f 4 5 3 < / d 1 p 1 : U U I D > < d 1 p 1 : C o n t a i n e r   z : R e f = " i 6 9 9 9 " / > < d 1 p 1 : V a l u e   i : t y p e = " d 1 : s t r i n g " > ' T 7 ' ! 7 3 : 7 3 < / d 1 p 1 : V a l u e > < / d 2 : a n y T y p e > < d 2 : a n y T y p e   z : I d = " i 7 0 0 8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6 9 9 8 " / > < d 1 p 1 : U U I D > b 6 1 4 6 3 1 a - 5 7 e 7 - 4 4 4 e - a 3 3 a - 7 9 6 f 3 8 0 d 0 3 5 a < / d 1 p 1 : U U I D > < d 1 p 1 : C o n t a i n e r   z : R e f = " i 6 9 9 9 " / > < d 1 p 1 : V a l u e   i : t y p e = " d 1 : s t r i n g " > ' T 8 ' ! 7 3 : 7 3 < / d 1 p 1 : V a l u e > < / d 2 : a n y T y p e > < d 2 : a n y T y p e   z : I d = " i 7 0 0 9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6 9 9 8 " / > < d 1 p 1 : U U I D > 5 1 a 0 b b 3 9 - 9 0 0 d - 4 9 8 3 - 9 8 6 4 - 7 4 a 3 b 1 e 3 1 3 2 7 < / d 1 p 1 : U U I D > < d 1 p 1 : C o n t a i n e r   z : R e f = " i 6 9 9 9 " / > < d 1 p 1 : V a l u e   i : t y p e = " d 1 : s t r i n g " > ' T 9 ' ! 7 3 : 7 3 < / d 1 p 1 : V a l u e > < / d 2 : a n y T y p e > < d 2 : a n y T y p e   z : I d = " i 7 0 1 0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6 9 9 8 " / > < d 1 p 1 : U U I D > 3 0 1 5 1 3 9 d - 2 e a 6 - 4 3 f 0 - 9 a 1 a - 6 6 1 8 0 0 3 6 f 8 6 8 < / d 1 p 1 : U U I D > < d 1 p 1 : C o n t a i n e r   z : R e f = " i 6 9 9 9 " / > < d 1 p 1 : V a l u e   i : t y p e = " d 1 : s t r i n g " > ' T 1 0 ' ! 7 3 : 7 3 < / d 1 p 1 : V a l u e > < / d 2 : a n y T y p e > < d 2 : a n y T y p e   z : I d = " i 7 0 1 1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6 9 9 8 " / > < d 1 p 1 : U U I D > d 9 4 0 2 3 8 f - 2 8 6 c - 4 d 5 1 - 8 0 3 8 - 2 7 7 3 5 f b c 0 1 e f < / d 1 p 1 : U U I D > < d 1 p 1 : C o n t a i n e r   z : R e f = " i 6 9 9 9 " / > < d 1 p 1 : V a l u e   i : t y p e = " d 1 : s t r i n g " > ' T 1 1 ' ! 7 3 : 7 3 < / d 1 p 1 : V a l u e > < / d 2 : a n y T y p e > < d 2 : a n y T y p e   z : I d = " i 7 0 1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6 9 9 8 " / > < d 1 p 1 : U U I D > d 7 8 9 3 d 8 f - e 7 2 c - 4 7 8 0 - 8 4 6 6 - 3 7 0 d 6 e b 6 c a d a < / d 1 p 1 : U U I D > < d 1 p 1 : C o n t a i n e r   z : R e f = " i 6 9 9 9 " / > < d 1 p 1 : V a l u e   i : t y p e = " d 1 : s t r i n g " > ' T 1 2 ' ! 7 3 : 7 3 < / d 1 p 1 : V a l u e > < / d 2 : a n y T y p e > < d 2 : a n y T y p e   z : I d = " i 7 0 1 3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6 9 9 8 " / > < d 1 p 1 : U U I D > f 4 2 9 7 a f d - b e a a - 4 a f 5 - 8 e e 6 - 0 7 f 6 1 b e 5 c 6 c 3 < / d 1 p 1 : U U I D > < d 1 p 1 : C o n t a i n e r   z : R e f = " i 6 9 9 9 " / > < d 1 p 1 : V a l u e   i : t y p e = " d 1 : s t r i n g " > ' T 1 3 ' ! 7 3 : 7 3 < / d 1 p 1 : V a l u e > < / d 2 : a n y T y p e > < d 2 : a n y T y p e   z : I d = " i 7 0 1 4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6 9 9 8 " / > < d 1 p 1 : U U I D > 0 e f 8 a 7 4 7 - 9 0 a 0 - 4 4 f d - 8 3 5 4 - 2 5 7 7 d 6 e e 9 3 3 1 < / d 1 p 1 : U U I D > < d 1 p 1 : C o n t a i n e r   z : R e f = " i 6 9 9 9 " / > < d 1 p 1 : V a l u e   i : t y p e = " d 1 : s t r i n g " > ' T 1 4 ' ! 7 3 : 7 3 < / d 1 p 1 : V a l u e > < / d 2 : a n y T y p e > < d 2 : a n y T y p e   z : I d = " i 7 0 1 5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6 9 9 8 " / > < d 1 p 1 : U U I D > 5 0 b 1 f 7 e 7 - 4 2 2 9 - 4 2 7 a - 9 d b f - b e b d d f 3 2 e c e c < / d 1 p 1 : U U I D > < d 1 p 1 : C o n t a i n e r   z : R e f = " i 6 9 9 9 " / > < d 1 p 1 : V a l u e   i : t y p e = " d 1 : s t r i n g " > ' T 1 5 ' ! 7 3 : 7 3 < / d 1 p 1 : V a l u e > < / d 2 : a n y T y p e > < d 2 : a n y T y p e   z : I d = " i 7 0 1 6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6 9 9 8 " / > < d 1 p 1 : U U I D > f 6 d a 7 a 2 b - 0 7 e 4 - 4 0 c 8 - b a c e - 5 9 5 0 c 2 1 e 2 3 3 6 < / d 1 p 1 : U U I D > < d 1 p 1 : C o n t a i n e r   z : R e f = " i 6 9 9 9 " / > < d 1 p 1 : V a l u e   i : t y p e = " d 1 : s t r i n g " > ' T 1 6 ' ! 7 3 : 7 3 < / d 1 p 1 : V a l u e > < / d 2 : a n y T y p e > < d 2 : a n y T y p e   z : I d = " i 7 0 1 7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6 9 9 8 " / > < d 1 p 1 : U U I D > 4 e a 0 d 8 7 8 - 4 6 d 8 - 4 e 6 8 - 9 8 d 2 - 6 1 5 8 5 c 4 3 6 4 7 1 < / d 1 p 1 : U U I D > < d 1 p 1 : C o n t a i n e r   z : R e f = " i 6 9 9 9 " / > < d 1 p 1 : V a l u e   i : t y p e = " d 1 : s t r i n g " > ' T 1 7 ' ! 7 3 : 7 3 < / d 1 p 1 : V a l u e > < / d 2 : a n y T y p e > < d 2 : a n y T y p e   z : I d = " i 7 0 1 8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6 9 9 8 " / > < d 1 p 1 : U U I D > 2 f 6 b e e 3 e - f 7 2 c - 4 b 8 a - 8 3 c 8 - c 3 8 9 d b c a 8 c 1 f < / d 1 p 1 : U U I D > < d 1 p 1 : C o n t a i n e r   z : R e f = " i 6 9 9 9 " / > < d 1 p 1 : V a l u e   i : t y p e = " d 1 : s t r i n g " > ' T 1 8 ' ! 7 3 : 7 3 < / d 1 p 1 : V a l u e > < / d 2 : a n y T y p e > < d 2 : a n y T y p e   z : I d = " i 7 0 1 9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6 9 9 8 " / > < d 1 p 1 : U U I D > e 7 2 5 1 5 d b - 9 0 e 3 - 4 8 9 e - a 4 6 7 - 4 c 6 2 9 7 f 0 5 b 3 a < / d 1 p 1 : U U I D > < d 1 p 1 : C o n t a i n e r   z : R e f = " i 6 9 9 9 " / > < d 1 p 1 : V a l u e   i : t y p e = " d 1 : s t r i n g " > ' T 1 9 ' ! 7 3 : 7 3 < / d 1 p 1 : V a l u e > < / d 2 : a n y T y p e > < d 2 : a n y T y p e   z : I d = " i 7 0 2 0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6 9 9 8 " / > < d 1 p 1 : U U I D > 9 8 4 4 d 3 f c - f e 2 8 - 4 4 6 8 - b 9 1 0 - 8 c 2 f 3 8 b 1 1 2 8 7 < / d 1 p 1 : U U I D > < d 1 p 1 : C o n t a i n e r   z : R e f = " i 6 9 9 9 " / > < d 1 p 1 : V a l u e   i : t y p e = " d 1 : s t r i n g " > ' T 2 0 ' ! 7 3 : 7 3 < / d 1 p 1 : V a l u e > < / d 2 : a n y T y p e > < d 2 : a n y T y p e   z : I d = " i 7 0 2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6 9 9 8 " / > < d 1 p 1 : U U I D > 6 2 8 b 1 6 1 1 - 5 b b 6 - 4 5 7 5 - 8 9 9 1 - a 0 7 a 1 c 0 1 9 a 9 9 < / d 1 p 1 : U U I D > < d 1 p 1 : C o n t a i n e r   z : R e f = " i 6 9 9 9 " / > < d 1 p 1 : V a l u e   i : t y p e = " d 1 : s t r i n g " > ' T 2 1 ' ! 7 3 : 7 3 < / d 1 p 1 : V a l u e > < / d 2 : a n y T y p e > < d 2 : a n y T y p e   z : I d = " i 7 0 2 2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6 9 9 8 " / > < d 1 p 1 : U U I D > f 7 a e 8 3 9 2 - 0 2 0 3 - 4 b f 5 - 9 5 f c - 0 5 d 4 2 d 8 0 6 0 4 8 < / d 1 p 1 : U U I D > < d 1 p 1 : C o n t a i n e r   z : R e f = " i 6 9 9 9 " / > < d 1 p 1 : V a l u e   i : t y p e = " d 1 : s t r i n g " > ' T 2 2 ' ! 7 4 : 7 4 < / d 1 p 1 : V a l u e > < / d 2 : a n y T y p e > < d 2 : a n y T y p e   z : I d = " i 7 0 2 3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6 9 9 8 " / > < d 1 p 1 : U U I D > 3 a 8 4 7 0 9 b - c 4 b a - 4 f a 0 - b 1 9 d - c 6 5 2 2 2 7 4 b e 1 b < / d 1 p 1 : U U I D > < d 1 p 1 : C o n t a i n e r   z : R e f = " i 6 9 9 9 " / > < d 1 p 1 : V a l u e   i : t y p e = " d 1 : s t r i n g " > ' T 2 3 ' ! 7 4 : 7 4 < / d 1 p 1 : V a l u e > < / d 2 : a n y T y p e > < d 2 : a n y T y p e   z : I d = " i 7 0 2 4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6 9 9 8 " / > < d 1 p 1 : U U I D > e 6 1 5 2 a 8 b - 8 4 1 8 - 4 3 2 e - 9 3 0 b - 2 3 7 b 9 c 0 f a b e 4 < / d 1 p 1 : U U I D > < d 1 p 1 : C o n t a i n e r   z : R e f = " i 6 9 9 9 " / > < d 1 p 1 : V a l u e   i : t y p e = " d 1 : s t r i n g " > ' T 2 4 ' ! 7 4 : 7 4 < / d 1 p 1 : V a l u e > < / d 2 : a n y T y p e > < d 2 : a n y T y p e   z : I d = " i 7 0 2 5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6 9 9 8 " / > < d 1 p 1 : U U I D > a 9 9 d 9 8 4 e - 0 9 7 7 - 4 5 0 4 - 9 5 3 5 - c c 5 9 6 5 4 c 8 9 b 7 < / d 1 p 1 : U U I D > < d 1 p 1 : C o n t a i n e r   z : R e f = " i 6 9 9 9 " / > < d 1 p 1 : V a l u e   i : t y p e = " d 1 : s t r i n g " > ' T 2 5 ' ! 7 4 : 7 4 < / d 1 p 1 : V a l u e > < / d 2 : a n y T y p e > < d 2 : a n y T y p e   z : I d = " i 7 0 2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6 9 9 8 " / > < d 1 p 1 : U U I D > 9 4 1 7 2 5 e 5 - 2 7 9 1 - 4 0 3 b - 9 a 1 e - d 4 9 1 0 8 d f 6 4 5 f < / d 1 p 1 : U U I D > < d 1 p 1 : C o n t a i n e r   z : R e f = " i 6 9 9 9 " / > < d 1 p 1 : V a l u e   i : t y p e = " d 1 : s t r i n g " > ' T 2 6 ' ! 7 4 : 7 4 < / d 1 p 1 : V a l u e > < / d 2 : a n y T y p e > < d 2 : a n y T y p e   z : I d = " i 7 0 2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6 9 9 8 " / > < d 1 p 1 : U U I D > 9 0 c 6 1 6 6 5 - c c 8 0 - 4 9 0 4 - a 4 1 0 - 2 0 1 c f 4 7 e 0 f 8 6 < / d 1 p 1 : U U I D > < d 1 p 1 : C o n t a i n e r   z : R e f = " i 6 9 9 9 " / > < d 1 p 1 : V a l u e   i : t y p e = " d 1 : s t r i n g " > ' T 2 7 ' ! 7 4 : 7 4 < / d 1 p 1 : V a l u e > < / d 2 : a n y T y p e > < d 2 : a n y T y p e   z : I d = " i 7 0 2 8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6 9 9 8 " / > < d 1 p 1 : U U I D > 8 d 8 3 e 2 f 4 - f b 9 d - 4 6 7 a - a d f 3 - 8 0 e 5 b 7 0 e 1 5 4 5 < / d 1 p 1 : U U I D > < d 1 p 1 : C o n t a i n e r   z : R e f = " i 6 9 9 9 " / > < d 1 p 1 : V a l u e   i : t y p e = " d 1 : s t r i n g " > ' T 2 8 ' ! 7 4 : 7 4 < / d 1 p 1 : V a l u e > < / d 2 : a n y T y p e > < d 2 : a n y T y p e   z : I d = " i 7 0 2 9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6 9 9 8 " / > < d 1 p 1 : U U I D > 0 7 b e 2 0 e 2 - 7 4 3 2 - 4 8 b d - b 1 4 7 - 7 8 7 3 8 6 9 0 6 e e b < / d 1 p 1 : U U I D > < d 1 p 1 : C o n t a i n e r   z : R e f = " i 6 9 9 9 " / > < d 1 p 1 : V a l u e   i : t y p e = " d 1 : s t r i n g " > ' T 2 9 ' ! 7 4 : 7 4 < / d 1 p 1 : V a l u e > < / d 2 : a n y T y p e > < d 2 : a n y T y p e   z : I d = " i 7 0 3 0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6 9 9 8 " / > < d 1 p 1 : U U I D > 4 7 5 1 7 9 9 a - 0 9 c c - 4 8 e 7 - 9 3 e 9 - c e 8 3 4 1 8 a 2 5 d d < / d 1 p 1 : U U I D > < d 1 p 1 : C o n t a i n e r   z : R e f = " i 6 9 9 9 " / > < d 1 p 1 : V a l u e   i : t y p e = " d 1 : s t r i n g " > ' T 3 0 ' ! 7 5 : 7 5 < / d 1 p 1 : V a l u e > < / d 2 : a n y T y p e > < d 2 : a n y T y p e   z : I d = " i 7 0 3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6 9 9 8 " / > < d 1 p 1 : U U I D > 7 7 b 2 3 5 8 5 - 2 7 1 0 - 4 1 7 0 - 9 6 e 4 - a f 5 5 6 9 3 2 f a 0 3 < / d 1 p 1 : U U I D > < d 1 p 1 : C o n t a i n e r   z : R e f = " i 6 9 9 9 " / > < d 1 p 1 : V a l u e   i : t y p e = " d 1 : s t r i n g " > ' T 3 1 ' ! 7 5 : 7 5 < / d 1 p 1 : V a l u e > < / d 2 : a n y T y p e > < d 2 : a n y T y p e   z : I d = " i 7 0 3 2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6 9 9 8 " / > < d 1 p 1 : U U I D > c 2 f d 8 6 3 9 - c 3 c b - 4 0 7 9 - b 3 3 6 - 0 8 a e 9 c 3 a 1 4 e 3 < / d 1 p 1 : U U I D > < d 1 p 1 : C o n t a i n e r   z : R e f = " i 6 9 9 9 " / > < d 1 p 1 : V a l u e   i : t y p e = " d 1 : s t r i n g " > ' T 3 2 ' ! 7 5 : 7 5 < / d 1 p 1 : V a l u e > < / d 2 : a n y T y p e > < d 2 : a n y T y p e   z : I d = " i 7 0 3 3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6 9 9 8 " / > < d 1 p 1 : U U I D > 2 5 4 f 3 8 6 7 - 6 e 8 4 - 4 1 8 7 - b 0 d a - 3 d 1 c 5 c d 0 8 3 5 8 < / d 1 p 1 : U U I D > < d 1 p 1 : C o n t a i n e r   z : R e f = " i 6 9 9 9 " / > < d 1 p 1 : V a l u e   i : t y p e = " d 1 : s t r i n g " > ' T 3 3 ' ! 7 5 : 7 5 < / d 1 p 1 : V a l u e > < / d 2 : a n y T y p e > < d 2 : a n y T y p e   z : I d = " i 7 0 3 4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6 9 9 8 " / > < d 1 p 1 : U U I D > 9 a 8 a 8 a d e - f 3 9 3 - 4 c 0 e - 8 a 8 f - 0 c 9 4 c 5 5 2 4 a 1 d < / d 1 p 1 : U U I D > < d 1 p 1 : C o n t a i n e r   z : R e f = " i 6 9 9 9 " / > < d 1 p 1 : V a l u e   i : t y p e = " d 1 : s t r i n g " > ' T 3 4 ' ! 7 5 : 7 5 < / d 1 p 1 : V a l u e > < / d 2 : a n y T y p e > < d 2 : a n y T y p e   z : I d = " i 7 0 3 5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6 9 9 8 " / > < d 1 p 1 : U U I D > 5 e c c 7 b 7 a - e 5 3 6 - 4 5 0 0 - 9 9 b 7 - 9 a d 5 1 0 c 0 9 4 e 6 < / d 1 p 1 : U U I D > < d 1 p 1 : C o n t a i n e r   z : R e f = " i 6 9 9 9 " / > < d 1 p 1 : V a l u e   i : t y p e = " d 1 : s t r i n g " > ' T 3 5 ' ! 7 5 : 7 5 < / d 1 p 1 : V a l u e > < / d 2 : a n y T y p e > < d 2 : a n y T y p e   z : I d = " i 7 0 3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6 9 9 8 " / > < d 1 p 1 : U U I D > 2 a f 6 1 c 3 a - c 1 f 9 - 4 5 8 2 - 8 c 9 2 - 5 f e 2 8 8 9 5 2 0 c 9 < / d 1 p 1 : U U I D > < d 1 p 1 : C o n t a i n e r   z : R e f = " i 6 9 9 9 " / > < d 1 p 1 : V a l u e   i : t y p e = " d 1 : s t r i n g " > ' T 3 6 ' ! 7 5 : 7 5 < / d 1 p 1 : V a l u e > < / d 2 : a n y T y p e > < d 2 : a n y T y p e   z : I d = " i 7 0 3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6 9 9 8 " / > < d 1 p 1 : U U I D > d 4 e e a 6 0 a - d a a 7 - 4 9 f e - b 1 b b - c 1 f 4 6 c f 1 e b 3 a < / d 1 p 1 : U U I D > < d 1 p 1 : C o n t a i n e r   z : R e f = " i 6 9 9 9 " / > < d 1 p 1 : V a l u e   i : t y p e = " d 1 : s t r i n g " > ' T 3 7 ' ! 7 5 : 7 5 < / d 1 p 1 : V a l u e > < / d 2 : a n y T y p e > < d 2 : a n y T y p e   z : I d = " i 7 0 3 8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6 9 9 8 " / > < d 1 p 1 : U U I D > 9 1 3 e 8 7 f 3 - c f d b - 4 4 d 0 - 9 e 7 6 - f d d e 8 6 d 7 f f 7 a < / d 1 p 1 : U U I D > < d 1 p 1 : C o n t a i n e r   z : R e f = " i 6 9 9 9 " / > < d 1 p 1 : V a l u e   i : t y p e = " d 1 : s t r i n g " > ' T 3 8 ' ! 7 4 : 7 4 < / d 1 p 1 : V a l u e > < / d 2 : a n y T y p e > < d 2 : a n y T y p e   z : I d = " i 7 0 3 9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6 9 9 8 " / > < d 1 p 1 : U U I D > c 5 4 6 4 c 0 1 - b 0 3 8 - 4 3 f c - a 8 e 3 - e 7 2 8 0 e c c 1 1 3 d < / d 1 p 1 : U U I D > < d 1 p 1 : C o n t a i n e r   z : R e f = " i 6 9 9 9 " / > < d 1 p 1 : V a l u e   i : t y p e = " d 1 : s t r i n g " > ' T 3 9 ' ! 7 4 : 7 4 < / d 1 p 1 : V a l u e > < / d 2 : a n y T y p e > < d 2 : a n y T y p e   z : I d = " i 7 0 4 0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6 9 9 8 " / > < d 1 p 1 : U U I D > e 1 2 4 7 b 2 0 - 1 8 7 2 - 4 e 0 b - a 6 f c - 5 6 1 1 4 4 e b f d c 7 < / d 1 p 1 : U U I D > < d 1 p 1 : C o n t a i n e r   z : R e f = " i 6 9 9 9 " / > < d 1 p 1 : V a l u e   i : t y p e = " d 1 : s t r i n g " > ' T 4 0 ' ! 7 4 : 7 4 < / d 1 p 1 : V a l u e > < / d 2 : a n y T y p e > < d 2 : a n y T y p e   z : I d = " i 7 0 4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6 9 9 8 " / > < d 1 p 1 : U U I D > e 9 2 1 1 2 e d - b 5 4 8 - 4 1 9 d - 8 4 b 2 - c d 4 c 3 9 f 5 7 a 1 8 < / d 1 p 1 : U U I D > < d 1 p 1 : C o n t a i n e r   z : R e f = " i 6 9 9 9 " / > < d 1 p 1 : V a l u e   i : t y p e = " d 1 : s t r i n g " > ' T 4 1 ' ! 7 4 : 7 4 < / d 1 p 1 : V a l u e > < / d 2 : a n y T y p e > < d 2 : a n y T y p e   z : I d = " i 7 0 4 2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6 9 9 8 " / > < d 1 p 1 : U U I D > 7 5 a b a e 6 d - 1 5 1 1 - 4 1 f 6 - 8 d f e - c 3 f d 7 3 c 7 7 3 7 c < / d 1 p 1 : U U I D > < d 1 p 1 : C o n t a i n e r   z : R e f = " i 6 9 9 9 " / > < d 1 p 1 : V a l u e   i : t y p e = " d 1 : s t r i n g " > ' T 4 2 ' ! 7 4 : 7 4 < / d 1 p 1 : V a l u e > < / d 2 : a n y T y p e > < d 2 : a n y T y p e   z : I d = " i 7 0 4 3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6 9 9 8 " / > < d 1 p 1 : U U I D > e d 8 1 c 8 d 3 - d e c c - 4 1 d d - a d a d - 3 0 3 0 0 5 c d 7 4 6 7 < / d 1 p 1 : U U I D > < d 1 p 1 : C o n t a i n e r   z : R e f = " i 6 9 9 9 " / > < d 1 p 1 : V a l u e   i : t y p e = " d 1 : s t r i n g " > ' T 4 3 ' ! 7 4 : 7 4 < / d 1 p 1 : V a l u e > < / d 2 : a n y T y p e > < d 2 : a n y T y p e   z : I d = " i 7 0 4 4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6 9 9 8 " / > < d 1 p 1 : U U I D > d 7 7 7 6 c 2 0 - 2 9 2 3 - 4 b d e - b f f 9 - 0 6 f 4 c a d f 8 7 c 3 < / d 1 p 1 : U U I D > < d 1 p 1 : C o n t a i n e r   z : R e f = " i 6 9 9 9 " / > < d 1 p 1 : V a l u e   i : t y p e = " d 1 : s t r i n g " > ' T 4 4 ' ! 7 4 : 7 4 < / d 1 p 1 : V a l u e > < / d 2 : a n y T y p e > < d 2 : a n y T y p e   z : I d = " i 7 0 4 5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6 9 9 8 " / > < d 1 p 1 : U U I D > 1 a d d 9 7 8 2 - a 6 7 8 - 4 c f 0 - a 3 b a - f b 5 1 9 3 a b 9 b 9 1 < / d 1 p 1 : U U I D > < d 1 p 1 : C o n t a i n e r   z : R e f = " i 6 9 9 9 " / > < d 1 p 1 : V a l u e   i : t y p e = " d 1 : s t r i n g " > ' T 4 5 ' ! 7 4 : 7 4 < / d 1 p 1 : V a l u e > < / d 2 : a n y T y p e > < d 2 : a n y T y p e   z : I d = " i 7 0 4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6 9 9 8 " / > < d 1 p 1 : U U I D > a 3 c 0 9 c b f - a 0 9 6 - 4 b 6 d - 8 1 c 7 - e c 2 f 1 6 e a 0 5 d e < / d 1 p 1 : U U I D > < d 1 p 1 : C o n t a i n e r   z : R e f = " i 6 9 9 9 " / > < d 1 p 1 : V a l u e   i : t y p e = " d 1 : s t r i n g " > ' T 4 6 ' ! 7 5 : 7 5 < / d 1 p 1 : V a l u e > < / d 2 : a n y T y p e > < d 2 : a n y T y p e   z : I d = " i 7 0 4 7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6 9 9 8 " / > < d 1 p 1 : U U I D > 9 d 1 5 5 4 7 e - 5 1 7 9 - 4 8 d 2 - 8 7 c 2 - 8 0 c 6 6 e d b b 3 7 e < / d 1 p 1 : U U I D > < d 1 p 1 : C o n t a i n e r   z : R e f = " i 6 9 9 9 " / > < d 1 p 1 : V a l u e   i : t y p e = " d 1 : s t r i n g " > ' T 4 7 ' ! 7 5 : 7 5 < / d 1 p 1 : V a l u e > < / d 2 : a n y T y p e > < d 2 : a n y T y p e   z : I d = " i 7 0 4 8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6 9 9 8 " / > < d 1 p 1 : U U I D > 6 a d e b 2 8 a - 5 c b 9 - 4 0 9 f - 8 2 2 a - 2 7 d 2 0 0 a 9 b 6 e a < / d 1 p 1 : U U I D > < d 1 p 1 : C o n t a i n e r   z : R e f = " i 6 9 9 9 " / > < d 1 p 1 : V a l u e   i : t y p e = " d 1 : s t r i n g " > ' T 4 8 ' ! 7 5 : 7 5 < / d 1 p 1 : V a l u e > < / d 2 : a n y T y p e > < d 2 : a n y T y p e   z : I d = " i 7 0 4 9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6 9 9 8 " / > < d 1 p 1 : U U I D > f 3 f b 8 e 1 2 - 5 d d d - 4 7 8 3 - b d 0 8 - 0 0 d 8 9 2 0 8 f c 9 b < / d 1 p 1 : U U I D > < d 1 p 1 : C o n t a i n e r   z : R e f = " i 6 9 9 9 " / > < d 1 p 1 : V a l u e   i : t y p e = " d 1 : s t r i n g " > ' T 4 9 ' ! 7 5 : 7 5 < / d 1 p 1 : V a l u e > < / d 2 : a n y T y p e > < d 2 : a n y T y p e   z : I d = " i 7 0 5 0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6 9 9 8 " / > < d 1 p 1 : U U I D > c b 5 b b 3 e a - f 2 d 4 - 4 e c a - b c a f - a 9 2 d 3 3 e 8 8 8 b 5 < / d 1 p 1 : U U I D > < d 1 p 1 : C o n t a i n e r   z : R e f = " i 6 9 9 9 " / > < d 1 p 1 : V a l u e   i : t y p e = " d 1 : s t r i n g " > ' T 5 0 ' ! 7 5 : 7 5 < / d 1 p 1 : V a l u e > < / d 2 : a n y T y p e > < d 2 : a n y T y p e   z : I d = " i 7 0 5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6 9 9 8 " / > < d 1 p 1 : U U I D > 8 7 f 8 b 5 e 7 - f d 0 d - 4 7 d 4 - a 2 8 9 - c f 7 a 2 6 b 4 0 d 4 1 < / d 1 p 1 : U U I D > < d 1 p 1 : C o n t a i n e r   z : R e f = " i 6 9 9 9 " / > < d 1 p 1 : V a l u e   i : t y p e = " d 1 : s t r i n g " > ' T 5 1 ' ! 7 5 : 7 5 < / d 1 p 1 : V a l u e > < / d 2 : a n y T y p e > < d 2 : a n y T y p e   z : I d = " i 7 0 5 2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6 9 9 8 " / > < d 1 p 1 : U U I D > a 5 5 5 2 b a b - 1 5 0 9 - 4 7 6 c - a 9 e 4 - 9 9 2 8 a c 9 6 0 5 3 7 < / d 1 p 1 : U U I D > < d 1 p 1 : C o n t a i n e r   z : R e f = " i 6 9 9 9 " / > < d 1 p 1 : V a l u e   i : t y p e = " d 1 : s t r i n g " > ' T 5 2 ' ! 7 5 : 7 5 < / d 1 p 1 : V a l u e > < / d 2 : a n y T y p e > < d 2 : a n y T y p e   z : I d = " i 7 0 5 3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6 9 9 8 " / > < d 1 p 1 : U U I D > f e 7 d a 0 3 0 - d 3 f 0 - 4 3 0 4 - 9 5 a 1 - e 8 a b 2 4 7 c 4 a 3 6 < / d 1 p 1 : U U I D > < d 1 p 1 : C o n t a i n e r   z : R e f = " i 6 9 9 9 " / > < d 1 p 1 : V a l u e   i : t y p e = " d 1 : s t r i n g " > ' T 5 3 ' ! 7 5 : 7 5 < / d 1 p 1 : V a l u e > < / d 2 : a n y T y p e > < d 2 : a n y T y p e   z : I d = " i 7 0 5 4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6 9 9 8 " / > < d 1 p 1 : U U I D > 7 5 b c c f f e - 1 b b 6 - 4 4 4 8 - 8 7 8 f - c 6 6 a 6 0 1 b e 8 0 5 < / d 1 p 1 : U U I D > < d 1 p 1 : C o n t a i n e r   z : R e f = " i 6 9 9 9 " / > < d 1 p 1 : V a l u e   i : t y p e = " d 1 : s t r i n g " > ' T 5 4 ' ! 7 4 : 7 4 < / d 1 p 1 : V a l u e > < / d 2 : a n y T y p e > < d 2 : a n y T y p e   z : I d = " i 7 0 5 5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6 9 9 8 " / > < d 1 p 1 : U U I D > 6 9 4 3 0 e 4 2 - a 8 f 5 - 4 d 4 d - b 6 e 1 - 7 1 a 2 b 9 6 3 4 b 9 f < / d 1 p 1 : U U I D > < d 1 p 1 : C o n t a i n e r   z : R e f = " i 6 9 9 9 " / > < d 1 p 1 : V a l u e   i : t y p e = " d 1 : s t r i n g " > ' T 5 5 ' ! 7 4 : 7 4 < / d 1 p 1 : V a l u e > < / d 2 : a n y T y p e > < d 2 : a n y T y p e   z : I d = " i 7 0 5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6 9 9 8 " / > < d 1 p 1 : U U I D > c 9 c 9 6 e 9 7 - 7 a a 6 - 4 4 f 3 - 9 8 a 7 - 2 8 9 9 c 9 9 8 c b 2 f < / d 1 p 1 : U U I D > < d 1 p 1 : C o n t a i n e r   z : R e f = " i 6 9 9 9 " / > < d 1 p 1 : V a l u e   i : t y p e = " d 1 : s t r i n g " > ' T 5 6 ' ! 7 4 : 7 4 < / d 1 p 1 : V a l u e > < / d 2 : a n y T y p e > < d 2 : a n y T y p e   z : I d = " i 7 0 5 7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6 9 9 8 " / > < d 1 p 1 : U U I D > 8 6 f c 8 e 6 d - 5 5 4 b - 4 7 5 5 - 9 a d 8 - 0 f 0 8 4 1 b c 4 4 d 5 < / d 1 p 1 : U U I D > < d 1 p 1 : C o n t a i n e r   z : R e f = " i 6 9 9 9 " / > < d 1 p 1 : V a l u e   i : t y p e = " d 1 : s t r i n g " > ' T 5 7 ' ! 7 4 : 7 4 < / d 1 p 1 : V a l u e > < / d 2 : a n y T y p e > < d 2 : a n y T y p e   z : I d = " i 7 0 5 8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6 9 9 8 " / > < d 1 p 1 : U U I D > 9 c 2 5 f 4 2 2 - 0 0 e a - 4 c f 1 - 9 9 0 1 - 6 a a e 9 2 0 5 1 1 9 5 < / d 1 p 1 : U U I D > < d 1 p 1 : C o n t a i n e r   z : R e f = " i 6 9 9 9 " / > < d 1 p 1 : V a l u e   i : t y p e = " d 1 : s t r i n g " > ' T 5 8 ' ! 7 4 : 7 4 < / d 1 p 1 : V a l u e > < / d 2 : a n y T y p e > < d 2 : a n y T y p e   z : I d = " i 7 0 5 9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6 9 9 8 " / > < d 1 p 1 : U U I D > 1 2 e e 4 7 9 9 - d 4 8 7 - 4 5 b c - a 1 2 9 - 8 2 9 0 f 1 a 7 2 3 1 b < / d 1 p 1 : U U I D > < d 1 p 1 : C o n t a i n e r   z : R e f = " i 6 9 9 9 " / > < d 1 p 1 : V a l u e   i : t y p e = " d 1 : s t r i n g " > ' T 5 9 ' ! 7 4 : 7 4 < / d 1 p 1 : V a l u e > < / d 2 : a n y T y p e > < d 2 : a n y T y p e   z : I d = " i 7 0 6 0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6 9 9 8 " / > < d 1 p 1 : U U I D > b 5 b f 3 2 6 3 - 3 0 f 5 - 4 c f 4 - 8 6 0 a - 4 1 6 2 c 6 d 8 b 4 b a < / d 1 p 1 : U U I D > < d 1 p 1 : C o n t a i n e r   z : R e f = " i 6 9 9 9 " / > < d 1 p 1 : V a l u e   i : t y p e = " d 1 : s t r i n g " > ' T 6 0 ' ! 7 3 : 7 3 < / d 1 p 1 : V a l u e > < / d 2 : a n y T y p e > < d 2 : a n y T y p e   z : I d = " i 7 0 6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6 9 9 8 " / > < d 1 p 1 : U U I D > 8 3 d a 9 a 7 7 - d b 7 f - 4 f 8 e - b 4 6 5 - 3 3 c f 9 e 5 b 6 4 f 7 < / d 1 p 1 : U U I D > < d 1 p 1 : C o n t a i n e r   z : R e f = " i 6 9 9 9 " / > < d 1 p 1 : V a l u e   i : t y p e = " d 1 : s t r i n g " > ' T 6 1 ' ! 7 3 : 7 3 < / d 1 p 1 : V a l u e > < / d 2 : a n y T y p e > < d 2 : a n y T y p e   z : I d = " i 7 0 6 2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6 9 9 8 " / > < d 1 p 1 : U U I D > 7 4 c 9 d 8 5 0 - 5 9 e f - 4 8 8 a - b 9 4 d - 0 7 1 d 4 e 9 0 d e 8 4 < / d 1 p 1 : U U I D > < d 1 p 1 : C o n t a i n e r   z : R e f = " i 6 9 9 9 " / > < d 1 p 1 : V a l u e   i : t y p e = " d 1 : s t r i n g " > ' T 6 2 ' ! 7 3 : 7 3 < / d 1 p 1 : V a l u e > < / d 2 : a n y T y p e > < d 2 : a n y T y p e   z : I d = " i 7 0 6 3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6 9 9 8 " / > < d 1 p 1 : U U I D > e 0 6 8 3 4 9 d - 6 2 0 e - 4 e c 8 - a f a 5 - b 9 5 f e 8 7 8 a b 2 2 < / d 1 p 1 : U U I D > < d 1 p 1 : C o n t a i n e r   z : R e f = " i 6 9 9 9 " / > < d 1 p 1 : V a l u e   i : t y p e = " d 1 : s t r i n g " > ' T 6 3 ' ! 7 3 : 7 3 < / d 1 p 1 : V a l u e > < / d 2 : a n y T y p e > < d 2 : a n y T y p e   z : I d = " i 7 0 6 4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6 9 9 8 " / > < d 1 p 1 : U U I D > 9 8 7 a 8 d 0 9 - 6 1 f 6 - 4 e 8 8 - 9 3 0 3 - f c 3 6 c e f 0 7 d 2 c < / d 1 p 1 : U U I D > < d 1 p 1 : C o n t a i n e r   z : R e f = " i 6 9 9 9 " / > < d 1 p 1 : V a l u e   i : t y p e = " d 1 : s t r i n g " > ' T 6 4 ' ! 7 3 : 7 3 < / d 1 p 1 : V a l u e > < / d 2 : a n y T y p e > < d 2 : a n y T y p e   z : I d = " i 7 0 6 5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6 9 9 8 " / > < d 1 p 1 : U U I D > 4 a 3 a 8 2 9 9 - 7 a b 7 - 4 d 2 6 - a a 6 b - f 2 c e 4 8 5 8 8 3 b c < / d 1 p 1 : U U I D > < d 1 p 1 : C o n t a i n e r   z : R e f = " i 6 9 9 9 " / > < d 1 p 1 : V a l u e   i : t y p e = " d 1 : s t r i n g " > ' T 6 5 ' ! 7 4 : 7 4 < / d 1 p 1 : V a l u e > < / d 2 : a n y T y p e > < d 2 : a n y T y p e   z : I d = " i 7 0 6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6 9 9 8 " / > < d 1 p 1 : U U I D > 0 6 7 8 0 8 2 c - 4 7 8 b - 4 a f c - a f b d - f e f 8 2 8 9 a 5 c 1 8 < / d 1 p 1 : U U I D > < d 1 p 1 : C o n t a i n e r   z : R e f = " i 6 9 9 9 " / > < d 1 p 1 : V a l u e   i : t y p e = " d 1 : s t r i n g " > ' T 6 6 ' ! 7 4 : 7 4 < / d 1 p 1 : V a l u e > < / d 2 : a n y T y p e > < d 2 : a n y T y p e   z : I d = " i 7 0 6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6 9 9 8 " / > < d 1 p 1 : U U I D > 6 5 d c c a e b - 8 9 f 7 - 4 3 2 d - b d 3 d - a 3 1 6 6 1 a a 6 9 e 9 < / d 1 p 1 : U U I D > < d 1 p 1 : C o n t a i n e r   z : R e f = " i 6 9 9 9 " / > < d 1 p 1 : V a l u e   i : t y p e = " d 1 : s t r i n g " > ' T 6 7 ' ! 7 4 : 7 4 < / d 1 p 1 : V a l u e > < / d 2 : a n y T y p e > < d 2 : a n y T y p e   z : I d = " i 7 0 6 8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6 9 9 8 " / > < d 1 p 1 : U U I D > 4 1 9 b 7 8 5 d - 2 e a 1 - 4 2 f 3 - a f d 5 - a 8 0 a c 4 2 9 c d 5 b < / d 1 p 1 : U U I D > < d 1 p 1 : C o n t a i n e r   z : R e f = " i 6 9 9 9 " / > < d 1 p 1 : V a l u e   i : t y p e = " d 1 : s t r i n g " > ' T 6 8 ' ! 7 4 : 7 4 < / d 1 p 1 : V a l u e > < / d 2 : a n y T y p e > < d 2 : a n y T y p e   z : I d = " i 7 0 6 9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6 9 9 8 " / > < d 1 p 1 : U U I D > 4 b 6 0 c 3 0 2 - b f 7 c - 4 0 b 6 - 8 0 1 9 - e b f 3 6 4 5 8 c 1 b e < / d 1 p 1 : U U I D > < d 1 p 1 : C o n t a i n e r   z : R e f = " i 6 9 9 9 " / > < d 1 p 1 : V a l u e   i : t y p e = " d 1 : s t r i n g " > ' T 6 9 ' ! 7 4 : 7 4 < / d 1 p 1 : V a l u e > < / d 2 : a n y T y p e > < d 2 : a n y T y p e   z : I d = " i 7 0 7 0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6 9 9 8 " / > < d 1 p 1 : U U I D > e d 4 2 c e 0 8 - f 0 c 1 - 4 5 d 0 - 9 c 4 4 - e 4 f c 3 5 c a 9 7 8 4 < / d 1 p 1 : U U I D > < d 1 p 1 : C o n t a i n e r   z : R e f = " i 6 9 9 9 " / > < d 1 p 1 : V a l u e   i : t y p e = " d 1 : s t r i n g " > ' T 7 0 ' ! 7 5 : 7 5 < / d 1 p 1 : V a l u e > < / d 2 : a n y T y p e > < d 2 : a n y T y p e   z : I d = " i 7 0 7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6 9 9 8 " / > < d 1 p 1 : U U I D > b 7 4 f 4 c 8 e - 7 1 0 2 - 4 8 f 1 - 9 3 7 3 - 9 8 4 6 3 2 e b 4 3 5 6 < / d 1 p 1 : U U I D > < d 1 p 1 : C o n t a i n e r   z : R e f = " i 6 9 9 9 " / > < d 1 p 1 : V a l u e   i : t y p e = " d 1 : s t r i n g " > ' T 7 1 ' ! 7 5 : 7 5 < / d 1 p 1 : V a l u e > < / d 2 : a n y T y p e > < d 2 : a n y T y p e   z : I d = " i 7 0 7 2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6 9 9 8 " / > < d 1 p 1 : U U I D > 0 7 3 8 c c e d - 7 0 a 4 - 4 d 6 1 - 8 b 5 4 - 1 3 3 2 2 b e 3 7 8 d d < / d 1 p 1 : U U I D > < d 1 p 1 : C o n t a i n e r   z : R e f = " i 6 9 9 9 " / > < d 1 p 1 : V a l u e   i : t y p e = " d 1 : s t r i n g " > ' T 7 2 ' ! 7 5 : 7 5 < / d 1 p 1 : V a l u e > < / d 2 : a n y T y p e > < d 2 : a n y T y p e   z : I d = " i 7 0 7 3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6 9 9 8 " / > < d 1 p 1 : U U I D > c 9 d b a b 6 6 - 0 5 2 4 - 4 2 b 3 - a 5 5 5 - 0 3 8 0 d 8 a 1 a 5 7 7 < / d 1 p 1 : U U I D > < d 1 p 1 : C o n t a i n e r   z : R e f = " i 6 9 9 9 " / > < d 1 p 1 : V a l u e   i : t y p e = " d 1 : s t r i n g " > ' T 7 3 ' ! 7 5 : 7 5 < / d 1 p 1 : V a l u e > < / d 2 : a n y T y p e > < d 2 : a n y T y p e   z : I d = " i 7 0 7 4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6 9 9 8 " / > < d 1 p 1 : U U I D > e 5 d 1 3 e 6 1 - 5 a b 1 - 4 3 e f - 9 2 3 b - a 3 b f 0 9 8 a c 6 c 4 < / d 1 p 1 : U U I D > < d 1 p 1 : C o n t a i n e r   z : R e f = " i 6 9 9 9 " / > < d 1 p 1 : V a l u e   i : t y p e = " d 1 : s t r i n g " > ' T 7 4 ' ! 7 5 : 7 5 < / d 1 p 1 : V a l u e > < / d 2 : a n y T y p e > < d 2 : a n y T y p e   z : I d = " i 7 0 7 5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6 9 9 8 " / > < d 1 p 1 : U U I D > 7 b 6 c f 6 5 b - 3 2 3 2 - 4 0 d 1 - 9 1 a c - e f e 4 c 6 2 6 f d 0 4 < / d 1 p 1 : U U I D > < d 1 p 1 : C o n t a i n e r   z : R e f = " i 6 9 9 9 " / > < d 1 p 1 : V a l u e   i : t y p e = " d 1 : s t r i n g " > ' T 7 5 ' ! 7 4 : 7 4 < / d 1 p 1 : V a l u e > < / d 2 : a n y T y p e > < d 2 : a n y T y p e   z : I d = " i 7 0 7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6 9 9 8 " / > < d 1 p 1 : U U I D > a 8 9 2 b 6 e 3 - 6 8 4 c - 4 6 5 c - a 3 1 b - 1 b 1 1 f c d 8 9 7 f 2 < / d 1 p 1 : U U I D > < d 1 p 1 : C o n t a i n e r   z : R e f = " i 6 9 9 9 " / > < d 1 p 1 : V a l u e   i : t y p e = " d 1 : s t r i n g " > ' T 7 6 ' ! 7 4 : 7 4 < / d 1 p 1 : V a l u e > < / d 2 : a n y T y p e > < d 2 : a n y T y p e   z : I d = " i 7 0 7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6 9 9 8 " / > < d 1 p 1 : U U I D > f 9 8 9 d 5 a 1 - 2 a d 9 - 4 9 9 e - 9 9 c 2 - a 1 e a c 9 b 5 d 1 b 4 < / d 1 p 1 : U U I D > < d 1 p 1 : C o n t a i n e r   z : R e f = " i 6 9 9 9 " / > < d 1 p 1 : V a l u e   i : t y p e = " d 1 : s t r i n g " > ' T 7 7 ' ! 7 4 : 7 4 < / d 1 p 1 : V a l u e > < / d 2 : a n y T y p e > < d 2 : a n y T y p e   z : I d = " i 7 0 7 8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6 9 9 8 " / > < d 1 p 1 : U U I D > 0 2 0 0 a 4 1 a - 6 5 1 5 - 4 8 0 d - 8 0 8 5 - d 9 d 0 1 9 f b 8 4 5 c < / d 1 p 1 : U U I D > < d 1 p 1 : C o n t a i n e r   z : R e f = " i 6 9 9 9 " / > < d 1 p 1 : V a l u e   i : t y p e = " d 1 : s t r i n g " > ' T 7 8 ' ! 7 4 : 7 4 < / d 1 p 1 : V a l u e > < / d 2 : a n y T y p e > < d 2 : a n y T y p e   z : I d = " i 7 0 7 9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6 9 9 8 " / > < d 1 p 1 : U U I D > e 3 6 4 4 9 6 e - 7 6 1 8 - 4 3 c c - 9 0 5 a - 2 a b a 5 2 3 7 c f 7 7 < / d 1 p 1 : U U I D > < d 1 p 1 : C o n t a i n e r   z : R e f = " i 6 9 9 9 " / > < d 1 p 1 : V a l u e   i : t y p e = " d 1 : s t r i n g " > ' T 7 9 ' ! 7 5 : 7 5 < / d 1 p 1 : V a l u e > < / d 2 : a n y T y p e > < d 2 : a n y T y p e   z : I d = " i 7 0 8 0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6 9 9 8 " / > < d 1 p 1 : U U I D > f 8 9 e 5 e c 3 - 7 3 c 9 - 4 0 9 2 - a 9 1 f - 0 7 9 7 4 b 4 d 3 f 5 1 < / d 1 p 1 : U U I D > < d 1 p 1 : C o n t a i n e r   z : R e f = " i 6 9 9 9 " / > < d 1 p 1 : V a l u e   i : t y p e = " d 1 : s t r i n g " > ' T 8 0 ' ! 7 5 : 7 5 < / d 1 p 1 : V a l u e > < / d 2 : a n y T y p e > < d 2 : a n y T y p e   z : I d = " i 7 0 8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6 9 9 8 " / > < d 1 p 1 : U U I D > 7 6 4 c 9 7 0 f - 3 2 9 a - 4 5 9 5 - 9 c 8 c - 1 b c 2 b e 2 3 7 5 c 4 < / d 1 p 1 : U U I D > < d 1 p 1 : C o n t a i n e r   z : R e f = " i 6 9 9 9 " / > < d 1 p 1 : V a l u e   i : t y p e = " d 1 : s t r i n g " > ' T 8 1 ' ! 7 5 : 7 5 < / d 1 p 1 : V a l u e > < / d 2 : a n y T y p e > < d 2 : a n y T y p e   z : I d = " i 7 0 8 2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6 9 9 8 " / > < d 1 p 1 : U U I D > 8 d 9 5 9 1 0 b - f 5 3 b - 4 e 0 e - b d 3 b - 3 d 0 d d 4 6 d 8 8 1 3 < / d 1 p 1 : U U I D > < d 1 p 1 : C o n t a i n e r   z : R e f = " i 6 9 9 9 " / > < d 1 p 1 : V a l u e   i : t y p e = " d 1 : s t r i n g " > ' T 8 2 ' ! 7 4 : 7 4 < / d 1 p 1 : V a l u e > < / d 2 : a n y T y p e > < d 2 : a n y T y p e   z : I d = " i 7 0 8 3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6 9 9 8 " / > < d 1 p 1 : U U I D > 1 c 5 9 f 2 8 2 - b c 2 3 - 4 9 6 e - b 8 9 0 - 1 5 0 4 0 2 5 1 4 e 4 c < / d 1 p 1 : U U I D > < d 1 p 1 : C o n t a i n e r   z : R e f = " i 6 9 9 9 " / > < d 1 p 1 : V a l u e   i : t y p e = " d 1 : s t r i n g " > ' T 8 3 ' ! 7 4 : 7 4 < / d 1 p 1 : V a l u e > < / d 2 : a n y T y p e > < d 2 : a n y T y p e   z : I d = " i 7 0 8 4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6 9 9 8 " / > < d 1 p 1 : U U I D > c 1 b 8 7 6 2 3 - 2 f 6 f - 4 1 a 7 - 8 a 9 4 - c a f 9 d d 3 5 1 6 2 8 < / d 1 p 1 : U U I D > < d 1 p 1 : C o n t a i n e r   z : R e f = " i 6 9 9 9 " / > < d 1 p 1 : V a l u e   i : t y p e = " d 1 : s t r i n g " > ' T 8 4 ' ! 7 4 : 7 4 < / d 1 p 1 : V a l u e > < / d 2 : a n y T y p e > < d 2 : a n y T y p e   z : I d = " i 7 0 8 5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6 9 9 8 " / > < d 1 p 1 : U U I D > a 4 d 0 7 f d 5 - 9 b d 6 - 4 7 2 2 - a 7 b 4 - 5 a 3 b 4 d f b c d e 3 < / d 1 p 1 : U U I D > < d 1 p 1 : C o n t a i n e r   z : R e f = " i 6 9 9 9 " / > < d 1 p 1 : V a l u e   i : t y p e = " d 1 : s t r i n g " > ' T 8 5 ' ! 7 4 : 7 4 < / d 1 p 1 : V a l u e > < / d 2 : a n y T y p e > < d 2 : a n y T y p e   z : I d = " i 7 0 8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6 9 9 8 " / > < d 1 p 1 : U U I D > 6 6 4 0 0 6 9 5 - b b d 4 - 4 7 5 b - b e a e - 9 9 c 2 d a 3 a e c f b < / d 1 p 1 : U U I D > < d 1 p 1 : C o n t a i n e r   z : R e f = " i 6 9 9 9 " / > < d 1 p 1 : V a l u e   i : t y p e = " d 1 : s t r i n g " > ' T 8 6 ' ! 7 3 : 7 3 < / d 1 p 1 : V a l u e > < / d 2 : a n y T y p e > < d 2 : a n y T y p e   z : I d = " i 7 0 8 7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6 9 9 8 " / > < d 1 p 1 : U U I D > 7 0 1 7 c 1 8 a - 6 3 6 1 - 4 8 4 f - a 1 4 5 - 3 0 f 3 c 5 5 5 2 f d 6 < / d 1 p 1 : U U I D > < d 1 p 1 : C o n t a i n e r   z : R e f = " i 6 9 9 9 " / > < d 1 p 1 : V a l u e   i : t y p e = " d 1 : s t r i n g " > ' T 8 7 ' ! 7 4 : 7 4 < / d 1 p 1 : V a l u e > < / d 2 : a n y T y p e > < d 2 : a n y T y p e   z : I d = " i 7 0 8 8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6 9 9 8 " / > < d 1 p 1 : U U I D > 6 5 d 9 3 a 7 f - 9 4 5 7 - 4 f 6 7 - 8 f e 4 - 6 c 6 5 4 3 5 b f 7 b f < / d 1 p 1 : U U I D > < d 1 p 1 : C o n t a i n e r   z : R e f = " i 6 9 9 9 " / > < d 1 p 1 : V a l u e   i : t y p e = " d 1 : s t r i n g " > ' T 8 8 ' ! 7 4 : 7 4 < / d 1 p 1 : V a l u e > < / d 2 : a n y T y p e > < d 2 : a n y T y p e   z : I d = " i 7 0 8 9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6 9 9 8 " / > < d 1 p 1 : U U I D > 6 c 7 9 1 f 3 d - 7 d 6 0 - 4 7 a 9 - a d 8 0 - 7 f 1 5 1 f 1 f 7 e 6 b < / d 1 p 1 : U U I D > < d 1 p 1 : C o n t a i n e r   z : R e f = " i 6 9 9 9 " / > < d 1 p 1 : V a l u e   i : t y p e = " d 1 : s t r i n g " > ' T 8 9 ' ! 7 4 : 7 4 < / d 1 p 1 : V a l u e > < / d 2 : a n y T y p e > < d 2 : a n y T y p e   z : I d = " i 7 0 9 0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6 9 9 8 " / > < d 1 p 1 : U U I D > 1 a d 2 c 0 a 1 - 6 0 f f - 4 0 2 6 - 8 b 2 c - 3 f 0 b 5 d 4 6 8 a d 4 < / d 1 p 1 : U U I D > < d 1 p 1 : C o n t a i n e r   z : R e f = " i 6 9 9 9 " / > < d 1 p 1 : V a l u e   i : t y p e = " d 1 : s t r i n g " > ' T 9 0 ' ! 7 3 : 7 3 < / d 1 p 1 : V a l u e > < / d 2 : a n y T y p e > < d 2 : a n y T y p e   z : I d = " i 7 0 9 1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6 9 9 8 " / > < d 1 p 1 : U U I D > 2 a 4 9 1 d 7 7 - a 7 f 7 - 4 b a 5 - b b 1 8 - 1 c e c 7 7 f 1 b f 4 5 < / d 1 p 1 : U U I D > < d 1 p 1 : C o n t a i n e r   z : R e f = " i 6 9 9 9 " / > < d 1 p 1 : V a l u e   i : t y p e = " d 1 : s t r i n g " > ' T 9 1 ' ! 7 3 : 7 3 < / d 1 p 1 : V a l u e > < / d 2 : a n y T y p e > < d 2 : a n y T y p e   z : I d = " i 7 0 9 2 "   i : t y p e = " d 1 p 1 : M D M P r o p e r t y " > < d 1 p 1 : N a m e > C o m p a r i s o n R e s u l t < / d 1 p 1 : N a m e > < d 1 p 1 : P a r e n t   z : R e f = " i 6 9 9 8 " / > < d 1 p 1 : U U I D > 1 2 5 4 e 0 2 2 - e c 3 4 - 4 9 7 0 - a 0 2 8 - a c 4 e c 9 c 4 a c 9 8 < / d 1 p 1 : U U I D > < d 1 p 1 : C o n t a i n e r   z : R e f = " i 6 9 9 9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0 9 3 " > < d 1 p 1 : U U I D > 9 7 1 2 f d 0 1 - 8 9 0 0 - 4 1 a b - b 2 f 7 - 4 1 9 c c 7 5 9 1 e c 3 < / d 1 p 1 : U U I D > < d 1 p 1 : _ e l e m e n t s > < d 2 : a n y T y p e   z : R e f = " i 7 0 0 0 " / > < d 2 : a n y T y p e   z : R e f = " i 7 0 0 1 " / > < d 2 : a n y T y p e   z : R e f = " i 7 0 0 2 " / > < d 2 : a n y T y p e   z : R e f = " i 7 0 0 3 " / > < d 2 : a n y T y p e   z : R e f = " i 7 0 0 4 " / > < d 2 : a n y T y p e   z : R e f = " i 7 0 0 5 " / > < d 2 : a n y T y p e   z : R e f = " i 7 0 0 6 " / > < d 2 : a n y T y p e   z : R e f = " i 7 0 0 7 " / > < d 2 : a n y T y p e   z : R e f = " i 7 0 0 8 " / > < d 2 : a n y T y p e   z : R e f = " i 7 0 0 9 " / > < d 2 : a n y T y p e   z : R e f = " i 7 0 1 0 " / > < d 2 : a n y T y p e   z : R e f = " i 7 0 1 1 " / > < d 2 : a n y T y p e   z : R e f = " i 7 0 1 2 " / > < d 2 : a n y T y p e   z : R e f = " i 7 0 1 3 " / > < d 2 : a n y T y p e   z : R e f = " i 7 0 1 4 " / > < d 2 : a n y T y p e   z : R e f = " i 7 0 1 5 " / > < d 2 : a n y T y p e   z : R e f = " i 7 0 1 6 " / > < d 2 : a n y T y p e   z : R e f = " i 7 0 1 7 " / > < d 2 : a n y T y p e   z : R e f = " i 7 0 1 8 " / > < d 2 : a n y T y p e   z : R e f = " i 7 0 1 9 " / > < d 2 : a n y T y p e   z : R e f = " i 7 0 2 0 " / > < d 2 : a n y T y p e   z : R e f = " i 7 0 2 1 " / > < d 2 : a n y T y p e   z : R e f = " i 7 0 2 2 " / > < d 2 : a n y T y p e   z : R e f = " i 7 0 2 3 " / > < d 2 : a n y T y p e   z : R e f = " i 7 0 2 4 " / > < d 2 : a n y T y p e   z : R e f = " i 7 0 2 5 " / > < d 2 : a n y T y p e   z : R e f = " i 7 0 2 6 " / > < d 2 : a n y T y p e   z : R e f = " i 7 0 2 7 " / > < d 2 : a n y T y p e   z : R e f = " i 7 0 2 8 " / > < d 2 : a n y T y p e   z : R e f = " i 7 0 2 9 " / > < d 2 : a n y T y p e   z : R e f = " i 7 0 3 0 " / > < d 2 : a n y T y p e   z : R e f = " i 7 0 3 1 " / > < d 2 : a n y T y p e   z : R e f = " i 7 0 3 2 " / > < d 2 : a n y T y p e   z : R e f = " i 7 0 3 3 " / > < d 2 : a n y T y p e   z : R e f = " i 7 0 3 4 " / > < d 2 : a n y T y p e   z : R e f = " i 7 0 3 5 " / > < d 2 : a n y T y p e   z : R e f = " i 7 0 3 6 " / > < d 2 : a n y T y p e   z : R e f = " i 7 0 3 7 " / > < d 2 : a n y T y p e   z : R e f = " i 7 0 3 8 " / > < d 2 : a n y T y p e   z : R e f = " i 7 0 3 9 " / > < d 2 : a n y T y p e   z : R e f = " i 7 0 4 0 " / > < d 2 : a n y T y p e   z : R e f = " i 7 0 4 1 " / > < d 2 : a n y T y p e   z : R e f = " i 7 0 4 2 " / > < d 2 : a n y T y p e   z : R e f = " i 7 0 4 3 " / > < d 2 : a n y T y p e   z : R e f = " i 7 0 4 4 " / > < d 2 : a n y T y p e   z : R e f = " i 7 0 4 5 " / > < d 2 : a n y T y p e   z : R e f = " i 7 0 4 6 " / > < d 2 : a n y T y p e   z : R e f = " i 7 0 4 7 " / > < d 2 : a n y T y p e   z : R e f = " i 7 0 4 8 " / > < d 2 : a n y T y p e   z : R e f = " i 7 0 4 9 " / > < d 2 : a n y T y p e   z : R e f = " i 7 0 5 0 " / > < d 2 : a n y T y p e   z : R e f = " i 7 0 5 1 " / > < d 2 : a n y T y p e   z : R e f = " i 7 0 5 2 " / > < d 2 : a n y T y p e   z : R e f = " i 7 0 5 3 " / > < d 2 : a n y T y p e   z : R e f = " i 7 0 5 4 " / > < d 2 : a n y T y p e   z : R e f = " i 7 0 5 5 " / > < d 2 : a n y T y p e   z : R e f = " i 7 0 5 6 " / > < d 2 : a n y T y p e   z : R e f = " i 7 0 5 7 " / > < d 2 : a n y T y p e   z : R e f = " i 7 0 5 8 " / > < d 2 : a n y T y p e   z : R e f = " i 7 0 5 9 " / > < d 2 : a n y T y p e   z : R e f = " i 7 0 6 0 " / > < d 2 : a n y T y p e   z : R e f = " i 7 0 6 1 " / > < d 2 : a n y T y p e   z : R e f = " i 7 0 6 2 " / > < d 2 : a n y T y p e   z : R e f = " i 7 0 6 3 " / > < d 2 : a n y T y p e   z : R e f = " i 7 0 6 4 " / > < d 2 : a n y T y p e   z : R e f = " i 7 0 6 5 " / > < d 2 : a n y T y p e   z : R e f = " i 7 0 6 6 " / > < d 2 : a n y T y p e   z : R e f = " i 7 0 6 7 " / > < d 2 : a n y T y p e   z : R e f = " i 7 0 6 8 " / > < d 2 : a n y T y p e   z : R e f = " i 7 0 6 9 " / > < d 2 : a n y T y p e   z : R e f = " i 7 0 7 0 " / > < d 2 : a n y T y p e   z : R e f = " i 7 0 7 1 " / > < d 2 : a n y T y p e   z : R e f = " i 7 0 7 2 " / > < d 2 : a n y T y p e   z : R e f = " i 7 0 7 3 " / > < d 2 : a n y T y p e   z : R e f = " i 7 0 7 4 " / > < d 2 : a n y T y p e   z : R e f = " i 7 0 7 5 " / > < d 2 : a n y T y p e   z : R e f = " i 7 0 7 6 " / > < d 2 : a n y T y p e   z : R e f = " i 7 0 7 7 " / > < d 2 : a n y T y p e   z : R e f = " i 7 0 7 8 " / > < d 2 : a n y T y p e   z : R e f = " i 7 0 7 9 " / > < d 2 : a n y T y p e   z : R e f = " i 7 0 8 0 " / > < d 2 : a n y T y p e   z : R e f = " i 7 0 8 1 " / > < d 2 : a n y T y p e   z : R e f = " i 7 0 8 2 " / > < d 2 : a n y T y p e   z : R e f = " i 7 0 8 3 " / > < d 2 : a n y T y p e   z : R e f = " i 7 0 8 4 " / > < d 2 : a n y T y p e   z : R e f = " i 7 0 8 5 " / > < d 2 : a n y T y p e   z : R e f = " i 7 0 8 6 " / > < d 2 : a n y T y p e   z : R e f = " i 7 0 8 7 " / > < d 2 : a n y T y p e   z : R e f = " i 7 0 8 8 " / > < d 2 : a n y T y p e   z : R e f = " i 7 0 8 9 " / > < d 2 : a n y T y p e   z : R e f = " i 7 0 9 0 " / > < d 2 : a n y T y p e   z : R e f = " i 7 0 9 1 " / > < d 2 : a n y T y p e   z : R e f = " i 7 0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0 9 4 "   i : t y p e = " d 1 p 1 : L a b e l " > < d 1 p 1 : P a r e n t   z : R e f = " i 6 9 9 8 " / > < d 1 p 1 : U U I D > d a f 1 c e 5 a - 3 7 f f - 4 e 6 5 - b 1 c e - f 2 6 4 a e 2 2 b a 2 d 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 M � c a n i q u e ,   � l e c t r i c i t � ,   � l e c t r o n i q u e 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7 0 9 5 "   i : t y p e = " d 1 p 1 : E l e m e n t " > < d 1 p 1 : N a m e > S T & a m p ; 3 2 ; D o m a i n e s & a m p ; 3 2 ; t e c h n i c o & a m p ; 4 5 ; p r o f e s s i o n n e l s & a m p ; 3 2 ; d e s & a m p ; 3 2 ; s e r v i c e s < / d 1 p 1 : N a m e > < d 1 p 1 : O b j e c t T y p e > E l e m e n t < / d 1 p 1 : O b j e c t T y p e > < d 1 p 1 : P a r e n t   z : R e f = " i 2 4 1 " / > < d 1 p 1 : U U I D > e c 2 d 9 7 6 5 - c e 0 6 - 4 5 a 3 - 8 3 8 f - 7 2 9 3 f 8 3 4 3 8 d e < / d 1 p 1 : U U I D > < d 1 p 1 : _ p r o p e r t i e s   z : I d = " i 7 0 9 6 "   i : t y p e = " d 1 p 1 : M D M P r o p e r t i e s " > < d 1 p 1 : P a r e n t   z : R e f = " i 7 0 9 5 " / > < d 1 p 1 : U U I D > b 1 d a 4 b e b - 7 0 4 6 - 4 e 8 d - 9 a 4 f - c 1 c 0 f 8 a f 2 7 3 e < / d 1 p 1 : U U I D > < d 1 p 1 : _ e l e m e n t s > < d 2 : a n y T y p e   z : I d = " i 7 0 9 7 "   i : t y p e = " d 1 p 1 : M D M P r o p e r t y " > < d 1 p 1 : N a m e > S i g L e t t e r < / d 1 p 1 : N a m e > < d 1 p 1 : P a r e n t   z : R e f = " i 7 0 9 5 " / > < d 1 p 1 : U U I D > 6 8 5 9 1 0 f c - 2 1 1 4 - 4 f 1 3 - a 3 6 2 - 2 8 c a 6 7 7 9 2 2 6 1 < / d 1 p 1 : U U I D > < d 1 p 1 : C o n t a i n e r   z : R e f = " i 7 0 9 6 " / > < d 1 p 1 : V a l u e   i : t y p e = " d 1 : s t r i n g " > < / d 1 p 1 : V a l u e > < / d 2 : a n y T y p e > < d 2 : a n y T y p e   z : I d = " i 7 0 9 8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7 0 9 5 " / > < d 1 p 1 : U U I D > 5 5 a c 8 8 5 d - c 0 0 f - 4 4 5 3 - a d 0 e - c 5 3 9 0 1 b b a 0 e 6 < / d 1 p 1 : U U I D > < d 1 p 1 : C o n t a i n e r   z : R e f = " i 7 0 9 6 " / > < d 1 p 1 : V a l u e   i : t y p e = " d 1 : s t r i n g " > ' T 1 ' ! 7 4 : 7 4 < / d 1 p 1 : V a l u e > < / d 2 : a n y T y p e > < d 2 : a n y T y p e   z : I d = " i 7 0 9 9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7 0 9 5 " / > < d 1 p 1 : U U I D > 6 f 6 1 6 1 f 4 - e 2 f f - 4 8 e 6 - b 0 f 1 - b 0 d 1 e 1 a c 4 d 0 d < / d 1 p 1 : U U I D > < d 1 p 1 : C o n t a i n e r   z : R e f = " i 7 0 9 6 " / > < d 1 p 1 : V a l u e   i : t y p e = " d 1 : s t r i n g " > ' T 2 ' ! 7 4 : 7 4 < / d 1 p 1 : V a l u e > < / d 2 : a n y T y p e > < d 2 : a n y T y p e   z : I d = " i 7 1 0 0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7 0 9 5 " / > < d 1 p 1 : U U I D > 0 0 1 7 a 8 1 7 - 9 d 0 9 - 4 e 7 1 - b 3 d 3 - 5 4 e 7 0 7 4 d 0 a 1 a < / d 1 p 1 : U U I D > < d 1 p 1 : C o n t a i n e r   z : R e f = " i 7 0 9 6 " / > < d 1 p 1 : V a l u e   i : t y p e = " d 1 : s t r i n g " > ' T 3 ' ! 7 4 : 7 4 < / d 1 p 1 : V a l u e > < / d 2 : a n y T y p e > < d 2 : a n y T y p e   z : I d = " i 7 1 0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7 0 9 5 " / > < d 1 p 1 : U U I D > e 8 3 3 0 4 c d - 5 e 0 1 - 4 5 1 6 - 8 5 c 3 - 1 d 5 8 7 d 4 e 9 4 3 d < / d 1 p 1 : U U I D > < d 1 p 1 : C o n t a i n e r   z : R e f = " i 7 0 9 6 " / > < d 1 p 1 : V a l u e   i : t y p e = " d 1 : s t r i n g " > ' T 4 ' ! 7 4 : 7 4 < / d 1 p 1 : V a l u e > < / d 2 : a n y T y p e > < d 2 : a n y T y p e   z : I d = " i 7 1 0 2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7 0 9 5 " / > < d 1 p 1 : U U I D > c 9 b 3 7 2 a 5 - a e 2 3 - 4 e 5 1 - b 5 e 0 - 5 7 5 3 8 f 7 0 0 f e 4 < / d 1 p 1 : U U I D > < d 1 p 1 : C o n t a i n e r   z : R e f = " i 7 0 9 6 " / > < d 1 p 1 : V a l u e   i : t y p e = " d 1 : s t r i n g " > ' T 5 ' ! 7 4 : 7 4 < / d 1 p 1 : V a l u e > < / d 2 : a n y T y p e > < d 2 : a n y T y p e   z : I d = " i 7 1 0 3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7 0 9 5 " / > < d 1 p 1 : U U I D > 8 2 3 4 d a 4 8 - 0 1 1 b - 4 3 d d - b f 8 9 - 8 1 1 0 c 4 d 6 9 9 7 f < / d 1 p 1 : U U I D > < d 1 p 1 : C o n t a i n e r   z : R e f = " i 7 0 9 6 " / > < d 1 p 1 : V a l u e   i : t y p e = " d 1 : s t r i n g " > ' T 6 ' ! 7 4 : 7 4 < / d 1 p 1 : V a l u e > < / d 2 : a n y T y p e > < d 2 : a n y T y p e   z : I d = " i 7 1 0 4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7 0 9 5 " / > < d 1 p 1 : U U I D > 9 2 1 3 9 f 7 0 - 8 0 b 4 - 4 3 4 3 - a c 1 d - 0 8 a 5 6 d c 0 7 7 3 a < / d 1 p 1 : U U I D > < d 1 p 1 : C o n t a i n e r   z : R e f = " i 7 0 9 6 " / > < d 1 p 1 : V a l u e   i : t y p e = " d 1 : s t r i n g " > ' T 7 ' ! 7 4 : 7 4 < / d 1 p 1 : V a l u e > < / d 2 : a n y T y p e > < d 2 : a n y T y p e   z : I d = " i 7 1 0 5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7 0 9 5 " / > < d 1 p 1 : U U I D > 7 1 2 d 3 7 c 6 - b e d 9 - 4 2 a 9 - a 8 c c - f 1 1 5 4 9 8 1 d 5 a c < / d 1 p 1 : U U I D > < d 1 p 1 : C o n t a i n e r   z : R e f = " i 7 0 9 6 " / > < d 1 p 1 : V a l u e   i : t y p e = " d 1 : s t r i n g " > ' T 8 ' ! 7 4 : 7 4 < / d 1 p 1 : V a l u e > < / d 2 : a n y T y p e > < d 2 : a n y T y p e   z : I d = " i 7 1 0 6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7 0 9 5 " / > < d 1 p 1 : U U I D > 6 a 0 2 3 b 2 7 - e a c 7 - 4 3 9 a - 8 3 e 9 - e 0 8 6 f 6 c c 7 7 d 6 < / d 1 p 1 : U U I D > < d 1 p 1 : C o n t a i n e r   z : R e f = " i 7 0 9 6 " / > < d 1 p 1 : V a l u e   i : t y p e = " d 1 : s t r i n g " > ' T 9 ' ! 7 4 : 7 4 < / d 1 p 1 : V a l u e > < / d 2 : a n y T y p e > < d 2 : a n y T y p e   z : I d = " i 7 1 0 7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7 0 9 5 " / > < d 1 p 1 : U U I D > 5 2 b 5 b 8 1 d - f a 2 6 - 4 2 7 c - 9 a 5 4 - 8 2 3 2 2 3 e 2 5 2 9 0 < / d 1 p 1 : U U I D > < d 1 p 1 : C o n t a i n e r   z : R e f = " i 7 0 9 6 " / > < d 1 p 1 : V a l u e   i : t y p e = " d 1 : s t r i n g " > ' T 1 0 ' ! 7 4 : 7 4 < / d 1 p 1 : V a l u e > < / d 2 : a n y T y p e > < d 2 : a n y T y p e   z : I d = " i 7 1 0 8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7 0 9 5 " / > < d 1 p 1 : U U I D > 8 7 b 8 f b 7 0 - e e 1 b - 4 f f 3 - 9 7 f 1 - 1 4 0 8 c 7 2 0 e e f 6 < / d 1 p 1 : U U I D > < d 1 p 1 : C o n t a i n e r   z : R e f = " i 7 0 9 6 " / > < d 1 p 1 : V a l u e   i : t y p e = " d 1 : s t r i n g " > ' T 1 1 ' ! 7 4 : 7 4 < / d 1 p 1 : V a l u e > < / d 2 : a n y T y p e > < d 2 : a n y T y p e   z : I d = " i 7 1 0 9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7 0 9 5 " / > < d 1 p 1 : U U I D > a 4 f f 9 7 c 4 - f 3 a 1 - 4 5 5 6 - 9 e 7 d - b 1 5 2 7 3 f 7 a 3 7 f < / d 1 p 1 : U U I D > < d 1 p 1 : C o n t a i n e r   z : R e f = " i 7 0 9 6 " / > < d 1 p 1 : V a l u e   i : t y p e = " d 1 : s t r i n g " > ' T 1 2 ' ! 7 4 : 7 4 < / d 1 p 1 : V a l u e > < / d 2 : a n y T y p e > < d 2 : a n y T y p e   z : I d = " i 7 1 1 0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7 0 9 5 " / > < d 1 p 1 : U U I D > 2 6 f d b 5 d b - 8 6 a e - 4 3 6 9 - 9 d 2 c - 1 5 2 6 7 1 7 0 0 6 d 2 < / d 1 p 1 : U U I D > < d 1 p 1 : C o n t a i n e r   z : R e f = " i 7 0 9 6 " / > < d 1 p 1 : V a l u e   i : t y p e = " d 1 : s t r i n g " > ' T 1 3 ' ! 7 4 : 7 4 < / d 1 p 1 : V a l u e > < / d 2 : a n y T y p e > < d 2 : a n y T y p e   z : I d = " i 7 1 1 1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7 0 9 5 " / > < d 1 p 1 : U U I D > 0 f 2 a 3 3 9 b - 2 e f c - 4 1 7 c - 9 3 2 b - 3 8 2 3 b 2 8 b 3 5 8 9 < / d 1 p 1 : U U I D > < d 1 p 1 : C o n t a i n e r   z : R e f = " i 7 0 9 6 " / > < d 1 p 1 : V a l u e   i : t y p e = " d 1 : s t r i n g " > ' T 1 4 ' ! 7 4 : 7 4 < / d 1 p 1 : V a l u e > < / d 2 : a n y T y p e > < d 2 : a n y T y p e   z : I d = " i 7 1 1 2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7 0 9 5 " / > < d 1 p 1 : U U I D > c c a 9 e b 0 6 - f 6 8 7 - 4 e d 3 - a 1 9 d - 6 a 8 f 5 f f e 7 e e 7 < / d 1 p 1 : U U I D > < d 1 p 1 : C o n t a i n e r   z : R e f = " i 7 0 9 6 " / > < d 1 p 1 : V a l u e   i : t y p e = " d 1 : s t r i n g " > ' T 1 5 ' ! 7 4 : 7 4 < / d 1 p 1 : V a l u e > < / d 2 : a n y T y p e > < d 2 : a n y T y p e   z : I d = " i 7 1 1 3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7 0 9 5 " / > < d 1 p 1 : U U I D > 2 2 6 4 f 1 0 8 - 2 4 3 5 - 4 0 3 a - b c 9 4 - 3 0 a 5 a d 4 5 3 3 0 b < / d 1 p 1 : U U I D > < d 1 p 1 : C o n t a i n e r   z : R e f = " i 7 0 9 6 " / > < d 1 p 1 : V a l u e   i : t y p e = " d 1 : s t r i n g " > ' T 1 6 ' ! 7 4 : 7 4 < / d 1 p 1 : V a l u e > < / d 2 : a n y T y p e > < d 2 : a n y T y p e   z : I d = " i 7 1 1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7 0 9 5 " / > < d 1 p 1 : U U I D > b 9 f 4 3 6 3 7 - d a 2 1 - 4 4 0 f - a 6 1 e - 0 f 7 8 6 2 8 d d b 7 7 < / d 1 p 1 : U U I D > < d 1 p 1 : C o n t a i n e r   z : R e f = " i 7 0 9 6 " / > < d 1 p 1 : V a l u e   i : t y p e = " d 1 : s t r i n g " > ' T 1 7 ' ! 7 4 : 7 4 < / d 1 p 1 : V a l u e > < / d 2 : a n y T y p e > < d 2 : a n y T y p e   z : I d = " i 7 1 1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7 0 9 5 " / > < d 1 p 1 : U U I D > 1 a 1 e 3 5 c 3 - 2 4 8 4 - 4 b 0 c - 9 8 d b - b 7 5 9 e a c 3 6 f 8 d < / d 1 p 1 : U U I D > < d 1 p 1 : C o n t a i n e r   z : R e f = " i 7 0 9 6 " / > < d 1 p 1 : V a l u e   i : t y p e = " d 1 : s t r i n g " > ' T 1 8 ' ! 7 4 : 7 4 < / d 1 p 1 : V a l u e > < / d 2 : a n y T y p e > < d 2 : a n y T y p e   z : I d = " i 7 1 1 6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7 0 9 5 " / > < d 1 p 1 : U U I D > 4 6 6 e 6 b 2 0 - b 5 9 2 - 4 0 e e - 8 5 1 a - 1 f 6 8 1 3 c 8 9 9 5 4 < / d 1 p 1 : U U I D > < d 1 p 1 : C o n t a i n e r   z : R e f = " i 7 0 9 6 " / > < d 1 p 1 : V a l u e   i : t y p e = " d 1 : s t r i n g " > ' T 1 9 ' ! 7 4 : 7 4 < / d 1 p 1 : V a l u e > < / d 2 : a n y T y p e > < d 2 : a n y T y p e   z : I d = " i 7 1 1 7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7 0 9 5 " / > < d 1 p 1 : U U I D > 4 4 6 7 c 5 0 f - 6 1 e c - 4 8 f 1 - 8 e 8 f - 0 4 f a 4 5 e 2 1 e 6 3 < / d 1 p 1 : U U I D > < d 1 p 1 : C o n t a i n e r   z : R e f = " i 7 0 9 6 " / > < d 1 p 1 : V a l u e   i : t y p e = " d 1 : s t r i n g " > ' T 2 0 ' ! 7 4 : 7 4 < / d 1 p 1 : V a l u e > < / d 2 : a n y T y p e > < d 2 : a n y T y p e   z : I d = " i 7 1 1 8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7 0 9 5 " / > < d 1 p 1 : U U I D > 9 b 5 a 2 8 1 4 - 5 6 4 a - 4 2 8 a - 9 0 9 8 - 2 e d a e a a a 8 7 e a < / d 1 p 1 : U U I D > < d 1 p 1 : C o n t a i n e r   z : R e f = " i 7 0 9 6 " / > < d 1 p 1 : V a l u e   i : t y p e = " d 1 : s t r i n g " > ' T 2 1 ' ! 7 4 : 7 4 < / d 1 p 1 : V a l u e > < / d 2 : a n y T y p e > < d 2 : a n y T y p e   z : I d = " i 7 1 1 9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7 0 9 5 " / > < d 1 p 1 : U U I D > 7 b a d a d 6 0 - 5 0 c a - 4 7 9 a - b c 5 5 - 7 7 f f 6 b a d 6 e d 9 < / d 1 p 1 : U U I D > < d 1 p 1 : C o n t a i n e r   z : R e f = " i 7 0 9 6 " / > < d 1 p 1 : V a l u e   i : t y p e = " d 1 : s t r i n g " > ' T 2 2 ' ! 7 5 : 7 5 < / d 1 p 1 : V a l u e > < / d 2 : a n y T y p e > < d 2 : a n y T y p e   z : I d = " i 7 1 2 0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7 0 9 5 " / > < d 1 p 1 : U U I D > d 9 6 4 3 e 0 b - 5 a 5 f - 4 4 8 b - 8 b 4 9 - 8 a a c 8 a c 9 3 b 0 f < / d 1 p 1 : U U I D > < d 1 p 1 : C o n t a i n e r   z : R e f = " i 7 0 9 6 " / > < d 1 p 1 : V a l u e   i : t y p e = " d 1 : s t r i n g " > ' T 2 3 ' ! 7 5 : 7 5 < / d 1 p 1 : V a l u e > < / d 2 : a n y T y p e > < d 2 : a n y T y p e   z : I d = " i 7 1 2 1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7 0 9 5 " / > < d 1 p 1 : U U I D > b 7 b 8 d 6 c d - c 7 7 7 - 4 9 b 4 - a 4 8 c - 0 c 5 8 a d f 8 7 0 1 a < / d 1 p 1 : U U I D > < d 1 p 1 : C o n t a i n e r   z : R e f = " i 7 0 9 6 " / > < d 1 p 1 : V a l u e   i : t y p e = " d 1 : s t r i n g " > ' T 2 4 ' ! 7 5 : 7 5 < / d 1 p 1 : V a l u e > < / d 2 : a n y T y p e > < d 2 : a n y T y p e   z : I d = " i 7 1 2 2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7 0 9 5 " / > < d 1 p 1 : U U I D > 2 c 1 f 1 5 8 c - a 4 d c - 4 5 5 e - 9 4 3 c - 3 b 0 a c 0 5 5 c 4 1 1 < / d 1 p 1 : U U I D > < d 1 p 1 : C o n t a i n e r   z : R e f = " i 7 0 9 6 " / > < d 1 p 1 : V a l u e   i : t y p e = " d 1 : s t r i n g " > ' T 2 5 ' ! 7 5 : 7 5 < / d 1 p 1 : V a l u e > < / d 2 : a n y T y p e > < d 2 : a n y T y p e   z : I d = " i 7 1 2 3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7 0 9 5 " / > < d 1 p 1 : U U I D > 9 e 4 3 7 9 1 c - c b 3 b - 4 e b d - b 2 1 f - 3 9 4 4 d 0 3 3 4 2 4 4 < / d 1 p 1 : U U I D > < d 1 p 1 : C o n t a i n e r   z : R e f = " i 7 0 9 6 " / > < d 1 p 1 : V a l u e   i : t y p e = " d 1 : s t r i n g " > ' T 2 6 ' ! 7 5 : 7 5 < / d 1 p 1 : V a l u e > < / d 2 : a n y T y p e > < d 2 : a n y T y p e   z : I d = " i 7 1 2 4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7 0 9 5 " / > < d 1 p 1 : U U I D > 1 2 2 a e 2 6 1 - c 9 5 1 - 4 f c 8 - 9 8 c 6 - a d 6 e d c 8 b 0 e 6 3 < / d 1 p 1 : U U I D > < d 1 p 1 : C o n t a i n e r   z : R e f = " i 7 0 9 6 " / > < d 1 p 1 : V a l u e   i : t y p e = " d 1 : s t r i n g " > ' T 2 7 ' ! 7 5 : 7 5 < / d 1 p 1 : V a l u e > < / d 2 : a n y T y p e > < d 2 : a n y T y p e   z : I d = " i 7 1 2 5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7 0 9 5 " / > < d 1 p 1 : U U I D > a 4 1 e 9 e c c - 0 3 8 4 - 4 e e 7 - a a 9 1 - b 9 7 b 3 9 5 9 a 9 9 4 < / d 1 p 1 : U U I D > < d 1 p 1 : C o n t a i n e r   z : R e f = " i 7 0 9 6 " / > < d 1 p 1 : V a l u e   i : t y p e = " d 1 : s t r i n g " > ' T 2 8 ' ! 7 5 : 7 5 < / d 1 p 1 : V a l u e > < / d 2 : a n y T y p e > < d 2 : a n y T y p e   z : I d = " i 7 1 2 6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7 0 9 5 " / > < d 1 p 1 : U U I D > 0 7 3 b 0 6 a 9 - 9 a 4 6 - 4 a 6 7 - 9 f c 2 - e 2 a b b 4 1 3 d 7 b 9 < / d 1 p 1 : U U I D > < d 1 p 1 : C o n t a i n e r   z : R e f = " i 7 0 9 6 " / > < d 1 p 1 : V a l u e   i : t y p e = " d 1 : s t r i n g " > ' T 2 9 ' ! 7 5 : 7 5 < / d 1 p 1 : V a l u e > < / d 2 : a n y T y p e > < d 2 : a n y T y p e   z : I d = " i 7 1 2 7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7 0 9 5 " / > < d 1 p 1 : U U I D > 0 d 2 6 4 5 6 7 - 8 8 5 8 - 4 9 9 7 - a 7 e d - 2 3 8 c e e 5 7 8 9 b c < / d 1 p 1 : U U I D > < d 1 p 1 : C o n t a i n e r   z : R e f = " i 7 0 9 6 " / > < d 1 p 1 : V a l u e   i : t y p e = " d 1 : s t r i n g " > ' T 3 0 ' ! 7 6 : 7 6 < / d 1 p 1 : V a l u e > < / d 2 : a n y T y p e > < d 2 : a n y T y p e   z : I d = " i 7 1 2 8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7 0 9 5 " / > < d 1 p 1 : U U I D > 0 8 6 c 1 5 e c - f c a 5 - 4 c d 0 - b c 0 0 - 9 7 e 5 2 3 5 b b e f e < / d 1 p 1 : U U I D > < d 1 p 1 : C o n t a i n e r   z : R e f = " i 7 0 9 6 " / > < d 1 p 1 : V a l u e   i : t y p e = " d 1 : s t r i n g " > ' T 3 1 ' ! 7 6 : 7 6 < / d 1 p 1 : V a l u e > < / d 2 : a n y T y p e > < d 2 : a n y T y p e   z : I d = " i 7 1 2 9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7 0 9 5 " / > < d 1 p 1 : U U I D > a 6 2 a d c c 0 - 9 3 c c - 4 2 0 d - a 0 4 1 - b f 1 a a 2 e 3 3 0 4 2 < / d 1 p 1 : U U I D > < d 1 p 1 : C o n t a i n e r   z : R e f = " i 7 0 9 6 " / > < d 1 p 1 : V a l u e   i : t y p e = " d 1 : s t r i n g " > ' T 3 2 ' ! 7 6 : 7 6 < / d 1 p 1 : V a l u e > < / d 2 : a n y T y p e > < d 2 : a n y T y p e   z : I d = " i 7 1 3 0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7 0 9 5 " / > < d 1 p 1 : U U I D > 3 1 8 e 9 c b a - 0 8 1 d - 4 7 e 5 - b 1 7 9 - 9 3 f a b 5 e 5 9 9 c 8 < / d 1 p 1 : U U I D > < d 1 p 1 : C o n t a i n e r   z : R e f = " i 7 0 9 6 " / > < d 1 p 1 : V a l u e   i : t y p e = " d 1 : s t r i n g " > ' T 3 3 ' ! 7 6 : 7 6 < / d 1 p 1 : V a l u e > < / d 2 : a n y T y p e > < d 2 : a n y T y p e   z : I d = " i 7 1 3 1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7 0 9 5 " / > < d 1 p 1 : U U I D > 7 b 5 4 4 a 2 d - 4 e 2 f - 4 6 8 a - a b 3 6 - 9 7 6 c c 0 d 9 d a a 1 < / d 1 p 1 : U U I D > < d 1 p 1 : C o n t a i n e r   z : R e f = " i 7 0 9 6 " / > < d 1 p 1 : V a l u e   i : t y p e = " d 1 : s t r i n g " > ' T 3 4 ' ! 7 6 : 7 6 < / d 1 p 1 : V a l u e > < / d 2 : a n y T y p e > < d 2 : a n y T y p e   z : I d = " i 7 1 3 2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7 0 9 5 " / > < d 1 p 1 : U U I D > e 2 1 5 a 2 0 4 - 6 b b b - 4 2 9 e - b d f 3 - 4 a 4 9 4 6 b 4 5 b 5 b < / d 1 p 1 : U U I D > < d 1 p 1 : C o n t a i n e r   z : R e f = " i 7 0 9 6 " / > < d 1 p 1 : V a l u e   i : t y p e = " d 1 : s t r i n g " > ' T 3 5 ' ! 7 6 : 7 6 < / d 1 p 1 : V a l u e > < / d 2 : a n y T y p e > < d 2 : a n y T y p e   z : I d = " i 7 1 3 3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7 0 9 5 " / > < d 1 p 1 : U U I D > 0 2 f f 7 f 6 b - 6 f 3 3 - 4 a 3 3 - 9 3 7 2 - b 2 5 1 6 4 e 9 c 5 1 5 < / d 1 p 1 : U U I D > < d 1 p 1 : C o n t a i n e r   z : R e f = " i 7 0 9 6 " / > < d 1 p 1 : V a l u e   i : t y p e = " d 1 : s t r i n g " > ' T 3 6 ' ! 7 6 : 7 6 < / d 1 p 1 : V a l u e > < / d 2 : a n y T y p e > < d 2 : a n y T y p e   z : I d = " i 7 1 3 4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7 0 9 5 " / > < d 1 p 1 : U U I D > e 9 6 4 e 0 6 8 - 0 9 f 8 - 4 3 b c - a b 6 0 - b a 5 e 0 a d 6 3 d 7 6 < / d 1 p 1 : U U I D > < d 1 p 1 : C o n t a i n e r   z : R e f = " i 7 0 9 6 " / > < d 1 p 1 : V a l u e   i : t y p e = " d 1 : s t r i n g " > ' T 3 7 ' ! 7 6 : 7 6 < / d 1 p 1 : V a l u e > < / d 2 : a n y T y p e > < d 2 : a n y T y p e   z : I d = " i 7 1 3 5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7 0 9 5 " / > < d 1 p 1 : U U I D > 3 d d 9 5 8 b c - 9 0 8 f - 4 4 8 a - 9 8 3 b - 5 a 3 3 8 e f a 8 2 1 c < / d 1 p 1 : U U I D > < d 1 p 1 : C o n t a i n e r   z : R e f = " i 7 0 9 6 " / > < d 1 p 1 : V a l u e   i : t y p e = " d 1 : s t r i n g " > ' T 3 8 ' ! 7 5 : 7 5 < / d 1 p 1 : V a l u e > < / d 2 : a n y T y p e > < d 2 : a n y T y p e   z : I d = " i 7 1 3 6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7 0 9 5 " / > < d 1 p 1 : U U I D > 0 3 2 4 4 d f 8 - 2 2 b 1 - 4 c 5 f - b a 2 3 - 6 b 8 5 3 2 e 6 9 7 e a < / d 1 p 1 : U U I D > < d 1 p 1 : C o n t a i n e r   z : R e f = " i 7 0 9 6 " / > < d 1 p 1 : V a l u e   i : t y p e = " d 1 : s t r i n g " > ' T 3 9 ' ! 7 5 : 7 5 < / d 1 p 1 : V a l u e > < / d 2 : a n y T y p e > < d 2 : a n y T y p e   z : I d = " i 7 1 3 7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7 0 9 5 " / > < d 1 p 1 : U U I D > 2 7 e 4 f c 8 0 - 8 b 8 6 - 4 3 8 3 - 9 4 6 c - d 4 a 4 2 4 f c 3 7 3 a < / d 1 p 1 : U U I D > < d 1 p 1 : C o n t a i n e r   z : R e f = " i 7 0 9 6 " / > < d 1 p 1 : V a l u e   i : t y p e = " d 1 : s t r i n g " > ' T 4 0 ' ! 7 5 : 7 5 < / d 1 p 1 : V a l u e > < / d 2 : a n y T y p e > < d 2 : a n y T y p e   z : I d = " i 7 1 3 8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7 0 9 5 " / > < d 1 p 1 : U U I D > 9 7 a b 2 9 d 9 - 0 4 2 1 - 4 8 d e - a 6 5 a - 7 3 4 4 a 6 f c 3 7 7 3 < / d 1 p 1 : U U I D > < d 1 p 1 : C o n t a i n e r   z : R e f = " i 7 0 9 6 " / > < d 1 p 1 : V a l u e   i : t y p e = " d 1 : s t r i n g " > ' T 4 1 ' ! 7 5 : 7 5 < / d 1 p 1 : V a l u e > < / d 2 : a n y T y p e > < d 2 : a n y T y p e   z : I d = " i 7 1 3 9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7 0 9 5 " / > < d 1 p 1 : U U I D > 6 c 4 1 0 7 9 1 - e d e 3 - 4 e b b - a 3 9 f - 4 7 7 6 8 b 0 8 d 3 b 7 < / d 1 p 1 : U U I D > < d 1 p 1 : C o n t a i n e r   z : R e f = " i 7 0 9 6 " / > < d 1 p 1 : V a l u e   i : t y p e = " d 1 : s t r i n g " > ' T 4 2 ' ! 7 5 : 7 5 < / d 1 p 1 : V a l u e > < / d 2 : a n y T y p e > < d 2 : a n y T y p e   z : I d = " i 7 1 4 0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7 0 9 5 " / > < d 1 p 1 : U U I D > 0 3 5 f 5 f c a - 9 0 a 3 - 4 8 7 b - 8 6 b a - a 2 e b 1 9 5 8 a e e 9 < / d 1 p 1 : U U I D > < d 1 p 1 : C o n t a i n e r   z : R e f = " i 7 0 9 6 " / > < d 1 p 1 : V a l u e   i : t y p e = " d 1 : s t r i n g " > ' T 4 3 ' ! 7 5 : 7 5 < / d 1 p 1 : V a l u e > < / d 2 : a n y T y p e > < d 2 : a n y T y p e   z : I d = " i 7 1 4 1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7 0 9 5 " / > < d 1 p 1 : U U I D > f 8 b 9 b 2 8 8 - 3 2 c 8 - 4 d 7 1 - 9 b a 1 - c b 5 8 0 c 4 4 9 c 8 d < / d 1 p 1 : U U I D > < d 1 p 1 : C o n t a i n e r   z : R e f = " i 7 0 9 6 " / > < d 1 p 1 : V a l u e   i : t y p e = " d 1 : s t r i n g " > ' T 4 4 ' ! 7 5 : 7 5 < / d 1 p 1 : V a l u e > < / d 2 : a n y T y p e > < d 2 : a n y T y p e   z : I d = " i 7 1 4 2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7 0 9 5 " / > < d 1 p 1 : U U I D > 3 7 a 5 5 9 4 2 - 0 3 0 7 - 4 8 d 4 - 8 8 8 1 - 0 f 8 9 2 7 3 0 4 6 a c < / d 1 p 1 : U U I D > < d 1 p 1 : C o n t a i n e r   z : R e f = " i 7 0 9 6 " / > < d 1 p 1 : V a l u e   i : t y p e = " d 1 : s t r i n g " > ' T 4 5 ' ! 7 5 : 7 5 < / d 1 p 1 : V a l u e > < / d 2 : a n y T y p e > < d 2 : a n y T y p e   z : I d = " i 7 1 4 3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7 0 9 5 " / > < d 1 p 1 : U U I D > 5 1 b 6 7 c 7 7 - a 4 c c - 4 7 4 5 - a f c 2 - 3 4 d 9 e 6 6 c b c 4 4 < / d 1 p 1 : U U I D > < d 1 p 1 : C o n t a i n e r   z : R e f = " i 7 0 9 6 " / > < d 1 p 1 : V a l u e   i : t y p e = " d 1 : s t r i n g " > ' T 4 6 ' ! 7 6 : 7 6 < / d 1 p 1 : V a l u e > < / d 2 : a n y T y p e > < d 2 : a n y T y p e   z : I d = " i 7 1 4 4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7 0 9 5 " / > < d 1 p 1 : U U I D > e 6 7 c c 1 4 d - 1 2 1 2 - 4 0 5 5 - b 0 e 8 - f 6 4 3 c 1 f d 8 d e 3 < / d 1 p 1 : U U I D > < d 1 p 1 : C o n t a i n e r   z : R e f = " i 7 0 9 6 " / > < d 1 p 1 : V a l u e   i : t y p e = " d 1 : s t r i n g " > ' T 4 7 ' ! 7 6 : 7 6 < / d 1 p 1 : V a l u e > < / d 2 : a n y T y p e > < d 2 : a n y T y p e   z : I d = " i 7 1 4 5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7 0 9 5 " / > < d 1 p 1 : U U I D > c 2 5 0 c f 1 3 - 5 a 1 e - 4 4 3 2 - 8 d b f - 3 2 4 4 4 7 0 a 6 4 c c < / d 1 p 1 : U U I D > < d 1 p 1 : C o n t a i n e r   z : R e f = " i 7 0 9 6 " / > < d 1 p 1 : V a l u e   i : t y p e = " d 1 : s t r i n g " > ' T 4 8 ' ! 7 6 : 7 6 < / d 1 p 1 : V a l u e > < / d 2 : a n y T y p e > < d 2 : a n y T y p e   z : I d = " i 7 1 4 6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7 0 9 5 " / > < d 1 p 1 : U U I D > 6 7 8 a 1 a 9 8 - 5 4 8 2 - 4 b 5 5 - a d 6 3 - b 0 1 0 2 7 b d 6 f f d < / d 1 p 1 : U U I D > < d 1 p 1 : C o n t a i n e r   z : R e f = " i 7 0 9 6 " / > < d 1 p 1 : V a l u e   i : t y p e = " d 1 : s t r i n g " > ' T 4 9 ' ! 7 6 : 7 6 < / d 1 p 1 : V a l u e > < / d 2 : a n y T y p e > < d 2 : a n y T y p e   z : I d = " i 7 1 4 7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7 0 9 5 " / > < d 1 p 1 : U U I D > b 2 7 f d 2 d 2 - 8 5 b c - 4 f e 1 - a 7 a f - 8 a 6 d 6 f 6 8 2 6 8 5 < / d 1 p 1 : U U I D > < d 1 p 1 : C o n t a i n e r   z : R e f = " i 7 0 9 6 " / > < d 1 p 1 : V a l u e   i : t y p e = " d 1 : s t r i n g " > ' T 5 0 ' ! 7 6 : 7 6 < / d 1 p 1 : V a l u e > < / d 2 : a n y T y p e > < d 2 : a n y T y p e   z : I d = " i 7 1 4 8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7 0 9 5 " / > < d 1 p 1 : U U I D > b 4 6 d e 4 1 1 - b 6 9 e - 4 7 5 9 - 8 1 4 b - 0 b f a 8 e 1 f d c 1 b < / d 1 p 1 : U U I D > < d 1 p 1 : C o n t a i n e r   z : R e f = " i 7 0 9 6 " / > < d 1 p 1 : V a l u e   i : t y p e = " d 1 : s t r i n g " > ' T 5 1 ' ! 7 6 : 7 6 < / d 1 p 1 : V a l u e > < / d 2 : a n y T y p e > < d 2 : a n y T y p e   z : I d = " i 7 1 4 9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7 0 9 5 " / > < d 1 p 1 : U U I D > 7 0 1 d a 3 4 4 - 3 4 e 5 - 4 0 c 1 - 9 7 7 d - e d 6 d 4 a 6 5 f 3 b 0 < / d 1 p 1 : U U I D > < d 1 p 1 : C o n t a i n e r   z : R e f = " i 7 0 9 6 " / > < d 1 p 1 : V a l u e   i : t y p e = " d 1 : s t r i n g " > ' T 5 2 ' ! 7 6 : 7 6 < / d 1 p 1 : V a l u e > < / d 2 : a n y T y p e > < d 2 : a n y T y p e   z : I d = " i 7 1 5 0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7 0 9 5 " / > < d 1 p 1 : U U I D > d 6 e 3 f 5 3 b - 4 6 e 9 - 4 3 f 1 - a 6 e d - a 8 8 4 1 1 b 6 7 c 7 8 < / d 1 p 1 : U U I D > < d 1 p 1 : C o n t a i n e r   z : R e f = " i 7 0 9 6 " / > < d 1 p 1 : V a l u e   i : t y p e = " d 1 : s t r i n g " > ' T 5 3 ' ! 7 6 : 7 6 < / d 1 p 1 : V a l u e > < / d 2 : a n y T y p e > < d 2 : a n y T y p e   z : I d = " i 7 1 5 1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7 0 9 5 " / > < d 1 p 1 : U U I D > 9 3 1 a f c d 2 - a 2 5 a - 4 2 e 2 - a 5 6 a - b 0 a 9 a c 7 6 a d 4 0 < / d 1 p 1 : U U I D > < d 1 p 1 : C o n t a i n e r   z : R e f = " i 7 0 9 6 " / > < d 1 p 1 : V a l u e   i : t y p e = " d 1 : s t r i n g " > ' T 5 4 ' ! 7 5 : 7 5 < / d 1 p 1 : V a l u e > < / d 2 : a n y T y p e > < d 2 : a n y T y p e   z : I d = " i 7 1 5 2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7 0 9 5 " / > < d 1 p 1 : U U I D > 7 c f 0 7 0 6 c - b 7 c 9 - 4 c b 6 - a 4 8 3 - a b 0 a e 7 8 1 f 5 8 5 < / d 1 p 1 : U U I D > < d 1 p 1 : C o n t a i n e r   z : R e f = " i 7 0 9 6 " / > < d 1 p 1 : V a l u e   i : t y p e = " d 1 : s t r i n g " > ' T 5 5 ' ! 7 5 : 7 5 < / d 1 p 1 : V a l u e > < / d 2 : a n y T y p e > < d 2 : a n y T y p e   z : I d = " i 7 1 5 3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7 0 9 5 " / > < d 1 p 1 : U U I D > f 9 f 8 7 9 5 d - 2 3 4 d - 4 4 9 3 - 8 1 3 1 - 4 0 d 2 a 6 b d f f b 8 < / d 1 p 1 : U U I D > < d 1 p 1 : C o n t a i n e r   z : R e f = " i 7 0 9 6 " / > < d 1 p 1 : V a l u e   i : t y p e = " d 1 : s t r i n g " > ' T 5 6 ' ! 7 5 : 7 5 < / d 1 p 1 : V a l u e > < / d 2 : a n y T y p e > < d 2 : a n y T y p e   z : I d = " i 7 1 5 4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7 0 9 5 " / > < d 1 p 1 : U U I D > a 9 d f 8 9 0 4 - c d 1 4 - 4 e d e - a f 6 6 - 3 9 e 6 c c 8 8 2 4 a d < / d 1 p 1 : U U I D > < d 1 p 1 : C o n t a i n e r   z : R e f = " i 7 0 9 6 " / > < d 1 p 1 : V a l u e   i : t y p e = " d 1 : s t r i n g " > ' T 5 7 ' ! 7 5 : 7 5 < / d 1 p 1 : V a l u e > < / d 2 : a n y T y p e > < d 2 : a n y T y p e   z : I d = " i 7 1 5 5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7 0 9 5 " / > < d 1 p 1 : U U I D > e 4 4 6 d c 1 b - 6 8 7 d - 4 c a 5 - 9 d 0 7 - c e c 9 4 6 2 f 5 4 f 0 < / d 1 p 1 : U U I D > < d 1 p 1 : C o n t a i n e r   z : R e f = " i 7 0 9 6 " / > < d 1 p 1 : V a l u e   i : t y p e = " d 1 : s t r i n g " > ' T 5 8 ' ! 7 5 : 7 5 < / d 1 p 1 : V a l u e > < / d 2 : a n y T y p e > < d 2 : a n y T y p e   z : I d = " i 7 1 5 6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7 0 9 5 " / > < d 1 p 1 : U U I D > b 1 9 3 3 e b 2 - 7 f 4 3 - 4 e 3 a - 9 a d 6 - e d 7 b 4 7 4 b 3 1 8 d < / d 1 p 1 : U U I D > < d 1 p 1 : C o n t a i n e r   z : R e f = " i 7 0 9 6 " / > < d 1 p 1 : V a l u e   i : t y p e = " d 1 : s t r i n g " > ' T 5 9 ' ! 7 5 : 7 5 < / d 1 p 1 : V a l u e > < / d 2 : a n y T y p e > < d 2 : a n y T y p e   z : I d = " i 7 1 5 7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7 0 9 5 " / > < d 1 p 1 : U U I D > e a 2 e 1 a 7 6 - f 7 6 7 - 4 c d 7 - 9 1 1 7 - 9 2 8 d e 9 b 7 d 1 e 7 < / d 1 p 1 : U U I D > < d 1 p 1 : C o n t a i n e r   z : R e f = " i 7 0 9 6 " / > < d 1 p 1 : V a l u e   i : t y p e = " d 1 : s t r i n g " > ' T 6 0 ' ! 7 4 : 7 4 < / d 1 p 1 : V a l u e > < / d 2 : a n y T y p e > < d 2 : a n y T y p e   z : I d = " i 7 1 5 8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7 0 9 5 " / > < d 1 p 1 : U U I D > a 8 9 0 1 4 0 a - e 7 3 f - 4 0 0 1 - b b 9 4 - e 2 b 2 9 1 f e e 7 d 2 < / d 1 p 1 : U U I D > < d 1 p 1 : C o n t a i n e r   z : R e f = " i 7 0 9 6 " / > < d 1 p 1 : V a l u e   i : t y p e = " d 1 : s t r i n g " > ' T 6 1 ' ! 7 4 : 7 4 < / d 1 p 1 : V a l u e > < / d 2 : a n y T y p e > < d 2 : a n y T y p e   z : I d = " i 7 1 5 9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7 0 9 5 " / > < d 1 p 1 : U U I D > 6 7 6 8 3 0 5 6 - f 5 d b - 4 d 0 5 - 8 9 2 e - 2 b 7 8 9 d 8 e 7 1 a 6 < / d 1 p 1 : U U I D > < d 1 p 1 : C o n t a i n e r   z : R e f = " i 7 0 9 6 " / > < d 1 p 1 : V a l u e   i : t y p e = " d 1 : s t r i n g " > ' T 6 2 ' ! 7 4 : 7 4 < / d 1 p 1 : V a l u e > < / d 2 : a n y T y p e > < d 2 : a n y T y p e   z : I d = " i 7 1 6 0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7 0 9 5 " / > < d 1 p 1 : U U I D > 3 5 f a a 9 5 2 - 7 3 6 4 - 4 9 f a - 8 4 e d - c c 4 3 2 3 5 5 8 d b 2 < / d 1 p 1 : U U I D > < d 1 p 1 : C o n t a i n e r   z : R e f = " i 7 0 9 6 " / > < d 1 p 1 : V a l u e   i : t y p e = " d 1 : s t r i n g " > ' T 6 3 ' ! 7 4 : 7 4 < / d 1 p 1 : V a l u e > < / d 2 : a n y T y p e > < d 2 : a n y T y p e   z : I d = " i 7 1 6 1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7 0 9 5 " / > < d 1 p 1 : U U I D > f 4 e 8 c 1 1 f - 3 e 0 8 - 4 2 4 8 - 9 1 3 4 - 6 6 c 9 7 c 4 c 7 4 1 5 < / d 1 p 1 : U U I D > < d 1 p 1 : C o n t a i n e r   z : R e f = " i 7 0 9 6 " / > < d 1 p 1 : V a l u e   i : t y p e = " d 1 : s t r i n g " > ' T 6 4 ' ! 7 4 : 7 4 < / d 1 p 1 : V a l u e > < / d 2 : a n y T y p e > < d 2 : a n y T y p e   z : I d = " i 7 1 6 2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7 0 9 5 " / > < d 1 p 1 : U U I D > f c 3 6 4 a f b - 2 e f 1 - 4 7 c c - b 5 2 e - b b f 6 8 c 3 9 3 7 f d < / d 1 p 1 : U U I D > < d 1 p 1 : C o n t a i n e r   z : R e f = " i 7 0 9 6 " / > < d 1 p 1 : V a l u e   i : t y p e = " d 1 : s t r i n g " > ' T 6 5 ' ! 7 5 : 7 5 < / d 1 p 1 : V a l u e > < / d 2 : a n y T y p e > < d 2 : a n y T y p e   z : I d = " i 7 1 6 3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7 0 9 5 " / > < d 1 p 1 : U U I D > a a 7 4 8 a 6 9 - 7 5 e c - 4 5 9 e - 8 2 5 9 - 3 a 0 5 1 4 8 6 f 0 a a < / d 1 p 1 : U U I D > < d 1 p 1 : C o n t a i n e r   z : R e f = " i 7 0 9 6 " / > < d 1 p 1 : V a l u e   i : t y p e = " d 1 : s t r i n g " > ' T 6 6 ' ! 7 5 : 7 5 < / d 1 p 1 : V a l u e > < / d 2 : a n y T y p e > < d 2 : a n y T y p e   z : I d = " i 7 1 6 4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7 0 9 5 " / > < d 1 p 1 : U U I D > a 1 4 0 d 6 3 e - 5 c 2 4 - 4 1 7 1 - a 5 2 1 - c 0 f 7 5 6 d 1 3 a 4 6 < / d 1 p 1 : U U I D > < d 1 p 1 : C o n t a i n e r   z : R e f = " i 7 0 9 6 " / > < d 1 p 1 : V a l u e   i : t y p e = " d 1 : s t r i n g " > ' T 6 7 ' ! 7 5 : 7 5 < / d 1 p 1 : V a l u e > < / d 2 : a n y T y p e > < d 2 : a n y T y p e   z : I d = " i 7 1 6 5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7 0 9 5 " / > < d 1 p 1 : U U I D > e c 6 8 2 b b 7 - 9 3 a 8 - 4 b 4 5 - 9 3 3 6 - 9 d 7 0 8 7 8 f 4 8 1 6 < / d 1 p 1 : U U I D > < d 1 p 1 : C o n t a i n e r   z : R e f = " i 7 0 9 6 " / > < d 1 p 1 : V a l u e   i : t y p e = " d 1 : s t r i n g " > ' T 6 8 ' ! 7 5 : 7 5 < / d 1 p 1 : V a l u e > < / d 2 : a n y T y p e > < d 2 : a n y T y p e   z : I d = " i 7 1 6 6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7 0 9 5 " / > < d 1 p 1 : U U I D > 6 a b 5 7 0 8 1 - 0 c 0 4 - 4 7 6 3 - 9 f d d - 9 0 3 e c 8 8 7 3 c 5 8 < / d 1 p 1 : U U I D > < d 1 p 1 : C o n t a i n e r   z : R e f = " i 7 0 9 6 " / > < d 1 p 1 : V a l u e   i : t y p e = " d 1 : s t r i n g " > ' T 6 9 ' ! 7 5 : 7 5 < / d 1 p 1 : V a l u e > < / d 2 : a n y T y p e > < d 2 : a n y T y p e   z : I d = " i 7 1 6 7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7 0 9 5 " / > < d 1 p 1 : U U I D > c 9 7 4 6 d e e - 8 e 0 8 - 4 6 a 1 - 8 a 7 8 - c 3 8 4 3 c f 2 7 5 b 7 < / d 1 p 1 : U U I D > < d 1 p 1 : C o n t a i n e r   z : R e f = " i 7 0 9 6 " / > < d 1 p 1 : V a l u e   i : t y p e = " d 1 : s t r i n g " > ' T 7 0 ' ! 7 6 : 7 6 < / d 1 p 1 : V a l u e > < / d 2 : a n y T y p e > < d 2 : a n y T y p e   z : I d = " i 7 1 6 8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7 0 9 5 " / > < d 1 p 1 : U U I D > 3 a 6 b c 1 0 3 - b 3 f 6 - 4 0 d 9 - b 1 7 4 - e 7 d 7 6 5 a 2 f a 8 7 < / d 1 p 1 : U U I D > < d 1 p 1 : C o n t a i n e r   z : R e f = " i 7 0 9 6 " / > < d 1 p 1 : V a l u e   i : t y p e = " d 1 : s t r i n g " > ' T 7 1 ' ! 7 6 : 7 6 < / d 1 p 1 : V a l u e > < / d 2 : a n y T y p e > < d 2 : a n y T y p e   z : I d = " i 7 1 6 9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7 0 9 5 " / > < d 1 p 1 : U U I D > 0 e e 2 8 e e 1 - d e 7 7 - 4 6 3 9 - a 5 8 0 - 2 4 4 a d 4 c 6 9 6 a 6 < / d 1 p 1 : U U I D > < d 1 p 1 : C o n t a i n e r   z : R e f = " i 7 0 9 6 " / > < d 1 p 1 : V a l u e   i : t y p e = " d 1 : s t r i n g " > ' T 7 2 ' ! 7 6 : 7 6 < / d 1 p 1 : V a l u e > < / d 2 : a n y T y p e > < d 2 : a n y T y p e   z : I d = " i 7 1 7 0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7 0 9 5 " / > < d 1 p 1 : U U I D > c 1 f 9 c f 4 5 - f 7 d f - 4 b d 9 - 8 f e b - d a 9 5 6 0 6 7 1 3 4 3 < / d 1 p 1 : U U I D > < d 1 p 1 : C o n t a i n e r   z : R e f = " i 7 0 9 6 " / > < d 1 p 1 : V a l u e   i : t y p e = " d 1 : s t r i n g " > ' T 7 3 ' ! 7 6 : 7 6 < / d 1 p 1 : V a l u e > < / d 2 : a n y T y p e > < d 2 : a n y T y p e   z : I d = " i 7 1 7 1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7 0 9 5 " / > < d 1 p 1 : U U I D > 0 f 1 5 2 c 7 9 - c 7 4 f - 4 b 6 8 - b d e 6 - c a 1 c 3 b 5 a f 4 e 6 < / d 1 p 1 : U U I D > < d 1 p 1 : C o n t a i n e r   z : R e f = " i 7 0 9 6 " / > < d 1 p 1 : V a l u e   i : t y p e = " d 1 : s t r i n g " > ' T 7 4 ' ! 7 6 : 7 6 < / d 1 p 1 : V a l u e > < / d 2 : a n y T y p e > < d 2 : a n y T y p e   z : I d = " i 7 1 7 2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7 0 9 5 " / > < d 1 p 1 : U U I D > 5 8 d 6 7 0 c 3 - f e 9 2 - 4 0 8 4 - 9 c 4 7 - 2 d 7 d 4 4 5 7 4 1 a 3 < / d 1 p 1 : U U I D > < d 1 p 1 : C o n t a i n e r   z : R e f = " i 7 0 9 6 " / > < d 1 p 1 : V a l u e   i : t y p e = " d 1 : s t r i n g " > ' T 7 5 ' ! 7 5 : 7 5 < / d 1 p 1 : V a l u e > < / d 2 : a n y T y p e > < d 2 : a n y T y p e   z : I d = " i 7 1 7 3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7 0 9 5 " / > < d 1 p 1 : U U I D > 5 f a e d 3 d 6 - 4 8 3 2 - 4 b 3 5 - 9 7 3 6 - 9 8 4 e 1 a 9 9 e b 3 1 < / d 1 p 1 : U U I D > < d 1 p 1 : C o n t a i n e r   z : R e f = " i 7 0 9 6 " / > < d 1 p 1 : V a l u e   i : t y p e = " d 1 : s t r i n g " > ' T 7 6 ' ! 7 5 : 7 5 < / d 1 p 1 : V a l u e > < / d 2 : a n y T y p e > < d 2 : a n y T y p e   z : I d = " i 7 1 7 4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7 0 9 5 " / > < d 1 p 1 : U U I D > 2 6 8 f 2 f c 9 - 7 7 f 6 - 4 0 7 7 - 9 5 d 5 - 9 f a 0 6 5 0 e a 4 c 9 < / d 1 p 1 : U U I D > < d 1 p 1 : C o n t a i n e r   z : R e f = " i 7 0 9 6 " / > < d 1 p 1 : V a l u e   i : t y p e = " d 1 : s t r i n g " > ' T 7 7 ' ! 7 5 : 7 5 < / d 1 p 1 : V a l u e > < / d 2 : a n y T y p e > < d 2 : a n y T y p e   z : I d = " i 7 1 7 5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7 0 9 5 " / > < d 1 p 1 : U U I D > a a 3 2 3 3 7 a - 8 6 2 3 - 4 6 0 9 - a 0 f 7 - 2 0 8 c 4 4 1 9 6 d 5 0 < / d 1 p 1 : U U I D > < d 1 p 1 : C o n t a i n e r   z : R e f = " i 7 0 9 6 " / > < d 1 p 1 : V a l u e   i : t y p e = " d 1 : s t r i n g " > ' T 7 8 ' ! 7 5 : 7 5 < / d 1 p 1 : V a l u e > < / d 2 : a n y T y p e > < d 2 : a n y T y p e   z : I d = " i 7 1 7 6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7 0 9 5 " / > < d 1 p 1 : U U I D > 7 f 4 f e 8 6 3 - 0 5 6 9 - 4 0 c 5 - a 9 9 e - b 2 a 5 1 b 4 3 5 4 4 f < / d 1 p 1 : U U I D > < d 1 p 1 : C o n t a i n e r   z : R e f = " i 7 0 9 6 " / > < d 1 p 1 : V a l u e   i : t y p e = " d 1 : s t r i n g " > ' T 7 9 ' ! 7 6 : 7 6 < / d 1 p 1 : V a l u e > < / d 2 : a n y T y p e > < d 2 : a n y T y p e   z : I d = " i 7 1 7 7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7 0 9 5 " / > < d 1 p 1 : U U I D > a 8 c 5 c b 1 3 - 7 1 d 5 - 4 1 7 e - 8 c e 0 - 4 6 f 3 1 7 2 8 a e 3 a < / d 1 p 1 : U U I D > < d 1 p 1 : C o n t a i n e r   z : R e f = " i 7 0 9 6 " / > < d 1 p 1 : V a l u e   i : t y p e = " d 1 : s t r i n g " > ' T 8 0 ' ! 7 6 : 7 6 < / d 1 p 1 : V a l u e > < / d 2 : a n y T y p e > < d 2 : a n y T y p e   z : I d = " i 7 1 7 8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7 0 9 5 " / > < d 1 p 1 : U U I D > 4 e a d c 9 d 8 - 5 d 8 b - 4 b b 7 - b a 0 a - f 8 8 8 d b 2 8 b 3 8 4 < / d 1 p 1 : U U I D > < d 1 p 1 : C o n t a i n e r   z : R e f = " i 7 0 9 6 " / > < d 1 p 1 : V a l u e   i : t y p e = " d 1 : s t r i n g " > ' T 8 1 ' ! 7 6 : 7 6 < / d 1 p 1 : V a l u e > < / d 2 : a n y T y p e > < d 2 : a n y T y p e   z : I d = " i 7 1 7 9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7 0 9 5 " / > < d 1 p 1 : U U I D > 0 5 d 8 1 6 f 1 - c d d 9 - 4 1 1 e - b 2 b b - 2 a 0 b 6 0 3 b 6 b 7 a < / d 1 p 1 : U U I D > < d 1 p 1 : C o n t a i n e r   z : R e f = " i 7 0 9 6 " / > < d 1 p 1 : V a l u e   i : t y p e = " d 1 : s t r i n g " > ' T 8 2 ' ! 7 5 : 7 5 < / d 1 p 1 : V a l u e > < / d 2 : a n y T y p e > < d 2 : a n y T y p e   z : I d = " i 7 1 8 0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7 0 9 5 " / > < d 1 p 1 : U U I D > 8 9 1 7 0 7 3 1 - c 0 7 e - 4 5 8 1 - b 7 5 3 - c 8 e 6 a 6 1 6 4 4 3 4 < / d 1 p 1 : U U I D > < d 1 p 1 : C o n t a i n e r   z : R e f = " i 7 0 9 6 " / > < d 1 p 1 : V a l u e   i : t y p e = " d 1 : s t r i n g " > ' T 8 3 ' ! 7 5 : 7 5 < / d 1 p 1 : V a l u e > < / d 2 : a n y T y p e > < d 2 : a n y T y p e   z : I d = " i 7 1 8 1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7 0 9 5 " / > < d 1 p 1 : U U I D > 1 0 6 d 2 c b 0 - 9 3 9 6 - 4 7 9 7 - a 7 0 1 - 7 b e f 3 e d 5 7 f e 0 < / d 1 p 1 : U U I D > < d 1 p 1 : C o n t a i n e r   z : R e f = " i 7 0 9 6 " / > < d 1 p 1 : V a l u e   i : t y p e = " d 1 : s t r i n g " > ' T 8 4 ' ! 7 5 : 7 5 < / d 1 p 1 : V a l u e > < / d 2 : a n y T y p e > < d 2 : a n y T y p e   z : I d = " i 7 1 8 2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7 0 9 5 " / > < d 1 p 1 : U U I D > 0 a 3 b a 1 d 2 - d 7 b f - 4 9 2 1 - 8 b 5 e - 3 c 5 5 9 8 b e a 8 4 9 < / d 1 p 1 : U U I D > < d 1 p 1 : C o n t a i n e r   z : R e f = " i 7 0 9 6 " / > < d 1 p 1 : V a l u e   i : t y p e = " d 1 : s t r i n g " > ' T 8 5 ' ! 7 5 : 7 5 < / d 1 p 1 : V a l u e > < / d 2 : a n y T y p e > < d 2 : a n y T y p e   z : I d = " i 7 1 8 3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7 0 9 5 " / > < d 1 p 1 : U U I D > 5 e 3 8 6 6 5 7 - f 7 7 9 - 4 d 4 8 - b c c a - d 8 1 3 3 2 1 7 4 d 5 e < / d 1 p 1 : U U I D > < d 1 p 1 : C o n t a i n e r   z : R e f = " i 7 0 9 6 " / > < d 1 p 1 : V a l u e   i : t y p e = " d 1 : s t r i n g " > ' T 8 6 ' ! 7 4 : 7 4 < / d 1 p 1 : V a l u e > < / d 2 : a n y T y p e > < d 2 : a n y T y p e   z : I d = " i 7 1 8 4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7 0 9 5 " / > < d 1 p 1 : U U I D > d b 2 c e 9 c 0 - 4 4 b c - 4 a 1 5 - 9 2 b d - a c e 5 2 f e 6 f 5 5 5 < / d 1 p 1 : U U I D > < d 1 p 1 : C o n t a i n e r   z : R e f = " i 7 0 9 6 " / > < d 1 p 1 : V a l u e   i : t y p e = " d 1 : s t r i n g " > ' T 8 7 ' ! 7 5 : 7 5 < / d 1 p 1 : V a l u e > < / d 2 : a n y T y p e > < d 2 : a n y T y p e   z : I d = " i 7 1 8 5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7 0 9 5 " / > < d 1 p 1 : U U I D > 7 0 0 b 6 4 c 2 - 6 d 2 6 - 4 c 4 c - b 0 8 3 - d 3 a 4 3 c 5 b d 8 4 1 < / d 1 p 1 : U U I D > < d 1 p 1 : C o n t a i n e r   z : R e f = " i 7 0 9 6 " / > < d 1 p 1 : V a l u e   i : t y p e = " d 1 : s t r i n g " > ' T 8 8 ' ! 7 5 : 7 5 < / d 1 p 1 : V a l u e > < / d 2 : a n y T y p e > < d 2 : a n y T y p e   z : I d = " i 7 1 8 6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7 0 9 5 " / > < d 1 p 1 : U U I D > b 8 2 6 4 8 8 4 - f f 7 f - 4 d c f - b 3 2 9 - a 1 c 5 8 d 0 9 4 4 a 7 < / d 1 p 1 : U U I D > < d 1 p 1 : C o n t a i n e r   z : R e f = " i 7 0 9 6 " / > < d 1 p 1 : V a l u e   i : t y p e = " d 1 : s t r i n g " > ' T 8 9 ' ! 7 5 : 7 5 < / d 1 p 1 : V a l u e > < / d 2 : a n y T y p e > < d 2 : a n y T y p e   z : I d = " i 7 1 8 7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7 0 9 5 " / > < d 1 p 1 : U U I D > 7 a 0 c c 9 5 d - b 8 1 e - 4 8 e 1 - a 7 d 1 - 1 4 1 a e a 4 9 e 4 b 0 < / d 1 p 1 : U U I D > < d 1 p 1 : C o n t a i n e r   z : R e f = " i 7 0 9 6 " / > < d 1 p 1 : V a l u e   i : t y p e = " d 1 : s t r i n g " > ' T 9 0 ' ! 7 4 : 7 4 < / d 1 p 1 : V a l u e > < / d 2 : a n y T y p e > < d 2 : a n y T y p e   z : I d = " i 7 1 8 8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7 0 9 5 " / > < d 1 p 1 : U U I D > 5 2 f 9 b 7 5 6 - 5 0 7 b - 4 8 4 d - 8 5 5 e - 3 b a 8 9 7 c f e 1 e 1 < / d 1 p 1 : U U I D > < d 1 p 1 : C o n t a i n e r   z : R e f = " i 7 0 9 6 " / > < d 1 p 1 : V a l u e   i : t y p e = " d 1 : s t r i n g " > ' T 9 1 ' ! 7 4 : 7 4 < / d 1 p 1 : V a l u e > < / d 2 : a n y T y p e > < d 2 : a n y T y p e   z : I d = " i 7 1 8 9 "   i : t y p e = " d 1 p 1 : M D M P r o p e r t y " > < d 1 p 1 : N a m e > C o m p a r i s o n R e s u l t < / d 1 p 1 : N a m e > < d 1 p 1 : P a r e n t   z : R e f = " i 7 0 9 5 " / > < d 1 p 1 : U U I D > 9 e a 4 d 1 0 d - 2 c c 2 - 4 a e 4 - b 0 0 1 - 6 a e 7 6 d 4 6 4 7 a 8 < / d 1 p 1 : U U I D > < d 1 p 1 : C o n t a i n e r   z : R e f = " i 7 0 9 6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1 9 0 " > < d 1 p 1 : U U I D > 0 a b 0 4 6 c c - a c 4 0 - 4 5 7 9 - 8 1 a 3 - 3 3 1 1 2 6 b 9 5 4 3 9 < / d 1 p 1 : U U I D > < d 1 p 1 : _ e l e m e n t s > < d 2 : a n y T y p e   z : R e f = " i 7 0 9 7 " / > < d 2 : a n y T y p e   z : R e f = " i 7 0 9 8 " / > < d 2 : a n y T y p e   z : R e f = " i 7 0 9 9 " / > < d 2 : a n y T y p e   z : R e f = " i 7 1 0 0 " / > < d 2 : a n y T y p e   z : R e f = " i 7 1 0 1 " / > < d 2 : a n y T y p e   z : R e f = " i 7 1 0 2 " / > < d 2 : a n y T y p e   z : R e f = " i 7 1 0 3 " / > < d 2 : a n y T y p e   z : R e f = " i 7 1 0 4 " / > < d 2 : a n y T y p e   z : R e f = " i 7 1 0 5 " / > < d 2 : a n y T y p e   z : R e f = " i 7 1 0 6 " / > < d 2 : a n y T y p e   z : R e f = " i 7 1 0 7 " / > < d 2 : a n y T y p e   z : R e f = " i 7 1 0 8 " / > < d 2 : a n y T y p e   z : R e f = " i 7 1 0 9 " / > < d 2 : a n y T y p e   z : R e f = " i 7 1 1 0 " / > < d 2 : a n y T y p e   z : R e f = " i 7 1 1 1 " / > < d 2 : a n y T y p e   z : R e f = " i 7 1 1 2 " / > < d 2 : a n y T y p e   z : R e f = " i 7 1 1 3 " / > < d 2 : a n y T y p e   z : R e f = " i 7 1 1 4 " / > < d 2 : a n y T y p e   z : R e f = " i 7 1 1 5 " / > < d 2 : a n y T y p e   z : R e f = " i 7 1 1 6 " / > < d 2 : a n y T y p e   z : R e f = " i 7 1 1 7 " / > < d 2 : a n y T y p e   z : R e f = " i 7 1 1 8 " / > < d 2 : a n y T y p e   z : R e f = " i 7 1 1 9 " / > < d 2 : a n y T y p e   z : R e f = " i 7 1 2 0 " / > < d 2 : a n y T y p e   z : R e f = " i 7 1 2 1 " / > < d 2 : a n y T y p e   z : R e f = " i 7 1 2 2 " / > < d 2 : a n y T y p e   z : R e f = " i 7 1 2 3 " / > < d 2 : a n y T y p e   z : R e f = " i 7 1 2 4 " / > < d 2 : a n y T y p e   z : R e f = " i 7 1 2 5 " / > < d 2 : a n y T y p e   z : R e f = " i 7 1 2 6 " / > < d 2 : a n y T y p e   z : R e f = " i 7 1 2 7 " / > < d 2 : a n y T y p e   z : R e f = " i 7 1 2 8 " / > < d 2 : a n y T y p e   z : R e f = " i 7 1 2 9 " / > < d 2 : a n y T y p e   z : R e f = " i 7 1 3 0 " / > < d 2 : a n y T y p e   z : R e f = " i 7 1 3 1 " / > < d 2 : a n y T y p e   z : R e f = " i 7 1 3 2 " / > < d 2 : a n y T y p e   z : R e f = " i 7 1 3 3 " / > < d 2 : a n y T y p e   z : R e f = " i 7 1 3 4 " / > < d 2 : a n y T y p e   z : R e f = " i 7 1 3 5 " / > < d 2 : a n y T y p e   z : R e f = " i 7 1 3 6 " / > < d 2 : a n y T y p e   z : R e f = " i 7 1 3 7 " / > < d 2 : a n y T y p e   z : R e f = " i 7 1 3 8 " / > < d 2 : a n y T y p e   z : R e f = " i 7 1 3 9 " / > < d 2 : a n y T y p e   z : R e f = " i 7 1 4 0 " / > < d 2 : a n y T y p e   z : R e f = " i 7 1 4 1 " / > < d 2 : a n y T y p e   z : R e f = " i 7 1 4 2 " / > < d 2 : a n y T y p e   z : R e f = " i 7 1 4 3 " / > < d 2 : a n y T y p e   z : R e f = " i 7 1 4 4 " / > < d 2 : a n y T y p e   z : R e f = " i 7 1 4 5 " / > < d 2 : a n y T y p e   z : R e f = " i 7 1 4 6 " / > < d 2 : a n y T y p e   z : R e f = " i 7 1 4 7 " / > < d 2 : a n y T y p e   z : R e f = " i 7 1 4 8 " / > < d 2 : a n y T y p e   z : R e f = " i 7 1 4 9 " / > < d 2 : a n y T y p e   z : R e f = " i 7 1 5 0 " / > < d 2 : a n y T y p e   z : R e f = " i 7 1 5 1 " / > < d 2 : a n y T y p e   z : R e f = " i 7 1 5 2 " / > < d 2 : a n y T y p e   z : R e f = " i 7 1 5 3 " / > < d 2 : a n y T y p e   z : R e f = " i 7 1 5 4 " / > < d 2 : a n y T y p e   z : R e f = " i 7 1 5 5 " / > < d 2 : a n y T y p e   z : R e f = " i 7 1 5 6 " / > < d 2 : a n y T y p e   z : R e f = " i 7 1 5 7 " / > < d 2 : a n y T y p e   z : R e f = " i 7 1 5 8 " / > < d 2 : a n y T y p e   z : R e f = " i 7 1 5 9 " / > < d 2 : a n y T y p e   z : R e f = " i 7 1 6 0 " / > < d 2 : a n y T y p e   z : R e f = " i 7 1 6 1 " / > < d 2 : a n y T y p e   z : R e f = " i 7 1 6 2 " / > < d 2 : a n y T y p e   z : R e f = " i 7 1 6 3 " / > < d 2 : a n y T y p e   z : R e f = " i 7 1 6 4 " / > < d 2 : a n y T y p e   z : R e f = " i 7 1 6 5 " / > < d 2 : a n y T y p e   z : R e f = " i 7 1 6 6 " / > < d 2 : a n y T y p e   z : R e f = " i 7 1 6 7 " / > < d 2 : a n y T y p e   z : R e f = " i 7 1 6 8 " / > < d 2 : a n y T y p e   z : R e f = " i 7 1 6 9 " / > < d 2 : a n y T y p e   z : R e f = " i 7 1 7 0 " / > < d 2 : a n y T y p e   z : R e f = " i 7 1 7 1 " / > < d 2 : a n y T y p e   z : R e f = " i 7 1 7 2 " / > < d 2 : a n y T y p e   z : R e f = " i 7 1 7 3 " / > < d 2 : a n y T y p e   z : R e f = " i 7 1 7 4 " / > < d 2 : a n y T y p e   z : R e f = " i 7 1 7 5 " / > < d 2 : a n y T y p e   z : R e f = " i 7 1 7 6 " / > < d 2 : a n y T y p e   z : R e f = " i 7 1 7 7 " / > < d 2 : a n y T y p e   z : R e f = " i 7 1 7 8 " / > < d 2 : a n y T y p e   z : R e f = " i 7 1 7 9 " / > < d 2 : a n y T y p e   z : R e f = " i 7 1 8 0 " / > < d 2 : a n y T y p e   z : R e f = " i 7 1 8 1 " / > < d 2 : a n y T y p e   z : R e f = " i 7 1 8 2 " / > < d 2 : a n y T y p e   z : R e f = " i 7 1 8 3 " / > < d 2 : a n y T y p e   z : R e f = " i 7 1 8 4 " / > < d 2 : a n y T y p e   z : R e f = " i 7 1 8 5 " / > < d 2 : a n y T y p e   z : R e f = " i 7 1 8 6 " / > < d 2 : a n y T y p e   z : R e f = " i 7 1 8 7 " / > < d 2 : a n y T y p e   z : R e f = " i 7 1 8 8 " / > < d 2 : a n y T y p e   z : R e f = " i 7 1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1 9 1 "   i : t y p e = " d 1 p 1 : L a b e l " > < d 1 p 1 : P a r e n t   z : R e f = " i 7 0 9 5 " / > < d 1 p 1 : U U I D > 7 a 5 d 1 a 9 8 - 5 7 4 e - 4 8 c 9 - b b 5 0 - 1 e 5 1 e 6 9 9 d e 0 1 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 A n a l y s i s S u b t o t a l 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7 1 9 2 "   i : t y p e = " d 1 p 1 : E l e m e n t " > < d 1 p 1 : N a m e > S T & a m p ; 3 2 ; D o m a i n e s & a m p ; 3 2 ; t e c h n i c o & a m p ; 4 5 ; p r o f e s s i o n n e l s & a m p ; 3 2 ; d e s & a m p ; 3 2 ; s e r v i c e s & a m p ; 3 2 ; & a m p ; 4 5 ; & a m p ; 3 2 ; S T & a m p ; 3 2 ; D o m a i n e s & a m p ; 3 2 ; t e c h n i c o & a m p ; 4 5 ; p r o f e s s i o n n e l s & a m p ; 3 2 ; d e s & a m p ; 3 2 ; s e r v i c e s & a m p ; 3 2 ; & a m p ; 4 5 ; & a m p ; 3 2 ; S p & a m p ; 2 3 3 ; c i a l i t & a m p ; 2 3 3 ; s & a m p ; 3 2 ; p l u r i v a l e n t e s & a m p ; 3 2 ; d e s & a m p ; 3 2 ; s e r v i c e s & a m p ; 3 2 ; < / d 1 p 1 : N a m e > < d 1 p 1 : O b j e c t T y p e > E l e m e n t < / d 1 p 1 : O b j e c t T y p e > < d 1 p 1 : P a r e n t   z : R e f = " i 2 4 1 " / > < d 1 p 1 : U U I D > b 0 2 8 a 5 b 2 - b 5 9 9 - 4 1 4 3 - 8 9 b 6 - 4 2 9 2 6 b 0 4 a b 9 3 < / d 1 p 1 : U U I D > < d 1 p 1 : _ p r o p e r t i e s   z : I d = " i 7 1 9 3 "   i : t y p e = " d 1 p 1 : M D M P r o p e r t i e s " > < d 1 p 1 : P a r e n t   z : R e f = " i 7 1 9 2 " / > < d 1 p 1 : U U I D > 3 6 1 b 0 b 8 5 - 0 5 d f - 4 9 0 a - 9 8 d 9 - 1 9 a 9 2 5 d 8 a 8 6 6 < / d 1 p 1 : U U I D > < d 1 p 1 : _ e l e m e n t s > < d 2 : a n y T y p e   z : I d = " i 7 1 9 4 "   i : t y p e = " d 1 p 1 : M D M P r o p e r t y " > < d 1 p 1 : N a m e > S i g L e t t e r < / d 1 p 1 : N a m e > < d 1 p 1 : P a r e n t   z : R e f = " i 7 1 9 2 " / > < d 1 p 1 : U U I D > 8 4 f 3 2 7 2 0 - c f b 3 - 4 0 4 f - 9 6 b d - 6 6 a 7 7 6 c 7 7 2 2 f < / d 1 p 1 : U U I D > < d 1 p 1 : C o n t a i n e r   z : R e f = " i 7 1 9 3 " / > < d 1 p 1 : V a l u e   i : t y p e = " d 1 : s t r i n g " > < / d 1 p 1 : V a l u e > < / d 2 : a n y T y p e > < d 2 : a n y T y p e   z : I d = " i 7 1 9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7 1 9 2 " / > < d 1 p 1 : U U I D > 4 e c 6 4 3 5 3 - d d 3 8 - 4 b a 2 - a 5 e 2 - 3 d d e 8 4 e 0 a 4 a c < / d 1 p 1 : U U I D > < d 1 p 1 : C o n t a i n e r   z : R e f = " i 7 1 9 3 " / > < d 1 p 1 : V a l u e   i : t y p e = " d 1 : s t r i n g " > ' T 1 ' ! 7 5 : 7 5 < / d 1 p 1 : V a l u e > < / d 2 : a n y T y p e > < d 2 : a n y T y p e   z : I d = " i 7 1 9 6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7 1 9 2 " / > < d 1 p 1 : U U I D > e 3 6 c 4 e b 6 - 4 2 b 9 - 4 e f 4 - b f 6 d - 8 c a f 4 5 6 c 1 1 d 9 < / d 1 p 1 : U U I D > < d 1 p 1 : C o n t a i n e r   z : R e f = " i 7 1 9 3 " / > < d 1 p 1 : V a l u e   i : t y p e = " d 1 : s t r i n g " > ' T 2 ' ! 7 5 : 7 5 < / d 1 p 1 : V a l u e > < / d 2 : a n y T y p e > < d 2 : a n y T y p e   z : I d = " i 7 1 9 7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7 1 9 2 " / > < d 1 p 1 : U U I D > d 8 7 0 6 7 a 7 - 1 7 2 2 - 4 9 e 1 - a a 8 d - e 5 4 5 2 b e 8 5 1 e 6 < / d 1 p 1 : U U I D > < d 1 p 1 : C o n t a i n e r   z : R e f = " i 7 1 9 3 " / > < d 1 p 1 : V a l u e   i : t y p e = " d 1 : s t r i n g " > ' T 3 ' ! 7 5 : 7 5 < / d 1 p 1 : V a l u e > < / d 2 : a n y T y p e > < d 2 : a n y T y p e   z : I d = " i 7 1 9 8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7 1 9 2 " / > < d 1 p 1 : U U I D > 0 b 5 3 c c a c - c 9 6 9 - 4 f 6 0 - 9 8 f f - 5 4 f 0 2 e 0 5 a 9 2 6 < / d 1 p 1 : U U I D > < d 1 p 1 : C o n t a i n e r   z : R e f = " i 7 1 9 3 " / > < d 1 p 1 : V a l u e   i : t y p e = " d 1 : s t r i n g " > ' T 4 ' ! 7 5 : 7 5 < / d 1 p 1 : V a l u e > < / d 2 : a n y T y p e > < d 2 : a n y T y p e   z : I d = " i 7 1 9 9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7 1 9 2 " / > < d 1 p 1 : U U I D > d 9 f 5 7 c 9 e - 6 2 2 4 - 4 8 2 9 - 8 b 5 4 - 9 9 e 8 5 6 4 d 8 0 a b < / d 1 p 1 : U U I D > < d 1 p 1 : C o n t a i n e r   z : R e f = " i 7 1 9 3 " / > < d 1 p 1 : V a l u e   i : t y p e = " d 1 : s t r i n g " > ' T 5 ' ! 7 5 : 7 5 < / d 1 p 1 : V a l u e > < / d 2 : a n y T y p e > < d 2 : a n y T y p e   z : I d = " i 7 2 0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7 1 9 2 " / > < d 1 p 1 : U U I D > b 7 8 1 1 4 c 3 - 3 b 2 3 - 4 e d 4 - b 4 9 2 - 5 1 5 d 1 c 0 d 0 c c 1 < / d 1 p 1 : U U I D > < d 1 p 1 : C o n t a i n e r   z : R e f = " i 7 1 9 3 " / > < d 1 p 1 : V a l u e   i : t y p e = " d 1 : s t r i n g " > ' T 6 ' ! 7 5 : 7 5 < / d 1 p 1 : V a l u e > < / d 2 : a n y T y p e > < d 2 : a n y T y p e   z : I d = " i 7 2 0 1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7 1 9 2 " / > < d 1 p 1 : U U I D > 2 d 8 8 a 4 a f - 4 2 5 e - 4 9 3 0 - 9 c 0 0 - c f 1 7 8 5 f 6 f 9 c 2 < / d 1 p 1 : U U I D > < d 1 p 1 : C o n t a i n e r   z : R e f = " i 7 1 9 3 " / > < d 1 p 1 : V a l u e   i : t y p e = " d 1 : s t r i n g " > ' T 7 ' ! 7 5 : 7 5 < / d 1 p 1 : V a l u e > < / d 2 : a n y T y p e > < d 2 : a n y T y p e   z : I d = " i 7 2 0 2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7 1 9 2 " / > < d 1 p 1 : U U I D > a f 0 e 1 2 6 8 - f c 0 e - 4 0 a 0 - a 3 b 7 - c 1 b 1 d 8 1 8 2 5 1 5 < / d 1 p 1 : U U I D > < d 1 p 1 : C o n t a i n e r   z : R e f = " i 7 1 9 3 " / > < d 1 p 1 : V a l u e   i : t y p e = " d 1 : s t r i n g " > ' T 8 ' ! 7 5 : 7 5 < / d 1 p 1 : V a l u e > < / d 2 : a n y T y p e > < d 2 : a n y T y p e   z : I d = " i 7 2 0 3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7 1 9 2 " / > < d 1 p 1 : U U I D > a f 0 9 1 2 7 4 - 2 6 f e - 4 e c 7 - 9 b 5 5 - 7 d 8 b b e 2 c c a e b < / d 1 p 1 : U U I D > < d 1 p 1 : C o n t a i n e r   z : R e f = " i 7 1 9 3 " / > < d 1 p 1 : V a l u e   i : t y p e = " d 1 : s t r i n g " > ' T 9 ' ! 7 5 : 7 5 < / d 1 p 1 : V a l u e > < / d 2 : a n y T y p e > < d 2 : a n y T y p e   z : I d = " i 7 2 0 4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7 1 9 2 " / > < d 1 p 1 : U U I D > 7 a 4 3 4 7 b c - b c e a - 4 3 7 4 - 9 7 0 d - 9 f f f 6 1 7 2 5 5 b a < / d 1 p 1 : U U I D > < d 1 p 1 : C o n t a i n e r   z : R e f = " i 7 1 9 3 " / > < d 1 p 1 : V a l u e   i : t y p e = " d 1 : s t r i n g " > ' T 1 0 ' ! 7 5 : 7 5 < / d 1 p 1 : V a l u e > < / d 2 : a n y T y p e > < d 2 : a n y T y p e   z : I d = " i 7 2 0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7 1 9 2 " / > < d 1 p 1 : U U I D > 4 6 e 8 0 9 f 5 - 7 8 5 6 - 4 a 1 a - b f 8 7 - 4 6 3 9 3 8 0 3 1 0 5 c < / d 1 p 1 : U U I D > < d 1 p 1 : C o n t a i n e r   z : R e f = " i 7 1 9 3 " / > < d 1 p 1 : V a l u e   i : t y p e = " d 1 : s t r i n g " > ' T 1 1 ' ! 7 5 : 7 5 < / d 1 p 1 : V a l u e > < / d 2 : a n y T y p e > < d 2 : a n y T y p e   z : I d = " i 7 2 0 6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7 1 9 2 " / > < d 1 p 1 : U U I D > 8 3 5 5 a 8 c e - a 1 3 c - 4 f 7 7 - 8 c 4 c - f c 3 3 7 1 a c a 6 d d < / d 1 p 1 : U U I D > < d 1 p 1 : C o n t a i n e r   z : R e f = " i 7 1 9 3 " / > < d 1 p 1 : V a l u e   i : t y p e = " d 1 : s t r i n g " > ' T 1 2 ' ! 7 5 : 7 5 < / d 1 p 1 : V a l u e > < / d 2 : a n y T y p e > < d 2 : a n y T y p e   z : I d = " i 7 2 0 7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7 1 9 2 " / > < d 1 p 1 : U U I D > 5 1 7 3 6 5 c e - 8 a 3 2 - 4 c b e - b 8 3 4 - a 2 c 6 7 1 7 d 5 1 2 0 < / d 1 p 1 : U U I D > < d 1 p 1 : C o n t a i n e r   z : R e f = " i 7 1 9 3 " / > < d 1 p 1 : V a l u e   i : t y p e = " d 1 : s t r i n g " > ' T 1 3 ' ! 7 5 : 7 5 < / d 1 p 1 : V a l u e > < / d 2 : a n y T y p e > < d 2 : a n y T y p e   z : I d = " i 7 2 0 8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7 1 9 2 " / > < d 1 p 1 : U U I D > c f 8 f a e 2 2 - 2 9 3 1 - 4 1 9 2 - 9 4 8 c - e 9 6 4 c 9 8 a a f c 5 < / d 1 p 1 : U U I D > < d 1 p 1 : C o n t a i n e r   z : R e f = " i 7 1 9 3 " / > < d 1 p 1 : V a l u e   i : t y p e = " d 1 : s t r i n g " > ' T 1 4 ' ! 7 5 : 7 5 < / d 1 p 1 : V a l u e > < / d 2 : a n y T y p e > < d 2 : a n y T y p e   z : I d = " i 7 2 0 9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7 1 9 2 " / > < d 1 p 1 : U U I D > 3 2 a 6 c 3 b 5 - 7 2 8 5 - 4 6 2 6 - a 1 c 4 - 6 0 a c c 3 3 7 4 4 e 4 < / d 1 p 1 : U U I D > < d 1 p 1 : C o n t a i n e r   z : R e f = " i 7 1 9 3 " / > < d 1 p 1 : V a l u e   i : t y p e = " d 1 : s t r i n g " > ' T 1 5 ' ! 7 5 : 7 5 < / d 1 p 1 : V a l u e > < / d 2 : a n y T y p e > < d 2 : a n y T y p e   z : I d = " i 7 2 1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7 1 9 2 " / > < d 1 p 1 : U U I D > a d e 5 f 8 7 d - 5 2 6 2 - 4 a 2 7 - a 6 c 7 - 3 e 8 6 0 b 1 f 6 e 7 1 < / d 1 p 1 : U U I D > < d 1 p 1 : C o n t a i n e r   z : R e f = " i 7 1 9 3 " / > < d 1 p 1 : V a l u e   i : t y p e = " d 1 : s t r i n g " > ' T 1 6 ' ! 7 5 : 7 5 < / d 1 p 1 : V a l u e > < / d 2 : a n y T y p e > < d 2 : a n y T y p e   z : I d = " i 7 2 1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7 1 9 2 " / > < d 1 p 1 : U U I D > a c 1 3 f d 3 7 - 0 9 2 0 - 4 1 3 3 - 8 b 7 4 - 9 4 5 5 2 f e d 3 4 2 b < / d 1 p 1 : U U I D > < d 1 p 1 : C o n t a i n e r   z : R e f = " i 7 1 9 3 " / > < d 1 p 1 : V a l u e   i : t y p e = " d 1 : s t r i n g " > ' T 1 7 ' ! 7 5 : 7 5 < / d 1 p 1 : V a l u e > < / d 2 : a n y T y p e > < d 2 : a n y T y p e   z : I d = " i 7 2 1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7 1 9 2 " / > < d 1 p 1 : U U I D > 0 b 4 1 f a 1 4 - c 2 8 1 - 4 4 c 1 - 9 9 4 7 - c f 6 6 8 a a 3 9 6 7 6 < / d 1 p 1 : U U I D > < d 1 p 1 : C o n t a i n e r   z : R e f = " i 7 1 9 3 " / > < d 1 p 1 : V a l u e   i : t y p e = " d 1 : s t r i n g " > ' T 1 8 ' ! 7 5 : 7 5 < / d 1 p 1 : V a l u e > < / d 2 : a n y T y p e > < d 2 : a n y T y p e   z : I d = " i 7 2 1 3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7 1 9 2 " / > < d 1 p 1 : U U I D > 9 0 8 d d 9 1 7 - 6 2 f 2 - 4 9 0 7 - 9 d 2 0 - 7 6 2 2 5 f 2 c 7 0 e 5 < / d 1 p 1 : U U I D > < d 1 p 1 : C o n t a i n e r   z : R e f = " i 7 1 9 3 " / > < d 1 p 1 : V a l u e   i : t y p e = " d 1 : s t r i n g " > ' T 1 9 ' ! 7 5 : 7 5 < / d 1 p 1 : V a l u e > < / d 2 : a n y T y p e > < d 2 : a n y T y p e   z : I d = " i 7 2 1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7 1 9 2 " / > < d 1 p 1 : U U I D > 6 5 1 e 3 b e f - 2 0 d 7 - 4 a 4 5 - 8 1 0 3 - e c 4 a 1 0 a 4 2 8 2 1 < / d 1 p 1 : U U I D > < d 1 p 1 : C o n t a i n e r   z : R e f = " i 7 1 9 3 " / > < d 1 p 1 : V a l u e   i : t y p e = " d 1 : s t r i n g " > ' T 2 0 ' ! 7 5 : 7 5 < / d 1 p 1 : V a l u e > < / d 2 : a n y T y p e > < d 2 : a n y T y p e   z : I d = " i 7 2 1 5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7 1 9 2 " / > < d 1 p 1 : U U I D > e c a a 9 d 3 8 - 8 1 7 e - 4 0 2 2 - 9 5 d 3 - 3 5 0 f 4 2 8 d 1 d 0 8 < / d 1 p 1 : U U I D > < d 1 p 1 : C o n t a i n e r   z : R e f = " i 7 1 9 3 " / > < d 1 p 1 : V a l u e   i : t y p e = " d 1 : s t r i n g " > ' T 2 1 ' ! 7 5 : 7 5 < / d 1 p 1 : V a l u e > < / d 2 : a n y T y p e > < d 2 : a n y T y p e   z : I d = " i 7 2 1 6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7 1 9 2 " / > < d 1 p 1 : U U I D > a 3 2 4 e 6 4 d - 2 8 4 4 - 4 1 2 7 - 8 4 8 c - 5 f 1 5 0 c e 5 9 6 2 5 < / d 1 p 1 : U U I D > < d 1 p 1 : C o n t a i n e r   z : R e f = " i 7 1 9 3 " / > < d 1 p 1 : V a l u e   i : t y p e = " d 1 : s t r i n g " > ' T 2 2 ' ! 7 6 : 7 6 < / d 1 p 1 : V a l u e > < / d 2 : a n y T y p e > < d 2 : a n y T y p e   z : I d = " i 7 2 1 7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7 1 9 2 " / > < d 1 p 1 : U U I D > 3 e b e 0 4 2 d - 0 b f 0 - 4 d 4 5 - a 1 2 6 - 5 9 e 5 f 8 4 3 7 f 4 8 < / d 1 p 1 : U U I D > < d 1 p 1 : C o n t a i n e r   z : R e f = " i 7 1 9 3 " / > < d 1 p 1 : V a l u e   i : t y p e = " d 1 : s t r i n g " > ' T 2 3 ' ! 7 6 : 7 6 < / d 1 p 1 : V a l u e > < / d 2 : a n y T y p e > < d 2 : a n y T y p e   z : I d = " i 7 2 1 8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7 1 9 2 " / > < d 1 p 1 : U U I D > 9 4 a 4 1 8 a 8 - f a 5 f - 4 3 1 c - 8 5 2 d - 5 6 a 3 6 b b f a d a 4 < / d 1 p 1 : U U I D > < d 1 p 1 : C o n t a i n e r   z : R e f = " i 7 1 9 3 " / > < d 1 p 1 : V a l u e   i : t y p e = " d 1 : s t r i n g " > ' T 2 4 ' ! 7 6 : 7 6 < / d 1 p 1 : V a l u e > < / d 2 : a n y T y p e > < d 2 : a n y T y p e   z : I d = " i 7 2 1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7 1 9 2 " / > < d 1 p 1 : U U I D > 0 8 1 2 c a c b - 9 8 4 8 - 4 5 9 4 - b 2 e f - 8 d 1 9 1 4 a 2 0 d 5 5 < / d 1 p 1 : U U I D > < d 1 p 1 : C o n t a i n e r   z : R e f = " i 7 1 9 3 " / > < d 1 p 1 : V a l u e   i : t y p e = " d 1 : s t r i n g " > ' T 2 5 ' ! 7 6 : 7 6 < / d 1 p 1 : V a l u e > < / d 2 : a n y T y p e > < d 2 : a n y T y p e   z : I d = " i 7 2 2 0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7 1 9 2 " / > < d 1 p 1 : U U I D > e b b 8 8 7 f 4 - 9 c f d - 4 4 d f - a 9 7 7 - 4 9 9 7 6 7 5 0 a 4 6 5 < / d 1 p 1 : U U I D > < d 1 p 1 : C o n t a i n e r   z : R e f = " i 7 1 9 3 " / > < d 1 p 1 : V a l u e   i : t y p e = " d 1 : s t r i n g " > ' T 2 6 ' ! 7 6 : 7 6 < / d 1 p 1 : V a l u e > < / d 2 : a n y T y p e > < d 2 : a n y T y p e   z : I d = " i 7 2 2 1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7 1 9 2 " / > < d 1 p 1 : U U I D > 3 2 8 e 4 7 2 0 - 7 7 1 4 - 4 4 3 3 - a e 8 c - 9 d 5 2 2 5 1 e 5 1 6 7 < / d 1 p 1 : U U I D > < d 1 p 1 : C o n t a i n e r   z : R e f = " i 7 1 9 3 " / > < d 1 p 1 : V a l u e   i : t y p e = " d 1 : s t r i n g " > ' T 2 7 ' ! 7 6 : 7 6 < / d 1 p 1 : V a l u e > < / d 2 : a n y T y p e > < d 2 : a n y T y p e   z : I d = " i 7 2 2 2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7 1 9 2 " / > < d 1 p 1 : U U I D > b b 3 c b c 6 6 - 6 8 c d - 4 3 4 d - 8 f 3 3 - 0 d 4 6 c a 7 6 8 4 8 4 < / d 1 p 1 : U U I D > < d 1 p 1 : C o n t a i n e r   z : R e f = " i 7 1 9 3 " / > < d 1 p 1 : V a l u e   i : t y p e = " d 1 : s t r i n g " > ' T 2 8 ' ! 7 6 : 7 6 < / d 1 p 1 : V a l u e > < / d 2 : a n y T y p e > < d 2 : a n y T y p e   z : I d = " i 7 2 2 3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7 1 9 2 " / > < d 1 p 1 : U U I D > 2 1 a 9 d a a 8 - f 9 8 c - 4 c a a - 8 e b 5 - 9 1 7 c 3 5 e e 8 6 7 e < / d 1 p 1 : U U I D > < d 1 p 1 : C o n t a i n e r   z : R e f = " i 7 1 9 3 " / > < d 1 p 1 : V a l u e   i : t y p e = " d 1 : s t r i n g " > ' T 2 9 ' ! 7 6 : 7 6 < / d 1 p 1 : V a l u e > < / d 2 : a n y T y p e > < d 2 : a n y T y p e   z : I d = " i 7 2 2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7 1 9 2 " / > < d 1 p 1 : U U I D > a d 4 c 3 1 a 2 - 0 0 4 f - 4 8 e 1 - b a 1 0 - 7 c 4 0 c 5 7 6 b 4 a 0 < / d 1 p 1 : U U I D > < d 1 p 1 : C o n t a i n e r   z : R e f = " i 7 1 9 3 " / > < d 1 p 1 : V a l u e   i : t y p e = " d 1 : s t r i n g " > ' T 3 0 ' ! 7 7 : 7 7 < / d 1 p 1 : V a l u e > < / d 2 : a n y T y p e > < d 2 : a n y T y p e   z : I d = " i 7 2 2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7 1 9 2 " / > < d 1 p 1 : U U I D > a d e f 0 7 3 7 - 5 c 0 a - 4 8 3 7 - b c 8 4 - 4 9 1 4 c 2 f 3 8 e 0 4 < / d 1 p 1 : U U I D > < d 1 p 1 : C o n t a i n e r   z : R e f = " i 7 1 9 3 " / > < d 1 p 1 : V a l u e   i : t y p e = " d 1 : s t r i n g " > ' T 3 1 ' ! 7 7 : 7 7 < / d 1 p 1 : V a l u e > < / d 2 : a n y T y p e > < d 2 : a n y T y p e   z : I d = " i 7 2 2 6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7 1 9 2 " / > < d 1 p 1 : U U I D > 0 0 5 5 c 6 1 3 - 7 7 d c - 4 2 7 2 - a b 4 9 - a 0 0 4 0 5 4 3 e 7 5 1 < / d 1 p 1 : U U I D > < d 1 p 1 : C o n t a i n e r   z : R e f = " i 7 1 9 3 " / > < d 1 p 1 : V a l u e   i : t y p e = " d 1 : s t r i n g " > ' T 3 2 ' ! 7 7 : 7 7 < / d 1 p 1 : V a l u e > < / d 2 : a n y T y p e > < d 2 : a n y T y p e   z : I d = " i 7 2 2 7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7 1 9 2 " / > < d 1 p 1 : U U I D > f 7 2 5 5 0 e e - e 8 1 9 - 4 3 7 6 - a 0 a 8 - 2 9 a 8 e 5 d 2 3 6 6 a < / d 1 p 1 : U U I D > < d 1 p 1 : C o n t a i n e r   z : R e f = " i 7 1 9 3 " / > < d 1 p 1 : V a l u e   i : t y p e = " d 1 : s t r i n g " > ' T 3 3 ' ! 7 7 : 7 7 < / d 1 p 1 : V a l u e > < / d 2 : a n y T y p e > < d 2 : a n y T y p e   z : I d = " i 7 2 2 8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7 1 9 2 " / > < d 1 p 1 : U U I D > 0 9 0 c 6 6 3 9 - b 4 1 b - 4 3 b 5 - 8 2 3 2 - e f 5 e 5 8 c 5 5 7 2 1 < / d 1 p 1 : U U I D > < d 1 p 1 : C o n t a i n e r   z : R e f = " i 7 1 9 3 " / > < d 1 p 1 : V a l u e   i : t y p e = " d 1 : s t r i n g " > ' T 3 4 ' ! 7 7 : 7 7 < / d 1 p 1 : V a l u e > < / d 2 : a n y T y p e > < d 2 : a n y T y p e   z : I d = " i 7 2 2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7 1 9 2 " / > < d 1 p 1 : U U I D > a 5 0 0 0 8 5 e - 9 1 7 f - 4 1 d 2 - 9 4 a 1 - 1 7 b 5 4 7 1 d 7 d b 1 < / d 1 p 1 : U U I D > < d 1 p 1 : C o n t a i n e r   z : R e f = " i 7 1 9 3 " / > < d 1 p 1 : V a l u e   i : t y p e = " d 1 : s t r i n g " > ' T 3 5 ' ! 7 7 : 7 7 < / d 1 p 1 : V a l u e > < / d 2 : a n y T y p e > < d 2 : a n y T y p e   z : I d = " i 7 2 3 0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7 1 9 2 " / > < d 1 p 1 : U U I D > 1 9 b e 8 5 b 3 - 9 1 4 0 - 4 3 6 9 - 8 3 7 6 - a c 5 1 9 3 2 6 f a 4 e < / d 1 p 1 : U U I D > < d 1 p 1 : C o n t a i n e r   z : R e f = " i 7 1 9 3 " / > < d 1 p 1 : V a l u e   i : t y p e = " d 1 : s t r i n g " > ' T 3 6 ' ! 7 7 : 7 7 < / d 1 p 1 : V a l u e > < / d 2 : a n y T y p e > < d 2 : a n y T y p e   z : I d = " i 7 2 3 1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7 1 9 2 " / > < d 1 p 1 : U U I D > 4 a 7 7 c 2 e 9 - 6 0 e c - 4 2 6 f - 9 b 8 0 - 3 3 e 6 7 6 0 f e 4 6 c < / d 1 p 1 : U U I D > < d 1 p 1 : C o n t a i n e r   z : R e f = " i 7 1 9 3 " / > < d 1 p 1 : V a l u e   i : t y p e = " d 1 : s t r i n g " > ' T 3 7 ' ! 7 7 : 7 7 < / d 1 p 1 : V a l u e > < / d 2 : a n y T y p e > < d 2 : a n y T y p e   z : I d = " i 7 2 3 2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7 1 9 2 " / > < d 1 p 1 : U U I D > b d c 7 a a b 9 - f 6 6 8 - 4 6 8 d - b 0 b 0 - 8 d 1 f 3 d 6 6 b a e 0 < / d 1 p 1 : U U I D > < d 1 p 1 : C o n t a i n e r   z : R e f = " i 7 1 9 3 " / > < d 1 p 1 : V a l u e   i : t y p e = " d 1 : s t r i n g " > ' T 3 8 ' ! 7 6 : 7 6 < / d 1 p 1 : V a l u e > < / d 2 : a n y T y p e > < d 2 : a n y T y p e   z : I d = " i 7 2 3 3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7 1 9 2 " / > < d 1 p 1 : U U I D > 3 5 a 3 4 9 6 4 - 0 d 4 c - 4 3 4 2 - b d b 7 - 6 f 7 5 0 9 0 8 3 1 e 5 < / d 1 p 1 : U U I D > < d 1 p 1 : C o n t a i n e r   z : R e f = " i 7 1 9 3 " / > < d 1 p 1 : V a l u e   i : t y p e = " d 1 : s t r i n g " > ' T 3 9 ' ! 7 6 : 7 6 < / d 1 p 1 : V a l u e > < / d 2 : a n y T y p e > < d 2 : a n y T y p e   z : I d = " i 7 2 3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7 1 9 2 " / > < d 1 p 1 : U U I D > b 7 9 3 2 a 9 e - c 2 2 b - 4 6 0 8 - b b 6 9 - 0 3 8 8 f 2 1 3 c a 7 d < / d 1 p 1 : U U I D > < d 1 p 1 : C o n t a i n e r   z : R e f = " i 7 1 9 3 " / > < d 1 p 1 : V a l u e   i : t y p e = " d 1 : s t r i n g " > ' T 4 0 ' ! 7 6 : 7 6 < / d 1 p 1 : V a l u e > < / d 2 : a n y T y p e > < d 2 : a n y T y p e   z : I d = " i 7 2 3 5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7 1 9 2 " / > < d 1 p 1 : U U I D > 6 e 2 3 a 6 b d - 5 b a c - 4 e 3 6 - 8 3 0 4 - d 6 0 d 9 f 3 5 c e 7 f < / d 1 p 1 : U U I D > < d 1 p 1 : C o n t a i n e r   z : R e f = " i 7 1 9 3 " / > < d 1 p 1 : V a l u e   i : t y p e = " d 1 : s t r i n g " > ' T 4 1 ' ! 7 6 : 7 6 < / d 1 p 1 : V a l u e > < / d 2 : a n y T y p e > < d 2 : a n y T y p e   z : I d = " i 7 2 3 6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7 1 9 2 " / > < d 1 p 1 : U U I D > 2 2 c 1 2 3 d e - 9 2 9 2 - 4 1 c 5 - 8 6 3 0 - d 8 9 d e b d 6 d 4 9 2 < / d 1 p 1 : U U I D > < d 1 p 1 : C o n t a i n e r   z : R e f = " i 7 1 9 3 " / > < d 1 p 1 : V a l u e   i : t y p e = " d 1 : s t r i n g " > ' T 4 2 ' ! 7 6 : 7 6 < / d 1 p 1 : V a l u e > < / d 2 : a n y T y p e > < d 2 : a n y T y p e   z : I d = " i 7 2 3 7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7 1 9 2 " / > < d 1 p 1 : U U I D > 6 c 4 d 8 9 4 e - e e b 8 - 4 a 1 8 - a d 2 0 - 4 d 7 1 3 d f 9 c 0 5 8 < / d 1 p 1 : U U I D > < d 1 p 1 : C o n t a i n e r   z : R e f = " i 7 1 9 3 " / > < d 1 p 1 : V a l u e   i : t y p e = " d 1 : s t r i n g " > ' T 4 3 ' ! 7 6 : 7 6 < / d 1 p 1 : V a l u e > < / d 2 : a n y T y p e > < d 2 : a n y T y p e   z : I d = " i 7 2 3 8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7 1 9 2 " / > < d 1 p 1 : U U I D > 9 2 6 f f 0 0 2 - 0 f 2 d - 4 2 b b - a 0 d e - 0 0 4 a 8 3 a 5 b c d 0 < / d 1 p 1 : U U I D > < d 1 p 1 : C o n t a i n e r   z : R e f = " i 7 1 9 3 " / > < d 1 p 1 : V a l u e   i : t y p e = " d 1 : s t r i n g " > ' T 4 4 ' ! 7 6 : 7 6 < / d 1 p 1 : V a l u e > < / d 2 : a n y T y p e > < d 2 : a n y T y p e   z : I d = " i 7 2 3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7 1 9 2 " / > < d 1 p 1 : U U I D > 0 4 3 7 c a 3 8 - 4 8 4 2 - 4 b 0 5 - 9 9 1 9 - 0 5 2 f 8 4 0 6 b 6 b a < / d 1 p 1 : U U I D > < d 1 p 1 : C o n t a i n e r   z : R e f = " i 7 1 9 3 " / > < d 1 p 1 : V a l u e   i : t y p e = " d 1 : s t r i n g " > ' T 4 5 ' ! 7 6 : 7 6 < / d 1 p 1 : V a l u e > < / d 2 : a n y T y p e > < d 2 : a n y T y p e   z : I d = " i 7 2 4 0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7 1 9 2 " / > < d 1 p 1 : U U I D > 9 b 5 9 9 e 3 a - f d 9 7 - 4 6 6 8 - 9 e f 1 - 8 3 3 c 2 0 9 a 1 7 8 a < / d 1 p 1 : U U I D > < d 1 p 1 : C o n t a i n e r   z : R e f = " i 7 1 9 3 " / > < d 1 p 1 : V a l u e   i : t y p e = " d 1 : s t r i n g " > ' T 4 6 ' ! 7 7 : 7 7 < / d 1 p 1 : V a l u e > < / d 2 : a n y T y p e > < d 2 : a n y T y p e   z : I d = " i 7 2 4 1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7 1 9 2 " / > < d 1 p 1 : U U I D > 5 1 1 2 c 8 3 6 - a 2 c f - 4 0 1 2 - a 0 d f - 8 d 2 8 e c c 0 a c b e < / d 1 p 1 : U U I D > < d 1 p 1 : C o n t a i n e r   z : R e f = " i 7 1 9 3 " / > < d 1 p 1 : V a l u e   i : t y p e = " d 1 : s t r i n g " > ' T 4 7 ' ! 7 7 : 7 7 < / d 1 p 1 : V a l u e > < / d 2 : a n y T y p e > < d 2 : a n y T y p e   z : I d = " i 7 2 4 2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7 1 9 2 " / > < d 1 p 1 : U U I D > 6 0 3 1 3 5 c 3 - 4 8 e 9 - 4 0 8 0 - 9 c 0 b - 5 8 0 a f 6 2 5 4 5 2 a < / d 1 p 1 : U U I D > < d 1 p 1 : C o n t a i n e r   z : R e f = " i 7 1 9 3 " / > < d 1 p 1 : V a l u e   i : t y p e = " d 1 : s t r i n g " > ' T 4 8 ' ! 7 7 : 7 7 < / d 1 p 1 : V a l u e > < / d 2 : a n y T y p e > < d 2 : a n y T y p e   z : I d = " i 7 2 4 3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7 1 9 2 " / > < d 1 p 1 : U U I D > 2 5 4 a d d 7 2 - 6 0 f c - 4 7 b 4 - a b d d - 7 d b 4 8 9 4 5 e a e c < / d 1 p 1 : U U I D > < d 1 p 1 : C o n t a i n e r   z : R e f = " i 7 1 9 3 " / > < d 1 p 1 : V a l u e   i : t y p e = " d 1 : s t r i n g " > ' T 4 9 ' ! 7 7 : 7 7 < / d 1 p 1 : V a l u e > < / d 2 : a n y T y p e > < d 2 : a n y T y p e   z : I d = " i 7 2 4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7 1 9 2 " / > < d 1 p 1 : U U I D > 7 7 4 2 1 6 a 7 - 5 1 c a - 4 b b f - b 1 1 2 - 6 b e 5 6 0 1 2 c e d 2 < / d 1 p 1 : U U I D > < d 1 p 1 : C o n t a i n e r   z : R e f = " i 7 1 9 3 " / > < d 1 p 1 : V a l u e   i : t y p e = " d 1 : s t r i n g " > ' T 5 0 ' ! 7 7 : 7 7 < / d 1 p 1 : V a l u e > < / d 2 : a n y T y p e > < d 2 : a n y T y p e   z : I d = " i 7 2 4 5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7 1 9 2 " / > < d 1 p 1 : U U I D > 9 9 1 4 7 2 a d - 6 d e a - 4 1 b 7 - b 4 5 a - a 1 0 1 9 a 0 1 3 7 b 4 < / d 1 p 1 : U U I D > < d 1 p 1 : C o n t a i n e r   z : R e f = " i 7 1 9 3 " / > < d 1 p 1 : V a l u e   i : t y p e = " d 1 : s t r i n g " > ' T 5 1 ' ! 7 7 : 7 7 < / d 1 p 1 : V a l u e > < / d 2 : a n y T y p e > < d 2 : a n y T y p e   z : I d = " i 7 2 4 6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7 1 9 2 " / > < d 1 p 1 : U U I D > 9 0 c 6 a 0 2 e - e 9 6 b - 4 3 d 0 - 9 0 f b - a 6 a 7 c 4 1 3 c 1 5 9 < / d 1 p 1 : U U I D > < d 1 p 1 : C o n t a i n e r   z : R e f = " i 7 1 9 3 " / > < d 1 p 1 : V a l u e   i : t y p e = " d 1 : s t r i n g " > ' T 5 2 ' ! 7 7 : 7 7 < / d 1 p 1 : V a l u e > < / d 2 : a n y T y p e > < d 2 : a n y T y p e   z : I d = " i 7 2 4 7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7 1 9 2 " / > < d 1 p 1 : U U I D > 0 3 c d 7 1 0 4 - 3 6 0 1 - 4 d 7 4 - b 9 9 6 - c 5 5 4 2 f 7 f 4 2 7 b < / d 1 p 1 : U U I D > < d 1 p 1 : C o n t a i n e r   z : R e f = " i 7 1 9 3 " / > < d 1 p 1 : V a l u e   i : t y p e = " d 1 : s t r i n g " > ' T 5 3 ' ! 7 7 : 7 7 < / d 1 p 1 : V a l u e > < / d 2 : a n y T y p e > < d 2 : a n y T y p e   z : I d = " i 7 2 4 8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7 1 9 2 " / > < d 1 p 1 : U U I D > 5 8 5 6 9 e 0 2 - 1 d 4 e - 4 7 2 c - 8 0 b c - 2 1 7 8 9 5 6 5 e c d b < / d 1 p 1 : U U I D > < d 1 p 1 : C o n t a i n e r   z : R e f = " i 7 1 9 3 " / > < d 1 p 1 : V a l u e   i : t y p e = " d 1 : s t r i n g " > ' T 5 4 ' ! 7 6 : 7 6 < / d 1 p 1 : V a l u e > < / d 2 : a n y T y p e > < d 2 : a n y T y p e   z : I d = " i 7 2 4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7 1 9 2 " / > < d 1 p 1 : U U I D > 3 2 d 5 e a 7 1 - 2 7 0 e - 4 1 3 b - 8 5 c 2 - 9 d f 1 9 5 f f 7 b 3 a < / d 1 p 1 : U U I D > < d 1 p 1 : C o n t a i n e r   z : R e f = " i 7 1 9 3 " / > < d 1 p 1 : V a l u e   i : t y p e = " d 1 : s t r i n g " > ' T 5 5 ' ! 7 6 : 7 6 < / d 1 p 1 : V a l u e > < / d 2 : a n y T y p e > < d 2 : a n y T y p e   z : I d = " i 7 2 5 0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7 1 9 2 " / > < d 1 p 1 : U U I D > 0 6 9 1 6 c 6 6 - c 6 f 3 - 4 1 e 0 - 9 4 3 b - e 3 0 f 0 e 4 d 5 e 1 8 < / d 1 p 1 : U U I D > < d 1 p 1 : C o n t a i n e r   z : R e f = " i 7 1 9 3 " / > < d 1 p 1 : V a l u e   i : t y p e = " d 1 : s t r i n g " > ' T 5 6 ' ! 7 6 : 7 6 < / d 1 p 1 : V a l u e > < / d 2 : a n y T y p e > < d 2 : a n y T y p e   z : I d = " i 7 2 5 1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7 1 9 2 " / > < d 1 p 1 : U U I D > e 3 7 7 d 7 c 0 - e b e b - 4 4 4 9 - a 5 0 e - b b a b 5 d e 5 0 8 9 9 < / d 1 p 1 : U U I D > < d 1 p 1 : C o n t a i n e r   z : R e f = " i 7 1 9 3 " / > < d 1 p 1 : V a l u e   i : t y p e = " d 1 : s t r i n g " > ' T 5 7 ' ! 7 6 : 7 6 < / d 1 p 1 : V a l u e > < / d 2 : a n y T y p e > < d 2 : a n y T y p e   z : I d = " i 7 2 5 2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7 1 9 2 " / > < d 1 p 1 : U U I D > 3 2 a 6 8 b 3 d - 2 3 7 b - 4 4 f 5 - 8 8 a f - 1 d 5 6 9 d d 1 8 3 8 8 < / d 1 p 1 : U U I D > < d 1 p 1 : C o n t a i n e r   z : R e f = " i 7 1 9 3 " / > < d 1 p 1 : V a l u e   i : t y p e = " d 1 : s t r i n g " > ' T 5 8 ' ! 7 6 : 7 6 < / d 1 p 1 : V a l u e > < / d 2 : a n y T y p e > < d 2 : a n y T y p e   z : I d = " i 7 2 5 3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7 1 9 2 " / > < d 1 p 1 : U U I D > 1 7 c c 7 8 b 9 - d 4 9 1 - 4 3 b c - 9 e 3 6 - e 8 c b 1 8 c 7 b 6 d c < / d 1 p 1 : U U I D > < d 1 p 1 : C o n t a i n e r   z : R e f = " i 7 1 9 3 " / > < d 1 p 1 : V a l u e   i : t y p e = " d 1 : s t r i n g " > ' T 5 9 ' ! 7 6 : 7 6 < / d 1 p 1 : V a l u e > < / d 2 : a n y T y p e > < d 2 : a n y T y p e   z : I d = " i 7 2 5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7 1 9 2 " / > < d 1 p 1 : U U I D > 2 3 e 9 f 5 4 2 - 3 3 1 4 - 4 b b 2 - a 2 7 e - 9 1 f d 3 8 e 9 6 5 e 4 < / d 1 p 1 : U U I D > < d 1 p 1 : C o n t a i n e r   z : R e f = " i 7 1 9 3 " / > < d 1 p 1 : V a l u e   i : t y p e = " d 1 : s t r i n g " > ' T 6 0 ' ! 7 5 : 7 5 < / d 1 p 1 : V a l u e > < / d 2 : a n y T y p e > < d 2 : a n y T y p e   z : I d = " i 7 2 5 5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7 1 9 2 " / > < d 1 p 1 : U U I D > 1 b 9 5 f c b 5 - 9 5 c c - 4 b e 1 - 8 1 3 0 - c a 2 d 2 f f a b 0 f 5 < / d 1 p 1 : U U I D > < d 1 p 1 : C o n t a i n e r   z : R e f = " i 7 1 9 3 " / > < d 1 p 1 : V a l u e   i : t y p e = " d 1 : s t r i n g " > ' T 6 1 ' ! 7 5 : 7 5 < / d 1 p 1 : V a l u e > < / d 2 : a n y T y p e > < d 2 : a n y T y p e   z : I d = " i 7 2 5 6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7 1 9 2 " / > < d 1 p 1 : U U I D > 9 2 a 5 0 0 9 2 - 8 c 4 2 - 4 f 6 c - 8 d c c - c 9 0 a 7 1 b f 7 b 6 1 < / d 1 p 1 : U U I D > < d 1 p 1 : C o n t a i n e r   z : R e f = " i 7 1 9 3 " / > < d 1 p 1 : V a l u e   i : t y p e = " d 1 : s t r i n g " > ' T 6 2 ' ! 7 5 : 7 5 < / d 1 p 1 : V a l u e > < / d 2 : a n y T y p e > < d 2 : a n y T y p e   z : I d = " i 7 2 5 7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7 1 9 2 " / > < d 1 p 1 : U U I D > f 4 2 7 3 f c f - 5 2 b 8 - 4 8 6 4 - 9 c 1 6 - e 0 b 5 0 a 2 6 4 d c d < / d 1 p 1 : U U I D > < d 1 p 1 : C o n t a i n e r   z : R e f = " i 7 1 9 3 " / > < d 1 p 1 : V a l u e   i : t y p e = " d 1 : s t r i n g " > ' T 6 3 ' ! 7 5 : 7 5 < / d 1 p 1 : V a l u e > < / d 2 : a n y T y p e > < d 2 : a n y T y p e   z : I d = " i 7 2 5 8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7 1 9 2 " / > < d 1 p 1 : U U I D > a 9 4 2 d 3 8 b - 3 4 d 9 - 4 e 7 4 - 8 4 5 8 - 5 8 c a f 7 2 f d 6 7 5 < / d 1 p 1 : U U I D > < d 1 p 1 : C o n t a i n e r   z : R e f = " i 7 1 9 3 " / > < d 1 p 1 : V a l u e   i : t y p e = " d 1 : s t r i n g " > ' T 6 4 ' ! 7 5 : 7 5 < / d 1 p 1 : V a l u e > < / d 2 : a n y T y p e > < d 2 : a n y T y p e   z : I d = " i 7 2 5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7 1 9 2 " / > < d 1 p 1 : U U I D > 6 d 6 e 3 6 b 7 - 7 a 0 3 - 4 f 2 7 - a a 0 b - 9 2 9 0 3 b b a e c a 8 < / d 1 p 1 : U U I D > < d 1 p 1 : C o n t a i n e r   z : R e f = " i 7 1 9 3 " / > < d 1 p 1 : V a l u e   i : t y p e = " d 1 : s t r i n g " > ' T 6 5 ' ! 7 6 : 7 6 < / d 1 p 1 : V a l u e > < / d 2 : a n y T y p e > < d 2 : a n y T y p e   z : I d = " i 7 2 6 0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7 1 9 2 " / > < d 1 p 1 : U U I D > 0 6 e b 4 4 a 5 - 0 a 3 8 - 4 2 2 f - b 5 a 2 - b 6 f 1 4 5 1 9 7 6 d 2 < / d 1 p 1 : U U I D > < d 1 p 1 : C o n t a i n e r   z : R e f = " i 7 1 9 3 " / > < d 1 p 1 : V a l u e   i : t y p e = " d 1 : s t r i n g " > ' T 6 6 ' ! 7 6 : 7 6 < / d 1 p 1 : V a l u e > < / d 2 : a n y T y p e > < d 2 : a n y T y p e   z : I d = " i 7 2 6 1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7 1 9 2 " / > < d 1 p 1 : U U I D > b c 5 7 f f 2 5 - b 0 c 0 - 4 6 e 4 - 9 2 8 e - 7 d a 6 e 6 0 5 4 1 e d < / d 1 p 1 : U U I D > < d 1 p 1 : C o n t a i n e r   z : R e f = " i 7 1 9 3 " / > < d 1 p 1 : V a l u e   i : t y p e = " d 1 : s t r i n g " > ' T 6 7 ' ! 7 6 : 7 6 < / d 1 p 1 : V a l u e > < / d 2 : a n y T y p e > < d 2 : a n y T y p e   z : I d = " i 7 2 6 2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7 1 9 2 " / > < d 1 p 1 : U U I D > c c 6 4 d e d b - a 6 e 9 - 4 9 0 2 - 9 e 5 4 - 0 b b 5 b 6 1 7 1 d 2 9 < / d 1 p 1 : U U I D > < d 1 p 1 : C o n t a i n e r   z : R e f = " i 7 1 9 3 " / > < d 1 p 1 : V a l u e   i : t y p e = " d 1 : s t r i n g " > ' T 6 8 ' ! 7 6 : 7 6 < / d 1 p 1 : V a l u e > < / d 2 : a n y T y p e > < d 2 : a n y T y p e   z : I d = " i 7 2 6 3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7 1 9 2 " / > < d 1 p 1 : U U I D > 4 b 0 c 7 1 2 4 - 7 0 b a - 4 d 2 d - b f a 2 - c 0 a 7 4 4 1 f f 9 9 1 < / d 1 p 1 : U U I D > < d 1 p 1 : C o n t a i n e r   z : R e f = " i 7 1 9 3 " / > < d 1 p 1 : V a l u e   i : t y p e = " d 1 : s t r i n g " > ' T 6 9 ' ! 7 6 : 7 6 < / d 1 p 1 : V a l u e > < / d 2 : a n y T y p e > < d 2 : a n y T y p e   z : I d = " i 7 2 6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7 1 9 2 " / > < d 1 p 1 : U U I D > 2 d 5 b a e 2 8 - e 9 9 c - 4 6 4 0 - a 5 4 a - e e 1 1 e c 3 a e 6 0 6 < / d 1 p 1 : U U I D > < d 1 p 1 : C o n t a i n e r   z : R e f = " i 7 1 9 3 " / > < d 1 p 1 : V a l u e   i : t y p e = " d 1 : s t r i n g " > ' T 7 0 ' ! 7 7 : 7 7 < / d 1 p 1 : V a l u e > < / d 2 : a n y T y p e > < d 2 : a n y T y p e   z : I d = " i 7 2 6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7 1 9 2 " / > < d 1 p 1 : U U I D > 7 4 f 4 8 5 e c - a 5 6 a - 4 5 9 f - a f 7 5 - f f e 3 1 1 6 2 9 6 0 a < / d 1 p 1 : U U I D > < d 1 p 1 : C o n t a i n e r   z : R e f = " i 7 1 9 3 " / > < d 1 p 1 : V a l u e   i : t y p e = " d 1 : s t r i n g " > ' T 7 1 ' ! 7 7 : 7 7 < / d 1 p 1 : V a l u e > < / d 2 : a n y T y p e > < d 2 : a n y T y p e   z : I d = " i 7 2 6 6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7 1 9 2 " / > < d 1 p 1 : U U I D > 5 0 7 a 5 a b d - e 3 e 6 - 4 4 7 8 - 8 f f 4 - 6 9 0 c 7 0 a b 8 e b 8 < / d 1 p 1 : U U I D > < d 1 p 1 : C o n t a i n e r   z : R e f = " i 7 1 9 3 " / > < d 1 p 1 : V a l u e   i : t y p e = " d 1 : s t r i n g " > ' T 7 2 ' ! 7 7 : 7 7 < / d 1 p 1 : V a l u e > < / d 2 : a n y T y p e > < d 2 : a n y T y p e   z : I d = " i 7 2 6 7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7 1 9 2 " / > < d 1 p 1 : U U I D > a e d 5 2 8 e 1 - f 6 9 b - 4 2 9 c - 9 6 5 2 - 9 a 8 5 2 e 6 e 3 a 1 9 < / d 1 p 1 : U U I D > < d 1 p 1 : C o n t a i n e r   z : R e f = " i 7 1 9 3 " / > < d 1 p 1 : V a l u e   i : t y p e = " d 1 : s t r i n g " > ' T 7 3 ' ! 7 7 : 7 7 < / d 1 p 1 : V a l u e > < / d 2 : a n y T y p e > < d 2 : a n y T y p e   z : I d = " i 7 2 6 8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7 1 9 2 " / > < d 1 p 1 : U U I D > e c 1 3 c 6 6 9 - d d 0 1 - 4 f f 1 - b c d 5 - 5 4 b 8 b 9 e a a 9 8 c < / d 1 p 1 : U U I D > < d 1 p 1 : C o n t a i n e r   z : R e f = " i 7 1 9 3 " / > < d 1 p 1 : V a l u e   i : t y p e = " d 1 : s t r i n g " > ' T 7 4 ' ! 7 7 : 7 7 < / d 1 p 1 : V a l u e > < / d 2 : a n y T y p e > < d 2 : a n y T y p e   z : I d = " i 7 2 6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7 1 9 2 " / > < d 1 p 1 : U U I D > 0 a f d 6 b 2 d - 2 0 7 6 - 4 5 5 0 - 9 3 b 8 - 4 5 1 3 5 3 4 f e e 0 0 < / d 1 p 1 : U U I D > < d 1 p 1 : C o n t a i n e r   z : R e f = " i 7 1 9 3 " / > < d 1 p 1 : V a l u e   i : t y p e = " d 1 : s t r i n g " > ' T 7 5 ' ! 7 6 : 7 6 < / d 1 p 1 : V a l u e > < / d 2 : a n y T y p e > < d 2 : a n y T y p e   z : I d = " i 7 2 7 0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7 1 9 2 " / > < d 1 p 1 : U U I D > c 9 a f 5 8 b 6 - d 6 9 b - 4 7 4 d - a a d b - 2 9 3 e f d c 4 1 3 8 1 < / d 1 p 1 : U U I D > < d 1 p 1 : C o n t a i n e r   z : R e f = " i 7 1 9 3 " / > < d 1 p 1 : V a l u e   i : t y p e = " d 1 : s t r i n g " > ' T 7 6 ' ! 7 6 : 7 6 < / d 1 p 1 : V a l u e > < / d 2 : a n y T y p e > < d 2 : a n y T y p e   z : I d = " i 7 2 7 1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7 1 9 2 " / > < d 1 p 1 : U U I D > 8 f 4 1 0 6 c 0 - 2 a e 1 - 4 e f b - b 6 0 6 - b 8 3 6 2 4 7 7 2 9 c a < / d 1 p 1 : U U I D > < d 1 p 1 : C o n t a i n e r   z : R e f = " i 7 1 9 3 " / > < d 1 p 1 : V a l u e   i : t y p e = " d 1 : s t r i n g " > ' T 7 7 ' ! 7 6 : 7 6 < / d 1 p 1 : V a l u e > < / d 2 : a n y T y p e > < d 2 : a n y T y p e   z : I d = " i 7 2 7 2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7 1 9 2 " / > < d 1 p 1 : U U I D > 1 2 f e 9 b 8 1 - a 7 9 4 - 4 f b 1 - a 7 e f - 6 5 d 7 2 b 2 6 3 1 c f < / d 1 p 1 : U U I D > < d 1 p 1 : C o n t a i n e r   z : R e f = " i 7 1 9 3 " / > < d 1 p 1 : V a l u e   i : t y p e = " d 1 : s t r i n g " > ' T 7 8 ' ! 7 6 : 7 6 < / d 1 p 1 : V a l u e > < / d 2 : a n y T y p e > < d 2 : a n y T y p e   z : I d = " i 7 2 7 3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7 1 9 2 " / > < d 1 p 1 : U U I D > 2 5 5 a c 4 a f - 2 2 1 3 - 4 b c 4 - a 8 7 a - c 2 3 b 1 0 5 9 3 3 1 c < / d 1 p 1 : U U I D > < d 1 p 1 : C o n t a i n e r   z : R e f = " i 7 1 9 3 " / > < d 1 p 1 : V a l u e   i : t y p e = " d 1 : s t r i n g " > ' T 7 9 ' ! 7 7 : 7 7 < / d 1 p 1 : V a l u e > < / d 2 : a n y T y p e > < d 2 : a n y T y p e   z : I d = " i 7 2 7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7 1 9 2 " / > < d 1 p 1 : U U I D > e 0 c a b 0 5 9 - b e c 5 - 4 d 3 9 - 8 f 0 2 - 0 1 5 8 9 d d a 2 e 0 2 < / d 1 p 1 : U U I D > < d 1 p 1 : C o n t a i n e r   z : R e f = " i 7 1 9 3 " / > < d 1 p 1 : V a l u e   i : t y p e = " d 1 : s t r i n g " > ' T 8 0 ' ! 7 7 : 7 7 < / d 1 p 1 : V a l u e > < / d 2 : a n y T y p e > < d 2 : a n y T y p e   z : I d = " i 7 2 7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7 1 9 2 " / > < d 1 p 1 : U U I D > c f 9 e 5 c 7 9 - b 0 8 2 - 4 1 3 6 - 9 0 c e - 6 d 2 e 6 3 c 4 d 2 1 8 < / d 1 p 1 : U U I D > < d 1 p 1 : C o n t a i n e r   z : R e f = " i 7 1 9 3 " / > < d 1 p 1 : V a l u e   i : t y p e = " d 1 : s t r i n g " > ' T 8 1 ' ! 7 7 : 7 7 < / d 1 p 1 : V a l u e > < / d 2 : a n y T y p e > < d 2 : a n y T y p e   z : I d = " i 7 2 7 6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7 1 9 2 " / > < d 1 p 1 : U U I D > 8 a d 0 0 5 8 7 - 4 7 6 f - 4 6 6 7 - 9 7 0 7 - 5 a 7 1 3 d 1 7 e a 9 e < / d 1 p 1 : U U I D > < d 1 p 1 : C o n t a i n e r   z : R e f = " i 7 1 9 3 " / > < d 1 p 1 : V a l u e   i : t y p e = " d 1 : s t r i n g " > ' T 8 2 ' ! 7 6 : 7 6 < / d 1 p 1 : V a l u e > < / d 2 : a n y T y p e > < d 2 : a n y T y p e   z : I d = " i 7 2 7 7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7 1 9 2 " / > < d 1 p 1 : U U I D > b 7 5 9 5 9 d 1 - 6 8 2 4 - 4 c 7 6 - b 9 f 4 - d 6 d 6 d 4 7 1 c 2 e 0 < / d 1 p 1 : U U I D > < d 1 p 1 : C o n t a i n e r   z : R e f = " i 7 1 9 3 " / > < d 1 p 1 : V a l u e   i : t y p e = " d 1 : s t r i n g " > ' T 8 3 ' ! 7 6 : 7 6 < / d 1 p 1 : V a l u e > < / d 2 : a n y T y p e > < d 2 : a n y T y p e   z : I d = " i 7 2 7 8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7 1 9 2 " / > < d 1 p 1 : U U I D > d d e 5 1 d d 1 - c 2 f 1 - 4 d 3 9 - b b 0 c - 4 a e b c 8 9 5 b b 2 a < / d 1 p 1 : U U I D > < d 1 p 1 : C o n t a i n e r   z : R e f = " i 7 1 9 3 " / > < d 1 p 1 : V a l u e   i : t y p e = " d 1 : s t r i n g " > ' T 8 4 ' ! 7 6 : 7 6 < / d 1 p 1 : V a l u e > < / d 2 : a n y T y p e > < d 2 : a n y T y p e   z : I d = " i 7 2 7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7 1 9 2 " / > < d 1 p 1 : U U I D > f e 9 6 3 c 5 8 - 3 3 b e - 4 8 7 3 - 9 3 6 6 - 5 d 1 7 f f b 8 4 9 b d < / d 1 p 1 : U U I D > < d 1 p 1 : C o n t a i n e r   z : R e f = " i 7 1 9 3 " / > < d 1 p 1 : V a l u e   i : t y p e = " d 1 : s t r i n g " > ' T 8 5 ' ! 7 6 : 7 6 < / d 1 p 1 : V a l u e > < / d 2 : a n y T y p e > < d 2 : a n y T y p e   z : I d = " i 7 2 8 0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7 1 9 2 " / > < d 1 p 1 : U U I D > a b 0 8 7 1 8 1 - 1 0 2 e - 4 5 4 1 - 8 5 3 6 - e 2 4 7 e a f b 6 3 4 7 < / d 1 p 1 : U U I D > < d 1 p 1 : C o n t a i n e r   z : R e f = " i 7 1 9 3 " / > < d 1 p 1 : V a l u e   i : t y p e = " d 1 : s t r i n g " > ' T 8 6 ' ! 7 5 : 7 5 < / d 1 p 1 : V a l u e > < / d 2 : a n y T y p e > < d 2 : a n y T y p e   z : I d = " i 7 2 8 1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7 1 9 2 " / > < d 1 p 1 : U U I D > 1 5 8 c e 8 0 4 - 8 7 b e - 4 c 5 4 - 9 2 1 b - 8 6 3 d 4 7 9 7 a 1 b e < / d 1 p 1 : U U I D > < d 1 p 1 : C o n t a i n e r   z : R e f = " i 7 1 9 3 " / > < d 1 p 1 : V a l u e   i : t y p e = " d 1 : s t r i n g " > ' T 8 7 ' ! 7 6 : 7 6 < / d 1 p 1 : V a l u e > < / d 2 : a n y T y p e > < d 2 : a n y T y p e   z : I d = " i 7 2 8 2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7 1 9 2 " / > < d 1 p 1 : U U I D > 1 c 9 8 1 a 2 0 - 7 7 1 4 - 4 1 5 8 - a 6 7 6 - 9 d 7 3 1 e 5 5 7 c d 0 < / d 1 p 1 : U U I D > < d 1 p 1 : C o n t a i n e r   z : R e f = " i 7 1 9 3 " / > < d 1 p 1 : V a l u e   i : t y p e = " d 1 : s t r i n g " > ' T 8 8 ' ! 7 6 : 7 6 < / d 1 p 1 : V a l u e > < / d 2 : a n y T y p e > < d 2 : a n y T y p e   z : I d = " i 7 2 8 3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7 1 9 2 " / > < d 1 p 1 : U U I D > 3 f 4 5 5 4 6 6 - a 4 e 5 - 4 f 4 8 - 8 0 5 2 - 8 e b 9 e c 1 6 0 7 e 7 < / d 1 p 1 : U U I D > < d 1 p 1 : C o n t a i n e r   z : R e f = " i 7 1 9 3 " / > < d 1 p 1 : V a l u e   i : t y p e = " d 1 : s t r i n g " > ' T 8 9 ' ! 7 6 : 7 6 < / d 1 p 1 : V a l u e > < / d 2 : a n y T y p e > < d 2 : a n y T y p e   z : I d = " i 7 2 8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7 1 9 2 " / > < d 1 p 1 : U U I D > 0 f c 7 8 3 1 8 - 6 4 c 2 - 4 9 0 c - 9 5 a 8 - e f c 8 a 5 e b 0 d 2 9 < / d 1 p 1 : U U I D > < d 1 p 1 : C o n t a i n e r   z : R e f = " i 7 1 9 3 " / > < d 1 p 1 : V a l u e   i : t y p e = " d 1 : s t r i n g " > ' T 9 0 ' ! 7 5 : 7 5 < / d 1 p 1 : V a l u e > < / d 2 : a n y T y p e > < d 2 : a n y T y p e   z : I d = " i 7 2 8 5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7 1 9 2 " / > < d 1 p 1 : U U I D > 0 6 8 1 7 7 7 7 - 9 d 8 c - 4 0 4 1 - 9 7 f 4 - e 6 5 4 f 6 f d a 1 1 a < / d 1 p 1 : U U I D > < d 1 p 1 : C o n t a i n e r   z : R e f = " i 7 1 9 3 " / > < d 1 p 1 : V a l u e   i : t y p e = " d 1 : s t r i n g " > ' T 9 1 ' ! 7 5 : 7 5 < / d 1 p 1 : V a l u e > < / d 2 : a n y T y p e > < d 2 : a n y T y p e   z : I d = " i 7 2 8 6 "   i : t y p e = " d 1 p 1 : M D M P r o p e r t y " > < d 1 p 1 : N a m e > C o m p a r i s o n R e s u l t < / d 1 p 1 : N a m e > < d 1 p 1 : P a r e n t   z : R e f = " i 7 1 9 2 " / > < d 1 p 1 : U U I D > a 6 c 6 b 1 2 0 - e 0 c 2 - 4 6 8 3 - b 6 2 6 - 4 c b 4 9 c 0 d 3 6 3 8 < / d 1 p 1 : U U I D > < d 1 p 1 : C o n t a i n e r   z : R e f = " i 7 1 9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2 8 7 " > < d 1 p 1 : U U I D > 8 d 4 6 b e c d - b 0 6 c - 4 9 c 5 - 9 d f 1 - 1 2 1 d d a 8 f d 2 e 4 < / d 1 p 1 : U U I D > < d 1 p 1 : _ e l e m e n t s > < d 2 : a n y T y p e   z : R e f = " i 7 1 9 4 " / > < d 2 : a n y T y p e   z : R e f = " i 7 1 9 5 " / > < d 2 : a n y T y p e   z : R e f = " i 7 1 9 6 " / > < d 2 : a n y T y p e   z : R e f = " i 7 1 9 7 " / > < d 2 : a n y T y p e   z : R e f = " i 7 1 9 8 " / > < d 2 : a n y T y p e   z : R e f = " i 7 1 9 9 " / > < d 2 : a n y T y p e   z : R e f = " i 7 2 0 0 " / > < d 2 : a n y T y p e   z : R e f = " i 7 2 0 1 " / > < d 2 : a n y T y p e   z : R e f = " i 7 2 0 2 " / > < d 2 : a n y T y p e   z : R e f = " i 7 2 0 3 " / > < d 2 : a n y T y p e   z : R e f = " i 7 2 0 4 " / > < d 2 : a n y T y p e   z : R e f = " i 7 2 0 5 " / > < d 2 : a n y T y p e   z : R e f = " i 7 2 0 6 " / > < d 2 : a n y T y p e   z : R e f = " i 7 2 0 7 " / > < d 2 : a n y T y p e   z : R e f = " i 7 2 0 8 " / > < d 2 : a n y T y p e   z : R e f = " i 7 2 0 9 " / > < d 2 : a n y T y p e   z : R e f = " i 7 2 1 0 " / > < d 2 : a n y T y p e   z : R e f = " i 7 2 1 1 " / > < d 2 : a n y T y p e   z : R e f = " i 7 2 1 2 " / > < d 2 : a n y T y p e   z : R e f = " i 7 2 1 3 " / > < d 2 : a n y T y p e   z : R e f = " i 7 2 1 4 " / > < d 2 : a n y T y p e   z : R e f = " i 7 2 1 5 " / > < d 2 : a n y T y p e   z : R e f = " i 7 2 1 6 " / > < d 2 : a n y T y p e   z : R e f = " i 7 2 1 7 " / > < d 2 : a n y T y p e   z : R e f = " i 7 2 1 8 " / > < d 2 : a n y T y p e   z : R e f = " i 7 2 1 9 " / > < d 2 : a n y T y p e   z : R e f = " i 7 2 2 0 " / > < d 2 : a n y T y p e   z : R e f = " i 7 2 2 1 " / > < d 2 : a n y T y p e   z : R e f = " i 7 2 2 2 " / > < d 2 : a n y T y p e   z : R e f = " i 7 2 2 3 " / > < d 2 : a n y T y p e   z : R e f = " i 7 2 2 4 " / > < d 2 : a n y T y p e   z : R e f = " i 7 2 2 5 " / > < d 2 : a n y T y p e   z : R e f = " i 7 2 2 6 " / > < d 2 : a n y T y p e   z : R e f = " i 7 2 2 7 " / > < d 2 : a n y T y p e   z : R e f = " i 7 2 2 8 " / > < d 2 : a n y T y p e   z : R e f = " i 7 2 2 9 " / > < d 2 : a n y T y p e   z : R e f = " i 7 2 3 0 " / > < d 2 : a n y T y p e   z : R e f = " i 7 2 3 1 " / > < d 2 : a n y T y p e   z : R e f = " i 7 2 3 2 " / > < d 2 : a n y T y p e   z : R e f = " i 7 2 3 3 " / > < d 2 : a n y T y p e   z : R e f = " i 7 2 3 4 " / > < d 2 : a n y T y p e   z : R e f = " i 7 2 3 5 " / > < d 2 : a n y T y p e   z : R e f = " i 7 2 3 6 " / > < d 2 : a n y T y p e   z : R e f = " i 7 2 3 7 " / > < d 2 : a n y T y p e   z : R e f = " i 7 2 3 8 " / > < d 2 : a n y T y p e   z : R e f = " i 7 2 3 9 " / > < d 2 : a n y T y p e   z : R e f = " i 7 2 4 0 " / > < d 2 : a n y T y p e   z : R e f = " i 7 2 4 1 " / > < d 2 : a n y T y p e   z : R e f = " i 7 2 4 2 " / > < d 2 : a n y T y p e   z : R e f = " i 7 2 4 3 " / > < d 2 : a n y T y p e   z : R e f = " i 7 2 4 4 " / > < d 2 : a n y T y p e   z : R e f = " i 7 2 4 5 " / > < d 2 : a n y T y p e   z : R e f = " i 7 2 4 6 " / > < d 2 : a n y T y p e   z : R e f = " i 7 2 4 7 " / > < d 2 : a n y T y p e   z : R e f = " i 7 2 4 8 " / > < d 2 : a n y T y p e   z : R e f = " i 7 2 4 9 " / > < d 2 : a n y T y p e   z : R e f = " i 7 2 5 0 " / > < d 2 : a n y T y p e   z : R e f = " i 7 2 5 1 " / > < d 2 : a n y T y p e   z : R e f = " i 7 2 5 2 " / > < d 2 : a n y T y p e   z : R e f = " i 7 2 5 3 " / > < d 2 : a n y T y p e   z : R e f = " i 7 2 5 4 " / > < d 2 : a n y T y p e   z : R e f = " i 7 2 5 5 " / > < d 2 : a n y T y p e   z : R e f = " i 7 2 5 6 " / > < d 2 : a n y T y p e   z : R e f = " i 7 2 5 7 " / > < d 2 : a n y T y p e   z : R e f = " i 7 2 5 8 " / > < d 2 : a n y T y p e   z : R e f = " i 7 2 5 9 " / > < d 2 : a n y T y p e   z : R e f = " i 7 2 6 0 " / > < d 2 : a n y T y p e   z : R e f = " i 7 2 6 1 " / > < d 2 : a n y T y p e   z : R e f = " i 7 2 6 2 " / > < d 2 : a n y T y p e   z : R e f = " i 7 2 6 3 " / > < d 2 : a n y T y p e   z : R e f = " i 7 2 6 4 " / > < d 2 : a n y T y p e   z : R e f = " i 7 2 6 5 " / > < d 2 : a n y T y p e   z : R e f = " i 7 2 6 6 " / > < d 2 : a n y T y p e   z : R e f = " i 7 2 6 7 " / > < d 2 : a n y T y p e   z : R e f = " i 7 2 6 8 " / > < d 2 : a n y T y p e   z : R e f = " i 7 2 6 9 " / > < d 2 : a n y T y p e   z : R e f = " i 7 2 7 0 " / > < d 2 : a n y T y p e   z : R e f = " i 7 2 7 1 " / > < d 2 : a n y T y p e   z : R e f = " i 7 2 7 2 " / > < d 2 : a n y T y p e   z : R e f = " i 7 2 7 3 " / > < d 2 : a n y T y p e   z : R e f = " i 7 2 7 4 " / > < d 2 : a n y T y p e   z : R e f = " i 7 2 7 5 " / > < d 2 : a n y T y p e   z : R e f = " i 7 2 7 6 " / > < d 2 : a n y T y p e   z : R e f = " i 7 2 7 7 " / > < d 2 : a n y T y p e   z : R e f = " i 7 2 7 8 " / > < d 2 : a n y T y p e   z : R e f = " i 7 2 7 9 " / > < d 2 : a n y T y p e   z : R e f = " i 7 2 8 0 " / > < d 2 : a n y T y p e   z : R e f = " i 7 2 8 1 " / > < d 2 : a n y T y p e   z : R e f = " i 7 2 8 2 " / > < d 2 : a n y T y p e   z : R e f = " i 7 2 8 3 " / > < d 2 : a n y T y p e   z : R e f = " i 7 2 8 4 " / > < d 2 : a n y T y p e   z : R e f = " i 7 2 8 5 " / > < d 2 : a n y T y p e   z : R e f = " i 7 2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2 8 8 "   i : t y p e = " d 1 p 1 : L a b e l " > < d 1 p 1 : P a r e n t   z : R e f = " i 7 1 9 2 " / > < d 1 p 1 : U U I D > 1 9 7 6 e a 3 8 - 2 b 3 6 - 4 7 2 6 - a 2 7 1 - 6 a 3 5 8 9 9 f f 5 d 1 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  -   S p � c i a l i t � s   p l u r i v a l e n t e s   d e s   s e r v i c e s 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7 2 8 9 "   i : t y p e = " d 1 p 1 : E l e m e n t " > < d 1 p 1 : N a m e > S T & a m p ; 3 2 ; D o m a i n e s & a m p ; 3 2 ; t e c h n i c o & a m p ; 4 5 ; p r o f e s s i o n n e l s & a m p ; 3 2 ; d e s & a m p ; 3 2 ; s e r v i c e s & a m p ; 3 2 ; & a m p ; 4 5 ; & a m p ; 3 2 ; S T & a m p ; 3 2 ; D o m a i n e s & a m p ; 3 2 ; t e c h n i c o & a m p ; 4 5 ; p r o f e s s i o n n e l s & a m p ; 3 2 ; d e s & a m p ; 3 2 ; s e r v i c e s & a m p ; 3 2 ; & a m p ; 4 5 ; & a m p ; 3 2 ; E c h a n g e s & a m p ; 3 2 ; e t & a m p ; 3 2 ; g e s t i o n & a m p ; 3 2 ; < / d 1 p 1 : N a m e > < d 1 p 1 : O b j e c t T y p e > E l e m e n t < / d 1 p 1 : O b j e c t T y p e > < d 1 p 1 : P a r e n t   z : R e f = " i 2 4 1 " / > < d 1 p 1 : U U I D > e 4 a 4 f d 0 f - 5 8 0 c - 4 a 6 f - 9 8 9 6 - e 3 f 0 0 d 7 a 3 f 3 d < / d 1 p 1 : U U I D > < d 1 p 1 : _ p r o p e r t i e s   z : I d = " i 7 2 9 0 "   i : t y p e = " d 1 p 1 : M D M P r o p e r t i e s " > < d 1 p 1 : P a r e n t   z : R e f = " i 7 2 8 9 " / > < d 1 p 1 : U U I D > f 6 7 f 3 7 e d - 1 9 5 e - 4 8 5 3 - 8 2 6 e - 1 c 1 0 5 8 7 f b 0 4 6 < / d 1 p 1 : U U I D > < d 1 p 1 : _ e l e m e n t s > < d 2 : a n y T y p e   z : I d = " i 7 2 9 1 "   i : t y p e = " d 1 p 1 : M D M P r o p e r t y " > < d 1 p 1 : N a m e > S i g L e t t e r < / d 1 p 1 : N a m e > < d 1 p 1 : P a r e n t   z : R e f = " i 7 2 8 9 " / > < d 1 p 1 : U U I D > 1 f 7 5 b 0 e 1 - 1 9 2 8 - 4 1 7 9 - 9 8 e 2 - a 9 0 1 5 e 9 c 8 d 3 2 < / d 1 p 1 : U U I D > < d 1 p 1 : C o n t a i n e r   z : R e f = " i 7 2 9 0 " / > < d 1 p 1 : V a l u e   i : t y p e = " d 1 : s t r i n g " > < / d 1 p 1 : V a l u e > < / d 2 : a n y T y p e > < d 2 : a n y T y p e   z : I d = " i 7 2 9 2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7 2 8 9 " / > < d 1 p 1 : U U I D > d 8 5 1 a 0 4 4 - 5 1 6 c - 4 c 5 f - 9 0 0 1 - 9 0 5 8 9 5 f c 5 d 4 5 < / d 1 p 1 : U U I D > < d 1 p 1 : C o n t a i n e r   z : R e f = " i 7 2 9 0 " / > < d 1 p 1 : V a l u e   i : t y p e = " d 1 : s t r i n g " > ' T 1 ' ! 7 6 : 7 6 < / d 1 p 1 : V a l u e > < / d 2 : a n y T y p e > < d 2 : a n y T y p e   z : I d = " i 7 2 9 3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7 2 8 9 " / > < d 1 p 1 : U U I D > 9 8 d c f 5 7 4 - a f 8 6 - 4 d a 3 - a 8 4 f - b 0 6 9 7 5 8 4 7 0 9 9 < / d 1 p 1 : U U I D > < d 1 p 1 : C o n t a i n e r   z : R e f = " i 7 2 9 0 " / > < d 1 p 1 : V a l u e   i : t y p e = " d 1 : s t r i n g " > ' T 2 ' ! 7 6 : 7 6 < / d 1 p 1 : V a l u e > < / d 2 : a n y T y p e > < d 2 : a n y T y p e   z : I d = " i 7 2 9 4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7 2 8 9 " / > < d 1 p 1 : U U I D > 7 6 6 0 9 0 9 e - 6 7 f 1 - 4 b 7 1 - b 3 6 e - 7 3 2 4 b 6 7 2 6 b b a < / d 1 p 1 : U U I D > < d 1 p 1 : C o n t a i n e r   z : R e f = " i 7 2 9 0 " / > < d 1 p 1 : V a l u e   i : t y p e = " d 1 : s t r i n g " > ' T 3 ' ! 7 6 : 7 6 < / d 1 p 1 : V a l u e > < / d 2 : a n y T y p e > < d 2 : a n y T y p e   z : I d = " i 7 2 9 5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7 2 8 9 " / > < d 1 p 1 : U U I D > 2 4 b 9 5 9 e c - e 1 f 0 - 4 c 1 c - b f e 9 - 3 8 9 7 8 a 5 f d 3 7 9 < / d 1 p 1 : U U I D > < d 1 p 1 : C o n t a i n e r   z : R e f = " i 7 2 9 0 " / > < d 1 p 1 : V a l u e   i : t y p e = " d 1 : s t r i n g " > ' T 4 ' ! 7 6 : 7 6 < / d 1 p 1 : V a l u e > < / d 2 : a n y T y p e > < d 2 : a n y T y p e   z : I d = " i 7 2 9 6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7 2 8 9 " / > < d 1 p 1 : U U I D > 0 0 2 0 5 e d 7 - 1 3 a 6 - 4 f b a - 9 5 3 0 - d 7 2 b e c a f 3 8 1 5 < / d 1 p 1 : U U I D > < d 1 p 1 : C o n t a i n e r   z : R e f = " i 7 2 9 0 " / > < d 1 p 1 : V a l u e   i : t y p e = " d 1 : s t r i n g " > ' T 5 ' ! 7 6 : 7 6 < / d 1 p 1 : V a l u e > < / d 2 : a n y T y p e > < d 2 : a n y T y p e   z : I d = " i 7 2 9 7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7 2 8 9 " / > < d 1 p 1 : U U I D > 5 0 d a 8 d b 4 - 6 7 0 8 - 4 a 0 1 - b 9 8 9 - 1 b 0 b f 0 2 5 f 6 4 9 < / d 1 p 1 : U U I D > < d 1 p 1 : C o n t a i n e r   z : R e f = " i 7 2 9 0 " / > < d 1 p 1 : V a l u e   i : t y p e = " d 1 : s t r i n g " > ' T 6 ' ! 7 6 : 7 6 < / d 1 p 1 : V a l u e > < / d 2 : a n y T y p e > < d 2 : a n y T y p e   z : I d = " i 7 2 9 8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7 2 8 9 " / > < d 1 p 1 : U U I D > 5 0 7 1 4 9 e e - c c 7 0 - 4 c 4 4 - a 8 1 0 - 0 e 7 e a 1 b 0 4 1 b a < / d 1 p 1 : U U I D > < d 1 p 1 : C o n t a i n e r   z : R e f = " i 7 2 9 0 " / > < d 1 p 1 : V a l u e   i : t y p e = " d 1 : s t r i n g " > ' T 7 ' ! 7 6 : 7 6 < / d 1 p 1 : V a l u e > < / d 2 : a n y T y p e > < d 2 : a n y T y p e   z : I d = " i 7 2 9 9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7 2 8 9 " / > < d 1 p 1 : U U I D > d 8 1 8 4 a 1 b - f b 8 6 - 4 6 0 3 - a 8 c a - 7 e 7 a 7 7 2 4 7 f 9 1 < / d 1 p 1 : U U I D > < d 1 p 1 : C o n t a i n e r   z : R e f = " i 7 2 9 0 " / > < d 1 p 1 : V a l u e   i : t y p e = " d 1 : s t r i n g " > ' T 8 ' ! 7 6 : 7 6 < / d 1 p 1 : V a l u e > < / d 2 : a n y T y p e > < d 2 : a n y T y p e   z : I d = " i 7 3 0 0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7 2 8 9 " / > < d 1 p 1 : U U I D > e 8 f e 0 4 0 5 - d a 5 9 - 4 f 6 b - b c f e - f 1 3 7 3 d 0 c d 9 1 9 < / d 1 p 1 : U U I D > < d 1 p 1 : C o n t a i n e r   z : R e f = " i 7 2 9 0 " / > < d 1 p 1 : V a l u e   i : t y p e = " d 1 : s t r i n g " > ' T 9 ' ! 7 6 : 7 6 < / d 1 p 1 : V a l u e > < / d 2 : a n y T y p e > < d 2 : a n y T y p e   z : I d = " i 7 3 0 1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7 2 8 9 " / > < d 1 p 1 : U U I D > e 5 6 8 1 5 e 0 - a f 1 c - 4 4 c a - b 9 8 8 - 0 c a b f 7 b b a d b b < / d 1 p 1 : U U I D > < d 1 p 1 : C o n t a i n e r   z : R e f = " i 7 2 9 0 " / > < d 1 p 1 : V a l u e   i : t y p e = " d 1 : s t r i n g " > ' T 1 0 ' ! 7 6 : 7 6 < / d 1 p 1 : V a l u e > < / d 2 : a n y T y p e > < d 2 : a n y T y p e   z : I d = " i 7 3 0 2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7 2 8 9 " / > < d 1 p 1 : U U I D > e 9 3 a 1 9 9 b - a d b 6 - 4 1 2 c - b b 8 e - 3 e 4 8 0 3 b a 6 6 f 9 < / d 1 p 1 : U U I D > < d 1 p 1 : C o n t a i n e r   z : R e f = " i 7 2 9 0 " / > < d 1 p 1 : V a l u e   i : t y p e = " d 1 : s t r i n g " > ' T 1 1 ' ! 7 6 : 7 6 < / d 1 p 1 : V a l u e > < / d 2 : a n y T y p e > < d 2 : a n y T y p e   z : I d = " i 7 3 0 3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7 2 8 9 " / > < d 1 p 1 : U U I D > 1 e 0 d 9 f a 2 - 8 6 5 4 - 4 e 5 9 - a 6 a a - 3 b 6 8 5 6 4 3 f 8 3 9 < / d 1 p 1 : U U I D > < d 1 p 1 : C o n t a i n e r   z : R e f = " i 7 2 9 0 " / > < d 1 p 1 : V a l u e   i : t y p e = " d 1 : s t r i n g " > ' T 1 2 ' ! 7 6 : 7 6 < / d 1 p 1 : V a l u e > < / d 2 : a n y T y p e > < d 2 : a n y T y p e   z : I d = " i 7 3 0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7 2 8 9 " / > < d 1 p 1 : U U I D > 9 8 9 f 2 4 1 3 - c 1 2 a - 4 9 9 5 - 8 a 4 4 - 2 f 8 3 0 d e 8 f 7 b b < / d 1 p 1 : U U I D > < d 1 p 1 : C o n t a i n e r   z : R e f = " i 7 2 9 0 " / > < d 1 p 1 : V a l u e   i : t y p e = " d 1 : s t r i n g " > ' T 1 3 ' ! 7 6 : 7 6 < / d 1 p 1 : V a l u e > < / d 2 : a n y T y p e > < d 2 : a n y T y p e   z : I d = " i 7 3 0 5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7 2 8 9 " / > < d 1 p 1 : U U I D > 7 5 4 3 5 e c a - f 6 e a - 4 7 d 8 - 9 0 f d - 9 7 6 9 5 d 0 4 8 a 5 0 < / d 1 p 1 : U U I D > < d 1 p 1 : C o n t a i n e r   z : R e f = " i 7 2 9 0 " / > < d 1 p 1 : V a l u e   i : t y p e = " d 1 : s t r i n g " > ' T 1 4 ' ! 7 6 : 7 6 < / d 1 p 1 : V a l u e > < / d 2 : a n y T y p e > < d 2 : a n y T y p e   z : I d = " i 7 3 0 6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7 2 8 9 " / > < d 1 p 1 : U U I D > 9 3 d b d 6 e d - 1 5 e f - 4 8 1 f - b e 5 9 - 1 5 1 7 9 8 f f 3 0 5 8 < / d 1 p 1 : U U I D > < d 1 p 1 : C o n t a i n e r   z : R e f = " i 7 2 9 0 " / > < d 1 p 1 : V a l u e   i : t y p e = " d 1 : s t r i n g " > ' T 1 5 ' ! 7 6 : 7 6 < / d 1 p 1 : V a l u e > < / d 2 : a n y T y p e > < d 2 : a n y T y p e   z : I d = " i 7 3 0 7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7 2 8 9 " / > < d 1 p 1 : U U I D > 0 9 d 6 9 7 7 d - a 7 8 f - 4 8 d e - a 4 7 0 - 6 f e 8 5 8 9 a b d 1 b < / d 1 p 1 : U U I D > < d 1 p 1 : C o n t a i n e r   z : R e f = " i 7 2 9 0 " / > < d 1 p 1 : V a l u e   i : t y p e = " d 1 : s t r i n g " > ' T 1 6 ' ! 7 6 : 7 6 < / d 1 p 1 : V a l u e > < / d 2 : a n y T y p e > < d 2 : a n y T y p e   z : I d = " i 7 3 0 8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7 2 8 9 " / > < d 1 p 1 : U U I D > 5 7 e b 8 0 a e - 6 d d c - 4 f 5 1 - 8 b e 3 - 8 9 3 d b 3 d 6 d 9 1 c < / d 1 p 1 : U U I D > < d 1 p 1 : C o n t a i n e r   z : R e f = " i 7 2 9 0 " / > < d 1 p 1 : V a l u e   i : t y p e = " d 1 : s t r i n g " > ' T 1 7 ' ! 7 6 : 7 6 < / d 1 p 1 : V a l u e > < / d 2 : a n y T y p e > < d 2 : a n y T y p e   z : I d = " i 7 3 0 9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7 2 8 9 " / > < d 1 p 1 : U U I D > a 2 b a a d e 4 - 5 a b 5 - 4 e 3 a - b 9 7 5 - 0 6 a f e 3 3 3 6 0 6 4 < / d 1 p 1 : U U I D > < d 1 p 1 : C o n t a i n e r   z : R e f = " i 7 2 9 0 " / > < d 1 p 1 : V a l u e   i : t y p e = " d 1 : s t r i n g " > ' T 1 8 ' ! 7 6 : 7 6 < / d 1 p 1 : V a l u e > < / d 2 : a n y T y p e > < d 2 : a n y T y p e   z : I d = " i 7 3 1 0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7 2 8 9 " / > < d 1 p 1 : U U I D > 4 0 2 3 4 3 8 d - 5 6 a d - 4 e 8 4 - b f 4 a - e d 5 f 1 2 1 3 a 4 6 a < / d 1 p 1 : U U I D > < d 1 p 1 : C o n t a i n e r   z : R e f = " i 7 2 9 0 " / > < d 1 p 1 : V a l u e   i : t y p e = " d 1 : s t r i n g " > ' T 1 9 ' ! 7 6 : 7 6 < / d 1 p 1 : V a l u e > < / d 2 : a n y T y p e > < d 2 : a n y T y p e   z : I d = " i 7 3 1 1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7 2 8 9 " / > < d 1 p 1 : U U I D > 9 2 0 1 a f 8 b - 9 e 5 7 - 4 1 1 1 - b 2 7 7 - 5 c 5 7 6 f 7 f 9 c 8 a < / d 1 p 1 : U U I D > < d 1 p 1 : C o n t a i n e r   z : R e f = " i 7 2 9 0 " / > < d 1 p 1 : V a l u e   i : t y p e = " d 1 : s t r i n g " > ' T 2 0 ' ! 7 6 : 7 6 < / d 1 p 1 : V a l u e > < / d 2 : a n y T y p e > < d 2 : a n y T y p e   z : I d = " i 7 3 1 2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7 2 8 9 " / > < d 1 p 1 : U U I D > 4 6 b 0 e 2 1 8 - 1 3 8 3 - 4 f e 2 - 9 9 e 3 - 6 0 c 8 9 1 2 3 e e e c < / d 1 p 1 : U U I D > < d 1 p 1 : C o n t a i n e r   z : R e f = " i 7 2 9 0 " / > < d 1 p 1 : V a l u e   i : t y p e = " d 1 : s t r i n g " > ' T 2 1 ' ! 7 6 : 7 6 < / d 1 p 1 : V a l u e > < / d 2 : a n y T y p e > < d 2 : a n y T y p e   z : I d = " i 7 3 1 3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7 2 8 9 " / > < d 1 p 1 : U U I D > 4 f 0 2 d 4 f c - 4 9 7 c - 4 5 d b - a 2 c 2 - d 9 6 9 b f f 3 c 3 2 0 < / d 1 p 1 : U U I D > < d 1 p 1 : C o n t a i n e r   z : R e f = " i 7 2 9 0 " / > < d 1 p 1 : V a l u e   i : t y p e = " d 1 : s t r i n g " > ' T 2 2 ' ! 7 7 : 7 7 < / d 1 p 1 : V a l u e > < / d 2 : a n y T y p e > < d 2 : a n y T y p e   z : I d = " i 7 3 1 4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7 2 8 9 " / > < d 1 p 1 : U U I D > 7 6 d f 3 b 0 9 - 5 b 0 f - 4 c c 6 - 9 f a 5 - 6 3 d 9 8 8 e 1 6 a d 2 < / d 1 p 1 : U U I D > < d 1 p 1 : C o n t a i n e r   z : R e f = " i 7 2 9 0 " / > < d 1 p 1 : V a l u e   i : t y p e = " d 1 : s t r i n g " > ' T 2 3 ' ! 7 7 : 7 7 < / d 1 p 1 : V a l u e > < / d 2 : a n y T y p e > < d 2 : a n y T y p e   z : I d = " i 7 3 1 5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7 2 8 9 " / > < d 1 p 1 : U U I D > 7 9 a 8 5 d 1 e - f 7 0 a - 4 e 7 0 - 9 b 5 7 - a 2 2 6 c 4 1 9 e 7 6 a < / d 1 p 1 : U U I D > < d 1 p 1 : C o n t a i n e r   z : R e f = " i 7 2 9 0 " / > < d 1 p 1 : V a l u e   i : t y p e = " d 1 : s t r i n g " > ' T 2 4 ' ! 7 7 : 7 7 < / d 1 p 1 : V a l u e > < / d 2 : a n y T y p e > < d 2 : a n y T y p e   z : I d = " i 7 3 1 6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7 2 8 9 " / > < d 1 p 1 : U U I D > 8 a 8 f f 4 8 7 - d 8 4 e - 4 8 c c - 9 1 b a - 8 b 0 0 b 9 2 8 6 0 1 d < / d 1 p 1 : U U I D > < d 1 p 1 : C o n t a i n e r   z : R e f = " i 7 2 9 0 " / > < d 1 p 1 : V a l u e   i : t y p e = " d 1 : s t r i n g " > ' T 2 5 ' ! 7 7 : 7 7 < / d 1 p 1 : V a l u e > < / d 2 : a n y T y p e > < d 2 : a n y T y p e   z : I d = " i 7 3 1 7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7 2 8 9 " / > < d 1 p 1 : U U I D > d 5 4 2 5 e 6 c - 3 c 8 a - 4 f 9 9 - b 2 7 f - 9 f 6 3 8 f 6 d b 9 6 5 < / d 1 p 1 : U U I D > < d 1 p 1 : C o n t a i n e r   z : R e f = " i 7 2 9 0 " / > < d 1 p 1 : V a l u e   i : t y p e = " d 1 : s t r i n g " > ' T 2 6 ' ! 7 7 : 7 7 < / d 1 p 1 : V a l u e > < / d 2 : a n y T y p e > < d 2 : a n y T y p e   z : I d = " i 7 3 1 8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7 2 8 9 " / > < d 1 p 1 : U U I D > 4 1 e 9 9 4 2 c - 9 5 8 4 - 4 4 3 0 - b 9 a b - 0 8 0 f 5 9 3 9 1 2 d 1 < / d 1 p 1 : U U I D > < d 1 p 1 : C o n t a i n e r   z : R e f = " i 7 2 9 0 " / > < d 1 p 1 : V a l u e   i : t y p e = " d 1 : s t r i n g " > ' T 2 7 ' ! 7 7 : 7 7 < / d 1 p 1 : V a l u e > < / d 2 : a n y T y p e > < d 2 : a n y T y p e   z : I d = " i 7 3 1 9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7 2 8 9 " / > < d 1 p 1 : U U I D > 6 8 a 9 d 0 c f - 4 0 8 1 - 4 6 c 3 - 9 7 d 0 - 4 e e 3 8 9 a 0 9 f a f < / d 1 p 1 : U U I D > < d 1 p 1 : C o n t a i n e r   z : R e f = " i 7 2 9 0 " / > < d 1 p 1 : V a l u e   i : t y p e = " d 1 : s t r i n g " > ' T 2 8 ' ! 7 7 : 7 7 < / d 1 p 1 : V a l u e > < / d 2 : a n y T y p e > < d 2 : a n y T y p e   z : I d = " i 7 3 2 0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7 2 8 9 " / > < d 1 p 1 : U U I D > 8 d c 0 7 5 6 e - 9 b 7 a - 4 4 8 e - b c e a - 0 a 4 a b e 7 d 4 e a 8 < / d 1 p 1 : U U I D > < d 1 p 1 : C o n t a i n e r   z : R e f = " i 7 2 9 0 " / > < d 1 p 1 : V a l u e   i : t y p e = " d 1 : s t r i n g " > ' T 2 9 ' ! 7 7 : 7 7 < / d 1 p 1 : V a l u e > < / d 2 : a n y T y p e > < d 2 : a n y T y p e   z : I d = " i 7 3 2 1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7 2 8 9 " / > < d 1 p 1 : U U I D > e 5 e 5 7 3 9 9 - 8 7 d 1 - 4 a b e - b 7 6 c - 8 d d b 3 9 c 8 2 6 c e < / d 1 p 1 : U U I D > < d 1 p 1 : C o n t a i n e r   z : R e f = " i 7 2 9 0 " / > < d 1 p 1 : V a l u e   i : t y p e = " d 1 : s t r i n g " > ' T 3 0 ' ! 7 8 : 7 8 < / d 1 p 1 : V a l u e > < / d 2 : a n y T y p e > < d 2 : a n y T y p e   z : I d = " i 7 3 2 2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7 2 8 9 " / > < d 1 p 1 : U U I D > a 3 4 6 9 4 b 0 - 5 3 a e - 4 e a e - 8 4 5 d - 2 4 6 e 5 e 5 7 d 6 3 7 < / d 1 p 1 : U U I D > < d 1 p 1 : C o n t a i n e r   z : R e f = " i 7 2 9 0 " / > < d 1 p 1 : V a l u e   i : t y p e = " d 1 : s t r i n g " > ' T 3 1 ' ! 7 8 : 7 8 < / d 1 p 1 : V a l u e > < / d 2 : a n y T y p e > < d 2 : a n y T y p e   z : I d = " i 7 3 2 3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7 2 8 9 " / > < d 1 p 1 : U U I D > 8 a 7 3 9 7 3 a - b 9 5 e - 4 2 5 3 - 9 b 0 d - d e 7 3 a 1 b d c 2 a 5 < / d 1 p 1 : U U I D > < d 1 p 1 : C o n t a i n e r   z : R e f = " i 7 2 9 0 " / > < d 1 p 1 : V a l u e   i : t y p e = " d 1 : s t r i n g " > ' T 3 2 ' ! 7 8 : 7 8 < / d 1 p 1 : V a l u e > < / d 2 : a n y T y p e > < d 2 : a n y T y p e   z : I d = " i 7 3 2 4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7 2 8 9 " / > < d 1 p 1 : U U I D > 1 2 6 7 5 d 3 1 - b 2 6 4 - 4 1 7 6 - a 0 a 6 - 5 6 0 5 d 5 5 1 6 7 d a < / d 1 p 1 : U U I D > < d 1 p 1 : C o n t a i n e r   z : R e f = " i 7 2 9 0 " / > < d 1 p 1 : V a l u e   i : t y p e = " d 1 : s t r i n g " > ' T 3 3 ' ! 7 8 : 7 8 < / d 1 p 1 : V a l u e > < / d 2 : a n y T y p e > < d 2 : a n y T y p e   z : I d = " i 7 3 2 5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7 2 8 9 " / > < d 1 p 1 : U U I D > e 7 c 0 1 9 0 7 - 6 a f 8 - 4 8 6 7 - 8 8 2 7 - d 3 0 6 b a e 0 3 d 2 b < / d 1 p 1 : U U I D > < d 1 p 1 : C o n t a i n e r   z : R e f = " i 7 2 9 0 " / > < d 1 p 1 : V a l u e   i : t y p e = " d 1 : s t r i n g " > ' T 3 4 ' ! 7 8 : 7 8 < / d 1 p 1 : V a l u e > < / d 2 : a n y T y p e > < d 2 : a n y T y p e   z : I d = " i 7 3 2 6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7 2 8 9 " / > < d 1 p 1 : U U I D > 8 e 0 a 1 6 c e - 5 8 9 e - 4 7 d 9 - a f 2 0 - 8 e c a 6 b 8 2 5 4 2 a < / d 1 p 1 : U U I D > < d 1 p 1 : C o n t a i n e r   z : R e f = " i 7 2 9 0 " / > < d 1 p 1 : V a l u e   i : t y p e = " d 1 : s t r i n g " > ' T 3 5 ' ! 7 8 : 7 8 < / d 1 p 1 : V a l u e > < / d 2 : a n y T y p e > < d 2 : a n y T y p e   z : I d = " i 7 3 2 7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7 2 8 9 " / > < d 1 p 1 : U U I D > e 6 d 4 2 9 f 5 - 0 4 3 d - 4 a 6 2 - 9 5 b e - f 0 5 e d d 4 6 e a 1 2 < / d 1 p 1 : U U I D > < d 1 p 1 : C o n t a i n e r   z : R e f = " i 7 2 9 0 " / > < d 1 p 1 : V a l u e   i : t y p e = " d 1 : s t r i n g " > ' T 3 6 ' ! 7 8 : 7 8 < / d 1 p 1 : V a l u e > < / d 2 : a n y T y p e > < d 2 : a n y T y p e   z : I d = " i 7 3 2 8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7 2 8 9 " / > < d 1 p 1 : U U I D > b e 2 9 d 4 d 7 - e 0 e 3 - 4 9 f d - a 0 b 3 - 3 a 5 f 6 9 a d 3 7 b a < / d 1 p 1 : U U I D > < d 1 p 1 : C o n t a i n e r   z : R e f = " i 7 2 9 0 " / > < d 1 p 1 : V a l u e   i : t y p e = " d 1 : s t r i n g " > ' T 3 7 ' ! 7 8 : 7 8 < / d 1 p 1 : V a l u e > < / d 2 : a n y T y p e > < d 2 : a n y T y p e   z : I d = " i 7 3 2 9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7 2 8 9 " / > < d 1 p 1 : U U I D > d d 7 d a a a 1 - e 9 1 1 - 4 e b f - a f 9 e - 7 d e d a 8 8 0 b f d 4 < / d 1 p 1 : U U I D > < d 1 p 1 : C o n t a i n e r   z : R e f = " i 7 2 9 0 " / > < d 1 p 1 : V a l u e   i : t y p e = " d 1 : s t r i n g " > ' T 3 8 ' ! 7 7 : 7 7 < / d 1 p 1 : V a l u e > < / d 2 : a n y T y p e > < d 2 : a n y T y p e   z : I d = " i 7 3 3 0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7 2 8 9 " / > < d 1 p 1 : U U I D > a a 0 5 1 e 2 0 - 8 9 4 9 - 4 2 9 3 - b 8 8 e - 4 f 6 f 6 3 0 4 f 3 d 6 < / d 1 p 1 : U U I D > < d 1 p 1 : C o n t a i n e r   z : R e f = " i 7 2 9 0 " / > < d 1 p 1 : V a l u e   i : t y p e = " d 1 : s t r i n g " > ' T 3 9 ' ! 7 7 : 7 7 < / d 1 p 1 : V a l u e > < / d 2 : a n y T y p e > < d 2 : a n y T y p e   z : I d = " i 7 3 3 1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7 2 8 9 " / > < d 1 p 1 : U U I D > 9 5 8 e 0 b 0 0 - 0 3 2 0 - 4 9 b d - a a e 7 - 8 4 e a 1 8 9 2 3 f 8 1 < / d 1 p 1 : U U I D > < d 1 p 1 : C o n t a i n e r   z : R e f = " i 7 2 9 0 " / > < d 1 p 1 : V a l u e   i : t y p e = " d 1 : s t r i n g " > ' T 4 0 ' ! 7 7 : 7 7 < / d 1 p 1 : V a l u e > < / d 2 : a n y T y p e > < d 2 : a n y T y p e   z : I d = " i 7 3 3 2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7 2 8 9 " / > < d 1 p 1 : U U I D > a a 1 1 1 4 5 b - 6 3 0 8 - 4 e d 7 - 8 7 f 3 - 6 3 6 b 3 f 5 1 3 0 c e < / d 1 p 1 : U U I D > < d 1 p 1 : C o n t a i n e r   z : R e f = " i 7 2 9 0 " / > < d 1 p 1 : V a l u e   i : t y p e = " d 1 : s t r i n g " > ' T 4 1 ' ! 7 7 : 7 7 < / d 1 p 1 : V a l u e > < / d 2 : a n y T y p e > < d 2 : a n y T y p e   z : I d = " i 7 3 3 3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7 2 8 9 " / > < d 1 p 1 : U U I D > a 0 d e 7 3 4 8 - d 1 c 1 - 4 6 3 5 - 9 b 9 0 - 2 1 2 e e 9 0 2 c c a 3 < / d 1 p 1 : U U I D > < d 1 p 1 : C o n t a i n e r   z : R e f = " i 7 2 9 0 " / > < d 1 p 1 : V a l u e   i : t y p e = " d 1 : s t r i n g " > ' T 4 2 ' ! 7 7 : 7 7 < / d 1 p 1 : V a l u e > < / d 2 : a n y T y p e > < d 2 : a n y T y p e   z : I d = " i 7 3 3 4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7 2 8 9 " / > < d 1 p 1 : U U I D > e a 1 3 6 9 d e - 6 4 2 8 - 4 4 e d - 9 7 2 5 - c 0 9 7 1 6 5 f 2 e b d < / d 1 p 1 : U U I D > < d 1 p 1 : C o n t a i n e r   z : R e f = " i 7 2 9 0 " / > < d 1 p 1 : V a l u e   i : t y p e = " d 1 : s t r i n g " > ' T 4 3 ' ! 7 7 : 7 7 < / d 1 p 1 : V a l u e > < / d 2 : a n y T y p e > < d 2 : a n y T y p e   z : I d = " i 7 3 3 5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7 2 8 9 " / > < d 1 p 1 : U U I D > a 9 9 7 5 d 7 1 - 8 9 4 8 - 4 d 2 7 - 8 6 6 0 - d a 5 0 a c 0 0 1 c e 4 < / d 1 p 1 : U U I D > < d 1 p 1 : C o n t a i n e r   z : R e f = " i 7 2 9 0 " / > < d 1 p 1 : V a l u e   i : t y p e = " d 1 : s t r i n g " > ' T 4 4 ' ! 7 7 : 7 7 < / d 1 p 1 : V a l u e > < / d 2 : a n y T y p e > < d 2 : a n y T y p e   z : I d = " i 7 3 3 6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7 2 8 9 " / > < d 1 p 1 : U U I D > 5 7 e 0 f 3 0 c - 8 2 a 8 - 4 d 3 f - a b 1 2 - 3 1 5 4 3 c 3 f 3 a 1 8 < / d 1 p 1 : U U I D > < d 1 p 1 : C o n t a i n e r   z : R e f = " i 7 2 9 0 " / > < d 1 p 1 : V a l u e   i : t y p e = " d 1 : s t r i n g " > ' T 4 5 ' ! 7 7 : 7 7 < / d 1 p 1 : V a l u e > < / d 2 : a n y T y p e > < d 2 : a n y T y p e   z : I d = " i 7 3 3 7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7 2 8 9 " / > < d 1 p 1 : U U I D > 2 e c d 0 a 2 1 - e 7 3 a - 4 a 3 4 - 8 6 9 0 - a 8 4 5 a 9 5 0 e f e 4 < / d 1 p 1 : U U I D > < d 1 p 1 : C o n t a i n e r   z : R e f = " i 7 2 9 0 " / > < d 1 p 1 : V a l u e   i : t y p e = " d 1 : s t r i n g " > ' T 4 6 ' ! 7 8 : 7 8 < / d 1 p 1 : V a l u e > < / d 2 : a n y T y p e > < d 2 : a n y T y p e   z : I d = " i 7 3 3 8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7 2 8 9 " / > < d 1 p 1 : U U I D > 7 6 9 d e 0 a 7 - c 4 a 3 - 4 9 6 9 - a d 4 e - 2 0 9 7 1 2 6 0 9 4 8 6 < / d 1 p 1 : U U I D > < d 1 p 1 : C o n t a i n e r   z : R e f = " i 7 2 9 0 " / > < d 1 p 1 : V a l u e   i : t y p e = " d 1 : s t r i n g " > ' T 4 7 ' ! 7 8 : 7 8 < / d 1 p 1 : V a l u e > < / d 2 : a n y T y p e > < d 2 : a n y T y p e   z : I d = " i 7 3 3 9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7 2 8 9 " / > < d 1 p 1 : U U I D > 2 a 0 1 1 f 9 b - f 5 5 d - 4 c 4 e - a 7 2 e - f 9 f 8 b 4 a c 8 0 5 4 < / d 1 p 1 : U U I D > < d 1 p 1 : C o n t a i n e r   z : R e f = " i 7 2 9 0 " / > < d 1 p 1 : V a l u e   i : t y p e = " d 1 : s t r i n g " > ' T 4 8 ' ! 7 8 : 7 8 < / d 1 p 1 : V a l u e > < / d 2 : a n y T y p e > < d 2 : a n y T y p e   z : I d = " i 7 3 4 0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7 2 8 9 " / > < d 1 p 1 : U U I D > a d 6 0 d 6 e 5 - 5 e 3 b - 4 d b 9 - b 4 d f - 6 c 9 e d 6 f 1 0 3 8 0 < / d 1 p 1 : U U I D > < d 1 p 1 : C o n t a i n e r   z : R e f = " i 7 2 9 0 " / > < d 1 p 1 : V a l u e   i : t y p e = " d 1 : s t r i n g " > ' T 4 9 ' ! 7 8 : 7 8 < / d 1 p 1 : V a l u e > < / d 2 : a n y T y p e > < d 2 : a n y T y p e   z : I d = " i 7 3 4 1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7 2 8 9 " / > < d 1 p 1 : U U I D > 6 0 e 4 7 5 4 7 - e e 1 2 - 4 6 a 7 - 9 8 0 b - 0 9 6 5 e 6 5 f 5 f 2 d < / d 1 p 1 : U U I D > < d 1 p 1 : C o n t a i n e r   z : R e f = " i 7 2 9 0 " / > < d 1 p 1 : V a l u e   i : t y p e = " d 1 : s t r i n g " > ' T 5 0 ' ! 7 8 : 7 8 < / d 1 p 1 : V a l u e > < / d 2 : a n y T y p e > < d 2 : a n y T y p e   z : I d = " i 7 3 4 2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7 2 8 9 " / > < d 1 p 1 : U U I D > e 6 8 b a 4 0 7 - 3 f a a - 4 9 c 1 - 9 b 3 d - 4 4 8 a 3 7 1 8 e c 7 1 < / d 1 p 1 : U U I D > < d 1 p 1 : C o n t a i n e r   z : R e f = " i 7 2 9 0 " / > < d 1 p 1 : V a l u e   i : t y p e = " d 1 : s t r i n g " > ' T 5 1 ' ! 7 8 : 7 8 < / d 1 p 1 : V a l u e > < / d 2 : a n y T y p e > < d 2 : a n y T y p e   z : I d = " i 7 3 4 3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7 2 8 9 " / > < d 1 p 1 : U U I D > 1 a d 8 d 8 1 f - d 7 4 8 - 4 d 2 8 - 9 f 7 c - c 9 1 4 8 4 a 8 5 f f d < / d 1 p 1 : U U I D > < d 1 p 1 : C o n t a i n e r   z : R e f = " i 7 2 9 0 " / > < d 1 p 1 : V a l u e   i : t y p e = " d 1 : s t r i n g " > ' T 5 2 ' ! 7 8 : 7 8 < / d 1 p 1 : V a l u e > < / d 2 : a n y T y p e > < d 2 : a n y T y p e   z : I d = " i 7 3 4 4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7 2 8 9 " / > < d 1 p 1 : U U I D > 8 f 5 2 1 0 2 9 - 1 d c f - 4 b d 6 - 9 9 4 8 - c 6 9 9 c 7 e 7 d c 3 e < / d 1 p 1 : U U I D > < d 1 p 1 : C o n t a i n e r   z : R e f = " i 7 2 9 0 " / > < d 1 p 1 : V a l u e   i : t y p e = " d 1 : s t r i n g " > ' T 5 3 ' ! 7 8 : 7 8 < / d 1 p 1 : V a l u e > < / d 2 : a n y T y p e > < d 2 : a n y T y p e   z : I d = " i 7 3 4 5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7 2 8 9 " / > < d 1 p 1 : U U I D > 3 4 5 1 e 4 6 d - a 9 5 5 - 4 a d e - 8 b 6 e - b 8 9 8 3 8 0 5 4 f 2 b < / d 1 p 1 : U U I D > < d 1 p 1 : C o n t a i n e r   z : R e f = " i 7 2 9 0 " / > < d 1 p 1 : V a l u e   i : t y p e = " d 1 : s t r i n g " > ' T 5 4 ' ! 7 7 : 7 7 < / d 1 p 1 : V a l u e > < / d 2 : a n y T y p e > < d 2 : a n y T y p e   z : I d = " i 7 3 4 6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7 2 8 9 " / > < d 1 p 1 : U U I D > e 6 e 9 8 3 5 3 - 1 2 e 2 - 4 e 3 8 - 8 3 7 0 - a 7 4 7 9 e c e 5 7 6 c < / d 1 p 1 : U U I D > < d 1 p 1 : C o n t a i n e r   z : R e f = " i 7 2 9 0 " / > < d 1 p 1 : V a l u e   i : t y p e = " d 1 : s t r i n g " > ' T 5 5 ' ! 7 7 : 7 7 < / d 1 p 1 : V a l u e > < / d 2 : a n y T y p e > < d 2 : a n y T y p e   z : I d = " i 7 3 4 7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7 2 8 9 " / > < d 1 p 1 : U U I D > f f 7 d 0 e b b - 6 d 5 2 - 4 b 3 c - b 8 1 4 - 6 d 0 5 a 1 0 f 3 d 0 0 < / d 1 p 1 : U U I D > < d 1 p 1 : C o n t a i n e r   z : R e f = " i 7 2 9 0 " / > < d 1 p 1 : V a l u e   i : t y p e = " d 1 : s t r i n g " > ' T 5 6 ' ! 7 7 : 7 7 < / d 1 p 1 : V a l u e > < / d 2 : a n y T y p e > < d 2 : a n y T y p e   z : I d = " i 7 3 4 8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7 2 8 9 " / > < d 1 p 1 : U U I D > 9 e 2 f 8 d 4 4 - 3 4 a 8 - 4 f 3 5 - b e a 7 - 9 c 7 9 0 e c 1 a 5 d 7 < / d 1 p 1 : U U I D > < d 1 p 1 : C o n t a i n e r   z : R e f = " i 7 2 9 0 " / > < d 1 p 1 : V a l u e   i : t y p e = " d 1 : s t r i n g " > ' T 5 7 ' ! 7 7 : 7 7 < / d 1 p 1 : V a l u e > < / d 2 : a n y T y p e > < d 2 : a n y T y p e   z : I d = " i 7 3 4 9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7 2 8 9 " / > < d 1 p 1 : U U I D > c 4 7 7 8 5 4 c - 8 c 4 4 - 4 4 6 d - b 1 e d - 5 c 1 5 b 8 5 9 7 e 0 9 < / d 1 p 1 : U U I D > < d 1 p 1 : C o n t a i n e r   z : R e f = " i 7 2 9 0 " / > < d 1 p 1 : V a l u e   i : t y p e = " d 1 : s t r i n g " > ' T 5 8 ' ! 7 7 : 7 7 < / d 1 p 1 : V a l u e > < / d 2 : a n y T y p e > < d 2 : a n y T y p e   z : I d = " i 7 3 5 0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7 2 8 9 " / > < d 1 p 1 : U U I D > a 1 5 2 6 3 d 1 - e d 5 4 - 4 e 2 4 - 9 7 1 d - a 1 9 8 8 a c 5 5 6 8 f < / d 1 p 1 : U U I D > < d 1 p 1 : C o n t a i n e r   z : R e f = " i 7 2 9 0 " / > < d 1 p 1 : V a l u e   i : t y p e = " d 1 : s t r i n g " > ' T 5 9 ' ! 7 7 : 7 7 < / d 1 p 1 : V a l u e > < / d 2 : a n y T y p e > < d 2 : a n y T y p e   z : I d = " i 7 3 5 1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7 2 8 9 " / > < d 1 p 1 : U U I D > 9 4 3 b f 3 8 e - 4 4 9 2 - 4 5 c a - 8 a 9 d - 9 9 8 d f c b a 6 e b 0 < / d 1 p 1 : U U I D > < d 1 p 1 : C o n t a i n e r   z : R e f = " i 7 2 9 0 " / > < d 1 p 1 : V a l u e   i : t y p e = " d 1 : s t r i n g " > ' T 6 0 ' ! 7 6 : 7 6 < / d 1 p 1 : V a l u e > < / d 2 : a n y T y p e > < d 2 : a n y T y p e   z : I d = " i 7 3 5 2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7 2 8 9 " / > < d 1 p 1 : U U I D > 6 d c b 7 8 5 7 - 5 4 5 4 - 4 1 8 4 - 8 1 6 e - 9 e c 2 5 f 6 2 b 6 0 a < / d 1 p 1 : U U I D > < d 1 p 1 : C o n t a i n e r   z : R e f = " i 7 2 9 0 " / > < d 1 p 1 : V a l u e   i : t y p e = " d 1 : s t r i n g " > ' T 6 1 ' ! 7 6 : 7 6 < / d 1 p 1 : V a l u e > < / d 2 : a n y T y p e > < d 2 : a n y T y p e   z : I d = " i 7 3 5 3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7 2 8 9 " / > < d 1 p 1 : U U I D > 8 1 2 5 4 f 9 b - 5 e d e - 4 1 4 b - a 0 3 7 - f 2 5 0 a 5 c 4 e d b 2 < / d 1 p 1 : U U I D > < d 1 p 1 : C o n t a i n e r   z : R e f = " i 7 2 9 0 " / > < d 1 p 1 : V a l u e   i : t y p e = " d 1 : s t r i n g " > ' T 6 2 ' ! 7 6 : 7 6 < / d 1 p 1 : V a l u e > < / d 2 : a n y T y p e > < d 2 : a n y T y p e   z : I d = " i 7 3 5 4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7 2 8 9 " / > < d 1 p 1 : U U I D > 5 a 6 1 6 7 a 3 - 2 c 9 4 - 4 4 a 9 - a a a 9 - 8 f 0 1 2 c c c 7 0 4 1 < / d 1 p 1 : U U I D > < d 1 p 1 : C o n t a i n e r   z : R e f = " i 7 2 9 0 " / > < d 1 p 1 : V a l u e   i : t y p e = " d 1 : s t r i n g " > ' T 6 3 ' ! 7 6 : 7 6 < / d 1 p 1 : V a l u e > < / d 2 : a n y T y p e > < d 2 : a n y T y p e   z : I d = " i 7 3 5 5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7 2 8 9 " / > < d 1 p 1 : U U I D > 2 d e d c 0 0 e - c 3 3 d - 4 f c 5 - a 4 7 2 - 7 9 f b 0 1 f 4 d 0 e a < / d 1 p 1 : U U I D > < d 1 p 1 : C o n t a i n e r   z : R e f = " i 7 2 9 0 " / > < d 1 p 1 : V a l u e   i : t y p e = " d 1 : s t r i n g " > ' T 6 4 ' ! 7 6 : 7 6 < / d 1 p 1 : V a l u e > < / d 2 : a n y T y p e > < d 2 : a n y T y p e   z : I d = " i 7 3 5 6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7 2 8 9 " / > < d 1 p 1 : U U I D > 9 a e b 4 2 f 4 - d 7 b b - 4 8 c b - b a d 2 - f 8 9 9 e c 7 c 2 5 2 9 < / d 1 p 1 : U U I D > < d 1 p 1 : C o n t a i n e r   z : R e f = " i 7 2 9 0 " / > < d 1 p 1 : V a l u e   i : t y p e = " d 1 : s t r i n g " > ' T 6 5 ' ! 7 7 : 7 7 < / d 1 p 1 : V a l u e > < / d 2 : a n y T y p e > < d 2 : a n y T y p e   z : I d = " i 7 3 5 7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7 2 8 9 " / > < d 1 p 1 : U U I D > 2 f a 8 4 3 b 6 - a 0 5 2 - 4 3 0 8 - 9 d 4 e - 5 7 d 2 d 2 e 0 b 5 0 1 < / d 1 p 1 : U U I D > < d 1 p 1 : C o n t a i n e r   z : R e f = " i 7 2 9 0 " / > < d 1 p 1 : V a l u e   i : t y p e = " d 1 : s t r i n g " > ' T 6 6 ' ! 7 7 : 7 7 < / d 1 p 1 : V a l u e > < / d 2 : a n y T y p e > < d 2 : a n y T y p e   z : I d = " i 7 3 5 8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7 2 8 9 " / > < d 1 p 1 : U U I D > e 0 f 2 8 5 e b - e 5 4 0 - 4 4 4 d - a b d 6 - 7 4 0 3 4 6 5 6 7 8 9 8 < / d 1 p 1 : U U I D > < d 1 p 1 : C o n t a i n e r   z : R e f = " i 7 2 9 0 " / > < d 1 p 1 : V a l u e   i : t y p e = " d 1 : s t r i n g " > ' T 6 7 ' ! 7 7 : 7 7 < / d 1 p 1 : V a l u e > < / d 2 : a n y T y p e > < d 2 : a n y T y p e   z : I d = " i 7 3 5 9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7 2 8 9 " / > < d 1 p 1 : U U I D > b 0 6 8 5 9 c 7 - d 4 6 7 - 4 c 3 b - 8 1 d d - b 2 d 6 f d c f f 9 0 c < / d 1 p 1 : U U I D > < d 1 p 1 : C o n t a i n e r   z : R e f = " i 7 2 9 0 " / > < d 1 p 1 : V a l u e   i : t y p e = " d 1 : s t r i n g " > ' T 6 8 ' ! 7 7 : 7 7 < / d 1 p 1 : V a l u e > < / d 2 : a n y T y p e > < d 2 : a n y T y p e   z : I d = " i 7 3 6 0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7 2 8 9 " / > < d 1 p 1 : U U I D > 8 3 5 9 c b 0 c - 8 d 7 5 - 4 5 d 1 - b 2 9 b - e 4 6 a 9 8 8 0 2 8 1 4 < / d 1 p 1 : U U I D > < d 1 p 1 : C o n t a i n e r   z : R e f = " i 7 2 9 0 " / > < d 1 p 1 : V a l u e   i : t y p e = " d 1 : s t r i n g " > ' T 6 9 ' ! 7 7 : 7 7 < / d 1 p 1 : V a l u e > < / d 2 : a n y T y p e > < d 2 : a n y T y p e   z : I d = " i 7 3 6 1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7 2 8 9 " / > < d 1 p 1 : U U I D > f f 0 9 7 2 6 f - f 9 4 9 - 4 1 f 8 - b 1 c 6 - 6 0 4 4 8 c 6 7 8 a b 7 < / d 1 p 1 : U U I D > < d 1 p 1 : C o n t a i n e r   z : R e f = " i 7 2 9 0 " / > < d 1 p 1 : V a l u e   i : t y p e = " d 1 : s t r i n g " > ' T 7 0 ' ! 7 8 : 7 8 < / d 1 p 1 : V a l u e > < / d 2 : a n y T y p e > < d 2 : a n y T y p e   z : I d = " i 7 3 6 2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7 2 8 9 " / > < d 1 p 1 : U U I D > b 3 f a 3 2 4 f - c f 7 b - 4 b 2 3 - a d d a - c 2 1 c 5 6 b 7 c c 5 c < / d 1 p 1 : U U I D > < d 1 p 1 : C o n t a i n e r   z : R e f = " i 7 2 9 0 " / > < d 1 p 1 : V a l u e   i : t y p e = " d 1 : s t r i n g " > ' T 7 1 ' ! 7 8 : 7 8 < / d 1 p 1 : V a l u e > < / d 2 : a n y T y p e > < d 2 : a n y T y p e   z : I d = " i 7 3 6 3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7 2 8 9 " / > < d 1 p 1 : U U I D > a d 1 d 5 f 8 6 - d 8 a a - 4 4 6 d - a d 7 2 - 7 7 1 f f 7 8 2 7 7 0 d < / d 1 p 1 : U U I D > < d 1 p 1 : C o n t a i n e r   z : R e f = " i 7 2 9 0 " / > < d 1 p 1 : V a l u e   i : t y p e = " d 1 : s t r i n g " > ' T 7 2 ' ! 7 8 : 7 8 < / d 1 p 1 : V a l u e > < / d 2 : a n y T y p e > < d 2 : a n y T y p e   z : I d = " i 7 3 6 4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7 2 8 9 " / > < d 1 p 1 : U U I D > 4 5 2 7 c d b 2 - c f 8 e - 4 0 c d - b 4 0 a - 5 4 c 4 2 f b 8 4 d e 7 < / d 1 p 1 : U U I D > < d 1 p 1 : C o n t a i n e r   z : R e f = " i 7 2 9 0 " / > < d 1 p 1 : V a l u e   i : t y p e = " d 1 : s t r i n g " > ' T 7 3 ' ! 7 8 : 7 8 < / d 1 p 1 : V a l u e > < / d 2 : a n y T y p e > < d 2 : a n y T y p e   z : I d = " i 7 3 6 5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7 2 8 9 " / > < d 1 p 1 : U U I D > a 1 3 5 c 0 4 f - 7 e 6 7 - 4 2 9 2 - a 1 0 6 - d a 9 d 3 2 6 6 c 3 3 0 < / d 1 p 1 : U U I D > < d 1 p 1 : C o n t a i n e r   z : R e f = " i 7 2 9 0 " / > < d 1 p 1 : V a l u e   i : t y p e = " d 1 : s t r i n g " > ' T 7 4 ' ! 7 8 : 7 8 < / d 1 p 1 : V a l u e > < / d 2 : a n y T y p e > < d 2 : a n y T y p e   z : I d = " i 7 3 6 6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7 2 8 9 " / > < d 1 p 1 : U U I D > 4 6 8 f a e 3 5 - 1 6 8 9 - 4 7 4 6 - a d 2 f - 9 e 0 d 0 1 5 0 8 9 5 7 < / d 1 p 1 : U U I D > < d 1 p 1 : C o n t a i n e r   z : R e f = " i 7 2 9 0 " / > < d 1 p 1 : V a l u e   i : t y p e = " d 1 : s t r i n g " > ' T 7 5 ' ! 7 7 : 7 7 < / d 1 p 1 : V a l u e > < / d 2 : a n y T y p e > < d 2 : a n y T y p e   z : I d = " i 7 3 6 7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7 2 8 9 " / > < d 1 p 1 : U U I D > 0 2 6 5 7 0 3 0 - a 1 3 b - 4 e 2 3 - a 1 b 3 - b 1 e c a 6 8 5 1 f 0 1 < / d 1 p 1 : U U I D > < d 1 p 1 : C o n t a i n e r   z : R e f = " i 7 2 9 0 " / > < d 1 p 1 : V a l u e   i : t y p e = " d 1 : s t r i n g " > ' T 7 6 ' ! 7 7 : 7 7 < / d 1 p 1 : V a l u e > < / d 2 : a n y T y p e > < d 2 : a n y T y p e   z : I d = " i 7 3 6 8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7 2 8 9 " / > < d 1 p 1 : U U I D > d f d 5 1 5 4 d - f 4 1 1 - 4 c 0 7 - a 8 4 3 - 7 5 c 7 b d 8 f e 6 8 c < / d 1 p 1 : U U I D > < d 1 p 1 : C o n t a i n e r   z : R e f = " i 7 2 9 0 " / > < d 1 p 1 : V a l u e   i : t y p e = " d 1 : s t r i n g " > ' T 7 7 ' ! 7 7 : 7 7 < / d 1 p 1 : V a l u e > < / d 2 : a n y T y p e > < d 2 : a n y T y p e   z : I d = " i 7 3 6 9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7 2 8 9 " / > < d 1 p 1 : U U I D > b 4 c 9 6 3 4 2 - 3 3 9 c - 4 0 b 8 - 8 0 5 8 - a 5 f 5 9 a d d a c d b < / d 1 p 1 : U U I D > < d 1 p 1 : C o n t a i n e r   z : R e f = " i 7 2 9 0 " / > < d 1 p 1 : V a l u e   i : t y p e = " d 1 : s t r i n g " > ' T 7 8 ' ! 7 7 : 7 7 < / d 1 p 1 : V a l u e > < / d 2 : a n y T y p e > < d 2 : a n y T y p e   z : I d = " i 7 3 7 0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7 2 8 9 " / > < d 1 p 1 : U U I D > e 5 3 4 9 5 8 3 - 2 5 f c - 4 3 3 7 - a 2 2 0 - f 4 c 6 9 0 c f 5 7 a 2 < / d 1 p 1 : U U I D > < d 1 p 1 : C o n t a i n e r   z : R e f = " i 7 2 9 0 " / > < d 1 p 1 : V a l u e   i : t y p e = " d 1 : s t r i n g " > ' T 7 9 ' ! 7 8 : 7 8 < / d 1 p 1 : V a l u e > < / d 2 : a n y T y p e > < d 2 : a n y T y p e   z : I d = " i 7 3 7 1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7 2 8 9 " / > < d 1 p 1 : U U I D > 1 e e 5 b 3 7 b - a 6 2 a - 4 2 8 5 - 9 2 d f - c 2 8 3 5 2 4 1 6 1 4 4 < / d 1 p 1 : U U I D > < d 1 p 1 : C o n t a i n e r   z : R e f = " i 7 2 9 0 " / > < d 1 p 1 : V a l u e   i : t y p e = " d 1 : s t r i n g " > ' T 8 0 ' ! 7 8 : 7 8 < / d 1 p 1 : V a l u e > < / d 2 : a n y T y p e > < d 2 : a n y T y p e   z : I d = " i 7 3 7 2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7 2 8 9 " / > < d 1 p 1 : U U I D > b 8 1 8 c 7 b 8 - 3 8 7 7 - 4 0 8 b - b a 7 b - 9 c e 2 f 7 5 1 1 1 1 d < / d 1 p 1 : U U I D > < d 1 p 1 : C o n t a i n e r   z : R e f = " i 7 2 9 0 " / > < d 1 p 1 : V a l u e   i : t y p e = " d 1 : s t r i n g " > ' T 8 1 ' ! 7 8 : 7 8 < / d 1 p 1 : V a l u e > < / d 2 : a n y T y p e > < d 2 : a n y T y p e   z : I d = " i 7 3 7 3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7 2 8 9 " / > < d 1 p 1 : U U I D > 9 5 5 4 6 f 1 2 - 7 7 d 2 - 4 6 c f - 9 4 c 7 - b 3 a a 5 8 4 6 c f e d < / d 1 p 1 : U U I D > < d 1 p 1 : C o n t a i n e r   z : R e f = " i 7 2 9 0 " / > < d 1 p 1 : V a l u e   i : t y p e = " d 1 : s t r i n g " > ' T 8 2 ' ! 7 7 : 7 7 < / d 1 p 1 : V a l u e > < / d 2 : a n y T y p e > < d 2 : a n y T y p e   z : I d = " i 7 3 7 4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7 2 8 9 " / > < d 1 p 1 : U U I D > 6 1 d 8 3 3 8 7 - 0 7 2 9 - 4 8 9 9 - a a 5 0 - 5 e 9 7 b d a 9 f 8 5 c < / d 1 p 1 : U U I D > < d 1 p 1 : C o n t a i n e r   z : R e f = " i 7 2 9 0 " / > < d 1 p 1 : V a l u e   i : t y p e = " d 1 : s t r i n g " > ' T 8 3 ' ! 7 7 : 7 7 < / d 1 p 1 : V a l u e > < / d 2 : a n y T y p e > < d 2 : a n y T y p e   z : I d = " i 7 3 7 5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7 2 8 9 " / > < d 1 p 1 : U U I D > 4 8 9 f 5 9 9 9 - 3 4 5 9 - 4 6 3 f - a 1 6 7 - c 0 6 0 4 d c e 4 9 d f < / d 1 p 1 : U U I D > < d 1 p 1 : C o n t a i n e r   z : R e f = " i 7 2 9 0 " / > < d 1 p 1 : V a l u e   i : t y p e = " d 1 : s t r i n g " > ' T 8 4 ' ! 7 7 : 7 7 < / d 1 p 1 : V a l u e > < / d 2 : a n y T y p e > < d 2 : a n y T y p e   z : I d = " i 7 3 7 6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7 2 8 9 " / > < d 1 p 1 : U U I D > e f c c 0 1 1 b - 0 6 1 4 - 4 0 d 9 - 9 7 1 5 - 4 b 2 c 1 a 5 f a d b 3 < / d 1 p 1 : U U I D > < d 1 p 1 : C o n t a i n e r   z : R e f = " i 7 2 9 0 " / > < d 1 p 1 : V a l u e   i : t y p e = " d 1 : s t r i n g " > ' T 8 5 ' ! 7 7 : 7 7 < / d 1 p 1 : V a l u e > < / d 2 : a n y T y p e > < d 2 : a n y T y p e   z : I d = " i 7 3 7 7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7 2 8 9 " / > < d 1 p 1 : U U I D > 3 5 7 c 6 1 c 9 - 7 a 9 8 - 4 e 1 e - 8 5 8 5 - 1 d b 8 4 c 8 2 6 2 e 8 < / d 1 p 1 : U U I D > < d 1 p 1 : C o n t a i n e r   z : R e f = " i 7 2 9 0 " / > < d 1 p 1 : V a l u e   i : t y p e = " d 1 : s t r i n g " > ' T 8 6 ' ! 7 6 : 7 6 < / d 1 p 1 : V a l u e > < / d 2 : a n y T y p e > < d 2 : a n y T y p e   z : I d = " i 7 3 7 8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7 2 8 9 " / > < d 1 p 1 : U U I D > 7 7 3 6 1 e 5 6 - a b 1 2 - 4 4 5 0 - a 3 7 0 - b 5 0 2 a c 1 a 8 9 6 5 < / d 1 p 1 : U U I D > < d 1 p 1 : C o n t a i n e r   z : R e f = " i 7 2 9 0 " / > < d 1 p 1 : V a l u e   i : t y p e = " d 1 : s t r i n g " > ' T 8 7 ' ! 7 7 : 7 7 < / d 1 p 1 : V a l u e > < / d 2 : a n y T y p e > < d 2 : a n y T y p e   z : I d = " i 7 3 7 9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7 2 8 9 " / > < d 1 p 1 : U U I D > 6 1 0 e c e b e - b e d 0 - 4 8 4 4 - 9 5 7 c - a a 5 a b 3 d 4 d 4 9 3 < / d 1 p 1 : U U I D > < d 1 p 1 : C o n t a i n e r   z : R e f = " i 7 2 9 0 " / > < d 1 p 1 : V a l u e   i : t y p e = " d 1 : s t r i n g " > ' T 8 8 ' ! 7 7 : 7 7 < / d 1 p 1 : V a l u e > < / d 2 : a n y T y p e > < d 2 : a n y T y p e   z : I d = " i 7 3 8 0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7 2 8 9 " / > < d 1 p 1 : U U I D > a 9 8 5 9 0 8 5 - 5 b d f - 4 c e a - a a 1 8 - d f e 1 8 2 a a 3 b b f < / d 1 p 1 : U U I D > < d 1 p 1 : C o n t a i n e r   z : R e f = " i 7 2 9 0 " / > < d 1 p 1 : V a l u e   i : t y p e = " d 1 : s t r i n g " > ' T 8 9 ' ! 7 7 : 7 7 < / d 1 p 1 : V a l u e > < / d 2 : a n y T y p e > < d 2 : a n y T y p e   z : I d = " i 7 3 8 1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7 2 8 9 " / > < d 1 p 1 : U U I D > 2 e 9 5 2 6 9 1 - 4 3 4 6 - 4 7 1 2 - 9 7 7 b - 9 4 9 0 6 5 7 6 b 5 3 1 < / d 1 p 1 : U U I D > < d 1 p 1 : C o n t a i n e r   z : R e f = " i 7 2 9 0 " / > < d 1 p 1 : V a l u e   i : t y p e = " d 1 : s t r i n g " > ' T 9 0 ' ! 7 6 : 7 6 < / d 1 p 1 : V a l u e > < / d 2 : a n y T y p e > < d 2 : a n y T y p e   z : I d = " i 7 3 8 2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7 2 8 9 " / > < d 1 p 1 : U U I D > d f e 2 c 3 b c - 7 1 b b - 4 0 8 2 - 9 a 1 f - 5 f a b 1 9 a c a b 4 d < / d 1 p 1 : U U I D > < d 1 p 1 : C o n t a i n e r   z : R e f = " i 7 2 9 0 " / > < d 1 p 1 : V a l u e   i : t y p e = " d 1 : s t r i n g " > ' T 9 1 ' ! 7 6 : 7 6 < / d 1 p 1 : V a l u e > < / d 2 : a n y T y p e > < d 2 : a n y T y p e   z : I d = " i 7 3 8 3 "   i : t y p e = " d 1 p 1 : M D M P r o p e r t y " > < d 1 p 1 : N a m e > C o m p a r i s o n R e s u l t < / d 1 p 1 : N a m e > < d 1 p 1 : P a r e n t   z : R e f = " i 7 2 8 9 " / > < d 1 p 1 : U U I D > 9 e 8 e 6 8 e a - f a 0 6 - 4 1 e 1 - a 7 4 6 - 7 b 5 e 2 e 4 0 c 2 1 b < / d 1 p 1 : U U I D > < d 1 p 1 : C o n t a i n e r   z : R e f = " i 7 2 9 0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3 8 4 " > < d 1 p 1 : U U I D > 3 f 5 d d 0 d 8 - e 8 0 7 - 4 0 a f - a 4 8 3 - 7 2 d 5 c e 9 5 c 9 1 f < / d 1 p 1 : U U I D > < d 1 p 1 : _ e l e m e n t s > < d 2 : a n y T y p e   z : R e f = " i 7 2 9 1 " / > < d 2 : a n y T y p e   z : R e f = " i 7 2 9 2 " / > < d 2 : a n y T y p e   z : R e f = " i 7 2 9 3 " / > < d 2 : a n y T y p e   z : R e f = " i 7 2 9 4 " / > < d 2 : a n y T y p e   z : R e f = " i 7 2 9 5 " / > < d 2 : a n y T y p e   z : R e f = " i 7 2 9 6 " / > < d 2 : a n y T y p e   z : R e f = " i 7 2 9 7 " / > < d 2 : a n y T y p e   z : R e f = " i 7 2 9 8 " / > < d 2 : a n y T y p e   z : R e f = " i 7 2 9 9 " / > < d 2 : a n y T y p e   z : R e f = " i 7 3 0 0 " / > < d 2 : a n y T y p e   z : R e f = " i 7 3 0 1 " / > < d 2 : a n y T y p e   z : R e f = " i 7 3 0 2 " / > < d 2 : a n y T y p e   z : R e f = " i 7 3 0 3 " / > < d 2 : a n y T y p e   z : R e f = " i 7 3 0 4 " / > < d 2 : a n y T y p e   z : R e f = " i 7 3 0 5 " / > < d 2 : a n y T y p e   z : R e f = " i 7 3 0 6 " / > < d 2 : a n y T y p e   z : R e f = " i 7 3 0 7 " / > < d 2 : a n y T y p e   z : R e f = " i 7 3 0 8 " / > < d 2 : a n y T y p e   z : R e f = " i 7 3 0 9 " / > < d 2 : a n y T y p e   z : R e f = " i 7 3 1 0 " / > < d 2 : a n y T y p e   z : R e f = " i 7 3 1 1 " / > < d 2 : a n y T y p e   z : R e f = " i 7 3 1 2 " / > < d 2 : a n y T y p e   z : R e f = " i 7 3 1 3 " / > < d 2 : a n y T y p e   z : R e f = " i 7 3 1 4 " / > < d 2 : a n y T y p e   z : R e f = " i 7 3 1 5 " / > < d 2 : a n y T y p e   z : R e f = " i 7 3 1 6 " / > < d 2 : a n y T y p e   z : R e f = " i 7 3 1 7 " / > < d 2 : a n y T y p e   z : R e f = " i 7 3 1 8 " / > < d 2 : a n y T y p e   z : R e f = " i 7 3 1 9 " / > < d 2 : a n y T y p e   z : R e f = " i 7 3 2 0 " / > < d 2 : a n y T y p e   z : R e f = " i 7 3 2 1 " / > < d 2 : a n y T y p e   z : R e f = " i 7 3 2 2 " / > < d 2 : a n y T y p e   z : R e f = " i 7 3 2 3 " / > < d 2 : a n y T y p e   z : R e f = " i 7 3 2 4 " / > < d 2 : a n y T y p e   z : R e f = " i 7 3 2 5 " / > < d 2 : a n y T y p e   z : R e f = " i 7 3 2 6 " / > < d 2 : a n y T y p e   z : R e f = " i 7 3 2 7 " / > < d 2 : a n y T y p e   z : R e f = " i 7 3 2 8 " / > < d 2 : a n y T y p e   z : R e f = " i 7 3 2 9 " / > < d 2 : a n y T y p e   z : R e f = " i 7 3 3 0 " / > < d 2 : a n y T y p e   z : R e f = " i 7 3 3 1 " / > < d 2 : a n y T y p e   z : R e f = " i 7 3 3 2 " / > < d 2 : a n y T y p e   z : R e f = " i 7 3 3 3 " / > < d 2 : a n y T y p e   z : R e f = " i 7 3 3 4 " / > < d 2 : a n y T y p e   z : R e f = " i 7 3 3 5 " / > < d 2 : a n y T y p e   z : R e f = " i 7 3 3 6 " / > < d 2 : a n y T y p e   z : R e f = " i 7 3 3 7 " / > < d 2 : a n y T y p e   z : R e f = " i 7 3 3 8 " / > < d 2 : a n y T y p e   z : R e f = " i 7 3 3 9 " / > < d 2 : a n y T y p e   z : R e f = " i 7 3 4 0 " / > < d 2 : a n y T y p e   z : R e f = " i 7 3 4 1 " / > < d 2 : a n y T y p e   z : R e f = " i 7 3 4 2 " / > < d 2 : a n y T y p e   z : R e f = " i 7 3 4 3 " / > < d 2 : a n y T y p e   z : R e f = " i 7 3 4 4 " / > < d 2 : a n y T y p e   z : R e f = " i 7 3 4 5 " / > < d 2 : a n y T y p e   z : R e f = " i 7 3 4 6 " / > < d 2 : a n y T y p e   z : R e f = " i 7 3 4 7 " / > < d 2 : a n y T y p e   z : R e f = " i 7 3 4 8 " / > < d 2 : a n y T y p e   z : R e f = " i 7 3 4 9 " / > < d 2 : a n y T y p e   z : R e f = " i 7 3 5 0 " / > < d 2 : a n y T y p e   z : R e f = " i 7 3 5 1 " / > < d 2 : a n y T y p e   z : R e f = " i 7 3 5 2 " / > < d 2 : a n y T y p e   z : R e f = " i 7 3 5 3 " / > < d 2 : a n y T y p e   z : R e f = " i 7 3 5 4 " / > < d 2 : a n y T y p e   z : R e f = " i 7 3 5 5 " / > < d 2 : a n y T y p e   z : R e f = " i 7 3 5 6 " / > < d 2 : a n y T y p e   z : R e f = " i 7 3 5 7 " / > < d 2 : a n y T y p e   z : R e f = " i 7 3 5 8 " / > < d 2 : a n y T y p e   z : R e f = " i 7 3 5 9 " / > < d 2 : a n y T y p e   z : R e f = " i 7 3 6 0 " / > < d 2 : a n y T y p e   z : R e f = " i 7 3 6 1 " / > < d 2 : a n y T y p e   z : R e f = " i 7 3 6 2 " / > < d 2 : a n y T y p e   z : R e f = " i 7 3 6 3 " / > < d 2 : a n y T y p e   z : R e f = " i 7 3 6 4 " / > < d 2 : a n y T y p e   z : R e f = " i 7 3 6 5 " / > < d 2 : a n y T y p e   z : R e f = " i 7 3 6 6 " / > < d 2 : a n y T y p e   z : R e f = " i 7 3 6 7 " / > < d 2 : a n y T y p e   z : R e f = " i 7 3 6 8 " / > < d 2 : a n y T y p e   z : R e f = " i 7 3 6 9 " / > < d 2 : a n y T y p e   z : R e f = " i 7 3 7 0 " / > < d 2 : a n y T y p e   z : R e f = " i 7 3 7 1 " / > < d 2 : a n y T y p e   z : R e f = " i 7 3 7 2 " / > < d 2 : a n y T y p e   z : R e f = " i 7 3 7 3 " / > < d 2 : a n y T y p e   z : R e f = " i 7 3 7 4 " / > < d 2 : a n y T y p e   z : R e f = " i 7 3 7 5 " / > < d 2 : a n y T y p e   z : R e f = " i 7 3 7 6 " / > < d 2 : a n y T y p e   z : R e f = " i 7 3 7 7 " / > < d 2 : a n y T y p e   z : R e f = " i 7 3 7 8 " / > < d 2 : a n y T y p e   z : R e f = " i 7 3 7 9 " / > < d 2 : a n y T y p e   z : R e f = " i 7 3 8 0 " / > < d 2 : a n y T y p e   z : R e f = " i 7 3 8 1 " / > < d 2 : a n y T y p e   z : R e f = " i 7 3 8 2 " / > < d 2 : a n y T y p e   z : R e f = " i 7 3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3 8 5 "   i : t y p e = " d 1 p 1 : L a b e l " > < d 1 p 1 : P a r e n t   z : R e f = " i 7 2 8 9 " / > < d 1 p 1 : U U I D > b 4 1 b c 1 b b - 3 e d 8 - 4 d 8 f - 9 3 9 f - 0 c b 7 1 4 8 b 7 9 b 5 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  -   E c h a n g e s   e t   g e s t i o n 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7 3 8 6 "   i : t y p e = " d 1 p 1 : E l e m e n t " > < d 1 p 1 : N a m e > S T & a m p ; 3 2 ; D o m a i n e s & a m p ; 3 2 ; t e c h n i c o & a m p ; 4 5 ; p r o f e s s i o n n e l s & a m p ; 3 2 ; d e s & a m p ; 3 2 ; s e r v i c e s & a m p ; 3 2 ; & a m p ; 4 5 ; & a m p ; 3 2 ; S T & a m p ; 3 2 ; D o m a i n e s & a m p ; 3 2 ; t e c h n i c o & a m p ; 4 5 ; p r o f e s s i o n n e l s & a m p ; 3 2 ; d e s & a m p ; 3 2 ; s e r v i c e s & a m p ; 3 2 ; & a m p ; 4 5 ; & a m p ; 3 2 ; C o m m u n i c a t i o n & a m p ; 3 2 ; e t & a m p ; 3 2 ; i n f o r m a t i o n & a m p ; 3 2 ; < / d 1 p 1 : N a m e > < d 1 p 1 : O b j e c t T y p e > E l e m e n t < / d 1 p 1 : O b j e c t T y p e > < d 1 p 1 : P a r e n t   z : R e f = " i 2 4 1 " / > < d 1 p 1 : U U I D > 4 d 5 6 7 8 7 a - 2 2 1 2 - 4 9 5 8 - 9 9 7 1 - 9 0 6 b 4 6 2 e e 0 2 3 < / d 1 p 1 : U U I D > < d 1 p 1 : _ p r o p e r t i e s   z : I d = " i 7 3 8 7 "   i : t y p e = " d 1 p 1 : M D M P r o p e r t i e s " > < d 1 p 1 : P a r e n t   z : R e f = " i 7 3 8 6 " / > < d 1 p 1 : U U I D > 4 1 5 e c 2 2 b - 2 a a 4 - 4 f 0 b - a 1 8 d - c d e 4 6 b 5 b d 4 5 0 < / d 1 p 1 : U U I D > < d 1 p 1 : _ e l e m e n t s > < d 2 : a n y T y p e   z : I d = " i 7 3 8 8 "   i : t y p e = " d 1 p 1 : M D M P r o p e r t y " > < d 1 p 1 : N a m e > S i g L e t t e r < / d 1 p 1 : N a m e > < d 1 p 1 : P a r e n t   z : R e f = " i 7 3 8 6 " / > < d 1 p 1 : U U I D > 3 7 2 1 5 7 e 9 - f b 2 f - 4 3 1 2 - 9 3 c 6 - 2 e 7 f 9 3 6 8 8 3 5 d < / d 1 p 1 : U U I D > < d 1 p 1 : C o n t a i n e r   z : R e f = " i 7 3 8 7 " / > < d 1 p 1 : V a l u e   i : t y p e = " d 1 : s t r i n g " > < / d 1 p 1 : V a l u e > < / d 2 : a n y T y p e > < d 2 : a n y T y p e   z : I d = " i 7 3 8 9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7 3 8 6 " / > < d 1 p 1 : U U I D > c 6 7 7 9 e b 4 - 5 f 4 7 - 4 7 a d - 8 c 3 1 - c 6 d c 5 b 7 d e 9 0 e < / d 1 p 1 : U U I D > < d 1 p 1 : C o n t a i n e r   z : R e f = " i 7 3 8 7 " / > < d 1 p 1 : V a l u e   i : t y p e = " d 1 : s t r i n g " > ' T 1 ' ! 7 7 : 7 7 < / d 1 p 1 : V a l u e > < / d 2 : a n y T y p e > < d 2 : a n y T y p e   z : I d = " i 7 3 9 0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7 3 8 6 " / > < d 1 p 1 : U U I D > f e d 9 3 2 8 7 - 0 2 4 e - 4 4 9 d - a 6 1 a - b 2 6 1 f 3 b 2 2 a 7 1 < / d 1 p 1 : U U I D > < d 1 p 1 : C o n t a i n e r   z : R e f = " i 7 3 8 7 " / > < d 1 p 1 : V a l u e   i : t y p e = " d 1 : s t r i n g " > ' T 2 ' ! 7 7 : 7 7 < / d 1 p 1 : V a l u e > < / d 2 : a n y T y p e > < d 2 : a n y T y p e   z : I d = " i 7 3 9 1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7 3 8 6 " / > < d 1 p 1 : U U I D > 2 8 9 1 3 d 1 9 - 9 0 8 8 - 4 3 9 4 - 8 d f 4 - 2 8 7 f 7 7 6 7 4 0 6 6 < / d 1 p 1 : U U I D > < d 1 p 1 : C o n t a i n e r   z : R e f = " i 7 3 8 7 " / > < d 1 p 1 : V a l u e   i : t y p e = " d 1 : s t r i n g " > ' T 3 ' ! 7 7 : 7 7 < / d 1 p 1 : V a l u e > < / d 2 : a n y T y p e > < d 2 : a n y T y p e   z : I d = " i 7 3 9 2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7 3 8 6 " / > < d 1 p 1 : U U I D > 9 e d d d 5 3 9 - c e b b - 4 c 3 2 - a 6 2 2 - c a 4 8 5 1 0 c 8 0 e 5 < / d 1 p 1 : U U I D > < d 1 p 1 : C o n t a i n e r   z : R e f = " i 7 3 8 7 " / > < d 1 p 1 : V a l u e   i : t y p e = " d 1 : s t r i n g " > ' T 4 ' ! 7 7 : 7 7 < / d 1 p 1 : V a l u e > < / d 2 : a n y T y p e > < d 2 : a n y T y p e   z : I d = " i 7 3 9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7 3 8 6 " / > < d 1 p 1 : U U I D > f 7 9 2 9 f 5 5 - 5 2 b d - 4 a 1 3 - b 5 6 d - e f a 5 6 1 b e 5 1 f 1 < / d 1 p 1 : U U I D > < d 1 p 1 : C o n t a i n e r   z : R e f = " i 7 3 8 7 " / > < d 1 p 1 : V a l u e   i : t y p e = " d 1 : s t r i n g " > ' T 5 ' ! 7 7 : 7 7 < / d 1 p 1 : V a l u e > < / d 2 : a n y T y p e > < d 2 : a n y T y p e   z : I d = " i 7 3 9 4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7 3 8 6 " / > < d 1 p 1 : U U I D > a c f d 1 d 1 6 - 9 2 7 6 - 4 4 0 3 - a 4 0 f - 3 b e 5 5 e b 2 4 8 a 4 < / d 1 p 1 : U U I D > < d 1 p 1 : C o n t a i n e r   z : R e f = " i 7 3 8 7 " / > < d 1 p 1 : V a l u e   i : t y p e = " d 1 : s t r i n g " > ' T 6 ' ! 7 7 : 7 7 < / d 1 p 1 : V a l u e > < / d 2 : a n y T y p e > < d 2 : a n y T y p e   z : I d = " i 7 3 9 5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7 3 8 6 " / > < d 1 p 1 : U U I D > 8 6 1 1 3 8 4 a - d 2 d f - 4 f 2 2 - 8 b 3 7 - f 6 a 1 f 1 8 b f 5 5 c < / d 1 p 1 : U U I D > < d 1 p 1 : C o n t a i n e r   z : R e f = " i 7 3 8 7 " / > < d 1 p 1 : V a l u e   i : t y p e = " d 1 : s t r i n g " > ' T 7 ' ! 7 7 : 7 7 < / d 1 p 1 : V a l u e > < / d 2 : a n y T y p e > < d 2 : a n y T y p e   z : I d = " i 7 3 9 6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7 3 8 6 " / > < d 1 p 1 : U U I D > d a 6 0 4 7 e 4 - e 8 c 3 - 4 c 5 d - 8 2 a 8 - a f d f 6 9 a 9 9 7 a a < / d 1 p 1 : U U I D > < d 1 p 1 : C o n t a i n e r   z : R e f = " i 7 3 8 7 " / > < d 1 p 1 : V a l u e   i : t y p e = " d 1 : s t r i n g " > ' T 8 ' ! 7 7 : 7 7 < / d 1 p 1 : V a l u e > < / d 2 : a n y T y p e > < d 2 : a n y T y p e   z : I d = " i 7 3 9 7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7 3 8 6 " / > < d 1 p 1 : U U I D > 5 b 8 0 e 7 b 7 - 3 2 a 6 - 4 e 8 c - 8 a 2 8 - 8 8 8 3 e f 3 9 2 e c f < / d 1 p 1 : U U I D > < d 1 p 1 : C o n t a i n e r   z : R e f = " i 7 3 8 7 " / > < d 1 p 1 : V a l u e   i : t y p e = " d 1 : s t r i n g " > ' T 9 ' ! 7 7 : 7 7 < / d 1 p 1 : V a l u e > < / d 2 : a n y T y p e > < d 2 : a n y T y p e   z : I d = " i 7 3 9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7 3 8 6 " / > < d 1 p 1 : U U I D > 7 0 e 0 c e 5 b - c d 7 2 - 4 e 7 1 - 9 4 b e - d 1 b 6 1 a 5 e 9 0 4 f < / d 1 p 1 : U U I D > < d 1 p 1 : C o n t a i n e r   z : R e f = " i 7 3 8 7 " / > < d 1 p 1 : V a l u e   i : t y p e = " d 1 : s t r i n g " > ' T 1 0 ' ! 7 7 : 7 7 < / d 1 p 1 : V a l u e > < / d 2 : a n y T y p e > < d 2 : a n y T y p e   z : I d = " i 7 3 9 9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7 3 8 6 " / > < d 1 p 1 : U U I D > a e 1 7 8 3 9 f - 2 b f c - 4 e e b - b d 1 b - 0 6 0 f d a b 1 a d e d < / d 1 p 1 : U U I D > < d 1 p 1 : C o n t a i n e r   z : R e f = " i 7 3 8 7 " / > < d 1 p 1 : V a l u e   i : t y p e = " d 1 : s t r i n g " > ' T 1 1 ' ! 7 7 : 7 7 < / d 1 p 1 : V a l u e > < / d 2 : a n y T y p e > < d 2 : a n y T y p e   z : I d = " i 7 4 0 0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7 3 8 6 " / > < d 1 p 1 : U U I D > 3 2 7 9 2 a 0 8 - 2 a c 6 - 4 d c 3 - 9 6 c 4 - 0 3 9 5 f b 9 b e 5 4 9 < / d 1 p 1 : U U I D > < d 1 p 1 : C o n t a i n e r   z : R e f = " i 7 3 8 7 " / > < d 1 p 1 : V a l u e   i : t y p e = " d 1 : s t r i n g " > ' T 1 2 ' ! 7 7 : 7 7 < / d 1 p 1 : V a l u e > < / d 2 : a n y T y p e > < d 2 : a n y T y p e   z : I d = " i 7 4 0 1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7 3 8 6 " / > < d 1 p 1 : U U I D > 4 3 1 3 d b d 4 - 0 5 1 d - 4 d b e - a 9 b 7 - 0 2 2 8 4 3 6 5 3 3 5 b < / d 1 p 1 : U U I D > < d 1 p 1 : C o n t a i n e r   z : R e f = " i 7 3 8 7 " / > < d 1 p 1 : V a l u e   i : t y p e = " d 1 : s t r i n g " > ' T 1 3 ' ! 7 7 : 7 7 < / d 1 p 1 : V a l u e > < / d 2 : a n y T y p e > < d 2 : a n y T y p e   z : I d = " i 7 4 0 2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7 3 8 6 " / > < d 1 p 1 : U U I D > 0 f 4 3 1 6 c 2 - 4 3 d f - 4 2 7 e - b 1 a c - 6 1 c 3 4 1 4 3 3 c 9 6 < / d 1 p 1 : U U I D > < d 1 p 1 : C o n t a i n e r   z : R e f = " i 7 3 8 7 " / > < d 1 p 1 : V a l u e   i : t y p e = " d 1 : s t r i n g " > ' T 1 4 ' ! 7 7 : 7 7 < / d 1 p 1 : V a l u e > < / d 2 : a n y T y p e > < d 2 : a n y T y p e   z : I d = " i 7 4 0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7 3 8 6 " / > < d 1 p 1 : U U I D > 5 c 2 e 0 6 1 d - 5 1 c 8 - 4 c 4 e - 8 0 f 1 - e 2 f e c 2 b 3 5 6 2 b < / d 1 p 1 : U U I D > < d 1 p 1 : C o n t a i n e r   z : R e f = " i 7 3 8 7 " / > < d 1 p 1 : V a l u e   i : t y p e = " d 1 : s t r i n g " > ' T 1 5 ' ! 7 7 : 7 7 < / d 1 p 1 : V a l u e > < / d 2 : a n y T y p e > < d 2 : a n y T y p e   z : I d = " i 7 4 0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7 3 8 6 " / > < d 1 p 1 : U U I D > 9 f 5 2 f 7 7 5 - c c 3 c - 4 7 a 0 - 8 0 8 4 - 7 d 4 f 4 9 8 9 2 3 4 2 < / d 1 p 1 : U U I D > < d 1 p 1 : C o n t a i n e r   z : R e f = " i 7 3 8 7 " / > < d 1 p 1 : V a l u e   i : t y p e = " d 1 : s t r i n g " > ' T 1 6 ' ! 7 7 : 7 7 < / d 1 p 1 : V a l u e > < / d 2 : a n y T y p e > < d 2 : a n y T y p e   z : I d = " i 7 4 0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7 3 8 6 " / > < d 1 p 1 : U U I D > b a 4 3 c 0 5 4 - a 3 7 e - 4 5 7 3 - 8 b 5 4 - 0 1 6 7 0 f a 6 4 4 1 d < / d 1 p 1 : U U I D > < d 1 p 1 : C o n t a i n e r   z : R e f = " i 7 3 8 7 " / > < d 1 p 1 : V a l u e   i : t y p e = " d 1 : s t r i n g " > ' T 1 7 ' ! 7 7 : 7 7 < / d 1 p 1 : V a l u e > < / d 2 : a n y T y p e > < d 2 : a n y T y p e   z : I d = " i 7 4 0 6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7 3 8 6 " / > < d 1 p 1 : U U I D > e 9 2 e 9 f b e - d 1 c 7 - 4 1 2 7 - a b 9 4 - 7 c c e 9 c 3 2 f b 4 a < / d 1 p 1 : U U I D > < d 1 p 1 : C o n t a i n e r   z : R e f = " i 7 3 8 7 " / > < d 1 p 1 : V a l u e   i : t y p e = " d 1 : s t r i n g " > ' T 1 8 ' ! 7 7 : 7 7 < / d 1 p 1 : V a l u e > < / d 2 : a n y T y p e > < d 2 : a n y T y p e   z : I d = " i 7 4 0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7 3 8 6 " / > < d 1 p 1 : U U I D > e 4 a 6 9 c c 9 - 1 2 8 8 - 4 0 1 2 - b 5 c 9 - d c c 5 f e c b 9 c 8 d < / d 1 p 1 : U U I D > < d 1 p 1 : C o n t a i n e r   z : R e f = " i 7 3 8 7 " / > < d 1 p 1 : V a l u e   i : t y p e = " d 1 : s t r i n g " > ' T 1 9 ' ! 7 7 : 7 7 < / d 1 p 1 : V a l u e > < / d 2 : a n y T y p e > < d 2 : a n y T y p e   z : I d = " i 7 4 0 8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7 3 8 6 " / > < d 1 p 1 : U U I D > 0 b 7 8 f e 6 5 - 7 f f b - 4 0 b 3 - a f a 4 - f 7 d 4 b c 9 c 4 3 b d < / d 1 p 1 : U U I D > < d 1 p 1 : C o n t a i n e r   z : R e f = " i 7 3 8 7 " / > < d 1 p 1 : V a l u e   i : t y p e = " d 1 : s t r i n g " > ' T 2 0 ' ! 7 7 : 7 7 < / d 1 p 1 : V a l u e > < / d 2 : a n y T y p e > < d 2 : a n y T y p e   z : I d = " i 7 4 0 9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7 3 8 6 " / > < d 1 p 1 : U U I D > 7 c b f 0 f d 9 - 1 0 7 5 - 4 c f a - 8 6 8 9 - f 0 e f 8 5 6 8 9 5 7 f < / d 1 p 1 : U U I D > < d 1 p 1 : C o n t a i n e r   z : R e f = " i 7 3 8 7 " / > < d 1 p 1 : V a l u e   i : t y p e = " d 1 : s t r i n g " > ' T 2 1 ' ! 7 7 : 7 7 < / d 1 p 1 : V a l u e > < / d 2 : a n y T y p e > < d 2 : a n y T y p e   z : I d = " i 7 4 1 0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7 3 8 6 " / > < d 1 p 1 : U U I D > b c 2 f 8 c 1 4 - 0 3 a 2 - 4 6 3 f - 9 5 7 1 - c 8 7 d 1 5 5 b e 8 c 0 < / d 1 p 1 : U U I D > < d 1 p 1 : C o n t a i n e r   z : R e f = " i 7 3 8 7 " / > < d 1 p 1 : V a l u e   i : t y p e = " d 1 : s t r i n g " > ' T 2 2 ' ! 7 8 : 7 8 < / d 1 p 1 : V a l u e > < / d 2 : a n y T y p e > < d 2 : a n y T y p e   z : I d = " i 7 4 1 1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7 3 8 6 " / > < d 1 p 1 : U U I D > e 8 7 e a a c a - 3 e 8 a - 4 4 a f - b e 2 8 - 3 3 5 c e c 8 2 0 7 1 a < / d 1 p 1 : U U I D > < d 1 p 1 : C o n t a i n e r   z : R e f = " i 7 3 8 7 " / > < d 1 p 1 : V a l u e   i : t y p e = " d 1 : s t r i n g " > ' T 2 3 ' ! 7 8 : 7 8 < / d 1 p 1 : V a l u e > < / d 2 : a n y T y p e > < d 2 : a n y T y p e   z : I d = " i 7 4 1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7 3 8 6 " / > < d 1 p 1 : U U I D > 4 7 5 3 3 9 7 1 - e 3 f 5 - 4 3 6 3 - 9 0 5 5 - a f 7 5 e 1 d 2 3 9 9 e < / d 1 p 1 : U U I D > < d 1 p 1 : C o n t a i n e r   z : R e f = " i 7 3 8 7 " / > < d 1 p 1 : V a l u e   i : t y p e = " d 1 : s t r i n g " > ' T 2 4 ' ! 7 8 : 7 8 < / d 1 p 1 : V a l u e > < / d 2 : a n y T y p e > < d 2 : a n y T y p e   z : I d = " i 7 4 1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7 3 8 6 " / > < d 1 p 1 : U U I D > 3 b 7 6 5 b 6 e - e b 7 5 - 4 e 3 0 - b 2 6 3 - 2 c 9 1 e e 1 f 0 8 8 c < / d 1 p 1 : U U I D > < d 1 p 1 : C o n t a i n e r   z : R e f = " i 7 3 8 7 " / > < d 1 p 1 : V a l u e   i : t y p e = " d 1 : s t r i n g " > ' T 2 5 ' ! 7 8 : 7 8 < / d 1 p 1 : V a l u e > < / d 2 : a n y T y p e > < d 2 : a n y T y p e   z : I d = " i 7 4 1 4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7 3 8 6 " / > < d 1 p 1 : U U I D > b f f a 3 b 4 9 - 8 d 5 6 - 4 a f 5 - 9 b b 4 - 8 3 7 c 8 1 9 8 3 0 e 3 < / d 1 p 1 : U U I D > < d 1 p 1 : C o n t a i n e r   z : R e f = " i 7 3 8 7 " / > < d 1 p 1 : V a l u e   i : t y p e = " d 1 : s t r i n g " > ' T 2 6 ' ! 7 8 : 7 8 < / d 1 p 1 : V a l u e > < / d 2 : a n y T y p e > < d 2 : a n y T y p e   z : I d = " i 7 4 1 5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7 3 8 6 " / > < d 1 p 1 : U U I D > 2 1 4 f 1 c 4 4 - a a 1 6 - 4 d 4 8 - b c 1 e - 3 6 3 0 0 9 4 d 2 e 4 4 < / d 1 p 1 : U U I D > < d 1 p 1 : C o n t a i n e r   z : R e f = " i 7 3 8 7 " / > < d 1 p 1 : V a l u e   i : t y p e = " d 1 : s t r i n g " > ' T 2 7 ' ! 7 8 : 7 8 < / d 1 p 1 : V a l u e > < / d 2 : a n y T y p e > < d 2 : a n y T y p e   z : I d = " i 7 4 1 6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7 3 8 6 " / > < d 1 p 1 : U U I D > b 6 3 9 c 6 1 b - d f 2 0 - 4 b 9 6 - b b 4 f - a c c 3 6 a 7 e 1 5 5 2 < / d 1 p 1 : U U I D > < d 1 p 1 : C o n t a i n e r   z : R e f = " i 7 3 8 7 " / > < d 1 p 1 : V a l u e   i : t y p e = " d 1 : s t r i n g " > ' T 2 8 ' ! 7 8 : 7 8 < / d 1 p 1 : V a l u e > < / d 2 : a n y T y p e > < d 2 : a n y T y p e   z : I d = " i 7 4 1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7 3 8 6 " / > < d 1 p 1 : U U I D > 2 4 9 9 7 d b e - 4 0 1 c - 4 6 9 b - b 6 b 3 - 3 5 0 a c 6 6 1 3 0 3 5 < / d 1 p 1 : U U I D > < d 1 p 1 : C o n t a i n e r   z : R e f = " i 7 3 8 7 " / > < d 1 p 1 : V a l u e   i : t y p e = " d 1 : s t r i n g " > ' T 2 9 ' ! 7 8 : 7 8 < / d 1 p 1 : V a l u e > < / d 2 : a n y T y p e > < d 2 : a n y T y p e   z : I d = " i 7 4 1 8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7 3 8 6 " / > < d 1 p 1 : U U I D > 9 c 2 7 c 8 8 e - d 3 8 6 - 4 b a d - 9 b 3 3 - 9 7 9 b 6 d 8 f b 2 7 9 < / d 1 p 1 : U U I D > < d 1 p 1 : C o n t a i n e r   z : R e f = " i 7 3 8 7 " / > < d 1 p 1 : V a l u e   i : t y p e = " d 1 : s t r i n g " > ' T 3 0 ' ! 7 9 : 7 9 < / d 1 p 1 : V a l u e > < / d 2 : a n y T y p e > < d 2 : a n y T y p e   z : I d = " i 7 4 1 9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7 3 8 6 " / > < d 1 p 1 : U U I D > 3 d 6 d 8 9 d 3 - c 3 5 2 - 4 0 8 1 - a 6 9 3 - 9 5 9 1 b 4 3 e 7 5 a 5 < / d 1 p 1 : U U I D > < d 1 p 1 : C o n t a i n e r   z : R e f = " i 7 3 8 7 " / > < d 1 p 1 : V a l u e   i : t y p e = " d 1 : s t r i n g " > ' T 3 1 ' ! 7 9 : 7 9 < / d 1 p 1 : V a l u e > < / d 2 : a n y T y p e > < d 2 : a n y T y p e   z : I d = " i 7 4 2 0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7 3 8 6 " / > < d 1 p 1 : U U I D > 6 1 f 5 a 4 e c - 6 a 4 1 - 4 6 5 6 - a c 5 f - 8 6 7 e 0 9 4 1 3 1 8 7 < / d 1 p 1 : U U I D > < d 1 p 1 : C o n t a i n e r   z : R e f = " i 7 3 8 7 " / > < d 1 p 1 : V a l u e   i : t y p e = " d 1 : s t r i n g " > ' T 3 2 ' ! 7 9 : 7 9 < / d 1 p 1 : V a l u e > < / d 2 : a n y T y p e > < d 2 : a n y T y p e   z : I d = " i 7 4 2 1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7 3 8 6 " / > < d 1 p 1 : U U I D > 6 5 8 f 0 9 b b - a b 1 6 - 4 e 6 2 - a b 7 3 - 4 2 2 a d 2 d 8 4 0 2 2 < / d 1 p 1 : U U I D > < d 1 p 1 : C o n t a i n e r   z : R e f = " i 7 3 8 7 " / > < d 1 p 1 : V a l u e   i : t y p e = " d 1 : s t r i n g " > ' T 3 3 ' ! 7 9 : 7 9 < / d 1 p 1 : V a l u e > < / d 2 : a n y T y p e > < d 2 : a n y T y p e   z : I d = " i 7 4 2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7 3 8 6 " / > < d 1 p 1 : U U I D > 2 4 9 b b 6 a 9 - 1 a 3 a - 4 d b 5 - a 8 f 4 - 3 f d 4 4 1 b b f 3 1 1 < / d 1 p 1 : U U I D > < d 1 p 1 : C o n t a i n e r   z : R e f = " i 7 3 8 7 " / > < d 1 p 1 : V a l u e   i : t y p e = " d 1 : s t r i n g " > ' T 3 4 ' ! 7 9 : 7 9 < / d 1 p 1 : V a l u e > < / d 2 : a n y T y p e > < d 2 : a n y T y p e   z : I d = " i 7 4 2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7 3 8 6 " / > < d 1 p 1 : U U I D > 0 c 2 5 c a c 6 - c 6 6 4 - 4 e d 5 - 8 5 e 8 - 1 b f f d 3 6 f 1 0 4 f < / d 1 p 1 : U U I D > < d 1 p 1 : C o n t a i n e r   z : R e f = " i 7 3 8 7 " / > < d 1 p 1 : V a l u e   i : t y p e = " d 1 : s t r i n g " > ' T 3 5 ' ! 7 9 : 7 9 < / d 1 p 1 : V a l u e > < / d 2 : a n y T y p e > < d 2 : a n y T y p e   z : I d = " i 7 4 2 4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7 3 8 6 " / > < d 1 p 1 : U U I D > 9 4 4 1 f 3 f 5 - 2 9 2 c - 4 f d 5 - a 6 c b - 9 6 7 8 4 d 9 5 9 a 4 2 < / d 1 p 1 : U U I D > < d 1 p 1 : C o n t a i n e r   z : R e f = " i 7 3 8 7 " / > < d 1 p 1 : V a l u e   i : t y p e = " d 1 : s t r i n g " > ' T 3 6 ' ! 7 9 : 7 9 < / d 1 p 1 : V a l u e > < / d 2 : a n y T y p e > < d 2 : a n y T y p e   z : I d = " i 7 4 2 5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7 3 8 6 " / > < d 1 p 1 : U U I D > 1 8 4 0 e f d a - 4 0 6 d - 4 b 4 2 - 8 b d 3 - 7 c a 4 6 d 4 d 4 7 6 a < / d 1 p 1 : U U I D > < d 1 p 1 : C o n t a i n e r   z : R e f = " i 7 3 8 7 " / > < d 1 p 1 : V a l u e   i : t y p e = " d 1 : s t r i n g " > ' T 3 7 ' ! 7 9 : 7 9 < / d 1 p 1 : V a l u e > < / d 2 : a n y T y p e > < d 2 : a n y T y p e   z : I d = " i 7 4 2 6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7 3 8 6 " / > < d 1 p 1 : U U I D > 1 0 b b 5 c c 3 - 8 0 a 2 - 4 e 1 8 - 8 d d e - 2 3 9 f 5 3 8 8 0 0 c 4 < / d 1 p 1 : U U I D > < d 1 p 1 : C o n t a i n e r   z : R e f = " i 7 3 8 7 " / > < d 1 p 1 : V a l u e   i : t y p e = " d 1 : s t r i n g " > ' T 3 8 ' ! 7 8 : 7 8 < / d 1 p 1 : V a l u e > < / d 2 : a n y T y p e > < d 2 : a n y T y p e   z : I d = " i 7 4 2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7 3 8 6 " / > < d 1 p 1 : U U I D > 5 2 c 7 e 5 6 7 - 4 a c 2 - 4 a 8 6 - 9 a 6 4 - 6 6 6 7 e 1 9 9 1 7 c 3 < / d 1 p 1 : U U I D > < d 1 p 1 : C o n t a i n e r   z : R e f = " i 7 3 8 7 " / > < d 1 p 1 : V a l u e   i : t y p e = " d 1 : s t r i n g " > ' T 3 9 ' ! 7 8 : 7 8 < / d 1 p 1 : V a l u e > < / d 2 : a n y T y p e > < d 2 : a n y T y p e   z : I d = " i 7 4 2 8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7 3 8 6 " / > < d 1 p 1 : U U I D > c a b 9 3 4 1 d - 0 3 0 b - 4 b 3 7 - 9 c 4 8 - 2 f 7 c 0 c 3 e 1 0 1 3 < / d 1 p 1 : U U I D > < d 1 p 1 : C o n t a i n e r   z : R e f = " i 7 3 8 7 " / > < d 1 p 1 : V a l u e   i : t y p e = " d 1 : s t r i n g " > ' T 4 0 ' ! 7 8 : 7 8 < / d 1 p 1 : V a l u e > < / d 2 : a n y T y p e > < d 2 : a n y T y p e   z : I d = " i 7 4 2 9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7 3 8 6 " / > < d 1 p 1 : U U I D > a 8 8 a 7 a 5 c - 4 a f 7 - 4 8 d 8 - a f f 8 - 0 6 e 2 d 2 9 b b e 8 1 < / d 1 p 1 : U U I D > < d 1 p 1 : C o n t a i n e r   z : R e f = " i 7 3 8 7 " / > < d 1 p 1 : V a l u e   i : t y p e = " d 1 : s t r i n g " > ' T 4 1 ' ! 7 8 : 7 8 < / d 1 p 1 : V a l u e > < / d 2 : a n y T y p e > < d 2 : a n y T y p e   z : I d = " i 7 4 3 0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7 3 8 6 " / > < d 1 p 1 : U U I D > c 6 3 0 1 e 2 0 - 7 c 3 0 - 4 3 6 a - 9 3 8 4 - 5 c a 1 4 0 5 a b 0 3 f < / d 1 p 1 : U U I D > < d 1 p 1 : C o n t a i n e r   z : R e f = " i 7 3 8 7 " / > < d 1 p 1 : V a l u e   i : t y p e = " d 1 : s t r i n g " > ' T 4 2 ' ! 7 8 : 7 8 < / d 1 p 1 : V a l u e > < / d 2 : a n y T y p e > < d 2 : a n y T y p e   z : I d = " i 7 4 3 1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7 3 8 6 " / > < d 1 p 1 : U U I D > 8 0 f 8 3 e d e - 9 d a e - 4 d f 8 - a 3 a 5 - 2 c f c 1 7 3 1 1 d 2 4 < / d 1 p 1 : U U I D > < d 1 p 1 : C o n t a i n e r   z : R e f = " i 7 3 8 7 " / > < d 1 p 1 : V a l u e   i : t y p e = " d 1 : s t r i n g " > ' T 4 3 ' ! 7 8 : 7 8 < / d 1 p 1 : V a l u e > < / d 2 : a n y T y p e > < d 2 : a n y T y p e   z : I d = " i 7 4 3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7 3 8 6 " / > < d 1 p 1 : U U I D > d 6 9 4 e 3 9 3 - e 5 a 5 - 4 e d c - 8 e 3 b - 6 3 8 0 c 3 8 7 5 8 c 3 < / d 1 p 1 : U U I D > < d 1 p 1 : C o n t a i n e r   z : R e f = " i 7 3 8 7 " / > < d 1 p 1 : V a l u e   i : t y p e = " d 1 : s t r i n g " > ' T 4 4 ' ! 7 8 : 7 8 < / d 1 p 1 : V a l u e > < / d 2 : a n y T y p e > < d 2 : a n y T y p e   z : I d = " i 7 4 3 3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7 3 8 6 " / > < d 1 p 1 : U U I D > a 4 8 4 9 7 d b - a 5 3 3 - 4 8 4 4 - a 5 8 c - c 2 3 b a b 0 7 8 c 0 e < / d 1 p 1 : U U I D > < d 1 p 1 : C o n t a i n e r   z : R e f = " i 7 3 8 7 " / > < d 1 p 1 : V a l u e   i : t y p e = " d 1 : s t r i n g " > ' T 4 5 ' ! 7 8 : 7 8 < / d 1 p 1 : V a l u e > < / d 2 : a n y T y p e > < d 2 : a n y T y p e   z : I d = " i 7 4 3 4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7 3 8 6 " / > < d 1 p 1 : U U I D > 7 8 0 d 0 8 a d - e a 2 3 - 4 5 4 3 - a 9 c a - 5 a 3 e 5 d a 9 c 1 2 9 < / d 1 p 1 : U U I D > < d 1 p 1 : C o n t a i n e r   z : R e f = " i 7 3 8 7 " / > < d 1 p 1 : V a l u e   i : t y p e = " d 1 : s t r i n g " > ' T 4 6 ' ! 7 9 : 7 9 < / d 1 p 1 : V a l u e > < / d 2 : a n y T y p e > < d 2 : a n y T y p e   z : I d = " i 7 4 3 5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7 3 8 6 " / > < d 1 p 1 : U U I D > 8 2 0 7 7 d 4 5 - c a 3 d - 4 7 c 7 - a 8 e c - d 7 d 6 d 2 4 6 d e f e < / d 1 p 1 : U U I D > < d 1 p 1 : C o n t a i n e r   z : R e f = " i 7 3 8 7 " / > < d 1 p 1 : V a l u e   i : t y p e = " d 1 : s t r i n g " > ' T 4 7 ' ! 7 9 : 7 9 < / d 1 p 1 : V a l u e > < / d 2 : a n y T y p e > < d 2 : a n y T y p e   z : I d = " i 7 4 3 6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7 3 8 6 " / > < d 1 p 1 : U U I D > 8 0 3 5 c f 0 2 - d b 1 4 - 4 5 4 4 - 9 1 5 5 - 4 3 f 1 8 7 6 e 2 1 d 2 < / d 1 p 1 : U U I D > < d 1 p 1 : C o n t a i n e r   z : R e f = " i 7 3 8 7 " / > < d 1 p 1 : V a l u e   i : t y p e = " d 1 : s t r i n g " > ' T 4 8 ' ! 7 9 : 7 9 < / d 1 p 1 : V a l u e > < / d 2 : a n y T y p e > < d 2 : a n y T y p e   z : I d = " i 7 4 3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7 3 8 6 " / > < d 1 p 1 : U U I D > 1 c 1 a d 7 a a - 6 8 8 2 - 4 8 8 e - b 2 e e - 6 4 6 8 5 b a 0 8 6 0 f < / d 1 p 1 : U U I D > < d 1 p 1 : C o n t a i n e r   z : R e f = " i 7 3 8 7 " / > < d 1 p 1 : V a l u e   i : t y p e = " d 1 : s t r i n g " > ' T 4 9 ' ! 7 9 : 7 9 < / d 1 p 1 : V a l u e > < / d 2 : a n y T y p e > < d 2 : a n y T y p e   z : I d = " i 7 4 3 8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7 3 8 6 " / > < d 1 p 1 : U U I D > e a 5 9 f 3 a 3 - d 7 a 2 - 4 1 9 f - 8 c e 9 - e 5 7 8 e d c f 0 3 9 c < / d 1 p 1 : U U I D > < d 1 p 1 : C o n t a i n e r   z : R e f = " i 7 3 8 7 " / > < d 1 p 1 : V a l u e   i : t y p e = " d 1 : s t r i n g " > ' T 5 0 ' ! 7 9 : 7 9 < / d 1 p 1 : V a l u e > < / d 2 : a n y T y p e > < d 2 : a n y T y p e   z : I d = " i 7 4 3 9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7 3 8 6 " / > < d 1 p 1 : U U I D > b c 2 f 0 0 8 5 - 0 d 9 7 - 4 9 2 1 - b 7 b b - 7 e 6 5 e a e 5 6 0 e 1 < / d 1 p 1 : U U I D > < d 1 p 1 : C o n t a i n e r   z : R e f = " i 7 3 8 7 " / > < d 1 p 1 : V a l u e   i : t y p e = " d 1 : s t r i n g " > ' T 5 1 ' ! 7 9 : 7 9 < / d 1 p 1 : V a l u e > < / d 2 : a n y T y p e > < d 2 : a n y T y p e   z : I d = " i 7 4 4 0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7 3 8 6 " / > < d 1 p 1 : U U I D > 8 1 b b d a 3 2 - 0 6 7 7 - 4 5 b 7 - 8 2 3 d - 9 e 3 3 0 2 b 9 2 1 4 c < / d 1 p 1 : U U I D > < d 1 p 1 : C o n t a i n e r   z : R e f = " i 7 3 8 7 " / > < d 1 p 1 : V a l u e   i : t y p e = " d 1 : s t r i n g " > ' T 5 2 ' ! 7 9 : 7 9 < / d 1 p 1 : V a l u e > < / d 2 : a n y T y p e > < d 2 : a n y T y p e   z : I d = " i 7 4 4 1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7 3 8 6 " / > < d 1 p 1 : U U I D > 8 8 a 4 b a 5 9 - f c a c - 4 f b 7 - 9 3 a 4 - a b 7 7 b 2 e 2 0 c 7 f < / d 1 p 1 : U U I D > < d 1 p 1 : C o n t a i n e r   z : R e f = " i 7 3 8 7 " / > < d 1 p 1 : V a l u e   i : t y p e = " d 1 : s t r i n g " > ' T 5 3 ' ! 7 9 : 7 9 < / d 1 p 1 : V a l u e > < / d 2 : a n y T y p e > < d 2 : a n y T y p e   z : I d = " i 7 4 4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7 3 8 6 " / > < d 1 p 1 : U U I D > f f a 0 5 1 9 2 - 0 c c 4 - 4 6 5 6 - 8 7 1 5 - 6 4 9 a e d c 4 f 0 3 7 < / d 1 p 1 : U U I D > < d 1 p 1 : C o n t a i n e r   z : R e f = " i 7 3 8 7 " / > < d 1 p 1 : V a l u e   i : t y p e = " d 1 : s t r i n g " > ' T 5 4 ' ! 7 8 : 7 8 < / d 1 p 1 : V a l u e > < / d 2 : a n y T y p e > < d 2 : a n y T y p e   z : I d = " i 7 4 4 3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7 3 8 6 " / > < d 1 p 1 : U U I D > e 3 6 b d 8 7 2 - 5 6 5 f - 4 f 8 3 - b 6 4 d - 3 5 f 8 a d d 1 8 d e 7 < / d 1 p 1 : U U I D > < d 1 p 1 : C o n t a i n e r   z : R e f = " i 7 3 8 7 " / > < d 1 p 1 : V a l u e   i : t y p e = " d 1 : s t r i n g " > ' T 5 5 ' ! 7 8 : 7 8 < / d 1 p 1 : V a l u e > < / d 2 : a n y T y p e > < d 2 : a n y T y p e   z : I d = " i 7 4 4 4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7 3 8 6 " / > < d 1 p 1 : U U I D > 2 f f e b 9 8 c - 3 7 2 b - 4 8 5 4 - 8 c a d - 5 4 c 1 c 8 9 a e 1 e 9 < / d 1 p 1 : U U I D > < d 1 p 1 : C o n t a i n e r   z : R e f = " i 7 3 8 7 " / > < d 1 p 1 : V a l u e   i : t y p e = " d 1 : s t r i n g " > ' T 5 6 ' ! 7 8 : 7 8 < / d 1 p 1 : V a l u e > < / d 2 : a n y T y p e > < d 2 : a n y T y p e   z : I d = " i 7 4 4 5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7 3 8 6 " / > < d 1 p 1 : U U I D > 1 2 a a 0 0 6 8 - d a b 2 - 4 0 2 4 - 8 4 8 d - 1 4 4 c d 1 0 6 a 6 b 9 < / d 1 p 1 : U U I D > < d 1 p 1 : C o n t a i n e r   z : R e f = " i 7 3 8 7 " / > < d 1 p 1 : V a l u e   i : t y p e = " d 1 : s t r i n g " > ' T 5 7 ' ! 7 8 : 7 8 < / d 1 p 1 : V a l u e > < / d 2 : a n y T y p e > < d 2 : a n y T y p e   z : I d = " i 7 4 4 6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7 3 8 6 " / > < d 1 p 1 : U U I D > a a e 0 9 3 f b - 7 a 8 4 - 4 6 3 4 - a 9 3 4 - d 2 d d e 5 5 1 5 6 7 7 < / d 1 p 1 : U U I D > < d 1 p 1 : C o n t a i n e r   z : R e f = " i 7 3 8 7 " / > < d 1 p 1 : V a l u e   i : t y p e = " d 1 : s t r i n g " > ' T 5 8 ' ! 7 8 : 7 8 < / d 1 p 1 : V a l u e > < / d 2 : a n y T y p e > < d 2 : a n y T y p e   z : I d = " i 7 4 4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7 3 8 6 " / > < d 1 p 1 : U U I D > f 8 5 7 6 d c 6 - 5 7 0 2 - 4 e 8 1 - 8 5 2 0 - d 3 7 7 5 3 6 0 4 1 8 4 < / d 1 p 1 : U U I D > < d 1 p 1 : C o n t a i n e r   z : R e f = " i 7 3 8 7 " / > < d 1 p 1 : V a l u e   i : t y p e = " d 1 : s t r i n g " > ' T 5 9 ' ! 7 8 : 7 8 < / d 1 p 1 : V a l u e > < / d 2 : a n y T y p e > < d 2 : a n y T y p e   z : I d = " i 7 4 4 8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7 3 8 6 " / > < d 1 p 1 : U U I D > f 8 1 e d e f 1 - 6 f 5 3 - 4 e d 9 - 8 6 d 7 - 0 a 9 f d 8 f 2 e 7 3 5 < / d 1 p 1 : U U I D > < d 1 p 1 : C o n t a i n e r   z : R e f = " i 7 3 8 7 " / > < d 1 p 1 : V a l u e   i : t y p e = " d 1 : s t r i n g " > ' T 6 0 ' ! 7 7 : 7 7 < / d 1 p 1 : V a l u e > < / d 2 : a n y T y p e > < d 2 : a n y T y p e   z : I d = " i 7 4 4 9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7 3 8 6 " / > < d 1 p 1 : U U I D > 6 6 b 9 2 9 3 0 - 6 d 6 e - 4 c f 9 - a 1 3 8 - c 4 b 6 0 5 6 7 4 d 9 0 < / d 1 p 1 : U U I D > < d 1 p 1 : C o n t a i n e r   z : R e f = " i 7 3 8 7 " / > < d 1 p 1 : V a l u e   i : t y p e = " d 1 : s t r i n g " > ' T 6 1 ' ! 7 7 : 7 7 < / d 1 p 1 : V a l u e > < / d 2 : a n y T y p e > < d 2 : a n y T y p e   z : I d = " i 7 4 5 0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7 3 8 6 " / > < d 1 p 1 : U U I D > 1 3 3 a 3 8 9 8 - c c d 3 - 4 b 0 1 - b c b a - 9 d 4 d 9 c 6 8 7 0 0 a < / d 1 p 1 : U U I D > < d 1 p 1 : C o n t a i n e r   z : R e f = " i 7 3 8 7 " / > < d 1 p 1 : V a l u e   i : t y p e = " d 1 : s t r i n g " > ' T 6 2 ' ! 7 7 : 7 7 < / d 1 p 1 : V a l u e > < / d 2 : a n y T y p e > < d 2 : a n y T y p e   z : I d = " i 7 4 5 1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7 3 8 6 " / > < d 1 p 1 : U U I D > c 2 4 e a 0 6 c - 6 8 1 9 - 4 1 1 7 - 9 f 3 c - 8 3 3 2 0 6 c 1 1 5 6 a < / d 1 p 1 : U U I D > < d 1 p 1 : C o n t a i n e r   z : R e f = " i 7 3 8 7 " / > < d 1 p 1 : V a l u e   i : t y p e = " d 1 : s t r i n g " > ' T 6 3 ' ! 7 7 : 7 7 < / d 1 p 1 : V a l u e > < / d 2 : a n y T y p e > < d 2 : a n y T y p e   z : I d = " i 7 4 5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7 3 8 6 " / > < d 1 p 1 : U U I D > d 2 d d d e 8 a - c f 4 1 - 4 a 0 1 - 9 9 7 6 - e 9 3 7 2 f 5 b 9 7 e 1 < / d 1 p 1 : U U I D > < d 1 p 1 : C o n t a i n e r   z : R e f = " i 7 3 8 7 " / > < d 1 p 1 : V a l u e   i : t y p e = " d 1 : s t r i n g " > ' T 6 4 ' ! 7 7 : 7 7 < / d 1 p 1 : V a l u e > < / d 2 : a n y T y p e > < d 2 : a n y T y p e   z : I d = " i 7 4 5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7 3 8 6 " / > < d 1 p 1 : U U I D > c f c 2 6 b c 1 - 1 f d d - 4 9 4 b - a 4 2 f - 5 4 5 d 0 7 3 8 1 0 6 e < / d 1 p 1 : U U I D > < d 1 p 1 : C o n t a i n e r   z : R e f = " i 7 3 8 7 " / > < d 1 p 1 : V a l u e   i : t y p e = " d 1 : s t r i n g " > ' T 6 5 ' ! 7 8 : 7 8 < / d 1 p 1 : V a l u e > < / d 2 : a n y T y p e > < d 2 : a n y T y p e   z : I d = " i 7 4 5 4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7 3 8 6 " / > < d 1 p 1 : U U I D > 1 0 d 6 3 c d b - 4 0 a 8 - 4 1 e f - 9 6 9 3 - c 9 2 6 5 e e 6 1 1 6 0 < / d 1 p 1 : U U I D > < d 1 p 1 : C o n t a i n e r   z : R e f = " i 7 3 8 7 " / > < d 1 p 1 : V a l u e   i : t y p e = " d 1 : s t r i n g " > ' T 6 6 ' ! 7 8 : 7 8 < / d 1 p 1 : V a l u e > < / d 2 : a n y T y p e > < d 2 : a n y T y p e   z : I d = " i 7 4 5 5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7 3 8 6 " / > < d 1 p 1 : U U I D > 4 5 6 b d 3 7 f - c 1 a e - 4 d c 8 - 9 6 2 0 - c b 0 c 9 f 2 0 f 2 e b < / d 1 p 1 : U U I D > < d 1 p 1 : C o n t a i n e r   z : R e f = " i 7 3 8 7 " / > < d 1 p 1 : V a l u e   i : t y p e = " d 1 : s t r i n g " > ' T 6 7 ' ! 7 8 : 7 8 < / d 1 p 1 : V a l u e > < / d 2 : a n y T y p e > < d 2 : a n y T y p e   z : I d = " i 7 4 5 6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7 3 8 6 " / > < d 1 p 1 : U U I D > a b a 7 2 7 d a - 9 a a 3 - 4 e 1 4 - 8 6 a d - c d 8 1 0 4 0 9 e d b c < / d 1 p 1 : U U I D > < d 1 p 1 : C o n t a i n e r   z : R e f = " i 7 3 8 7 " / > < d 1 p 1 : V a l u e   i : t y p e = " d 1 : s t r i n g " > ' T 6 8 ' ! 7 8 : 7 8 < / d 1 p 1 : V a l u e > < / d 2 : a n y T y p e > < d 2 : a n y T y p e   z : I d = " i 7 4 5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7 3 8 6 " / > < d 1 p 1 : U U I D > 0 5 2 e c d a b - 5 6 b 0 - 4 6 c c - 8 4 7 6 - 7 5 1 2 1 7 a 0 9 4 8 c < / d 1 p 1 : U U I D > < d 1 p 1 : C o n t a i n e r   z : R e f = " i 7 3 8 7 " / > < d 1 p 1 : V a l u e   i : t y p e = " d 1 : s t r i n g " > ' T 6 9 ' ! 7 8 : 7 8 < / d 1 p 1 : V a l u e > < / d 2 : a n y T y p e > < d 2 : a n y T y p e   z : I d = " i 7 4 5 8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7 3 8 6 " / > < d 1 p 1 : U U I D > 1 2 c 6 1 f 1 6 - f 9 b f - 4 7 6 8 - a 5 2 7 - 0 e b b 4 9 4 9 d 9 b c < / d 1 p 1 : U U I D > < d 1 p 1 : C o n t a i n e r   z : R e f = " i 7 3 8 7 " / > < d 1 p 1 : V a l u e   i : t y p e = " d 1 : s t r i n g " > ' T 7 0 ' ! 7 9 : 7 9 < / d 1 p 1 : V a l u e > < / d 2 : a n y T y p e > < d 2 : a n y T y p e   z : I d = " i 7 4 5 9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7 3 8 6 " / > < d 1 p 1 : U U I D > d 2 f 9 8 0 b 0 - 8 8 1 4 - 4 4 6 a - a 0 d 3 - 8 a b 4 e 2 6 e 4 5 9 1 < / d 1 p 1 : U U I D > < d 1 p 1 : C o n t a i n e r   z : R e f = " i 7 3 8 7 " / > < d 1 p 1 : V a l u e   i : t y p e = " d 1 : s t r i n g " > ' T 7 1 ' ! 7 9 : 7 9 < / d 1 p 1 : V a l u e > < / d 2 : a n y T y p e > < d 2 : a n y T y p e   z : I d = " i 7 4 6 0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7 3 8 6 " / > < d 1 p 1 : U U I D > 8 b a 7 9 6 4 e - a e 9 9 - 4 b 2 8 - 9 c d 5 - 2 a 0 3 f 0 6 d 0 a 9 4 < / d 1 p 1 : U U I D > < d 1 p 1 : C o n t a i n e r   z : R e f = " i 7 3 8 7 " / > < d 1 p 1 : V a l u e   i : t y p e = " d 1 : s t r i n g " > ' T 7 2 ' ! 7 9 : 7 9 < / d 1 p 1 : V a l u e > < / d 2 : a n y T y p e > < d 2 : a n y T y p e   z : I d = " i 7 4 6 1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7 3 8 6 " / > < d 1 p 1 : U U I D > 7 4 0 e 9 d 4 4 - e 4 4 c - 4 d b 5 - b 2 7 b - e b 3 b 5 2 7 6 b 2 7 6 < / d 1 p 1 : U U I D > < d 1 p 1 : C o n t a i n e r   z : R e f = " i 7 3 8 7 " / > < d 1 p 1 : V a l u e   i : t y p e = " d 1 : s t r i n g " > ' T 7 3 ' ! 7 9 : 7 9 < / d 1 p 1 : V a l u e > < / d 2 : a n y T y p e > < d 2 : a n y T y p e   z : I d = " i 7 4 6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7 3 8 6 " / > < d 1 p 1 : U U I D > 4 a 1 a 3 5 5 1 - 4 c 8 b - 4 3 a 6 - 8 e 0 0 - f 2 a d 3 9 0 1 a 7 b 4 < / d 1 p 1 : U U I D > < d 1 p 1 : C o n t a i n e r   z : R e f = " i 7 3 8 7 " / > < d 1 p 1 : V a l u e   i : t y p e = " d 1 : s t r i n g " > ' T 7 4 ' ! 7 9 : 7 9 < / d 1 p 1 : V a l u e > < / d 2 : a n y T y p e > < d 2 : a n y T y p e   z : I d = " i 7 4 6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7 3 8 6 " / > < d 1 p 1 : U U I D > 3 2 1 c f 0 9 8 - e 1 5 9 - 4 5 c f - a 8 e 4 - 7 e f 5 a 9 1 7 3 8 2 b < / d 1 p 1 : U U I D > < d 1 p 1 : C o n t a i n e r   z : R e f = " i 7 3 8 7 " / > < d 1 p 1 : V a l u e   i : t y p e = " d 1 : s t r i n g " > ' T 7 5 ' ! 7 8 : 7 8 < / d 1 p 1 : V a l u e > < / d 2 : a n y T y p e > < d 2 : a n y T y p e   z : I d = " i 7 4 6 4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7 3 8 6 " / > < d 1 p 1 : U U I D > 6 e 0 9 a f 4 e - 9 1 4 e - 4 6 c c - a 2 9 1 - f e 0 3 6 d a f a c b d < / d 1 p 1 : U U I D > < d 1 p 1 : C o n t a i n e r   z : R e f = " i 7 3 8 7 " / > < d 1 p 1 : V a l u e   i : t y p e = " d 1 : s t r i n g " > ' T 7 6 ' ! 7 8 : 7 8 < / d 1 p 1 : V a l u e > < / d 2 : a n y T y p e > < d 2 : a n y T y p e   z : I d = " i 7 4 6 5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7 3 8 6 " / > < d 1 p 1 : U U I D > 9 c 5 5 b b 3 6 - 1 d a b - 4 b c 1 - 8 4 7 5 - a f 6 f 2 7 8 4 f 9 f 9 < / d 1 p 1 : U U I D > < d 1 p 1 : C o n t a i n e r   z : R e f = " i 7 3 8 7 " / > < d 1 p 1 : V a l u e   i : t y p e = " d 1 : s t r i n g " > ' T 7 7 ' ! 7 8 : 7 8 < / d 1 p 1 : V a l u e > < / d 2 : a n y T y p e > < d 2 : a n y T y p e   z : I d = " i 7 4 6 6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7 3 8 6 " / > < d 1 p 1 : U U I D > a b 8 b 2 9 e 4 - 0 d b 4 - 4 0 6 d - 9 1 e a - 9 5 0 9 c 4 5 c e c 7 1 < / d 1 p 1 : U U I D > < d 1 p 1 : C o n t a i n e r   z : R e f = " i 7 3 8 7 " / > < d 1 p 1 : V a l u e   i : t y p e = " d 1 : s t r i n g " > ' T 7 8 ' ! 7 8 : 7 8 < / d 1 p 1 : V a l u e > < / d 2 : a n y T y p e > < d 2 : a n y T y p e   z : I d = " i 7 4 6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7 3 8 6 " / > < d 1 p 1 : U U I D > 8 4 5 6 5 1 d 5 - 8 6 8 8 - 4 4 9 5 - b 3 7 9 - 6 8 d c 0 4 0 a 1 4 3 6 < / d 1 p 1 : U U I D > < d 1 p 1 : C o n t a i n e r   z : R e f = " i 7 3 8 7 " / > < d 1 p 1 : V a l u e   i : t y p e = " d 1 : s t r i n g " > ' T 7 9 ' ! 7 9 : 7 9 < / d 1 p 1 : V a l u e > < / d 2 : a n y T y p e > < d 2 : a n y T y p e   z : I d = " i 7 4 6 8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7 3 8 6 " / > < d 1 p 1 : U U I D > 1 e 1 1 a 9 0 8 - 3 1 0 1 - 4 3 7 8 - b 2 0 c - a 5 e c 6 3 1 c 6 1 c 3 < / d 1 p 1 : U U I D > < d 1 p 1 : C o n t a i n e r   z : R e f = " i 7 3 8 7 " / > < d 1 p 1 : V a l u e   i : t y p e = " d 1 : s t r i n g " > ' T 8 0 ' ! 7 9 : 7 9 < / d 1 p 1 : V a l u e > < / d 2 : a n y T y p e > < d 2 : a n y T y p e   z : I d = " i 7 4 6 9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7 3 8 6 " / > < d 1 p 1 : U U I D > 0 c 0 a 7 5 d 9 - 7 d c b - 4 3 a 1 - b c d 9 - 4 2 6 9 f d e 1 3 f 3 9 < / d 1 p 1 : U U I D > < d 1 p 1 : C o n t a i n e r   z : R e f = " i 7 3 8 7 " / > < d 1 p 1 : V a l u e   i : t y p e = " d 1 : s t r i n g " > ' T 8 1 ' ! 7 9 : 7 9 < / d 1 p 1 : V a l u e > < / d 2 : a n y T y p e > < d 2 : a n y T y p e   z : I d = " i 7 4 7 0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7 3 8 6 " / > < d 1 p 1 : U U I D > b f 1 c 7 2 4 0 - 9 d e d - 4 a c e - 9 9 f 6 - 4 a a 0 3 3 f 0 8 3 a e < / d 1 p 1 : U U I D > < d 1 p 1 : C o n t a i n e r   z : R e f = " i 7 3 8 7 " / > < d 1 p 1 : V a l u e   i : t y p e = " d 1 : s t r i n g " > ' T 8 2 ' ! 7 8 : 7 8 < / d 1 p 1 : V a l u e > < / d 2 : a n y T y p e > < d 2 : a n y T y p e   z : I d = " i 7 4 7 1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7 3 8 6 " / > < d 1 p 1 : U U I D > 2 1 4 b 9 c 5 d - 4 9 b e - 4 a 2 8 - 8 7 0 1 - 6 b f 8 2 3 c 2 d 2 4 7 < / d 1 p 1 : U U I D > < d 1 p 1 : C o n t a i n e r   z : R e f = " i 7 3 8 7 " / > < d 1 p 1 : V a l u e   i : t y p e = " d 1 : s t r i n g " > ' T 8 3 ' ! 7 8 : 7 8 < / d 1 p 1 : V a l u e > < / d 2 : a n y T y p e > < d 2 : a n y T y p e   z : I d = " i 7 4 7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7 3 8 6 " / > < d 1 p 1 : U U I D > e f 2 8 2 0 7 6 - 2 d 8 6 - 4 9 3 3 - b 0 0 7 - 9 f 2 a 8 a e d a 9 9 f < / d 1 p 1 : U U I D > < d 1 p 1 : C o n t a i n e r   z : R e f = " i 7 3 8 7 " / > < d 1 p 1 : V a l u e   i : t y p e = " d 1 : s t r i n g " > ' T 8 4 ' ! 7 8 : 7 8 < / d 1 p 1 : V a l u e > < / d 2 : a n y T y p e > < d 2 : a n y T y p e   z : I d = " i 7 4 7 3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7 3 8 6 " / > < d 1 p 1 : U U I D > d 0 f 5 e 7 f 5 - a 3 d 9 - 4 0 6 a - 9 9 a b - 7 c 8 1 2 b b f 3 e 9 9 < / d 1 p 1 : U U I D > < d 1 p 1 : C o n t a i n e r   z : R e f = " i 7 3 8 7 " / > < d 1 p 1 : V a l u e   i : t y p e = " d 1 : s t r i n g " > ' T 8 5 ' ! 7 8 : 7 8 < / d 1 p 1 : V a l u e > < / d 2 : a n y T y p e > < d 2 : a n y T y p e   z : I d = " i 7 4 7 4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7 3 8 6 " / > < d 1 p 1 : U U I D > f b 4 a 4 a 7 f - 2 f 6 7 - 4 c 2 e - a e 8 0 - 5 0 e 7 f c 6 7 5 6 2 2 < / d 1 p 1 : U U I D > < d 1 p 1 : C o n t a i n e r   z : R e f = " i 7 3 8 7 " / > < d 1 p 1 : V a l u e   i : t y p e = " d 1 : s t r i n g " > ' T 8 6 ' ! 7 7 : 7 7 < / d 1 p 1 : V a l u e > < / d 2 : a n y T y p e > < d 2 : a n y T y p e   z : I d = " i 7 4 7 5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7 3 8 6 " / > < d 1 p 1 : U U I D > a 7 1 7 e 2 c 0 - d d 6 f - 4 e b d - b 1 9 6 - 4 e 9 0 9 8 6 2 2 0 8 1 < / d 1 p 1 : U U I D > < d 1 p 1 : C o n t a i n e r   z : R e f = " i 7 3 8 7 " / > < d 1 p 1 : V a l u e   i : t y p e = " d 1 : s t r i n g " > ' T 8 7 ' ! 7 8 : 7 8 < / d 1 p 1 : V a l u e > < / d 2 : a n y T y p e > < d 2 : a n y T y p e   z : I d = " i 7 4 7 6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7 3 8 6 " / > < d 1 p 1 : U U I D > 4 1 d 0 4 7 3 6 - d 5 4 5 - 4 6 3 8 - b 4 3 0 - 3 4 9 2 9 e a e 0 4 d 3 < / d 1 p 1 : U U I D > < d 1 p 1 : C o n t a i n e r   z : R e f = " i 7 3 8 7 " / > < d 1 p 1 : V a l u e   i : t y p e = " d 1 : s t r i n g " > ' T 8 8 ' ! 7 8 : 7 8 < / d 1 p 1 : V a l u e > < / d 2 : a n y T y p e > < d 2 : a n y T y p e   z : I d = " i 7 4 7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7 3 8 6 " / > < d 1 p 1 : U U I D > 1 9 6 c 7 a 6 2 - 5 b f a - 4 7 8 6 - b a 4 2 - 3 2 e b 6 9 5 7 d 9 3 3 < / d 1 p 1 : U U I D > < d 1 p 1 : C o n t a i n e r   z : R e f = " i 7 3 8 7 " / > < d 1 p 1 : V a l u e   i : t y p e = " d 1 : s t r i n g " > ' T 8 9 ' ! 7 8 : 7 8 < / d 1 p 1 : V a l u e > < / d 2 : a n y T y p e > < d 2 : a n y T y p e   z : I d = " i 7 4 7 8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7 3 8 6 " / > < d 1 p 1 : U U I D > 8 c 9 f b 6 4 7 - 1 c 0 0 - 4 0 e d - 8 a 6 8 - 4 2 4 0 8 9 3 c b e e 0 < / d 1 p 1 : U U I D > < d 1 p 1 : C o n t a i n e r   z : R e f = " i 7 3 8 7 " / > < d 1 p 1 : V a l u e   i : t y p e = " d 1 : s t r i n g " > ' T 9 0 ' ! 7 7 : 7 7 < / d 1 p 1 : V a l u e > < / d 2 : a n y T y p e > < d 2 : a n y T y p e   z : I d = " i 7 4 7 9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7 3 8 6 " / > < d 1 p 1 : U U I D > 2 a 7 2 b d a f - 3 e d 4 - 4 a 6 f - 8 3 0 b - e d 5 c b e 1 6 a 7 6 2 < / d 1 p 1 : U U I D > < d 1 p 1 : C o n t a i n e r   z : R e f = " i 7 3 8 7 " / > < d 1 p 1 : V a l u e   i : t y p e = " d 1 : s t r i n g " > ' T 9 1 ' ! 7 7 : 7 7 < / d 1 p 1 : V a l u e > < / d 2 : a n y T y p e > < d 2 : a n y T y p e   z : I d = " i 7 4 8 0 "   i : t y p e = " d 1 p 1 : M D M P r o p e r t y " > < d 1 p 1 : N a m e > C o m p a r i s o n R e s u l t < / d 1 p 1 : N a m e > < d 1 p 1 : P a r e n t   z : R e f = " i 7 3 8 6 " / > < d 1 p 1 : U U I D > d a a 5 0 3 3 2 - 6 f 2 0 - 4 9 0 e - 9 c 5 7 - 9 e c 4 4 f e f 7 8 4 d < / d 1 p 1 : U U I D > < d 1 p 1 : C o n t a i n e r   z : R e f = " i 7 3 8 7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4 8 1 " > < d 1 p 1 : U U I D > 9 e a 7 d 2 0 e - 7 3 2 3 - 4 e c 5 - a 2 0 a - 8 7 c 1 8 e 2 f c 5 4 6 < / d 1 p 1 : U U I D > < d 1 p 1 : _ e l e m e n t s > < d 2 : a n y T y p e   z : R e f = " i 7 3 8 8 " / > < d 2 : a n y T y p e   z : R e f = " i 7 3 8 9 " / > < d 2 : a n y T y p e   z : R e f = " i 7 3 9 0 " / > < d 2 : a n y T y p e   z : R e f = " i 7 3 9 1 " / > < d 2 : a n y T y p e   z : R e f = " i 7 3 9 2 " / > < d 2 : a n y T y p e   z : R e f = " i 7 3 9 3 " / > < d 2 : a n y T y p e   z : R e f = " i 7 3 9 4 " / > < d 2 : a n y T y p e   z : R e f = " i 7 3 9 5 " / > < d 2 : a n y T y p e   z : R e f = " i 7 3 9 6 " / > < d 2 : a n y T y p e   z : R e f = " i 7 3 9 7 " / > < d 2 : a n y T y p e   z : R e f = " i 7 3 9 8 " / > < d 2 : a n y T y p e   z : R e f = " i 7 3 9 9 " / > < d 2 : a n y T y p e   z : R e f = " i 7 4 0 0 " / > < d 2 : a n y T y p e   z : R e f = " i 7 4 0 1 " / > < d 2 : a n y T y p e   z : R e f = " i 7 4 0 2 " / > < d 2 : a n y T y p e   z : R e f = " i 7 4 0 3 " / > < d 2 : a n y T y p e   z : R e f = " i 7 4 0 4 " / > < d 2 : a n y T y p e   z : R e f = " i 7 4 0 5 " / > < d 2 : a n y T y p e   z : R e f = " i 7 4 0 6 " / > < d 2 : a n y T y p e   z : R e f = " i 7 4 0 7 " / > < d 2 : a n y T y p e   z : R e f = " i 7 4 0 8 " / > < d 2 : a n y T y p e   z : R e f = " i 7 4 0 9 " / > < d 2 : a n y T y p e   z : R e f = " i 7 4 1 0 " / > < d 2 : a n y T y p e   z : R e f = " i 7 4 1 1 " / > < d 2 : a n y T y p e   z : R e f = " i 7 4 1 2 " / > < d 2 : a n y T y p e   z : R e f = " i 7 4 1 3 " / > < d 2 : a n y T y p e   z : R e f = " i 7 4 1 4 " / > < d 2 : a n y T y p e   z : R e f = " i 7 4 1 5 " / > < d 2 : a n y T y p e   z : R e f = " i 7 4 1 6 " / > < d 2 : a n y T y p e   z : R e f = " i 7 4 1 7 " / > < d 2 : a n y T y p e   z : R e f = " i 7 4 1 8 " / > < d 2 : a n y T y p e   z : R e f = " i 7 4 1 9 " / > < d 2 : a n y T y p e   z : R e f = " i 7 4 2 0 " / > < d 2 : a n y T y p e   z : R e f = " i 7 4 2 1 " / > < d 2 : a n y T y p e   z : R e f = " i 7 4 2 2 " / > < d 2 : a n y T y p e   z : R e f = " i 7 4 2 3 " / > < d 2 : a n y T y p e   z : R e f = " i 7 4 2 4 " / > < d 2 : a n y T y p e   z : R e f = " i 7 4 2 5 " / > < d 2 : a n y T y p e   z : R e f = " i 7 4 2 6 " / > < d 2 : a n y T y p e   z : R e f = " i 7 4 2 7 " / > < d 2 : a n y T y p e   z : R e f = " i 7 4 2 8 " / > < d 2 : a n y T y p e   z : R e f = " i 7 4 2 9 " / > < d 2 : a n y T y p e   z : R e f = " i 7 4 3 0 " / > < d 2 : a n y T y p e   z : R e f = " i 7 4 3 1 " / > < d 2 : a n y T y p e   z : R e f = " i 7 4 3 2 " / > < d 2 : a n y T y p e   z : R e f = " i 7 4 3 3 " / > < d 2 : a n y T y p e   z : R e f = " i 7 4 3 4 " / > < d 2 : a n y T y p e   z : R e f = " i 7 4 3 5 " / > < d 2 : a n y T y p e   z : R e f = " i 7 4 3 6 " / > < d 2 : a n y T y p e   z : R e f = " i 7 4 3 7 " / > < d 2 : a n y T y p e   z : R e f = " i 7 4 3 8 " / > < d 2 : a n y T y p e   z : R e f = " i 7 4 3 9 " / > < d 2 : a n y T y p e   z : R e f = " i 7 4 4 0 " / > < d 2 : a n y T y p e   z : R e f = " i 7 4 4 1 " / > < d 2 : a n y T y p e   z : R e f = " i 7 4 4 2 " / > < d 2 : a n y T y p e   z : R e f = " i 7 4 4 3 " / > < d 2 : a n y T y p e   z : R e f = " i 7 4 4 4 " / > < d 2 : a n y T y p e   z : R e f = " i 7 4 4 5 " / > < d 2 : a n y T y p e   z : R e f = " i 7 4 4 6 " / > < d 2 : a n y T y p e   z : R e f = " i 7 4 4 7 " / > < d 2 : a n y T y p e   z : R e f = " i 7 4 4 8 " / > < d 2 : a n y T y p e   z : R e f = " i 7 4 4 9 " / > < d 2 : a n y T y p e   z : R e f = " i 7 4 5 0 " / > < d 2 : a n y T y p e   z : R e f = " i 7 4 5 1 " / > < d 2 : a n y T y p e   z : R e f = " i 7 4 5 2 " / > < d 2 : a n y T y p e   z : R e f = " i 7 4 5 3 " / > < d 2 : a n y T y p e   z : R e f = " i 7 4 5 4 " / > < d 2 : a n y T y p e   z : R e f = " i 7 4 5 5 " / > < d 2 : a n y T y p e   z : R e f = " i 7 4 5 6 " / > < d 2 : a n y T y p e   z : R e f = " i 7 4 5 7 " / > < d 2 : a n y T y p e   z : R e f = " i 7 4 5 8 " / > < d 2 : a n y T y p e   z : R e f = " i 7 4 5 9 " / > < d 2 : a n y T y p e   z : R e f = " i 7 4 6 0 " / > < d 2 : a n y T y p e   z : R e f = " i 7 4 6 1 " / > < d 2 : a n y T y p e   z : R e f = " i 7 4 6 2 " / > < d 2 : a n y T y p e   z : R e f = " i 7 4 6 3 " / > < d 2 : a n y T y p e   z : R e f = " i 7 4 6 4 " / > < d 2 : a n y T y p e   z : R e f = " i 7 4 6 5 " / > < d 2 : a n y T y p e   z : R e f = " i 7 4 6 6 " / > < d 2 : a n y T y p e   z : R e f = " i 7 4 6 7 " / > < d 2 : a n y T y p e   z : R e f = " i 7 4 6 8 " / > < d 2 : a n y T y p e   z : R e f = " i 7 4 6 9 " / > < d 2 : a n y T y p e   z : R e f = " i 7 4 7 0 " / > < d 2 : a n y T y p e   z : R e f = " i 7 4 7 1 " / > < d 2 : a n y T y p e   z : R e f = " i 7 4 7 2 " / > < d 2 : a n y T y p e   z : R e f = " i 7 4 7 3 " / > < d 2 : a n y T y p e   z : R e f = " i 7 4 7 4 " / > < d 2 : a n y T y p e   z : R e f = " i 7 4 7 5 " / > < d 2 : a n y T y p e   z : R e f = " i 7 4 7 6 " / > < d 2 : a n y T y p e   z : R e f = " i 7 4 7 7 " / > < d 2 : a n y T y p e   z : R e f = " i 7 4 7 8 " / > < d 2 : a n y T y p e   z : R e f = " i 7 4 7 9 " / > < d 2 : a n y T y p e   z : R e f = " i 7 4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4 8 2 "   i : t y p e = " d 1 p 1 : L a b e l " > < d 1 p 1 : P a r e n t   z : R e f = " i 7 3 8 6 " / > < d 1 p 1 : U U I D > 7 e c c c d 1 b - 7 7 5 1 - 4 f 2 d - b 3 c 2 - 9 9 9 f 8 a a a 1 3 7 7 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  -   C o m m u n i c a t i o n   e t   i n f o r m a t i o n 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7 4 8 3 "   i : t y p e = " d 1 p 1 : E l e m e n t " > < d 1 p 1 : N a m e > S T & a m p ; 3 2 ; D o m a i n e s & a m p ; 3 2 ; t e c h n i c o & a m p ; 4 5 ; p r o f e s s i o n n e l s & a m p ; 3 2 ; d e s & a m p ; 3 2 ; s e r v i c e s & a m p ; 3 2 ; & a m p ; 4 5 ; & a m p ; 3 2 ; S T & a m p ; 3 2 ; D o m a i n e s & a m p ; 3 2 ; t e c h n i c o & a m p ; 4 5 ; p r o f e s s i o n n e l s & a m p ; 3 2 ; d e s & a m p ; 3 2 ; s e r v i c e s & a m p ; 3 2 ; & a m p ; 4 5 ; & a m p ; 3 2 ; S e r v i c e s & a m p ; 3 2 ; a u x & a m p ; 3 2 ; p e r s o n n e s & a m p ; 3 2 ; < / d 1 p 1 : N a m e > < d 1 p 1 : O b j e c t T y p e > E l e m e n t < / d 1 p 1 : O b j e c t T y p e > < d 1 p 1 : P a r e n t   z : R e f = " i 2 4 1 " / > < d 1 p 1 : U U I D > a 2 4 c 4 1 1 e - d 5 c 0 - 4 5 5 6 - b 3 4 b - 7 c 5 9 e 4 a 1 b 0 1 d < / d 1 p 1 : U U I D > < d 1 p 1 : _ p r o p e r t i e s   z : I d = " i 7 4 8 4 "   i : t y p e = " d 1 p 1 : M D M P r o p e r t i e s " > < d 1 p 1 : P a r e n t   z : R e f = " i 7 4 8 3 " / > < d 1 p 1 : U U I D > c e e 7 4 9 a 8 - 1 a 4 b - 4 4 d c - a c 0 4 - 4 4 2 9 2 4 d f 2 f c 5 < / d 1 p 1 : U U I D > < d 1 p 1 : _ e l e m e n t s > < d 2 : a n y T y p e   z : I d = " i 7 4 8 5 "   i : t y p e = " d 1 p 1 : M D M P r o p e r t y " > < d 1 p 1 : N a m e > S i g L e t t e r < / d 1 p 1 : N a m e > < d 1 p 1 : P a r e n t   z : R e f = " i 7 4 8 3 " / > < d 1 p 1 : U U I D > c 8 d 5 5 7 a 3 - d 4 8 c - 4 5 a 7 - 9 8 2 c - a d 3 9 d 9 e f 5 9 6 3 < / d 1 p 1 : U U I D > < d 1 p 1 : C o n t a i n e r   z : R e f = " i 7 4 8 4 " / > < d 1 p 1 : V a l u e   i : t y p e = " d 1 : s t r i n g " > < / d 1 p 1 : V a l u e > < / d 2 : a n y T y p e > < d 2 : a n y T y p e   z : I d = " i 7 4 8 6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7 4 8 3 " / > < d 1 p 1 : U U I D > d e e c 8 4 a b - b 8 6 d - 4 b 7 1 - b 8 d e - c a 1 4 5 6 0 5 3 8 1 7 < / d 1 p 1 : U U I D > < d 1 p 1 : C o n t a i n e r   z : R e f = " i 7 4 8 4 " / > < d 1 p 1 : V a l u e   i : t y p e = " d 1 : s t r i n g " > ' T 1 ' ! 7 8 : 7 8 < / d 1 p 1 : V a l u e > < / d 2 : a n y T y p e > < d 2 : a n y T y p e   z : I d = " i 7 4 8 7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7 4 8 3 " / > < d 1 p 1 : U U I D > 9 9 4 a 7 b f 0 - 5 4 b 8 - 4 1 c 9 - 9 c 2 c - e 4 5 3 b b 4 a 7 b d 6 < / d 1 p 1 : U U I D > < d 1 p 1 : C o n t a i n e r   z : R e f = " i 7 4 8 4 " / > < d 1 p 1 : V a l u e   i : t y p e = " d 1 : s t r i n g " > ' T 2 ' ! 7 8 : 7 8 < / d 1 p 1 : V a l u e > < / d 2 : a n y T y p e > < d 2 : a n y T y p e   z : I d = " i 7 4 8 8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7 4 8 3 " / > < d 1 p 1 : U U I D > 4 6 e 7 f e b e - 6 3 d 5 - 4 7 f 0 - b 5 8 4 - 1 f 0 c f 5 f f e 8 d 1 < / d 1 p 1 : U U I D > < d 1 p 1 : C o n t a i n e r   z : R e f = " i 7 4 8 4 " / > < d 1 p 1 : V a l u e   i : t y p e = " d 1 : s t r i n g " > ' T 3 ' ! 7 8 : 7 8 < / d 1 p 1 : V a l u e > < / d 2 : a n y T y p e > < d 2 : a n y T y p e   z : I d = " i 7 4 8 9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7 4 8 3 " / > < d 1 p 1 : U U I D > 7 f 9 a 0 f a 5 - 8 e 4 4 - 4 8 5 5 - a c 3 a - b d 5 9 9 8 9 8 7 7 b d < / d 1 p 1 : U U I D > < d 1 p 1 : C o n t a i n e r   z : R e f = " i 7 4 8 4 " / > < d 1 p 1 : V a l u e   i : t y p e = " d 1 : s t r i n g " > ' T 4 ' ! 7 8 : 7 8 < / d 1 p 1 : V a l u e > < / d 2 : a n y T y p e > < d 2 : a n y T y p e   z : I d = " i 7 4 9 0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7 4 8 3 " / > < d 1 p 1 : U U I D > 7 e c a 9 c 5 e - 3 e a 5 - 4 c 3 4 - 9 1 d a - 6 6 b e 9 5 e 7 4 f c 8 < / d 1 p 1 : U U I D > < d 1 p 1 : C o n t a i n e r   z : R e f = " i 7 4 8 4 " / > < d 1 p 1 : V a l u e   i : t y p e = " d 1 : s t r i n g " > ' T 5 ' ! 7 8 : 7 8 < / d 1 p 1 : V a l u e > < / d 2 : a n y T y p e > < d 2 : a n y T y p e   z : I d = " i 7 4 9 1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7 4 8 3 " / > < d 1 p 1 : U U I D > 1 8 f 8 d 9 4 6 - b 9 d 2 - 4 5 e 6 - a 7 5 9 - 6 7 7 e 6 4 a 7 c f 9 c < / d 1 p 1 : U U I D > < d 1 p 1 : C o n t a i n e r   z : R e f = " i 7 4 8 4 " / > < d 1 p 1 : V a l u e   i : t y p e = " d 1 : s t r i n g " > ' T 6 ' ! 7 8 : 7 8 < / d 1 p 1 : V a l u e > < / d 2 : a n y T y p e > < d 2 : a n y T y p e   z : I d = " i 7 4 9 2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7 4 8 3 " / > < d 1 p 1 : U U I D > 1 7 0 5 e b a b - 9 4 a a - 4 c 3 7 - b b f f - 3 5 3 9 8 6 5 e a 0 9 d < / d 1 p 1 : U U I D > < d 1 p 1 : C o n t a i n e r   z : R e f = " i 7 4 8 4 " / > < d 1 p 1 : V a l u e   i : t y p e = " d 1 : s t r i n g " > ' T 7 ' ! 7 8 : 7 8 < / d 1 p 1 : V a l u e > < / d 2 : a n y T y p e > < d 2 : a n y T y p e   z : I d = " i 7 4 9 3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7 4 8 3 " / > < d 1 p 1 : U U I D > 6 4 a a 1 0 f 4 - a f f c - 4 a 1 5 - a 3 6 8 - f 6 9 5 1 8 a b f a 1 1 < / d 1 p 1 : U U I D > < d 1 p 1 : C o n t a i n e r   z : R e f = " i 7 4 8 4 " / > < d 1 p 1 : V a l u e   i : t y p e = " d 1 : s t r i n g " > ' T 8 ' ! 7 8 : 7 8 < / d 1 p 1 : V a l u e > < / d 2 : a n y T y p e > < d 2 : a n y T y p e   z : I d = " i 7 4 9 4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7 4 8 3 " / > < d 1 p 1 : U U I D > d e 8 8 a 6 4 a - 2 7 1 3 - 4 9 0 3 - 8 8 0 9 - 0 6 f a 3 e c 9 a e 2 3 < / d 1 p 1 : U U I D > < d 1 p 1 : C o n t a i n e r   z : R e f = " i 7 4 8 4 " / > < d 1 p 1 : V a l u e   i : t y p e = " d 1 : s t r i n g " > ' T 9 ' ! 7 8 : 7 8 < / d 1 p 1 : V a l u e > < / d 2 : a n y T y p e > < d 2 : a n y T y p e   z : I d = " i 7 4 9 5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7 4 8 3 " / > < d 1 p 1 : U U I D > 4 e 0 4 6 a a 4 - 7 f e 7 - 4 c 8 8 - b c b 0 - a e 2 b 0 8 f 2 1 6 b d < / d 1 p 1 : U U I D > < d 1 p 1 : C o n t a i n e r   z : R e f = " i 7 4 8 4 " / > < d 1 p 1 : V a l u e   i : t y p e = " d 1 : s t r i n g " > ' T 1 0 ' ! 7 8 : 7 8 < / d 1 p 1 : V a l u e > < / d 2 : a n y T y p e > < d 2 : a n y T y p e   z : I d = " i 7 4 9 6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7 4 8 3 " / > < d 1 p 1 : U U I D > c 0 9 5 d 3 b d - c 6 4 1 - 4 5 b 7 - a 5 1 7 - a 0 0 c c 5 4 b 9 7 4 1 < / d 1 p 1 : U U I D > < d 1 p 1 : C o n t a i n e r   z : R e f = " i 7 4 8 4 " / > < d 1 p 1 : V a l u e   i : t y p e = " d 1 : s t r i n g " > ' T 1 1 ' ! 7 8 : 7 8 < / d 1 p 1 : V a l u e > < / d 2 : a n y T y p e > < d 2 : a n y T y p e   z : I d = " i 7 4 9 7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7 4 8 3 " / > < d 1 p 1 : U U I D > 5 2 8 4 0 c b 9 - 1 8 0 c - 4 9 b 3 - b 3 8 9 - 1 5 8 9 3 7 7 8 5 e e 0 < / d 1 p 1 : U U I D > < d 1 p 1 : C o n t a i n e r   z : R e f = " i 7 4 8 4 " / > < d 1 p 1 : V a l u e   i : t y p e = " d 1 : s t r i n g " > ' T 1 2 ' ! 7 8 : 7 8 < / d 1 p 1 : V a l u e > < / d 2 : a n y T y p e > < d 2 : a n y T y p e   z : I d = " i 7 4 9 8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7 4 8 3 " / > < d 1 p 1 : U U I D > 2 d 2 e 0 8 4 4 - 6 8 0 7 - 4 f 1 5 - 9 b 6 6 - f b 8 4 9 3 d b d 7 0 6 < / d 1 p 1 : U U I D > < d 1 p 1 : C o n t a i n e r   z : R e f = " i 7 4 8 4 " / > < d 1 p 1 : V a l u e   i : t y p e = " d 1 : s t r i n g " > ' T 1 3 ' ! 7 8 : 7 8 < / d 1 p 1 : V a l u e > < / d 2 : a n y T y p e > < d 2 : a n y T y p e   z : I d = " i 7 4 9 9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7 4 8 3 " / > < d 1 p 1 : U U I D > 0 a 7 c 6 9 5 2 - 8 9 2 6 - 4 4 a c - a d 8 a - 2 f 3 1 5 7 8 f 8 c 1 a < / d 1 p 1 : U U I D > < d 1 p 1 : C o n t a i n e r   z : R e f = " i 7 4 8 4 " / > < d 1 p 1 : V a l u e   i : t y p e = " d 1 : s t r i n g " > ' T 1 4 ' ! 7 8 : 7 8 < / d 1 p 1 : V a l u e > < / d 2 : a n y T y p e > < d 2 : a n y T y p e   z : I d = " i 7 5 0 0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7 4 8 3 " / > < d 1 p 1 : U U I D > 9 e f 0 2 7 f 2 - 2 4 5 3 - 4 6 1 1 - a 0 3 0 - e 5 e 9 3 6 9 d d d 3 5 < / d 1 p 1 : U U I D > < d 1 p 1 : C o n t a i n e r   z : R e f = " i 7 4 8 4 " / > < d 1 p 1 : V a l u e   i : t y p e = " d 1 : s t r i n g " > ' T 1 5 ' ! 7 8 : 7 8 < / d 1 p 1 : V a l u e > < / d 2 : a n y T y p e > < d 2 : a n y T y p e   z : I d = " i 7 5 0 1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7 4 8 3 " / > < d 1 p 1 : U U I D > a f 1 3 6 0 7 d - d a 6 c - 4 e 1 0 - a 4 2 6 - b 1 7 8 2 9 f a 0 b 9 a < / d 1 p 1 : U U I D > < d 1 p 1 : C o n t a i n e r   z : R e f = " i 7 4 8 4 " / > < d 1 p 1 : V a l u e   i : t y p e = " d 1 : s t r i n g " > ' T 1 6 ' ! 7 8 : 7 8 < / d 1 p 1 : V a l u e > < / d 2 : a n y T y p e > < d 2 : a n y T y p e   z : I d = " i 7 5 0 2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7 4 8 3 " / > < d 1 p 1 : U U I D > c c 8 d 8 a 3 9 - 5 5 7 2 - 4 9 2 8 - 9 b f 1 - 8 4 6 c 4 4 9 d 8 b a a < / d 1 p 1 : U U I D > < d 1 p 1 : C o n t a i n e r   z : R e f = " i 7 4 8 4 " / > < d 1 p 1 : V a l u e   i : t y p e = " d 1 : s t r i n g " > ' T 1 7 ' ! 7 8 : 7 8 < / d 1 p 1 : V a l u e > < / d 2 : a n y T y p e > < d 2 : a n y T y p e   z : I d = " i 7 5 0 3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7 4 8 3 " / > < d 1 p 1 : U U I D > 3 5 4 d 1 f a e - d 0 b 2 - 4 2 c 2 - b 1 8 a - 4 f c 3 5 7 d 7 0 4 8 c < / d 1 p 1 : U U I D > < d 1 p 1 : C o n t a i n e r   z : R e f = " i 7 4 8 4 " / > < d 1 p 1 : V a l u e   i : t y p e = " d 1 : s t r i n g " > ' T 1 8 ' ! 7 8 : 7 8 < / d 1 p 1 : V a l u e > < / d 2 : a n y T y p e > < d 2 : a n y T y p e   z : I d = " i 7 5 0 4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7 4 8 3 " / > < d 1 p 1 : U U I D > 6 8 a f b 9 2 4 - a b 0 c - 4 4 9 3 - 8 d b c - f f 3 1 c d e 1 6 7 d 8 < / d 1 p 1 : U U I D > < d 1 p 1 : C o n t a i n e r   z : R e f = " i 7 4 8 4 " / > < d 1 p 1 : V a l u e   i : t y p e = " d 1 : s t r i n g " > ' T 1 9 ' ! 7 8 : 7 8 < / d 1 p 1 : V a l u e > < / d 2 : a n y T y p e > < d 2 : a n y T y p e   z : I d = " i 7 5 0 5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7 4 8 3 " / > < d 1 p 1 : U U I D > 8 f 1 7 4 3 0 e - e 6 0 c - 4 c 4 9 - 8 d 7 4 - e c 7 6 5 d 5 1 7 4 7 d < / d 1 p 1 : U U I D > < d 1 p 1 : C o n t a i n e r   z : R e f = " i 7 4 8 4 " / > < d 1 p 1 : V a l u e   i : t y p e = " d 1 : s t r i n g " > ' T 2 0 ' ! 7 8 : 7 8 < / d 1 p 1 : V a l u e > < / d 2 : a n y T y p e > < d 2 : a n y T y p e   z : I d = " i 7 5 0 6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7 4 8 3 " / > < d 1 p 1 : U U I D > 4 0 3 b e 6 5 c - 5 8 2 e - 4 8 b e - 8 c c 4 - 7 b a 4 7 8 0 5 e 2 9 a < / d 1 p 1 : U U I D > < d 1 p 1 : C o n t a i n e r   z : R e f = " i 7 4 8 4 " / > < d 1 p 1 : V a l u e   i : t y p e = " d 1 : s t r i n g " > ' T 2 1 ' ! 7 8 : 7 8 < / d 1 p 1 : V a l u e > < / d 2 : a n y T y p e > < d 2 : a n y T y p e   z : I d = " i 7 5 0 7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7 4 8 3 " / > < d 1 p 1 : U U I D > d b 4 4 a 7 9 5 - 9 4 f 8 - 4 c 4 b - 9 e a 7 - 0 f a 3 3 b a b 5 d 2 7 < / d 1 p 1 : U U I D > < d 1 p 1 : C o n t a i n e r   z : R e f = " i 7 4 8 4 " / > < d 1 p 1 : V a l u e   i : t y p e = " d 1 : s t r i n g " > ' T 2 2 ' ! 7 9 : 7 9 < / d 1 p 1 : V a l u e > < / d 2 : a n y T y p e > < d 2 : a n y T y p e   z : I d = " i 7 5 0 8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7 4 8 3 " / > < d 1 p 1 : U U I D > 2 2 e a 7 b 9 f - e 0 e 6 - 4 a 9 8 - b f 7 a - d 9 6 7 2 5 7 b 5 1 4 9 < / d 1 p 1 : U U I D > < d 1 p 1 : C o n t a i n e r   z : R e f = " i 7 4 8 4 " / > < d 1 p 1 : V a l u e   i : t y p e = " d 1 : s t r i n g " > ' T 2 3 ' ! 7 9 : 7 9 < / d 1 p 1 : V a l u e > < / d 2 : a n y T y p e > < d 2 : a n y T y p e   z : I d = " i 7 5 0 9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7 4 8 3 " / > < d 1 p 1 : U U I D > 9 6 7 f 1 8 e 4 - 8 f 5 f - 4 0 5 6 - 8 8 7 4 - 3 8 5 3 0 6 2 2 d 5 c 8 < / d 1 p 1 : U U I D > < d 1 p 1 : C o n t a i n e r   z : R e f = " i 7 4 8 4 " / > < d 1 p 1 : V a l u e   i : t y p e = " d 1 : s t r i n g " > ' T 2 4 ' ! 7 9 : 7 9 < / d 1 p 1 : V a l u e > < / d 2 : a n y T y p e > < d 2 : a n y T y p e   z : I d = " i 7 5 1 0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7 4 8 3 " / > < d 1 p 1 : U U I D > d 2 0 9 e 0 f 8 - 8 e 4 5 - 4 4 a e - 8 2 5 f - b e 8 4 f c 7 6 7 c 3 9 < / d 1 p 1 : U U I D > < d 1 p 1 : C o n t a i n e r   z : R e f = " i 7 4 8 4 " / > < d 1 p 1 : V a l u e   i : t y p e = " d 1 : s t r i n g " > ' T 2 5 ' ! 7 9 : 7 9 < / d 1 p 1 : V a l u e > < / d 2 : a n y T y p e > < d 2 : a n y T y p e   z : I d = " i 7 5 1 1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7 4 8 3 " / > < d 1 p 1 : U U I D > 3 6 4 0 d d 0 d - 6 f 0 e - 4 4 1 d - a d c 9 - a e 3 f 5 8 8 e a 4 f 5 < / d 1 p 1 : U U I D > < d 1 p 1 : C o n t a i n e r   z : R e f = " i 7 4 8 4 " / > < d 1 p 1 : V a l u e   i : t y p e = " d 1 : s t r i n g " > ' T 2 6 ' ! 7 9 : 7 9 < / d 1 p 1 : V a l u e > < / d 2 : a n y T y p e > < d 2 : a n y T y p e   z : I d = " i 7 5 1 2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7 4 8 3 " / > < d 1 p 1 : U U I D > 6 4 4 c b 8 1 3 - 8 c d 2 - 4 c c 3 - 9 d 3 2 - 1 5 8 5 9 2 0 0 9 f 6 5 < / d 1 p 1 : U U I D > < d 1 p 1 : C o n t a i n e r   z : R e f = " i 7 4 8 4 " / > < d 1 p 1 : V a l u e   i : t y p e = " d 1 : s t r i n g " > ' T 2 7 ' ! 7 9 : 7 9 < / d 1 p 1 : V a l u e > < / d 2 : a n y T y p e > < d 2 : a n y T y p e   z : I d = " i 7 5 1 3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7 4 8 3 " / > < d 1 p 1 : U U I D > 0 1 4 3 1 0 c 0 - a 6 1 d - 4 a 8 7 - b 7 4 2 - 2 e 9 8 5 0 1 7 c 1 c c < / d 1 p 1 : U U I D > < d 1 p 1 : C o n t a i n e r   z : R e f = " i 7 4 8 4 " / > < d 1 p 1 : V a l u e   i : t y p e = " d 1 : s t r i n g " > ' T 2 8 ' ! 7 9 : 7 9 < / d 1 p 1 : V a l u e > < / d 2 : a n y T y p e > < d 2 : a n y T y p e   z : I d = " i 7 5 1 4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7 4 8 3 " / > < d 1 p 1 : U U I D > 5 2 c 3 f 5 9 3 - 1 0 9 f - 4 1 1 1 - 9 b 1 0 - f a 5 a 1 5 1 0 7 d 0 9 < / d 1 p 1 : U U I D > < d 1 p 1 : C o n t a i n e r   z : R e f = " i 7 4 8 4 " / > < d 1 p 1 : V a l u e   i : t y p e = " d 1 : s t r i n g " > ' T 2 9 ' ! 7 9 : 7 9 < / d 1 p 1 : V a l u e > < / d 2 : a n y T y p e > < d 2 : a n y T y p e   z : I d = " i 7 5 1 5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7 4 8 3 " / > < d 1 p 1 : U U I D > 2 4 5 4 b 0 4 e - 1 a 7 0 - 4 e 0 d - b c 0 4 - 5 0 0 4 1 5 c 3 5 c a 6 < / d 1 p 1 : U U I D > < d 1 p 1 : C o n t a i n e r   z : R e f = " i 7 4 8 4 " / > < d 1 p 1 : V a l u e   i : t y p e = " d 1 : s t r i n g " > ' T 3 0 ' ! 8 0 : 8 0 < / d 1 p 1 : V a l u e > < / d 2 : a n y T y p e > < d 2 : a n y T y p e   z : I d = " i 7 5 1 6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7 4 8 3 " / > < d 1 p 1 : U U I D > 5 2 9 1 4 a 3 4 - e 4 0 f - 4 9 d e - b 1 3 0 - 1 2 0 3 1 b 7 1 9 c 9 c < / d 1 p 1 : U U I D > < d 1 p 1 : C o n t a i n e r   z : R e f = " i 7 4 8 4 " / > < d 1 p 1 : V a l u e   i : t y p e = " d 1 : s t r i n g " > ' T 3 1 ' ! 8 0 : 8 0 < / d 1 p 1 : V a l u e > < / d 2 : a n y T y p e > < d 2 : a n y T y p e   z : I d = " i 7 5 1 7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7 4 8 3 " / > < d 1 p 1 : U U I D > 0 f c 8 9 a c 8 - 1 c 2 4 - 4 c 8 b - a 5 4 4 - d d 5 f e 9 d 0 2 a c 0 < / d 1 p 1 : U U I D > < d 1 p 1 : C o n t a i n e r   z : R e f = " i 7 4 8 4 " / > < d 1 p 1 : V a l u e   i : t y p e = " d 1 : s t r i n g " > ' T 3 2 ' ! 8 0 : 8 0 < / d 1 p 1 : V a l u e > < / d 2 : a n y T y p e > < d 2 : a n y T y p e   z : I d = " i 7 5 1 8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7 4 8 3 " / > < d 1 p 1 : U U I D > 6 3 e a d c f 6 - e 0 c c - 4 6 c 1 - b f 3 1 - b 0 9 f 9 f 7 d 5 4 b 5 < / d 1 p 1 : U U I D > < d 1 p 1 : C o n t a i n e r   z : R e f = " i 7 4 8 4 " / > < d 1 p 1 : V a l u e   i : t y p e = " d 1 : s t r i n g " > ' T 3 3 ' ! 8 0 : 8 0 < / d 1 p 1 : V a l u e > < / d 2 : a n y T y p e > < d 2 : a n y T y p e   z : I d = " i 7 5 1 9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7 4 8 3 " / > < d 1 p 1 : U U I D > 0 e f 1 a c f 1 - 9 8 8 c - 4 f 2 c - 8 e 3 6 - 7 6 8 6 b 6 b 4 c 6 3 9 < / d 1 p 1 : U U I D > < d 1 p 1 : C o n t a i n e r   z : R e f = " i 7 4 8 4 " / > < d 1 p 1 : V a l u e   i : t y p e = " d 1 : s t r i n g " > ' T 3 4 ' ! 8 0 : 8 0 < / d 1 p 1 : V a l u e > < / d 2 : a n y T y p e > < d 2 : a n y T y p e   z : I d = " i 7 5 2 0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7 4 8 3 " / > < d 1 p 1 : U U I D > 2 8 5 b 2 2 1 b - 2 5 3 d - 4 e c 1 - 9 a 6 5 - d 4 f a 8 0 a 2 6 9 6 d < / d 1 p 1 : U U I D > < d 1 p 1 : C o n t a i n e r   z : R e f = " i 7 4 8 4 " / > < d 1 p 1 : V a l u e   i : t y p e = " d 1 : s t r i n g " > ' T 3 5 ' ! 8 0 : 8 0 < / d 1 p 1 : V a l u e > < / d 2 : a n y T y p e > < d 2 : a n y T y p e   z : I d = " i 7 5 2 1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7 4 8 3 " / > < d 1 p 1 : U U I D > 6 1 3 a 6 3 1 a - f b b 1 - 4 3 3 4 - 9 e 5 e - b a 5 7 e 6 f 2 9 d d 2 < / d 1 p 1 : U U I D > < d 1 p 1 : C o n t a i n e r   z : R e f = " i 7 4 8 4 " / > < d 1 p 1 : V a l u e   i : t y p e = " d 1 : s t r i n g " > ' T 3 6 ' ! 8 0 : 8 0 < / d 1 p 1 : V a l u e > < / d 2 : a n y T y p e > < d 2 : a n y T y p e   z : I d = " i 7 5 2 2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7 4 8 3 " / > < d 1 p 1 : U U I D > 1 b 5 1 a 6 5 5 - 0 f e 3 - 4 5 b c - a 9 b b - e 9 7 8 7 a 3 5 8 d f 8 < / d 1 p 1 : U U I D > < d 1 p 1 : C o n t a i n e r   z : R e f = " i 7 4 8 4 " / > < d 1 p 1 : V a l u e   i : t y p e = " d 1 : s t r i n g " > ' T 3 7 ' ! 8 0 : 8 0 < / d 1 p 1 : V a l u e > < / d 2 : a n y T y p e > < d 2 : a n y T y p e   z : I d = " i 7 5 2 3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7 4 8 3 " / > < d 1 p 1 : U U I D > 9 a a 0 7 9 d a - 7 a d 5 - 4 e 9 5 - 9 7 4 c - 4 1 0 e 7 9 1 c a 1 6 a < / d 1 p 1 : U U I D > < d 1 p 1 : C o n t a i n e r   z : R e f = " i 7 4 8 4 " / > < d 1 p 1 : V a l u e   i : t y p e = " d 1 : s t r i n g " > ' T 3 8 ' ! 7 9 : 7 9 < / d 1 p 1 : V a l u e > < / d 2 : a n y T y p e > < d 2 : a n y T y p e   z : I d = " i 7 5 2 4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7 4 8 3 " / > < d 1 p 1 : U U I D > 0 8 7 2 d 6 0 8 - f 6 f c - 4 0 b a - b 3 6 6 - 4 4 f f 0 e e c 2 f 0 4 < / d 1 p 1 : U U I D > < d 1 p 1 : C o n t a i n e r   z : R e f = " i 7 4 8 4 " / > < d 1 p 1 : V a l u e   i : t y p e = " d 1 : s t r i n g " > ' T 3 9 ' ! 7 9 : 7 9 < / d 1 p 1 : V a l u e > < / d 2 : a n y T y p e > < d 2 : a n y T y p e   z : I d = " i 7 5 2 5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7 4 8 3 " / > < d 1 p 1 : U U I D > 4 8 0 3 c 4 f 4 - 4 b e b - 4 b 6 6 - b 9 8 0 - 0 2 5 b e b e 5 7 d d 0 < / d 1 p 1 : U U I D > < d 1 p 1 : C o n t a i n e r   z : R e f = " i 7 4 8 4 " / > < d 1 p 1 : V a l u e   i : t y p e = " d 1 : s t r i n g " > ' T 4 0 ' ! 7 9 : 7 9 < / d 1 p 1 : V a l u e > < / d 2 : a n y T y p e > < d 2 : a n y T y p e   z : I d = " i 7 5 2 6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7 4 8 3 " / > < d 1 p 1 : U U I D > 0 e 3 4 9 8 a a - 6 a 2 0 - 4 f c 6 - a 1 4 4 - 4 8 f 0 2 4 c 7 3 1 5 9 < / d 1 p 1 : U U I D > < d 1 p 1 : C o n t a i n e r   z : R e f = " i 7 4 8 4 " / > < d 1 p 1 : V a l u e   i : t y p e = " d 1 : s t r i n g " > ' T 4 1 ' ! 7 9 : 7 9 < / d 1 p 1 : V a l u e > < / d 2 : a n y T y p e > < d 2 : a n y T y p e   z : I d = " i 7 5 2 7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7 4 8 3 " / > < d 1 p 1 : U U I D > 9 e 8 1 b d f 8 - b 3 7 2 - 4 6 1 6 - a 7 b b - 6 6 2 0 f 1 0 1 2 a 3 5 < / d 1 p 1 : U U I D > < d 1 p 1 : C o n t a i n e r   z : R e f = " i 7 4 8 4 " / > < d 1 p 1 : V a l u e   i : t y p e = " d 1 : s t r i n g " > ' T 4 2 ' ! 7 9 : 7 9 < / d 1 p 1 : V a l u e > < / d 2 : a n y T y p e > < d 2 : a n y T y p e   z : I d = " i 7 5 2 8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7 4 8 3 " / > < d 1 p 1 : U U I D > 4 6 e 5 1 0 3 8 - d 6 2 c - 4 b 8 1 - 9 2 4 0 - 2 d 4 8 c 3 1 d 7 f a 1 < / d 1 p 1 : U U I D > < d 1 p 1 : C o n t a i n e r   z : R e f = " i 7 4 8 4 " / > < d 1 p 1 : V a l u e   i : t y p e = " d 1 : s t r i n g " > ' T 4 3 ' ! 7 9 : 7 9 < / d 1 p 1 : V a l u e > < / d 2 : a n y T y p e > < d 2 : a n y T y p e   z : I d = " i 7 5 2 9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7 4 8 3 " / > < d 1 p 1 : U U I D > e 0 7 b 2 e d 0 - 6 8 f 8 - 4 a d 2 - 8 c b 4 - f d 9 7 9 1 f 6 c e 2 0 < / d 1 p 1 : U U I D > < d 1 p 1 : C o n t a i n e r   z : R e f = " i 7 4 8 4 " / > < d 1 p 1 : V a l u e   i : t y p e = " d 1 : s t r i n g " > ' T 4 4 ' ! 7 9 : 7 9 < / d 1 p 1 : V a l u e > < / d 2 : a n y T y p e > < d 2 : a n y T y p e   z : I d = " i 7 5 3 0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7 4 8 3 " / > < d 1 p 1 : U U I D > c 9 c f 0 6 1 6 - 7 6 0 e - 4 1 3 0 - 8 e 4 c - e 3 7 6 5 f b d e f c f < / d 1 p 1 : U U I D > < d 1 p 1 : C o n t a i n e r   z : R e f = " i 7 4 8 4 " / > < d 1 p 1 : V a l u e   i : t y p e = " d 1 : s t r i n g " > ' T 4 5 ' ! 7 9 : 7 9 < / d 1 p 1 : V a l u e > < / d 2 : a n y T y p e > < d 2 : a n y T y p e   z : I d = " i 7 5 3 1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7 4 8 3 " / > < d 1 p 1 : U U I D > 0 e e d f 6 8 d - 4 b 0 7 - 4 2 e 4 - b 7 5 8 - a e b b 7 f a 2 6 4 4 e < / d 1 p 1 : U U I D > < d 1 p 1 : C o n t a i n e r   z : R e f = " i 7 4 8 4 " / > < d 1 p 1 : V a l u e   i : t y p e = " d 1 : s t r i n g " > ' T 4 6 ' ! 8 0 : 8 0 < / d 1 p 1 : V a l u e > < / d 2 : a n y T y p e > < d 2 : a n y T y p e   z : I d = " i 7 5 3 2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7 4 8 3 " / > < d 1 p 1 : U U I D > 7 3 2 7 5 0 8 6 - d c 1 0 - 4 8 4 5 - 8 c 8 e - 9 f 0 a b 0 f e 7 e 4 3 < / d 1 p 1 : U U I D > < d 1 p 1 : C o n t a i n e r   z : R e f = " i 7 4 8 4 " / > < d 1 p 1 : V a l u e   i : t y p e = " d 1 : s t r i n g " > ' T 4 7 ' ! 8 0 : 8 0 < / d 1 p 1 : V a l u e > < / d 2 : a n y T y p e > < d 2 : a n y T y p e   z : I d = " i 7 5 3 3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7 4 8 3 " / > < d 1 p 1 : U U I D > e 6 d 7 f 9 3 3 - f 0 8 d - 4 4 e b - 9 a c 7 - b 9 5 7 1 b 1 e 4 9 1 d < / d 1 p 1 : U U I D > < d 1 p 1 : C o n t a i n e r   z : R e f = " i 7 4 8 4 " / > < d 1 p 1 : V a l u e   i : t y p e = " d 1 : s t r i n g " > ' T 4 8 ' ! 8 0 : 8 0 < / d 1 p 1 : V a l u e > < / d 2 : a n y T y p e > < d 2 : a n y T y p e   z : I d = " i 7 5 3 4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7 4 8 3 " / > < d 1 p 1 : U U I D > d d 6 6 6 a 8 0 - 7 6 8 5 - 4 8 d 3 - a 2 3 0 - 7 f 7 c a 9 6 5 5 0 4 b < / d 1 p 1 : U U I D > < d 1 p 1 : C o n t a i n e r   z : R e f = " i 7 4 8 4 " / > < d 1 p 1 : V a l u e   i : t y p e = " d 1 : s t r i n g " > ' T 4 9 ' ! 8 0 : 8 0 < / d 1 p 1 : V a l u e > < / d 2 : a n y T y p e > < d 2 : a n y T y p e   z : I d = " i 7 5 3 5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7 4 8 3 " / > < d 1 p 1 : U U I D > c 6 c d 2 6 6 8 - 5 4 a e - 4 a 2 2 - b 0 b d - 4 5 d 5 9 3 5 e 3 1 6 3 < / d 1 p 1 : U U I D > < d 1 p 1 : C o n t a i n e r   z : R e f = " i 7 4 8 4 " / > < d 1 p 1 : V a l u e   i : t y p e = " d 1 : s t r i n g " > ' T 5 0 ' ! 8 0 : 8 0 < / d 1 p 1 : V a l u e > < / d 2 : a n y T y p e > < d 2 : a n y T y p e   z : I d = " i 7 5 3 6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7 4 8 3 " / > < d 1 p 1 : U U I D > 0 e 4 5 e a 5 d - a c e b - 4 0 a 7 - 9 f b b - e 4 d 9 0 4 0 b 4 f 3 6 < / d 1 p 1 : U U I D > < d 1 p 1 : C o n t a i n e r   z : R e f = " i 7 4 8 4 " / > < d 1 p 1 : V a l u e   i : t y p e = " d 1 : s t r i n g " > ' T 5 1 ' ! 8 0 : 8 0 < / d 1 p 1 : V a l u e > < / d 2 : a n y T y p e > < d 2 : a n y T y p e   z : I d = " i 7 5 3 7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7 4 8 3 " / > < d 1 p 1 : U U I D > 3 5 c 7 4 b c d - b b 5 1 - 4 a 8 6 - a 8 9 5 - 3 a 4 0 3 1 b 8 a 1 b a < / d 1 p 1 : U U I D > < d 1 p 1 : C o n t a i n e r   z : R e f = " i 7 4 8 4 " / > < d 1 p 1 : V a l u e   i : t y p e = " d 1 : s t r i n g " > ' T 5 2 ' ! 8 0 : 8 0 < / d 1 p 1 : V a l u e > < / d 2 : a n y T y p e > < d 2 : a n y T y p e   z : I d = " i 7 5 3 8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7 4 8 3 " / > < d 1 p 1 : U U I D > f 5 3 d d 4 5 9 - 7 d 4 3 - 4 c 2 8 - 8 1 5 d - 7 e 3 b f b 5 d 7 6 2 b < / d 1 p 1 : U U I D > < d 1 p 1 : C o n t a i n e r   z : R e f = " i 7 4 8 4 " / > < d 1 p 1 : V a l u e   i : t y p e = " d 1 : s t r i n g " > ' T 5 3 ' ! 8 0 : 8 0 < / d 1 p 1 : V a l u e > < / d 2 : a n y T y p e > < d 2 : a n y T y p e   z : I d = " i 7 5 3 9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7 4 8 3 " / > < d 1 p 1 : U U I D > c 4 d 1 3 1 7 b - a f b f - 4 2 d e - a b 2 4 - 0 3 a 8 5 7 d 6 c 8 d 5 < / d 1 p 1 : U U I D > < d 1 p 1 : C o n t a i n e r   z : R e f = " i 7 4 8 4 " / > < d 1 p 1 : V a l u e   i : t y p e = " d 1 : s t r i n g " > ' T 5 4 ' ! 7 9 : 7 9 < / d 1 p 1 : V a l u e > < / d 2 : a n y T y p e > < d 2 : a n y T y p e   z : I d = " i 7 5 4 0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7 4 8 3 " / > < d 1 p 1 : U U I D > a d 8 2 6 c 0 b - f d 0 7 - 4 2 d 8 - 9 d c 2 - 1 a d 1 b c 9 0 2 b 2 a < / d 1 p 1 : U U I D > < d 1 p 1 : C o n t a i n e r   z : R e f = " i 7 4 8 4 " / > < d 1 p 1 : V a l u e   i : t y p e = " d 1 : s t r i n g " > ' T 5 5 ' ! 7 9 : 7 9 < / d 1 p 1 : V a l u e > < / d 2 : a n y T y p e > < d 2 : a n y T y p e   z : I d = " i 7 5 4 1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7 4 8 3 " / > < d 1 p 1 : U U I D > b 4 a f 6 6 8 2 - 9 8 d 6 - 4 7 3 9 - 8 d 9 d - f 1 d f 5 d 9 1 f 0 f c < / d 1 p 1 : U U I D > < d 1 p 1 : C o n t a i n e r   z : R e f = " i 7 4 8 4 " / > < d 1 p 1 : V a l u e   i : t y p e = " d 1 : s t r i n g " > ' T 5 6 ' ! 7 9 : 7 9 < / d 1 p 1 : V a l u e > < / d 2 : a n y T y p e > < d 2 : a n y T y p e   z : I d = " i 7 5 4 2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7 4 8 3 " / > < d 1 p 1 : U U I D > e 8 f 6 5 d f 1 - d e a 2 - 4 6 c f - b 3 4 d - 1 9 5 0 3 8 4 2 9 b e 4 < / d 1 p 1 : U U I D > < d 1 p 1 : C o n t a i n e r   z : R e f = " i 7 4 8 4 " / > < d 1 p 1 : V a l u e   i : t y p e = " d 1 : s t r i n g " > ' T 5 7 ' ! 7 9 : 7 9 < / d 1 p 1 : V a l u e > < / d 2 : a n y T y p e > < d 2 : a n y T y p e   z : I d = " i 7 5 4 3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7 4 8 3 " / > < d 1 p 1 : U U I D > f d 9 2 0 7 2 3 - b 1 d 9 - 4 b 6 7 - a e 7 8 - e e 2 b 8 b d f 2 2 d 1 < / d 1 p 1 : U U I D > < d 1 p 1 : C o n t a i n e r   z : R e f = " i 7 4 8 4 " / > < d 1 p 1 : V a l u e   i : t y p e = " d 1 : s t r i n g " > ' T 5 8 ' ! 7 9 : 7 9 < / d 1 p 1 : V a l u e > < / d 2 : a n y T y p e > < d 2 : a n y T y p e   z : I d = " i 7 5 4 4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7 4 8 3 " / > < d 1 p 1 : U U I D > 6 8 8 2 3 a 4 0 - 3 4 a d - 4 9 4 3 - 8 f a 1 - e 7 5 1 c 1 a a b 9 a 9 < / d 1 p 1 : U U I D > < d 1 p 1 : C o n t a i n e r   z : R e f = " i 7 4 8 4 " / > < d 1 p 1 : V a l u e   i : t y p e = " d 1 : s t r i n g " > ' T 5 9 ' ! 7 9 : 7 9 < / d 1 p 1 : V a l u e > < / d 2 : a n y T y p e > < d 2 : a n y T y p e   z : I d = " i 7 5 4 5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7 4 8 3 " / > < d 1 p 1 : U U I D > c 1 3 3 c 5 9 8 - 4 1 7 a - 4 7 e 3 - a d f 9 - d 2 7 5 b 9 3 0 3 5 0 8 < / d 1 p 1 : U U I D > < d 1 p 1 : C o n t a i n e r   z : R e f = " i 7 4 8 4 " / > < d 1 p 1 : V a l u e   i : t y p e = " d 1 : s t r i n g " > ' T 6 0 ' ! 7 8 : 7 8 < / d 1 p 1 : V a l u e > < / d 2 : a n y T y p e > < d 2 : a n y T y p e   z : I d = " i 7 5 4 6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7 4 8 3 " / > < d 1 p 1 : U U I D > 8 2 e 1 2 0 a 9 - 3 2 3 a - 4 b 7 9 - 8 5 2 9 - d 0 e 2 0 8 6 7 3 e 9 3 < / d 1 p 1 : U U I D > < d 1 p 1 : C o n t a i n e r   z : R e f = " i 7 4 8 4 " / > < d 1 p 1 : V a l u e   i : t y p e = " d 1 : s t r i n g " > ' T 6 1 ' ! 7 8 : 7 8 < / d 1 p 1 : V a l u e > < / d 2 : a n y T y p e > < d 2 : a n y T y p e   z : I d = " i 7 5 4 7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7 4 8 3 " / > < d 1 p 1 : U U I D > 2 5 5 f 4 d 9 9 - f 1 1 c - 4 0 b 4 - b 2 3 4 - 6 2 5 1 a f 3 4 d 0 6 1 < / d 1 p 1 : U U I D > < d 1 p 1 : C o n t a i n e r   z : R e f = " i 7 4 8 4 " / > < d 1 p 1 : V a l u e   i : t y p e = " d 1 : s t r i n g " > ' T 6 2 ' ! 7 8 : 7 8 < / d 1 p 1 : V a l u e > < / d 2 : a n y T y p e > < d 2 : a n y T y p e   z : I d = " i 7 5 4 8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7 4 8 3 " / > < d 1 p 1 : U U I D > 5 e 5 7 f a 5 e - d 8 e e - 4 8 b 0 - b b 5 3 - e 3 d b 3 a 7 e 4 4 6 b < / d 1 p 1 : U U I D > < d 1 p 1 : C o n t a i n e r   z : R e f = " i 7 4 8 4 " / > < d 1 p 1 : V a l u e   i : t y p e = " d 1 : s t r i n g " > ' T 6 3 ' ! 7 8 : 7 8 < / d 1 p 1 : V a l u e > < / d 2 : a n y T y p e > < d 2 : a n y T y p e   z : I d = " i 7 5 4 9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7 4 8 3 " / > < d 1 p 1 : U U I D > 5 e d f a a c d - 5 b f c - 4 1 b 4 - 8 4 7 a - 2 9 4 3 f 7 3 2 3 4 5 5 < / d 1 p 1 : U U I D > < d 1 p 1 : C o n t a i n e r   z : R e f = " i 7 4 8 4 " / > < d 1 p 1 : V a l u e   i : t y p e = " d 1 : s t r i n g " > ' T 6 4 ' ! 7 8 : 7 8 < / d 1 p 1 : V a l u e > < / d 2 : a n y T y p e > < d 2 : a n y T y p e   z : I d = " i 7 5 5 0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7 4 8 3 " / > < d 1 p 1 : U U I D > 7 4 c 6 a 8 7 a - e 3 d a - 4 7 a f - 9 e 5 8 - f c 6 c 0 e f c a 2 3 9 < / d 1 p 1 : U U I D > < d 1 p 1 : C o n t a i n e r   z : R e f = " i 7 4 8 4 " / > < d 1 p 1 : V a l u e   i : t y p e = " d 1 : s t r i n g " > ' T 6 5 ' ! 7 9 : 7 9 < / d 1 p 1 : V a l u e > < / d 2 : a n y T y p e > < d 2 : a n y T y p e   z : I d = " i 7 5 5 1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7 4 8 3 " / > < d 1 p 1 : U U I D > 5 5 b d d d 4 e - 2 3 f e - 4 a 7 9 - a 2 6 f - b 5 6 c c 5 2 d b e b 9 < / d 1 p 1 : U U I D > < d 1 p 1 : C o n t a i n e r   z : R e f = " i 7 4 8 4 " / > < d 1 p 1 : V a l u e   i : t y p e = " d 1 : s t r i n g " > ' T 6 6 ' ! 7 9 : 7 9 < / d 1 p 1 : V a l u e > < / d 2 : a n y T y p e > < d 2 : a n y T y p e   z : I d = " i 7 5 5 2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7 4 8 3 " / > < d 1 p 1 : U U I D > 8 f d 2 0 3 4 5 - 9 5 c f - 4 8 b 6 - a e 0 4 - 4 8 f 9 8 1 0 0 5 9 9 e < / d 1 p 1 : U U I D > < d 1 p 1 : C o n t a i n e r   z : R e f = " i 7 4 8 4 " / > < d 1 p 1 : V a l u e   i : t y p e = " d 1 : s t r i n g " > ' T 6 7 ' ! 7 9 : 7 9 < / d 1 p 1 : V a l u e > < / d 2 : a n y T y p e > < d 2 : a n y T y p e   z : I d = " i 7 5 5 3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7 4 8 3 " / > < d 1 p 1 : U U I D > 4 4 d a b 7 0 0 - b a 5 b - 4 0 2 4 - a f 1 6 - 1 a 3 e 8 c c c 2 5 5 b < / d 1 p 1 : U U I D > < d 1 p 1 : C o n t a i n e r   z : R e f = " i 7 4 8 4 " / > < d 1 p 1 : V a l u e   i : t y p e = " d 1 : s t r i n g " > ' T 6 8 ' ! 7 9 : 7 9 < / d 1 p 1 : V a l u e > < / d 2 : a n y T y p e > < d 2 : a n y T y p e   z : I d = " i 7 5 5 4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7 4 8 3 " / > < d 1 p 1 : U U I D > 5 b 0 2 3 0 1 4 - 9 6 4 7 - 4 f 2 c - b c 8 4 - f 9 0 8 e 7 8 2 8 8 d c < / d 1 p 1 : U U I D > < d 1 p 1 : C o n t a i n e r   z : R e f = " i 7 4 8 4 " / > < d 1 p 1 : V a l u e   i : t y p e = " d 1 : s t r i n g " > ' T 6 9 ' ! 7 9 : 7 9 < / d 1 p 1 : V a l u e > < / d 2 : a n y T y p e > < d 2 : a n y T y p e   z : I d = " i 7 5 5 5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7 4 8 3 " / > < d 1 p 1 : U U I D > 4 3 a 8 5 6 e 9 - 3 c 7 a - 4 b a 9 - 8 2 8 7 - 7 a 7 4 7 9 9 e c 7 1 2 < / d 1 p 1 : U U I D > < d 1 p 1 : C o n t a i n e r   z : R e f = " i 7 4 8 4 " / > < d 1 p 1 : V a l u e   i : t y p e = " d 1 : s t r i n g " > ' T 7 0 ' ! 8 0 : 8 0 < / d 1 p 1 : V a l u e > < / d 2 : a n y T y p e > < d 2 : a n y T y p e   z : I d = " i 7 5 5 6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7 4 8 3 " / > < d 1 p 1 : U U I D > 9 4 7 3 d f 8 3 - 4 2 c 9 - 4 e 3 f - b a 8 c - 4 2 5 5 9 0 6 2 6 d b 7 < / d 1 p 1 : U U I D > < d 1 p 1 : C o n t a i n e r   z : R e f = " i 7 4 8 4 " / > < d 1 p 1 : V a l u e   i : t y p e = " d 1 : s t r i n g " > ' T 7 1 ' ! 8 0 : 8 0 < / d 1 p 1 : V a l u e > < / d 2 : a n y T y p e > < d 2 : a n y T y p e   z : I d = " i 7 5 5 7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7 4 8 3 " / > < d 1 p 1 : U U I D > 1 7 5 3 b 5 3 6 - d a c 7 - 4 c 8 2 - b b 6 9 - 3 a 1 a 4 b 1 9 a c d d < / d 1 p 1 : U U I D > < d 1 p 1 : C o n t a i n e r   z : R e f = " i 7 4 8 4 " / > < d 1 p 1 : V a l u e   i : t y p e = " d 1 : s t r i n g " > ' T 7 2 ' ! 8 0 : 8 0 < / d 1 p 1 : V a l u e > < / d 2 : a n y T y p e > < d 2 : a n y T y p e   z : I d = " i 7 5 5 8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7 4 8 3 " / > < d 1 p 1 : U U I D > 7 e 2 4 a 2 5 c - 4 5 1 e - 4 6 4 1 - 9 6 1 4 - 4 a e f 2 a c a 5 8 6 c < / d 1 p 1 : U U I D > < d 1 p 1 : C o n t a i n e r   z : R e f = " i 7 4 8 4 " / > < d 1 p 1 : V a l u e   i : t y p e = " d 1 : s t r i n g " > ' T 7 3 ' ! 8 0 : 8 0 < / d 1 p 1 : V a l u e > < / d 2 : a n y T y p e > < d 2 : a n y T y p e   z : I d = " i 7 5 5 9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7 4 8 3 " / > < d 1 p 1 : U U I D > d 0 4 8 d 9 e a - e 6 3 2 - 4 e c 1 - a 3 9 b - b f e 8 1 a f 8 7 9 6 6 < / d 1 p 1 : U U I D > < d 1 p 1 : C o n t a i n e r   z : R e f = " i 7 4 8 4 " / > < d 1 p 1 : V a l u e   i : t y p e = " d 1 : s t r i n g " > ' T 7 4 ' ! 8 0 : 8 0 < / d 1 p 1 : V a l u e > < / d 2 : a n y T y p e > < d 2 : a n y T y p e   z : I d = " i 7 5 6 0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7 4 8 3 " / > < d 1 p 1 : U U I D > 2 8 8 d 2 2 8 a - 9 8 d 7 - 4 0 4 b - 9 1 2 d - 0 7 0 b 8 5 5 a a 3 9 8 < / d 1 p 1 : U U I D > < d 1 p 1 : C o n t a i n e r   z : R e f = " i 7 4 8 4 " / > < d 1 p 1 : V a l u e   i : t y p e = " d 1 : s t r i n g " > ' T 7 5 ' ! 7 9 : 7 9 < / d 1 p 1 : V a l u e > < / d 2 : a n y T y p e > < d 2 : a n y T y p e   z : I d = " i 7 5 6 1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7 4 8 3 " / > < d 1 p 1 : U U I D > 9 1 8 5 c 4 0 8 - a 7 d 0 - 4 d 9 5 - b 8 6 b - 0 8 7 3 7 c d 5 9 3 2 8 < / d 1 p 1 : U U I D > < d 1 p 1 : C o n t a i n e r   z : R e f = " i 7 4 8 4 " / > < d 1 p 1 : V a l u e   i : t y p e = " d 1 : s t r i n g " > ' T 7 6 ' ! 7 9 : 7 9 < / d 1 p 1 : V a l u e > < / d 2 : a n y T y p e > < d 2 : a n y T y p e   z : I d = " i 7 5 6 2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7 4 8 3 " / > < d 1 p 1 : U U I D > 2 0 8 2 a 3 9 f - 2 b 2 e - 4 a e 9 - a 4 1 c - b 7 c 5 9 4 7 0 4 1 8 7 < / d 1 p 1 : U U I D > < d 1 p 1 : C o n t a i n e r   z : R e f = " i 7 4 8 4 " / > < d 1 p 1 : V a l u e   i : t y p e = " d 1 : s t r i n g " > ' T 7 7 ' ! 7 9 : 7 9 < / d 1 p 1 : V a l u e > < / d 2 : a n y T y p e > < d 2 : a n y T y p e   z : I d = " i 7 5 6 3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7 4 8 3 " / > < d 1 p 1 : U U I D > 6 4 7 b c 6 9 6 - 6 7 6 c - 4 e 3 e - 9 d a a - 9 8 5 7 3 6 8 c 1 f e 8 < / d 1 p 1 : U U I D > < d 1 p 1 : C o n t a i n e r   z : R e f = " i 7 4 8 4 " / > < d 1 p 1 : V a l u e   i : t y p e = " d 1 : s t r i n g " > ' T 7 8 ' ! 7 9 : 7 9 < / d 1 p 1 : V a l u e > < / d 2 : a n y T y p e > < d 2 : a n y T y p e   z : I d = " i 7 5 6 4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7 4 8 3 " / > < d 1 p 1 : U U I D > 2 4 5 7 5 c e 8 - 9 2 2 a - 4 a c 7 - b 7 6 9 - 3 2 c 8 4 8 7 6 d a 5 3 < / d 1 p 1 : U U I D > < d 1 p 1 : C o n t a i n e r   z : R e f = " i 7 4 8 4 " / > < d 1 p 1 : V a l u e   i : t y p e = " d 1 : s t r i n g " > ' T 7 9 ' ! 8 0 : 8 0 < / d 1 p 1 : V a l u e > < / d 2 : a n y T y p e > < d 2 : a n y T y p e   z : I d = " i 7 5 6 5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7 4 8 3 " / > < d 1 p 1 : U U I D > 1 d d d c 5 4 f - 6 8 d e - 4 f 6 2 - b e d 8 - 0 e 5 d e e e 7 2 1 5 6 < / d 1 p 1 : U U I D > < d 1 p 1 : C o n t a i n e r   z : R e f = " i 7 4 8 4 " / > < d 1 p 1 : V a l u e   i : t y p e = " d 1 : s t r i n g " > ' T 8 0 ' ! 8 0 : 8 0 < / d 1 p 1 : V a l u e > < / d 2 : a n y T y p e > < d 2 : a n y T y p e   z : I d = " i 7 5 6 6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7 4 8 3 " / > < d 1 p 1 : U U I D > 9 9 b 7 8 1 5 7 - 7 d 5 1 - 4 9 f a - b c 7 9 - 4 c 5 5 a 2 c e 2 6 e 6 < / d 1 p 1 : U U I D > < d 1 p 1 : C o n t a i n e r   z : R e f = " i 7 4 8 4 " / > < d 1 p 1 : V a l u e   i : t y p e = " d 1 : s t r i n g " > ' T 8 1 ' ! 8 0 : 8 0 < / d 1 p 1 : V a l u e > < / d 2 : a n y T y p e > < d 2 : a n y T y p e   z : I d = " i 7 5 6 7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7 4 8 3 " / > < d 1 p 1 : U U I D > 1 9 5 e c 4 f 4 - f c 7 2 - 4 c c 6 - 8 5 a f - 3 9 4 d 0 8 b 2 5 0 9 7 < / d 1 p 1 : U U I D > < d 1 p 1 : C o n t a i n e r   z : R e f = " i 7 4 8 4 " / > < d 1 p 1 : V a l u e   i : t y p e = " d 1 : s t r i n g " > ' T 8 2 ' ! 7 9 : 7 9 < / d 1 p 1 : V a l u e > < / d 2 : a n y T y p e > < d 2 : a n y T y p e   z : I d = " i 7 5 6 8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7 4 8 3 " / > < d 1 p 1 : U U I D > 1 e d 3 2 4 1 2 - 5 8 f 0 - 4 a 2 c - 8 4 b 0 - 6 c 1 0 6 5 4 9 c 5 c 1 < / d 1 p 1 : U U I D > < d 1 p 1 : C o n t a i n e r   z : R e f = " i 7 4 8 4 " / > < d 1 p 1 : V a l u e   i : t y p e = " d 1 : s t r i n g " > ' T 8 3 ' ! 7 9 : 7 9 < / d 1 p 1 : V a l u e > < / d 2 : a n y T y p e > < d 2 : a n y T y p e   z : I d = " i 7 5 6 9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7 4 8 3 " / > < d 1 p 1 : U U I D > 1 e 0 4 f b 7 7 - d a b 9 - 4 9 c 2 - 9 e e 2 - c 4 6 a 6 b 3 b 5 5 9 a < / d 1 p 1 : U U I D > < d 1 p 1 : C o n t a i n e r   z : R e f = " i 7 4 8 4 " / > < d 1 p 1 : V a l u e   i : t y p e = " d 1 : s t r i n g " > ' T 8 4 ' ! 7 9 : 7 9 < / d 1 p 1 : V a l u e > < / d 2 : a n y T y p e > < d 2 : a n y T y p e   z : I d = " i 7 5 7 0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7 4 8 3 " / > < d 1 p 1 : U U I D > c 1 e 2 5 f 7 0 - d a 9 e - 4 9 5 6 - b 4 e 9 - 4 e 1 e 2 6 4 6 c 0 7 f < / d 1 p 1 : U U I D > < d 1 p 1 : C o n t a i n e r   z : R e f = " i 7 4 8 4 " / > < d 1 p 1 : V a l u e   i : t y p e = " d 1 : s t r i n g " > ' T 8 5 ' ! 7 9 : 7 9 < / d 1 p 1 : V a l u e > < / d 2 : a n y T y p e > < d 2 : a n y T y p e   z : I d = " i 7 5 7 1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7 4 8 3 " / > < d 1 p 1 : U U I D > 7 5 f e e 2 0 d - 6 6 0 3 - 4 1 7 6 - 9 9 0 c - a 4 4 c d 5 1 a 7 5 c 1 < / d 1 p 1 : U U I D > < d 1 p 1 : C o n t a i n e r   z : R e f = " i 7 4 8 4 " / > < d 1 p 1 : V a l u e   i : t y p e = " d 1 : s t r i n g " > ' T 8 6 ' ! 7 8 : 7 8 < / d 1 p 1 : V a l u e > < / d 2 : a n y T y p e > < d 2 : a n y T y p e   z : I d = " i 7 5 7 2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7 4 8 3 " / > < d 1 p 1 : U U I D > e 2 c 5 5 0 c 0 - f 7 7 4 - 4 b f f - b 8 8 f - a 1 7 5 2 1 e 2 3 6 c b < / d 1 p 1 : U U I D > < d 1 p 1 : C o n t a i n e r   z : R e f = " i 7 4 8 4 " / > < d 1 p 1 : V a l u e   i : t y p e = " d 1 : s t r i n g " > ' T 8 7 ' ! 7 9 : 7 9 < / d 1 p 1 : V a l u e > < / d 2 : a n y T y p e > < d 2 : a n y T y p e   z : I d = " i 7 5 7 3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7 4 8 3 " / > < d 1 p 1 : U U I D > 0 2 5 5 d d 7 f - b f 8 5 - 4 7 f 8 - a d 7 4 - 1 6 0 7 b d c 8 2 1 e 0 < / d 1 p 1 : U U I D > < d 1 p 1 : C o n t a i n e r   z : R e f = " i 7 4 8 4 " / > < d 1 p 1 : V a l u e   i : t y p e = " d 1 : s t r i n g " > ' T 8 8 ' ! 7 9 : 7 9 < / d 1 p 1 : V a l u e > < / d 2 : a n y T y p e > < d 2 : a n y T y p e   z : I d = " i 7 5 7 4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7 4 8 3 " / > < d 1 p 1 : U U I D > 7 3 3 6 1 6 d 6 - 1 7 c a - 4 0 6 f - 9 d 9 d - e e f d 4 f 0 7 2 d 2 c < / d 1 p 1 : U U I D > < d 1 p 1 : C o n t a i n e r   z : R e f = " i 7 4 8 4 " / > < d 1 p 1 : V a l u e   i : t y p e = " d 1 : s t r i n g " > ' T 8 9 ' ! 7 9 : 7 9 < / d 1 p 1 : V a l u e > < / d 2 : a n y T y p e > < d 2 : a n y T y p e   z : I d = " i 7 5 7 5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7 4 8 3 " / > < d 1 p 1 : U U I D > 8 5 3 b 6 1 0 8 - 9 c e a - 4 1 3 a - 9 4 2 8 - d 6 1 e 5 5 2 0 5 2 4 0 < / d 1 p 1 : U U I D > < d 1 p 1 : C o n t a i n e r   z : R e f = " i 7 4 8 4 " / > < d 1 p 1 : V a l u e   i : t y p e = " d 1 : s t r i n g " > ' T 9 0 ' ! 7 8 : 7 8 < / d 1 p 1 : V a l u e > < / d 2 : a n y T y p e > < d 2 : a n y T y p e   z : I d = " i 7 5 7 6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7 4 8 3 " / > < d 1 p 1 : U U I D > 5 c 4 8 f a 3 6 - a e 6 8 - 4 7 c b - 9 f d 3 - b a 1 1 8 2 1 2 a 4 7 9 < / d 1 p 1 : U U I D > < d 1 p 1 : C o n t a i n e r   z : R e f = " i 7 4 8 4 " / > < d 1 p 1 : V a l u e   i : t y p e = " d 1 : s t r i n g " > ' T 9 1 ' ! 7 8 : 7 8 < / d 1 p 1 : V a l u e > < / d 2 : a n y T y p e > < d 2 : a n y T y p e   z : I d = " i 7 5 7 7 "   i : t y p e = " d 1 p 1 : M D M P r o p e r t y " > < d 1 p 1 : N a m e > C o m p a r i s o n R e s u l t < / d 1 p 1 : N a m e > < d 1 p 1 : P a r e n t   z : R e f = " i 7 4 8 3 " / > < d 1 p 1 : U U I D > 9 0 7 f 3 7 e 0 - f 6 5 e - 4 3 8 4 - 9 8 1 f - f d f 4 6 3 3 b 6 a d 8 < / d 1 p 1 : U U I D > < d 1 p 1 : C o n t a i n e r   z : R e f = " i 7 4 8 4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5 7 8 " > < d 1 p 1 : U U I D > b 9 0 4 1 1 7 6 - 2 a 0 2 - 4 3 a 8 - a 6 5 4 - d c 9 9 c c c 6 e 6 f f < / d 1 p 1 : U U I D > < d 1 p 1 : _ e l e m e n t s > < d 2 : a n y T y p e   z : R e f = " i 7 4 8 5 " / > < d 2 : a n y T y p e   z : R e f = " i 7 4 8 6 " / > < d 2 : a n y T y p e   z : R e f = " i 7 4 8 7 " / > < d 2 : a n y T y p e   z : R e f = " i 7 4 8 8 " / > < d 2 : a n y T y p e   z : R e f = " i 7 4 8 9 " / > < d 2 : a n y T y p e   z : R e f = " i 7 4 9 0 " / > < d 2 : a n y T y p e   z : R e f = " i 7 4 9 1 " / > < d 2 : a n y T y p e   z : R e f = " i 7 4 9 2 " / > < d 2 : a n y T y p e   z : R e f = " i 7 4 9 3 " / > < d 2 : a n y T y p e   z : R e f = " i 7 4 9 4 " / > < d 2 : a n y T y p e   z : R e f = " i 7 4 9 5 " / > < d 2 : a n y T y p e   z : R e f = " i 7 4 9 6 " / > < d 2 : a n y T y p e   z : R e f = " i 7 4 9 7 " / > < d 2 : a n y T y p e   z : R e f = " i 7 4 9 8 " / > < d 2 : a n y T y p e   z : R e f = " i 7 4 9 9 " / > < d 2 : a n y T y p e   z : R e f = " i 7 5 0 0 " / > < d 2 : a n y T y p e   z : R e f = " i 7 5 0 1 " / > < d 2 : a n y T y p e   z : R e f = " i 7 5 0 2 " / > < d 2 : a n y T y p e   z : R e f = " i 7 5 0 3 " / > < d 2 : a n y T y p e   z : R e f = " i 7 5 0 4 " / > < d 2 : a n y T y p e   z : R e f = " i 7 5 0 5 " / > < d 2 : a n y T y p e   z : R e f = " i 7 5 0 6 " / > < d 2 : a n y T y p e   z : R e f = " i 7 5 0 7 " / > < d 2 : a n y T y p e   z : R e f = " i 7 5 0 8 " / > < d 2 : a n y T y p e   z : R e f = " i 7 5 0 9 " / > < d 2 : a n y T y p e   z : R e f = " i 7 5 1 0 " / > < d 2 : a n y T y p e   z : R e f = " i 7 5 1 1 " / > < d 2 : a n y T y p e   z : R e f = " i 7 5 1 2 " / > < d 2 : a n y T y p e   z : R e f = " i 7 5 1 3 " / > < d 2 : a n y T y p e   z : R e f = " i 7 5 1 4 " / > < d 2 : a n y T y p e   z : R e f = " i 7 5 1 5 " / > < d 2 : a n y T y p e   z : R e f = " i 7 5 1 6 " / > < d 2 : a n y T y p e   z : R e f = " i 7 5 1 7 " / > < d 2 : a n y T y p e   z : R e f = " i 7 5 1 8 " / > < d 2 : a n y T y p e   z : R e f = " i 7 5 1 9 " / > < d 2 : a n y T y p e   z : R e f = " i 7 5 2 0 " / > < d 2 : a n y T y p e   z : R e f = " i 7 5 2 1 " / > < d 2 : a n y T y p e   z : R e f = " i 7 5 2 2 " / > < d 2 : a n y T y p e   z : R e f = " i 7 5 2 3 " / > < d 2 : a n y T y p e   z : R e f = " i 7 5 2 4 " / > < d 2 : a n y T y p e   z : R e f = " i 7 5 2 5 " / > < d 2 : a n y T y p e   z : R e f = " i 7 5 2 6 " / > < d 2 : a n y T y p e   z : R e f = " i 7 5 2 7 " / > < d 2 : a n y T y p e   z : R e f = " i 7 5 2 8 " / > < d 2 : a n y T y p e   z : R e f = " i 7 5 2 9 " / > < d 2 : a n y T y p e   z : R e f = " i 7 5 3 0 " / > < d 2 : a n y T y p e   z : R e f = " i 7 5 3 1 " / > < d 2 : a n y T y p e   z : R e f = " i 7 5 3 2 " / > < d 2 : a n y T y p e   z : R e f = " i 7 5 3 3 " / > < d 2 : a n y T y p e   z : R e f = " i 7 5 3 4 " / > < d 2 : a n y T y p e   z : R e f = " i 7 5 3 5 " / > < d 2 : a n y T y p e   z : R e f = " i 7 5 3 6 " / > < d 2 : a n y T y p e   z : R e f = " i 7 5 3 7 " / > < d 2 : a n y T y p e   z : R e f = " i 7 5 3 8 " / > < d 2 : a n y T y p e   z : R e f = " i 7 5 3 9 " / > < d 2 : a n y T y p e   z : R e f = " i 7 5 4 0 " / > < d 2 : a n y T y p e   z : R e f = " i 7 5 4 1 " / > < d 2 : a n y T y p e   z : R e f = " i 7 5 4 2 " / > < d 2 : a n y T y p e   z : R e f = " i 7 5 4 3 " / > < d 2 : a n y T y p e   z : R e f = " i 7 5 4 4 " / > < d 2 : a n y T y p e   z : R e f = " i 7 5 4 5 " / > < d 2 : a n y T y p e   z : R e f = " i 7 5 4 6 " / > < d 2 : a n y T y p e   z : R e f = " i 7 5 4 7 " / > < d 2 : a n y T y p e   z : R e f = " i 7 5 4 8 " / > < d 2 : a n y T y p e   z : R e f = " i 7 5 4 9 " / > < d 2 : a n y T y p e   z : R e f = " i 7 5 5 0 " / > < d 2 : a n y T y p e   z : R e f = " i 7 5 5 1 " / > < d 2 : a n y T y p e   z : R e f = " i 7 5 5 2 " / > < d 2 : a n y T y p e   z : R e f = " i 7 5 5 3 " / > < d 2 : a n y T y p e   z : R e f = " i 7 5 5 4 " / > < d 2 : a n y T y p e   z : R e f = " i 7 5 5 5 " / > < d 2 : a n y T y p e   z : R e f = " i 7 5 5 6 " / > < d 2 : a n y T y p e   z : R e f = " i 7 5 5 7 " / > < d 2 : a n y T y p e   z : R e f = " i 7 5 5 8 " / > < d 2 : a n y T y p e   z : R e f = " i 7 5 5 9 " / > < d 2 : a n y T y p e   z : R e f = " i 7 5 6 0 " / > < d 2 : a n y T y p e   z : R e f = " i 7 5 6 1 " / > < d 2 : a n y T y p e   z : R e f = " i 7 5 6 2 " / > < d 2 : a n y T y p e   z : R e f = " i 7 5 6 3 " / > < d 2 : a n y T y p e   z : R e f = " i 7 5 6 4 " / > < d 2 : a n y T y p e   z : R e f = " i 7 5 6 5 " / > < d 2 : a n y T y p e   z : R e f = " i 7 5 6 6 " / > < d 2 : a n y T y p e   z : R e f = " i 7 5 6 7 " / > < d 2 : a n y T y p e   z : R e f = " i 7 5 6 8 " / > < d 2 : a n y T y p e   z : R e f = " i 7 5 6 9 " / > < d 2 : a n y T y p e   z : R e f = " i 7 5 7 0 " / > < d 2 : a n y T y p e   z : R e f = " i 7 5 7 1 " / > < d 2 : a n y T y p e   z : R e f = " i 7 5 7 2 " / > < d 2 : a n y T y p e   z : R e f = " i 7 5 7 3 " / > < d 2 : a n y T y p e   z : R e f = " i 7 5 7 4 " / > < d 2 : a n y T y p e   z : R e f = " i 7 5 7 5 " / > < d 2 : a n y T y p e   z : R e f = " i 7 5 7 6 " / > < d 2 : a n y T y p e   z : R e f = " i 7 5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5 7 9 "   i : t y p e = " d 1 p 1 : L a b e l " > < d 1 p 1 : P a r e n t   z : R e f = " i 7 4 8 3 " / > < d 1 p 1 : U U I D > f f 6 4 e d 6 8 - 5 1 8 4 - 4 8 e 9 - a 9 c e - c 2 0 f 9 4 5 0 1 d 6 6 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  -   S e r v i c e s   a u x   p e r s o n n e s 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7 5 8 0 "   i : t y p e = " d 1 p 1 : E l e m e n t " > < d 1 p 1 : N a m e > S T & a m p ; 3 2 ; D o m a i n e s & a m p ; 3 2 ; t e c h n i c o & a m p ; 4 5 ; p r o f e s s i o n n e l s & a m p ; 3 2 ; d e s & a m p ; 3 2 ; s e r v i c e s & a m p ; 3 2 ; & a m p ; 4 5 ; & a m p ; 3 2 ; S T & a m p ; 3 2 ; D o m a i n e s & a m p ; 3 2 ; t e c h n i c o & a m p ; 4 5 ; p r o f e s s i o n n e l s & a m p ; 3 2 ; d e s & a m p ; 3 2 ; s e r v i c e s & a m p ; 3 2 ; & a m p ; 4 5 ; & a m p ; 3 2 ; S e r v i c e s & a m p ; 3 2 ; & a m p ; 2 2 4 ; & a m p ; 3 2 ; l a & a m p ; 3 2 ; c o l l e c t i v i t & a m p ; 2 3 3 ; & a m p ; 3 2 ; < / d 1 p 1 : N a m e > < d 1 p 1 : O b j e c t T y p e > E l e m e n t < / d 1 p 1 : O b j e c t T y p e > < d 1 p 1 : P a r e n t   z : R e f = " i 2 4 1 " / > < d 1 p 1 : U U I D > 7 e 8 5 2 9 c b - 3 4 b 4 - 4 5 1 2 - 8 e 6 b - 7 9 8 f c 2 3 e 7 1 7 2 < / d 1 p 1 : U U I D > < d 1 p 1 : _ p r o p e r t i e s   z : I d = " i 7 5 8 1 "   i : t y p e = " d 1 p 1 : M D M P r o p e r t i e s " > < d 1 p 1 : P a r e n t   z : R e f = " i 7 5 8 0 " / > < d 1 p 1 : U U I D > 3 8 5 a 2 8 c 1 - 4 1 e d - 4 1 9 e - a 4 0 3 - 1 9 3 f c 1 2 9 1 3 9 2 < / d 1 p 1 : U U I D > < d 1 p 1 : _ e l e m e n t s > < d 2 : a n y T y p e   z : I d = " i 7 5 8 2 "   i : t y p e = " d 1 p 1 : M D M P r o p e r t y " > < d 1 p 1 : N a m e > S i g L e t t e r < / d 1 p 1 : N a m e > < d 1 p 1 : P a r e n t   z : R e f = " i 7 5 8 0 " / > < d 1 p 1 : U U I D > a d 6 e f 6 0 c - 3 c f f - 4 1 a 2 - 8 9 f 1 - 5 6 9 3 7 b 9 c 9 a f 0 < / d 1 p 1 : U U I D > < d 1 p 1 : C o n t a i n e r   z : R e f = " i 7 5 8 1 " / > < d 1 p 1 : V a l u e   i : t y p e = " d 1 : s t r i n g " > < / d 1 p 1 : V a l u e > < / d 2 : a n y T y p e > < d 2 : a n y T y p e   z : I d = " i 7 5 8 3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7 5 8 0 " / > < d 1 p 1 : U U I D > 5 8 6 8 e 6 9 a - c 2 1 4 - 4 9 a e - a b 7 f - c f 6 2 1 3 9 3 1 7 f 3 < / d 1 p 1 : U U I D > < d 1 p 1 : C o n t a i n e r   z : R e f = " i 7 5 8 1 " / > < d 1 p 1 : V a l u e   i : t y p e = " d 1 : s t r i n g " > ' T 1 ' ! 7 9 : 7 9 < / d 1 p 1 : V a l u e > < / d 2 : a n y T y p e > < d 2 : a n y T y p e   z : I d = " i 7 5 8 4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7 5 8 0 " / > < d 1 p 1 : U U I D > 8 6 4 7 9 b 6 d - 7 8 2 2 - 4 9 b f - b 2 5 c - b 7 8 d f e 2 c 2 b e d < / d 1 p 1 : U U I D > < d 1 p 1 : C o n t a i n e r   z : R e f = " i 7 5 8 1 " / > < d 1 p 1 : V a l u e   i : t y p e = " d 1 : s t r i n g " > ' T 2 ' ! 7 9 : 7 9 < / d 1 p 1 : V a l u e > < / d 2 : a n y T y p e > < d 2 : a n y T y p e   z : I d = " i 7 5 8 5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7 5 8 0 " / > < d 1 p 1 : U U I D > 6 0 8 9 d b 0 f - 1 4 5 b - 4 c c 8 - b 9 c 1 - e 1 2 f 5 2 c 5 3 5 4 c < / d 1 p 1 : U U I D > < d 1 p 1 : C o n t a i n e r   z : R e f = " i 7 5 8 1 " / > < d 1 p 1 : V a l u e   i : t y p e = " d 1 : s t r i n g " > ' T 3 ' ! 7 9 : 7 9 < / d 1 p 1 : V a l u e > < / d 2 : a n y T y p e > < d 2 : a n y T y p e   z : I d = " i 7 5 8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7 5 8 0 " / > < d 1 p 1 : U U I D > d 1 4 8 7 9 0 a - 0 6 6 c - 4 e d 9 - a 8 b 8 - a 2 b 4 c 5 e c 3 c 9 5 < / d 1 p 1 : U U I D > < d 1 p 1 : C o n t a i n e r   z : R e f = " i 7 5 8 1 " / > < d 1 p 1 : V a l u e   i : t y p e = " d 1 : s t r i n g " > ' T 4 ' ! 7 9 : 7 9 < / d 1 p 1 : V a l u e > < / d 2 : a n y T y p e > < d 2 : a n y T y p e   z : I d = " i 7 5 8 7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7 5 8 0 " / > < d 1 p 1 : U U I D > 9 a 9 b 5 2 5 0 - 2 2 5 4 - 4 0 1 6 - b 9 4 3 - 2 f f 9 8 3 f 3 1 9 8 7 < / d 1 p 1 : U U I D > < d 1 p 1 : C o n t a i n e r   z : R e f = " i 7 5 8 1 " / > < d 1 p 1 : V a l u e   i : t y p e = " d 1 : s t r i n g " > ' T 5 ' ! 7 9 : 7 9 < / d 1 p 1 : V a l u e > < / d 2 : a n y T y p e > < d 2 : a n y T y p e   z : I d = " i 7 5 8 8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7 5 8 0 " / > < d 1 p 1 : U U I D > 3 7 3 6 d 8 9 5 - 8 b 8 1 - 4 7 8 d - a 6 6 b - 4 9 b 3 8 4 1 1 f 8 5 b < / d 1 p 1 : U U I D > < d 1 p 1 : C o n t a i n e r   z : R e f = " i 7 5 8 1 " / > < d 1 p 1 : V a l u e   i : t y p e = " d 1 : s t r i n g " > ' T 6 ' ! 7 9 : 7 9 < / d 1 p 1 : V a l u e > < / d 2 : a n y T y p e > < d 2 : a n y T y p e   z : I d = " i 7 5 8 9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7 5 8 0 " / > < d 1 p 1 : U U I D > 5 6 8 6 5 b 3 2 - 6 b 2 9 - 4 8 9 6 - 8 5 8 3 - 6 e c 6 f b f 9 a a a d < / d 1 p 1 : U U I D > < d 1 p 1 : C o n t a i n e r   z : R e f = " i 7 5 8 1 " / > < d 1 p 1 : V a l u e   i : t y p e = " d 1 : s t r i n g " > ' T 7 ' ! 7 9 : 7 9 < / d 1 p 1 : V a l u e > < / d 2 : a n y T y p e > < d 2 : a n y T y p e   z : I d = " i 7 5 9 0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7 5 8 0 " / > < d 1 p 1 : U U I D > e 5 6 f 4 a 3 d - 3 9 7 d - 4 0 e 8 - 8 7 d 5 - d e 5 d 9 5 7 7 d 8 5 3 < / d 1 p 1 : U U I D > < d 1 p 1 : C o n t a i n e r   z : R e f = " i 7 5 8 1 " / > < d 1 p 1 : V a l u e   i : t y p e = " d 1 : s t r i n g " > ' T 8 ' ! 7 9 : 7 9 < / d 1 p 1 : V a l u e > < / d 2 : a n y T y p e > < d 2 : a n y T y p e   z : I d = " i 7 5 9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7 5 8 0 " / > < d 1 p 1 : U U I D > 6 0 8 7 b 8 1 5 - 6 3 8 f - 4 3 6 0 - a 2 9 a - b 0 2 0 c 2 e 0 a 9 7 1 < / d 1 p 1 : U U I D > < d 1 p 1 : C o n t a i n e r   z : R e f = " i 7 5 8 1 " / > < d 1 p 1 : V a l u e   i : t y p e = " d 1 : s t r i n g " > ' T 9 ' ! 7 9 : 7 9 < / d 1 p 1 : V a l u e > < / d 2 : a n y T y p e > < d 2 : a n y T y p e   z : I d = " i 7 5 9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7 5 8 0 " / > < d 1 p 1 : U U I D > 7 0 7 e 1 b 3 b - 4 b 5 a - 4 f c c - 9 6 4 2 - f 3 f 0 5 6 e 6 4 0 7 3 < / d 1 p 1 : U U I D > < d 1 p 1 : C o n t a i n e r   z : R e f = " i 7 5 8 1 " / > < d 1 p 1 : V a l u e   i : t y p e = " d 1 : s t r i n g " > ' T 1 0 ' ! 7 9 : 7 9 < / d 1 p 1 : V a l u e > < / d 2 : a n y T y p e > < d 2 : a n y T y p e   z : I d = " i 7 5 9 3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7 5 8 0 " / > < d 1 p 1 : U U I D > 3 b 7 f 5 4 a e - 7 8 d c - 4 4 f 7 - b 3 0 c - d a 4 f d 1 e 4 8 3 d c < / d 1 p 1 : U U I D > < d 1 p 1 : C o n t a i n e r   z : R e f = " i 7 5 8 1 " / > < d 1 p 1 : V a l u e   i : t y p e = " d 1 : s t r i n g " > ' T 1 1 ' ! 7 9 : 7 9 < / d 1 p 1 : V a l u e > < / d 2 : a n y T y p e > < d 2 : a n y T y p e   z : I d = " i 7 5 9 4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7 5 8 0 " / > < d 1 p 1 : U U I D > 7 c 7 7 f b 6 8 - d 3 9 e - 4 b 5 e - 9 5 e b - c e 9 e 0 c 7 8 0 b 1 f < / d 1 p 1 : U U I D > < d 1 p 1 : C o n t a i n e r   z : R e f = " i 7 5 8 1 " / > < d 1 p 1 : V a l u e   i : t y p e = " d 1 : s t r i n g " > ' T 1 2 ' ! 7 9 : 7 9 < / d 1 p 1 : V a l u e > < / d 2 : a n y T y p e > < d 2 : a n y T y p e   z : I d = " i 7 5 9 5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7 5 8 0 " / > < d 1 p 1 : U U I D > 8 2 c 2 2 1 7 1 - 4 0 9 3 - 4 1 8 4 - a c e 4 - 3 0 2 1 5 4 6 0 3 e c 4 < / d 1 p 1 : U U I D > < d 1 p 1 : C o n t a i n e r   z : R e f = " i 7 5 8 1 " / > < d 1 p 1 : V a l u e   i : t y p e = " d 1 : s t r i n g " > ' T 1 3 ' ! 7 9 : 7 9 < / d 1 p 1 : V a l u e > < / d 2 : a n y T y p e > < d 2 : a n y T y p e   z : I d = " i 7 5 9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7 5 8 0 " / > < d 1 p 1 : U U I D > a 3 2 f 3 f 2 a - 6 6 9 1 - 4 a f 0 - b 2 2 8 - 3 5 8 3 3 e a 4 9 a 1 7 < / d 1 p 1 : U U I D > < d 1 p 1 : C o n t a i n e r   z : R e f = " i 7 5 8 1 " / > < d 1 p 1 : V a l u e   i : t y p e = " d 1 : s t r i n g " > ' T 1 4 ' ! 7 9 : 7 9 < / d 1 p 1 : V a l u e > < / d 2 : a n y T y p e > < d 2 : a n y T y p e   z : I d = " i 7 5 9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7 5 8 0 " / > < d 1 p 1 : U U I D > a b 0 c 2 b 3 6 - 8 2 0 8 - 4 0 0 2 - a 3 a 7 - 2 c 7 b a 2 0 a 4 8 c d < / d 1 p 1 : U U I D > < d 1 p 1 : C o n t a i n e r   z : R e f = " i 7 5 8 1 " / > < d 1 p 1 : V a l u e   i : t y p e = " d 1 : s t r i n g " > ' T 1 5 ' ! 7 9 : 7 9 < / d 1 p 1 : V a l u e > < / d 2 : a n y T y p e > < d 2 : a n y T y p e   z : I d = " i 7 5 9 8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7 5 8 0 " / > < d 1 p 1 : U U I D > b c f 1 b 0 7 0 - 8 0 e 1 - 4 3 c c - 9 d 5 9 - c 2 6 e e f 3 4 3 c 6 6 < / d 1 p 1 : U U I D > < d 1 p 1 : C o n t a i n e r   z : R e f = " i 7 5 8 1 " / > < d 1 p 1 : V a l u e   i : t y p e = " d 1 : s t r i n g " > ' T 1 6 ' ! 7 9 : 7 9 < / d 1 p 1 : V a l u e > < / d 2 : a n y T y p e > < d 2 : a n y T y p e   z : I d = " i 7 5 9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7 5 8 0 " / > < d 1 p 1 : U U I D > 7 1 6 7 5 0 4 3 - 8 8 2 7 - 4 4 f 9 - a 4 f d - 8 d 3 8 0 6 1 5 3 3 c 5 < / d 1 p 1 : U U I D > < d 1 p 1 : C o n t a i n e r   z : R e f = " i 7 5 8 1 " / > < d 1 p 1 : V a l u e   i : t y p e = " d 1 : s t r i n g " > ' T 1 7 ' ! 7 9 : 7 9 < / d 1 p 1 : V a l u e > < / d 2 : a n y T y p e > < d 2 : a n y T y p e   z : I d = " i 7 6 0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7 5 8 0 " / > < d 1 p 1 : U U I D > 9 9 f 5 b 0 a e - a c c 8 - 4 b 0 4 - b 7 6 b - 2 6 3 f a 4 b 7 f d 4 0 < / d 1 p 1 : U U I D > < d 1 p 1 : C o n t a i n e r   z : R e f = " i 7 5 8 1 " / > < d 1 p 1 : V a l u e   i : t y p e = " d 1 : s t r i n g " > ' T 1 8 ' ! 7 9 : 7 9 < / d 1 p 1 : V a l u e > < / d 2 : a n y T y p e > < d 2 : a n y T y p e   z : I d = " i 7 6 0 1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7 5 8 0 " / > < d 1 p 1 : U U I D > 1 8 b 6 6 7 9 f - 4 c 6 3 - 4 c 4 c - 9 0 e 4 - 1 b 0 0 f 3 d f 7 f b 4 < / d 1 p 1 : U U I D > < d 1 p 1 : C o n t a i n e r   z : R e f = " i 7 5 8 1 " / > < d 1 p 1 : V a l u e   i : t y p e = " d 1 : s t r i n g " > ' T 1 9 ' ! 7 9 : 7 9 < / d 1 p 1 : V a l u e > < / d 2 : a n y T y p e > < d 2 : a n y T y p e   z : I d = " i 7 6 0 2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7 5 8 0 " / > < d 1 p 1 : U U I D > 5 8 0 3 4 5 6 d - e a 6 d - 4 1 4 8 - b 3 a b - 0 7 a 9 7 7 5 3 2 d c 6 < / d 1 p 1 : U U I D > < d 1 p 1 : C o n t a i n e r   z : R e f = " i 7 5 8 1 " / > < d 1 p 1 : V a l u e   i : t y p e = " d 1 : s t r i n g " > ' T 2 0 ' ! 7 9 : 7 9 < / d 1 p 1 : V a l u e > < / d 2 : a n y T y p e > < d 2 : a n y T y p e   z : I d = " i 7 6 0 3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7 5 8 0 " / > < d 1 p 1 : U U I D > 8 0 b 6 f 4 d 9 - 5 5 d b - 4 b b 1 - a c 0 6 - d 6 c d 7 f 1 4 b 8 5 9 < / d 1 p 1 : U U I D > < d 1 p 1 : C o n t a i n e r   z : R e f = " i 7 5 8 1 " / > < d 1 p 1 : V a l u e   i : t y p e = " d 1 : s t r i n g " > ' T 2 1 ' ! 7 9 : 7 9 < / d 1 p 1 : V a l u e > < / d 2 : a n y T y p e > < d 2 : a n y T y p e   z : I d = " i 7 6 0 4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7 5 8 0 " / > < d 1 p 1 : U U I D > e 1 3 e 9 e 7 d - 1 a b 5 - 4 9 8 0 - 8 6 2 4 - 1 a 7 d c a c 4 8 4 1 e < / d 1 p 1 : U U I D > < d 1 p 1 : C o n t a i n e r   z : R e f = " i 7 5 8 1 " / > < d 1 p 1 : V a l u e   i : t y p e = " d 1 : s t r i n g " > ' T 2 2 ' ! 8 0 : 8 0 < / d 1 p 1 : V a l u e > < / d 2 : a n y T y p e > < d 2 : a n y T y p e   z : I d = " i 7 6 0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7 5 8 0 " / > < d 1 p 1 : U U I D > 7 d 9 3 9 e 7 9 - 7 1 2 5 - 4 e 1 d - 8 6 1 c - 3 e 2 3 c a 0 8 8 3 8 e < / d 1 p 1 : U U I D > < d 1 p 1 : C o n t a i n e r   z : R e f = " i 7 5 8 1 " / > < d 1 p 1 : V a l u e   i : t y p e = " d 1 : s t r i n g " > ' T 2 3 ' ! 8 0 : 8 0 < / d 1 p 1 : V a l u e > < / d 2 : a n y T y p e > < d 2 : a n y T y p e   z : I d = " i 7 6 0 6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7 5 8 0 " / > < d 1 p 1 : U U I D > 7 7 2 2 f a 1 3 - 6 7 b 4 - 4 a 7 5 - 8 7 3 c - a b e 9 6 1 3 d 8 d d f < / d 1 p 1 : U U I D > < d 1 p 1 : C o n t a i n e r   z : R e f = " i 7 5 8 1 " / > < d 1 p 1 : V a l u e   i : t y p e = " d 1 : s t r i n g " > ' T 2 4 ' ! 8 0 : 8 0 < / d 1 p 1 : V a l u e > < / d 2 : a n y T y p e > < d 2 : a n y T y p e   z : I d = " i 7 6 0 7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7 5 8 0 " / > < d 1 p 1 : U U I D > f c b e c e a 9 - 3 9 b 9 - 4 e 5 7 - 9 6 b c - b 2 e a 0 d 7 c 4 3 a f < / d 1 p 1 : U U I D > < d 1 p 1 : C o n t a i n e r   z : R e f = " i 7 5 8 1 " / > < d 1 p 1 : V a l u e   i : t y p e = " d 1 : s t r i n g " > ' T 2 5 ' ! 8 0 : 8 0 < / d 1 p 1 : V a l u e > < / d 2 : a n y T y p e > < d 2 : a n y T y p e   z : I d = " i 7 6 0 8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7 5 8 0 " / > < d 1 p 1 : U U I D > f 5 8 9 a 1 3 b - 8 0 9 e - 4 4 2 f - b d b a - 5 7 6 6 f c 3 7 f 3 9 a < / d 1 p 1 : U U I D > < d 1 p 1 : C o n t a i n e r   z : R e f = " i 7 5 8 1 " / > < d 1 p 1 : V a l u e   i : t y p e = " d 1 : s t r i n g " > ' T 2 6 ' ! 8 0 : 8 0 < / d 1 p 1 : V a l u e > < / d 2 : a n y T y p e > < d 2 : a n y T y p e   z : I d = " i 7 6 0 9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7 5 8 0 " / > < d 1 p 1 : U U I D > 1 c 3 e 4 b c 8 - 1 b e 5 - 4 5 9 2 - a 6 d 5 - b d 6 7 9 7 f 2 4 a 5 e < / d 1 p 1 : U U I D > < d 1 p 1 : C o n t a i n e r   z : R e f = " i 7 5 8 1 " / > < d 1 p 1 : V a l u e   i : t y p e = " d 1 : s t r i n g " > ' T 2 7 ' ! 8 0 : 8 0 < / d 1 p 1 : V a l u e > < / d 2 : a n y T y p e > < d 2 : a n y T y p e   z : I d = " i 7 6 1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7 5 8 0 " / > < d 1 p 1 : U U I D > 0 6 7 d 4 a b b - 9 7 c f - 4 7 5 a - a c 3 8 - 6 b c d 5 2 8 6 5 7 7 d < / d 1 p 1 : U U I D > < d 1 p 1 : C o n t a i n e r   z : R e f = " i 7 5 8 1 " / > < d 1 p 1 : V a l u e   i : t y p e = " d 1 : s t r i n g " > ' T 2 8 ' ! 8 0 : 8 0 < / d 1 p 1 : V a l u e > < / d 2 : a n y T y p e > < d 2 : a n y T y p e   z : I d = " i 7 6 1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7 5 8 0 " / > < d 1 p 1 : U U I D > 1 0 4 9 4 d d 2 - 1 9 a 8 - 4 b e 7 - b a 5 c - 1 4 c e b 2 5 6 d 0 5 6 < / d 1 p 1 : U U I D > < d 1 p 1 : C o n t a i n e r   z : R e f = " i 7 5 8 1 " / > < d 1 p 1 : V a l u e   i : t y p e = " d 1 : s t r i n g " > ' T 2 9 ' ! 8 0 : 8 0 < / d 1 p 1 : V a l u e > < / d 2 : a n y T y p e > < d 2 : a n y T y p e   z : I d = " i 7 6 1 2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7 5 8 0 " / > < d 1 p 1 : U U I D > c 1 4 b 0 7 6 4 - 8 2 c 2 - 4 6 b d - b e a 3 - d 8 d 1 f b d a e 9 9 7 < / d 1 p 1 : U U I D > < d 1 p 1 : C o n t a i n e r   z : R e f = " i 7 5 8 1 " / > < d 1 p 1 : V a l u e   i : t y p e = " d 1 : s t r i n g " > ' T 3 0 ' ! 8 1 : 8 1 < / d 1 p 1 : V a l u e > < / d 2 : a n y T y p e > < d 2 : a n y T y p e   z : I d = " i 7 6 1 3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7 5 8 0 " / > < d 1 p 1 : U U I D > 4 8 f b 9 e a 6 - 4 6 a 2 - 4 b 6 d - b 2 d f - 1 d 8 1 8 3 9 9 8 1 5 9 < / d 1 p 1 : U U I D > < d 1 p 1 : C o n t a i n e r   z : R e f = " i 7 5 8 1 " / > < d 1 p 1 : V a l u e   i : t y p e = " d 1 : s t r i n g " > ' T 3 1 ' ! 8 1 : 8 1 < / d 1 p 1 : V a l u e > < / d 2 : a n y T y p e > < d 2 : a n y T y p e   z : I d = " i 7 6 1 4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7 5 8 0 " / > < d 1 p 1 : U U I D > 5 9 8 4 5 f a 7 - f 8 0 4 - 4 6 f 5 - b d a 0 - f d d a 6 f 4 9 0 5 9 a < / d 1 p 1 : U U I D > < d 1 p 1 : C o n t a i n e r   z : R e f = " i 7 5 8 1 " / > < d 1 p 1 : V a l u e   i : t y p e = " d 1 : s t r i n g " > ' T 3 2 ' ! 8 1 : 8 1 < / d 1 p 1 : V a l u e > < / d 2 : a n y T y p e > < d 2 : a n y T y p e   z : I d = " i 7 6 1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7 5 8 0 " / > < d 1 p 1 : U U I D > b 4 6 f 4 0 9 9 - 4 8 3 a - 4 2 7 5 - a 4 0 d - c 1 5 c 0 d 3 4 c 8 1 9 < / d 1 p 1 : U U I D > < d 1 p 1 : C o n t a i n e r   z : R e f = " i 7 5 8 1 " / > < d 1 p 1 : V a l u e   i : t y p e = " d 1 : s t r i n g " > ' T 3 3 ' ! 8 1 : 8 1 < / d 1 p 1 : V a l u e > < / d 2 : a n y T y p e > < d 2 : a n y T y p e   z : I d = " i 7 6 1 6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7 5 8 0 " / > < d 1 p 1 : U U I D > e 9 7 e f e 9 7 - e c d 0 - 4 f b b - 9 1 3 a - d 5 a 6 0 a 7 e b 2 7 3 < / d 1 p 1 : U U I D > < d 1 p 1 : C o n t a i n e r   z : R e f = " i 7 5 8 1 " / > < d 1 p 1 : V a l u e   i : t y p e = " d 1 : s t r i n g " > ' T 3 4 ' ! 8 1 : 8 1 < / d 1 p 1 : V a l u e > < / d 2 : a n y T y p e > < d 2 : a n y T y p e   z : I d = " i 7 6 1 7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7 5 8 0 " / > < d 1 p 1 : U U I D > e 9 b e f 3 3 a - 8 e a a - 4 4 e 5 - 8 5 c 2 - 0 b d 2 2 4 a 4 9 f e 7 < / d 1 p 1 : U U I D > < d 1 p 1 : C o n t a i n e r   z : R e f = " i 7 5 8 1 " / > < d 1 p 1 : V a l u e   i : t y p e = " d 1 : s t r i n g " > ' T 3 5 ' ! 8 1 : 8 1 < / d 1 p 1 : V a l u e > < / d 2 : a n y T y p e > < d 2 : a n y T y p e   z : I d = " i 7 6 1 8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7 5 8 0 " / > < d 1 p 1 : U U I D > e 5 0 c e d b a - 0 7 a d - 4 c 1 2 - 8 3 9 a - 9 5 3 c 2 a 9 b a 4 2 1 < / d 1 p 1 : U U I D > < d 1 p 1 : C o n t a i n e r   z : R e f = " i 7 5 8 1 " / > < d 1 p 1 : V a l u e   i : t y p e = " d 1 : s t r i n g " > ' T 3 6 ' ! 8 1 : 8 1 < / d 1 p 1 : V a l u e > < / d 2 : a n y T y p e > < d 2 : a n y T y p e   z : I d = " i 7 6 1 9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7 5 8 0 " / > < d 1 p 1 : U U I D > 2 7 5 6 3 9 0 c - e d 8 f - 4 4 6 c - b e e 6 - a b f a 4 0 6 0 2 f d a < / d 1 p 1 : U U I D > < d 1 p 1 : C o n t a i n e r   z : R e f = " i 7 5 8 1 " / > < d 1 p 1 : V a l u e   i : t y p e = " d 1 : s t r i n g " > ' T 3 7 ' ! 8 1 : 8 1 < / d 1 p 1 : V a l u e > < / d 2 : a n y T y p e > < d 2 : a n y T y p e   z : I d = " i 7 6 2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7 5 8 0 " / > < d 1 p 1 : U U I D > 2 f 8 7 f 4 9 7 - 5 d 1 4 - 4 2 6 a - b 5 b f - c f d e 7 8 a 9 4 f 1 6 < / d 1 p 1 : U U I D > < d 1 p 1 : C o n t a i n e r   z : R e f = " i 7 5 8 1 " / > < d 1 p 1 : V a l u e   i : t y p e = " d 1 : s t r i n g " > ' T 3 8 ' ! 8 0 : 8 0 < / d 1 p 1 : V a l u e > < / d 2 : a n y T y p e > < d 2 : a n y T y p e   z : I d = " i 7 6 2 1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7 5 8 0 " / > < d 1 p 1 : U U I D > 9 1 e 6 f 3 1 7 - 6 5 0 5 - 4 c 7 5 - 9 2 b e - 8 9 4 8 1 4 0 8 5 4 a a < / d 1 p 1 : U U I D > < d 1 p 1 : C o n t a i n e r   z : R e f = " i 7 5 8 1 " / > < d 1 p 1 : V a l u e   i : t y p e = " d 1 : s t r i n g " > ' T 3 9 ' ! 8 0 : 8 0 < / d 1 p 1 : V a l u e > < / d 2 : a n y T y p e > < d 2 : a n y T y p e   z : I d = " i 7 6 2 2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7 5 8 0 " / > < d 1 p 1 : U U I D > 3 1 b 0 4 e 1 3 - f d f 9 - 4 2 9 5 - 9 3 1 3 - 9 4 0 a 1 4 9 7 d 9 3 5 < / d 1 p 1 : U U I D > < d 1 p 1 : C o n t a i n e r   z : R e f = " i 7 5 8 1 " / > < d 1 p 1 : V a l u e   i : t y p e = " d 1 : s t r i n g " > ' T 4 0 ' ! 8 0 : 8 0 < / d 1 p 1 : V a l u e > < / d 2 : a n y T y p e > < d 2 : a n y T y p e   z : I d = " i 7 6 2 3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7 5 8 0 " / > < d 1 p 1 : U U I D > 8 f 5 1 0 a 5 1 - 8 3 6 d - 4 b d f - a 7 a e - 1 5 d 4 6 d 0 1 f 3 4 c < / d 1 p 1 : U U I D > < d 1 p 1 : C o n t a i n e r   z : R e f = " i 7 5 8 1 " / > < d 1 p 1 : V a l u e   i : t y p e = " d 1 : s t r i n g " > ' T 4 1 ' ! 8 0 : 8 0 < / d 1 p 1 : V a l u e > < / d 2 : a n y T y p e > < d 2 : a n y T y p e   z : I d = " i 7 6 2 4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7 5 8 0 " / > < d 1 p 1 : U U I D > c 3 d 4 2 2 a 3 - 5 6 c b - 4 f 9 2 - a e 2 4 - 4 7 2 a 1 0 4 c 3 1 f 4 < / d 1 p 1 : U U I D > < d 1 p 1 : C o n t a i n e r   z : R e f = " i 7 5 8 1 " / > < d 1 p 1 : V a l u e   i : t y p e = " d 1 : s t r i n g " > ' T 4 2 ' ! 8 0 : 8 0 < / d 1 p 1 : V a l u e > < / d 2 : a n y T y p e > < d 2 : a n y T y p e   z : I d = " i 7 6 2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7 5 8 0 " / > < d 1 p 1 : U U I D > 6 1 0 c 9 6 0 1 - 0 5 d 4 - 4 e 2 2 - b 0 7 0 - 6 2 4 4 a 8 5 b 6 5 f 2 < / d 1 p 1 : U U I D > < d 1 p 1 : C o n t a i n e r   z : R e f = " i 7 5 8 1 " / > < d 1 p 1 : V a l u e   i : t y p e = " d 1 : s t r i n g " > ' T 4 3 ' ! 8 0 : 8 0 < / d 1 p 1 : V a l u e > < / d 2 : a n y T y p e > < d 2 : a n y T y p e   z : I d = " i 7 6 2 6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7 5 8 0 " / > < d 1 p 1 : U U I D > 6 9 7 f b c 2 2 - 0 a 6 4 - 4 5 3 b - a c e c - f e 4 c a d 6 b 4 0 b 8 < / d 1 p 1 : U U I D > < d 1 p 1 : C o n t a i n e r   z : R e f = " i 7 5 8 1 " / > < d 1 p 1 : V a l u e   i : t y p e = " d 1 : s t r i n g " > ' T 4 4 ' ! 8 0 : 8 0 < / d 1 p 1 : V a l u e > < / d 2 : a n y T y p e > < d 2 : a n y T y p e   z : I d = " i 7 6 2 7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7 5 8 0 " / > < d 1 p 1 : U U I D > 0 a 0 c 9 c 7 d - c 0 d 5 - 4 9 7 a - a 3 8 8 - 1 5 f 7 0 4 d d 5 4 8 4 < / d 1 p 1 : U U I D > < d 1 p 1 : C o n t a i n e r   z : R e f = " i 7 5 8 1 " / > < d 1 p 1 : V a l u e   i : t y p e = " d 1 : s t r i n g " > ' T 4 5 ' ! 8 0 : 8 0 < / d 1 p 1 : V a l u e > < / d 2 : a n y T y p e > < d 2 : a n y T y p e   z : I d = " i 7 6 2 8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7 5 8 0 " / > < d 1 p 1 : U U I D > f 5 c 7 8 4 0 c - 6 3 3 9 - 4 e 9 b - 9 c c b - b 1 8 6 2 0 e d 2 4 1 d < / d 1 p 1 : U U I D > < d 1 p 1 : C o n t a i n e r   z : R e f = " i 7 5 8 1 " / > < d 1 p 1 : V a l u e   i : t y p e = " d 1 : s t r i n g " > ' T 4 6 ' ! 8 1 : 8 1 < / d 1 p 1 : V a l u e > < / d 2 : a n y T y p e > < d 2 : a n y T y p e   z : I d = " i 7 6 2 9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7 5 8 0 " / > < d 1 p 1 : U U I D > 4 3 1 6 6 7 a d - 6 4 f 5 - 4 5 5 2 - a 1 e 5 - f 1 4 2 7 5 5 6 7 f 6 1 < / d 1 p 1 : U U I D > < d 1 p 1 : C o n t a i n e r   z : R e f = " i 7 5 8 1 " / > < d 1 p 1 : V a l u e   i : t y p e = " d 1 : s t r i n g " > ' T 4 7 ' ! 8 1 : 8 1 < / d 1 p 1 : V a l u e > < / d 2 : a n y T y p e > < d 2 : a n y T y p e   z : I d = " i 7 6 3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7 5 8 0 " / > < d 1 p 1 : U U I D > f 5 e 3 9 9 5 4 - 5 5 9 9 - 4 9 f 0 - a d 4 5 - 3 b a f 6 d 2 4 5 8 1 e < / d 1 p 1 : U U I D > < d 1 p 1 : C o n t a i n e r   z : R e f = " i 7 5 8 1 " / > < d 1 p 1 : V a l u e   i : t y p e = " d 1 : s t r i n g " > ' T 4 8 ' ! 8 1 : 8 1 < / d 1 p 1 : V a l u e > < / d 2 : a n y T y p e > < d 2 : a n y T y p e   z : I d = " i 7 6 3 1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7 5 8 0 " / > < d 1 p 1 : U U I D > 8 d c b c c 6 0 - e e d 0 - 4 d f 7 - a e 2 0 - 5 0 4 0 f 9 9 5 3 8 1 f < / d 1 p 1 : U U I D > < d 1 p 1 : C o n t a i n e r   z : R e f = " i 7 5 8 1 " / > < d 1 p 1 : V a l u e   i : t y p e = " d 1 : s t r i n g " > ' T 4 9 ' ! 8 1 : 8 1 < / d 1 p 1 : V a l u e > < / d 2 : a n y T y p e > < d 2 : a n y T y p e   z : I d = " i 7 6 3 2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7 5 8 0 " / > < d 1 p 1 : U U I D > 5 9 8 a 4 f a 9 - 0 0 d c - 4 4 9 5 - a 6 8 6 - d 8 3 0 8 c 8 7 4 5 d 0 < / d 1 p 1 : U U I D > < d 1 p 1 : C o n t a i n e r   z : R e f = " i 7 5 8 1 " / > < d 1 p 1 : V a l u e   i : t y p e = " d 1 : s t r i n g " > ' T 5 0 ' ! 8 1 : 8 1 < / d 1 p 1 : V a l u e > < / d 2 : a n y T y p e > < d 2 : a n y T y p e   z : I d = " i 7 6 3 3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7 5 8 0 " / > < d 1 p 1 : U U I D > 9 3 6 4 0 a b a - e 2 2 4 - 4 9 5 9 - 8 8 8 8 - 6 f 6 d 1 b 0 0 a 9 6 2 < / d 1 p 1 : U U I D > < d 1 p 1 : C o n t a i n e r   z : R e f = " i 7 5 8 1 " / > < d 1 p 1 : V a l u e   i : t y p e = " d 1 : s t r i n g " > ' T 5 1 ' ! 8 1 : 8 1 < / d 1 p 1 : V a l u e > < / d 2 : a n y T y p e > < d 2 : a n y T y p e   z : I d = " i 7 6 3 4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7 5 8 0 " / > < d 1 p 1 : U U I D > 7 c d a b 8 0 7 - a 0 0 8 - 4 c 2 a - b 0 4 f - 9 e 4 0 e 8 7 b d d 2 f < / d 1 p 1 : U U I D > < d 1 p 1 : C o n t a i n e r   z : R e f = " i 7 5 8 1 " / > < d 1 p 1 : V a l u e   i : t y p e = " d 1 : s t r i n g " > ' T 5 2 ' ! 8 1 : 8 1 < / d 1 p 1 : V a l u e > < / d 2 : a n y T y p e > < d 2 : a n y T y p e   z : I d = " i 7 6 3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7 5 8 0 " / > < d 1 p 1 : U U I D > 8 f 0 9 5 3 d 3 - 2 2 9 f - 4 1 6 8 - 8 0 e a - e 8 4 5 2 2 c 3 2 f b f < / d 1 p 1 : U U I D > < d 1 p 1 : C o n t a i n e r   z : R e f = " i 7 5 8 1 " / > < d 1 p 1 : V a l u e   i : t y p e = " d 1 : s t r i n g " > ' T 5 3 ' ! 8 1 : 8 1 < / d 1 p 1 : V a l u e > < / d 2 : a n y T y p e > < d 2 : a n y T y p e   z : I d = " i 7 6 3 6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7 5 8 0 " / > < d 1 p 1 : U U I D > 2 7 e 5 3 6 5 c - 1 3 d 8 - 4 e f 1 - b c 7 1 - 4 1 4 5 5 c 6 6 8 f 7 6 < / d 1 p 1 : U U I D > < d 1 p 1 : C o n t a i n e r   z : R e f = " i 7 5 8 1 " / > < d 1 p 1 : V a l u e   i : t y p e = " d 1 : s t r i n g " > ' T 5 4 ' ! 8 0 : 8 0 < / d 1 p 1 : V a l u e > < / d 2 : a n y T y p e > < d 2 : a n y T y p e   z : I d = " i 7 6 3 7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7 5 8 0 " / > < d 1 p 1 : U U I D > 8 3 2 f 3 a 5 9 - e 2 d 3 - 4 c d 3 - b f 5 0 - c f 1 c 2 0 a 2 4 1 3 1 < / d 1 p 1 : U U I D > < d 1 p 1 : C o n t a i n e r   z : R e f = " i 7 5 8 1 " / > < d 1 p 1 : V a l u e   i : t y p e = " d 1 : s t r i n g " > ' T 5 5 ' ! 8 0 : 8 0 < / d 1 p 1 : V a l u e > < / d 2 : a n y T y p e > < d 2 : a n y T y p e   z : I d = " i 7 6 3 8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7 5 8 0 " / > < d 1 p 1 : U U I D > 3 b d 3 0 f 1 2 - a 5 8 8 - 4 7 7 5 - b 4 9 2 - 2 a e f 1 2 1 f 8 7 7 4 < / d 1 p 1 : U U I D > < d 1 p 1 : C o n t a i n e r   z : R e f = " i 7 5 8 1 " / > < d 1 p 1 : V a l u e   i : t y p e = " d 1 : s t r i n g " > ' T 5 6 ' ! 8 0 : 8 0 < / d 1 p 1 : V a l u e > < / d 2 : a n y T y p e > < d 2 : a n y T y p e   z : I d = " i 7 6 3 9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7 5 8 0 " / > < d 1 p 1 : U U I D > b d 5 4 c 9 4 4 - d 7 e 9 - 4 0 c e - a b 1 2 - 5 e c 0 c a 4 f 4 9 1 1 < / d 1 p 1 : U U I D > < d 1 p 1 : C o n t a i n e r   z : R e f = " i 7 5 8 1 " / > < d 1 p 1 : V a l u e   i : t y p e = " d 1 : s t r i n g " > ' T 5 7 ' ! 8 0 : 8 0 < / d 1 p 1 : V a l u e > < / d 2 : a n y T y p e > < d 2 : a n y T y p e   z : I d = " i 7 6 4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7 5 8 0 " / > < d 1 p 1 : U U I D > 0 d 0 b 1 f 6 a - a d a 7 - 4 2 e a - b 8 f 5 - e 3 c c f 5 e 8 5 8 9 8 < / d 1 p 1 : U U I D > < d 1 p 1 : C o n t a i n e r   z : R e f = " i 7 5 8 1 " / > < d 1 p 1 : V a l u e   i : t y p e = " d 1 : s t r i n g " > ' T 5 8 ' ! 8 0 : 8 0 < / d 1 p 1 : V a l u e > < / d 2 : a n y T y p e > < d 2 : a n y T y p e   z : I d = " i 7 6 4 1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7 5 8 0 " / > < d 1 p 1 : U U I D > d 3 c a c 8 2 8 - 7 1 3 d - 4 7 3 7 - 9 7 e d - 8 7 7 6 f c c 8 d 3 f 8 < / d 1 p 1 : U U I D > < d 1 p 1 : C o n t a i n e r   z : R e f = " i 7 5 8 1 " / > < d 1 p 1 : V a l u e   i : t y p e = " d 1 : s t r i n g " > ' T 5 9 ' ! 8 0 : 8 0 < / d 1 p 1 : V a l u e > < / d 2 : a n y T y p e > < d 2 : a n y T y p e   z : I d = " i 7 6 4 2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7 5 8 0 " / > < d 1 p 1 : U U I D > c d 2 8 d 9 0 5 - 6 0 c 3 - 4 4 0 f - 8 e 2 a - 6 6 5 b 7 7 e a 3 c 3 9 < / d 1 p 1 : U U I D > < d 1 p 1 : C o n t a i n e r   z : R e f = " i 7 5 8 1 " / > < d 1 p 1 : V a l u e   i : t y p e = " d 1 : s t r i n g " > ' T 6 0 ' ! 7 9 : 7 9 < / d 1 p 1 : V a l u e > < / d 2 : a n y T y p e > < d 2 : a n y T y p e   z : I d = " i 7 6 4 3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7 5 8 0 " / > < d 1 p 1 : U U I D > 3 2 6 5 3 c 8 a - 4 7 6 e - 4 e 0 f - b c 2 e - a e b c 9 a 1 2 e d d e < / d 1 p 1 : U U I D > < d 1 p 1 : C o n t a i n e r   z : R e f = " i 7 5 8 1 " / > < d 1 p 1 : V a l u e   i : t y p e = " d 1 : s t r i n g " > ' T 6 1 ' ! 7 9 : 7 9 < / d 1 p 1 : V a l u e > < / d 2 : a n y T y p e > < d 2 : a n y T y p e   z : I d = " i 7 6 4 4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7 5 8 0 " / > < d 1 p 1 : U U I D > a 4 c 7 c c 8 8 - 7 9 8 d - 4 c d 1 - 9 0 9 c - 5 1 6 b 5 4 2 1 5 9 b 9 < / d 1 p 1 : U U I D > < d 1 p 1 : C o n t a i n e r   z : R e f = " i 7 5 8 1 " / > < d 1 p 1 : V a l u e   i : t y p e = " d 1 : s t r i n g " > ' T 6 2 ' ! 7 9 : 7 9 < / d 1 p 1 : V a l u e > < / d 2 : a n y T y p e > < d 2 : a n y T y p e   z : I d = " i 7 6 4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7 5 8 0 " / > < d 1 p 1 : U U I D > a d e e d a d 9 - 8 c 6 e - 4 3 1 7 - b 4 3 6 - 0 4 3 1 9 1 c f 7 3 4 6 < / d 1 p 1 : U U I D > < d 1 p 1 : C o n t a i n e r   z : R e f = " i 7 5 8 1 " / > < d 1 p 1 : V a l u e   i : t y p e = " d 1 : s t r i n g " > ' T 6 3 ' ! 7 9 : 7 9 < / d 1 p 1 : V a l u e > < / d 2 : a n y T y p e > < d 2 : a n y T y p e   z : I d = " i 7 6 4 6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7 5 8 0 " / > < d 1 p 1 : U U I D > 5 3 6 0 7 5 7 7 - 7 b 4 c - 4 6 e b - a d 5 5 - 5 2 7 c 3 9 f 8 2 b 7 a < / d 1 p 1 : U U I D > < d 1 p 1 : C o n t a i n e r   z : R e f = " i 7 5 8 1 " / > < d 1 p 1 : V a l u e   i : t y p e = " d 1 : s t r i n g " > ' T 6 4 ' ! 7 9 : 7 9 < / d 1 p 1 : V a l u e > < / d 2 : a n y T y p e > < d 2 : a n y T y p e   z : I d = " i 7 6 4 7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7 5 8 0 " / > < d 1 p 1 : U U I D > b c a 6 c f 8 a - e f 1 e - 4 5 d 8 - 8 2 2 7 - 0 5 d d b 0 6 f f 1 8 6 < / d 1 p 1 : U U I D > < d 1 p 1 : C o n t a i n e r   z : R e f = " i 7 5 8 1 " / > < d 1 p 1 : V a l u e   i : t y p e = " d 1 : s t r i n g " > ' T 6 5 ' ! 8 0 : 8 0 < / d 1 p 1 : V a l u e > < / d 2 : a n y T y p e > < d 2 : a n y T y p e   z : I d = " i 7 6 4 8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7 5 8 0 " / > < d 1 p 1 : U U I D > 1 3 7 2 8 1 0 e - e 3 e c - 4 2 8 e - 9 5 b a - 8 a 2 7 1 3 0 f 2 c 8 d < / d 1 p 1 : U U I D > < d 1 p 1 : C o n t a i n e r   z : R e f = " i 7 5 8 1 " / > < d 1 p 1 : V a l u e   i : t y p e = " d 1 : s t r i n g " > ' T 6 6 ' ! 8 0 : 8 0 < / d 1 p 1 : V a l u e > < / d 2 : a n y T y p e > < d 2 : a n y T y p e   z : I d = " i 7 6 4 9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7 5 8 0 " / > < d 1 p 1 : U U I D > 1 3 0 f 6 3 8 4 - d 0 3 c - 4 2 9 3 - b 0 4 0 - 8 0 8 f 2 1 e 3 d 9 7 6 < / d 1 p 1 : U U I D > < d 1 p 1 : C o n t a i n e r   z : R e f = " i 7 5 8 1 " / > < d 1 p 1 : V a l u e   i : t y p e = " d 1 : s t r i n g " > ' T 6 7 ' ! 8 0 : 8 0 < / d 1 p 1 : V a l u e > < / d 2 : a n y T y p e > < d 2 : a n y T y p e   z : I d = " i 7 6 5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7 5 8 0 " / > < d 1 p 1 : U U I D > 8 6 2 9 1 1 8 3 - d 5 4 b - 4 b b 9 - 9 a 7 8 - 1 9 e 6 6 1 1 a c 8 8 d < / d 1 p 1 : U U I D > < d 1 p 1 : C o n t a i n e r   z : R e f = " i 7 5 8 1 " / > < d 1 p 1 : V a l u e   i : t y p e = " d 1 : s t r i n g " > ' T 6 8 ' ! 8 0 : 8 0 < / d 1 p 1 : V a l u e > < / d 2 : a n y T y p e > < d 2 : a n y T y p e   z : I d = " i 7 6 5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7 5 8 0 " / > < d 1 p 1 : U U I D > e 2 f c 7 4 d e - b 3 b 0 - 4 e b 4 - 9 a d f - a 1 b 2 8 1 8 5 9 7 8 b < / d 1 p 1 : U U I D > < d 1 p 1 : C o n t a i n e r   z : R e f = " i 7 5 8 1 " / > < d 1 p 1 : V a l u e   i : t y p e = " d 1 : s t r i n g " > ' T 6 9 ' ! 8 0 : 8 0 < / d 1 p 1 : V a l u e > < / d 2 : a n y T y p e > < d 2 : a n y T y p e   z : I d = " i 7 6 5 2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7 5 8 0 " / > < d 1 p 1 : U U I D > a 8 2 4 4 a f 6 - d b 2 7 - 4 7 a d - a 5 2 5 - 0 1 b 5 2 8 4 3 0 d 3 b < / d 1 p 1 : U U I D > < d 1 p 1 : C o n t a i n e r   z : R e f = " i 7 5 8 1 " / > < d 1 p 1 : V a l u e   i : t y p e = " d 1 : s t r i n g " > ' T 7 0 ' ! 8 1 : 8 1 < / d 1 p 1 : V a l u e > < / d 2 : a n y T y p e > < d 2 : a n y T y p e   z : I d = " i 7 6 5 3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7 5 8 0 " / > < d 1 p 1 : U U I D > c 6 2 a 7 5 9 d - b b e f - 4 2 1 8 - b 8 6 2 - 6 9 3 7 3 c a a 4 8 8 0 < / d 1 p 1 : U U I D > < d 1 p 1 : C o n t a i n e r   z : R e f = " i 7 5 8 1 " / > < d 1 p 1 : V a l u e   i : t y p e = " d 1 : s t r i n g " > ' T 7 1 ' ! 8 1 : 8 1 < / d 1 p 1 : V a l u e > < / d 2 : a n y T y p e > < d 2 : a n y T y p e   z : I d = " i 7 6 5 4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7 5 8 0 " / > < d 1 p 1 : U U I D > 6 5 f f 4 0 0 a - 6 3 e a - 4 a 6 8 - 8 b 9 7 - 2 d 1 6 8 1 f 0 b 9 d 8 < / d 1 p 1 : U U I D > < d 1 p 1 : C o n t a i n e r   z : R e f = " i 7 5 8 1 " / > < d 1 p 1 : V a l u e   i : t y p e = " d 1 : s t r i n g " > ' T 7 2 ' ! 8 1 : 8 1 < / d 1 p 1 : V a l u e > < / d 2 : a n y T y p e > < d 2 : a n y T y p e   z : I d = " i 7 6 5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7 5 8 0 " / > < d 1 p 1 : U U I D > 2 2 9 2 d a 7 f - f b 4 1 - 4 f b 4 - b 9 3 5 - 6 3 b 7 b 4 b e f c 5 a < / d 1 p 1 : U U I D > < d 1 p 1 : C o n t a i n e r   z : R e f = " i 7 5 8 1 " / > < d 1 p 1 : V a l u e   i : t y p e = " d 1 : s t r i n g " > ' T 7 3 ' ! 8 1 : 8 1 < / d 1 p 1 : V a l u e > < / d 2 : a n y T y p e > < d 2 : a n y T y p e   z : I d = " i 7 6 5 6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7 5 8 0 " / > < d 1 p 1 : U U I D > 9 2 c 5 f 8 8 c - f 5 0 e - 4 9 f 2 - 8 6 4 1 - 3 b 3 c 4 2 f 5 d e 5 7 < / d 1 p 1 : U U I D > < d 1 p 1 : C o n t a i n e r   z : R e f = " i 7 5 8 1 " / > < d 1 p 1 : V a l u e   i : t y p e = " d 1 : s t r i n g " > ' T 7 4 ' ! 8 1 : 8 1 < / d 1 p 1 : V a l u e > < / d 2 : a n y T y p e > < d 2 : a n y T y p e   z : I d = " i 7 6 5 7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7 5 8 0 " / > < d 1 p 1 : U U I D > 0 8 2 1 5 b c 5 - 4 3 d 6 - 4 c c 2 - b 7 d 9 - 2 6 f 9 1 2 2 a 2 7 1 8 < / d 1 p 1 : U U I D > < d 1 p 1 : C o n t a i n e r   z : R e f = " i 7 5 8 1 " / > < d 1 p 1 : V a l u e   i : t y p e = " d 1 : s t r i n g " > ' T 7 5 ' ! 8 0 : 8 0 < / d 1 p 1 : V a l u e > < / d 2 : a n y T y p e > < d 2 : a n y T y p e   z : I d = " i 7 6 5 8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7 5 8 0 " / > < d 1 p 1 : U U I D > f e d e b 8 9 1 - e b 8 1 - 4 6 0 e - a 7 e 5 - f 0 f f d a 7 6 d 3 4 4 < / d 1 p 1 : U U I D > < d 1 p 1 : C o n t a i n e r   z : R e f = " i 7 5 8 1 " / > < d 1 p 1 : V a l u e   i : t y p e = " d 1 : s t r i n g " > ' T 7 6 ' ! 8 0 : 8 0 < / d 1 p 1 : V a l u e > < / d 2 : a n y T y p e > < d 2 : a n y T y p e   z : I d = " i 7 6 5 9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7 5 8 0 " / > < d 1 p 1 : U U I D > 3 4 9 0 0 0 a 5 - 0 a d 0 - 4 0 5 3 - 8 c 1 1 - c 0 0 c 0 d 2 7 b a d e < / d 1 p 1 : U U I D > < d 1 p 1 : C o n t a i n e r   z : R e f = " i 7 5 8 1 " / > < d 1 p 1 : V a l u e   i : t y p e = " d 1 : s t r i n g " > ' T 7 7 ' ! 8 0 : 8 0 < / d 1 p 1 : V a l u e > < / d 2 : a n y T y p e > < d 2 : a n y T y p e   z : I d = " i 7 6 6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7 5 8 0 " / > < d 1 p 1 : U U I D > a c 9 4 6 6 3 7 - e 5 a 7 - 4 a 4 6 - 8 f 1 3 - 1 6 4 4 5 3 8 6 c f 1 c < / d 1 p 1 : U U I D > < d 1 p 1 : C o n t a i n e r   z : R e f = " i 7 5 8 1 " / > < d 1 p 1 : V a l u e   i : t y p e = " d 1 : s t r i n g " > ' T 7 8 ' ! 8 0 : 8 0 < / d 1 p 1 : V a l u e > < / d 2 : a n y T y p e > < d 2 : a n y T y p e   z : I d = " i 7 6 6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7 5 8 0 " / > < d 1 p 1 : U U I D > e b 5 5 3 0 1 5 - d 5 4 c - 4 e 6 f - b 3 3 c - a a 8 b d 8 9 2 2 a 9 8 < / d 1 p 1 : U U I D > < d 1 p 1 : C o n t a i n e r   z : R e f = " i 7 5 8 1 " / > < d 1 p 1 : V a l u e   i : t y p e = " d 1 : s t r i n g " > ' T 7 9 ' ! 8 1 : 8 1 < / d 1 p 1 : V a l u e > < / d 2 : a n y T y p e > < d 2 : a n y T y p e   z : I d = " i 7 6 6 2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7 5 8 0 " / > < d 1 p 1 : U U I D > 8 1 7 3 e b 8 8 - c 8 e a - 4 1 7 e - a 0 c 5 - b 5 7 6 2 1 7 7 0 a 4 0 < / d 1 p 1 : U U I D > < d 1 p 1 : C o n t a i n e r   z : R e f = " i 7 5 8 1 " / > < d 1 p 1 : V a l u e   i : t y p e = " d 1 : s t r i n g " > ' T 8 0 ' ! 8 1 : 8 1 < / d 1 p 1 : V a l u e > < / d 2 : a n y T y p e > < d 2 : a n y T y p e   z : I d = " i 7 6 6 3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7 5 8 0 " / > < d 1 p 1 : U U I D > f 7 4 3 a 3 b 0 - 4 0 6 4 - 4 a 1 c - 9 9 f b - b 0 e f 0 4 7 6 9 4 6 3 < / d 1 p 1 : U U I D > < d 1 p 1 : C o n t a i n e r   z : R e f = " i 7 5 8 1 " / > < d 1 p 1 : V a l u e   i : t y p e = " d 1 : s t r i n g " > ' T 8 1 ' ! 8 1 : 8 1 < / d 1 p 1 : V a l u e > < / d 2 : a n y T y p e > < d 2 : a n y T y p e   z : I d = " i 7 6 6 4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7 5 8 0 " / > < d 1 p 1 : U U I D > b d 1 f 4 8 8 3 - 1 6 b d - 4 2 7 9 - b b 7 b - b 8 7 b a 5 9 d e 9 f 5 < / d 1 p 1 : U U I D > < d 1 p 1 : C o n t a i n e r   z : R e f = " i 7 5 8 1 " / > < d 1 p 1 : V a l u e   i : t y p e = " d 1 : s t r i n g " > ' T 8 2 ' ! 8 0 : 8 0 < / d 1 p 1 : V a l u e > < / d 2 : a n y T y p e > < d 2 : a n y T y p e   z : I d = " i 7 6 6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7 5 8 0 " / > < d 1 p 1 : U U I D > 1 4 2 0 8 2 3 1 - d a 0 4 - 4 0 5 7 - b 5 7 d - 6 1 e 8 7 4 6 6 d 7 1 4 < / d 1 p 1 : U U I D > < d 1 p 1 : C o n t a i n e r   z : R e f = " i 7 5 8 1 " / > < d 1 p 1 : V a l u e   i : t y p e = " d 1 : s t r i n g " > ' T 8 3 ' ! 8 0 : 8 0 < / d 1 p 1 : V a l u e > < / d 2 : a n y T y p e > < d 2 : a n y T y p e   z : I d = " i 7 6 6 6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7 5 8 0 " / > < d 1 p 1 : U U I D > f 5 2 6 2 5 d 3 - 6 6 f 2 - 4 b 5 7 - b 4 a b - 7 2 9 d 6 4 e 6 e b 4 d < / d 1 p 1 : U U I D > < d 1 p 1 : C o n t a i n e r   z : R e f = " i 7 5 8 1 " / > < d 1 p 1 : V a l u e   i : t y p e = " d 1 : s t r i n g " > ' T 8 4 ' ! 8 0 : 8 0 < / d 1 p 1 : V a l u e > < / d 2 : a n y T y p e > < d 2 : a n y T y p e   z : I d = " i 7 6 6 7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7 5 8 0 " / > < d 1 p 1 : U U I D > 7 5 e 2 7 e b a - 8 c e 6 - 4 d a 3 - 8 a f 3 - 5 f 8 0 3 a f a 3 d c 8 < / d 1 p 1 : U U I D > < d 1 p 1 : C o n t a i n e r   z : R e f = " i 7 5 8 1 " / > < d 1 p 1 : V a l u e   i : t y p e = " d 1 : s t r i n g " > ' T 8 5 ' ! 8 0 : 8 0 < / d 1 p 1 : V a l u e > < / d 2 : a n y T y p e > < d 2 : a n y T y p e   z : I d = " i 7 6 6 8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7 5 8 0 " / > < d 1 p 1 : U U I D > f 1 6 2 c 8 d 7 - 4 8 9 8 - 4 9 c b - a 3 0 c - d 5 d 0 d 4 2 a 7 8 0 2 < / d 1 p 1 : U U I D > < d 1 p 1 : C o n t a i n e r   z : R e f = " i 7 5 8 1 " / > < d 1 p 1 : V a l u e   i : t y p e = " d 1 : s t r i n g " > ' T 8 6 ' ! 7 9 : 7 9 < / d 1 p 1 : V a l u e > < / d 2 : a n y T y p e > < d 2 : a n y T y p e   z : I d = " i 7 6 6 9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7 5 8 0 " / > < d 1 p 1 : U U I D > 7 2 b 5 4 0 9 c - 9 e 9 7 - 4 e e d - 8 5 b b - f e f 3 6 9 6 2 9 9 4 3 < / d 1 p 1 : U U I D > < d 1 p 1 : C o n t a i n e r   z : R e f = " i 7 5 8 1 " / > < d 1 p 1 : V a l u e   i : t y p e = " d 1 : s t r i n g " > ' T 8 7 ' ! 8 0 : 8 0 < / d 1 p 1 : V a l u e > < / d 2 : a n y T y p e > < d 2 : a n y T y p e   z : I d = " i 7 6 7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7 5 8 0 " / > < d 1 p 1 : U U I D > 2 4 2 9 1 1 f f - 2 c c d - 4 7 3 a - 8 b b 8 - f 5 f 1 0 7 3 5 2 4 7 0 < / d 1 p 1 : U U I D > < d 1 p 1 : C o n t a i n e r   z : R e f = " i 7 5 8 1 " / > < d 1 p 1 : V a l u e   i : t y p e = " d 1 : s t r i n g " > ' T 8 8 ' ! 8 0 : 8 0 < / d 1 p 1 : V a l u e > < / d 2 : a n y T y p e > < d 2 : a n y T y p e   z : I d = " i 7 6 7 1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7 5 8 0 " / > < d 1 p 1 : U U I D > c a 1 3 3 e c 4 - 2 0 9 1 - 4 0 7 b - 8 1 b c - 4 6 d 6 c 9 2 7 5 7 3 2 < / d 1 p 1 : U U I D > < d 1 p 1 : C o n t a i n e r   z : R e f = " i 7 5 8 1 " / > < d 1 p 1 : V a l u e   i : t y p e = " d 1 : s t r i n g " > ' T 8 9 ' ! 8 0 : 8 0 < / d 1 p 1 : V a l u e > < / d 2 : a n y T y p e > < d 2 : a n y T y p e   z : I d = " i 7 6 7 2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7 5 8 0 " / > < d 1 p 1 : U U I D > 4 8 9 b 5 0 6 c - 6 9 f 4 - 4 4 7 b - 9 f b 9 - 3 3 0 3 a 1 3 c 0 e 3 2 < / d 1 p 1 : U U I D > < d 1 p 1 : C o n t a i n e r   z : R e f = " i 7 5 8 1 " / > < d 1 p 1 : V a l u e   i : t y p e = " d 1 : s t r i n g " > ' T 9 0 ' ! 7 9 : 7 9 < / d 1 p 1 : V a l u e > < / d 2 : a n y T y p e > < d 2 : a n y T y p e   z : I d = " i 7 6 7 3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7 5 8 0 " / > < d 1 p 1 : U U I D > 8 3 9 9 c 3 8 8 - 6 d 1 7 - 4 5 4 9 - 8 2 e 8 - 0 5 1 3 2 e 5 7 c f 5 4 < / d 1 p 1 : U U I D > < d 1 p 1 : C o n t a i n e r   z : R e f = " i 7 5 8 1 " / > < d 1 p 1 : V a l u e   i : t y p e = " d 1 : s t r i n g " > ' T 9 1 ' ! 7 9 : 7 9 < / d 1 p 1 : V a l u e > < / d 2 : a n y T y p e > < d 2 : a n y T y p e   z : I d = " i 7 6 7 4 "   i : t y p e = " d 1 p 1 : M D M P r o p e r t y " > < d 1 p 1 : N a m e > C o m p a r i s o n R e s u l t < / d 1 p 1 : N a m e > < d 1 p 1 : P a r e n t   z : R e f = " i 7 5 8 0 " / > < d 1 p 1 : U U I D > 5 e 1 f f 7 1 5 - 5 b c 5 - 4 9 2 5 - b b 0 3 - 7 9 6 b 0 a 8 6 8 9 f b < / d 1 p 1 : U U I D > < d 1 p 1 : C o n t a i n e r   z : R e f = " i 7 5 8 1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6 7 5 " > < d 1 p 1 : U U I D > c 8 9 4 4 9 e 2 - 8 f 2 f - 4 a d b - a b 4 d - e 3 f 8 4 8 2 9 1 5 8 0 < / d 1 p 1 : U U I D > < d 1 p 1 : _ e l e m e n t s > < d 2 : a n y T y p e   z : R e f = " i 7 5 8 2 " / > < d 2 : a n y T y p e   z : R e f = " i 7 5 8 3 " / > < d 2 : a n y T y p e   z : R e f = " i 7 5 8 4 " / > < d 2 : a n y T y p e   z : R e f = " i 7 5 8 5 " / > < d 2 : a n y T y p e   z : R e f = " i 7 5 8 6 " / > < d 2 : a n y T y p e   z : R e f = " i 7 5 8 7 " / > < d 2 : a n y T y p e   z : R e f = " i 7 5 8 8 " / > < d 2 : a n y T y p e   z : R e f = " i 7 5 8 9 " / > < d 2 : a n y T y p e   z : R e f = " i 7 5 9 0 " / > < d 2 : a n y T y p e   z : R e f = " i 7 5 9 1 " / > < d 2 : a n y T y p e   z : R e f = " i 7 5 9 2 " / > < d 2 : a n y T y p e   z : R e f = " i 7 5 9 3 " / > < d 2 : a n y T y p e   z : R e f = " i 7 5 9 4 " / > < d 2 : a n y T y p e   z : R e f = " i 7 5 9 5 " / > < d 2 : a n y T y p e   z : R e f = " i 7 5 9 6 " / > < d 2 : a n y T y p e   z : R e f = " i 7 5 9 7 " / > < d 2 : a n y T y p e   z : R e f = " i 7 5 9 8 " / > < d 2 : a n y T y p e   z : R e f = " i 7 5 9 9 " / > < d 2 : a n y T y p e   z : R e f = " i 7 6 0 0 " / > < d 2 : a n y T y p e   z : R e f = " i 7 6 0 1 " / > < d 2 : a n y T y p e   z : R e f = " i 7 6 0 2 " / > < d 2 : a n y T y p e   z : R e f = " i 7 6 0 3 " / > < d 2 : a n y T y p e   z : R e f = " i 7 6 0 4 " / > < d 2 : a n y T y p e   z : R e f = " i 7 6 0 5 " / > < d 2 : a n y T y p e   z : R e f = " i 7 6 0 6 " / > < d 2 : a n y T y p e   z : R e f = " i 7 6 0 7 " / > < d 2 : a n y T y p e   z : R e f = " i 7 6 0 8 " / > < d 2 : a n y T y p e   z : R e f = " i 7 6 0 9 " / > < d 2 : a n y T y p e   z : R e f = " i 7 6 1 0 " / > < d 2 : a n y T y p e   z : R e f = " i 7 6 1 1 " / > < d 2 : a n y T y p e   z : R e f = " i 7 6 1 2 " / > < d 2 : a n y T y p e   z : R e f = " i 7 6 1 3 " / > < d 2 : a n y T y p e   z : R e f = " i 7 6 1 4 " / > < d 2 : a n y T y p e   z : R e f = " i 7 6 1 5 " / > < d 2 : a n y T y p e   z : R e f = " i 7 6 1 6 " / > < d 2 : a n y T y p e   z : R e f = " i 7 6 1 7 " / > < d 2 : a n y T y p e   z : R e f = " i 7 6 1 8 " / > < d 2 : a n y T y p e   z : R e f = " i 7 6 1 9 " / > < d 2 : a n y T y p e   z : R e f = " i 7 6 2 0 " / > < d 2 : a n y T y p e   z : R e f = " i 7 6 2 1 " / > < d 2 : a n y T y p e   z : R e f = " i 7 6 2 2 " / > < d 2 : a n y T y p e   z : R e f = " i 7 6 2 3 " / > < d 2 : a n y T y p e   z : R e f = " i 7 6 2 4 " / > < d 2 : a n y T y p e   z : R e f = " i 7 6 2 5 " / > < d 2 : a n y T y p e   z : R e f = " i 7 6 2 6 " / > < d 2 : a n y T y p e   z : R e f = " i 7 6 2 7 " / > < d 2 : a n y T y p e   z : R e f = " i 7 6 2 8 " / > < d 2 : a n y T y p e   z : R e f = " i 7 6 2 9 " / > < d 2 : a n y T y p e   z : R e f = " i 7 6 3 0 " / > < d 2 : a n y T y p e   z : R e f = " i 7 6 3 1 " / > < d 2 : a n y T y p e   z : R e f = " i 7 6 3 2 " / > < d 2 : a n y T y p e   z : R e f = " i 7 6 3 3 " / > < d 2 : a n y T y p e   z : R e f = " i 7 6 3 4 " / > < d 2 : a n y T y p e   z : R e f = " i 7 6 3 5 " / > < d 2 : a n y T y p e   z : R e f = " i 7 6 3 6 " / > < d 2 : a n y T y p e   z : R e f = " i 7 6 3 7 " / > < d 2 : a n y T y p e   z : R e f = " i 7 6 3 8 " / > < d 2 : a n y T y p e   z : R e f = " i 7 6 3 9 " / > < d 2 : a n y T y p e   z : R e f = " i 7 6 4 0 " / > < d 2 : a n y T y p e   z : R e f = " i 7 6 4 1 " / > < d 2 : a n y T y p e   z : R e f = " i 7 6 4 2 " / > < d 2 : a n y T y p e   z : R e f = " i 7 6 4 3 " / > < d 2 : a n y T y p e   z : R e f = " i 7 6 4 4 " / > < d 2 : a n y T y p e   z : R e f = " i 7 6 4 5 " / > < d 2 : a n y T y p e   z : R e f = " i 7 6 4 6 " / > < d 2 : a n y T y p e   z : R e f = " i 7 6 4 7 " / > < d 2 : a n y T y p e   z : R e f = " i 7 6 4 8 " / > < d 2 : a n y T y p e   z : R e f = " i 7 6 4 9 " / > < d 2 : a n y T y p e   z : R e f = " i 7 6 5 0 " / > < d 2 : a n y T y p e   z : R e f = " i 7 6 5 1 " / > < d 2 : a n y T y p e   z : R e f = " i 7 6 5 2 " / > < d 2 : a n y T y p e   z : R e f = " i 7 6 5 3 " / > < d 2 : a n y T y p e   z : R e f = " i 7 6 5 4 " / > < d 2 : a n y T y p e   z : R e f = " i 7 6 5 5 " / > < d 2 : a n y T y p e   z : R e f = " i 7 6 5 6 " / > < d 2 : a n y T y p e   z : R e f = " i 7 6 5 7 " / > < d 2 : a n y T y p e   z : R e f = " i 7 6 5 8 " / > < d 2 : a n y T y p e   z : R e f = " i 7 6 5 9 " / > < d 2 : a n y T y p e   z : R e f = " i 7 6 6 0 " / > < d 2 : a n y T y p e   z : R e f = " i 7 6 6 1 " / > < d 2 : a n y T y p e   z : R e f = " i 7 6 6 2 " / > < d 2 : a n y T y p e   z : R e f = " i 7 6 6 3 " / > < d 2 : a n y T y p e   z : R e f = " i 7 6 6 4 " / > < d 2 : a n y T y p e   z : R e f = " i 7 6 6 5 " / > < d 2 : a n y T y p e   z : R e f = " i 7 6 6 6 " / > < d 2 : a n y T y p e   z : R e f = " i 7 6 6 7 " / > < d 2 : a n y T y p e   z : R e f = " i 7 6 6 8 " / > < d 2 : a n y T y p e   z : R e f = " i 7 6 6 9 " / > < d 2 : a n y T y p e   z : R e f = " i 7 6 7 0 " / > < d 2 : a n y T y p e   z : R e f = " i 7 6 7 1 " / > < d 2 : a n y T y p e   z : R e f = " i 7 6 7 2 " / > < d 2 : a n y T y p e   z : R e f = " i 7 6 7 3 " / > < d 2 : a n y T y p e   z : R e f = " i 7 6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6 7 6 "   i : t y p e = " d 1 p 1 : L a b e l " > < d 1 p 1 : P a r e n t   z : R e f = " i 7 5 8 0 " / > < d 1 p 1 : U U I D > 6 4 e 7 a 5 8 e - d 3 a 9 - 4 6 c 1 - 9 e 1 e - 3 8 c 0 9 2 2 b 8 8 a 2 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  -   S e r v i c e s   �   l a   c o l l e c t i v i t � 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7 6 7 7 "   i : t y p e = " d 1 p 1 : E l e m e n t " > < d 1 p 1 : N a m e > S T & a m p ; 3 2 ; D o m a i n e s & a m p ; 3 2 ; d u & a m p ; 3 2 ; d & a m p ; 2 3 3 ; v e l o p p e m e n t & a m p ; 3 2 ; p e r s o n n e l < / d 1 p 1 : N a m e > < d 1 p 1 : O b j e c t T y p e > E l e m e n t < / d 1 p 1 : O b j e c t T y p e > < d 1 p 1 : P a r e n t   z : R e f = " i 2 4 1 " / > < d 1 p 1 : U U I D > 3 0 0 4 2 c 8 1 - 8 8 c c - 4 3 4 6 - 8 e c 2 - c e 8 c 2 c e b 5 7 5 f < / d 1 p 1 : U U I D > < d 1 p 1 : _ p r o p e r t i e s   z : I d = " i 7 6 7 8 "   i : t y p e = " d 1 p 1 : M D M P r o p e r t i e s " > < d 1 p 1 : P a r e n t   z : R e f = " i 7 6 7 7 " / > < d 1 p 1 : U U I D > 4 a f 2 5 c 7 6 - d 1 3 7 - 4 f 4 0 - b 8 2 d - f 5 0 4 8 c d b c 7 2 9 < / d 1 p 1 : U U I D > < d 1 p 1 : _ e l e m e n t s > < d 2 : a n y T y p e   z : I d = " i 7 6 7 9 "   i : t y p e = " d 1 p 1 : M D M P r o p e r t y " > < d 1 p 1 : N a m e > S i g L e t t e r < / d 1 p 1 : N a m e > < d 1 p 1 : P a r e n t   z : R e f = " i 7 6 7 7 " / > < d 1 p 1 : U U I D > 3 5 c c f f 1 c - f 7 f 1 - 4 4 8 5 - a 4 6 e - a 3 2 e 8 a 1 1 2 7 1 9 < / d 1 p 1 : U U I D > < d 1 p 1 : C o n t a i n e r   z : R e f = " i 7 6 7 8 " / > < d 1 p 1 : V a l u e   i : t y p e = " d 1 : s t r i n g " > < / d 1 p 1 : V a l u e > < / d 2 : a n y T y p e > < d 2 : a n y T y p e   z : I d = " i 7 6 8 0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7 6 7 7 " / > < d 1 p 1 : U U I D > c e 2 3 7 4 8 4 - 6 b 0 1 - 4 e d 5 - a 5 b 2 - 3 a d e 4 3 3 e 0 a e 8 < / d 1 p 1 : U U I D > < d 1 p 1 : C o n t a i n e r   z : R e f = " i 7 6 7 8 " / > < d 1 p 1 : V a l u e   i : t y p e = " d 1 : s t r i n g " > ' T 1 ' ! 8 0 : 8 0 < / d 1 p 1 : V a l u e > < / d 2 : a n y T y p e > < d 2 : a n y T y p e   z : I d = " i 7 6 8 1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7 6 7 7 " / > < d 1 p 1 : U U I D > 4 5 6 8 1 7 2 a - 0 3 b 2 - 4 9 e 7 - 8 2 5 a - 1 3 a a 4 f 0 9 7 c b 4 < / d 1 p 1 : U U I D > < d 1 p 1 : C o n t a i n e r   z : R e f = " i 7 6 7 8 " / > < d 1 p 1 : V a l u e   i : t y p e = " d 1 : s t r i n g " > ' T 2 ' ! 8 0 : 8 0 < / d 1 p 1 : V a l u e > < / d 2 : a n y T y p e > < d 2 : a n y T y p e   z : I d = " i 7 6 8 2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7 6 7 7 " / > < d 1 p 1 : U U I D > e 6 7 c 1 6 3 2 - 3 e 0 b - 4 8 e 2 - 8 8 1 8 - d c 5 0 2 9 7 1 f 7 6 0 < / d 1 p 1 : U U I D > < d 1 p 1 : C o n t a i n e r   z : R e f = " i 7 6 7 8 " / > < d 1 p 1 : V a l u e   i : t y p e = " d 1 : s t r i n g " > ' T 3 ' ! 8 0 : 8 0 < / d 1 p 1 : V a l u e > < / d 2 : a n y T y p e > < d 2 : a n y T y p e   z : I d = " i 7 6 8 3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7 6 7 7 " / > < d 1 p 1 : U U I D > 8 8 8 6 3 8 f c - 4 5 5 8 - 4 6 6 5 - b 8 f 9 - e 7 d d d 6 3 3 2 5 f 2 < / d 1 p 1 : U U I D > < d 1 p 1 : C o n t a i n e r   z : R e f = " i 7 6 7 8 " / > < d 1 p 1 : V a l u e   i : t y p e = " d 1 : s t r i n g " > ' T 4 ' ! 8 0 : 8 0 < / d 1 p 1 : V a l u e > < / d 2 : a n y T y p e > < d 2 : a n y T y p e   z : I d = " i 7 6 8 4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7 6 7 7 " / > < d 1 p 1 : U U I D > b d 5 4 9 b 5 f - 1 b 4 b - 4 e 6 4 - 8 1 7 4 - b 3 e b f 1 c e b 0 6 1 < / d 1 p 1 : U U I D > < d 1 p 1 : C o n t a i n e r   z : R e f = " i 7 6 7 8 " / > < d 1 p 1 : V a l u e   i : t y p e = " d 1 : s t r i n g " > ' T 5 ' ! 8 0 : 8 0 < / d 1 p 1 : V a l u e > < / d 2 : a n y T y p e > < d 2 : a n y T y p e   z : I d = " i 7 6 8 5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7 6 7 7 " / > < d 1 p 1 : U U I D > a b b 0 b 3 a f - a f 9 7 - 4 c e 4 - b e 4 b - f d 2 e 1 1 6 9 9 a 5 7 < / d 1 p 1 : U U I D > < d 1 p 1 : C o n t a i n e r   z : R e f = " i 7 6 7 8 " / > < d 1 p 1 : V a l u e   i : t y p e = " d 1 : s t r i n g " > ' T 6 ' ! 8 0 : 8 0 < / d 1 p 1 : V a l u e > < / d 2 : a n y T y p e > < d 2 : a n y T y p e   z : I d = " i 7 6 8 6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7 6 7 7 " / > < d 1 p 1 : U U I D > d d 0 7 2 e 5 6 - 4 1 6 f - 4 8 7 3 - a 7 e 8 - 1 8 c a 9 7 0 f 1 9 5 8 < / d 1 p 1 : U U I D > < d 1 p 1 : C o n t a i n e r   z : R e f = " i 7 6 7 8 " / > < d 1 p 1 : V a l u e   i : t y p e = " d 1 : s t r i n g " > ' T 7 ' ! 8 0 : 8 0 < / d 1 p 1 : V a l u e > < / d 2 : a n y T y p e > < d 2 : a n y T y p e   z : I d = " i 7 6 8 7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7 6 7 7 " / > < d 1 p 1 : U U I D > 9 5 8 2 b 4 8 c - 3 4 3 9 - 4 6 d c - 8 f 2 3 - 2 c 9 d 4 0 4 c f 0 8 9 < / d 1 p 1 : U U I D > < d 1 p 1 : C o n t a i n e r   z : R e f = " i 7 6 7 8 " / > < d 1 p 1 : V a l u e   i : t y p e = " d 1 : s t r i n g " > ' T 8 ' ! 8 0 : 8 0 < / d 1 p 1 : V a l u e > < / d 2 : a n y T y p e > < d 2 : a n y T y p e   z : I d = " i 7 6 8 8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7 6 7 7 " / > < d 1 p 1 : U U I D > 7 d 3 0 6 3 1 0 - 0 a a c - 4 c 5 5 - 8 7 9 e - 5 b b 3 b a 6 d 2 1 d 6 < / d 1 p 1 : U U I D > < d 1 p 1 : C o n t a i n e r   z : R e f = " i 7 6 7 8 " / > < d 1 p 1 : V a l u e   i : t y p e = " d 1 : s t r i n g " > ' T 9 ' ! 8 0 : 8 0 < / d 1 p 1 : V a l u e > < / d 2 : a n y T y p e > < d 2 : a n y T y p e   z : I d = " i 7 6 8 9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7 6 7 7 " / > < d 1 p 1 : U U I D > 7 6 4 d 8 c 3 e - b 3 b 9 - 4 b a a - a 8 9 0 - c 8 a 1 5 d 9 9 b c 6 e < / d 1 p 1 : U U I D > < d 1 p 1 : C o n t a i n e r   z : R e f = " i 7 6 7 8 " / > < d 1 p 1 : V a l u e   i : t y p e = " d 1 : s t r i n g " > ' T 1 0 ' ! 8 0 : 8 0 < / d 1 p 1 : V a l u e > < / d 2 : a n y T y p e > < d 2 : a n y T y p e   z : I d = " i 7 6 9 0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7 6 7 7 " / > < d 1 p 1 : U U I D > f 5 9 1 2 8 d 4 - 2 1 6 e - 4 2 6 b - b 2 e 0 - 3 2 3 8 b 4 1 8 3 4 2 9 < / d 1 p 1 : U U I D > < d 1 p 1 : C o n t a i n e r   z : R e f = " i 7 6 7 8 " / > < d 1 p 1 : V a l u e   i : t y p e = " d 1 : s t r i n g " > ' T 1 1 ' ! 8 0 : 8 0 < / d 1 p 1 : V a l u e > < / d 2 : a n y T y p e > < d 2 : a n y T y p e   z : I d = " i 7 6 9 1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7 6 7 7 " / > < d 1 p 1 : U U I D > d 5 1 5 a 0 5 3 - 6 1 5 2 - 4 b 5 0 - a a 2 8 - e 4 c 6 1 f d b f 3 c 5 < / d 1 p 1 : U U I D > < d 1 p 1 : C o n t a i n e r   z : R e f = " i 7 6 7 8 " / > < d 1 p 1 : V a l u e   i : t y p e = " d 1 : s t r i n g " > ' T 1 2 ' ! 8 0 : 8 0 < / d 1 p 1 : V a l u e > < / d 2 : a n y T y p e > < d 2 : a n y T y p e   z : I d = " i 7 6 9 2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7 6 7 7 " / > < d 1 p 1 : U U I D > c 0 1 f b b e 7 - f d 7 1 - 4 7 9 8 - 9 f 3 7 - 8 f 4 4 3 d 5 4 f c 1 e < / d 1 p 1 : U U I D > < d 1 p 1 : C o n t a i n e r   z : R e f = " i 7 6 7 8 " / > < d 1 p 1 : V a l u e   i : t y p e = " d 1 : s t r i n g " > ' T 1 3 ' ! 8 0 : 8 0 < / d 1 p 1 : V a l u e > < / d 2 : a n y T y p e > < d 2 : a n y T y p e   z : I d = " i 7 6 9 3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7 6 7 7 " / > < d 1 p 1 : U U I D > 2 d f 7 9 0 f 0 - b a e c - 4 f 8 8 - a c c 4 - 8 4 7 e 2 5 b 5 c 2 4 f < / d 1 p 1 : U U I D > < d 1 p 1 : C o n t a i n e r   z : R e f = " i 7 6 7 8 " / > < d 1 p 1 : V a l u e   i : t y p e = " d 1 : s t r i n g " > ' T 1 4 ' ! 8 0 : 8 0 < / d 1 p 1 : V a l u e > < / d 2 : a n y T y p e > < d 2 : a n y T y p e   z : I d = " i 7 6 9 4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7 6 7 7 " / > < d 1 p 1 : U U I D > 4 6 8 7 0 6 8 4 - 2 d 3 8 - 4 8 6 2 - b a 9 4 - e 4 f 7 b 4 7 b c a 2 9 < / d 1 p 1 : U U I D > < d 1 p 1 : C o n t a i n e r   z : R e f = " i 7 6 7 8 " / > < d 1 p 1 : V a l u e   i : t y p e = " d 1 : s t r i n g " > ' T 1 5 ' ! 8 0 : 8 0 < / d 1 p 1 : V a l u e > < / d 2 : a n y T y p e > < d 2 : a n y T y p e   z : I d = " i 7 6 9 5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7 6 7 7 " / > < d 1 p 1 : U U I D > 3 7 a d 2 f 9 1 - a d 1 4 - 4 9 e c - a 9 2 d - 5 2 8 2 8 7 4 b 1 1 d 9 < / d 1 p 1 : U U I D > < d 1 p 1 : C o n t a i n e r   z : R e f = " i 7 6 7 8 " / > < d 1 p 1 : V a l u e   i : t y p e = " d 1 : s t r i n g " > ' T 1 6 ' ! 8 0 : 8 0 < / d 1 p 1 : V a l u e > < / d 2 : a n y T y p e > < d 2 : a n y T y p e   z : I d = " i 7 6 9 6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7 6 7 7 " / > < d 1 p 1 : U U I D > 7 9 9 3 4 9 e a - 2 d 6 b - 4 b f 2 - b e 5 4 - 4 0 1 9 3 1 3 c 5 6 1 1 < / d 1 p 1 : U U I D > < d 1 p 1 : C o n t a i n e r   z : R e f = " i 7 6 7 8 " / > < d 1 p 1 : V a l u e   i : t y p e = " d 1 : s t r i n g " > ' T 1 7 ' ! 8 0 : 8 0 < / d 1 p 1 : V a l u e > < / d 2 : a n y T y p e > < d 2 : a n y T y p e   z : I d = " i 7 6 9 7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7 6 7 7 " / > < d 1 p 1 : U U I D > 0 a b 7 d 6 c 3 - 9 0 b e - 4 7 1 8 - 8 3 f 9 - f 6 1 6 0 8 4 4 4 3 5 2 < / d 1 p 1 : U U I D > < d 1 p 1 : C o n t a i n e r   z : R e f = " i 7 6 7 8 " / > < d 1 p 1 : V a l u e   i : t y p e = " d 1 : s t r i n g " > ' T 1 8 ' ! 8 0 : 8 0 < / d 1 p 1 : V a l u e > < / d 2 : a n y T y p e > < d 2 : a n y T y p e   z : I d = " i 7 6 9 8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7 6 7 7 " / > < d 1 p 1 : U U I D > e e 5 6 6 2 2 b - 1 e 1 c - 4 2 a 8 - b 4 5 3 - 9 d d 3 1 3 0 1 7 9 6 f < / d 1 p 1 : U U I D > < d 1 p 1 : C o n t a i n e r   z : R e f = " i 7 6 7 8 " / > < d 1 p 1 : V a l u e   i : t y p e = " d 1 : s t r i n g " > ' T 1 9 ' ! 8 0 : 8 0 < / d 1 p 1 : V a l u e > < / d 2 : a n y T y p e > < d 2 : a n y T y p e   z : I d = " i 7 6 9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7 6 7 7 " / > < d 1 p 1 : U U I D > 7 c c d 1 b 7 e - 5 3 d d - 4 3 b f - a f b b - 6 a 2 7 8 c 3 7 5 8 6 2 < / d 1 p 1 : U U I D > < d 1 p 1 : C o n t a i n e r   z : R e f = " i 7 6 7 8 " / > < d 1 p 1 : V a l u e   i : t y p e = " d 1 : s t r i n g " > ' T 2 0 ' ! 8 0 : 8 0 < / d 1 p 1 : V a l u e > < / d 2 : a n y T y p e > < d 2 : a n y T y p e   z : I d = " i 7 7 0 0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7 6 7 7 " / > < d 1 p 1 : U U I D > a 7 3 3 3 f f 6 - b f c f - 4 c 1 2 - a 4 8 e - a c 2 f 5 1 8 0 3 a f 3 < / d 1 p 1 : U U I D > < d 1 p 1 : C o n t a i n e r   z : R e f = " i 7 6 7 8 " / > < d 1 p 1 : V a l u e   i : t y p e = " d 1 : s t r i n g " > ' T 2 1 ' ! 8 0 : 8 0 < / d 1 p 1 : V a l u e > < / d 2 : a n y T y p e > < d 2 : a n y T y p e   z : I d = " i 7 7 0 1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7 6 7 7 " / > < d 1 p 1 : U U I D > c 4 8 f 2 8 b d - d 4 a 1 - 4 f e 6 - b e 6 a - 6 1 b 0 6 5 9 c 6 8 6 b < / d 1 p 1 : U U I D > < d 1 p 1 : C o n t a i n e r   z : R e f = " i 7 6 7 8 " / > < d 1 p 1 : V a l u e   i : t y p e = " d 1 : s t r i n g " > ' T 2 2 ' ! 8 1 : 8 1 < / d 1 p 1 : V a l u e > < / d 2 : a n y T y p e > < d 2 : a n y T y p e   z : I d = " i 7 7 0 2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7 6 7 7 " / > < d 1 p 1 : U U I D > 5 d 4 c f d a e - c 2 5 6 - 4 4 5 d - b 6 1 2 - a d e 9 2 e d 3 2 f c 8 < / d 1 p 1 : U U I D > < d 1 p 1 : C o n t a i n e r   z : R e f = " i 7 6 7 8 " / > < d 1 p 1 : V a l u e   i : t y p e = " d 1 : s t r i n g " > ' T 2 3 ' ! 8 1 : 8 1 < / d 1 p 1 : V a l u e > < / d 2 : a n y T y p e > < d 2 : a n y T y p e   z : I d = " i 7 7 0 3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7 6 7 7 " / > < d 1 p 1 : U U I D > 4 c 0 7 c 8 e 1 - c a f 9 - 4 f a 1 - 8 7 5 1 - d 5 4 a 0 e 9 6 6 1 c a < / d 1 p 1 : U U I D > < d 1 p 1 : C o n t a i n e r   z : R e f = " i 7 6 7 8 " / > < d 1 p 1 : V a l u e   i : t y p e = " d 1 : s t r i n g " > ' T 2 4 ' ! 8 1 : 8 1 < / d 1 p 1 : V a l u e > < / d 2 : a n y T y p e > < d 2 : a n y T y p e   z : I d = " i 7 7 0 4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7 6 7 7 " / > < d 1 p 1 : U U I D > 4 9 4 c 6 6 f 5 - 1 5 1 7 - 4 7 b 1 - 8 0 1 8 - 4 c 0 a 0 1 7 f 0 d 5 f < / d 1 p 1 : U U I D > < d 1 p 1 : C o n t a i n e r   z : R e f = " i 7 6 7 8 " / > < d 1 p 1 : V a l u e   i : t y p e = " d 1 : s t r i n g " > ' T 2 5 ' ! 8 1 : 8 1 < / d 1 p 1 : V a l u e > < / d 2 : a n y T y p e > < d 2 : a n y T y p e   z : I d = " i 7 7 0 5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7 6 7 7 " / > < d 1 p 1 : U U I D > b c 2 e b 8 b 3 - 7 0 5 c - 4 a 2 1 - b f b c - 1 6 2 5 6 0 c 4 d c 6 3 < / d 1 p 1 : U U I D > < d 1 p 1 : C o n t a i n e r   z : R e f = " i 7 6 7 8 " / > < d 1 p 1 : V a l u e   i : t y p e = " d 1 : s t r i n g " > ' T 2 6 ' ! 8 1 : 8 1 < / d 1 p 1 : V a l u e > < / d 2 : a n y T y p e > < d 2 : a n y T y p e   z : I d = " i 7 7 0 6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7 6 7 7 " / > < d 1 p 1 : U U I D > 5 1 4 4 c 0 d 4 - 7 8 0 9 - 4 5 1 a - a e 0 f - e 6 5 4 8 d 5 b 7 7 a f < / d 1 p 1 : U U I D > < d 1 p 1 : C o n t a i n e r   z : R e f = " i 7 6 7 8 " / > < d 1 p 1 : V a l u e   i : t y p e = " d 1 : s t r i n g " > ' T 2 7 ' ! 8 1 : 8 1 < / d 1 p 1 : V a l u e > < / d 2 : a n y T y p e > < d 2 : a n y T y p e   z : I d = " i 7 7 0 7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7 6 7 7 " / > < d 1 p 1 : U U I D > a d 0 f 3 5 b 4 - f 7 6 5 - 4 7 2 6 - 9 5 d d - 5 7 3 6 5 e a a 4 c 3 e < / d 1 p 1 : U U I D > < d 1 p 1 : C o n t a i n e r   z : R e f = " i 7 6 7 8 " / > < d 1 p 1 : V a l u e   i : t y p e = " d 1 : s t r i n g " > ' T 2 8 ' ! 8 1 : 8 1 < / d 1 p 1 : V a l u e > < / d 2 : a n y T y p e > < d 2 : a n y T y p e   z : I d = " i 7 7 0 8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7 6 7 7 " / > < d 1 p 1 : U U I D > 2 7 4 3 d f 9 3 - f 6 3 7 - 4 d d 8 - 9 2 6 0 - e 5 6 9 2 f 3 5 1 f e a < / d 1 p 1 : U U I D > < d 1 p 1 : C o n t a i n e r   z : R e f = " i 7 6 7 8 " / > < d 1 p 1 : V a l u e   i : t y p e = " d 1 : s t r i n g " > ' T 2 9 ' ! 8 1 : 8 1 < / d 1 p 1 : V a l u e > < / d 2 : a n y T y p e > < d 2 : a n y T y p e   z : I d = " i 7 7 0 9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7 6 7 7 " / > < d 1 p 1 : U U I D > 3 c e e d d 7 b - 8 2 6 f - 4 f 2 6 - b 8 1 2 - 1 b 7 b 2 6 c 6 5 f 1 8 < / d 1 p 1 : U U I D > < d 1 p 1 : C o n t a i n e r   z : R e f = " i 7 6 7 8 " / > < d 1 p 1 : V a l u e   i : t y p e = " d 1 : s t r i n g " > ' T 3 0 ' ! 8 2 : 8 2 < / d 1 p 1 : V a l u e > < / d 2 : a n y T y p e > < d 2 : a n y T y p e   z : I d = " i 7 7 1 0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7 6 7 7 " / > < d 1 p 1 : U U I D > 9 8 9 3 f 1 3 0 - 7 1 4 e - 4 5 5 0 - 8 5 e 3 - e 3 1 4 e 9 b 2 7 1 5 a < / d 1 p 1 : U U I D > < d 1 p 1 : C o n t a i n e r   z : R e f = " i 7 6 7 8 " / > < d 1 p 1 : V a l u e   i : t y p e = " d 1 : s t r i n g " > ' T 3 1 ' ! 8 2 : 8 2 < / d 1 p 1 : V a l u e > < / d 2 : a n y T y p e > < d 2 : a n y T y p e   z : I d = " i 7 7 1 1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7 6 7 7 " / > < d 1 p 1 : U U I D > f a 4 5 6 a e e - 0 b 1 4 - 4 5 2 d - 9 f 5 a - 0 5 c 1 5 b d b 5 4 1 f < / d 1 p 1 : U U I D > < d 1 p 1 : C o n t a i n e r   z : R e f = " i 7 6 7 8 " / > < d 1 p 1 : V a l u e   i : t y p e = " d 1 : s t r i n g " > ' T 3 2 ' ! 8 2 : 8 2 < / d 1 p 1 : V a l u e > < / d 2 : a n y T y p e > < d 2 : a n y T y p e   z : I d = " i 7 7 1 2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7 6 7 7 " / > < d 1 p 1 : U U I D > 2 6 0 3 8 3 3 7 - 6 9 c 6 - 4 c c 1 - 8 d 8 3 - 8 f 0 5 1 1 8 e b 7 1 b < / d 1 p 1 : U U I D > < d 1 p 1 : C o n t a i n e r   z : R e f = " i 7 6 7 8 " / > < d 1 p 1 : V a l u e   i : t y p e = " d 1 : s t r i n g " > ' T 3 3 ' ! 8 2 : 8 2 < / d 1 p 1 : V a l u e > < / d 2 : a n y T y p e > < d 2 : a n y T y p e   z : I d = " i 7 7 1 3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7 6 7 7 " / > < d 1 p 1 : U U I D > a 4 f 7 7 2 f 7 - 6 d 0 6 - 4 d 0 b - 9 8 f 4 - d c 5 5 e 3 1 f a 1 c 9 < / d 1 p 1 : U U I D > < d 1 p 1 : C o n t a i n e r   z : R e f = " i 7 6 7 8 " / > < d 1 p 1 : V a l u e   i : t y p e = " d 1 : s t r i n g " > ' T 3 4 ' ! 8 2 : 8 2 < / d 1 p 1 : V a l u e > < / d 2 : a n y T y p e > < d 2 : a n y T y p e   z : I d = " i 7 7 1 4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7 6 7 7 " / > < d 1 p 1 : U U I D > e b 5 4 9 1 2 8 - a 3 8 3 - 4 e 7 5 - 8 2 c b - e b a f 1 9 f 6 8 7 9 e < / d 1 p 1 : U U I D > < d 1 p 1 : C o n t a i n e r   z : R e f = " i 7 6 7 8 " / > < d 1 p 1 : V a l u e   i : t y p e = " d 1 : s t r i n g " > ' T 3 5 ' ! 8 2 : 8 2 < / d 1 p 1 : V a l u e > < / d 2 : a n y T y p e > < d 2 : a n y T y p e   z : I d = " i 7 7 1 5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7 6 7 7 " / > < d 1 p 1 : U U I D > f d 8 f 2 3 7 d - 6 a 5 7 - 4 9 1 d - 8 9 3 b - c 2 2 2 8 3 9 1 5 f d 7 < / d 1 p 1 : U U I D > < d 1 p 1 : C o n t a i n e r   z : R e f = " i 7 6 7 8 " / > < d 1 p 1 : V a l u e   i : t y p e = " d 1 : s t r i n g " > ' T 3 6 ' ! 8 2 : 8 2 < / d 1 p 1 : V a l u e > < / d 2 : a n y T y p e > < d 2 : a n y T y p e   z : I d = " i 7 7 1 6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7 6 7 7 " / > < d 1 p 1 : U U I D > e 2 b 4 6 9 d 1 - a 2 a a - 4 a 2 4 - b c c 8 - d 8 1 1 2 d 2 c a a 4 8 < / d 1 p 1 : U U I D > < d 1 p 1 : C o n t a i n e r   z : R e f = " i 7 6 7 8 " / > < d 1 p 1 : V a l u e   i : t y p e = " d 1 : s t r i n g " > ' T 3 7 ' ! 8 2 : 8 2 < / d 1 p 1 : V a l u e > < / d 2 : a n y T y p e > < d 2 : a n y T y p e   z : I d = " i 7 7 1 7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7 6 7 7 " / > < d 1 p 1 : U U I D > f c f 5 b a c 6 - 1 1 2 5 - 4 8 d 3 - 8 a 6 b - 9 a e 8 1 0 0 3 f e 5 8 < / d 1 p 1 : U U I D > < d 1 p 1 : C o n t a i n e r   z : R e f = " i 7 6 7 8 " / > < d 1 p 1 : V a l u e   i : t y p e = " d 1 : s t r i n g " > ' T 3 8 ' ! 8 1 : 8 1 < / d 1 p 1 : V a l u e > < / d 2 : a n y T y p e > < d 2 : a n y T y p e   z : I d = " i 7 7 1 8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7 6 7 7 " / > < d 1 p 1 : U U I D > 4 3 b d 8 e e d - 2 d 9 9 - 4 5 6 4 - 9 f 4 4 - c 3 7 9 6 c 3 6 c 4 c e < / d 1 p 1 : U U I D > < d 1 p 1 : C o n t a i n e r   z : R e f = " i 7 6 7 8 " / > < d 1 p 1 : V a l u e   i : t y p e = " d 1 : s t r i n g " > ' T 3 9 ' ! 8 1 : 8 1 < / d 1 p 1 : V a l u e > < / d 2 : a n y T y p e > < d 2 : a n y T y p e   z : I d = " i 7 7 1 9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7 6 7 7 " / > < d 1 p 1 : U U I D > 4 3 b 9 7 9 c 7 - 7 5 6 3 - 4 7 1 f - b d e 3 - a 8 f a b 2 e 2 e 8 2 f < / d 1 p 1 : U U I D > < d 1 p 1 : C o n t a i n e r   z : R e f = " i 7 6 7 8 " / > < d 1 p 1 : V a l u e   i : t y p e = " d 1 : s t r i n g " > ' T 4 0 ' ! 8 1 : 8 1 < / d 1 p 1 : V a l u e > < / d 2 : a n y T y p e > < d 2 : a n y T y p e   z : I d = " i 7 7 2 0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7 6 7 7 " / > < d 1 p 1 : U U I D > 4 1 a 9 c 0 4 3 - e 4 1 8 - 4 9 4 3 - a c c c - 5 d 4 1 f 1 2 4 b 2 4 a < / d 1 p 1 : U U I D > < d 1 p 1 : C o n t a i n e r   z : R e f = " i 7 6 7 8 " / > < d 1 p 1 : V a l u e   i : t y p e = " d 1 : s t r i n g " > ' T 4 1 ' ! 8 1 : 8 1 < / d 1 p 1 : V a l u e > < / d 2 : a n y T y p e > < d 2 : a n y T y p e   z : I d = " i 7 7 2 1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7 6 7 7 " / > < d 1 p 1 : U U I D > 9 3 b d 9 e 7 7 - 6 e e 1 - 4 2 2 2 - b 8 4 7 - 4 0 a 6 c 7 6 4 5 e 1 2 < / d 1 p 1 : U U I D > < d 1 p 1 : C o n t a i n e r   z : R e f = " i 7 6 7 8 " / > < d 1 p 1 : V a l u e   i : t y p e = " d 1 : s t r i n g " > ' T 4 2 ' ! 8 1 : 8 1 < / d 1 p 1 : V a l u e > < / d 2 : a n y T y p e > < d 2 : a n y T y p e   z : I d = " i 7 7 2 2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7 6 7 7 " / > < d 1 p 1 : U U I D > e c 3 0 a 4 4 f - 0 5 a 8 - 4 9 8 8 - b 8 3 0 - b 8 c b 0 7 8 4 8 a 4 9 < / d 1 p 1 : U U I D > < d 1 p 1 : C o n t a i n e r   z : R e f = " i 7 6 7 8 " / > < d 1 p 1 : V a l u e   i : t y p e = " d 1 : s t r i n g " > ' T 4 3 ' ! 8 1 : 8 1 < / d 1 p 1 : V a l u e > < / d 2 : a n y T y p e > < d 2 : a n y T y p e   z : I d = " i 7 7 2 3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7 6 7 7 " / > < d 1 p 1 : U U I D > 1 0 6 b d 2 3 2 - b f 5 e - 4 d 9 9 - b 6 0 2 - 6 8 1 0 0 8 e e e e 6 e < / d 1 p 1 : U U I D > < d 1 p 1 : C o n t a i n e r   z : R e f = " i 7 6 7 8 " / > < d 1 p 1 : V a l u e   i : t y p e = " d 1 : s t r i n g " > ' T 4 4 ' ! 8 1 : 8 1 < / d 1 p 1 : V a l u e > < / d 2 : a n y T y p e > < d 2 : a n y T y p e   z : I d = " i 7 7 2 4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7 6 7 7 " / > < d 1 p 1 : U U I D > 4 b d 5 8 7 8 0 - e f 8 2 - 4 6 f 9 - 8 7 8 5 - 0 9 b f 1 8 3 9 9 b a 2 < / d 1 p 1 : U U I D > < d 1 p 1 : C o n t a i n e r   z : R e f = " i 7 6 7 8 " / > < d 1 p 1 : V a l u e   i : t y p e = " d 1 : s t r i n g " > ' T 4 5 ' ! 8 1 : 8 1 < / d 1 p 1 : V a l u e > < / d 2 : a n y T y p e > < d 2 : a n y T y p e   z : I d = " i 7 7 2 5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7 6 7 7 " / > < d 1 p 1 : U U I D > d 6 e 3 9 d 4 6 - 1 d 9 a - 4 f 4 b - a 0 f 9 - 5 8 e 0 c 2 c 1 8 2 9 4 < / d 1 p 1 : U U I D > < d 1 p 1 : C o n t a i n e r   z : R e f = " i 7 6 7 8 " / > < d 1 p 1 : V a l u e   i : t y p e = " d 1 : s t r i n g " > ' T 4 6 ' ! 8 2 : 8 2 < / d 1 p 1 : V a l u e > < / d 2 : a n y T y p e > < d 2 : a n y T y p e   z : I d = " i 7 7 2 6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7 6 7 7 " / > < d 1 p 1 : U U I D > e 9 a 1 a c e f - 0 3 f b - 4 b d 7 - 8 e 4 7 - 6 1 4 0 d 6 8 9 0 d 8 a < / d 1 p 1 : U U I D > < d 1 p 1 : C o n t a i n e r   z : R e f = " i 7 6 7 8 " / > < d 1 p 1 : V a l u e   i : t y p e = " d 1 : s t r i n g " > ' T 4 7 ' ! 8 2 : 8 2 < / d 1 p 1 : V a l u e > < / d 2 : a n y T y p e > < d 2 : a n y T y p e   z : I d = " i 7 7 2 7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7 6 7 7 " / > < d 1 p 1 : U U I D > b c 3 b c b 6 6 - a 4 5 f - 4 9 d 1 - 9 e f b - d 1 e b a e e a d c c 3 < / d 1 p 1 : U U I D > < d 1 p 1 : C o n t a i n e r   z : R e f = " i 7 6 7 8 " / > < d 1 p 1 : V a l u e   i : t y p e = " d 1 : s t r i n g " > ' T 4 8 ' ! 8 2 : 8 2 < / d 1 p 1 : V a l u e > < / d 2 : a n y T y p e > < d 2 : a n y T y p e   z : I d = " i 7 7 2 8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7 6 7 7 " / > < d 1 p 1 : U U I D > a 6 f 4 f 7 4 7 - 1 a f c - 4 4 f b - a b 3 4 - 0 4 6 6 e f d d c c 2 0 < / d 1 p 1 : U U I D > < d 1 p 1 : C o n t a i n e r   z : R e f = " i 7 6 7 8 " / > < d 1 p 1 : V a l u e   i : t y p e = " d 1 : s t r i n g " > ' T 4 9 ' ! 8 2 : 8 2 < / d 1 p 1 : V a l u e > < / d 2 : a n y T y p e > < d 2 : a n y T y p e   z : I d = " i 7 7 2 9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7 6 7 7 " / > < d 1 p 1 : U U I D > b 3 8 1 a b 5 1 - 1 2 1 c - 4 e 2 1 - b d 9 f - 1 4 5 6 a 7 9 e 8 0 5 f < / d 1 p 1 : U U I D > < d 1 p 1 : C o n t a i n e r   z : R e f = " i 7 6 7 8 " / > < d 1 p 1 : V a l u e   i : t y p e = " d 1 : s t r i n g " > ' T 5 0 ' ! 8 2 : 8 2 < / d 1 p 1 : V a l u e > < / d 2 : a n y T y p e > < d 2 : a n y T y p e   z : I d = " i 7 7 3 0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7 6 7 7 " / > < d 1 p 1 : U U I D > 0 d e 7 f 2 b d - 4 f 0 0 - 4 4 3 8 - 9 4 c 6 - 6 3 7 4 e 3 b 4 b d 2 6 < / d 1 p 1 : U U I D > < d 1 p 1 : C o n t a i n e r   z : R e f = " i 7 6 7 8 " / > < d 1 p 1 : V a l u e   i : t y p e = " d 1 : s t r i n g " > ' T 5 1 ' ! 8 2 : 8 2 < / d 1 p 1 : V a l u e > < / d 2 : a n y T y p e > < d 2 : a n y T y p e   z : I d = " i 7 7 3 1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7 6 7 7 " / > < d 1 p 1 : U U I D > 3 e 0 1 8 a 8 3 - 3 c b f - 4 7 1 5 - 8 6 b 4 - a 0 1 e 8 2 3 7 4 b b 4 < / d 1 p 1 : U U I D > < d 1 p 1 : C o n t a i n e r   z : R e f = " i 7 6 7 8 " / > < d 1 p 1 : V a l u e   i : t y p e = " d 1 : s t r i n g " > ' T 5 2 ' ! 8 2 : 8 2 < / d 1 p 1 : V a l u e > < / d 2 : a n y T y p e > < d 2 : a n y T y p e   z : I d = " i 7 7 3 2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7 6 7 7 " / > < d 1 p 1 : U U I D > d 4 7 b 1 b b 8 - 3 f 5 0 - 4 3 c e - 8 0 e c - 3 7 1 c a e f f 6 6 b b < / d 1 p 1 : U U I D > < d 1 p 1 : C o n t a i n e r   z : R e f = " i 7 6 7 8 " / > < d 1 p 1 : V a l u e   i : t y p e = " d 1 : s t r i n g " > ' T 5 3 ' ! 8 2 : 8 2 < / d 1 p 1 : V a l u e > < / d 2 : a n y T y p e > < d 2 : a n y T y p e   z : I d = " i 7 7 3 3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7 6 7 7 " / > < d 1 p 1 : U U I D > d 6 e 0 7 1 8 9 - d e c b - 4 7 b 1 - a 7 d 2 - 9 8 7 1 0 2 3 b c c 6 1 < / d 1 p 1 : U U I D > < d 1 p 1 : C o n t a i n e r   z : R e f = " i 7 6 7 8 " / > < d 1 p 1 : V a l u e   i : t y p e = " d 1 : s t r i n g " > ' T 5 4 ' ! 8 1 : 8 1 < / d 1 p 1 : V a l u e > < / d 2 : a n y T y p e > < d 2 : a n y T y p e   z : I d = " i 7 7 3 4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7 6 7 7 " / > < d 1 p 1 : U U I D > 3 b 5 c 8 e 6 5 - 1 3 d b - 4 0 c 6 - 8 6 e f - 0 9 4 f f d 6 b 8 3 f 8 < / d 1 p 1 : U U I D > < d 1 p 1 : C o n t a i n e r   z : R e f = " i 7 6 7 8 " / > < d 1 p 1 : V a l u e   i : t y p e = " d 1 : s t r i n g " > ' T 5 5 ' ! 8 1 : 8 1 < / d 1 p 1 : V a l u e > < / d 2 : a n y T y p e > < d 2 : a n y T y p e   z : I d = " i 7 7 3 5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7 6 7 7 " / > < d 1 p 1 : U U I D > d b 8 8 3 3 8 3 - 5 1 e d - 4 5 e 8 - a 5 a c - 9 9 e 4 2 2 f 2 3 f d 3 < / d 1 p 1 : U U I D > < d 1 p 1 : C o n t a i n e r   z : R e f = " i 7 6 7 8 " / > < d 1 p 1 : V a l u e   i : t y p e = " d 1 : s t r i n g " > ' T 5 6 ' ! 8 1 : 8 1 < / d 1 p 1 : V a l u e > < / d 2 : a n y T y p e > < d 2 : a n y T y p e   z : I d = " i 7 7 3 6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7 6 7 7 " / > < d 1 p 1 : U U I D > 0 3 5 a 8 e d 4 - a 0 1 9 - 4 7 2 9 - 9 f e b - b a 4 2 9 8 8 f 4 1 1 a < / d 1 p 1 : U U I D > < d 1 p 1 : C o n t a i n e r   z : R e f = " i 7 6 7 8 " / > < d 1 p 1 : V a l u e   i : t y p e = " d 1 : s t r i n g " > ' T 5 7 ' ! 8 1 : 8 1 < / d 1 p 1 : V a l u e > < / d 2 : a n y T y p e > < d 2 : a n y T y p e   z : I d = " i 7 7 3 7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7 6 7 7 " / > < d 1 p 1 : U U I D > 5 7 1 f e 3 0 1 - c 7 5 b - 4 3 c 2 - b 9 1 9 - 8 9 3 9 8 f 7 e c 8 2 5 < / d 1 p 1 : U U I D > < d 1 p 1 : C o n t a i n e r   z : R e f = " i 7 6 7 8 " / > < d 1 p 1 : V a l u e   i : t y p e = " d 1 : s t r i n g " > ' T 5 8 ' ! 8 1 : 8 1 < / d 1 p 1 : V a l u e > < / d 2 : a n y T y p e > < d 2 : a n y T y p e   z : I d = " i 7 7 3 8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7 6 7 7 " / > < d 1 p 1 : U U I D > 9 3 9 6 f c 7 e - 4 7 b 1 - 4 f 5 f - a c 7 2 - c f 4 2 c b 9 3 e e 0 0 < / d 1 p 1 : U U I D > < d 1 p 1 : C o n t a i n e r   z : R e f = " i 7 6 7 8 " / > < d 1 p 1 : V a l u e   i : t y p e = " d 1 : s t r i n g " > ' T 5 9 ' ! 8 1 : 8 1 < / d 1 p 1 : V a l u e > < / d 2 : a n y T y p e > < d 2 : a n y T y p e   z : I d = " i 7 7 3 9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7 6 7 7 " / > < d 1 p 1 : U U I D > a 2 2 b 4 2 5 d - 3 3 b 0 - 4 e d e - a f 4 5 - 6 5 4 3 4 0 6 2 6 e e 2 < / d 1 p 1 : U U I D > < d 1 p 1 : C o n t a i n e r   z : R e f = " i 7 6 7 8 " / > < d 1 p 1 : V a l u e   i : t y p e = " d 1 : s t r i n g " > ' T 6 0 ' ! 8 0 : 8 0 < / d 1 p 1 : V a l u e > < / d 2 : a n y T y p e > < d 2 : a n y T y p e   z : I d = " i 7 7 4 0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7 6 7 7 " / > < d 1 p 1 : U U I D > f 0 b 1 1 c d 5 - 4 6 7 c - 4 4 4 b - b c 8 f - e 6 6 d 1 3 7 5 8 5 6 5 < / d 1 p 1 : U U I D > < d 1 p 1 : C o n t a i n e r   z : R e f = " i 7 6 7 8 " / > < d 1 p 1 : V a l u e   i : t y p e = " d 1 : s t r i n g " > ' T 6 1 ' ! 8 0 : 8 0 < / d 1 p 1 : V a l u e > < / d 2 : a n y T y p e > < d 2 : a n y T y p e   z : I d = " i 7 7 4 1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7 6 7 7 " / > < d 1 p 1 : U U I D > 7 5 c d 7 0 e e - f 1 a 0 - 4 2 4 5 - 9 7 3 8 - 0 6 5 a 3 e 8 d 8 7 4 b < / d 1 p 1 : U U I D > < d 1 p 1 : C o n t a i n e r   z : R e f = " i 7 6 7 8 " / > < d 1 p 1 : V a l u e   i : t y p e = " d 1 : s t r i n g " > ' T 6 2 ' ! 8 0 : 8 0 < / d 1 p 1 : V a l u e > < / d 2 : a n y T y p e > < d 2 : a n y T y p e   z : I d = " i 7 7 4 2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7 6 7 7 " / > < d 1 p 1 : U U I D > 6 e 9 f c 7 d 0 - f 5 e a - 4 8 a e - 8 c d c - 8 1 9 7 6 7 c c 5 6 c 4 < / d 1 p 1 : U U I D > < d 1 p 1 : C o n t a i n e r   z : R e f = " i 7 6 7 8 " / > < d 1 p 1 : V a l u e   i : t y p e = " d 1 : s t r i n g " > ' T 6 3 ' ! 8 0 : 8 0 < / d 1 p 1 : V a l u e > < / d 2 : a n y T y p e > < d 2 : a n y T y p e   z : I d = " i 7 7 4 3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7 6 7 7 " / > < d 1 p 1 : U U I D > d c b 4 f 5 2 5 - 3 3 6 b - 4 a 3 e - b c f 5 - b 9 9 b 2 5 e 4 d d f a < / d 1 p 1 : U U I D > < d 1 p 1 : C o n t a i n e r   z : R e f = " i 7 6 7 8 " / > < d 1 p 1 : V a l u e   i : t y p e = " d 1 : s t r i n g " > ' T 6 4 ' ! 8 0 : 8 0 < / d 1 p 1 : V a l u e > < / d 2 : a n y T y p e > < d 2 : a n y T y p e   z : I d = " i 7 7 4 4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7 6 7 7 " / > < d 1 p 1 : U U I D > 0 d 8 2 f 6 a a - 7 9 d 8 - 4 5 d 6 - 9 0 a 6 - f 5 0 3 2 9 6 8 a 2 8 1 < / d 1 p 1 : U U I D > < d 1 p 1 : C o n t a i n e r   z : R e f = " i 7 6 7 8 " / > < d 1 p 1 : V a l u e   i : t y p e = " d 1 : s t r i n g " > ' T 6 5 ' ! 8 1 : 8 1 < / d 1 p 1 : V a l u e > < / d 2 : a n y T y p e > < d 2 : a n y T y p e   z : I d = " i 7 7 4 5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7 6 7 7 " / > < d 1 p 1 : U U I D > 2 1 f f 7 4 1 e - d 6 3 2 - 4 1 8 0 - a 5 3 e - d 6 f e 9 6 2 d d 2 1 7 < / d 1 p 1 : U U I D > < d 1 p 1 : C o n t a i n e r   z : R e f = " i 7 6 7 8 " / > < d 1 p 1 : V a l u e   i : t y p e = " d 1 : s t r i n g " > ' T 6 6 ' ! 8 1 : 8 1 < / d 1 p 1 : V a l u e > < / d 2 : a n y T y p e > < d 2 : a n y T y p e   z : I d = " i 7 7 4 6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7 6 7 7 " / > < d 1 p 1 : U U I D > 0 6 0 3 b 9 a b - 0 c 9 2 - 4 3 5 8 - 9 d d 8 - 7 5 0 b 5 8 4 f 6 8 a 3 < / d 1 p 1 : U U I D > < d 1 p 1 : C o n t a i n e r   z : R e f = " i 7 6 7 8 " / > < d 1 p 1 : V a l u e   i : t y p e = " d 1 : s t r i n g " > ' T 6 7 ' ! 8 1 : 8 1 < / d 1 p 1 : V a l u e > < / d 2 : a n y T y p e > < d 2 : a n y T y p e   z : I d = " i 7 7 4 7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7 6 7 7 " / > < d 1 p 1 : U U I D > 7 d 6 1 f b 1 2 - 5 b c 3 - 4 d e c - a 2 2 9 - 0 3 f 6 1 b 2 2 e 8 d 2 < / d 1 p 1 : U U I D > < d 1 p 1 : C o n t a i n e r   z : R e f = " i 7 6 7 8 " / > < d 1 p 1 : V a l u e   i : t y p e = " d 1 : s t r i n g " > ' T 6 8 ' ! 8 1 : 8 1 < / d 1 p 1 : V a l u e > < / d 2 : a n y T y p e > < d 2 : a n y T y p e   z : I d = " i 7 7 4 8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7 6 7 7 " / > < d 1 p 1 : U U I D > f 3 d 3 5 2 f 2 - d 8 d 7 - 4 3 f d - b 8 d 9 - 6 e b d 2 d 8 3 c 9 e b < / d 1 p 1 : U U I D > < d 1 p 1 : C o n t a i n e r   z : R e f = " i 7 6 7 8 " / > < d 1 p 1 : V a l u e   i : t y p e = " d 1 : s t r i n g " > ' T 6 9 ' ! 8 1 : 8 1 < / d 1 p 1 : V a l u e > < / d 2 : a n y T y p e > < d 2 : a n y T y p e   z : I d = " i 7 7 4 9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7 6 7 7 " / > < d 1 p 1 : U U I D > e 3 b 2 f 6 f 2 - f 2 f e - 4 8 f f - 9 2 d 6 - 7 c 1 e 1 5 c a 8 d 5 6 < / d 1 p 1 : U U I D > < d 1 p 1 : C o n t a i n e r   z : R e f = " i 7 6 7 8 " / > < d 1 p 1 : V a l u e   i : t y p e = " d 1 : s t r i n g " > ' T 7 0 ' ! 8 2 : 8 2 < / d 1 p 1 : V a l u e > < / d 2 : a n y T y p e > < d 2 : a n y T y p e   z : I d = " i 7 7 5 0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7 6 7 7 " / > < d 1 p 1 : U U I D > c 3 4 7 d 9 5 6 - 7 c b e - 4 e 0 1 - a f f 1 - 4 9 2 0 6 5 8 a e 8 6 d < / d 1 p 1 : U U I D > < d 1 p 1 : C o n t a i n e r   z : R e f = " i 7 6 7 8 " / > < d 1 p 1 : V a l u e   i : t y p e = " d 1 : s t r i n g " > ' T 7 1 ' ! 8 2 : 8 2 < / d 1 p 1 : V a l u e > < / d 2 : a n y T y p e > < d 2 : a n y T y p e   z : I d = " i 7 7 5 1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7 6 7 7 " / > < d 1 p 1 : U U I D > 5 0 3 d 2 f 1 1 - 1 9 a 4 - 4 e 7 1 - a 4 b a - 7 6 9 2 4 4 0 b a 7 6 f < / d 1 p 1 : U U I D > < d 1 p 1 : C o n t a i n e r   z : R e f = " i 7 6 7 8 " / > < d 1 p 1 : V a l u e   i : t y p e = " d 1 : s t r i n g " > ' T 7 2 ' ! 8 2 : 8 2 < / d 1 p 1 : V a l u e > < / d 2 : a n y T y p e > < d 2 : a n y T y p e   z : I d = " i 7 7 5 2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7 6 7 7 " / > < d 1 p 1 : U U I D > 5 a 3 2 0 f 9 7 - 5 3 a 1 - 4 1 7 8 - b e c 9 - 2 2 7 e 6 4 f 5 d 6 c a < / d 1 p 1 : U U I D > < d 1 p 1 : C o n t a i n e r   z : R e f = " i 7 6 7 8 " / > < d 1 p 1 : V a l u e   i : t y p e = " d 1 : s t r i n g " > ' T 7 3 ' ! 8 2 : 8 2 < / d 1 p 1 : V a l u e > < / d 2 : a n y T y p e > < d 2 : a n y T y p e   z : I d = " i 7 7 5 3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7 6 7 7 " / > < d 1 p 1 : U U I D > 7 2 b 4 4 5 3 3 - b e 7 8 - 4 5 8 0 - b c 9 f - a 9 4 e a 6 3 f e d 5 4 < / d 1 p 1 : U U I D > < d 1 p 1 : C o n t a i n e r   z : R e f = " i 7 6 7 8 " / > < d 1 p 1 : V a l u e   i : t y p e = " d 1 : s t r i n g " > ' T 7 4 ' ! 8 2 : 8 2 < / d 1 p 1 : V a l u e > < / d 2 : a n y T y p e > < d 2 : a n y T y p e   z : I d = " i 7 7 5 4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7 6 7 7 " / > < d 1 p 1 : U U I D > 8 f a 4 c 5 a c - 7 e e b - 4 b 6 9 - a 5 a 0 - 2 3 5 f b 8 d d 0 d d 4 < / d 1 p 1 : U U I D > < d 1 p 1 : C o n t a i n e r   z : R e f = " i 7 6 7 8 " / > < d 1 p 1 : V a l u e   i : t y p e = " d 1 : s t r i n g " > ' T 7 5 ' ! 8 1 : 8 1 < / d 1 p 1 : V a l u e > < / d 2 : a n y T y p e > < d 2 : a n y T y p e   z : I d = " i 7 7 5 5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7 6 7 7 " / > < d 1 p 1 : U U I D > 1 2 3 5 f a 9 8 - c 3 b 0 - 4 5 a b - b 9 2 4 - c 4 8 f 8 4 8 b b 2 c b < / d 1 p 1 : U U I D > < d 1 p 1 : C o n t a i n e r   z : R e f = " i 7 6 7 8 " / > < d 1 p 1 : V a l u e   i : t y p e = " d 1 : s t r i n g " > ' T 7 6 ' ! 8 1 : 8 1 < / d 1 p 1 : V a l u e > < / d 2 : a n y T y p e > < d 2 : a n y T y p e   z : I d = " i 7 7 5 6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7 6 7 7 " / > < d 1 p 1 : U U I D > 4 1 b 2 5 5 0 e - 2 c 8 7 - 4 6 7 6 - 8 d 3 4 - e a f 2 2 e 5 e b 6 8 1 < / d 1 p 1 : U U I D > < d 1 p 1 : C o n t a i n e r   z : R e f = " i 7 6 7 8 " / > < d 1 p 1 : V a l u e   i : t y p e = " d 1 : s t r i n g " > ' T 7 7 ' ! 8 1 : 8 1 < / d 1 p 1 : V a l u e > < / d 2 : a n y T y p e > < d 2 : a n y T y p e   z : I d = " i 7 7 5 7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7 6 7 7 " / > < d 1 p 1 : U U I D > e 4 a 4 3 1 5 4 - 2 e 7 3 - 4 6 a 1 - 8 9 d 4 - d 7 2 b b 3 e 3 2 b 7 3 < / d 1 p 1 : U U I D > < d 1 p 1 : C o n t a i n e r   z : R e f = " i 7 6 7 8 " / > < d 1 p 1 : V a l u e   i : t y p e = " d 1 : s t r i n g " > ' T 7 8 ' ! 8 1 : 8 1 < / d 1 p 1 : V a l u e > < / d 2 : a n y T y p e > < d 2 : a n y T y p e   z : I d = " i 7 7 5 8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7 6 7 7 " / > < d 1 p 1 : U U I D > b 4 b 8 d 6 6 b - 0 a a 9 - 4 4 e e - a c d c - e 6 0 5 9 9 c 5 7 e 6 0 < / d 1 p 1 : U U I D > < d 1 p 1 : C o n t a i n e r   z : R e f = " i 7 6 7 8 " / > < d 1 p 1 : V a l u e   i : t y p e = " d 1 : s t r i n g " > ' T 7 9 ' ! 8 2 : 8 2 < / d 1 p 1 : V a l u e > < / d 2 : a n y T y p e > < d 2 : a n y T y p e   z : I d = " i 7 7 5 9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7 6 7 7 " / > < d 1 p 1 : U U I D > d f 5 6 d c c b - 4 e 6 0 - 4 6 8 b - 8 8 b 7 - 8 1 e 7 0 3 6 3 1 e 3 2 < / d 1 p 1 : U U I D > < d 1 p 1 : C o n t a i n e r   z : R e f = " i 7 6 7 8 " / > < d 1 p 1 : V a l u e   i : t y p e = " d 1 : s t r i n g " > ' T 8 0 ' ! 8 2 : 8 2 < / d 1 p 1 : V a l u e > < / d 2 : a n y T y p e > < d 2 : a n y T y p e   z : I d = " i 7 7 6 0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7 6 7 7 " / > < d 1 p 1 : U U I D > d 1 1 f d 1 4 7 - 7 2 0 0 - 4 9 f f - a 8 5 6 - 5 5 4 c 5 6 2 b 1 e 5 8 < / d 1 p 1 : U U I D > < d 1 p 1 : C o n t a i n e r   z : R e f = " i 7 6 7 8 " / > < d 1 p 1 : V a l u e   i : t y p e = " d 1 : s t r i n g " > ' T 8 1 ' ! 8 2 : 8 2 < / d 1 p 1 : V a l u e > < / d 2 : a n y T y p e > < d 2 : a n y T y p e   z : I d = " i 7 7 6 1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7 6 7 7 " / > < d 1 p 1 : U U I D > 7 f 3 9 8 0 2 a - e 3 9 8 - 4 a 4 4 - b 2 1 d - c 1 6 6 2 a 4 4 f 4 a 7 < / d 1 p 1 : U U I D > < d 1 p 1 : C o n t a i n e r   z : R e f = " i 7 6 7 8 " / > < d 1 p 1 : V a l u e   i : t y p e = " d 1 : s t r i n g " > ' T 8 2 ' ! 8 1 : 8 1 < / d 1 p 1 : V a l u e > < / d 2 : a n y T y p e > < d 2 : a n y T y p e   z : I d = " i 7 7 6 2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7 6 7 7 " / > < d 1 p 1 : U U I D > 2 c d c 3 9 e 2 - 2 e e d - 4 1 6 b - b c 4 f - f 9 1 b 0 a 6 6 7 0 9 5 < / d 1 p 1 : U U I D > < d 1 p 1 : C o n t a i n e r   z : R e f = " i 7 6 7 8 " / > < d 1 p 1 : V a l u e   i : t y p e = " d 1 : s t r i n g " > ' T 8 3 ' ! 8 1 : 8 1 < / d 1 p 1 : V a l u e > < / d 2 : a n y T y p e > < d 2 : a n y T y p e   z : I d = " i 7 7 6 3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7 6 7 7 " / > < d 1 p 1 : U U I D > 2 0 c f b 9 4 3 - 8 b 2 c - 4 e 7 0 - 9 6 7 a - c e b 7 c 5 9 3 3 e 3 3 < / d 1 p 1 : U U I D > < d 1 p 1 : C o n t a i n e r   z : R e f = " i 7 6 7 8 " / > < d 1 p 1 : V a l u e   i : t y p e = " d 1 : s t r i n g " > ' T 8 4 ' ! 8 1 : 8 1 < / d 1 p 1 : V a l u e > < / d 2 : a n y T y p e > < d 2 : a n y T y p e   z : I d = " i 7 7 6 4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7 6 7 7 " / > < d 1 p 1 : U U I D > c 9 8 3 3 7 6 0 - 6 4 a 7 - 4 7 0 5 - 8 f 2 f - 1 7 8 8 c f 8 f 0 e 3 8 < / d 1 p 1 : U U I D > < d 1 p 1 : C o n t a i n e r   z : R e f = " i 7 6 7 8 " / > < d 1 p 1 : V a l u e   i : t y p e = " d 1 : s t r i n g " > ' T 8 5 ' ! 8 1 : 8 1 < / d 1 p 1 : V a l u e > < / d 2 : a n y T y p e > < d 2 : a n y T y p e   z : I d = " i 7 7 6 5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7 6 7 7 " / > < d 1 p 1 : U U I D > 6 f 4 0 7 2 a f - 9 6 f a - 4 a 1 4 - 9 c d 7 - 0 1 5 8 1 c 8 f 1 c e 4 < / d 1 p 1 : U U I D > < d 1 p 1 : C o n t a i n e r   z : R e f = " i 7 6 7 8 " / > < d 1 p 1 : V a l u e   i : t y p e = " d 1 : s t r i n g " > ' T 8 6 ' ! 8 0 : 8 0 < / d 1 p 1 : V a l u e > < / d 2 : a n y T y p e > < d 2 : a n y T y p e   z : I d = " i 7 7 6 6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7 6 7 7 " / > < d 1 p 1 : U U I D > 3 6 8 2 9 0 e 0 - d 1 b 1 - 4 0 e c - 9 c 6 a - 0 0 7 3 b 1 0 7 1 4 9 d < / d 1 p 1 : U U I D > < d 1 p 1 : C o n t a i n e r   z : R e f = " i 7 6 7 8 " / > < d 1 p 1 : V a l u e   i : t y p e = " d 1 : s t r i n g " > ' T 8 7 ' ! 8 1 : 8 1 < / d 1 p 1 : V a l u e > < / d 2 : a n y T y p e > < d 2 : a n y T y p e   z : I d = " i 7 7 6 7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7 6 7 7 " / > < d 1 p 1 : U U I D > 3 0 1 3 e c 8 d - a 3 f a - 4 5 6 b - b 0 6 0 - 7 1 1 3 5 9 c c 9 6 7 c < / d 1 p 1 : U U I D > < d 1 p 1 : C o n t a i n e r   z : R e f = " i 7 6 7 8 " / > < d 1 p 1 : V a l u e   i : t y p e = " d 1 : s t r i n g " > ' T 8 8 ' ! 8 1 : 8 1 < / d 1 p 1 : V a l u e > < / d 2 : a n y T y p e > < d 2 : a n y T y p e   z : I d = " i 7 7 6 8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7 6 7 7 " / > < d 1 p 1 : U U I D > c 9 b a 5 0 9 3 - 4 e 9 8 - 4 7 c 2 - 9 7 9 3 - 3 9 3 8 1 e 0 3 3 5 3 e < / d 1 p 1 : U U I D > < d 1 p 1 : C o n t a i n e r   z : R e f = " i 7 6 7 8 " / > < d 1 p 1 : V a l u e   i : t y p e = " d 1 : s t r i n g " > ' T 8 9 ' ! 8 1 : 8 1 < / d 1 p 1 : V a l u e > < / d 2 : a n y T y p e > < d 2 : a n y T y p e   z : I d = " i 7 7 6 9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7 6 7 7 " / > < d 1 p 1 : U U I D > d 0 0 8 9 7 1 4 - a 6 9 a - 4 6 8 b - 9 6 f e - 3 c b 0 6 f e 9 f 3 7 2 < / d 1 p 1 : U U I D > < d 1 p 1 : C o n t a i n e r   z : R e f = " i 7 6 7 8 " / > < d 1 p 1 : V a l u e   i : t y p e = " d 1 : s t r i n g " > ' T 9 0 ' ! 8 0 : 8 0 < / d 1 p 1 : V a l u e > < / d 2 : a n y T y p e > < d 2 : a n y T y p e   z : I d = " i 7 7 7 0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7 6 7 7 " / > < d 1 p 1 : U U I D > 3 0 7 4 7 9 3 c - 3 2 5 c - 4 c 2 1 - 8 b 2 0 - f 4 0 b 5 4 4 a a 9 5 c < / d 1 p 1 : U U I D > < d 1 p 1 : C o n t a i n e r   z : R e f = " i 7 6 7 8 " / > < d 1 p 1 : V a l u e   i : t y p e = " d 1 : s t r i n g " > ' T 9 1 ' ! 8 0 : 8 0 < / d 1 p 1 : V a l u e > < / d 2 : a n y T y p e > < d 2 : a n y T y p e   z : I d = " i 7 7 7 1 "   i : t y p e = " d 1 p 1 : M D M P r o p e r t y " > < d 1 p 1 : N a m e > C o m p a r i s o n R e s u l t < / d 1 p 1 : N a m e > < d 1 p 1 : P a r e n t   z : R e f = " i 7 6 7 7 " / > < d 1 p 1 : U U I D > 9 d b f 2 a a 1 - c a 5 3 - 4 5 b a - 9 9 8 3 - 6 e 4 9 5 e 7 4 7 0 8 a < / d 1 p 1 : U U I D > < d 1 p 1 : C o n t a i n e r   z : R e f = " i 7 6 7 8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7 7 2 " > < d 1 p 1 : U U I D > 3 6 5 7 e c b 7 - 7 c 1 3 - 4 e 1 d - a 7 3 5 - c 0 0 e 5 3 7 7 1 0 b 8 < / d 1 p 1 : U U I D > < d 1 p 1 : _ e l e m e n t s > < d 2 : a n y T y p e   z : R e f = " i 7 6 7 9 " / > < d 2 : a n y T y p e   z : R e f = " i 7 6 8 0 " / > < d 2 : a n y T y p e   z : R e f = " i 7 6 8 1 " / > < d 2 : a n y T y p e   z : R e f = " i 7 6 8 2 " / > < d 2 : a n y T y p e   z : R e f = " i 7 6 8 3 " / > < d 2 : a n y T y p e   z : R e f = " i 7 6 8 4 " / > < d 2 : a n y T y p e   z : R e f = " i 7 6 8 5 " / > < d 2 : a n y T y p e   z : R e f = " i 7 6 8 6 " / > < d 2 : a n y T y p e   z : R e f = " i 7 6 8 7 " / > < d 2 : a n y T y p e   z : R e f = " i 7 6 8 8 " / > < d 2 : a n y T y p e   z : R e f = " i 7 6 8 9 " / > < d 2 : a n y T y p e   z : R e f = " i 7 6 9 0 " / > < d 2 : a n y T y p e   z : R e f = " i 7 6 9 1 " / > < d 2 : a n y T y p e   z : R e f = " i 7 6 9 2 " / > < d 2 : a n y T y p e   z : R e f = " i 7 6 9 3 " / > < d 2 : a n y T y p e   z : R e f = " i 7 6 9 4 " / > < d 2 : a n y T y p e   z : R e f = " i 7 6 9 5 " / > < d 2 : a n y T y p e   z : R e f = " i 7 6 9 6 " / > < d 2 : a n y T y p e   z : R e f = " i 7 6 9 7 " / > < d 2 : a n y T y p e   z : R e f = " i 7 6 9 8 " / > < d 2 : a n y T y p e   z : R e f = " i 7 6 9 9 " / > < d 2 : a n y T y p e   z : R e f = " i 7 7 0 0 " / > < d 2 : a n y T y p e   z : R e f = " i 7 7 0 1 " / > < d 2 : a n y T y p e   z : R e f = " i 7 7 0 2 " / > < d 2 : a n y T y p e   z : R e f = " i 7 7 0 3 " / > < d 2 : a n y T y p e   z : R e f = " i 7 7 0 4 " / > < d 2 : a n y T y p e   z : R e f = " i 7 7 0 5 " / > < d 2 : a n y T y p e   z : R e f = " i 7 7 0 6 " / > < d 2 : a n y T y p e   z : R e f = " i 7 7 0 7 " / > < d 2 : a n y T y p e   z : R e f = " i 7 7 0 8 " / > < d 2 : a n y T y p e   z : R e f = " i 7 7 0 9 " / > < d 2 : a n y T y p e   z : R e f = " i 7 7 1 0 " / > < d 2 : a n y T y p e   z : R e f = " i 7 7 1 1 " / > < d 2 : a n y T y p e   z : R e f = " i 7 7 1 2 " / > < d 2 : a n y T y p e   z : R e f = " i 7 7 1 3 " / > < d 2 : a n y T y p e   z : R e f = " i 7 7 1 4 " / > < d 2 : a n y T y p e   z : R e f = " i 7 7 1 5 " / > < d 2 : a n y T y p e   z : R e f = " i 7 7 1 6 " / > < d 2 : a n y T y p e   z : R e f = " i 7 7 1 7 " / > < d 2 : a n y T y p e   z : R e f = " i 7 7 1 8 " / > < d 2 : a n y T y p e   z : R e f = " i 7 7 1 9 " / > < d 2 : a n y T y p e   z : R e f = " i 7 7 2 0 " / > < d 2 : a n y T y p e   z : R e f = " i 7 7 2 1 " / > < d 2 : a n y T y p e   z : R e f = " i 7 7 2 2 " / > < d 2 : a n y T y p e   z : R e f = " i 7 7 2 3 " / > < d 2 : a n y T y p e   z : R e f = " i 7 7 2 4 " / > < d 2 : a n y T y p e   z : R e f = " i 7 7 2 5 " / > < d 2 : a n y T y p e   z : R e f = " i 7 7 2 6 " / > < d 2 : a n y T y p e   z : R e f = " i 7 7 2 7 " / > < d 2 : a n y T y p e   z : R e f = " i 7 7 2 8 " / > < d 2 : a n y T y p e   z : R e f = " i 7 7 2 9 " / > < d 2 : a n y T y p e   z : R e f = " i 7 7 3 0 " / > < d 2 : a n y T y p e   z : R e f = " i 7 7 3 1 " / > < d 2 : a n y T y p e   z : R e f = " i 7 7 3 2 " / > < d 2 : a n y T y p e   z : R e f = " i 7 7 3 3 " / > < d 2 : a n y T y p e   z : R e f = " i 7 7 3 4 " / > < d 2 : a n y T y p e   z : R e f = " i 7 7 3 5 " / > < d 2 : a n y T y p e   z : R e f = " i 7 7 3 6 " / > < d 2 : a n y T y p e   z : R e f = " i 7 7 3 7 " / > < d 2 : a n y T y p e   z : R e f = " i 7 7 3 8 " / > < d 2 : a n y T y p e   z : R e f = " i 7 7 3 9 " / > < d 2 : a n y T y p e   z : R e f = " i 7 7 4 0 " / > < d 2 : a n y T y p e   z : R e f = " i 7 7 4 1 " / > < d 2 : a n y T y p e   z : R e f = " i 7 7 4 2 " / > < d 2 : a n y T y p e   z : R e f = " i 7 7 4 3 " / > < d 2 : a n y T y p e   z : R e f = " i 7 7 4 4 " / > < d 2 : a n y T y p e   z : R e f = " i 7 7 4 5 " / > < d 2 : a n y T y p e   z : R e f = " i 7 7 4 6 " / > < d 2 : a n y T y p e   z : R e f = " i 7 7 4 7 " / > < d 2 : a n y T y p e   z : R e f = " i 7 7 4 8 " / > < d 2 : a n y T y p e   z : R e f = " i 7 7 4 9 " / > < d 2 : a n y T y p e   z : R e f = " i 7 7 5 0 " / > < d 2 : a n y T y p e   z : R e f = " i 7 7 5 1 " / > < d 2 : a n y T y p e   z : R e f = " i 7 7 5 2 " / > < d 2 : a n y T y p e   z : R e f = " i 7 7 5 3 " / > < d 2 : a n y T y p e   z : R e f = " i 7 7 5 4 " / > < d 2 : a n y T y p e   z : R e f = " i 7 7 5 5 " / > < d 2 : a n y T y p e   z : R e f = " i 7 7 5 6 " / > < d 2 : a n y T y p e   z : R e f = " i 7 7 5 7 " / > < d 2 : a n y T y p e   z : R e f = " i 7 7 5 8 " / > < d 2 : a n y T y p e   z : R e f = " i 7 7 5 9 " / > < d 2 : a n y T y p e   z : R e f = " i 7 7 6 0 " / > < d 2 : a n y T y p e   z : R e f = " i 7 7 6 1 " / > < d 2 : a n y T y p e   z : R e f = " i 7 7 6 2 " / > < d 2 : a n y T y p e   z : R e f = " i 7 7 6 3 " / > < d 2 : a n y T y p e   z : R e f = " i 7 7 6 4 " / > < d 2 : a n y T y p e   z : R e f = " i 7 7 6 5 " / > < d 2 : a n y T y p e   z : R e f = " i 7 7 6 6 " / > < d 2 : a n y T y p e   z : R e f = " i 7 7 6 7 " / > < d 2 : a n y T y p e   z : R e f = " i 7 7 6 8 " / > < d 2 : a n y T y p e   z : R e f = " i 7 7 6 9 " / > < d 2 : a n y T y p e   z : R e f = " i 7 7 7 0 " / > < d 2 : a n y T y p e   z : R e f = " i 7 7 7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7 7 3 "   i : t y p e = " d 1 p 1 : L a b e l " > < d 1 p 1 : P a r e n t   z : R e f = " i 7 6 7 7 " / > < d 1 p 1 : U U I D > 7 7 3 d 3 7 4 c - b b 1 e - 4 5 9 b - 9 c 8 6 - 3 0 b e 3 6 5 b 6 e 3 d 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 d u   d � v e l o p p e m e n t   p e r s o n n e l 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 A n a l y s i s S u b t o t a l 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7 7 7 4 "   i : t y p e = " d 1 p 1 : E l e m e n t " > < d 1 p 1 : N a m e > S T & a m p ; 3 2 ; D o m a i n e s & a m p ; 3 2 ; d u & a m p ; 3 2 ; d & a m p ; 2 3 3 ; v e l o p p e m e n t & a m p ; 3 2 ; p e r s o n n e l & a m p ; 3 2 ; & a m p ; 4 5 ; & a m p ; 3 2 ; S T & a m p ; 3 2 ; D o m a i n e s & a m p ; 3 2 ; d u & a m p ; 3 2 ; d & a m p ; 2 3 3 ; v e l o p p e m e n t & a m p ; 3 2 ; p e r s o n n e l & a m p ; 3 2 ; & a m p ; 4 5 ; & a m p ; 3 2 ; D o m a i n e s & a m p ; 3 2 ; d e s & a m p ; 3 2 ; c a p a c i t & a m p ; 2 3 3 ; s & a m p ; 3 2 ; i n d i v i d u e l l e s & a m p ; 3 2 ; < / d 1 p 1 : N a m e > < d 1 p 1 : O b j e c t T y p e > E l e m e n t < / d 1 p 1 : O b j e c t T y p e > < d 1 p 1 : P a r e n t   z : R e f = " i 2 4 1 " / > < d 1 p 1 : U U I D > b 6 d 0 2 1 1 6 - a 8 f 6 - 4 d 7 b - 9 a f 7 - 0 5 b 7 3 c f 9 9 d c a < / d 1 p 1 : U U I D > < d 1 p 1 : _ p r o p e r t i e s   z : I d = " i 7 7 7 5 "   i : t y p e = " d 1 p 1 : M D M P r o p e r t i e s " > < d 1 p 1 : P a r e n t   z : R e f = " i 7 7 7 4 " / > < d 1 p 1 : U U I D > e f 7 6 8 4 5 b - e a f 2 - 4 0 f 0 - 8 6 0 9 - 3 0 7 1 d 3 a 9 0 8 2 f < / d 1 p 1 : U U I D > < d 1 p 1 : _ e l e m e n t s > < d 2 : a n y T y p e   z : I d = " i 7 7 7 6 "   i : t y p e = " d 1 p 1 : M D M P r o p e r t y " > < d 1 p 1 : N a m e > S i g L e t t e r < / d 1 p 1 : N a m e > < d 1 p 1 : P a r e n t   z : R e f = " i 7 7 7 4 " / > < d 1 p 1 : U U I D > 2 4 b c 1 7 1 3 - a 0 3 7 - 4 9 f 7 - a 4 4 6 - 6 1 4 9 e 3 9 e f 7 d 2 < / d 1 p 1 : U U I D > < d 1 p 1 : C o n t a i n e r   z : R e f = " i 7 7 7 5 " / > < d 1 p 1 : V a l u e   i : t y p e = " d 1 : s t r i n g " > < / d 1 p 1 : V a l u e > < / d 2 : a n y T y p e > < d 2 : a n y T y p e   z : I d = " i 7 7 7 7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7 7 7 4 " / > < d 1 p 1 : U U I D > 7 c b 9 6 e 7 c - 1 5 1 8 - 4 7 a 2 - 8 a 7 2 - a b 5 8 4 8 f 7 d 0 6 0 < / d 1 p 1 : U U I D > < d 1 p 1 : C o n t a i n e r   z : R e f = " i 7 7 7 5 " / > < d 1 p 1 : V a l u e   i : t y p e = " d 1 : s t r i n g " > ' T 1 ' ! 8 1 : 8 1 < / d 1 p 1 : V a l u e > < / d 2 : a n y T y p e > < d 2 : a n y T y p e   z : I d = " i 7 7 7 8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7 7 7 4 " / > < d 1 p 1 : U U I D > f a 4 b 0 b 4 c - c d 4 3 - 4 5 0 9 - 9 8 b f - a 6 4 3 4 4 a 3 1 5 2 d < / d 1 p 1 : U U I D > < d 1 p 1 : C o n t a i n e r   z : R e f = " i 7 7 7 5 " / > < d 1 p 1 : V a l u e   i : t y p e = " d 1 : s t r i n g " > ' T 2 ' ! 8 1 : 8 1 < / d 1 p 1 : V a l u e > < / d 2 : a n y T y p e > < d 2 : a n y T y p e   z : I d = " i 7 7 7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7 7 7 4 " / > < d 1 p 1 : U U I D > 2 4 2 f 6 1 f 8 - d d 2 6 - 4 c 2 d - 9 5 1 b - 0 b d e d f 8 6 6 c d e < / d 1 p 1 : U U I D > < d 1 p 1 : C o n t a i n e r   z : R e f = " i 7 7 7 5 " / > < d 1 p 1 : V a l u e   i : t y p e = " d 1 : s t r i n g " > ' T 3 ' ! 8 1 : 8 1 < / d 1 p 1 : V a l u e > < / d 2 : a n y T y p e > < d 2 : a n y T y p e   z : I d = " i 7 7 8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7 7 7 4 " / > < d 1 p 1 : U U I D > 6 6 6 4 9 0 3 2 - 4 7 d d - 4 3 c a - a 0 7 e - 5 b a 3 7 c 9 1 1 a c e < / d 1 p 1 : U U I D > < d 1 p 1 : C o n t a i n e r   z : R e f = " i 7 7 7 5 " / > < d 1 p 1 : V a l u e   i : t y p e = " d 1 : s t r i n g " > ' T 4 ' ! 8 1 : 8 1 < / d 1 p 1 : V a l u e > < / d 2 : a n y T y p e > < d 2 : a n y T y p e   z : I d = " i 7 7 8 1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7 7 7 4 " / > < d 1 p 1 : U U I D > 2 d 6 8 6 e 3 b - 3 0 9 c - 4 3 c 8 - 8 b d 8 - 3 8 6 9 9 e b 8 2 7 8 9 < / d 1 p 1 : U U I D > < d 1 p 1 : C o n t a i n e r   z : R e f = " i 7 7 7 5 " / > < d 1 p 1 : V a l u e   i : t y p e = " d 1 : s t r i n g " > ' T 5 ' ! 8 1 : 8 1 < / d 1 p 1 : V a l u e > < / d 2 : a n y T y p e > < d 2 : a n y T y p e   z : I d = " i 7 7 8 2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7 7 7 4 " / > < d 1 p 1 : U U I D > 6 3 b b 2 8 a b - f 8 4 0 - 4 b b 3 - 8 3 2 3 - 7 6 8 e c 2 8 5 4 3 b a < / d 1 p 1 : U U I D > < d 1 p 1 : C o n t a i n e r   z : R e f = " i 7 7 7 5 " / > < d 1 p 1 : V a l u e   i : t y p e = " d 1 : s t r i n g " > ' T 6 ' ! 8 1 : 8 1 < / d 1 p 1 : V a l u e > < / d 2 : a n y T y p e > < d 2 : a n y T y p e   z : I d = " i 7 7 8 3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7 7 7 4 " / > < d 1 p 1 : U U I D > 0 c 4 a 6 7 6 3 - 1 5 e 2 - 4 7 4 b - 9 d 7 0 - b 3 0 a 9 d 7 0 0 e e 3 < / d 1 p 1 : U U I D > < d 1 p 1 : C o n t a i n e r   z : R e f = " i 7 7 7 5 " / > < d 1 p 1 : V a l u e   i : t y p e = " d 1 : s t r i n g " > ' T 7 ' ! 8 1 : 8 1 < / d 1 p 1 : V a l u e > < / d 2 : a n y T y p e > < d 2 : a n y T y p e   z : I d = " i 7 7 8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7 7 7 4 " / > < d 1 p 1 : U U I D > b 0 a 1 b 1 1 4 - e 7 8 5 - 4 b e b - b 8 5 2 - 5 4 5 f a e 5 c 0 2 a 5 < / d 1 p 1 : U U I D > < d 1 p 1 : C o n t a i n e r   z : R e f = " i 7 7 7 5 " / > < d 1 p 1 : V a l u e   i : t y p e = " d 1 : s t r i n g " > ' T 8 ' ! 8 1 : 8 1 < / d 1 p 1 : V a l u e > < / d 2 : a n y T y p e > < d 2 : a n y T y p e   z : I d = " i 7 7 8 5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7 7 7 4 " / > < d 1 p 1 : U U I D > f a 2 e 7 8 b e - 9 5 f 7 - 4 8 d a - b 4 4 1 - f 2 8 a e a 7 6 3 d 4 6 < / d 1 p 1 : U U I D > < d 1 p 1 : C o n t a i n e r   z : R e f = " i 7 7 7 5 " / > < d 1 p 1 : V a l u e   i : t y p e = " d 1 : s t r i n g " > ' T 9 ' ! 8 1 : 8 1 < / d 1 p 1 : V a l u e > < / d 2 : a n y T y p e > < d 2 : a n y T y p e   z : I d = " i 7 7 8 6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7 7 7 4 " / > < d 1 p 1 : U U I D > 0 4 b e a 5 f d - d 8 c 8 - 4 b 1 f - 8 9 8 f - 4 3 b 5 7 8 5 9 3 f 8 7 < / d 1 p 1 : U U I D > < d 1 p 1 : C o n t a i n e r   z : R e f = " i 7 7 7 5 " / > < d 1 p 1 : V a l u e   i : t y p e = " d 1 : s t r i n g " > ' T 1 0 ' ! 8 1 : 8 1 < / d 1 p 1 : V a l u e > < / d 2 : a n y T y p e > < d 2 : a n y T y p e   z : I d = " i 7 7 8 7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7 7 7 4 " / > < d 1 p 1 : U U I D > 5 e d d 2 2 2 8 - f 5 8 c - 4 5 8 e - 8 1 4 7 - f 1 f 5 2 f b 2 8 2 b 7 < / d 1 p 1 : U U I D > < d 1 p 1 : C o n t a i n e r   z : R e f = " i 7 7 7 5 " / > < d 1 p 1 : V a l u e   i : t y p e = " d 1 : s t r i n g " > ' T 1 1 ' ! 8 1 : 8 1 < / d 1 p 1 : V a l u e > < / d 2 : a n y T y p e > < d 2 : a n y T y p e   z : I d = " i 7 7 8 8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7 7 7 4 " / > < d 1 p 1 : U U I D > 6 d c 0 1 3 c 8 - 6 b 8 f - 4 8 2 b - a 3 3 8 - 6 4 9 7 a 5 d e 1 5 8 1 < / d 1 p 1 : U U I D > < d 1 p 1 : C o n t a i n e r   z : R e f = " i 7 7 7 5 " / > < d 1 p 1 : V a l u e   i : t y p e = " d 1 : s t r i n g " > ' T 1 2 ' ! 8 1 : 8 1 < / d 1 p 1 : V a l u e > < / d 2 : a n y T y p e > < d 2 : a n y T y p e   z : I d = " i 7 7 8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7 7 7 4 " / > < d 1 p 1 : U U I D > 3 8 3 a 4 f a a - 4 2 7 6 - 4 e 5 e - b e 2 e - 0 a 2 4 9 c d 8 7 0 4 4 < / d 1 p 1 : U U I D > < d 1 p 1 : C o n t a i n e r   z : R e f = " i 7 7 7 5 " / > < d 1 p 1 : V a l u e   i : t y p e = " d 1 : s t r i n g " > ' T 1 3 ' ! 8 1 : 8 1 < / d 1 p 1 : V a l u e > < / d 2 : a n y T y p e > < d 2 : a n y T y p e   z : I d = " i 7 7 9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7 7 7 4 " / > < d 1 p 1 : U U I D > 8 b 6 8 8 0 0 0 - 1 b c 4 - 4 d 5 9 - a 7 0 0 - a 3 c 6 0 c 5 2 5 e a 7 < / d 1 p 1 : U U I D > < d 1 p 1 : C o n t a i n e r   z : R e f = " i 7 7 7 5 " / > < d 1 p 1 : V a l u e   i : t y p e = " d 1 : s t r i n g " > ' T 1 4 ' ! 8 1 : 8 1 < / d 1 p 1 : V a l u e > < / d 2 : a n y T y p e > < d 2 : a n y T y p e   z : I d = " i 7 7 9 1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7 7 7 4 " / > < d 1 p 1 : U U I D > 7 6 c 5 d 3 6 3 - 6 7 d 6 - 4 c 4 9 - 8 9 8 e - 1 5 e 8 7 c f a e 2 7 6 < / d 1 p 1 : U U I D > < d 1 p 1 : C o n t a i n e r   z : R e f = " i 7 7 7 5 " / > < d 1 p 1 : V a l u e   i : t y p e = " d 1 : s t r i n g " > ' T 1 5 ' ! 8 1 : 8 1 < / d 1 p 1 : V a l u e > < / d 2 : a n y T y p e > < d 2 : a n y T y p e   z : I d = " i 7 7 9 2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7 7 7 4 " / > < d 1 p 1 : U U I D > b 3 9 f 4 d 5 4 - 8 c 7 4 - 4 0 0 e - 9 8 d 4 - e b f 5 b a 4 d 1 b 4 c < / d 1 p 1 : U U I D > < d 1 p 1 : C o n t a i n e r   z : R e f = " i 7 7 7 5 " / > < d 1 p 1 : V a l u e   i : t y p e = " d 1 : s t r i n g " > ' T 1 6 ' ! 8 1 : 8 1 < / d 1 p 1 : V a l u e > < / d 2 : a n y T y p e > < d 2 : a n y T y p e   z : I d = " i 7 7 9 3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7 7 7 4 " / > < d 1 p 1 : U U I D > 3 0 a 7 5 e f 0 - d 7 2 1 - 4 2 6 9 - 8 f b e - 4 d 8 f 6 f c 2 8 3 4 f < / d 1 p 1 : U U I D > < d 1 p 1 : C o n t a i n e r   z : R e f = " i 7 7 7 5 " / > < d 1 p 1 : V a l u e   i : t y p e = " d 1 : s t r i n g " > ' T 1 7 ' ! 8 1 : 8 1 < / d 1 p 1 : V a l u e > < / d 2 : a n y T y p e > < d 2 : a n y T y p e   z : I d = " i 7 7 9 4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7 7 7 4 " / > < d 1 p 1 : U U I D > c 5 4 6 9 0 9 b - 5 0 8 0 - 4 0 1 6 - 8 5 9 3 - e a 5 2 6 7 a 0 b e 1 1 < / d 1 p 1 : U U I D > < d 1 p 1 : C o n t a i n e r   z : R e f = " i 7 7 7 5 " / > < d 1 p 1 : V a l u e   i : t y p e = " d 1 : s t r i n g " > ' T 1 8 ' ! 8 1 : 8 1 < / d 1 p 1 : V a l u e > < / d 2 : a n y T y p e > < d 2 : a n y T y p e   z : I d = " i 7 7 9 5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7 7 7 4 " / > < d 1 p 1 : U U I D > b e b d 7 d 7 3 - 2 6 e 8 - 4 9 d 0 - a 5 6 8 - f 8 3 3 6 b d 9 6 7 0 1 < / d 1 p 1 : U U I D > < d 1 p 1 : C o n t a i n e r   z : R e f = " i 7 7 7 5 " / > < d 1 p 1 : V a l u e   i : t y p e = " d 1 : s t r i n g " > ' T 1 9 ' ! 8 1 : 8 1 < / d 1 p 1 : V a l u e > < / d 2 : a n y T y p e > < d 2 : a n y T y p e   z : I d = " i 7 7 9 6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7 7 7 4 " / > < d 1 p 1 : U U I D > 5 5 0 2 6 c 4 c - 7 3 a 7 - 4 f 7 c - b 2 b 3 - f e b 1 f b 6 4 9 b 3 a < / d 1 p 1 : U U I D > < d 1 p 1 : C o n t a i n e r   z : R e f = " i 7 7 7 5 " / > < d 1 p 1 : V a l u e   i : t y p e = " d 1 : s t r i n g " > ' T 2 0 ' ! 8 1 : 8 1 < / d 1 p 1 : V a l u e > < / d 2 : a n y T y p e > < d 2 : a n y T y p e   z : I d = " i 7 7 9 7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7 7 7 4 " / > < d 1 p 1 : U U I D > 5 d c b 8 c 6 7 - d c 8 9 - 4 1 9 1 - a e b d - 1 3 b c c 6 a 9 8 a 2 b < / d 1 p 1 : U U I D > < d 1 p 1 : C o n t a i n e r   z : R e f = " i 7 7 7 5 " / > < d 1 p 1 : V a l u e   i : t y p e = " d 1 : s t r i n g " > ' T 2 1 ' ! 8 1 : 8 1 < / d 1 p 1 : V a l u e > < / d 2 : a n y T y p e > < d 2 : a n y T y p e   z : I d = " i 7 7 9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7 7 7 4 " / > < d 1 p 1 : U U I D > 5 a 0 8 7 b 7 5 - 7 4 3 5 - 4 0 0 4 - 8 a 7 2 - 1 0 8 3 9 9 e 1 d e 5 c < / d 1 p 1 : U U I D > < d 1 p 1 : C o n t a i n e r   z : R e f = " i 7 7 7 5 " / > < d 1 p 1 : V a l u e   i : t y p e = " d 1 : s t r i n g " > ' T 2 2 ' ! 8 2 : 8 2 < / d 1 p 1 : V a l u e > < / d 2 : a n y T y p e > < d 2 : a n y T y p e   z : I d = " i 7 7 9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7 7 7 4 " / > < d 1 p 1 : U U I D > 3 2 8 7 e 2 e 4 - 8 5 0 1 - 4 6 4 4 - 9 4 1 2 - 9 9 3 1 5 a a 1 c d d b < / d 1 p 1 : U U I D > < d 1 p 1 : C o n t a i n e r   z : R e f = " i 7 7 7 5 " / > < d 1 p 1 : V a l u e   i : t y p e = " d 1 : s t r i n g " > ' T 2 3 ' ! 8 2 : 8 2 < / d 1 p 1 : V a l u e > < / d 2 : a n y T y p e > < d 2 : a n y T y p e   z : I d = " i 7 8 0 0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7 7 7 4 " / > < d 1 p 1 : U U I D > 1 6 d c a e 2 3 - c c e a - 4 0 7 d - a 4 a 4 - 3 d 0 6 a 8 6 5 1 e 8 b < / d 1 p 1 : U U I D > < d 1 p 1 : C o n t a i n e r   z : R e f = " i 7 7 7 5 " / > < d 1 p 1 : V a l u e   i : t y p e = " d 1 : s t r i n g " > ' T 2 4 ' ! 8 2 : 8 2 < / d 1 p 1 : V a l u e > < / d 2 : a n y T y p e > < d 2 : a n y T y p e   z : I d = " i 7 8 0 1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7 7 7 4 " / > < d 1 p 1 : U U I D > 3 4 6 4 1 2 5 e - 6 1 a a - 4 2 7 4 - 8 5 0 e - e 1 1 3 3 3 8 0 7 f 5 b < / d 1 p 1 : U U I D > < d 1 p 1 : C o n t a i n e r   z : R e f = " i 7 7 7 5 " / > < d 1 p 1 : V a l u e   i : t y p e = " d 1 : s t r i n g " > ' T 2 5 ' ! 8 2 : 8 2 < / d 1 p 1 : V a l u e > < / d 2 : a n y T y p e > < d 2 : a n y T y p e   z : I d = " i 7 8 0 2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7 7 7 4 " / > < d 1 p 1 : U U I D > f e 6 b e 4 c 7 - b 5 d 1 - 4 a 0 a - 8 b 3 2 - 3 0 e 0 9 d 1 c e 1 f 3 < / d 1 p 1 : U U I D > < d 1 p 1 : C o n t a i n e r   z : R e f = " i 7 7 7 5 " / > < d 1 p 1 : V a l u e   i : t y p e = " d 1 : s t r i n g " > ' T 2 6 ' ! 8 2 : 8 2 < / d 1 p 1 : V a l u e > < / d 2 : a n y T y p e > < d 2 : a n y T y p e   z : I d = " i 7 8 0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7 7 7 4 " / > < d 1 p 1 : U U I D > 2 1 c 0 8 d d 1 - 5 8 4 2 - 4 7 0 c - a b 1 4 - 0 8 1 9 8 6 9 5 1 8 7 5 < / d 1 p 1 : U U I D > < d 1 p 1 : C o n t a i n e r   z : R e f = " i 7 7 7 5 " / > < d 1 p 1 : V a l u e   i : t y p e = " d 1 : s t r i n g " > ' T 2 7 ' ! 8 2 : 8 2 < / d 1 p 1 : V a l u e > < / d 2 : a n y T y p e > < d 2 : a n y T y p e   z : I d = " i 7 8 0 4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7 7 7 4 " / > < d 1 p 1 : U U I D > 5 b 6 9 4 0 2 e - 4 3 d 0 - 4 3 3 5 - a 4 9 1 - 9 3 c 2 e b 3 6 2 a 7 5 < / d 1 p 1 : U U I D > < d 1 p 1 : C o n t a i n e r   z : R e f = " i 7 7 7 5 " / > < d 1 p 1 : V a l u e   i : t y p e = " d 1 : s t r i n g " > ' T 2 8 ' ! 8 2 : 8 2 < / d 1 p 1 : V a l u e > < / d 2 : a n y T y p e > < d 2 : a n y T y p e   z : I d = " i 7 8 0 5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7 7 7 4 " / > < d 1 p 1 : U U I D > b 5 5 1 7 e 6 c - d c a 6 - 4 8 d b - 9 9 7 9 - 9 0 0 a 0 c 8 9 a 5 1 a < / d 1 p 1 : U U I D > < d 1 p 1 : C o n t a i n e r   z : R e f = " i 7 7 7 5 " / > < d 1 p 1 : V a l u e   i : t y p e = " d 1 : s t r i n g " > ' T 2 9 ' ! 8 2 : 8 2 < / d 1 p 1 : V a l u e > < / d 2 : a n y T y p e > < d 2 : a n y T y p e   z : I d = " i 7 8 0 6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7 7 7 4 " / > < d 1 p 1 : U U I D > 8 5 b f 5 7 9 7 - c 5 9 0 - 4 f 7 1 - 9 c d a - 7 e 4 a 4 3 6 5 1 e 3 0 < / d 1 p 1 : U U I D > < d 1 p 1 : C o n t a i n e r   z : R e f = " i 7 7 7 5 " / > < d 1 p 1 : V a l u e   i : t y p e = " d 1 : s t r i n g " > ' T 3 0 ' ! 8 3 : 8 3 < / d 1 p 1 : V a l u e > < / d 2 : a n y T y p e > < d 2 : a n y T y p e   z : I d = " i 7 8 0 7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7 7 7 4 " / > < d 1 p 1 : U U I D > 0 3 0 b 3 7 4 e - d b 9 5 - 4 7 8 c - b 0 9 2 - c 0 b b 9 3 c c 8 4 0 0 < / d 1 p 1 : U U I D > < d 1 p 1 : C o n t a i n e r   z : R e f = " i 7 7 7 5 " / > < d 1 p 1 : V a l u e   i : t y p e = " d 1 : s t r i n g " > ' T 3 1 ' ! 8 3 : 8 3 < / d 1 p 1 : V a l u e > < / d 2 : a n y T y p e > < d 2 : a n y T y p e   z : I d = " i 7 8 0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7 7 7 4 " / > < d 1 p 1 : U U I D > 9 9 c e a d d 1 - 2 3 9 3 - 4 b 3 f - b 2 0 e - 1 7 4 3 6 5 b e 1 b 1 a < / d 1 p 1 : U U I D > < d 1 p 1 : C o n t a i n e r   z : R e f = " i 7 7 7 5 " / > < d 1 p 1 : V a l u e   i : t y p e = " d 1 : s t r i n g " > ' T 3 2 ' ! 8 3 : 8 3 < / d 1 p 1 : V a l u e > < / d 2 : a n y T y p e > < d 2 : a n y T y p e   z : I d = " i 7 8 0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7 7 7 4 " / > < d 1 p 1 : U U I D > 8 4 8 4 f 2 0 b - 2 1 5 3 - 4 3 b 5 - 8 e 0 f - d f f e 6 2 4 f 5 9 5 e < / d 1 p 1 : U U I D > < d 1 p 1 : C o n t a i n e r   z : R e f = " i 7 7 7 5 " / > < d 1 p 1 : V a l u e   i : t y p e = " d 1 : s t r i n g " > ' T 3 3 ' ! 8 3 : 8 3 < / d 1 p 1 : V a l u e > < / d 2 : a n y T y p e > < d 2 : a n y T y p e   z : I d = " i 7 8 1 0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7 7 7 4 " / > < d 1 p 1 : U U I D > c 8 1 8 f f 2 6 - 8 7 b 1 - 4 c c e - 9 3 3 7 - 0 6 a 7 7 8 d 9 4 d 8 2 < / d 1 p 1 : U U I D > < d 1 p 1 : C o n t a i n e r   z : R e f = " i 7 7 7 5 " / > < d 1 p 1 : V a l u e   i : t y p e = " d 1 : s t r i n g " > ' T 3 4 ' ! 8 3 : 8 3 < / d 1 p 1 : V a l u e > < / d 2 : a n y T y p e > < d 2 : a n y T y p e   z : I d = " i 7 8 1 1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7 7 7 4 " / > < d 1 p 1 : U U I D > 7 1 4 1 e b 0 b - 3 9 a 6 - 4 e 0 0 - 9 a 4 c - d 2 f 7 b 1 e 6 9 e 4 0 < / d 1 p 1 : U U I D > < d 1 p 1 : C o n t a i n e r   z : R e f = " i 7 7 7 5 " / > < d 1 p 1 : V a l u e   i : t y p e = " d 1 : s t r i n g " > ' T 3 5 ' ! 8 3 : 8 3 < / d 1 p 1 : V a l u e > < / d 2 : a n y T y p e > < d 2 : a n y T y p e   z : I d = " i 7 8 1 2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7 7 7 4 " / > < d 1 p 1 : U U I D > 2 3 f 1 3 9 3 d - c 5 b d - 4 b e d - b f 4 0 - 8 d 2 6 4 5 e 0 5 9 6 1 < / d 1 p 1 : U U I D > < d 1 p 1 : C o n t a i n e r   z : R e f = " i 7 7 7 5 " / > < d 1 p 1 : V a l u e   i : t y p e = " d 1 : s t r i n g " > ' T 3 6 ' ! 8 3 : 8 3 < / d 1 p 1 : V a l u e > < / d 2 : a n y T y p e > < d 2 : a n y T y p e   z : I d = " i 7 8 1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7 7 7 4 " / > < d 1 p 1 : U U I D > 3 d 4 3 0 4 1 f - d 4 b f - 4 d a e - b 0 a a - c 4 f 2 f 5 3 1 7 6 b 5 < / d 1 p 1 : U U I D > < d 1 p 1 : C o n t a i n e r   z : R e f = " i 7 7 7 5 " / > < d 1 p 1 : V a l u e   i : t y p e = " d 1 : s t r i n g " > ' T 3 7 ' ! 8 3 : 8 3 < / d 1 p 1 : V a l u e > < / d 2 : a n y T y p e > < d 2 : a n y T y p e   z : I d = " i 7 8 1 4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7 7 7 4 " / > < d 1 p 1 : U U I D > a 0 b 9 c 8 e b - f 4 c d - 4 7 0 a - 8 a d 1 - 8 a d e 7 7 5 9 7 0 3 2 < / d 1 p 1 : U U I D > < d 1 p 1 : C o n t a i n e r   z : R e f = " i 7 7 7 5 " / > < d 1 p 1 : V a l u e   i : t y p e = " d 1 : s t r i n g " > ' T 3 8 ' ! 8 2 : 8 2 < / d 1 p 1 : V a l u e > < / d 2 : a n y T y p e > < d 2 : a n y T y p e   z : I d = " i 7 8 1 5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7 7 7 4 " / > < d 1 p 1 : U U I D > 3 1 8 b d 4 b 5 - 4 0 5 a - 4 2 e b - a 7 4 2 - b 1 6 b 0 a b 5 8 5 4 b < / d 1 p 1 : U U I D > < d 1 p 1 : C o n t a i n e r   z : R e f = " i 7 7 7 5 " / > < d 1 p 1 : V a l u e   i : t y p e = " d 1 : s t r i n g " > ' T 3 9 ' ! 8 2 : 8 2 < / d 1 p 1 : V a l u e > < / d 2 : a n y T y p e > < d 2 : a n y T y p e   z : I d = " i 7 8 1 6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7 7 7 4 " / > < d 1 p 1 : U U I D > 1 c 4 0 4 6 d 0 - 3 8 4 d - 4 9 2 0 - 9 6 c 7 - 3 a 6 0 2 2 e d f c 8 8 < / d 1 p 1 : U U I D > < d 1 p 1 : C o n t a i n e r   z : R e f = " i 7 7 7 5 " / > < d 1 p 1 : V a l u e   i : t y p e = " d 1 : s t r i n g " > ' T 4 0 ' ! 8 2 : 8 2 < / d 1 p 1 : V a l u e > < / d 2 : a n y T y p e > < d 2 : a n y T y p e   z : I d = " i 7 8 1 7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7 7 7 4 " / > < d 1 p 1 : U U I D > 6 a 5 3 4 0 5 c - 1 3 7 e - 4 8 c 7 - 8 f f 5 - 0 b d b 3 7 7 a 2 e 8 3 < / d 1 p 1 : U U I D > < d 1 p 1 : C o n t a i n e r   z : R e f = " i 7 7 7 5 " / > < d 1 p 1 : V a l u e   i : t y p e = " d 1 : s t r i n g " > ' T 4 1 ' ! 8 2 : 8 2 < / d 1 p 1 : V a l u e > < / d 2 : a n y T y p e > < d 2 : a n y T y p e   z : I d = " i 7 8 1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7 7 7 4 " / > < d 1 p 1 : U U I D > f 8 6 8 e 9 f 0 - b f 2 1 - 4 2 6 b - 9 4 f 7 - 0 b e a a 5 d 9 7 9 9 6 < / d 1 p 1 : U U I D > < d 1 p 1 : C o n t a i n e r   z : R e f = " i 7 7 7 5 " / > < d 1 p 1 : V a l u e   i : t y p e = " d 1 : s t r i n g " > ' T 4 2 ' ! 8 2 : 8 2 < / d 1 p 1 : V a l u e > < / d 2 : a n y T y p e > < d 2 : a n y T y p e   z : I d = " i 7 8 1 9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7 7 7 4 " / > < d 1 p 1 : U U I D > d c 3 2 9 b c 7 - d 6 4 1 - 4 7 d 3 - b 9 9 3 - 6 3 2 9 4 1 c 6 0 8 c f < / d 1 p 1 : U U I D > < d 1 p 1 : C o n t a i n e r   z : R e f = " i 7 7 7 5 " / > < d 1 p 1 : V a l u e   i : t y p e = " d 1 : s t r i n g " > ' T 4 3 ' ! 8 2 : 8 2 < / d 1 p 1 : V a l u e > < / d 2 : a n y T y p e > < d 2 : a n y T y p e   z : I d = " i 7 8 2 0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7 7 7 4 " / > < d 1 p 1 : U U I D > b 1 8 b d c 7 5 - d f 3 9 - 4 7 a d - 9 7 4 9 - 1 5 f 8 6 c 5 e e 3 b 4 < / d 1 p 1 : U U I D > < d 1 p 1 : C o n t a i n e r   z : R e f = " i 7 7 7 5 " / > < d 1 p 1 : V a l u e   i : t y p e = " d 1 : s t r i n g " > ' T 4 4 ' ! 8 2 : 8 2 < / d 1 p 1 : V a l u e > < / d 2 : a n y T y p e > < d 2 : a n y T y p e   z : I d = " i 7 8 2 1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7 7 7 4 " / > < d 1 p 1 : U U I D > 6 e c b 3 1 f 4 - 3 5 0 2 - 4 f b 2 - b 4 8 7 - 9 9 7 2 a 1 2 9 1 8 6 c < / d 1 p 1 : U U I D > < d 1 p 1 : C o n t a i n e r   z : R e f = " i 7 7 7 5 " / > < d 1 p 1 : V a l u e   i : t y p e = " d 1 : s t r i n g " > ' T 4 5 ' ! 8 2 : 8 2 < / d 1 p 1 : V a l u e > < / d 2 : a n y T y p e > < d 2 : a n y T y p e   z : I d = " i 7 8 2 2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7 7 7 4 " / > < d 1 p 1 : U U I D > 5 8 b 5 a 3 b 3 - 3 0 7 5 - 4 b 4 9 - 8 a b 6 - 5 5 9 2 d 6 a a b 4 7 4 < / d 1 p 1 : U U I D > < d 1 p 1 : C o n t a i n e r   z : R e f = " i 7 7 7 5 " / > < d 1 p 1 : V a l u e   i : t y p e = " d 1 : s t r i n g " > ' T 4 6 ' ! 8 3 : 8 3 < / d 1 p 1 : V a l u e > < / d 2 : a n y T y p e > < d 2 : a n y T y p e   z : I d = " i 7 8 2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7 7 7 4 " / > < d 1 p 1 : U U I D > 8 f a 7 1 8 f 1 - b 8 7 3 - 4 9 9 9 - a 8 8 4 - b f 1 5 c f f c e 5 8 1 < / d 1 p 1 : U U I D > < d 1 p 1 : C o n t a i n e r   z : R e f = " i 7 7 7 5 " / > < d 1 p 1 : V a l u e   i : t y p e = " d 1 : s t r i n g " > ' T 4 7 ' ! 8 3 : 8 3 < / d 1 p 1 : V a l u e > < / d 2 : a n y T y p e > < d 2 : a n y T y p e   z : I d = " i 7 8 2 4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7 7 7 4 " / > < d 1 p 1 : U U I D > b 1 f 8 7 7 8 9 - a 4 a 4 - 4 e b c - a 5 b d - 7 2 8 5 b a a 2 0 c 5 e < / d 1 p 1 : U U I D > < d 1 p 1 : C o n t a i n e r   z : R e f = " i 7 7 7 5 " / > < d 1 p 1 : V a l u e   i : t y p e = " d 1 : s t r i n g " > ' T 4 8 ' ! 8 3 : 8 3 < / d 1 p 1 : V a l u e > < / d 2 : a n y T y p e > < d 2 : a n y T y p e   z : I d = " i 7 8 2 5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7 7 7 4 " / > < d 1 p 1 : U U I D > f 9 0 7 0 a 6 c - f d 9 a - 4 d 5 0 - 8 1 2 a - b 3 c b 9 3 e 5 9 b d f < / d 1 p 1 : U U I D > < d 1 p 1 : C o n t a i n e r   z : R e f = " i 7 7 7 5 " / > < d 1 p 1 : V a l u e   i : t y p e = " d 1 : s t r i n g " > ' T 4 9 ' ! 8 3 : 8 3 < / d 1 p 1 : V a l u e > < / d 2 : a n y T y p e > < d 2 : a n y T y p e   z : I d = " i 7 8 2 6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7 7 7 4 " / > < d 1 p 1 : U U I D > c 2 9 2 9 8 0 8 - e 4 4 d - 4 4 8 5 - a f 3 c - c b 3 7 0 e 9 e 8 6 7 c < / d 1 p 1 : U U I D > < d 1 p 1 : C o n t a i n e r   z : R e f = " i 7 7 7 5 " / > < d 1 p 1 : V a l u e   i : t y p e = " d 1 : s t r i n g " > ' T 5 0 ' ! 8 3 : 8 3 < / d 1 p 1 : V a l u e > < / d 2 : a n y T y p e > < d 2 : a n y T y p e   z : I d = " i 7 8 2 7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7 7 7 4 " / > < d 1 p 1 : U U I D > 5 5 e 2 8 9 9 5 - 1 d 2 1 - 4 2 3 3 - 9 4 5 7 - a 2 7 c a f 6 8 9 d 2 1 < / d 1 p 1 : U U I D > < d 1 p 1 : C o n t a i n e r   z : R e f = " i 7 7 7 5 " / > < d 1 p 1 : V a l u e   i : t y p e = " d 1 : s t r i n g " > ' T 5 1 ' ! 8 3 : 8 3 < / d 1 p 1 : V a l u e > < / d 2 : a n y T y p e > < d 2 : a n y T y p e   z : I d = " i 7 8 2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7 7 7 4 " / > < d 1 p 1 : U U I D > 5 4 6 e 1 b 0 8 - c 5 e c - 4 4 b f - a 5 5 f - d 6 f 3 0 e e 2 d 7 4 4 < / d 1 p 1 : U U I D > < d 1 p 1 : C o n t a i n e r   z : R e f = " i 7 7 7 5 " / > < d 1 p 1 : V a l u e   i : t y p e = " d 1 : s t r i n g " > ' T 5 2 ' ! 8 3 : 8 3 < / d 1 p 1 : V a l u e > < / d 2 : a n y T y p e > < d 2 : a n y T y p e   z : I d = " i 7 8 2 9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7 7 7 4 " / > < d 1 p 1 : U U I D > 8 a 7 8 e 3 c 0 - 6 1 3 f - 4 d 1 1 - a 5 5 f - 2 d 9 7 f f 1 4 0 0 2 a < / d 1 p 1 : U U I D > < d 1 p 1 : C o n t a i n e r   z : R e f = " i 7 7 7 5 " / > < d 1 p 1 : V a l u e   i : t y p e = " d 1 : s t r i n g " > ' T 5 3 ' ! 8 3 : 8 3 < / d 1 p 1 : V a l u e > < / d 2 : a n y T y p e > < d 2 : a n y T y p e   z : I d = " i 7 8 3 0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7 7 7 4 " / > < d 1 p 1 : U U I D > 2 f c f a c 2 6 - 2 e 7 1 - 4 1 7 a - a 0 7 1 - 5 a 1 c 3 1 d 0 a a 0 b < / d 1 p 1 : U U I D > < d 1 p 1 : C o n t a i n e r   z : R e f = " i 7 7 7 5 " / > < d 1 p 1 : V a l u e   i : t y p e = " d 1 : s t r i n g " > ' T 5 4 ' ! 8 2 : 8 2 < / d 1 p 1 : V a l u e > < / d 2 : a n y T y p e > < d 2 : a n y T y p e   z : I d = " i 7 8 3 1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7 7 7 4 " / > < d 1 p 1 : U U I D > 7 c d 5 6 e f 9 - 8 a e b - 4 c e 5 - 8 2 8 2 - 6 f 2 6 1 6 9 4 3 2 5 1 < / d 1 p 1 : U U I D > < d 1 p 1 : C o n t a i n e r   z : R e f = " i 7 7 7 5 " / > < d 1 p 1 : V a l u e   i : t y p e = " d 1 : s t r i n g " > ' T 5 5 ' ! 8 2 : 8 2 < / d 1 p 1 : V a l u e > < / d 2 : a n y T y p e > < d 2 : a n y T y p e   z : I d = " i 7 8 3 2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7 7 7 4 " / > < d 1 p 1 : U U I D > b 5 f b 5 5 2 0 - 4 7 3 f - 4 5 5 b - a 3 f c - 7 c 6 b 9 8 e 3 c 0 d 2 < / d 1 p 1 : U U I D > < d 1 p 1 : C o n t a i n e r   z : R e f = " i 7 7 7 5 " / > < d 1 p 1 : V a l u e   i : t y p e = " d 1 : s t r i n g " > ' T 5 6 ' ! 8 2 : 8 2 < / d 1 p 1 : V a l u e > < / d 2 : a n y T y p e > < d 2 : a n y T y p e   z : I d = " i 7 8 3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7 7 7 4 " / > < d 1 p 1 : U U I D > 8 9 0 2 3 f f 6 - b 0 2 1 - 4 c 8 c - 8 6 1 c - 9 6 8 7 5 1 5 5 7 1 e 8 < / d 1 p 1 : U U I D > < d 1 p 1 : C o n t a i n e r   z : R e f = " i 7 7 7 5 " / > < d 1 p 1 : V a l u e   i : t y p e = " d 1 : s t r i n g " > ' T 5 7 ' ! 8 2 : 8 2 < / d 1 p 1 : V a l u e > < / d 2 : a n y T y p e > < d 2 : a n y T y p e   z : I d = " i 7 8 3 4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7 7 7 4 " / > < d 1 p 1 : U U I D > 1 0 f 8 0 a 1 f - c a f 5 - 4 5 5 6 - a 7 9 1 - 8 a 9 6 1 c c 9 2 8 5 d < / d 1 p 1 : U U I D > < d 1 p 1 : C o n t a i n e r   z : R e f = " i 7 7 7 5 " / > < d 1 p 1 : V a l u e   i : t y p e = " d 1 : s t r i n g " > ' T 5 8 ' ! 8 2 : 8 2 < / d 1 p 1 : V a l u e > < / d 2 : a n y T y p e > < d 2 : a n y T y p e   z : I d = " i 7 8 3 5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7 7 7 4 " / > < d 1 p 1 : U U I D > d a f 9 1 2 3 4 - c f 8 a - 4 5 a 2 - b 9 f f - c 7 4 9 b 0 0 9 e f 0 9 < / d 1 p 1 : U U I D > < d 1 p 1 : C o n t a i n e r   z : R e f = " i 7 7 7 5 " / > < d 1 p 1 : V a l u e   i : t y p e = " d 1 : s t r i n g " > ' T 5 9 ' ! 8 2 : 8 2 < / d 1 p 1 : V a l u e > < / d 2 : a n y T y p e > < d 2 : a n y T y p e   z : I d = " i 7 8 3 6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7 7 7 4 " / > < d 1 p 1 : U U I D > 5 9 1 b 8 9 e 4 - f 6 a c - 4 3 8 9 - a d 7 f - 6 c 4 b 2 3 5 5 6 7 5 b < / d 1 p 1 : U U I D > < d 1 p 1 : C o n t a i n e r   z : R e f = " i 7 7 7 5 " / > < d 1 p 1 : V a l u e   i : t y p e = " d 1 : s t r i n g " > ' T 6 0 ' ! 8 1 : 8 1 < / d 1 p 1 : V a l u e > < / d 2 : a n y T y p e > < d 2 : a n y T y p e   z : I d = " i 7 8 3 7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7 7 7 4 " / > < d 1 p 1 : U U I D > 8 9 4 3 0 c 8 6 - b 9 e a - 4 1 3 6 - 9 e 4 2 - e 0 7 c a c 5 5 d 3 3 6 < / d 1 p 1 : U U I D > < d 1 p 1 : C o n t a i n e r   z : R e f = " i 7 7 7 5 " / > < d 1 p 1 : V a l u e   i : t y p e = " d 1 : s t r i n g " > ' T 6 1 ' ! 8 1 : 8 1 < / d 1 p 1 : V a l u e > < / d 2 : a n y T y p e > < d 2 : a n y T y p e   z : I d = " i 7 8 3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7 7 7 4 " / > < d 1 p 1 : U U I D > e 8 b 4 f 6 b 3 - f f 0 1 - 4 6 9 9 - 9 5 0 1 - e e f b 5 0 a e e 1 b 1 < / d 1 p 1 : U U I D > < d 1 p 1 : C o n t a i n e r   z : R e f = " i 7 7 7 5 " / > < d 1 p 1 : V a l u e   i : t y p e = " d 1 : s t r i n g " > ' T 6 2 ' ! 8 1 : 8 1 < / d 1 p 1 : V a l u e > < / d 2 : a n y T y p e > < d 2 : a n y T y p e   z : I d = " i 7 8 3 9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7 7 7 4 " / > < d 1 p 1 : U U I D > 9 f 1 7 0 3 d f - 7 c 9 b - 4 3 d f - b 8 e 5 - a f 6 5 d 2 0 1 1 1 b e < / d 1 p 1 : U U I D > < d 1 p 1 : C o n t a i n e r   z : R e f = " i 7 7 7 5 " / > < d 1 p 1 : V a l u e   i : t y p e = " d 1 : s t r i n g " > ' T 6 3 ' ! 8 1 : 8 1 < / d 1 p 1 : V a l u e > < / d 2 : a n y T y p e > < d 2 : a n y T y p e   z : I d = " i 7 8 4 0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7 7 7 4 " / > < d 1 p 1 : U U I D > 9 f 0 2 d e a 9 - d c c e - 4 7 6 c - b 2 2 7 - e b 6 f c f 1 6 1 9 e 0 < / d 1 p 1 : U U I D > < d 1 p 1 : C o n t a i n e r   z : R e f = " i 7 7 7 5 " / > < d 1 p 1 : V a l u e   i : t y p e = " d 1 : s t r i n g " > ' T 6 4 ' ! 8 1 : 8 1 < / d 1 p 1 : V a l u e > < / d 2 : a n y T y p e > < d 2 : a n y T y p e   z : I d = " i 7 8 4 1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7 7 7 4 " / > < d 1 p 1 : U U I D > f c 0 8 f c 9 a - e 0 4 9 - 4 7 5 4 - a 2 b 5 - 8 e 1 6 1 6 9 2 7 a f 9 < / d 1 p 1 : U U I D > < d 1 p 1 : C o n t a i n e r   z : R e f = " i 7 7 7 5 " / > < d 1 p 1 : V a l u e   i : t y p e = " d 1 : s t r i n g " > ' T 6 5 ' ! 8 2 : 8 2 < / d 1 p 1 : V a l u e > < / d 2 : a n y T y p e > < d 2 : a n y T y p e   z : I d = " i 7 8 4 2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7 7 7 4 " / > < d 1 p 1 : U U I D > b d f 5 6 8 8 e - 9 2 c d - 4 d 7 d - 9 b e c - 9 d a 1 0 6 1 f 6 7 1 2 < / d 1 p 1 : U U I D > < d 1 p 1 : C o n t a i n e r   z : R e f = " i 7 7 7 5 " / > < d 1 p 1 : V a l u e   i : t y p e = " d 1 : s t r i n g " > ' T 6 6 ' ! 8 2 : 8 2 < / d 1 p 1 : V a l u e > < / d 2 : a n y T y p e > < d 2 : a n y T y p e   z : I d = " i 7 8 4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7 7 7 4 " / > < d 1 p 1 : U U I D > 5 3 0 1 c 3 7 a - f 0 2 3 - 4 a 2 3 - 9 1 2 d - 7 a 0 8 3 d 1 4 c 6 c 4 < / d 1 p 1 : U U I D > < d 1 p 1 : C o n t a i n e r   z : R e f = " i 7 7 7 5 " / > < d 1 p 1 : V a l u e   i : t y p e = " d 1 : s t r i n g " > ' T 6 7 ' ! 8 2 : 8 2 < / d 1 p 1 : V a l u e > < / d 2 : a n y T y p e > < d 2 : a n y T y p e   z : I d = " i 7 8 4 4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7 7 7 4 " / > < d 1 p 1 : U U I D > 7 b b a c 4 0 b - e 1 f b - 4 b c b - 9 a f 5 - 6 e 1 b 3 3 5 0 d 2 6 6 < / d 1 p 1 : U U I D > < d 1 p 1 : C o n t a i n e r   z : R e f = " i 7 7 7 5 " / > < d 1 p 1 : V a l u e   i : t y p e = " d 1 : s t r i n g " > ' T 6 8 ' ! 8 2 : 8 2 < / d 1 p 1 : V a l u e > < / d 2 : a n y T y p e > < d 2 : a n y T y p e   z : I d = " i 7 8 4 5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7 7 7 4 " / > < d 1 p 1 : U U I D > 7 e 4 2 3 6 f d - e 2 8 c - 4 f 0 1 - 9 1 a 9 - 4 f 3 a 5 8 d 8 8 d 1 7 < / d 1 p 1 : U U I D > < d 1 p 1 : C o n t a i n e r   z : R e f = " i 7 7 7 5 " / > < d 1 p 1 : V a l u e   i : t y p e = " d 1 : s t r i n g " > ' T 6 9 ' ! 8 2 : 8 2 < / d 1 p 1 : V a l u e > < / d 2 : a n y T y p e > < d 2 : a n y T y p e   z : I d = " i 7 8 4 6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7 7 7 4 " / > < d 1 p 1 : U U I D > 4 1 d e e 8 5 d - 1 e 5 d - 4 1 5 f - 8 1 5 f - 3 0 6 7 b e 7 b 8 d 9 c < / d 1 p 1 : U U I D > < d 1 p 1 : C o n t a i n e r   z : R e f = " i 7 7 7 5 " / > < d 1 p 1 : V a l u e   i : t y p e = " d 1 : s t r i n g " > ' T 7 0 ' ! 8 3 : 8 3 < / d 1 p 1 : V a l u e > < / d 2 : a n y T y p e > < d 2 : a n y T y p e   z : I d = " i 7 8 4 7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7 7 7 4 " / > < d 1 p 1 : U U I D > 3 3 a 8 2 d 3 5 - 7 c 2 8 - 4 3 8 b - b f c a - 6 f 9 7 a 2 f a 7 f 5 8 < / d 1 p 1 : U U I D > < d 1 p 1 : C o n t a i n e r   z : R e f = " i 7 7 7 5 " / > < d 1 p 1 : V a l u e   i : t y p e = " d 1 : s t r i n g " > ' T 7 1 ' ! 8 3 : 8 3 < / d 1 p 1 : V a l u e > < / d 2 : a n y T y p e > < d 2 : a n y T y p e   z : I d = " i 7 8 4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7 7 7 4 " / > < d 1 p 1 : U U I D > c 7 a 0 f b d 5 - 3 c 0 4 - 4 7 8 b - a 6 6 e - 7 9 d 4 0 0 7 2 9 7 e d < / d 1 p 1 : U U I D > < d 1 p 1 : C o n t a i n e r   z : R e f = " i 7 7 7 5 " / > < d 1 p 1 : V a l u e   i : t y p e = " d 1 : s t r i n g " > ' T 7 2 ' ! 8 3 : 8 3 < / d 1 p 1 : V a l u e > < / d 2 : a n y T y p e > < d 2 : a n y T y p e   z : I d = " i 7 8 4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7 7 7 4 " / > < d 1 p 1 : U U I D > 9 c 5 f 4 7 f 6 - 4 3 3 1 - 4 4 c c - 8 3 b 5 - 9 e 5 4 b d 3 d d 3 0 8 < / d 1 p 1 : U U I D > < d 1 p 1 : C o n t a i n e r   z : R e f = " i 7 7 7 5 " / > < d 1 p 1 : V a l u e   i : t y p e = " d 1 : s t r i n g " > ' T 7 3 ' ! 8 3 : 8 3 < / d 1 p 1 : V a l u e > < / d 2 : a n y T y p e > < d 2 : a n y T y p e   z : I d = " i 7 8 5 0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7 7 7 4 " / > < d 1 p 1 : U U I D > 4 2 9 e 7 5 6 a - a 3 f e - 4 7 3 2 - b c 8 5 - 0 c 9 f 5 4 a f 1 7 b a < / d 1 p 1 : U U I D > < d 1 p 1 : C o n t a i n e r   z : R e f = " i 7 7 7 5 " / > < d 1 p 1 : V a l u e   i : t y p e = " d 1 : s t r i n g " > ' T 7 4 ' ! 8 3 : 8 3 < / d 1 p 1 : V a l u e > < / d 2 : a n y T y p e > < d 2 : a n y T y p e   z : I d = " i 7 8 5 1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7 7 7 4 " / > < d 1 p 1 : U U I D > 0 e 1 2 5 9 2 d - 7 5 d e - 4 2 e 4 - 8 1 c d - 4 9 b 0 2 6 c 5 0 0 b c < / d 1 p 1 : U U I D > < d 1 p 1 : C o n t a i n e r   z : R e f = " i 7 7 7 5 " / > < d 1 p 1 : V a l u e   i : t y p e = " d 1 : s t r i n g " > ' T 7 5 ' ! 8 2 : 8 2 < / d 1 p 1 : V a l u e > < / d 2 : a n y T y p e > < d 2 : a n y T y p e   z : I d = " i 7 8 5 2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7 7 7 4 " / > < d 1 p 1 : U U I D > 4 8 4 7 a 2 d 8 - 7 a c 5 - 4 a 2 7 - b 5 4 8 - e d 0 f f a 4 9 e f 4 8 < / d 1 p 1 : U U I D > < d 1 p 1 : C o n t a i n e r   z : R e f = " i 7 7 7 5 " / > < d 1 p 1 : V a l u e   i : t y p e = " d 1 : s t r i n g " > ' T 7 6 ' ! 8 2 : 8 2 < / d 1 p 1 : V a l u e > < / d 2 : a n y T y p e > < d 2 : a n y T y p e   z : I d = " i 7 8 5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7 7 7 4 " / > < d 1 p 1 : U U I D > 9 6 7 b 8 a e 7 - c 4 9 4 - 4 3 4 a - 9 2 8 0 - 3 d b 1 d 1 7 b 5 d 4 b < / d 1 p 1 : U U I D > < d 1 p 1 : C o n t a i n e r   z : R e f = " i 7 7 7 5 " / > < d 1 p 1 : V a l u e   i : t y p e = " d 1 : s t r i n g " > ' T 7 7 ' ! 8 2 : 8 2 < / d 1 p 1 : V a l u e > < / d 2 : a n y T y p e > < d 2 : a n y T y p e   z : I d = " i 7 8 5 4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7 7 7 4 " / > < d 1 p 1 : U U I D > d c e 9 4 8 1 4 - 2 5 f 5 - 4 4 5 7 - a d 9 a - 3 f 7 e 4 4 f c 1 5 f d < / d 1 p 1 : U U I D > < d 1 p 1 : C o n t a i n e r   z : R e f = " i 7 7 7 5 " / > < d 1 p 1 : V a l u e   i : t y p e = " d 1 : s t r i n g " > ' T 7 8 ' ! 8 2 : 8 2 < / d 1 p 1 : V a l u e > < / d 2 : a n y T y p e > < d 2 : a n y T y p e   z : I d = " i 7 8 5 5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7 7 7 4 " / > < d 1 p 1 : U U I D > b c f c 4 3 6 4 - 5 6 f 8 - 4 7 0 3 - 8 4 5 e - 1 9 f 2 d 7 5 f e a 5 b < / d 1 p 1 : U U I D > < d 1 p 1 : C o n t a i n e r   z : R e f = " i 7 7 7 5 " / > < d 1 p 1 : V a l u e   i : t y p e = " d 1 : s t r i n g " > ' T 7 9 ' ! 8 3 : 8 3 < / d 1 p 1 : V a l u e > < / d 2 : a n y T y p e > < d 2 : a n y T y p e   z : I d = " i 7 8 5 6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7 7 7 4 " / > < d 1 p 1 : U U I D > e a e 8 c 9 e d - 3 6 e 8 - 4 5 2 c - a f a a - 3 8 f f d 7 c f 7 1 2 3 < / d 1 p 1 : U U I D > < d 1 p 1 : C o n t a i n e r   z : R e f = " i 7 7 7 5 " / > < d 1 p 1 : V a l u e   i : t y p e = " d 1 : s t r i n g " > ' T 8 0 ' ! 8 3 : 8 3 < / d 1 p 1 : V a l u e > < / d 2 : a n y T y p e > < d 2 : a n y T y p e   z : I d = " i 7 8 5 7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7 7 7 4 " / > < d 1 p 1 : U U I D > 5 1 1 e c a 6 3 - f 6 6 3 - 4 e 4 0 - 8 c 0 3 - a 1 7 5 2 1 4 b a a c 7 < / d 1 p 1 : U U I D > < d 1 p 1 : C o n t a i n e r   z : R e f = " i 7 7 7 5 " / > < d 1 p 1 : V a l u e   i : t y p e = " d 1 : s t r i n g " > ' T 8 1 ' ! 8 3 : 8 3 < / d 1 p 1 : V a l u e > < / d 2 : a n y T y p e > < d 2 : a n y T y p e   z : I d = " i 7 8 5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7 7 7 4 " / > < d 1 p 1 : U U I D > 0 3 6 b 5 9 c 1 - 6 1 0 9 - 4 7 0 f - 8 b b f - 7 3 c 5 e d 0 7 2 5 4 a < / d 1 p 1 : U U I D > < d 1 p 1 : C o n t a i n e r   z : R e f = " i 7 7 7 5 " / > < d 1 p 1 : V a l u e   i : t y p e = " d 1 : s t r i n g " > ' T 8 2 ' ! 8 2 : 8 2 < / d 1 p 1 : V a l u e > < / d 2 : a n y T y p e > < d 2 : a n y T y p e   z : I d = " i 7 8 5 9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7 7 7 4 " / > < d 1 p 1 : U U I D > 4 e 0 7 d 0 a 8 - 5 3 a 8 - 4 e d 0 - a d 2 0 - 2 6 1 9 e 4 f b a 4 9 e < / d 1 p 1 : U U I D > < d 1 p 1 : C o n t a i n e r   z : R e f = " i 7 7 7 5 " / > < d 1 p 1 : V a l u e   i : t y p e = " d 1 : s t r i n g " > ' T 8 3 ' ! 8 2 : 8 2 < / d 1 p 1 : V a l u e > < / d 2 : a n y T y p e > < d 2 : a n y T y p e   z : I d = " i 7 8 6 0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7 7 7 4 " / > < d 1 p 1 : U U I D > e e e 3 9 7 7 e - 8 1 1 2 - 4 4 e 2 - b 0 1 0 - b 7 1 4 c b 8 f 4 3 8 0 < / d 1 p 1 : U U I D > < d 1 p 1 : C o n t a i n e r   z : R e f = " i 7 7 7 5 " / > < d 1 p 1 : V a l u e   i : t y p e = " d 1 : s t r i n g " > ' T 8 4 ' ! 8 2 : 8 2 < / d 1 p 1 : V a l u e > < / d 2 : a n y T y p e > < d 2 : a n y T y p e   z : I d = " i 7 8 6 1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7 7 7 4 " / > < d 1 p 1 : U U I D > a 8 9 b d 8 0 8 - 8 9 2 8 - 4 4 7 3 - a b a a - 7 0 9 4 9 0 3 b b d 9 3 < / d 1 p 1 : U U I D > < d 1 p 1 : C o n t a i n e r   z : R e f = " i 7 7 7 5 " / > < d 1 p 1 : V a l u e   i : t y p e = " d 1 : s t r i n g " > ' T 8 5 ' ! 8 2 : 8 2 < / d 1 p 1 : V a l u e > < / d 2 : a n y T y p e > < d 2 : a n y T y p e   z : I d = " i 7 8 6 2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7 7 7 4 " / > < d 1 p 1 : U U I D > 8 0 5 e a 4 d d - a e 6 2 - 4 7 0 9 - 8 8 3 9 - f 0 b 0 9 b a 4 6 e b 7 < / d 1 p 1 : U U I D > < d 1 p 1 : C o n t a i n e r   z : R e f = " i 7 7 7 5 " / > < d 1 p 1 : V a l u e   i : t y p e = " d 1 : s t r i n g " > ' T 8 6 ' ! 8 1 : 8 1 < / d 1 p 1 : V a l u e > < / d 2 : a n y T y p e > < d 2 : a n y T y p e   z : I d = " i 7 8 6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7 7 7 4 " / > < d 1 p 1 : U U I D > 5 5 5 b 9 b 5 5 - d 9 7 6 - 4 8 9 f - b 8 7 d - f 7 c 5 d d c 8 f 6 e 5 < / d 1 p 1 : U U I D > < d 1 p 1 : C o n t a i n e r   z : R e f = " i 7 7 7 5 " / > < d 1 p 1 : V a l u e   i : t y p e = " d 1 : s t r i n g " > ' T 8 7 ' ! 8 2 : 8 2 < / d 1 p 1 : V a l u e > < / d 2 : a n y T y p e > < d 2 : a n y T y p e   z : I d = " i 7 8 6 4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7 7 7 4 " / > < d 1 p 1 : U U I D > f 8 4 0 5 a 6 9 - e f 8 4 - 4 5 6 9 - 9 a b d - 4 2 f 4 8 f 2 1 9 f 8 b < / d 1 p 1 : U U I D > < d 1 p 1 : C o n t a i n e r   z : R e f = " i 7 7 7 5 " / > < d 1 p 1 : V a l u e   i : t y p e = " d 1 : s t r i n g " > ' T 8 8 ' ! 8 2 : 8 2 < / d 1 p 1 : V a l u e > < / d 2 : a n y T y p e > < d 2 : a n y T y p e   z : I d = " i 7 8 6 5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7 7 7 4 " / > < d 1 p 1 : U U I D > 2 8 3 b 4 2 d 5 - 6 3 c 9 - 4 3 b 4 - a 6 0 2 - 1 0 e d b b 2 1 1 3 0 4 < / d 1 p 1 : U U I D > < d 1 p 1 : C o n t a i n e r   z : R e f = " i 7 7 7 5 " / > < d 1 p 1 : V a l u e   i : t y p e = " d 1 : s t r i n g " > ' T 8 9 ' ! 8 2 : 8 2 < / d 1 p 1 : V a l u e > < / d 2 : a n y T y p e > < d 2 : a n y T y p e   z : I d = " i 7 8 6 6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7 7 7 4 " / > < d 1 p 1 : U U I D > b f 7 0 c b 7 a - b 3 a d - 4 f c 0 - b c a 1 - c d 5 4 9 c 4 f 9 9 b 9 < / d 1 p 1 : U U I D > < d 1 p 1 : C o n t a i n e r   z : R e f = " i 7 7 7 5 " / > < d 1 p 1 : V a l u e   i : t y p e = " d 1 : s t r i n g " > ' T 9 0 ' ! 8 1 : 8 1 < / d 1 p 1 : V a l u e > < / d 2 : a n y T y p e > < d 2 : a n y T y p e   z : I d = " i 7 8 6 7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7 7 7 4 " / > < d 1 p 1 : U U I D > 0 b 1 4 b c 4 1 - c d 3 6 - 4 2 4 e - a 5 f 2 - f f 4 0 f 6 1 4 a 5 4 8 < / d 1 p 1 : U U I D > < d 1 p 1 : C o n t a i n e r   z : R e f = " i 7 7 7 5 " / > < d 1 p 1 : V a l u e   i : t y p e = " d 1 : s t r i n g " > ' T 9 1 ' ! 8 1 : 8 1 < / d 1 p 1 : V a l u e > < / d 2 : a n y T y p e > < d 2 : a n y T y p e   z : I d = " i 7 8 6 8 "   i : t y p e = " d 1 p 1 : M D M P r o p e r t y " > < d 1 p 1 : N a m e > C o m p a r i s o n R e s u l t < / d 1 p 1 : N a m e > < d 1 p 1 : P a r e n t   z : R e f = " i 7 7 7 4 " / > < d 1 p 1 : U U I D > b b 4 7 b d d 4 - 5 2 6 d - 4 7 8 1 - b f d 2 - e b e 1 1 8 3 e 3 2 2 0 < / d 1 p 1 : U U I D > < d 1 p 1 : C o n t a i n e r   z : R e f = " i 7 7 7 5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8 6 9 " > < d 1 p 1 : U U I D > f 6 1 5 0 f 0 6 - 4 1 7 6 - 4 a b 8 - 9 1 0 a - 5 a 5 e d e 2 9 7 8 f 1 < / d 1 p 1 : U U I D > < d 1 p 1 : _ e l e m e n t s > < d 2 : a n y T y p e   z : R e f = " i 7 7 7 6 " / > < d 2 : a n y T y p e   z : R e f = " i 7 7 7 7 " / > < d 2 : a n y T y p e   z : R e f = " i 7 7 7 8 " / > < d 2 : a n y T y p e   z : R e f = " i 7 7 7 9 " / > < d 2 : a n y T y p e   z : R e f = " i 7 7 8 0 " / > < d 2 : a n y T y p e   z : R e f = " i 7 7 8 1 " / > < d 2 : a n y T y p e   z : R e f = " i 7 7 8 2 " / > < d 2 : a n y T y p e   z : R e f = " i 7 7 8 3 " / > < d 2 : a n y T y p e   z : R e f = " i 7 7 8 4 " / > < d 2 : a n y T y p e   z : R e f = " i 7 7 8 5 " / > < d 2 : a n y T y p e   z : R e f = " i 7 7 8 6 " / > < d 2 : a n y T y p e   z : R e f = " i 7 7 8 7 " / > < d 2 : a n y T y p e   z : R e f = " i 7 7 8 8 " / > < d 2 : a n y T y p e   z : R e f = " i 7 7 8 9 " / > < d 2 : a n y T y p e   z : R e f = " i 7 7 9 0 " / > < d 2 : a n y T y p e   z : R e f = " i 7 7 9 1 " / > < d 2 : a n y T y p e   z : R e f = " i 7 7 9 2 " / > < d 2 : a n y T y p e   z : R e f = " i 7 7 9 3 " / > < d 2 : a n y T y p e   z : R e f = " i 7 7 9 4 " / > < d 2 : a n y T y p e   z : R e f = " i 7 7 9 5 " / > < d 2 : a n y T y p e   z : R e f = " i 7 7 9 6 " / > < d 2 : a n y T y p e   z : R e f = " i 7 7 9 7 " / > < d 2 : a n y T y p e   z : R e f = " i 7 7 9 8 " / > < d 2 : a n y T y p e   z : R e f = " i 7 7 9 9 " / > < d 2 : a n y T y p e   z : R e f = " i 7 8 0 0 " / > < d 2 : a n y T y p e   z : R e f = " i 7 8 0 1 " / > < d 2 : a n y T y p e   z : R e f = " i 7 8 0 2 " / > < d 2 : a n y T y p e   z : R e f = " i 7 8 0 3 " / > < d 2 : a n y T y p e   z : R e f = " i 7 8 0 4 " / > < d 2 : a n y T y p e   z : R e f = " i 7 8 0 5 " / > < d 2 : a n y T y p e   z : R e f = " i 7 8 0 6 " / > < d 2 : a n y T y p e   z : R e f = " i 7 8 0 7 " / > < d 2 : a n y T y p e   z : R e f = " i 7 8 0 8 " / > < d 2 : a n y T y p e   z : R e f = " i 7 8 0 9 " / > < d 2 : a n y T y p e   z : R e f = " i 7 8 1 0 " / > < d 2 : a n y T y p e   z : R e f = " i 7 8 1 1 " / > < d 2 : a n y T y p e   z : R e f = " i 7 8 1 2 " / > < d 2 : a n y T y p e   z : R e f = " i 7 8 1 3 " / > < d 2 : a n y T y p e   z : R e f = " i 7 8 1 4 " / > < d 2 : a n y T y p e   z : R e f = " i 7 8 1 5 " / > < d 2 : a n y T y p e   z : R e f = " i 7 8 1 6 " / > < d 2 : a n y T y p e   z : R e f = " i 7 8 1 7 " / > < d 2 : a n y T y p e   z : R e f = " i 7 8 1 8 " / > < d 2 : a n y T y p e   z : R e f = " i 7 8 1 9 " / > < d 2 : a n y T y p e   z : R e f = " i 7 8 2 0 " / > < d 2 : a n y T y p e   z : R e f = " i 7 8 2 1 " / > < d 2 : a n y T y p e   z : R e f = " i 7 8 2 2 " / > < d 2 : a n y T y p e   z : R e f = " i 7 8 2 3 " / > < d 2 : a n y T y p e   z : R e f = " i 7 8 2 4 " / > < d 2 : a n y T y p e   z : R e f = " i 7 8 2 5 " / > < d 2 : a n y T y p e   z : R e f = " i 7 8 2 6 " / > < d 2 : a n y T y p e   z : R e f = " i 7 8 2 7 " / > < d 2 : a n y T y p e   z : R e f = " i 7 8 2 8 " / > < d 2 : a n y T y p e   z : R e f = " i 7 8 2 9 " / > < d 2 : a n y T y p e   z : R e f = " i 7 8 3 0 " / > < d 2 : a n y T y p e   z : R e f = " i 7 8 3 1 " / > < d 2 : a n y T y p e   z : R e f = " i 7 8 3 2 " / > < d 2 : a n y T y p e   z : R e f = " i 7 8 3 3 " / > < d 2 : a n y T y p e   z : R e f = " i 7 8 3 4 " / > < d 2 : a n y T y p e   z : R e f = " i 7 8 3 5 " / > < d 2 : a n y T y p e   z : R e f = " i 7 8 3 6 " / > < d 2 : a n y T y p e   z : R e f = " i 7 8 3 7 " / > < d 2 : a n y T y p e   z : R e f = " i 7 8 3 8 " / > < d 2 : a n y T y p e   z : R e f = " i 7 8 3 9 " / > < d 2 : a n y T y p e   z : R e f = " i 7 8 4 0 " / > < d 2 : a n y T y p e   z : R e f = " i 7 8 4 1 " / > < d 2 : a n y T y p e   z : R e f = " i 7 8 4 2 " / > < d 2 : a n y T y p e   z : R e f = " i 7 8 4 3 " / > < d 2 : a n y T y p e   z : R e f = " i 7 8 4 4 " / > < d 2 : a n y T y p e   z : R e f = " i 7 8 4 5 " / > < d 2 : a n y T y p e   z : R e f = " i 7 8 4 6 " / > < d 2 : a n y T y p e   z : R e f = " i 7 8 4 7 " / > < d 2 : a n y T y p e   z : R e f = " i 7 8 4 8 " / > < d 2 : a n y T y p e   z : R e f = " i 7 8 4 9 " / > < d 2 : a n y T y p e   z : R e f = " i 7 8 5 0 " / > < d 2 : a n y T y p e   z : R e f = " i 7 8 5 1 " / > < d 2 : a n y T y p e   z : R e f = " i 7 8 5 2 " / > < d 2 : a n y T y p e   z : R e f = " i 7 8 5 3 " / > < d 2 : a n y T y p e   z : R e f = " i 7 8 5 4 " / > < d 2 : a n y T y p e   z : R e f = " i 7 8 5 5 " / > < d 2 : a n y T y p e   z : R e f = " i 7 8 5 6 " / > < d 2 : a n y T y p e   z : R e f = " i 7 8 5 7 " / > < d 2 : a n y T y p e   z : R e f = " i 7 8 5 8 " / > < d 2 : a n y T y p e   z : R e f = " i 7 8 5 9 " / > < d 2 : a n y T y p e   z : R e f = " i 7 8 6 0 " / > < d 2 : a n y T y p e   z : R e f = " i 7 8 6 1 " / > < d 2 : a n y T y p e   z : R e f = " i 7 8 6 2 " / > < d 2 : a n y T y p e   z : R e f = " i 7 8 6 3 " / > < d 2 : a n y T y p e   z : R e f = " i 7 8 6 4 " / > < d 2 : a n y T y p e   z : R e f = " i 7 8 6 5 " / > < d 2 : a n y T y p e   z : R e f = " i 7 8 6 6 " / > < d 2 : a n y T y p e   z : R e f = " i 7 8 6 7 " / > < d 2 : a n y T y p e   z : R e f = " i 7 8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8 7 0 "   i : t y p e = " d 1 p 1 : L a b e l " > < d 1 p 1 : P a r e n t   z : R e f = " i 7 7 7 4 " / > < d 1 p 1 : U U I D > 3 8 e f 1 5 4 b - f 3 f 7 - 4 c 7 2 - b e d 5 - c 7 e a 6 6 a d 4 f 1 8 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 d u   d � v e l o p p e m e n t   p e r s o n n e l   -   D o m a i n e s   d e s   c a p a c i t � s   i n d i v i d u e l l e s 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7 8 7 1 "   i : t y p e = " d 1 p 1 : E l e m e n t " > < d 1 p 1 : N a m e > S T & a m p ; 3 2 ; D o m a i n e s & a m p ; 3 2 ; d u & a m p ; 3 2 ; d & a m p ; 2 3 3 ; v e l o p p e m e n t & a m p ; 3 2 ; p e r s o n n e l & a m p ; 3 2 ; & a m p ; 4 5 ; & a m p ; 3 2 ; S T & a m p ; 3 2 ; D o m a i n e s & a m p ; 3 2 ; d u & a m p ; 3 2 ; d & a m p ; 2 3 3 ; v e l o p p e m e n t & a m p ; 3 2 ; p e r s o n n e l & a m p ; 3 2 ; & a m p ; 4 5 ; & a m p ; 3 2 ; D o m a i n e s & a m p ; 3 2 ; d e s & a m p ; 3 2 ; a c t i v i t & a m p ; 2 3 3 ; s & a m p ; 3 2 ; q u o t i d i e n n e s & a m p ; 3 2 ; e t & a m p ; 3 2 ; d e & a m p ; 3 2 ; l o i s i r s & a m p ; 3 2 ; < / d 1 p 1 : N a m e > < d 1 p 1 : O b j e c t T y p e > E l e m e n t < / d 1 p 1 : O b j e c t T y p e > < d 1 p 1 : P a r e n t   z : R e f = " i 2 4 1 " / > < d 1 p 1 : U U I D > 3 7 2 1 f b 3 b - 2 4 2 5 - 4 6 c 9 - b e 4 9 - b d 2 f 9 f 3 4 b 3 b b < / d 1 p 1 : U U I D > < d 1 p 1 : _ p r o p e r t i e s   z : I d = " i 7 8 7 2 "   i : t y p e = " d 1 p 1 : M D M P r o p e r t i e s " > < d 1 p 1 : P a r e n t   z : R e f = " i 7 8 7 1 " / > < d 1 p 1 : U U I D > 0 8 e 0 0 8 b 2 - 4 5 1 4 - 4 8 c 9 - 9 d e c - 5 c 3 e 6 1 e 1 f 7 a 8 < / d 1 p 1 : U U I D > < d 1 p 1 : _ e l e m e n t s > < d 2 : a n y T y p e   z : I d = " i 7 8 7 3 "   i : t y p e = " d 1 p 1 : M D M P r o p e r t y " > < d 1 p 1 : N a m e > S i g L e t t e r < / d 1 p 1 : N a m e > < d 1 p 1 : P a r e n t   z : R e f = " i 7 8 7 1 " / > < d 1 p 1 : U U I D > 3 4 9 c e 5 7 a - 5 5 e 6 - 4 d d 0 - 9 5 8 a - 4 d 9 6 7 2 0 0 6 7 f 6 < / d 1 p 1 : U U I D > < d 1 p 1 : C o n t a i n e r   z : R e f = " i 7 8 7 2 " / > < d 1 p 1 : V a l u e   i : t y p e = " d 1 : s t r i n g " > < / d 1 p 1 : V a l u e > < / d 2 : a n y T y p e > < d 2 : a n y T y p e   z : I d = " i 7 8 7 4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7 8 7 1 " / > < d 1 p 1 : U U I D > 3 5 4 3 e 9 d 5 - 5 8 5 8 - 4 1 9 0 - 8 c 7 d - d 8 c 4 e 5 2 b 1 7 9 f < / d 1 p 1 : U U I D > < d 1 p 1 : C o n t a i n e r   z : R e f = " i 7 8 7 2 " / > < d 1 p 1 : V a l u e   i : t y p e = " d 1 : s t r i n g " > ' T 1 ' ! 8 2 : 8 2 < / d 1 p 1 : V a l u e > < / d 2 : a n y T y p e > < d 2 : a n y T y p e   z : I d = " i 7 8 7 5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7 8 7 1 " / > < d 1 p 1 : U U I D > 0 7 a 7 a f f 4 - c 4 3 e - 4 1 9 8 - b b e 4 - e 4 b d c e b 5 8 4 8 f < / d 1 p 1 : U U I D > < d 1 p 1 : C o n t a i n e r   z : R e f = " i 7 8 7 2 " / > < d 1 p 1 : V a l u e   i : t y p e = " d 1 : s t r i n g " > ' T 2 ' ! 8 2 : 8 2 < / d 1 p 1 : V a l u e > < / d 2 : a n y T y p e > < d 2 : a n y T y p e   z : I d = " i 7 8 7 6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7 8 7 1 " / > < d 1 p 1 : U U I D > 2 5 c 9 1 5 a 1 - 7 c 9 e - 4 5 6 d - 8 6 6 c - 8 6 b c a 0 9 5 6 4 5 7 < / d 1 p 1 : U U I D > < d 1 p 1 : C o n t a i n e r   z : R e f = " i 7 8 7 2 " / > < d 1 p 1 : V a l u e   i : t y p e = " d 1 : s t r i n g " > ' T 3 ' ! 8 2 : 8 2 < / d 1 p 1 : V a l u e > < / d 2 : a n y T y p e > < d 2 : a n y T y p e   z : I d = " i 7 8 7 7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7 8 7 1 " / > < d 1 p 1 : U U I D > b c a 5 4 a a 6 - 0 b 4 b - 4 4 a 3 - 9 5 9 9 - 4 f a a 5 5 3 e 5 c d c < / d 1 p 1 : U U I D > < d 1 p 1 : C o n t a i n e r   z : R e f = " i 7 8 7 2 " / > < d 1 p 1 : V a l u e   i : t y p e = " d 1 : s t r i n g " > ' T 4 ' ! 8 2 : 8 2 < / d 1 p 1 : V a l u e > < / d 2 : a n y T y p e > < d 2 : a n y T y p e   z : I d = " i 7 8 7 8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7 8 7 1 " / > < d 1 p 1 : U U I D > 2 1 2 2 2 5 2 2 - f b 2 d - 4 e c 3 - a e f 2 - f 3 b e 2 7 d 5 6 7 e 0 < / d 1 p 1 : U U I D > < d 1 p 1 : C o n t a i n e r   z : R e f = " i 7 8 7 2 " / > < d 1 p 1 : V a l u e   i : t y p e = " d 1 : s t r i n g " > ' T 5 ' ! 8 2 : 8 2 < / d 1 p 1 : V a l u e > < / d 2 : a n y T y p e > < d 2 : a n y T y p e   z : I d = " i 7 8 7 9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7 8 7 1 " / > < d 1 p 1 : U U I D > 4 9 0 2 b 6 0 c - c c 1 5 - 4 1 a 7 - a 6 4 8 - f d 4 f b 1 e 6 e 1 8 2 < / d 1 p 1 : U U I D > < d 1 p 1 : C o n t a i n e r   z : R e f = " i 7 8 7 2 " / > < d 1 p 1 : V a l u e   i : t y p e = " d 1 : s t r i n g " > ' T 6 ' ! 8 2 : 8 2 < / d 1 p 1 : V a l u e > < / d 2 : a n y T y p e > < d 2 : a n y T y p e   z : I d = " i 7 8 8 0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7 8 7 1 " / > < d 1 p 1 : U U I D > 6 0 8 a 5 8 7 d - c 4 8 4 - 4 0 c 3 - b f 9 0 - f 4 5 f e 1 b 8 4 8 9 5 < / d 1 p 1 : U U I D > < d 1 p 1 : C o n t a i n e r   z : R e f = " i 7 8 7 2 " / > < d 1 p 1 : V a l u e   i : t y p e = " d 1 : s t r i n g " > ' T 7 ' ! 8 2 : 8 2 < / d 1 p 1 : V a l u e > < / d 2 : a n y T y p e > < d 2 : a n y T y p e   z : I d = " i 7 8 8 1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7 8 7 1 " / > < d 1 p 1 : U U I D > 6 6 b 7 3 7 1 0 - 3 7 9 1 - 4 f 6 d - a a 5 d - b 0 c 9 3 b d a b 8 3 4 < / d 1 p 1 : U U I D > < d 1 p 1 : C o n t a i n e r   z : R e f = " i 7 8 7 2 " / > < d 1 p 1 : V a l u e   i : t y p e = " d 1 : s t r i n g " > ' T 8 ' ! 8 2 : 8 2 < / d 1 p 1 : V a l u e > < / d 2 : a n y T y p e > < d 2 : a n y T y p e   z : I d = " i 7 8 8 2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7 8 7 1 " / > < d 1 p 1 : U U I D > e 4 3 6 7 2 7 4 - b e 9 7 - 4 b 1 b - a 7 6 b - 6 4 b 2 c f a 3 c 0 9 e < / d 1 p 1 : U U I D > < d 1 p 1 : C o n t a i n e r   z : R e f = " i 7 8 7 2 " / > < d 1 p 1 : V a l u e   i : t y p e = " d 1 : s t r i n g " > ' T 9 ' ! 8 2 : 8 2 < / d 1 p 1 : V a l u e > < / d 2 : a n y T y p e > < d 2 : a n y T y p e   z : I d = " i 7 8 8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7 8 7 1 " / > < d 1 p 1 : U U I D > 7 1 a 0 2 3 1 7 - 4 4 8 4 - 4 6 7 6 - 8 3 3 1 - b 9 d d 6 6 f f d c f a < / d 1 p 1 : U U I D > < d 1 p 1 : C o n t a i n e r   z : R e f = " i 7 8 7 2 " / > < d 1 p 1 : V a l u e   i : t y p e = " d 1 : s t r i n g " > ' T 1 0 ' ! 8 2 : 8 2 < / d 1 p 1 : V a l u e > < / d 2 : a n y T y p e > < d 2 : a n y T y p e   z : I d = " i 7 8 8 4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7 8 7 1 " / > < d 1 p 1 : U U I D > 1 7 5 b c 9 2 6 - 5 b 0 d - 4 d 6 c - b 6 d a - 9 0 a 5 1 e c e b d 5 7 < / d 1 p 1 : U U I D > < d 1 p 1 : C o n t a i n e r   z : R e f = " i 7 8 7 2 " / > < d 1 p 1 : V a l u e   i : t y p e = " d 1 : s t r i n g " > ' T 1 1 ' ! 8 2 : 8 2 < / d 1 p 1 : V a l u e > < / d 2 : a n y T y p e > < d 2 : a n y T y p e   z : I d = " i 7 8 8 5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7 8 7 1 " / > < d 1 p 1 : U U I D > 3 f 8 2 0 f 9 4 - 3 c 7 d - 4 a b 9 - 9 5 6 7 - 4 3 a 7 6 3 f 8 0 0 3 c < / d 1 p 1 : U U I D > < d 1 p 1 : C o n t a i n e r   z : R e f = " i 7 8 7 2 " / > < d 1 p 1 : V a l u e   i : t y p e = " d 1 : s t r i n g " > ' T 1 2 ' ! 8 2 : 8 2 < / d 1 p 1 : V a l u e > < / d 2 : a n y T y p e > < d 2 : a n y T y p e   z : I d = " i 7 8 8 6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7 8 7 1 " / > < d 1 p 1 : U U I D > 2 d d d 8 5 e 0 - f 6 0 0 - 4 4 e a - a 6 2 d - 5 9 4 7 e 0 4 0 8 c 2 4 < / d 1 p 1 : U U I D > < d 1 p 1 : C o n t a i n e r   z : R e f = " i 7 8 7 2 " / > < d 1 p 1 : V a l u e   i : t y p e = " d 1 : s t r i n g " > ' T 1 3 ' ! 8 2 : 8 2 < / d 1 p 1 : V a l u e > < / d 2 : a n y T y p e > < d 2 : a n y T y p e   z : I d = " i 7 8 8 7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7 8 7 1 " / > < d 1 p 1 : U U I D > 1 a 3 4 9 2 a 8 - c 9 8 6 - 4 8 b a - 9 7 9 2 - 2 3 c f 4 c a c d 5 b e < / d 1 p 1 : U U I D > < d 1 p 1 : C o n t a i n e r   z : R e f = " i 7 8 7 2 " / > < d 1 p 1 : V a l u e   i : t y p e = " d 1 : s t r i n g " > ' T 1 4 ' ! 8 2 : 8 2 < / d 1 p 1 : V a l u e > < / d 2 : a n y T y p e > < d 2 : a n y T y p e   z : I d = " i 7 8 8 8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7 8 7 1 " / > < d 1 p 1 : U U I D > 0 f 7 0 2 7 b 8 - 5 d d c - 4 3 9 d - 8 9 4 b - b e 3 b f 7 5 3 2 9 7 5 < / d 1 p 1 : U U I D > < d 1 p 1 : C o n t a i n e r   z : R e f = " i 7 8 7 2 " / > < d 1 p 1 : V a l u e   i : t y p e = " d 1 : s t r i n g " > ' T 1 5 ' ! 8 2 : 8 2 < / d 1 p 1 : V a l u e > < / d 2 : a n y T y p e > < d 2 : a n y T y p e   z : I d = " i 7 8 8 9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7 8 7 1 " / > < d 1 p 1 : U U I D > 1 4 2 0 6 1 0 a - 9 f e 8 - 4 6 4 0 - a f 2 5 - 8 9 6 0 9 a 5 2 d b 9 5 < / d 1 p 1 : U U I D > < d 1 p 1 : C o n t a i n e r   z : R e f = " i 7 8 7 2 " / > < d 1 p 1 : V a l u e   i : t y p e = " d 1 : s t r i n g " > ' T 1 6 ' ! 8 2 : 8 2 < / d 1 p 1 : V a l u e > < / d 2 : a n y T y p e > < d 2 : a n y T y p e   z : I d = " i 7 8 9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7 8 7 1 " / > < d 1 p 1 : U U I D > 5 1 7 f 7 a 5 6 - b d f 8 - 4 2 e d - a f d e - d 0 b a 8 4 b b c 4 4 b < / d 1 p 1 : U U I D > < d 1 p 1 : C o n t a i n e r   z : R e f = " i 7 8 7 2 " / > < d 1 p 1 : V a l u e   i : t y p e = " d 1 : s t r i n g " > ' T 1 7 ' ! 8 2 : 8 2 < / d 1 p 1 : V a l u e > < / d 2 : a n y T y p e > < d 2 : a n y T y p e   z : I d = " i 7 8 9 1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7 8 7 1 " / > < d 1 p 1 : U U I D > 7 5 e d 8 7 9 4 - 9 8 6 7 - 4 3 7 8 - 9 7 f 1 - 8 e 1 9 7 d 3 6 2 f 5 3 < / d 1 p 1 : U U I D > < d 1 p 1 : C o n t a i n e r   z : R e f = " i 7 8 7 2 " / > < d 1 p 1 : V a l u e   i : t y p e = " d 1 : s t r i n g " > ' T 1 8 ' ! 8 2 : 8 2 < / d 1 p 1 : V a l u e > < / d 2 : a n y T y p e > < d 2 : a n y T y p e   z : I d = " i 7 8 9 2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7 8 7 1 " / > < d 1 p 1 : U U I D > 2 d 1 5 e 0 0 5 - d b e 5 - 4 3 2 1 - 9 1 2 0 - b 0 d 0 c 9 2 e 2 2 d 1 < / d 1 p 1 : U U I D > < d 1 p 1 : C o n t a i n e r   z : R e f = " i 7 8 7 2 " / > < d 1 p 1 : V a l u e   i : t y p e = " d 1 : s t r i n g " > ' T 1 9 ' ! 8 2 : 8 2 < / d 1 p 1 : V a l u e > < / d 2 : a n y T y p e > < d 2 : a n y T y p e   z : I d = " i 7 8 9 3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7 8 7 1 " / > < d 1 p 1 : U U I D > c 9 8 6 0 f 4 7 - 9 a c f - 4 d 7 d - 9 2 8 e - 7 f d a 8 c 4 2 6 3 c 6 < / d 1 p 1 : U U I D > < d 1 p 1 : C o n t a i n e r   z : R e f = " i 7 8 7 2 " / > < d 1 p 1 : V a l u e   i : t y p e = " d 1 : s t r i n g " > ' T 2 0 ' ! 8 2 : 8 2 < / d 1 p 1 : V a l u e > < / d 2 : a n y T y p e > < d 2 : a n y T y p e   z : I d = " i 7 8 9 4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7 8 7 1 " / > < d 1 p 1 : U U I D > c 9 e b 1 b d 5 - d 0 2 b - 4 1 4 b - 8 f e b - 0 7 2 5 8 e 6 b 0 8 7 e < / d 1 p 1 : U U I D > < d 1 p 1 : C o n t a i n e r   z : R e f = " i 7 8 7 2 " / > < d 1 p 1 : V a l u e   i : t y p e = " d 1 : s t r i n g " > ' T 2 1 ' ! 8 2 : 8 2 < / d 1 p 1 : V a l u e > < / d 2 : a n y T y p e > < d 2 : a n y T y p e   z : I d = " i 7 8 9 5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7 8 7 1 " / > < d 1 p 1 : U U I D > 4 e b 0 8 a 3 9 - 5 a 8 e - 4 1 e 2 - a 8 b d - 0 c 1 b 7 2 9 b 5 7 5 f < / d 1 p 1 : U U I D > < d 1 p 1 : C o n t a i n e r   z : R e f = " i 7 8 7 2 " / > < d 1 p 1 : V a l u e   i : t y p e = " d 1 : s t r i n g " > ' T 2 2 ' ! 8 3 : 8 3 < / d 1 p 1 : V a l u e > < / d 2 : a n y T y p e > < d 2 : a n y T y p e   z : I d = " i 7 8 9 6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7 8 7 1 " / > < d 1 p 1 : U U I D > d f 6 2 f d 2 c - 3 a 0 b - 4 7 3 5 - 9 2 c c - 0 0 8 9 0 4 c b f 7 0 f < / d 1 p 1 : U U I D > < d 1 p 1 : C o n t a i n e r   z : R e f = " i 7 8 7 2 " / > < d 1 p 1 : V a l u e   i : t y p e = " d 1 : s t r i n g " > ' T 2 3 ' ! 8 3 : 8 3 < / d 1 p 1 : V a l u e > < / d 2 : a n y T y p e > < d 2 : a n y T y p e   z : I d = " i 7 8 9 7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7 8 7 1 " / > < d 1 p 1 : U U I D > 0 5 f 4 c 7 9 c - 1 f b c - 4 3 a 7 - 8 e 6 b - d 5 3 f 3 e 9 f e a f 4 < / d 1 p 1 : U U I D > < d 1 p 1 : C o n t a i n e r   z : R e f = " i 7 8 7 2 " / > < d 1 p 1 : V a l u e   i : t y p e = " d 1 : s t r i n g " > ' T 2 4 ' ! 8 3 : 8 3 < / d 1 p 1 : V a l u e > < / d 2 : a n y T y p e > < d 2 : a n y T y p e   z : I d = " i 7 8 9 8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7 8 7 1 " / > < d 1 p 1 : U U I D > 5 b 4 f 4 5 3 4 - c 8 e e - 4 e d a - 9 a f f - 6 0 f 8 8 8 0 0 6 e b d < / d 1 p 1 : U U I D > < d 1 p 1 : C o n t a i n e r   z : R e f = " i 7 8 7 2 " / > < d 1 p 1 : V a l u e   i : t y p e = " d 1 : s t r i n g " > ' T 2 5 ' ! 8 3 : 8 3 < / d 1 p 1 : V a l u e > < / d 2 : a n y T y p e > < d 2 : a n y T y p e   z : I d = " i 7 8 9 9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7 8 7 1 " / > < d 1 p 1 : U U I D > 9 0 2 3 a 9 7 1 - b a 0 4 - 4 b a 2 - a 9 c b - 1 4 6 a 3 f 9 7 1 2 0 0 < / d 1 p 1 : U U I D > < d 1 p 1 : C o n t a i n e r   z : R e f = " i 7 8 7 2 " / > < d 1 p 1 : V a l u e   i : t y p e = " d 1 : s t r i n g " > ' T 2 6 ' ! 8 3 : 8 3 < / d 1 p 1 : V a l u e > < / d 2 : a n y T y p e > < d 2 : a n y T y p e   z : I d = " i 7 9 0 0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7 8 7 1 " / > < d 1 p 1 : U U I D > 6 e e b 2 d 7 c - 5 c 8 4 - 4 2 1 2 - 9 7 0 5 - 6 c e 2 0 2 8 3 0 3 c c < / d 1 p 1 : U U I D > < d 1 p 1 : C o n t a i n e r   z : R e f = " i 7 8 7 2 " / > < d 1 p 1 : V a l u e   i : t y p e = " d 1 : s t r i n g " > ' T 2 7 ' ! 8 3 : 8 3 < / d 1 p 1 : V a l u e > < / d 2 : a n y T y p e > < d 2 : a n y T y p e   z : I d = " i 7 9 0 1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7 8 7 1 " / > < d 1 p 1 : U U I D > a 3 3 0 0 1 0 8 - 8 1 e 9 - 4 8 d c - b e 4 a - 4 f 7 c f c 3 c d b c 2 < / d 1 p 1 : U U I D > < d 1 p 1 : C o n t a i n e r   z : R e f = " i 7 8 7 2 " / > < d 1 p 1 : V a l u e   i : t y p e = " d 1 : s t r i n g " > ' T 2 8 ' ! 8 3 : 8 3 < / d 1 p 1 : V a l u e > < / d 2 : a n y T y p e > < d 2 : a n y T y p e   z : I d = " i 7 9 0 2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7 8 7 1 " / > < d 1 p 1 : U U I D > 1 a d 4 3 7 9 1 - d 3 c 7 - 4 2 0 3 - 9 f e e - 9 6 e f d f c e f c 7 d < / d 1 p 1 : U U I D > < d 1 p 1 : C o n t a i n e r   z : R e f = " i 7 8 7 2 " / > < d 1 p 1 : V a l u e   i : t y p e = " d 1 : s t r i n g " > ' T 2 9 ' ! 8 3 : 8 3 < / d 1 p 1 : V a l u e > < / d 2 : a n y T y p e > < d 2 : a n y T y p e   z : I d = " i 7 9 0 3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7 8 7 1 " / > < d 1 p 1 : U U I D > 3 4 9 8 0 8 6 3 - 3 0 f b - 4 3 5 b - 9 6 b 3 - 4 9 1 d e 6 4 3 b 0 7 e < / d 1 p 1 : U U I D > < d 1 p 1 : C o n t a i n e r   z : R e f = " i 7 8 7 2 " / > < d 1 p 1 : V a l u e   i : t y p e = " d 1 : s t r i n g " > ' T 3 0 ' ! 8 4 : 8 4 < / d 1 p 1 : V a l u e > < / d 2 : a n y T y p e > < d 2 : a n y T y p e   z : I d = " i 7 9 0 4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7 8 7 1 " / > < d 1 p 1 : U U I D > 1 2 b 1 4 c c 0 - 9 f 4 3 - 4 9 7 f - a 7 0 f - 3 b e 8 2 6 9 8 7 e 9 8 < / d 1 p 1 : U U I D > < d 1 p 1 : C o n t a i n e r   z : R e f = " i 7 8 7 2 " / > < d 1 p 1 : V a l u e   i : t y p e = " d 1 : s t r i n g " > ' T 3 1 ' ! 8 4 : 8 4 < / d 1 p 1 : V a l u e > < / d 2 : a n y T y p e > < d 2 : a n y T y p e   z : I d = " i 7 9 0 5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7 8 7 1 " / > < d 1 p 1 : U U I D > 3 7 9 c 3 2 a 0 - 0 0 4 2 - 4 7 0 f - a 7 5 7 - 4 c f 6 4 e 4 c d 0 0 c < / d 1 p 1 : U U I D > < d 1 p 1 : C o n t a i n e r   z : R e f = " i 7 8 7 2 " / > < d 1 p 1 : V a l u e   i : t y p e = " d 1 : s t r i n g " > ' T 3 2 ' ! 8 4 : 8 4 < / d 1 p 1 : V a l u e > < / d 2 : a n y T y p e > < d 2 : a n y T y p e   z : I d = " i 7 9 0 6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7 8 7 1 " / > < d 1 p 1 : U U I D > 4 b 3 5 4 9 2 e - a f 4 0 - 4 8 5 e - a 3 7 c - 0 f f 7 5 5 a 9 8 c 8 c < / d 1 p 1 : U U I D > < d 1 p 1 : C o n t a i n e r   z : R e f = " i 7 8 7 2 " / > < d 1 p 1 : V a l u e   i : t y p e = " d 1 : s t r i n g " > ' T 3 3 ' ! 8 4 : 8 4 < / d 1 p 1 : V a l u e > < / d 2 : a n y T y p e > < d 2 : a n y T y p e   z : I d = " i 7 9 0 7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7 8 7 1 " / > < d 1 p 1 : U U I D > 3 b 2 3 a f 4 7 - 9 5 a f - 4 5 c 6 - 9 0 a b - f 2 2 b a 1 e c 4 5 b d < / d 1 p 1 : U U I D > < d 1 p 1 : C o n t a i n e r   z : R e f = " i 7 8 7 2 " / > < d 1 p 1 : V a l u e   i : t y p e = " d 1 : s t r i n g " > ' T 3 4 ' ! 8 4 : 8 4 < / d 1 p 1 : V a l u e > < / d 2 : a n y T y p e > < d 2 : a n y T y p e   z : I d = " i 7 9 0 8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7 8 7 1 " / > < d 1 p 1 : U U I D > e 5 9 6 2 6 9 b - 6 e b b - 4 b e f - 9 1 6 2 - e 9 4 0 e 0 0 1 4 9 0 f < / d 1 p 1 : U U I D > < d 1 p 1 : C o n t a i n e r   z : R e f = " i 7 8 7 2 " / > < d 1 p 1 : V a l u e   i : t y p e = " d 1 : s t r i n g " > ' T 3 5 ' ! 8 4 : 8 4 < / d 1 p 1 : V a l u e > < / d 2 : a n y T y p e > < d 2 : a n y T y p e   z : I d = " i 7 9 0 9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7 8 7 1 " / > < d 1 p 1 : U U I D > a 9 9 6 0 b 4 5 - d 7 c f - 4 8 8 6 - 8 4 b b - 6 2 9 1 e b d 8 c 5 8 3 < / d 1 p 1 : U U I D > < d 1 p 1 : C o n t a i n e r   z : R e f = " i 7 8 7 2 " / > < d 1 p 1 : V a l u e   i : t y p e = " d 1 : s t r i n g " > ' T 3 6 ' ! 8 4 : 8 4 < / d 1 p 1 : V a l u e > < / d 2 : a n y T y p e > < d 2 : a n y T y p e   z : I d = " i 7 9 1 0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7 8 7 1 " / > < d 1 p 1 : U U I D > 1 f 3 7 5 4 4 e - a e f 2 - 4 2 8 8 - 9 a b 7 - 4 e 0 0 7 2 1 2 3 0 0 7 < / d 1 p 1 : U U I D > < d 1 p 1 : C o n t a i n e r   z : R e f = " i 7 8 7 2 " / > < d 1 p 1 : V a l u e   i : t y p e = " d 1 : s t r i n g " > ' T 3 7 ' ! 8 4 : 8 4 < / d 1 p 1 : V a l u e > < / d 2 : a n y T y p e > < d 2 : a n y T y p e   z : I d = " i 7 9 1 1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7 8 7 1 " / > < d 1 p 1 : U U I D > 2 d d 9 4 7 8 4 - e 1 7 b - 4 6 7 a - a f f 2 - 3 8 1 d 5 e 7 2 b 1 8 a < / d 1 p 1 : U U I D > < d 1 p 1 : C o n t a i n e r   z : R e f = " i 7 8 7 2 " / > < d 1 p 1 : V a l u e   i : t y p e = " d 1 : s t r i n g " > ' T 3 8 ' ! 8 3 : 8 3 < / d 1 p 1 : V a l u e > < / d 2 : a n y T y p e > < d 2 : a n y T y p e   z : I d = " i 7 9 1 2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7 8 7 1 " / > < d 1 p 1 : U U I D > b 3 0 a 2 5 6 0 - 4 a 4 a - 4 f f 8 - b 3 d 5 - 1 2 7 9 9 0 3 9 f b 8 a < / d 1 p 1 : U U I D > < d 1 p 1 : C o n t a i n e r   z : R e f = " i 7 8 7 2 " / > < d 1 p 1 : V a l u e   i : t y p e = " d 1 : s t r i n g " > ' T 3 9 ' ! 8 3 : 8 3 < / d 1 p 1 : V a l u e > < / d 2 : a n y T y p e > < d 2 : a n y T y p e   z : I d = " i 7 9 1 3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7 8 7 1 " / > < d 1 p 1 : U U I D > d 6 2 d e 5 5 1 - 3 9 5 b - 4 f e 1 - 9 1 5 9 - 0 1 a 2 3 7 a 9 a 9 b 7 < / d 1 p 1 : U U I D > < d 1 p 1 : C o n t a i n e r   z : R e f = " i 7 8 7 2 " / > < d 1 p 1 : V a l u e   i : t y p e = " d 1 : s t r i n g " > ' T 4 0 ' ! 8 3 : 8 3 < / d 1 p 1 : V a l u e > < / d 2 : a n y T y p e > < d 2 : a n y T y p e   z : I d = " i 7 9 1 4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7 8 7 1 " / > < d 1 p 1 : U U I D > 9 0 c 4 1 d 1 6 - 4 4 4 9 - 4 9 c f - 8 a f 7 - 3 7 b c 3 0 b 2 d 7 5 d < / d 1 p 1 : U U I D > < d 1 p 1 : C o n t a i n e r   z : R e f = " i 7 8 7 2 " / > < d 1 p 1 : V a l u e   i : t y p e = " d 1 : s t r i n g " > ' T 4 1 ' ! 8 3 : 8 3 < / d 1 p 1 : V a l u e > < / d 2 : a n y T y p e > < d 2 : a n y T y p e   z : I d = " i 7 9 1 5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7 8 7 1 " / > < d 1 p 1 : U U I D > 4 6 c d c a a 2 - d c 6 9 - 4 a b d - 9 9 7 0 - b 7 1 d 6 d 2 c 3 6 0 b < / d 1 p 1 : U U I D > < d 1 p 1 : C o n t a i n e r   z : R e f = " i 7 8 7 2 " / > < d 1 p 1 : V a l u e   i : t y p e = " d 1 : s t r i n g " > ' T 4 2 ' ! 8 3 : 8 3 < / d 1 p 1 : V a l u e > < / d 2 : a n y T y p e > < d 2 : a n y T y p e   z : I d = " i 7 9 1 6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7 8 7 1 " / > < d 1 p 1 : U U I D > e a d 9 d a a c - 0 b 6 b - 4 5 2 7 - 8 3 d b - d e d 9 b 1 7 7 3 e 2 4 < / d 1 p 1 : U U I D > < d 1 p 1 : C o n t a i n e r   z : R e f = " i 7 8 7 2 " / > < d 1 p 1 : V a l u e   i : t y p e = " d 1 : s t r i n g " > ' T 4 3 ' ! 8 3 : 8 3 < / d 1 p 1 : V a l u e > < / d 2 : a n y T y p e > < d 2 : a n y T y p e   z : I d = " i 7 9 1 7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7 8 7 1 " / > < d 1 p 1 : U U I D > d 8 8 2 c 0 3 0 - 3 b 0 0 - 4 4 f 6 - 8 6 2 7 - b 3 0 b 6 0 3 9 d 3 e 5 < / d 1 p 1 : U U I D > < d 1 p 1 : C o n t a i n e r   z : R e f = " i 7 8 7 2 " / > < d 1 p 1 : V a l u e   i : t y p e = " d 1 : s t r i n g " > ' T 4 4 ' ! 8 3 : 8 3 < / d 1 p 1 : V a l u e > < / d 2 : a n y T y p e > < d 2 : a n y T y p e   z : I d = " i 7 9 1 8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7 8 7 1 " / > < d 1 p 1 : U U I D > d 6 1 c c a 1 6 - a 2 c 6 - 4 0 8 2 - b 6 2 b - d 9 9 f 0 c 3 3 6 b c 9 < / d 1 p 1 : U U I D > < d 1 p 1 : C o n t a i n e r   z : R e f = " i 7 8 7 2 " / > < d 1 p 1 : V a l u e   i : t y p e = " d 1 : s t r i n g " > ' T 4 5 ' ! 8 3 : 8 3 < / d 1 p 1 : V a l u e > < / d 2 : a n y T y p e > < d 2 : a n y T y p e   z : I d = " i 7 9 1 9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7 8 7 1 " / > < d 1 p 1 : U U I D > 3 5 2 8 6 6 5 a - a 7 6 f - 4 7 d c - b 3 6 8 - 0 5 8 9 9 5 b 5 6 5 f 9 < / d 1 p 1 : U U I D > < d 1 p 1 : C o n t a i n e r   z : R e f = " i 7 8 7 2 " / > < d 1 p 1 : V a l u e   i : t y p e = " d 1 : s t r i n g " > ' T 4 6 ' ! 8 4 : 8 4 < / d 1 p 1 : V a l u e > < / d 2 : a n y T y p e > < d 2 : a n y T y p e   z : I d = " i 7 9 2 0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7 8 7 1 " / > < d 1 p 1 : U U I D > 4 e d e 1 0 c d - e 3 7 f - 4 c 5 0 - 9 7 1 d - 8 5 0 0 3 6 3 6 f a 6 5 < / d 1 p 1 : U U I D > < d 1 p 1 : C o n t a i n e r   z : R e f = " i 7 8 7 2 " / > < d 1 p 1 : V a l u e   i : t y p e = " d 1 : s t r i n g " > ' T 4 7 ' ! 8 4 : 8 4 < / d 1 p 1 : V a l u e > < / d 2 : a n y T y p e > < d 2 : a n y T y p e   z : I d = " i 7 9 2 1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7 8 7 1 " / > < d 1 p 1 : U U I D > 1 7 f e 2 8 5 d - f 8 9 a - 4 e 2 8 - a c d 8 - b e a d b c 5 1 9 6 a c < / d 1 p 1 : U U I D > < d 1 p 1 : C o n t a i n e r   z : R e f = " i 7 8 7 2 " / > < d 1 p 1 : V a l u e   i : t y p e = " d 1 : s t r i n g " > ' T 4 8 ' ! 8 4 : 8 4 < / d 1 p 1 : V a l u e > < / d 2 : a n y T y p e > < d 2 : a n y T y p e   z : I d = " i 7 9 2 2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7 8 7 1 " / > < d 1 p 1 : U U I D > 1 b b 0 c 4 6 4 - 2 d d d - 4 9 8 c - a 7 c a - a 1 4 7 f 4 0 0 2 6 2 4 < / d 1 p 1 : U U I D > < d 1 p 1 : C o n t a i n e r   z : R e f = " i 7 8 7 2 " / > < d 1 p 1 : V a l u e   i : t y p e = " d 1 : s t r i n g " > ' T 4 9 ' ! 8 4 : 8 4 < / d 1 p 1 : V a l u e > < / d 2 : a n y T y p e > < d 2 : a n y T y p e   z : I d = " i 7 9 2 3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7 8 7 1 " / > < d 1 p 1 : U U I D > 6 d 9 a 5 f 1 8 - 8 e 3 a - 4 b b 0 - b e e c - 4 5 c 5 0 5 b 9 0 c 8 4 < / d 1 p 1 : U U I D > < d 1 p 1 : C o n t a i n e r   z : R e f = " i 7 8 7 2 " / > < d 1 p 1 : V a l u e   i : t y p e = " d 1 : s t r i n g " > ' T 5 0 ' ! 8 4 : 8 4 < / d 1 p 1 : V a l u e > < / d 2 : a n y T y p e > < d 2 : a n y T y p e   z : I d = " i 7 9 2 4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7 8 7 1 " / > < d 1 p 1 : U U I D > b 0 e c f f 5 6 - 9 8 6 7 - 4 c 5 0 - 8 b 9 b - 4 2 5 c 1 4 c a 1 e d 8 < / d 1 p 1 : U U I D > < d 1 p 1 : C o n t a i n e r   z : R e f = " i 7 8 7 2 " / > < d 1 p 1 : V a l u e   i : t y p e = " d 1 : s t r i n g " > ' T 5 1 ' ! 8 4 : 8 4 < / d 1 p 1 : V a l u e > < / d 2 : a n y T y p e > < d 2 : a n y T y p e   z : I d = " i 7 9 2 5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7 8 7 1 " / > < d 1 p 1 : U U I D > 3 f 3 7 c 3 c 3 - c 4 e 1 - 4 9 b 4 - b 9 4 a - 2 e 6 9 6 3 3 e 3 7 c 1 < / d 1 p 1 : U U I D > < d 1 p 1 : C o n t a i n e r   z : R e f = " i 7 8 7 2 " / > < d 1 p 1 : V a l u e   i : t y p e = " d 1 : s t r i n g " > ' T 5 2 ' ! 8 4 : 8 4 < / d 1 p 1 : V a l u e > < / d 2 : a n y T y p e > < d 2 : a n y T y p e   z : I d = " i 7 9 2 6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7 8 7 1 " / > < d 1 p 1 : U U I D > b 0 5 a 5 c 1 3 - 4 3 e f - 4 6 f 5 - 8 d 6 c - d 3 b e 1 5 c 9 6 d e 3 < / d 1 p 1 : U U I D > < d 1 p 1 : C o n t a i n e r   z : R e f = " i 7 8 7 2 " / > < d 1 p 1 : V a l u e   i : t y p e = " d 1 : s t r i n g " > ' T 5 3 ' ! 8 4 : 8 4 < / d 1 p 1 : V a l u e > < / d 2 : a n y T y p e > < d 2 : a n y T y p e   z : I d = " i 7 9 2 7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7 8 7 1 " / > < d 1 p 1 : U U I D > 6 1 e a 9 4 0 3 - b c 5 9 - 4 3 4 e - 9 4 a a - b 9 b f 8 4 5 7 7 4 5 6 < / d 1 p 1 : U U I D > < d 1 p 1 : C o n t a i n e r   z : R e f = " i 7 8 7 2 " / > < d 1 p 1 : V a l u e   i : t y p e = " d 1 : s t r i n g " > ' T 5 4 ' ! 8 3 : 8 3 < / d 1 p 1 : V a l u e > < / d 2 : a n y T y p e > < d 2 : a n y T y p e   z : I d = " i 7 9 2 8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7 8 7 1 " / > < d 1 p 1 : U U I D > 7 1 0 2 a 7 e c - e c 6 c - 4 9 5 2 - b a c f - e d 2 4 b b e 8 b 3 8 9 < / d 1 p 1 : U U I D > < d 1 p 1 : C o n t a i n e r   z : R e f = " i 7 8 7 2 " / > < d 1 p 1 : V a l u e   i : t y p e = " d 1 : s t r i n g " > ' T 5 5 ' ! 8 3 : 8 3 < / d 1 p 1 : V a l u e > < / d 2 : a n y T y p e > < d 2 : a n y T y p e   z : I d = " i 7 9 2 9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7 8 7 1 " / > < d 1 p 1 : U U I D > b 6 9 3 d b 3 e - 0 7 6 d - 4 0 7 8 - b a e 8 - 5 5 2 4 4 9 8 3 b 0 b 0 < / d 1 p 1 : U U I D > < d 1 p 1 : C o n t a i n e r   z : R e f = " i 7 8 7 2 " / > < d 1 p 1 : V a l u e   i : t y p e = " d 1 : s t r i n g " > ' T 5 6 ' ! 8 3 : 8 3 < / d 1 p 1 : V a l u e > < / d 2 : a n y T y p e > < d 2 : a n y T y p e   z : I d = " i 7 9 3 0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7 8 7 1 " / > < d 1 p 1 : U U I D > 8 0 4 0 2 f 1 5 - f b a 2 - 4 3 b 3 - b e 9 9 - a 7 7 e 2 2 a 8 a 6 7 b < / d 1 p 1 : U U I D > < d 1 p 1 : C o n t a i n e r   z : R e f = " i 7 8 7 2 " / > < d 1 p 1 : V a l u e   i : t y p e = " d 1 : s t r i n g " > ' T 5 7 ' ! 8 3 : 8 3 < / d 1 p 1 : V a l u e > < / d 2 : a n y T y p e > < d 2 : a n y T y p e   z : I d = " i 7 9 3 1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7 8 7 1 " / > < d 1 p 1 : U U I D > f e 1 e 5 8 8 8 - 4 3 5 7 - 4 2 6 8 - 8 7 6 d - d 5 d 8 a 9 a 0 8 8 0 f < / d 1 p 1 : U U I D > < d 1 p 1 : C o n t a i n e r   z : R e f = " i 7 8 7 2 " / > < d 1 p 1 : V a l u e   i : t y p e = " d 1 : s t r i n g " > ' T 5 8 ' ! 8 3 : 8 3 < / d 1 p 1 : V a l u e > < / d 2 : a n y T y p e > < d 2 : a n y T y p e   z : I d = " i 7 9 3 2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7 8 7 1 " / > < d 1 p 1 : U U I D > e b a 6 b b a 0 - 2 2 3 d - 4 c e 6 - a f f 8 - 9 f 4 4 8 6 0 b e 0 a 2 < / d 1 p 1 : U U I D > < d 1 p 1 : C o n t a i n e r   z : R e f = " i 7 8 7 2 " / > < d 1 p 1 : V a l u e   i : t y p e = " d 1 : s t r i n g " > ' T 5 9 ' ! 8 3 : 8 3 < / d 1 p 1 : V a l u e > < / d 2 : a n y T y p e > < d 2 : a n y T y p e   z : I d = " i 7 9 3 3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7 8 7 1 " / > < d 1 p 1 : U U I D > d e 1 a b 6 d 2 - 7 e 6 4 - 4 f b f - 8 4 a 7 - 4 7 3 5 f 0 0 2 8 9 4 f < / d 1 p 1 : U U I D > < d 1 p 1 : C o n t a i n e r   z : R e f = " i 7 8 7 2 " / > < d 1 p 1 : V a l u e   i : t y p e = " d 1 : s t r i n g " > ' T 6 0 ' ! 8 2 : 8 2 < / d 1 p 1 : V a l u e > < / d 2 : a n y T y p e > < d 2 : a n y T y p e   z : I d = " i 7 9 3 4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7 8 7 1 " / > < d 1 p 1 : U U I D > c d 5 7 7 4 7 9 - 5 b 3 c - 4 d 8 2 - a 7 f 3 - 2 7 5 0 4 1 4 3 b 4 0 f < / d 1 p 1 : U U I D > < d 1 p 1 : C o n t a i n e r   z : R e f = " i 7 8 7 2 " / > < d 1 p 1 : V a l u e   i : t y p e = " d 1 : s t r i n g " > ' T 6 1 ' ! 8 2 : 8 2 < / d 1 p 1 : V a l u e > < / d 2 : a n y T y p e > < d 2 : a n y T y p e   z : I d = " i 7 9 3 5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7 8 7 1 " / > < d 1 p 1 : U U I D > 3 c 0 3 c 6 1 9 - 5 6 4 d - 4 5 8 8 - 9 3 1 c - f d 7 b 0 a 9 b b a 1 4 < / d 1 p 1 : U U I D > < d 1 p 1 : C o n t a i n e r   z : R e f = " i 7 8 7 2 " / > < d 1 p 1 : V a l u e   i : t y p e = " d 1 : s t r i n g " > ' T 6 2 ' ! 8 2 : 8 2 < / d 1 p 1 : V a l u e > < / d 2 : a n y T y p e > < d 2 : a n y T y p e   z : I d = " i 7 9 3 6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7 8 7 1 " / > < d 1 p 1 : U U I D > c a 4 c 2 2 3 e - c 9 6 0 - 4 5 6 9 - 9 7 2 8 - 4 2 5 c d 7 4 d 0 f 3 3 < / d 1 p 1 : U U I D > < d 1 p 1 : C o n t a i n e r   z : R e f = " i 7 8 7 2 " / > < d 1 p 1 : V a l u e   i : t y p e = " d 1 : s t r i n g " > ' T 6 3 ' ! 8 2 : 8 2 < / d 1 p 1 : V a l u e > < / d 2 : a n y T y p e > < d 2 : a n y T y p e   z : I d = " i 7 9 3 7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7 8 7 1 " / > < d 1 p 1 : U U I D > 1 e c f 3 7 c 0 - 1 2 5 5 - 4 3 0 4 - a 9 b e - 6 f b f 6 9 a 8 2 5 f f < / d 1 p 1 : U U I D > < d 1 p 1 : C o n t a i n e r   z : R e f = " i 7 8 7 2 " / > < d 1 p 1 : V a l u e   i : t y p e = " d 1 : s t r i n g " > ' T 6 4 ' ! 8 2 : 8 2 < / d 1 p 1 : V a l u e > < / d 2 : a n y T y p e > < d 2 : a n y T y p e   z : I d = " i 7 9 3 8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7 8 7 1 " / > < d 1 p 1 : U U I D > 2 c b 7 7 b 8 a - f 8 8 7 - 4 5 0 b - b 7 4 3 - 5 f 9 8 8 0 5 7 6 2 1 b < / d 1 p 1 : U U I D > < d 1 p 1 : C o n t a i n e r   z : R e f = " i 7 8 7 2 " / > < d 1 p 1 : V a l u e   i : t y p e = " d 1 : s t r i n g " > ' T 6 5 ' ! 8 3 : 8 3 < / d 1 p 1 : V a l u e > < / d 2 : a n y T y p e > < d 2 : a n y T y p e   z : I d = " i 7 9 3 9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7 8 7 1 " / > < d 1 p 1 : U U I D > b 2 b f 6 c b 3 - 4 8 4 4 - 4 d 0 b - 9 5 0 1 - c 6 7 5 4 d 4 3 4 4 8 e < / d 1 p 1 : U U I D > < d 1 p 1 : C o n t a i n e r   z : R e f = " i 7 8 7 2 " / > < d 1 p 1 : V a l u e   i : t y p e = " d 1 : s t r i n g " > ' T 6 6 ' ! 8 3 : 8 3 < / d 1 p 1 : V a l u e > < / d 2 : a n y T y p e > < d 2 : a n y T y p e   z : I d = " i 7 9 4 0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7 8 7 1 " / > < d 1 p 1 : U U I D > 4 9 a 0 c d 1 8 - 7 6 b 8 - 4 e e 3 - a e 5 c - 9 7 7 3 b 8 f 5 3 d e b < / d 1 p 1 : U U I D > < d 1 p 1 : C o n t a i n e r   z : R e f = " i 7 8 7 2 " / > < d 1 p 1 : V a l u e   i : t y p e = " d 1 : s t r i n g " > ' T 6 7 ' ! 8 3 : 8 3 < / d 1 p 1 : V a l u e > < / d 2 : a n y T y p e > < d 2 : a n y T y p e   z : I d = " i 7 9 4 1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7 8 7 1 " / > < d 1 p 1 : U U I D > c a d d c e c b - f d a 1 - 4 3 7 7 - a b 2 8 - 8 f 3 e e 5 c 4 4 3 2 9 < / d 1 p 1 : U U I D > < d 1 p 1 : C o n t a i n e r   z : R e f = " i 7 8 7 2 " / > < d 1 p 1 : V a l u e   i : t y p e = " d 1 : s t r i n g " > ' T 6 8 ' ! 8 3 : 8 3 < / d 1 p 1 : V a l u e > < / d 2 : a n y T y p e > < d 2 : a n y T y p e   z : I d = " i 7 9 4 2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7 8 7 1 " / > < d 1 p 1 : U U I D > f 8 9 5 0 6 7 a - 7 b c 5 - 4 8 a c - a 9 5 8 - d 4 6 8 d 7 5 1 6 7 4 7 < / d 1 p 1 : U U I D > < d 1 p 1 : C o n t a i n e r   z : R e f = " i 7 8 7 2 " / > < d 1 p 1 : V a l u e   i : t y p e = " d 1 : s t r i n g " > ' T 6 9 ' ! 8 3 : 8 3 < / d 1 p 1 : V a l u e > < / d 2 : a n y T y p e > < d 2 : a n y T y p e   z : I d = " i 7 9 4 3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7 8 7 1 " / > < d 1 p 1 : U U I D > a c b 3 7 c 2 2 - 4 0 6 4 - 4 0 5 d - 9 7 1 d - 9 6 2 a 0 2 3 b 5 f 7 a < / d 1 p 1 : U U I D > < d 1 p 1 : C o n t a i n e r   z : R e f = " i 7 8 7 2 " / > < d 1 p 1 : V a l u e   i : t y p e = " d 1 : s t r i n g " > ' T 7 0 ' ! 8 4 : 8 4 < / d 1 p 1 : V a l u e > < / d 2 : a n y T y p e > < d 2 : a n y T y p e   z : I d = " i 7 9 4 4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7 8 7 1 " / > < d 1 p 1 : U U I D > 8 9 0 0 2 7 4 9 - f f 2 a - 4 5 9 c - 8 5 9 5 - 6 6 7 3 7 5 9 a e e 3 7 < / d 1 p 1 : U U I D > < d 1 p 1 : C o n t a i n e r   z : R e f = " i 7 8 7 2 " / > < d 1 p 1 : V a l u e   i : t y p e = " d 1 : s t r i n g " > ' T 7 1 ' ! 8 4 : 8 4 < / d 1 p 1 : V a l u e > < / d 2 : a n y T y p e > < d 2 : a n y T y p e   z : I d = " i 7 9 4 5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7 8 7 1 " / > < d 1 p 1 : U U I D > 4 6 c 0 b b 7 7 - 5 a 6 1 - 4 4 e 2 - 9 d 8 7 - c 0 a c 3 a e 9 f 0 9 6 < / d 1 p 1 : U U I D > < d 1 p 1 : C o n t a i n e r   z : R e f = " i 7 8 7 2 " / > < d 1 p 1 : V a l u e   i : t y p e = " d 1 : s t r i n g " > ' T 7 2 ' ! 8 4 : 8 4 < / d 1 p 1 : V a l u e > < / d 2 : a n y T y p e > < d 2 : a n y T y p e   z : I d = " i 7 9 4 6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7 8 7 1 " / > < d 1 p 1 : U U I D > 6 0 6 1 3 d d 4 - a 3 5 6 - 4 4 0 2 - b a 8 9 - 9 3 7 5 5 b 7 3 7 3 6 3 < / d 1 p 1 : U U I D > < d 1 p 1 : C o n t a i n e r   z : R e f = " i 7 8 7 2 " / > < d 1 p 1 : V a l u e   i : t y p e = " d 1 : s t r i n g " > ' T 7 3 ' ! 8 4 : 8 4 < / d 1 p 1 : V a l u e > < / d 2 : a n y T y p e > < d 2 : a n y T y p e   z : I d = " i 7 9 4 7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7 8 7 1 " / > < d 1 p 1 : U U I D > 0 c a b 1 9 9 4 - e 0 9 a - 4 e 2 7 - 8 f 1 f - a 4 5 b 1 8 f b 3 1 5 8 < / d 1 p 1 : U U I D > < d 1 p 1 : C o n t a i n e r   z : R e f = " i 7 8 7 2 " / > < d 1 p 1 : V a l u e   i : t y p e = " d 1 : s t r i n g " > ' T 7 4 ' ! 8 4 : 8 4 < / d 1 p 1 : V a l u e > < / d 2 : a n y T y p e > < d 2 : a n y T y p e   z : I d = " i 7 9 4 8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7 8 7 1 " / > < d 1 p 1 : U U I D > 3 2 1 4 9 8 c a - 5 0 8 2 - 4 6 c 1 - 8 2 6 b - b e 9 0 2 1 e 4 d 7 f 9 < / d 1 p 1 : U U I D > < d 1 p 1 : C o n t a i n e r   z : R e f = " i 7 8 7 2 " / > < d 1 p 1 : V a l u e   i : t y p e = " d 1 : s t r i n g " > ' T 7 5 ' ! 8 3 : 8 3 < / d 1 p 1 : V a l u e > < / d 2 : a n y T y p e > < d 2 : a n y T y p e   z : I d = " i 7 9 4 9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7 8 7 1 " / > < d 1 p 1 : U U I D > 8 2 2 9 0 1 0 d - f 0 2 f - 4 3 a a - 8 b 3 4 - e 2 9 0 c 2 1 c 4 b e 0 < / d 1 p 1 : U U I D > < d 1 p 1 : C o n t a i n e r   z : R e f = " i 7 8 7 2 " / > < d 1 p 1 : V a l u e   i : t y p e = " d 1 : s t r i n g " > ' T 7 6 ' ! 8 3 : 8 3 < / d 1 p 1 : V a l u e > < / d 2 : a n y T y p e > < d 2 : a n y T y p e   z : I d = " i 7 9 5 0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7 8 7 1 " / > < d 1 p 1 : U U I D > 1 4 1 f 2 0 c b - f 3 3 5 - 4 d f 9 - b 9 6 b - 2 4 e 0 7 4 4 a 2 d e 7 < / d 1 p 1 : U U I D > < d 1 p 1 : C o n t a i n e r   z : R e f = " i 7 8 7 2 " / > < d 1 p 1 : V a l u e   i : t y p e = " d 1 : s t r i n g " > ' T 7 7 ' ! 8 3 : 8 3 < / d 1 p 1 : V a l u e > < / d 2 : a n y T y p e > < d 2 : a n y T y p e   z : I d = " i 7 9 5 1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7 8 7 1 " / > < d 1 p 1 : U U I D > 2 9 8 3 9 3 6 2 - 0 d 4 1 - 4 2 2 d - 9 d 9 2 - 5 a 7 e d 1 3 0 3 e 8 b < / d 1 p 1 : U U I D > < d 1 p 1 : C o n t a i n e r   z : R e f = " i 7 8 7 2 " / > < d 1 p 1 : V a l u e   i : t y p e = " d 1 : s t r i n g " > ' T 7 8 ' ! 8 3 : 8 3 < / d 1 p 1 : V a l u e > < / d 2 : a n y T y p e > < d 2 : a n y T y p e   z : I d = " i 7 9 5 2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7 8 7 1 " / > < d 1 p 1 : U U I D > f 5 e 1 7 0 6 e - f c 9 8 - 4 4 f a - 8 5 0 c - f 5 1 0 5 7 8 8 f f 4 3 < / d 1 p 1 : U U I D > < d 1 p 1 : C o n t a i n e r   z : R e f = " i 7 8 7 2 " / > < d 1 p 1 : V a l u e   i : t y p e = " d 1 : s t r i n g " > ' T 7 9 ' ! 8 4 : 8 4 < / d 1 p 1 : V a l u e > < / d 2 : a n y T y p e > < d 2 : a n y T y p e   z : I d = " i 7 9 5 3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7 8 7 1 " / > < d 1 p 1 : U U I D > 3 c e f 3 f 1 8 - 9 9 e 5 - 4 9 9 4 - b a a 9 - 1 a 3 7 0 9 7 7 d 6 8 4 < / d 1 p 1 : U U I D > < d 1 p 1 : C o n t a i n e r   z : R e f = " i 7 8 7 2 " / > < d 1 p 1 : V a l u e   i : t y p e = " d 1 : s t r i n g " > ' T 8 0 ' ! 8 4 : 8 4 < / d 1 p 1 : V a l u e > < / d 2 : a n y T y p e > < d 2 : a n y T y p e   z : I d = " i 7 9 5 4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7 8 7 1 " / > < d 1 p 1 : U U I D > 9 7 9 3 0 1 3 4 - 4 1 b 5 - 4 9 0 0 - b c f c - 9 3 2 d 0 9 c 0 6 f f e < / d 1 p 1 : U U I D > < d 1 p 1 : C o n t a i n e r   z : R e f = " i 7 8 7 2 " / > < d 1 p 1 : V a l u e   i : t y p e = " d 1 : s t r i n g " > ' T 8 1 ' ! 8 4 : 8 4 < / d 1 p 1 : V a l u e > < / d 2 : a n y T y p e > < d 2 : a n y T y p e   z : I d = " i 7 9 5 5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7 8 7 1 " / > < d 1 p 1 : U U I D > 7 5 6 7 2 d d 6 - 5 b d 1 - 4 1 a b - 9 6 7 0 - d 2 2 f 1 e 6 d 5 1 c f < / d 1 p 1 : U U I D > < d 1 p 1 : C o n t a i n e r   z : R e f = " i 7 8 7 2 " / > < d 1 p 1 : V a l u e   i : t y p e = " d 1 : s t r i n g " > ' T 8 2 ' ! 8 3 : 8 3 < / d 1 p 1 : V a l u e > < / d 2 : a n y T y p e > < d 2 : a n y T y p e   z : I d = " i 7 9 5 6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7 8 7 1 " / > < d 1 p 1 : U U I D > 0 b 8 a c 2 2 b - e 4 b 6 - 4 4 3 f - a a e d - c 0 6 c b 8 8 d 2 a 2 7 < / d 1 p 1 : U U I D > < d 1 p 1 : C o n t a i n e r   z : R e f = " i 7 8 7 2 " / > < d 1 p 1 : V a l u e   i : t y p e = " d 1 : s t r i n g " > ' T 8 3 ' ! 8 3 : 8 3 < / d 1 p 1 : V a l u e > < / d 2 : a n y T y p e > < d 2 : a n y T y p e   z : I d = " i 7 9 5 7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7 8 7 1 " / > < d 1 p 1 : U U I D > a a a 7 5 e d 1 - a c b c - 4 e 5 0 - 8 f e 1 - f f 7 4 5 8 0 5 2 8 9 8 < / d 1 p 1 : U U I D > < d 1 p 1 : C o n t a i n e r   z : R e f = " i 7 8 7 2 " / > < d 1 p 1 : V a l u e   i : t y p e = " d 1 : s t r i n g " > ' T 8 4 ' ! 8 3 : 8 3 < / d 1 p 1 : V a l u e > < / d 2 : a n y T y p e > < d 2 : a n y T y p e   z : I d = " i 7 9 5 8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7 8 7 1 " / > < d 1 p 1 : U U I D > 6 8 0 b b 4 b 8 - 3 7 5 3 - 4 8 c 5 - a b 0 2 - 9 0 b d 4 4 f a c 0 8 0 < / d 1 p 1 : U U I D > < d 1 p 1 : C o n t a i n e r   z : R e f = " i 7 8 7 2 " / > < d 1 p 1 : V a l u e   i : t y p e = " d 1 : s t r i n g " > ' T 8 5 ' ! 8 3 : 8 3 < / d 1 p 1 : V a l u e > < / d 2 : a n y T y p e > < d 2 : a n y T y p e   z : I d = " i 7 9 5 9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7 8 7 1 " / > < d 1 p 1 : U U I D > b a 1 f f d e e - e 2 d 9 - 4 3 a 5 - a 0 8 1 - f d 8 d 9 7 e 6 b 1 8 f < / d 1 p 1 : U U I D > < d 1 p 1 : C o n t a i n e r   z : R e f = " i 7 8 7 2 " / > < d 1 p 1 : V a l u e   i : t y p e = " d 1 : s t r i n g " > ' T 8 6 ' ! 8 2 : 8 2 < / d 1 p 1 : V a l u e > < / d 2 : a n y T y p e > < d 2 : a n y T y p e   z : I d = " i 7 9 6 0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7 8 7 1 " / > < d 1 p 1 : U U I D > b 3 4 2 0 9 0 c - c e b 5 - 4 b c 9 - b d e e - a e d e 6 2 3 e 1 0 5 2 < / d 1 p 1 : U U I D > < d 1 p 1 : C o n t a i n e r   z : R e f = " i 7 8 7 2 " / > < d 1 p 1 : V a l u e   i : t y p e = " d 1 : s t r i n g " > ' T 8 7 ' ! 8 3 : 8 3 < / d 1 p 1 : V a l u e > < / d 2 : a n y T y p e > < d 2 : a n y T y p e   z : I d = " i 7 9 6 1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7 8 7 1 " / > < d 1 p 1 : U U I D > 3 e f 5 7 f e 4 - a 6 f 7 - 4 a 9 5 - 9 c 1 6 - 6 f b e f 7 4 f b 7 3 2 < / d 1 p 1 : U U I D > < d 1 p 1 : C o n t a i n e r   z : R e f = " i 7 8 7 2 " / > < d 1 p 1 : V a l u e   i : t y p e = " d 1 : s t r i n g " > ' T 8 8 ' ! 8 3 : 8 3 < / d 1 p 1 : V a l u e > < / d 2 : a n y T y p e > < d 2 : a n y T y p e   z : I d = " i 7 9 6 2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7 8 7 1 " / > < d 1 p 1 : U U I D > d f 4 f 2 6 2 f - 9 d f f - 4 c 1 a - a e 4 a - 1 4 6 f e 1 6 4 9 4 f 2 < / d 1 p 1 : U U I D > < d 1 p 1 : C o n t a i n e r   z : R e f = " i 7 8 7 2 " / > < d 1 p 1 : V a l u e   i : t y p e = " d 1 : s t r i n g " > ' T 8 9 ' ! 8 3 : 8 3 < / d 1 p 1 : V a l u e > < / d 2 : a n y T y p e > < d 2 : a n y T y p e   z : I d = " i 7 9 6 3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7 8 7 1 " / > < d 1 p 1 : U U I D > 6 b d 1 5 8 5 7 - 8 5 3 3 - 4 6 3 b - b 8 7 a - a 2 1 4 3 6 c e 3 1 8 a < / d 1 p 1 : U U I D > < d 1 p 1 : C o n t a i n e r   z : R e f = " i 7 8 7 2 " / > < d 1 p 1 : V a l u e   i : t y p e = " d 1 : s t r i n g " > ' T 9 0 ' ! 8 2 : 8 2 < / d 1 p 1 : V a l u e > < / d 2 : a n y T y p e > < d 2 : a n y T y p e   z : I d = " i 7 9 6 4 "   i : t y p e = " d 1 p 1 : M D M P r o p e r t y " > < d 1 p 1 : N a m e > _ & a m p ; 3 9 ; & a m p ; 9 1 ; T r i s & a m p ; 3 2 ; & a m p ; 2 2 4 ; & a m p ; 3 2 ; j o u r & a m p ; 3 2 ; c o m p l e t & a m p ; 3 2 ; 2 & a m p ; 4 6 ; x l s & a m p ; 9 3 ; T 9 1 & a m p ; 3 9 ; < / d 1 p 1 : N a m e > < d 1 p 1 : P a r e n t   z : R e f = " i 7 8 7 1 " / > < d 1 p 1 : U U I D > 4 3 8 4 2 b d 2 - 2 c 0 4 - 4 a b 6 - 9 c a 0 - 3 a 3 2 7 3 2 f 2 8 9 2 < / d 1 p 1 : U U I D > < d 1 p 1 : C o n t a i n e r   z : R e f = " i 7 8 7 2 " / > < d 1 p 1 : V a l u e   i : t y p e = " d 1 : s t r i n g " > ' T 9 1 ' ! 8 2 : 8 2 < / d 1 p 1 : V a l u e > < / d 2 : a n y T y p e > < d 2 : a n y T y p e   z : I d = " i 7 9 6 5 "   i : t y p e = " d 1 p 1 : M D M P r o p e r t y " > < d 1 p 1 : N a m e > C o m p a r i s o n R e s u l t < / d 1 p 1 : N a m e > < d 1 p 1 : P a r e n t   z : R e f = " i 7 8 7 1 " / > < d 1 p 1 : U U I D > 1 c d f a d 9 3 - 3 c 3 5 - 4 a 1 e - a e c f - 8 7 a 3 2 9 0 b e 9 b 6 < / d 1 p 1 : U U I D > < d 1 p 1 : C o n t a i n e r   z : R e f = " i 7 8 7 2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9 6 6 " > < d 1 p 1 : U U I D > 9 6 8 9 f e 4 2 - 4 c 3 6 - 4 5 b 0 - 8 5 9 3 - 6 0 3 6 c 5 3 5 f 8 6 f < / d 1 p 1 : U U I D > < d 1 p 1 : _ e l e m e n t s > < d 2 : a n y T y p e   z : R e f = " i 7 8 7 3 " / > < d 2 : a n y T y p e   z : R e f = " i 7 8 7 4 " / > < d 2 : a n y T y p e   z : R e f = " i 7 8 7 5 " / > < d 2 : a n y T y p e   z : R e f = " i 7 8 7 6 " / > < d 2 : a n y T y p e   z : R e f = " i 7 8 7 7 " / > < d 2 : a n y T y p e   z : R e f = " i 7 8 7 8 " / > < d 2 : a n y T y p e   z : R e f = " i 7 8 7 9 " / > < d 2 : a n y T y p e   z : R e f = " i 7 8 8 0 " / > < d 2 : a n y T y p e   z : R e f = " i 7 8 8 1 " / > < d 2 : a n y T y p e   z : R e f = " i 7 8 8 2 " / > < d 2 : a n y T y p e   z : R e f = " i 7 8 8 3 " / > < d 2 : a n y T y p e   z : R e f = " i 7 8 8 4 " / > < d 2 : a n y T y p e   z : R e f = " i 7 8 8 5 " / > < d 2 : a n y T y p e   z : R e f = " i 7 8 8 6 " / > < d 2 : a n y T y p e   z : R e f = " i 7 8 8 7 " / > < d 2 : a n y T y p e   z : R e f = " i 7 8 8 8 " / > < d 2 : a n y T y p e   z : R e f = " i 7 8 8 9 " / > < d 2 : a n y T y p e   z : R e f = " i 7 8 9 0 " / > < d 2 : a n y T y p e   z : R e f = " i 7 8 9 1 " / > < d 2 : a n y T y p e   z : R e f = " i 7 8 9 2 " / > < d 2 : a n y T y p e   z : R e f = " i 7 8 9 3 " / > < d 2 : a n y T y p e   z : R e f = " i 7 8 9 4 " / > < d 2 : a n y T y p e   z : R e f = " i 7 8 9 5 " / > < d 2 : a n y T y p e   z : R e f = " i 7 8 9 6 " / > < d 2 : a n y T y p e   z : R e f = " i 7 8 9 7 " / > < d 2 : a n y T y p e   z : R e f = " i 7 8 9 8 " / > < d 2 : a n y T y p e   z : R e f = " i 7 8 9 9 " / > < d 2 : a n y T y p e   z : R e f = " i 7 9 0 0 " / > < d 2 : a n y T y p e   z : R e f = " i 7 9 0 1 " / > < d 2 : a n y T y p e   z : R e f = " i 7 9 0 2 " / > < d 2 : a n y T y p e   z : R e f = " i 7 9 0 3 " / > < d 2 : a n y T y p e   z : R e f = " i 7 9 0 4 " / > < d 2 : a n y T y p e   z : R e f = " i 7 9 0 5 " / > < d 2 : a n y T y p e   z : R e f = " i 7 9 0 6 " / > < d 2 : a n y T y p e   z : R e f = " i 7 9 0 7 " / > < d 2 : a n y T y p e   z : R e f = " i 7 9 0 8 " / > < d 2 : a n y T y p e   z : R e f = " i 7 9 0 9 " / > < d 2 : a n y T y p e   z : R e f = " i 7 9 1 0 " / > < d 2 : a n y T y p e   z : R e f = " i 7 9 1 1 " / > < d 2 : a n y T y p e   z : R e f = " i 7 9 1 2 " / > < d 2 : a n y T y p e   z : R e f = " i 7 9 1 3 " / > < d 2 : a n y T y p e   z : R e f = " i 7 9 1 4 " / > < d 2 : a n y T y p e   z : R e f = " i 7 9 1 5 " / > < d 2 : a n y T y p e   z : R e f = " i 7 9 1 6 " / > < d 2 : a n y T y p e   z : R e f = " i 7 9 1 7 " / > < d 2 : a n y T y p e   z : R e f = " i 7 9 1 8 " / > < d 2 : a n y T y p e   z : R e f = " i 7 9 1 9 " / > < d 2 : a n y T y p e   z : R e f = " i 7 9 2 0 " / > < d 2 : a n y T y p e   z : R e f = " i 7 9 2 1 " / > < d 2 : a n y T y p e   z : R e f = " i 7 9 2 2 " / > < d 2 : a n y T y p e   z : R e f = " i 7 9 2 3 " / > < d 2 : a n y T y p e   z : R e f = " i 7 9 2 4 " / > < d 2 : a n y T y p e   z : R e f = " i 7 9 2 5 " / > < d 2 : a n y T y p e   z : R e f = " i 7 9 2 6 " / > < d 2 : a n y T y p e   z : R e f = " i 7 9 2 7 " / > < d 2 : a n y T y p e   z : R e f = " i 7 9 2 8 " / > < d 2 : a n y T y p e   z : R e f = " i 7 9 2 9 " / > < d 2 : a n y T y p e   z : R e f = " i 7 9 3 0 " / > < d 2 : a n y T y p e   z : R e f = " i 7 9 3 1 " / > < d 2 : a n y T y p e   z : R e f = " i 7 9 3 2 " / > < d 2 : a n y T y p e   z : R e f = " i 7 9 3 3 " / > < d 2 : a n y T y p e   z : R e f = " i 7 9 3 4 " / > < d 2 : a n y T y p e   z : R e f = " i 7 9 3 5 " / > < d 2 : a n y T y p e   z : R e f = " i 7 9 3 6 " / > < d 2 : a n y T y p e   z : R e f = " i 7 9 3 7 " / > < d 2 : a n y T y p e   z : R e f = " i 7 9 3 8 " / > < d 2 : a n y T y p e   z : R e f = " i 7 9 3 9 " / > < d 2 : a n y T y p e   z : R e f = " i 7 9 4 0 " / > < d 2 : a n y T y p e   z : R e f = " i 7 9 4 1 " / > < d 2 : a n y T y p e   z : R e f = " i 7 9 4 2 " / > < d 2 : a n y T y p e   z : R e f = " i 7 9 4 3 " / > < d 2 : a n y T y p e   z : R e f = " i 7 9 4 4 " / > < d 2 : a n y T y p e   z : R e f = " i 7 9 4 5 " / > < d 2 : a n y T y p e   z : R e f = " i 7 9 4 6 " / > < d 2 : a n y T y p e   z : R e f = " i 7 9 4 7 " / > < d 2 : a n y T y p e   z : R e f = " i 7 9 4 8 " / > < d 2 : a n y T y p e   z : R e f = " i 7 9 4 9 " / > < d 2 : a n y T y p e   z : R e f = " i 7 9 5 0 " / > < d 2 : a n y T y p e   z : R e f = " i 7 9 5 1 " / > < d 2 : a n y T y p e   z : R e f = " i 7 9 5 2 " / > < d 2 : a n y T y p e   z : R e f = " i 7 9 5 3 " / > < d 2 : a n y T y p e   z : R e f = " i 7 9 5 4 " / > < d 2 : a n y T y p e   z : R e f = " i 7 9 5 5 " / > < d 2 : a n y T y p e   z : R e f = " i 7 9 5 6 " / > < d 2 : a n y T y p e   z : R e f = " i 7 9 5 7 " / > < d 2 : a n y T y p e   z : R e f = " i 7 9 5 8 " / > < d 2 : a n y T y p e   z : R e f = " i 7 9 5 9 " / > < d 2 : a n y T y p e   z : R e f = " i 7 9 6 0 " / > < d 2 : a n y T y p e   z : R e f = " i 7 9 6 1 " / > < d 2 : a n y T y p e   z : R e f = " i 7 9 6 2 " / > < d 2 : a n y T y p e   z : R e f = " i 7 9 6 3 " / > < d 2 : a n y T y p e   z : R e f = " i 7 9 6 4 " / > < d 2 : a n y T y p e   z : R e f = " i 7 9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7 " / > < d 1 p 1 : _ l a b e l s > < d 2 : K e y V a l u e O f s t r i n g a n y T y p e > < d 2 : K e y > L a b e l < / d 2 : K e y > < d 2 : V a l u e   z : I d = " i 7 9 6 7 "   i : t y p e = " d 1 p 1 : L a b e l " > < d 1 p 1 : P a r e n t   z : R e f = " i 7 8 7 1 " / > < d 1 p 1 : U U I D > 1 4 d 2 9 1 4 d - 0 f 4 7 - 4 4 6 4 - b 5 3 5 - d a 8 6 9 c 6 d 5 9 0 e 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 d u   d � v e l o p p e m e n t   p e r s o n n e l   -   D o m a i n e s   d e s   a c t i v i t � s   q u o t i d i e n n e s   e t   d e   l o i s i r s 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9 6 8 " > < d 1 p 1 : U U I D > 0 a e 5 f 5 b 6 - 7 6 3 f - 4 5 0 3 - 9 6 2 4 - c 2 b d b 9 3 a 2 c 2 f < / d 1 p 1 : U U I D > < d 1 p 1 : _ e l e m e n t s > < d 2 : a n y T y p e   z : R e f = " i 2 4 8 " / > < d 2 : a n y T y p e   z : R e f = " i 3 4 6 " / > < d 2 : a n y T y p e   z : R e f = " i 4 4 4 " / > < d 2 : a n y T y p e   z : R e f = " i 5 4 2 " / > < d 2 : a n y T y p e   z : R e f = " i 6 4 0 " / > < d 2 : a n y T y p e   z : R e f = " i 7 3 8 " / > < d 2 : a n y T y p e   z : R e f = " i 8 3 6 " / > < d 2 : a n y T y p e   z : R e f = " i 9 3 4 " / > < d 2 : a n y T y p e   z : R e f = " i 1 0 3 2 " / > < d 2 : a n y T y p e   z : R e f = " i 1 1 3 0 " / > < d 2 : a n y T y p e   z : R e f = " i 1 2 2 8 " / > < d 2 : a n y T y p e   z : R e f = " i 1 3 2 6 " / > < d 2 : a n y T y p e   z : R e f = " i 1 4 2 4 " / > < d 2 : a n y T y p e   z : R e f = " i 1 5 2 2 " / > < d 2 : a n y T y p e   z : R e f = " i 1 6 2 0 " / > < d 2 : a n y T y p e   z : R e f = " i 1 7 1 8 " / > < d 2 : a n y T y p e   z : R e f = " i 1 8 1 6 " / > < d 2 : a n y T y p e   z : R e f = " i 1 9 1 4 " / > < d 2 : a n y T y p e   z : R e f = " i 2 0 1 2 " / > < d 2 : a n y T y p e   z : R e f = " i 2 1 1 0 " / > < d 2 : a n y T y p e   z : R e f = " i 2 2 0 8 " / > < d 2 : a n y T y p e   z : R e f = " i 2 3 0 6 " / > < d 2 : a n y T y p e   z : R e f = " i 2 4 0 4 " / > < d 2 : a n y T y p e   z : R e f = " i 2 5 0 2 " / > < d 2 : a n y T y p e   z : R e f = " i 2 6 0 0 " / > < d 2 : a n y T y p e   z : R e f = " i 2 6 9 8 " / > < d 2 : a n y T y p e   z : R e f = " i 2 7 9 6 " / > < d 2 : a n y T y p e   z : R e f = " i 2 8 9 4 " / > < d 2 : a n y T y p e   z : R e f = " i 2 9 9 2 " / > < d 2 : a n y T y p e   z : R e f = " i 3 0 9 0 " / > < d 2 : a n y T y p e   z : R e f = " i 3 1 8 8 " / > < d 2 : a n y T y p e   z : R e f = " i 3 2 8 6 " / > < d 2 : a n y T y p e   z : R e f = " i 3 3 8 4 " / > < d 2 : a n y T y p e   z : R e f = " i 3 4 8 2 " / > < d 2 : a n y T y p e   z : R e f = " i 3 5 8 0 " / > < d 2 : a n y T y p e   z : R e f = " i 3 6 7 8 " / > < d 2 : a n y T y p e   z : R e f = " i 3 7 7 6 " / > < d 2 : a n y T y p e   z : R e f = " i 3 8 7 4 " / > < d 2 : a n y T y p e   z : R e f = " i 3 9 7 2 " / > < d 2 : a n y T y p e   z : R e f = " i 4 0 7 0 " / > < d 2 : a n y T y p e   z : R e f = " i 4 1 6 8 " / > < d 2 : a n y T y p e   z : R e f = " i 4 2 6 6 " / > < d 2 : a n y T y p e   z : R e f = " i 4 3 6 4 " / > < d 2 : a n y T y p e   z : R e f = " i 4 4 6 2 " / > < d 2 : a n y T y p e   z : R e f = " i 4 5 6 0 " / > < d 2 : a n y T y p e   z : R e f = " i 4 6 5 8 " / > < d 2 : a n y T y p e   z : R e f = " i 4 7 5 6 " / > < d 2 : a n y T y p e   z : R e f = " i 4 8 5 4 " / > < d 2 : a n y T y p e   z : R e f = " i 4 9 5 2 " / > < d 2 : a n y T y p e   z : R e f = " i 5 0 5 0 " / > < d 2 : a n y T y p e   z : R e f = " i 5 1 4 8 " / > < d 2 : a n y T y p e   z : R e f = " i 5 2 4 6 " / > < d 2 : a n y T y p e   z : R e f = " i 5 3 4 4 " / > < d 2 : a n y T y p e   z : R e f = " i 5 4 4 2 " / > < d 2 : a n y T y p e   z : R e f = " i 5 5 4 0 " / > < d 2 : a n y T y p e   z : R e f = " i 5 6 3 8 " / > < d 2 : a n y T y p e   z : R e f = " i 5 7 3 6 " / > < d 2 : a n y T y p e   z : R e f = " i 5 8 3 4 " / > < d 2 : a n y T y p e   z : R e f = " i 5 9 3 1 " / > < d 2 : a n y T y p e   z : R e f = " i 6 0 2 8 " / > < d 2 : a n y T y p e   z : R e f = " i 6 1 2 5 " / > < d 2 : a n y T y p e   z : R e f = " i 6 2 2 2 " / > < d 2 : a n y T y p e   z : R e f = " i 6 3 1 9 " / > < d 2 : a n y T y p e   z : R e f = " i 6 4 1 6 " / > < d 2 : a n y T y p e   z : R e f = " i 6 5 1 3 " / > < d 2 : a n y T y p e   z : R e f = " i 6 6 1 0 " / > < d 2 : a n y T y p e   z : R e f = " i 6 7 0 7 " / > < d 2 : a n y T y p e   z : R e f = " i 6 8 0 4 " / > < d 2 : a n y T y p e   z : R e f = " i 6 9 0 1 " / > < d 2 : a n y T y p e   z : R e f = " i 6 9 9 8 " / > < d 2 : a n y T y p e   z : R e f = " i 7 0 9 5 " / > < d 2 : a n y T y p e   z : R e f = " i 7 1 9 2 " / > < d 2 : a n y T y p e   z : R e f = " i 7 2 8 9 " / > < d 2 : a n y T y p e   z : R e f = " i 7 3 8 6 " / > < d 2 : a n y T y p e   z : R e f = " i 7 4 8 3 " / > < d 2 : a n y T y p e   z : R e f = " i 7 5 8 0 " / > < d 2 : a n y T y p e   z : R e f = " i 7 6 7 7 " / > < d 2 : a n y T y p e   z : R e f = " i 7 7 7 4 " / > < d 2 : a n y T y p e   z : R e f = " i 7 8 7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7 9 6 9 "   i : t y p e = " d 1 p 1 : V a r i a b l e " > < d 1 p 1 : N a m e > F 2 < / d 1 p 1 : N a m e > < d 1 p 1 : O b j e c t T y p e > V a r i a b l e < / d 1 p 1 : O b j e c t T y p e > < d 1 p 1 : P a r e n t   z : R e f = " i 2 3 6 " / > < d 1 p 1 : U U I D > f c 4 3 1 5 7 5 - 0 c b a - 4 b e f - b 9 1 0 - 9 b 0 3 b 7 f c a 1 e 9 < / d 1 p 1 : U U I D > < d 1 p 1 : _ p r o p e r t i e s   z : I d = " i 7 9 7 0 "   i : t y p e = " d 1 p 1 : M D M P r o p e r t i e s " > < d 1 p 1 : P a r e n t   z : R e f = " i 7 9 6 9 " / > < d 1 p 1 : U U I D > f 5 8 1 7 a 9 6 - 9 5 d 0 - 4 b 6 1 - 8 1 a e - 1 0 0 0 0 9 b 7 5 d f c < / d 1 p 1 : U U I D > < d 1 p 1 : _ e l e m e n t s > < d 2 : a n y T y p e   z : I d = " i 7 9 7 1 "   i : t y p e = " d 1 p 1 : M D M P r o p e r t y " > < d 1 p 1 : N a m e > C o m p a r i s o n R e s u l t < / d 1 p 1 : N a m e > < d 1 p 1 : P a r e n t   z : R e f = " i 7 9 6 9 " / > < d 1 p 1 : U U I D > 4 f 7 c e 7 7 8 - f 9 2 1 - 4 7 3 4 - a 0 6 2 - b 8 3 9 5 a 7 d 8 1 8 1 < / d 1 p 1 : U U I D > < d 1 p 1 : C o n t a i n e r   z : R e f = " i 7 9 7 0 " / > < d 1 p 1 : V a l u e   i : t y p e = " d 1 : s t r i n g " > M o d i f i e d < / d 1 p 1 : V a l u e > < / d 2 : a n y T y p e > < d 2 : a n y T y p e   z : I d = " i 7 9 7 2 "   i : t y p e = " d 1 p 1 : M D M P r o p e r t y " > < d 1 p 1 : N a m e > M o d i f i e d P r o p e r t i e s < / d 1 p 1 : N a m e > < d 1 p 1 : P a r e n t   z : R e f = " i 7 9 6 9 " / > < d 1 p 1 : U U I D > 9 5 3 4 c 2 e 3 - b 8 5 5 - 4 8 f 9 - 9 d d f - 8 9 d a e 9 0 9 8 4 1 3 < / d 1 p 1 : U U I D > < d 1 p 1 : C o n t a i n e r   z : R e f = " i 7 9 7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 T e x t 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9 7 3 " > < d 1 p 1 : U U I D > 0 3 f 7 d 2 3 c - 8 6 6 4 - 4 4 5 5 - 9 a 9 5 - 3 d 8 e 8 a a 1 e 3 6 2 < / d 1 p 1 : U U I D > < d 1 p 1 : _ e l e m e n t s > < d 2 : a n y T y p e   z : R e f = " i 7 9 7 1 " / > < d 2 : a n y T y p e   z : R e f = " i 7 9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0 " / > < d 1 p 1 : _ l a b e l s > < d 2 : K e y V a l u e O f s t r i n g a n y T y p e > < d 2 : K e y > L a b e l < / d 2 : K e y > < d 2 : V a l u e   z : I d = " i 7 9 7 4 "   i : t y p e = " d 1 p 1 : L a b e l " > < d 1 p 1 : P a r e n t   z : R e f = " i 7 9 6 9 " / > < d 1 p 1 : U U I D > 1 d 9 9 3 4 1 1 - 5 3 5 b - 4 4 7 7 - a 1 d 9 - d 9 0 1 9 5 7 9 3 0 7 5 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 _ & a m p ; 3 9 ; & a m p ; 9 1 ; T r i s & a m p ; 3 2 ; & a m p ; 2 2 4 ; & a m p ; 3 2 ; j o u r & a m p ; 3 2 ; c o m p l e t & a m p ; 3 2 ; 2 & a m p ; 4 6 ; x l s & a m p ; 9 3 ; T 9 2 & a m p ; 3 9 ; 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9 7 5 "   i : t y p e = " d 1 p 1 : E l e m e n t s " > < d 1 p 1 : P a r e n t   z : R e f = " i 7 9 6 9 " / > < d 1 p 1 : U U I D > e d 8 5 d 6 d c - a 7 2 1 - 4 0 b a - b e 7 1 - f e 1 6 4 4 b 1 1 7 2 7 < / d 1 p 1 : U U I D > < d 1 p 1 : _ e l e m e n t s > < d 2 : a n y T y p e   z : I d = " i 7 9 7 6 "   i : t y p e = " d 1 p 1 : E l e m e n t " > < d 1 p 1 : N a m e > T O T A L < / d 1 p 1 : N a m e > < d 1 p 1 : O b j e c t T y p e > E l e m e n t < / d 1 p 1 : O b j e c t T y p e > < d 1 p 1 : P a r e n t   z : R e f = " i 7 9 6 9 " / > < d 1 p 1 : U U I D > 1 2 e 4 4 8 e a - f c a e - 4 2 2 9 - b e 7 b - 9 3 7 e d 6 b 5 e 8 4 0 < / d 1 p 1 : U U I D > < d 1 p 1 : _ p r o p e r t i e s   z : I d = " i 7 9 7 7 "   i : t y p e = " d 1 p 1 : M D M P r o p e r t i e s " > < d 1 p 1 : P a r e n t   z : R e f = " i 7 9 7 6 " / > < d 1 p 1 : U U I D > 3 9 f 2 6 a f 0 - b b 3 2 - 4 a 8 c - b 0 a 8 - a 3 6 e 3 2 1 a d 3 5 3 < / d 1 p 1 : U U I D > < d 1 p 1 : _ e l e m e n t s > < d 2 : a n y T y p e   z : I d = " i 7 9 7 8 "   i : t y p e = " d 1 p 1 : M D M P r o p e r t y " > < d 1 p 1 : N a m e > S i g L e t t e r < / d 1 p 1 : N a m e > < d 1 p 1 : P a r e n t   z : R e f = " i 7 9 7 6 " / > < d 1 p 1 : U U I D > 7 2 1 a 9 7 5 7 - 4 b d 0 - 4 c a 3 - a f 6 0 - d 9 3 f 9 6 d d 7 7 c 8 < / d 1 p 1 : U U I D > < d 1 p 1 : _ p r o p e r t i e s   z : I d = " i 7 9 7 9 "   i : t y p e = " d 1 p 1 : M D M P r o p e r t i e s " > < d 1 p 1 : P a r e n t   z : R e f = " i 7 9 7 8 " / > < d 1 p 1 : U U I D > a a f 3 6 a 3 8 - 8 d 9 4 - 4 6 d b - b 1 7 9 - 9 1 6 c 3 4 4 3 e 7 4 e 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7 9 8 0 " > < d 1 p 1 : U U I D > 7 3 2 9 d 6 8 0 - 1 9 8 0 - 4 e f a - 8 f c a - 3 4 d f c a 8 9 5 d 2 5 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7 " / > < d 1 p 1 : V a l u e   i : t y p e = " d 1 : s t r i n g " > < / d 1 p 1 : V a l u e > < / d 2 : a n y T y p e > < d 2 : a n y T y p e   z : I d = " i 7 9 8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7 9 7 6 " / > < d 1 p 1 : U U I D > 5 9 6 0 7 8 4 c - 0 d 3 4 - 4 1 f d - a 0 d c - 6 5 4 9 8 b 5 3 2 d c a < / d 1 p 1 : U U I D > < d 1 p 1 : C o n t a i n e r   z : R e f = " i 7 9 7 7 " / > < d 1 p 1 : V a l u e   i : t y p e = " d 1 : s t r i n g " > ' T 9 2 ' ! B : B 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9 8 2 " > < d 1 p 1 : U U I D > d 0 a 9 0 2 d 2 - 3 5 6 7 - 4 7 c 8 - a f c 3 - c f e 0 b 5 d 2 5 4 7 4 < / d 1 p 1 : U U I D > < d 1 p 1 : _ e l e m e n t s > < d 2 : a n y T y p e   z : R e f = " i 7 9 7 8 " / > < d 2 : a n y T y p e   z : R e f = " i 7 9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7 9 8 3 "   i : t y p e = " d 1 p 1 : L a b e l " > < d 1 p 1 : P a r e n t   z : R e f = " i 7 9 7 6 " / > < d 1 p 1 : U U I D > 3 4 e a 7 f 1 3 - 6 7 0 5 - 4 3 7 0 - 9 d 6 9 - e 6 5 a 4 4 6 f 9 9 0 0 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 T O T A L 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7 9 8 4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N i v e a u & a m p ; 3 2 ; I & a m p ; 3 2 ; o u & a m p ; 3 2 ; I I < / d 1 p 1 : N a m e > < d 1 p 1 : O b j e c t T y p e > E l e m e n t < / d 1 p 1 : O b j e c t T y p e > < d 1 p 1 : P a r e n t   z : R e f = " i 7 9 6 9 " / > < d 1 p 1 : U U I D > 8 1 b b 3 1 5 1 - b e e e - 4 8 c 0 - 9 6 c d - 2 8 6 3 7 c f 2 b 1 2 6 < / d 1 p 1 : U U I D > < d 1 p 1 : _ p r o p e r t i e s   z : I d = " i 7 9 8 5 "   i : t y p e = " d 1 p 1 : M D M P r o p e r t i e s " > < d 1 p 1 : P a r e n t   z : R e f = " i 7 9 8 4 " / > < d 1 p 1 : U U I D > c 4 4 e 3 0 7 e - 8 7 3 6 - 4 c 6 7 - b 7 e f - 8 c 3 6 6 d 7 4 0 4 0 8 < / d 1 p 1 : U U I D > < d 1 p 1 : _ e l e m e n t s > < d 2 : a n y T y p e   z : I d = " i 7 9 8 6 "   i : t y p e = " d 1 p 1 : M D M P r o p e r t y " > < d 1 p 1 : N a m e > S i g L e t t e r < / d 1 p 1 : N a m e > < d 1 p 1 : P a r e n t   z : R e f = " i 7 9 8 4 " / > < d 1 p 1 : U U I D > 2 e 3 0 f d 8 f - 9 d 1 c - 4 c 4 e - b 1 0 9 - 6 f 0 e 9 8 3 c c 5 4 e < / d 1 p 1 : U U I D > < d 1 p 1 : _ p r o p e r t i e s   z : I d = " i 7 9 8 7 "   i : t y p e = " d 1 p 1 : M D M P r o p e r t i e s " > < d 1 p 1 : P a r e n t   z : R e f = " i 7 9 8 6 " / > < d 1 p 1 : U U I D > 1 6 7 e 5 c d 1 - 2 1 b 1 - 4 1 7 d - 9 8 2 8 - c 4 8 a b b b 2 f 8 c f 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7 9 8 8 " > < d 1 p 1 : U U I D > b f a a 4 e 8 8 - 0 6 2 3 - 4 f 1 5 - 8 1 7 8 - 6 a 3 6 6 6 a 2 a b 9 0 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8 5 " / > < d 1 p 1 : V a l u e   i : t y p e = " d 1 : s t r i n g " > < / d 1 p 1 : V a l u e > < / d 2 : a n y T y p e > < d 2 : a n y T y p e   z : I d = " i 7 9 8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7 9 8 4 " / > < d 1 p 1 : U U I D > 1 c e 1 e 0 6 8 - d 7 b 8 - 4 5 5 6 - 9 6 a c - 5 f 9 8 6 2 6 8 c 4 1 b < / d 1 p 1 : U U I D > < d 1 p 1 : C o n t a i n e r   z : R e f = " i 7 9 8 5 " / > < d 1 p 1 : V a l u e   i : t y p e = " d 1 : s t r i n g " > ' T 9 2 ' ! C : C 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9 9 0 " > < d 1 p 1 : U U I D > c 1 b c f 1 3 9 - f 7 6 0 - 4 2 d 2 - a 5 a 3 - 6 9 3 e 0 8 9 6 7 0 e 4 < / d 1 p 1 : U U I D > < d 1 p 1 : _ e l e m e n t s > < d 2 : a n y T y p e   z : R e f = " i 7 9 8 6 " / > < d 2 : a n y T y p e   z : R e f = " i 7 9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7 9 9 1 "   i : t y p e = " d 1 p 1 : L a b e l " > < d 1 p 1 : P a r e n t   z : R e f = " i 7 9 8 4 " / > < d 1 p 1 : U U I D > 8 3 b 9 0 7 8 d - 6 e a 9 - 4 9 1 b - 8 2 0 4 - f 4 d 5 6 6 e 0 f 2 1 7 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 N i v e a u   I   o u  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7 9 9 2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 D i p l & a m p ; 2 4 4 ; m e & a m p ; 3 2 ; a u & a m p ; 3 2 ; m o m e n t & a m p ; 3 2 ; d e & a m p ; 3 2 ; l a & a m p ; 3 2 ; d e m a n d e & a m p ; 3 2 ; d e & a m p ; 3 2 ; C I F & a m p ; 3 2 ; & a m p ; 4 5 ; & a m p ; 3 2 ; N i v e a u & a m p ; 3 2 ; I I I < / d 1 p 1 : N a m e > < d 1 p 1 : O b j e c t T y p e > E l e m e n t < / d 1 p 1 : O b j e c t T y p e > < d 1 p 1 : P a r e n t   z : R e f = " i 7 9 6 9 " / > < d 1 p 1 : U U I D > 0 4 c 5 4 3 d d - e 3 7 1 - 4 7 e f - a 5 4 0 - 9 4 6 5 8 0 3 5 d c 8 5 < / d 1 p 1 : U U I D > < d 1 p 1 : _ p r o p e r t i e s   z : I d = " i 7 9 9 3 "   i : t y p e = " d 1 p 1 : M D M P r o p e r t i e s " > < d 1 p 1 : P a r e n t   z : R e f = " i 7 9 9 2 " / > < d 1 p 1 : U U I D > 0 6 a 2 4 a 8 d - 2 5 9 0 - 4 1 8 7 - a 0 8 2 - 0 7 b a 8 1 7 d 5 d 1 1 < / d 1 p 1 : U U I D > < d 1 p 1 : _ e l e m e n t s > < d 2 : a n y T y p e   z : I d = " i 7 9 9 4 "   i : t y p e = " d 1 p 1 : M D M P r o p e r t y " > < d 1 p 1 : N a m e > S i g L e t t e r < / d 1 p 1 : N a m e > < d 1 p 1 : P a r e n t   z : R e f = " i 7 9 9 2 " / > < d 1 p 1 : U U I D > 9 a 2 7 7 9 f 8 - 8 b 4 d - 4 4 3 3 - 9 b 9 2 - 0 8 3 8 b 0 8 6 9 e a f < / d 1 p 1 : U U I D > < d 1 p 1 : _ p r o p e r t i e s   z : I d = " i 7 9 9 5 "   i : t y p e = " d 1 p 1 : M D M P r o p e r t i e s " > < d 1 p 1 : P a r e n t   z : R e f = " i 7 9 9 4 " / > < d 1 p 1 : U U I D > 5 4 a e b 7 d 5 - 9 1 d 6 - 4 6 6 6 - b 7 c c - 4 4 2 5 9 0 f 8 2 c 0 b 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7 9 9 6 " > < d 1 p 1 : U U I D > d b 1 1 e 9 2 0 - 9 2 2 c - 4 b 3 1 - 9 0 c 8 - 8 8 b 7 6 1 3 c e c 0 7 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9 3 " / > < d 1 p 1 : V a l u e   i : t y p e = " d 1 : s t r i n g " > < / d 1 p 1 : V a l u e > < / d 2 : a n y T y p e > < d 2 : a n y T y p e   z : I d = " i 7 9 9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7 9 9 2 " / > < d 1 p 1 : U U I D > 4 4 c 6 8 f 2 6 - f a 6 a - 4 b 3 3 - b e 6 b - c 5 7 b a 4 c 8 b 5 d 2 < / d 1 p 1 : U U I D > < d 1 p 1 : C o n t a i n e r   z : R e f = " i 7 9 9 3 " / > < d 1 p 1 : V a l u e   i : t y p e = " d 1 : s t r i n g " > ' T 9 2 ' ! D : D 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7 9 9 8 " > < d 1 p 1 : U U I D > 7 1 c 5 a 0 2 2 - f 1 f 0 - 4 a 4 5 - b 5 0 3 - a b 7 0 3 a a 1 9 5 7 4 < / d 1 p 1 : U U I D > < d 1 p 1 : _ e l e m e n t s > < d 2 : a n y T y p e   z : R e f = " i 7 9 9 4 " / > < d 2 : a n y T y p e   z : R e f = " i 7 9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7 9 9 9 "   i : t y p e = " d 1 p 1 : L a b e l " > < d 1 p 1 : P a r e n t   z : R e f = " i 7 9 9 2 " / > < d 1 p 1 : U U I D > b 7 1 8 0 0 3 3 - b e b 4 - 4 f 9 d - a f 8 1 - d d 0 3 b 8 5 a 3 7 1 d 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 N i v e a u   I I I 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0 0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 D i p l & a m p ; 2 4 4 ; m e & a m p ; 3 2 ; a u & a m p ; 3 2 ; m o m e n t & a m p ; 3 2 ; d e & a m p ; 3 2 ; l a & a m p ; 3 2 ; d e m a n d e & a m p ; 3 2 ; d e & a m p ; 3 2 ; C I F & a m p ; 3 2 ; & a m p ; 4 5 ; & a m p ; 3 2 ; N i v e a u & a m p ; 3 2 ; I V < / d 1 p 1 : N a m e > < d 1 p 1 : O b j e c t T y p e > E l e m e n t < / d 1 p 1 : O b j e c t T y p e > < d 1 p 1 : P a r e n t   z : R e f = " i 7 9 6 9 " / > < d 1 p 1 : U U I D > f 4 e f 8 2 f c - f a d 9 - 4 e 4 d - a d 6 1 - 0 f 2 2 5 4 b 8 6 d e b < / d 1 p 1 : U U I D > < d 1 p 1 : _ p r o p e r t i e s   z : I d = " i 8 0 0 1 "   i : t y p e = " d 1 p 1 : M D M P r o p e r t i e s " > < d 1 p 1 : P a r e n t   z : R e f = " i 8 0 0 0 " / > < d 1 p 1 : U U I D > 8 8 9 7 f 4 f 1 - 1 1 e 4 - 4 9 9 c - a f b 6 - c 8 e 8 6 1 2 9 2 1 3 2 < / d 1 p 1 : U U I D > < d 1 p 1 : _ e l e m e n t s > < d 2 : a n y T y p e   z : I d = " i 8 0 0 2 "   i : t y p e = " d 1 p 1 : M D M P r o p e r t y " > < d 1 p 1 : N a m e > S i g L e t t e r < / d 1 p 1 : N a m e > < d 1 p 1 : P a r e n t   z : R e f = " i 8 0 0 0 " / > < d 1 p 1 : U U I D > 7 9 5 5 0 8 e e - d d a 5 - 4 c b 6 - 9 6 a 5 - 3 2 c c 5 3 4 4 2 f 8 1 < / d 1 p 1 : U U I D > < d 1 p 1 : _ p r o p e r t i e s   z : I d = " i 8 0 0 3 "   i : t y p e = " d 1 p 1 : M D M P r o p e r t i e s " > < d 1 p 1 : P a r e n t   z : R e f = " i 8 0 0 2 " / > < d 1 p 1 : U U I D > d d 9 6 e 5 2 7 - 8 4 4 e - 4 c 0 f - a c a 6 - 9 9 b 3 6 e 6 d f c 0 7 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0 4 " > < d 1 p 1 : U U I D > e f a 8 a 0 0 c - 8 1 f c - 4 8 7 8 - 8 9 a 2 - 7 e a 4 8 3 6 1 5 8 6 2 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0 1 " / > < d 1 p 1 : V a l u e   i : t y p e = " d 1 : s t r i n g " > < / d 1 p 1 : V a l u e > < / d 2 : a n y T y p e > < d 2 : a n y T y p e   z : I d = " i 8 0 0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0 0 " / > < d 1 p 1 : U U I D > 5 f 2 5 0 2 9 6 - a 3 7 3 - 4 e f f - 9 f d b - 6 b 9 3 2 1 5 d 9 a 2 b < / d 1 p 1 : U U I D > < d 1 p 1 : C o n t a i n e r   z : R e f = " i 8 0 0 1 " / > < d 1 p 1 : V a l u e   i : t y p e = " d 1 : s t r i n g " > ' T 9 2 ' ! E : E 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0 6 " > < d 1 p 1 : U U I D > 5 2 c 3 5 9 9 4 - 5 4 b c - 4 8 6 d - b 4 e 7 - 9 7 a 2 9 6 7 a d 8 7 1 < / d 1 p 1 : U U I D > < d 1 p 1 : _ e l e m e n t s > < d 2 : a n y T y p e   z : R e f = " i 8 0 0 2 " / > < d 2 : a n y T y p e   z : R e f = " i 8 0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0 7 "   i : t y p e = " d 1 p 1 : L a b e l " > < d 1 p 1 : P a r e n t   z : R e f = " i 8 0 0 0 " / > < d 1 p 1 : U U I D > e 7 3 2 a 2 3 3 - 0 2 6 b - 4 5 3 7 - b d c 8 - 1 e b 2 b 4 a e b 4 5 8 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 N i v e a u   I V 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0 8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 D i p l & a m p ; 2 4 4 ; m e & a m p ; 3 2 ; a u & a m p ; 3 2 ; m o m e n t & a m p ; 3 2 ; d e & a m p ; 3 2 ; l a & a m p ; 3 2 ; d e m a n d e & a m p ; 3 2 ; d e & a m p ; 3 2 ; C I F & a m p ; 3 2 ; & a m p ; 4 5 ; & a m p ; 3 2 ; N i v e a u & a m p ; 3 2 ; V < / d 1 p 1 : N a m e > < d 1 p 1 : O b j e c t T y p e > E l e m e n t < / d 1 p 1 : O b j e c t T y p e > < d 1 p 1 : P a r e n t   z : R e f = " i 7 9 6 9 " / > < d 1 p 1 : U U I D > 5 3 5 d c b 7 e - 6 3 e e - 4 8 f 0 - 8 4 9 7 - b d 8 f b 7 5 a 2 f 8 2 < / d 1 p 1 : U U I D > < d 1 p 1 : _ p r o p e r t i e s   z : I d = " i 8 0 0 9 "   i : t y p e = " d 1 p 1 : M D M P r o p e r t i e s " > < d 1 p 1 : P a r e n t   z : R e f = " i 8 0 0 8 " / > < d 1 p 1 : U U I D > e 9 7 7 8 f 2 5 - 0 b 4 0 - 4 d 6 d - b e 2 7 - e 6 d f d 9 e 3 4 2 5 9 < / d 1 p 1 : U U I D > < d 1 p 1 : _ e l e m e n t s > < d 2 : a n y T y p e   z : I d = " i 8 0 1 0 "   i : t y p e = " d 1 p 1 : M D M P r o p e r t y " > < d 1 p 1 : N a m e > S i g L e t t e r < / d 1 p 1 : N a m e > < d 1 p 1 : P a r e n t   z : R e f = " i 8 0 0 8 " / > < d 1 p 1 : U U I D > a 3 d 7 6 4 e 0 - 1 3 4 c - 4 6 8 7 - 8 5 f 9 - a f a 0 8 6 5 9 8 4 c 3 < / d 1 p 1 : U U I D > < d 1 p 1 : _ p r o p e r t i e s   z : I d = " i 8 0 1 1 "   i : t y p e = " d 1 p 1 : M D M P r o p e r t i e s " > < d 1 p 1 : P a r e n t   z : R e f = " i 8 0 1 0 " / > < d 1 p 1 : U U I D > 5 5 3 6 6 1 d 7 - b b 8 6 - 4 f f 4 - b e 7 9 - 8 8 d 7 2 c 4 a 0 6 2 a 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1 2 " > < d 1 p 1 : U U I D > 7 b 9 0 d c 5 c - e 0 3 3 - 4 2 d e - a 5 6 2 - 0 0 b 1 a 2 d 8 0 c 1 e 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0 9 " / > < d 1 p 1 : V a l u e   i : t y p e = " d 1 : s t r i n g " > < / d 1 p 1 : V a l u e > < / d 2 : a n y T y p e > < d 2 : a n y T y p e   z : I d = " i 8 0 1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0 8 " / > < d 1 p 1 : U U I D > 6 f 3 7 1 7 3 d - 5 0 c 5 - 4 3 9 e - 9 a 8 6 - b 8 6 a c b a 2 2 3 f 4 < / d 1 p 1 : U U I D > < d 1 p 1 : C o n t a i n e r   z : R e f = " i 8 0 0 9 " / > < d 1 p 1 : V a l u e   i : t y p e = " d 1 : s t r i n g " > ' T 9 2 ' ! F : F 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1 4 " > < d 1 p 1 : U U I D > 6 e 3 a 8 1 f 9 - 2 8 e 8 - 4 0 7 5 - a 8 8 c - d 7 1 4 6 0 b 6 c c 9 0 < / d 1 p 1 : U U I D > < d 1 p 1 : _ e l e m e n t s > < d 2 : a n y T y p e   z : R e f = " i 8 0 1 0 " / > < d 2 : a n y T y p e   z : R e f = " i 8 0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1 5 "   i : t y p e = " d 1 p 1 : L a b e l " > < d 1 p 1 : P a r e n t   z : R e f = " i 8 0 0 8 " / > < d 1 p 1 : U U I D > e e c 5 d 6 1 c - 4 f d b - 4 6 0 b - a f 0 d - 5 c 0 9 b 2 8 a 6 b e 1 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 N i v e a u  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1 6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 D i p l & a m p ; 2 4 4 ; m e & a m p ; 3 2 ; a u & a m p ; 3 2 ; m o m e n t & a m p ; 3 2 ; d e & a m p ; 3 2 ; l a & a m p ; 3 2 ; d e m a n d e & a m p ; 3 2 ; d e & a m p ; 3 2 ; C I F & a m p ; 3 2 ; & a m p ; 4 5 ; & a m p ; 3 2 ; N i v e a u & a m p ; 3 2 ; V I < / d 1 p 1 : N a m e > < d 1 p 1 : O b j e c t T y p e > E l e m e n t < / d 1 p 1 : O b j e c t T y p e > < d 1 p 1 : P a r e n t   z : R e f = " i 7 9 6 9 " / > < d 1 p 1 : U U I D > a 7 b 1 8 5 7 0 - 1 b 3 a - 4 f 7 d - 9 0 0 8 - f 2 c b 6 8 a 0 6 0 5 8 < / d 1 p 1 : U U I D > < d 1 p 1 : _ p r o p e r t i e s   z : I d = " i 8 0 1 7 "   i : t y p e = " d 1 p 1 : M D M P r o p e r t i e s " > < d 1 p 1 : P a r e n t   z : R e f = " i 8 0 1 6 " / > < d 1 p 1 : U U I D > 6 3 3 0 8 4 8 f - 6 2 f c - 4 a 8 5 - 8 4 2 1 - 9 2 f 5 1 2 9 b 5 0 6 5 < / d 1 p 1 : U U I D > < d 1 p 1 : _ e l e m e n t s > < d 2 : a n y T y p e   z : I d = " i 8 0 1 8 "   i : t y p e = " d 1 p 1 : M D M P r o p e r t y " > < d 1 p 1 : N a m e > S i g L e t t e r < / d 1 p 1 : N a m e > < d 1 p 1 : P a r e n t   z : R e f = " i 8 0 1 6 " / > < d 1 p 1 : U U I D > 0 c 1 c 1 7 e 8 - 1 3 7 0 - 4 c 3 9 - b 8 7 f - 3 5 0 1 c f 7 d b 0 a f < / d 1 p 1 : U U I D > < d 1 p 1 : _ p r o p e r t i e s   z : I d = " i 8 0 1 9 "   i : t y p e = " d 1 p 1 : M D M P r o p e r t i e s " > < d 1 p 1 : P a r e n t   z : R e f = " i 8 0 1 8 " / > < d 1 p 1 : U U I D > 4 e 0 8 6 a 8 8 - 4 8 1 8 - 4 1 8 5 - a c c 6 - 5 c 4 9 5 0 1 e 2 2 f 9 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2 0 " > < d 1 p 1 : U U I D > d 7 7 5 5 9 1 7 - c 0 c 4 - 4 1 9 8 - a a 5 e - 0 e 6 1 4 0 f c f a f c 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1 7 " / > < d 1 p 1 : V a l u e   i : t y p e = " d 1 : s t r i n g " > < / d 1 p 1 : V a l u e > < / d 2 : a n y T y p e > < d 2 : a n y T y p e   z : I d = " i 8 0 2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1 6 " / > < d 1 p 1 : U U I D > 4 a 5 b a 2 a a - d d 3 b - 4 4 0 7 - b f 4 0 - e 3 2 1 3 6 4 c a 2 f 9 < / d 1 p 1 : U U I D > < d 1 p 1 : C o n t a i n e r   z : R e f = " i 8 0 1 7 " / > < d 1 p 1 : V a l u e   i : t y p e = " d 1 : s t r i n g " > ' T 9 2 ' ! G : G 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2 2 " > < d 1 p 1 : U U I D > 0 1 d 1 0 0 0 0 - 1 7 2 0 - 4 b e a - b d 2 e - a 7 2 0 a f a 6 e 8 3 e < / d 1 p 1 : U U I D > < d 1 p 1 : _ e l e m e n t s > < d 2 : a n y T y p e   z : R e f = " i 8 0 1 8 " / > < d 2 : a n y T y p e   z : R e f = " i 8 0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2 3 "   i : t y p e = " d 1 p 1 : L a b e l " > < d 1 p 1 : P a r e n t   z : R e f = " i 8 0 1 6 " / > < d 1 p 1 : U U I D > d a a 7 b 7 4 1 - a 1 e 4 - 4 4 5 5 - 9 5 c 6 - 0 1 7 3 5 6 e 1 e 2 7 b 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 N i v e a u   V I 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2 4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S T & a m p ; 3 2 ; I n f & a m p ; 2 3 3 ; r i e u r & a m p ; 3 2 ; a u & a m p ; 3 2 ; B a c < / d 1 p 1 : N a m e > < d 1 p 1 : O b j e c t T y p e > E l e m e n t < / d 1 p 1 : O b j e c t T y p e > < d 1 p 1 : P a r e n t   z : R e f = " i 7 9 6 9 " / > < d 1 p 1 : U U I D > e 2 a a c d 6 d - 8 c 2 e - 4 5 8 5 - b 9 0 e - 0 2 c 7 3 7 3 b 7 3 4 f < / d 1 p 1 : U U I D > < d 1 p 1 : _ p r o p e r t i e s   z : I d = " i 8 0 2 5 "   i : t y p e = " d 1 p 1 : M D M P r o p e r t i e s " > < d 1 p 1 : P a r e n t   z : R e f = " i 8 0 2 4 " / > < d 1 p 1 : U U I D > c 5 f b b e 5 4 - 2 c 7 a - 4 d 2 0 - 8 9 6 f - 4 0 4 6 e 6 3 f 7 a f 1 < / d 1 p 1 : U U I D > < d 1 p 1 : _ e l e m e n t s > < d 2 : a n y T y p e   z : I d = " i 8 0 2 6 "   i : t y p e = " d 1 p 1 : M D M P r o p e r t y " > < d 1 p 1 : N a m e > S i g L e t t e r < / d 1 p 1 : N a m e > < d 1 p 1 : P a r e n t   z : R e f = " i 8 0 2 4 " / > < d 1 p 1 : U U I D > b a 0 9 0 e c 7 - 5 d c 8 - 4 5 e 0 - 9 a 6 6 - 7 7 6 5 1 6 e a 1 b 8 c < / d 1 p 1 : U U I D > < d 1 p 1 : _ p r o p e r t i e s   z : I d = " i 8 0 2 7 "   i : t y p e = " d 1 p 1 : M D M P r o p e r t i e s " > < d 1 p 1 : P a r e n t   z : R e f = " i 8 0 2 6 " / > < d 1 p 1 : U U I D > b d 3 4 b 7 f 5 - a 3 8 e - 4 b 1 e - a f 9 d - c b 6 f 9 4 9 4 d 9 8 2 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2 8 " > < d 1 p 1 : U U I D > 9 e a e 2 2 e 4 - f b 8 7 - 4 7 2 2 - b 9 a 1 - f 0 2 e 9 e b 2 a e 8 8 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2 5 " / > < d 1 p 1 : V a l u e   i : t y p e = " d 1 : s t r i n g " > < / d 1 p 1 : V a l u e > < / d 2 : a n y T y p e > < d 2 : a n y T y p e   z : I d = " i 8 0 2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2 4 " / > < d 1 p 1 : U U I D > f 2 0 6 c 7 a a - b d 7 6 - 4 3 9 a - 8 1 2 5 - 8 c 0 7 0 a e 1 9 c 3 f < / d 1 p 1 : U U I D > < d 1 p 1 : C o n t a i n e r   z : R e f = " i 8 0 2 5 " / > < d 1 p 1 : V a l u e   i : t y p e = " d 1 : s t r i n g " > ' T 9 2 ' ! H : H 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3 0 " > < d 1 p 1 : U U I D > 2 e 3 c 9 5 9 2 - 6 6 c f - 4 1 e d - 9 5 3 a - 4 c b 6 e 8 1 5 c 7 0 8 < / d 1 p 1 : U U I D > < d 1 p 1 : _ e l e m e n t s > < d 2 : a n y T y p e   z : R e f = " i 8 0 2 6 " / > < d 2 : a n y T y p e   z : R e f = " i 8 0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3 1 "   i : t y p e = " d 1 p 1 : L a b e l " > < d 1 p 1 : P a r e n t   z : R e f = " i 8 0 2 4 " / > < d 1 p 1 : U U I D > b f 2 7 f 8 1 4 - d 6 1 9 - 4 0 d c - a 9 a f - 7 3 a 6 6 9 b 4 0 8 0 f 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 S T   I n f � r i e u r   a u   B a c 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3 2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S T & a m p ; 3 2 ; N i v e a u & a m p ; 3 2 ; B a c < / d 1 p 1 : N a m e > < d 1 p 1 : O b j e c t T y p e > E l e m e n t < / d 1 p 1 : O b j e c t T y p e > < d 1 p 1 : P a r e n t   z : R e f = " i 7 9 6 9 " / > < d 1 p 1 : U U I D > 4 a a a f a 1 c - 4 e 2 8 - 4 0 0 2 - b f 9 4 - 6 f 7 1 0 1 9 7 f 3 6 7 < / d 1 p 1 : U U I D > < d 1 p 1 : _ p r o p e r t i e s   z : I d = " i 8 0 3 3 "   i : t y p e = " d 1 p 1 : M D M P r o p e r t i e s " > < d 1 p 1 : P a r e n t   z : R e f = " i 8 0 3 2 " / > < d 1 p 1 : U U I D > e 1 2 2 5 c 5 5 - 5 9 b e - 4 4 8 f - 8 4 7 b - e 8 e d 5 a 9 e 4 5 6 f < / d 1 p 1 : U U I D > < d 1 p 1 : _ e l e m e n t s > < d 2 : a n y T y p e   z : I d = " i 8 0 3 4 "   i : t y p e = " d 1 p 1 : M D M P r o p e r t y " > < d 1 p 1 : N a m e > S i g L e t t e r < / d 1 p 1 : N a m e > < d 1 p 1 : P a r e n t   z : R e f = " i 8 0 3 2 " / > < d 1 p 1 : U U I D > 4 b 4 b 4 5 1 c - b b 3 f - 4 a c 4 - b b b 2 - c 7 a e a 9 9 2 9 a 6 b < / d 1 p 1 : U U I D > < d 1 p 1 : _ p r o p e r t i e s   z : I d = " i 8 0 3 5 "   i : t y p e = " d 1 p 1 : M D M P r o p e r t i e s " > < d 1 p 1 : P a r e n t   z : R e f = " i 8 0 3 4 " / > < d 1 p 1 : U U I D > 7 7 7 7 2 7 1 8 - b f 7 8 - 4 5 6 5 - b b f b - f 8 2 4 2 4 3 e 3 8 c 6 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3 6 " > < d 1 p 1 : U U I D > c 3 4 9 d 0 9 3 - b 1 8 c - 4 b 7 3 - b 6 7 a - c 7 0 9 4 e 2 b 7 f 3 a 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3 3 " / > < d 1 p 1 : V a l u e   i : t y p e = " d 1 : s t r i n g " > < / d 1 p 1 : V a l u e > < / d 2 : a n y T y p e > < d 2 : a n y T y p e   z : I d = " i 8 0 3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3 2 " / > < d 1 p 1 : U U I D > c 2 f 9 b 9 f 2 - 1 e b 2 - 4 b 4 3 - a 6 5 7 - 8 6 9 f a c 4 d 4 8 a 7 < / d 1 p 1 : U U I D > < d 1 p 1 : C o n t a i n e r   z : R e f = " i 8 0 3 3 " / > < d 1 p 1 : V a l u e   i : t y p e = " d 1 : s t r i n g " > ' T 9 2 ' ! I : I 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3 8 " > < d 1 p 1 : U U I D > d 5 4 1 f 9 d 0 - c 7 d 3 - 4 a 5 f - b 7 c 4 - 5 f 7 0 9 1 0 b 2 0 f b < / d 1 p 1 : U U I D > < d 1 p 1 : _ e l e m e n t s > < d 2 : a n y T y p e   z : R e f = " i 8 0 3 4 " / > < d 2 : a n y T y p e   z : R e f = " i 8 0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3 9 "   i : t y p e = " d 1 p 1 : L a b e l " > < d 1 p 1 : P a r e n t   z : R e f = " i 8 0 3 2 " / > < d 1 p 1 : U U I D > b e 4 e 7 9 f 3 - 4 1 4 f - 4 a c 7 - 9 b 1 8 - a 3 c 5 8 c 3 1 d 8 2 a 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 S T   N i v e a u   B a c 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4 0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S T & a m p ; 3 2 ; S u p & a m p ; 2 3 3 ; r i e u r & a m p ; 3 2 ; a u & a m p ; 3 2 ; B a c < / d 1 p 1 : N a m e > < d 1 p 1 : O b j e c t T y p e > E l e m e n t < / d 1 p 1 : O b j e c t T y p e > < d 1 p 1 : P a r e n t   z : R e f = " i 7 9 6 9 " / > < d 1 p 1 : U U I D > 3 f 7 5 0 c 3 8 - 7 c 6 d - 4 0 3 8 - 8 e a 6 - e e d c d 8 1 1 0 5 d d < / d 1 p 1 : U U I D > < d 1 p 1 : _ p r o p e r t i e s   z : I d = " i 8 0 4 1 "   i : t y p e = " d 1 p 1 : M D M P r o p e r t i e s " > < d 1 p 1 : P a r e n t   z : R e f = " i 8 0 4 0 " / > < d 1 p 1 : U U I D > e 0 f a 9 b 2 f - c 8 3 9 - 4 e 6 6 - a 6 5 6 - 2 7 2 8 4 5 6 9 d 3 9 0 < / d 1 p 1 : U U I D > < d 1 p 1 : _ e l e m e n t s > < d 2 : a n y T y p e   z : I d = " i 8 0 4 2 "   i : t y p e = " d 1 p 1 : M D M P r o p e r t y " > < d 1 p 1 : N a m e > S i g L e t t e r < / d 1 p 1 : N a m e > < d 1 p 1 : P a r e n t   z : R e f = " i 8 0 4 0 " / > < d 1 p 1 : U U I D > 8 d e 5 f 6 6 8 - e 7 c d - 4 e 4 f - 9 e d 7 - 9 a c c 8 2 f 0 5 4 d 8 < / d 1 p 1 : U U I D > < d 1 p 1 : _ p r o p e r t i e s   z : I d = " i 8 0 4 3 "   i : t y p e = " d 1 p 1 : M D M P r o p e r t i e s " > < d 1 p 1 : P a r e n t   z : R e f = " i 8 0 4 2 " / > < d 1 p 1 : U U I D > 4 e 0 5 1 9 a e - 0 3 7 1 - 4 4 5 5 - a d 6 3 - 0 c d 0 5 0 a e d 8 3 0 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4 4 " > < d 1 p 1 : U U I D > 6 6 c 8 1 0 1 2 - 8 2 4 4 - 4 b d 4 - b 5 0 7 - 2 f 7 c c e f 7 8 7 b 1 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4 1 " / > < d 1 p 1 : V a l u e   i : t y p e = " d 1 : s t r i n g " > < / d 1 p 1 : V a l u e > < / d 2 : a n y T y p e > < d 2 : a n y T y p e   z : I d = " i 8 0 4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4 0 " / > < d 1 p 1 : U U I D > d 4 b d 5 2 e e - e 2 2 e - 4 b b 5 - 8 5 0 4 - 4 0 3 4 a a 6 9 e 1 2 f < / d 1 p 1 : U U I D > < d 1 p 1 : C o n t a i n e r   z : R e f = " i 8 0 4 1 " / > < d 1 p 1 : V a l u e   i : t y p e = " d 1 : s t r i n g " > ' T 9 2 ' ! J : J 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4 6 " > < d 1 p 1 : U U I D > a 8 9 a f 8 4 f - b a 5 7 - 4 c 0 1 - 9 e 8 4 - 2 1 d 9 a 6 d 6 9 d 4 6 < / d 1 p 1 : U U I D > < d 1 p 1 : _ e l e m e n t s > < d 2 : a n y T y p e   z : R e f = " i 8 0 4 2 " / > < d 2 : a n y T y p e   z : R e f = " i 8 0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4 7 "   i : t y p e = " d 1 p 1 : L a b e l " > < d 1 p 1 : P a r e n t   z : R e f = " i 8 0 4 0 " / > < d 1 p 1 : U U I D > 7 f a 8 f 6 7 f - 0 d 5 9 - 4 5 d 3 - a 1 f 9 - 1 b c 4 7 c 9 e b 1 f 1 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 S T   S u p � r i e u r   a u   B a c 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4 8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A u c u n & a m p ; 3 2 ; d i p l & a m p ; 2 4 4 ; m e < / d 1 p 1 : N a m e > < d 1 p 1 : O b j e c t T y p e > E l e m e n t < / d 1 p 1 : O b j e c t T y p e > < d 1 p 1 : P a r e n t   z : R e f = " i 7 9 6 9 " / > < d 1 p 1 : U U I D > 1 3 d a 9 f d c - 5 0 8 7 - 4 f b 2 - 8 3 9 7 - e c b 4 2 a e 0 1 1 5 4 < / d 1 p 1 : U U I D > < d 1 p 1 : _ p r o p e r t i e s   z : I d = " i 8 0 4 9 "   i : t y p e = " d 1 p 1 : M D M P r o p e r t i e s " > < d 1 p 1 : P a r e n t   z : R e f = " i 8 0 4 8 " / > < d 1 p 1 : U U I D > 3 c 4 8 3 d d e - 5 9 b 8 - 4 5 6 f - 9 0 0 b - e 0 f e d 9 2 2 8 4 b 9 < / d 1 p 1 : U U I D > < d 1 p 1 : _ e l e m e n t s > < d 2 : a n y T y p e   z : I d = " i 8 0 5 0 "   i : t y p e = " d 1 p 1 : M D M P r o p e r t y " > < d 1 p 1 : N a m e > S i g L e t t e r < / d 1 p 1 : N a m e > < d 1 p 1 : P a r e n t   z : R e f = " i 8 0 4 8 " / > < d 1 p 1 : U U I D > 7 8 8 e 8 e 9 e - 7 f 4 6 - 4 b d d - b e f 6 - e e 2 f d e 7 5 c b a 1 < / d 1 p 1 : U U I D > < d 1 p 1 : _ p r o p e r t i e s   z : I d = " i 8 0 5 1 "   i : t y p e = " d 1 p 1 : M D M P r o p e r t i e s " > < d 1 p 1 : P a r e n t   z : R e f = " i 8 0 5 0 " / > < d 1 p 1 : U U I D > 0 d e f b 0 b 6 - e 2 7 0 - 4 e a c - 9 c 6 6 - d 7 d a 7 d c e c 7 f 1 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5 2 " > < d 1 p 1 : U U I D > 2 1 0 8 4 9 0 8 - f b 6 8 - 4 2 f a - b 0 9 4 - 7 6 3 9 3 4 d 5 e 7 0 1 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4 9 " / > < d 1 p 1 : V a l u e   i : t y p e = " d 1 : s t r i n g " > < / d 1 p 1 : V a l u e > < / d 2 : a n y T y p e > < d 2 : a n y T y p e   z : I d = " i 8 0 5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4 8 " / > < d 1 p 1 : U U I D > 1 b 8 0 f 2 4 a - 1 8 c 9 - 4 0 e e - a 2 1 a - 9 f 5 f a b a 5 8 6 7 f < / d 1 p 1 : U U I D > < d 1 p 1 : C o n t a i n e r   z : R e f = " i 8 0 4 9 " / > < d 1 p 1 : V a l u e   i : t y p e = " d 1 : s t r i n g " > ' T 9 2 ' ! K : K 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5 4 " > < d 1 p 1 : U U I D > 7 7 5 0 e f 4 b - c f 6 5 - 4 0 3 5 - b 5 0 2 - b 8 2 f 7 b 4 d b e a 6 < / d 1 p 1 : U U I D > < d 1 p 1 : _ e l e m e n t s > < d 2 : a n y T y p e   z : R e f = " i 8 0 5 0 " / > < d 2 : a n y T y p e   z : R e f = " i 8 0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5 5 "   i : t y p e = " d 1 p 1 : L a b e l " > < d 1 p 1 : P a r e n t   z : R e f = " i 8 0 4 8 " / > < d 1 p 1 : U U I D > 2 1 1 d 7 7 e e - c d 4 b - 4 f 3 e - 8 f c 5 - c 5 e 9 2 a b 6 6 6 1 2 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 A u c u n   d i p l � m e 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5 6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C e r t i f i c a t & a m p ; 3 2 ; d & a m p ; 3 9 ; E t u d e s & a m p ; 3 2 ; P r i m a i r e s < / d 1 p 1 : N a m e > < d 1 p 1 : O b j e c t T y p e > E l e m e n t < / d 1 p 1 : O b j e c t T y p e > < d 1 p 1 : P a r e n t   z : R e f = " i 7 9 6 9 " / > < d 1 p 1 : U U I D > 4 3 2 6 6 c 9 d - 8 0 2 a - 4 6 c 4 - a 0 4 9 - 6 3 a 5 4 b 5 4 f 5 5 c < / d 1 p 1 : U U I D > < d 1 p 1 : _ p r o p e r t i e s   z : I d = " i 8 0 5 7 "   i : t y p e = " d 1 p 1 : M D M P r o p e r t i e s " > < d 1 p 1 : P a r e n t   z : R e f = " i 8 0 5 6 " / > < d 1 p 1 : U U I D > 7 e a 9 a e 3 0 - d e f f - 4 5 e 1 - 9 a 2 8 - e d 1 e 3 7 f c c b 9 1 < / d 1 p 1 : U U I D > < d 1 p 1 : _ e l e m e n t s > < d 2 : a n y T y p e   z : I d = " i 8 0 5 8 "   i : t y p e = " d 1 p 1 : M D M P r o p e r t y " > < d 1 p 1 : N a m e > S i g L e t t e r < / d 1 p 1 : N a m e > < d 1 p 1 : P a r e n t   z : R e f = " i 8 0 5 6 " / > < d 1 p 1 : U U I D > c 1 a a 4 4 4 0 - 9 8 2 0 - 4 8 6 4 - 9 f 7 5 - d e 5 3 f 9 c 6 c b 1 2 < / d 1 p 1 : U U I D > < d 1 p 1 : _ p r o p e r t i e s   z : I d = " i 8 0 5 9 "   i : t y p e = " d 1 p 1 : M D M P r o p e r t i e s " > < d 1 p 1 : P a r e n t   z : R e f = " i 8 0 5 8 " / > < d 1 p 1 : U U I D > 2 3 c 9 7 d 0 d - 2 7 6 2 - 4 d 0 c - a f d d - 4 4 1 0 5 9 9 a e d 4 6 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6 0 " > < d 1 p 1 : U U I D > 1 5 1 7 e f 4 a - e 7 9 3 - 4 0 9 2 - b 3 7 3 - e c e 6 2 3 4 6 3 c 3 b 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5 7 " / > < d 1 p 1 : V a l u e   i : t y p e = " d 1 : s t r i n g " > < / d 1 p 1 : V a l u e > < / d 2 : a n y T y p e > < d 2 : a n y T y p e   z : I d = " i 8 0 6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5 6 " / > < d 1 p 1 : U U I D > 8 2 e 3 0 4 6 9 - e d 6 4 - 4 0 2 f - 9 0 c 3 - a 2 5 7 2 7 e 7 e 0 1 a < / d 1 p 1 : U U I D > < d 1 p 1 : C o n t a i n e r   z : R e f = " i 8 0 5 7 " / > < d 1 p 1 : V a l u e   i : t y p e = " d 1 : s t r i n g " > ' T 9 2 ' ! L : L 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6 2 " > < d 1 p 1 : U U I D > d b f d 1 5 d 4 - 6 e b 4 - 4 a 0 5 - 9 e 5 b - 9 a 3 9 5 5 8 0 d 4 7 6 < / d 1 p 1 : U U I D > < d 1 p 1 : _ e l e m e n t s > < d 2 : a n y T y p e   z : R e f = " i 8 0 5 8 " / > < d 2 : a n y T y p e   z : R e f = " i 8 0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6 3 "   i : t y p e = " d 1 p 1 : L a b e l " > < d 1 p 1 : P a r e n t   z : R e f = " i 8 0 5 6 " / > < d 1 p 1 : U U I D > f 3 e f a b 2 1 - 7 9 3 a - 4 c b c - 9 5 9 6 - 9 8 0 a e a 7 4 2 d d b 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 C e r t i f i c a t   d ' E t u d e s   P r i m a i r e s 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6 4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B E P C & a m p ; 4 5 ; B r e v e t & a m p ; 3 2 ; d e s & a m p ; 3 2 ; c o l l & a m p ; 2 3 2 ; g e s < / d 1 p 1 : N a m e > < d 1 p 1 : O b j e c t T y p e > E l e m e n t < / d 1 p 1 : O b j e c t T y p e > < d 1 p 1 : P a r e n t   z : R e f = " i 7 9 6 9 " / > < d 1 p 1 : U U I D > 3 0 6 d 3 4 1 2 - 1 2 7 1 - 4 9 8 1 - b 2 5 a - a b f 2 e c 6 e 7 9 6 1 < / d 1 p 1 : U U I D > < d 1 p 1 : _ p r o p e r t i e s   z : I d = " i 8 0 6 5 "   i : t y p e = " d 1 p 1 : M D M P r o p e r t i e s " > < d 1 p 1 : P a r e n t   z : R e f = " i 8 0 6 4 " / > < d 1 p 1 : U U I D > 2 7 3 4 9 e 0 9 - 0 b b d - 4 3 9 d - 8 8 7 b - 4 c 8 8 4 7 5 7 e 9 e 2 < / d 1 p 1 : U U I D > < d 1 p 1 : _ e l e m e n t s > < d 2 : a n y T y p e   z : I d = " i 8 0 6 6 "   i : t y p e = " d 1 p 1 : M D M P r o p e r t y " > < d 1 p 1 : N a m e > S i g L e t t e r < / d 1 p 1 : N a m e > < d 1 p 1 : P a r e n t   z : R e f = " i 8 0 6 4 " / > < d 1 p 1 : U U I D > d b 1 8 8 b b 5 - 7 d 4 7 - 4 9 3 a - 8 a 3 6 - 2 3 1 7 6 9 1 d e b a f < / d 1 p 1 : U U I D > < d 1 p 1 : _ p r o p e r t i e s   z : I d = " i 8 0 6 7 "   i : t y p e = " d 1 p 1 : M D M P r o p e r t i e s " > < d 1 p 1 : P a r e n t   z : R e f = " i 8 0 6 6 " / > < d 1 p 1 : U U I D > 9 7 f d 0 c 3 2 - c 9 b 2 - 4 2 3 f - a e 2 1 - b b f b b f 1 7 3 d 9 4 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6 8 " > < d 1 p 1 : U U I D > d 6 4 b e 0 7 4 - 4 1 c 6 - 4 5 3 8 - 9 b e b - 3 c d a e 1 b 9 d e 1 d 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6 5 " / > < d 1 p 1 : V a l u e   i : t y p e = " d 1 : s t r i n g " > < / d 1 p 1 : V a l u e > < / d 2 : a n y T y p e > < d 2 : a n y T y p e   z : I d = " i 8 0 6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6 4 " / > < d 1 p 1 : U U I D > 1 1 5 a a 0 a f - 0 4 7 1 - 4 8 1 1 - a 0 a a - 4 8 3 b 8 9 5 a d 4 9 5 < / d 1 p 1 : U U I D > < d 1 p 1 : C o n t a i n e r   z : R e f = " i 8 0 6 5 " / > < d 1 p 1 : V a l u e   i : t y p e = " d 1 : s t r i n g " > ' T 9 2 ' ! M : M 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7 0 " > < d 1 p 1 : U U I D > 2 7 c 3 9 6 8 9 - 9 8 3 f - 4 e 2 1 - 9 e 5 9 - f 3 4 4 1 8 4 b 3 6 6 4 < / d 1 p 1 : U U I D > < d 1 p 1 : _ e l e m e n t s > < d 2 : a n y T y p e   z : R e f = " i 8 0 6 6 " / > < d 2 : a n y T y p e   z : R e f = " i 8 0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7 1 "   i : t y p e = " d 1 p 1 : L a b e l " > < d 1 p 1 : P a r e n t   z : R e f = " i 8 0 6 4 " / > < d 1 p 1 : U U I D > 9 c 5 f 7 a d b - 1 5 2 3 - 4 d b d - 8 7 8 c - 4 8 c 6 0 8 8 6 4 a b 1 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 B E P C - B r e v e t   d e s   c o l l � g e s 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7 2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C A P & a m p ; 4 5 ; B E P & a m p ; 3 2 ; & a m p ; 4 7 ; & a m p ; 3 2 ; C e r t i f i c a t & a m p ; 3 2 ; d e & a m p ; 3 2 ; F o r m a t i o n & a m p ; 3 2 ; G & a m p ; 2 3 3 ; n & a m p ; 2 3 3 ; r a l e & a m p ; 3 2 ; & a m p ; 4 0 ; C F G & a m p ; 4 1 ; & a m p ; 3 2 ; & a m p ; 4 7 ; & a m p ; 3 2 ; M C < / d 1 p 1 : N a m e > < d 1 p 1 : O b j e c t T y p e > E l e m e n t < / d 1 p 1 : O b j e c t T y p e > < d 1 p 1 : P a r e n t   z : R e f = " i 7 9 6 9 " / > < d 1 p 1 : U U I D > 3 f e d 8 5 d 3 - 6 4 a d - 4 6 3 6 - a a b 9 - 9 7 c 3 d c 2 d f f e 5 < / d 1 p 1 : U U I D > < d 1 p 1 : _ p r o p e r t i e s   z : I d = " i 8 0 7 3 "   i : t y p e = " d 1 p 1 : M D M P r o p e r t i e s " > < d 1 p 1 : P a r e n t   z : R e f = " i 8 0 7 2 " / > < d 1 p 1 : U U I D > 1 b e c 2 4 6 b - 0 6 d d - 4 b 5 5 - 8 b d e - c a 5 b a 1 d 2 d 0 c f < / d 1 p 1 : U U I D > < d 1 p 1 : _ e l e m e n t s > < d 2 : a n y T y p e   z : I d = " i 8 0 7 4 "   i : t y p e = " d 1 p 1 : M D M P r o p e r t y " > < d 1 p 1 : N a m e > S i g L e t t e r < / d 1 p 1 : N a m e > < d 1 p 1 : P a r e n t   z : R e f = " i 8 0 7 2 " / > < d 1 p 1 : U U I D > 5 f 0 c 6 b 6 e - 2 9 1 7 - 4 1 0 d - 9 d 4 c - 2 c e e 5 b 9 0 e c 1 0 < / d 1 p 1 : U U I D > < d 1 p 1 : _ p r o p e r t i e s   z : I d = " i 8 0 7 5 "   i : t y p e = " d 1 p 1 : M D M P r o p e r t i e s " > < d 1 p 1 : P a r e n t   z : R e f = " i 8 0 7 4 " / > < d 1 p 1 : U U I D > a 4 e a b 9 d a - 3 7 f c - 4 e 3 8 - 8 f 8 e - c c d 4 1 d 5 6 d 6 3 d 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7 6 " > < d 1 p 1 : U U I D > b a 6 1 2 b c 6 - 3 a 3 d - 4 f b 9 - a 7 e 2 - 3 a 1 e 4 9 3 a e 6 a 3 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7 3 " / > < d 1 p 1 : V a l u e   i : t y p e = " d 1 : s t r i n g " > < / d 1 p 1 : V a l u e > < / d 2 : a n y T y p e > < d 2 : a n y T y p e   z : I d = " i 8 0 7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7 2 " / > < d 1 p 1 : U U I D > 8 2 1 3 6 4 1 b - 6 3 e 6 - 4 c 2 a - a b 2 b - 0 a 6 5 2 d b 0 8 7 5 c < / d 1 p 1 : U U I D > < d 1 p 1 : C o n t a i n e r   z : R e f = " i 8 0 7 3 " / > < d 1 p 1 : V a l u e   i : t y p e = " d 1 : s t r i n g " > ' T 9 2 ' ! N : N 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7 8 " > < d 1 p 1 : U U I D > a 1 2 1 f d 7 3 - 7 6 0 0 - 4 9 4 6 - a 8 2 3 - 6 a 5 3 8 f b 4 8 8 1 3 < / d 1 p 1 : U U I D > < d 1 p 1 : _ e l e m e n t s > < d 2 : a n y T y p e   z : R e f = " i 8 0 7 4 " / > < d 2 : a n y T y p e   z : R e f = " i 8 0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7 9 "   i : t y p e = " d 1 p 1 : L a b e l " > < d 1 p 1 : P a r e n t   z : R e f = " i 8 0 7 2 " / > < d 1 p 1 : U U I D > 4 f 1 e 5 4 2 4 - 1 4 c 6 - 4 b e d - b 2 f b - c b b 4 f c 6 e c e 6 8 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 C A P - B E P   /   C e r t i f i c a t   d e   F o r m a t i o n   G � n � r a l e   ( C F G )   /   M C 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8 0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B a c & a m p ; 3 2 ; & a m p ; 4 7 ; & a m p ; 3 2 ; B r e v e t & a m p ; 3 2 ; P r o f e s s i o n n e l & a m p ; 3 2 ; & a m p ; 4 0 ; B P & a m p ; 4 1 ; & a m p ; 3 2 ; & a m p ; 4 7 ; & a m p ; 3 2 ; B r e v e t & a m p ; 3 2 ; d e & a m p ; 3 2 ; T e c h n i c i e n & a m p ; 3 2 ; & a m p ; 4 0 ; B T & a m p ; 4 1 ; < / d 1 p 1 : N a m e > < d 1 p 1 : O b j e c t T y p e > E l e m e n t < / d 1 p 1 : O b j e c t T y p e > < d 1 p 1 : P a r e n t   z : R e f = " i 7 9 6 9 " / > < d 1 p 1 : U U I D > 7 f d 6 0 a 6 d - a d 5 7 - 4 5 1 a - 9 1 6 2 - 6 7 d 3 b 4 e 4 1 c 8 c < / d 1 p 1 : U U I D > < d 1 p 1 : _ p r o p e r t i e s   z : I d = " i 8 0 8 1 "   i : t y p e = " d 1 p 1 : M D M P r o p e r t i e s " > < d 1 p 1 : P a r e n t   z : R e f = " i 8 0 8 0 " / > < d 1 p 1 : U U I D > 3 2 6 1 8 e c b - 9 7 c 7 - 4 4 9 1 - 9 8 2 d - f b e 7 1 3 4 7 b 0 2 3 < / d 1 p 1 : U U I D > < d 1 p 1 : _ e l e m e n t s > < d 2 : a n y T y p e   z : I d = " i 8 0 8 2 "   i : t y p e = " d 1 p 1 : M D M P r o p e r t y " > < d 1 p 1 : N a m e > S i g L e t t e r < / d 1 p 1 : N a m e > < d 1 p 1 : P a r e n t   z : R e f = " i 8 0 8 0 " / > < d 1 p 1 : U U I D > a 0 e d 3 4 2 a - 9 4 8 4 - 4 f 8 d - 8 3 1 4 - 7 2 9 3 1 e 2 4 8 c 9 5 < / d 1 p 1 : U U I D > < d 1 p 1 : _ p r o p e r t i e s   z : I d = " i 8 0 8 3 "   i : t y p e = " d 1 p 1 : M D M P r o p e r t i e s " > < d 1 p 1 : P a r e n t   z : R e f = " i 8 0 8 2 " / > < d 1 p 1 : U U I D > 6 1 7 4 d f a 0 - f 5 4 1 - 4 7 e d - b 7 3 5 - f c a c 3 e 4 e 1 f 4 4 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8 4 " > < d 1 p 1 : U U I D > 9 d 3 e e d 0 2 - 1 f b f - 4 f c 1 - 9 3 5 3 - 1 4 d a 5 f a a c d c 9 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8 1 " / > < d 1 p 1 : V a l u e   i : t y p e = " d 1 : s t r i n g " > < / d 1 p 1 : V a l u e > < / d 2 : a n y T y p e > < d 2 : a n y T y p e   z : I d = " i 8 0 8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8 0 " / > < d 1 p 1 : U U I D > 9 e 3 d 5 4 f 7 - 7 d a 4 - 4 d a 0 - a 4 5 0 - 8 1 7 d 2 a a 7 0 5 1 6 < / d 1 p 1 : U U I D > < d 1 p 1 : C o n t a i n e r   z : R e f = " i 8 0 8 1 " / > < d 1 p 1 : V a l u e   i : t y p e = " d 1 : s t r i n g " > ' T 9 2 ' ! O : O 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8 6 " > < d 1 p 1 : U U I D > 9 b e d 7 a 7 a - a 8 4 b - 4 a 2 4 - a a 0 a - 0 a b 0 3 c e 9 0 d e b < / d 1 p 1 : U U I D > < d 1 p 1 : _ e l e m e n t s > < d 2 : a n y T y p e   z : R e f = " i 8 0 8 2 " / > < d 2 : a n y T y p e   z : R e f = " i 8 0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8 7 "   i : t y p e = " d 1 p 1 : L a b e l " > < d 1 p 1 : P a r e n t   z : R e f = " i 8 0 8 0 " / > < d 1 p 1 : U U I D > 3 8 a e e 4 5 8 - 0 4 d 9 - 4 e 2 e - b 4 1 d - 3 e 3 5 b 8 1 d 7 8 8 e 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 B a c   /   B r e v e t   P r o f e s s i o n n e l   ( B P )   /   B r e v e t   d e   T e c h n i c i e n   ( B T ) 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8 8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D E U G & a m p ; 4 4 ; & a m p ; 3 2 ; B T S & a m p ; 4 4 ; & a m p ; 3 2 ; D U T < / d 1 p 1 : N a m e > < d 1 p 1 : O b j e c t T y p e > E l e m e n t < / d 1 p 1 : O b j e c t T y p e > < d 1 p 1 : P a r e n t   z : R e f = " i 7 9 6 9 " / > < d 1 p 1 : U U I D > e c f c 7 2 0 4 - 0 6 c 1 - 4 1 d 7 - 8 4 d 8 - a 6 b 4 c 8 b d f 1 b 9 < / d 1 p 1 : U U I D > < d 1 p 1 : _ p r o p e r t i e s   z : I d = " i 8 0 8 9 "   i : t y p e = " d 1 p 1 : M D M P r o p e r t i e s " > < d 1 p 1 : P a r e n t   z : R e f = " i 8 0 8 8 " / > < d 1 p 1 : U U I D > d 6 2 7 9 4 f b - 9 5 0 6 - 4 4 4 c - a 3 4 3 - 8 9 6 3 9 e 1 4 2 6 3 9 < / d 1 p 1 : U U I D > < d 1 p 1 : _ e l e m e n t s > < d 2 : a n y T y p e   z : I d = " i 8 0 9 0 "   i : t y p e = " d 1 p 1 : M D M P r o p e r t y " > < d 1 p 1 : N a m e > S i g L e t t e r < / d 1 p 1 : N a m e > < d 1 p 1 : P a r e n t   z : R e f = " i 8 0 8 8 " / > < d 1 p 1 : U U I D > f 7 3 5 1 7 5 a - 8 2 9 5 - 4 c d a - b 9 a f - a 0 2 4 4 5 3 2 3 3 1 a < / d 1 p 1 : U U I D > < d 1 p 1 : _ p r o p e r t i e s   z : I d = " i 8 0 9 1 "   i : t y p e = " d 1 p 1 : M D M P r o p e r t i e s " > < d 1 p 1 : P a r e n t   z : R e f = " i 8 0 9 0 " / > < d 1 p 1 : U U I D > 7 d 9 1 9 e 5 6 - f e 5 a - 4 7 8 0 - 9 f 9 8 - 8 e 0 5 c 2 4 3 c f a e 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0 9 2 " > < d 1 p 1 : U U I D > 5 8 c e b 8 a f - 3 d 0 2 - 4 d e 7 - b 9 9 a - a a a 5 c 7 0 0 5 5 4 2 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8 9 " / > < d 1 p 1 : V a l u e   i : t y p e = " d 1 : s t r i n g " > < / d 1 p 1 : V a l u e > < / d 2 : a n y T y p e > < d 2 : a n y T y p e   z : I d = " i 8 0 9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8 8 " / > < d 1 p 1 : U U I D > 2 2 8 e b 5 2 5 - c b f 9 - 4 f 0 6 - 9 8 0 f - 4 3 1 e b 3 2 0 3 c b 6 < / d 1 p 1 : U U I D > < d 1 p 1 : C o n t a i n e r   z : R e f = " i 8 0 8 9 " / > < d 1 p 1 : V a l u e   i : t y p e = " d 1 : s t r i n g " > ' T 9 2 ' ! P : P 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0 9 4 " > < d 1 p 1 : U U I D > 5 d c 4 e e 3 d - c b 7 8 - 4 9 7 b - a 0 f 6 - d a 3 6 6 1 7 0 4 a f b < / d 1 p 1 : U U I D > < d 1 p 1 : _ e l e m e n t s > < d 2 : a n y T y p e   z : R e f = " i 8 0 9 0 " / > < d 2 : a n y T y p e   z : R e f = " i 8 0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0 9 5 "   i : t y p e = " d 1 p 1 : L a b e l " > < d 1 p 1 : P a r e n t   z : R e f = " i 8 0 8 8 " / > < d 1 p 1 : U U I D > 5 e 2 e a d 8 4 - d 3 7 9 - 4 b 8 d - b b 8 9 - b 8 1 9 5 8 4 0 f 3 1 6 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 D E U G ,   B T S ,   D U T 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0 9 6 "   i : t y p e = " d 1 p 1 : E l e m e n t " > < d 1 p 1 : N a m e > D i p l & a m p ; 2 4 4 ; m e & a m p ; 3 2 ; a u & a m p ; 3 2 ; m o m e n t & a m p ; 3 2 ; d e & a m p ; 3 2 ; l a & a m p ; 3 2 ; d e m a n d e & a m p ; 3 2 ; d e & a m p ; 3 2 ; C I F & a m p ; 3 2 ; & a m p ; 4 5 ; & a m p ; 3 2 ; L i c e n c e & a m p ; 4 4 ; & a m p ; 3 2 ; M a s t e r & a m p ; 4 4 ; & a m p ; 3 2 ; I n g & a m p ; 2 3 3 ; n i e u r & a m p ; 4 4 ; & a m p ; 3 2 ; D o c t o r a t < / d 1 p 1 : N a m e > < d 1 p 1 : O b j e c t T y p e > E l e m e n t < / d 1 p 1 : O b j e c t T y p e > < d 1 p 1 : P a r e n t   z : R e f = " i 7 9 6 9 " / > < d 1 p 1 : U U I D > 0 2 2 c e 2 3 f - 9 c a c - 4 6 d 3 - 8 8 0 d - 4 9 a e 6 f 9 7 0 6 d c < / d 1 p 1 : U U I D > < d 1 p 1 : _ p r o p e r t i e s   z : I d = " i 8 0 9 7 "   i : t y p e = " d 1 p 1 : M D M P r o p e r t i e s " > < d 1 p 1 : P a r e n t   z : R e f = " i 8 0 9 6 " / > < d 1 p 1 : U U I D > 4 f 8 f 9 0 1 3 - 3 8 a 9 - 4 3 e 5 - 8 d 7 b - 2 a b d 9 5 1 5 e 9 7 b < / d 1 p 1 : U U I D > < d 1 p 1 : _ e l e m e n t s > < d 2 : a n y T y p e   z : I d = " i 8 0 9 8 "   i : t y p e = " d 1 p 1 : M D M P r o p e r t y " > < d 1 p 1 : N a m e > S i g L e t t e r < / d 1 p 1 : N a m e > < d 1 p 1 : P a r e n t   z : R e f = " i 8 0 9 6 " / > < d 1 p 1 : U U I D > e b 9 e c 9 f 4 - 9 5 3 8 - 4 d 3 5 - 9 3 c c - 0 8 9 d 9 0 8 e 6 5 6 b < / d 1 p 1 : U U I D > < d 1 p 1 : _ p r o p e r t i e s   z : I d = " i 8 0 9 9 "   i : t y p e = " d 1 p 1 : M D M P r o p e r t i e s " > < d 1 p 1 : P a r e n t   z : R e f = " i 8 0 9 8 " / > < d 1 p 1 : U U I D > 7 2 7 6 b 8 c 0 - f e e 2 - 4 a 2 8 - a 7 c 1 - 9 2 9 1 f 6 6 c 6 d 2 d 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0 0 " > < d 1 p 1 : U U I D > c e c a 3 7 c d - 6 8 c 0 - 4 6 4 9 - b 2 1 3 - f e 9 f 3 6 a 8 e f c 4 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0 9 7 " / > < d 1 p 1 : V a l u e   i : t y p e = " d 1 : s t r i n g " > < / d 1 p 1 : V a l u e > < / d 2 : a n y T y p e > < d 2 : a n y T y p e   z : I d = " i 8 1 0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0 9 6 " / > < d 1 p 1 : U U I D > f 2 2 5 b 3 0 f - c 9 c 9 - 4 8 4 4 - b 5 b e - 2 f 3 9 2 6 a 6 c 6 0 3 < / d 1 p 1 : U U I D > < d 1 p 1 : C o n t a i n e r   z : R e f = " i 8 0 9 7 " / > < d 1 p 1 : V a l u e   i : t y p e = " d 1 : s t r i n g " > ' T 9 2 ' ! Q : Q 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0 2 " > < d 1 p 1 : U U I D > 7 d c 7 e b e d - 3 2 2 9 - 4 b 6 0 - b f 4 c - 7 9 b 9 5 3 e 4 c 9 6 6 < / d 1 p 1 : U U I D > < d 1 p 1 : _ e l e m e n t s > < d 2 : a n y T y p e   z : R e f = " i 8 0 9 8 " / > < d 2 : a n y T y p e   z : R e f = " i 8 1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0 3 "   i : t y p e = " d 1 p 1 : L a b e l " > < d 1 p 1 : P a r e n t   z : R e f = " i 8 0 9 6 " / > < d 1 p 1 : U U I D > 0 5 9 6 5 5 0 b - f 9 3 1 - 4 1 4 9 - a 2 9 c - 7 6 4 c d 5 a 5 5 d 9 f 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 D i p l � m e   a u   m o m e n t   d e   l a   d e m a n d e   d e   C I F   -   L i c e n c e ,   M a s t e r ,   I n g � n i e u r ,   D o c t o r a t 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0 4 "   i : t y p e = " d 1 p 1 : E l e m e n t " > < d 1 p 1 : N a m e > S i t u a t i o n & a m p ; 3 2 ; p r o f e s s i o n n e l l e & a m p ; 3 2 ; a u & a m p ; 3 2 ; m o m e n t & a m p ; 3 2 ; d e & a m p ; 3 2 ; l a & a m p ; 3 2 ; d e m a n d e & a m p ; 3 2 ; d e & a m p ; 3 2 ; C I F & a m p ; 3 2 ; & a m p ; 4 5 ; & a m p ; 3 2 ; S T & a m p ; 3 2 ; E n & a m p ; 3 2 ; e m p l o i < / d 1 p 1 : N a m e > < d 1 p 1 : O b j e c t T y p e > E l e m e n t < / d 1 p 1 : O b j e c t T y p e > < d 1 p 1 : P a r e n t   z : R e f = " i 7 9 6 9 " / > < d 1 p 1 : U U I D > d f 9 7 6 f 8 e - 1 8 d 1 - 4 9 a 9 - b b d 9 - e 6 9 d 2 0 8 0 4 0 9 1 < / d 1 p 1 : U U I D > < d 1 p 1 : _ p r o p e r t i e s   z : I d = " i 8 1 0 5 "   i : t y p e = " d 1 p 1 : M D M P r o p e r t i e s " > < d 1 p 1 : P a r e n t   z : R e f = " i 8 1 0 4 " / > < d 1 p 1 : U U I D > 8 a 1 0 8 8 5 a - c e c 4 - 4 a b 8 - b 5 7 a - f b 2 b 3 9 9 7 b 4 7 8 < / d 1 p 1 : U U I D > < d 1 p 1 : _ e l e m e n t s > < d 2 : a n y T y p e   z : I d = " i 8 1 0 6 "   i : t y p e = " d 1 p 1 : M D M P r o p e r t y " > < d 1 p 1 : N a m e > S i g L e t t e r < / d 1 p 1 : N a m e > < d 1 p 1 : P a r e n t   z : R e f = " i 8 1 0 4 " / > < d 1 p 1 : U U I D > 9 3 4 5 4 b e b - b 3 a b - 4 7 f 9 - 8 a 1 a - 5 a d f 0 4 8 5 1 c d 7 < / d 1 p 1 : U U I D > < d 1 p 1 : _ p r o p e r t i e s   z : I d = " i 8 1 0 7 "   i : t y p e = " d 1 p 1 : M D M P r o p e r t i e s " > < d 1 p 1 : P a r e n t   z : R e f = " i 8 1 0 6 " / > < d 1 p 1 : U U I D > 3 c 6 1 e d c 9 - a b 4 e - 4 a 8 4 - b 4 3 f - 1 a 7 2 6 e 9 d 5 7 4 a 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0 8 " > < d 1 p 1 : U U I D > b b c 6 c f 8 a - 0 7 a d - 4 6 5 1 - a a 4 7 - f d e 2 4 8 c 7 3 5 3 4 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0 5 " / > < d 1 p 1 : V a l u e   i : t y p e = " d 1 : s t r i n g " > < / d 1 p 1 : V a l u e > < / d 2 : a n y T y p e > < d 2 : a n y T y p e   z : I d = " i 8 1 0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0 4 " / > < d 1 p 1 : U U I D > 8 1 3 8 f f 1 f - e 2 d d - 4 2 0 f - 9 9 e 3 - 9 d 8 c 0 e b 6 7 3 4 6 < / d 1 p 1 : U U I D > < d 1 p 1 : C o n t a i n e r   z : R e f = " i 8 1 0 5 " / > < d 1 p 1 : V a l u e   i : t y p e = " d 1 : s t r i n g " > ' T 9 2 ' ! R : R 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1 0 " > < d 1 p 1 : U U I D > f 5 b b 8 2 7 a - f d 5 d - 4 4 3 2 - a 3 4 d - 7 5 f 4 d b 5 6 0 1 c 9 < / d 1 p 1 : U U I D > < d 1 p 1 : _ e l e m e n t s > < d 2 : a n y T y p e   z : R e f = " i 8 1 0 6 " / > < d 2 : a n y T y p e   z : R e f = " i 8 1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1 1 "   i : t y p e = " d 1 p 1 : L a b e l " > < d 1 p 1 : P a r e n t   z : R e f = " i 8 1 0 4 " / > < d 1 p 1 : U U I D > 9 0 7 d f e e 4 - 0 8 4 7 - 4 b 8 9 - a 2 1 1 - d b 1 d b 3 c e a 9 5 e 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 a u   m o m e n t   d e   l a   d e m a n d e   d e   C I F   -   S T   E n   e m p l o i 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1 2 "   i : t y p e = " d 1 p 1 : E l e m e n t " > < d 1 p 1 : N a m e > S i t u a t i o n & a m p ; 3 2 ; p r o f e s s i o n n e l l e & a m p ; 3 2 ; a u & a m p ; 3 2 ; m o m e n t & a m p ; 3 2 ; d e & a m p ; 3 2 ; l a & a m p ; 3 2 ; d e m a n d e & a m p ; 3 2 ; d e & a m p ; 3 2 ; C I F & a m p ; 3 2 ; & a m p ; 4 5 ; & a m p ; 3 2 ; E n & a m p ; 3 2 ; C D I < / d 1 p 1 : N a m e > < d 1 p 1 : O b j e c t T y p e > E l e m e n t < / d 1 p 1 : O b j e c t T y p e > < d 1 p 1 : P a r e n t   z : R e f = " i 7 9 6 9 " / > < d 1 p 1 : U U I D > 8 e 5 6 6 7 4 4 - 5 9 a 7 - 4 4 4 e - 8 8 f d - 7 8 c b e 5 6 5 5 8 b a < / d 1 p 1 : U U I D > < d 1 p 1 : _ p r o p e r t i e s   z : I d = " i 8 1 1 3 "   i : t y p e = " d 1 p 1 : M D M P r o p e r t i e s " > < d 1 p 1 : P a r e n t   z : R e f = " i 8 1 1 2 " / > < d 1 p 1 : U U I D > 9 e 4 0 d 1 0 7 - 4 4 9 1 - 4 7 d 3 - b 1 5 c - e d 9 1 d e b c 0 2 8 8 < / d 1 p 1 : U U I D > < d 1 p 1 : _ e l e m e n t s > < d 2 : a n y T y p e   z : I d = " i 8 1 1 4 "   i : t y p e = " d 1 p 1 : M D M P r o p e r t y " > < d 1 p 1 : N a m e > S i g L e t t e r < / d 1 p 1 : N a m e > < d 1 p 1 : P a r e n t   z : R e f = " i 8 1 1 2 " / > < d 1 p 1 : U U I D > f 5 2 1 9 0 6 1 - c 4 b a - 4 e f 4 - a 6 8 6 - c 5 4 0 f 6 4 5 5 a b 0 < / d 1 p 1 : U U I D > < d 1 p 1 : _ p r o p e r t i e s   z : I d = " i 8 1 1 5 "   i : t y p e = " d 1 p 1 : M D M P r o p e r t i e s " > < d 1 p 1 : P a r e n t   z : R e f = " i 8 1 1 4 " / > < d 1 p 1 : U U I D > 9 b 8 8 4 c 9 4 - 0 4 0 5 - 4 a 7 4 - a 0 f f - d 1 e d b 1 a a a c 4 7 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1 6 " > < d 1 p 1 : U U I D > b 2 7 5 d d 1 f - 7 b 2 5 - 4 b f 6 - b d f f - 3 b f 3 e 8 2 0 e a 4 a 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1 3 " / > < d 1 p 1 : V a l u e   i : t y p e = " d 1 : s t r i n g " > < / d 1 p 1 : V a l u e > < / d 2 : a n y T y p e > < d 2 : a n y T y p e   z : I d = " i 8 1 1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1 2 " / > < d 1 p 1 : U U I D > 3 6 9 c 3 7 3 9 - c a 6 b - 4 f b e - 9 e c b - 5 3 4 c 9 0 3 a 1 3 c 4 < / d 1 p 1 : U U I D > < d 1 p 1 : C o n t a i n e r   z : R e f = " i 8 1 1 3 " / > < d 1 p 1 : V a l u e   i : t y p e = " d 1 : s t r i n g " > ' T 9 2 ' ! S : S 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1 8 " > < d 1 p 1 : U U I D > 8 a 4 c 8 4 8 f - d 2 a 3 - 4 8 e 3 - a 1 6 e - 0 c c 6 0 c b f 9 1 0 a < / d 1 p 1 : U U I D > < d 1 p 1 : _ e l e m e n t s > < d 2 : a n y T y p e   z : R e f = " i 8 1 1 4 " / > < d 2 : a n y T y p e   z : R e f = " i 8 1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1 9 "   i : t y p e = " d 1 p 1 : L a b e l " > < d 1 p 1 : P a r e n t   z : R e f = " i 8 1 1 2 " / > < d 1 p 1 : U U I D > 6 a 4 0 2 d c 7 - 5 1 4 4 - 4 c 2 7 - 9 7 8 e - 0 7 a 5 d f 1 2 d 1 a 2 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 a u   m o m e n t   d e   l a   d e m a n d e   d e   C I F   -   E n   C D I 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2 0 "   i : t y p e = " d 1 p 1 : E l e m e n t " > < d 1 p 1 : N a m e > S i t u a t i o n & a m p ; 3 2 ; p r o f e s s i o n n e l l e & a m p ; 3 2 ; a u & a m p ; 3 2 ; m o m e n t & a m p ; 3 2 ; d e & a m p ; 3 2 ; l a & a m p ; 3 2 ; d e m a n d e & a m p ; 3 2 ; d e & a m p ; 3 2 ; C I F & a m p ; 3 2 ; & a m p ; 4 5 ; & a m p ; 3 2 ; E n & a m p ; 3 2 ; C D D < / d 1 p 1 : N a m e > < d 1 p 1 : O b j e c t T y p e > E l e m e n t < / d 1 p 1 : O b j e c t T y p e > < d 1 p 1 : P a r e n t   z : R e f = " i 7 9 6 9 " / > < d 1 p 1 : U U I D > 8 c 1 b 5 1 c 6 - 0 b f 3 - 4 8 3 6 - a 2 e 3 - 8 f 9 d c 7 f a 7 f 1 5 < / d 1 p 1 : U U I D > < d 1 p 1 : _ p r o p e r t i e s   z : I d = " i 8 1 2 1 "   i : t y p e = " d 1 p 1 : M D M P r o p e r t i e s " > < d 1 p 1 : P a r e n t   z : R e f = " i 8 1 2 0 " / > < d 1 p 1 : U U I D > 3 0 3 9 a 6 5 0 - 2 1 0 e - 4 d c d - 9 3 3 3 - b 4 a d b b 6 8 5 2 a e < / d 1 p 1 : U U I D > < d 1 p 1 : _ e l e m e n t s > < d 2 : a n y T y p e   z : I d = " i 8 1 2 2 "   i : t y p e = " d 1 p 1 : M D M P r o p e r t y " > < d 1 p 1 : N a m e > S i g L e t t e r < / d 1 p 1 : N a m e > < d 1 p 1 : P a r e n t   z : R e f = " i 8 1 2 0 " / > < d 1 p 1 : U U I D > 5 f 2 5 0 6 8 1 - 3 c b e - 4 c a b - 8 e b 9 - a 2 a 1 7 0 0 2 f 5 6 3 < / d 1 p 1 : U U I D > < d 1 p 1 : _ p r o p e r t i e s   z : I d = " i 8 1 2 3 "   i : t y p e = " d 1 p 1 : M D M P r o p e r t i e s " > < d 1 p 1 : P a r e n t   z : R e f = " i 8 1 2 2 " / > < d 1 p 1 : U U I D > 1 1 a 1 0 9 2 1 - 6 b 7 6 - 4 3 b 8 - 9 0 0 e - 9 2 2 2 6 9 7 2 3 c e c 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2 4 " > < d 1 p 1 : U U I D > c 3 f d 8 e 1 7 - b d d 0 - 4 6 8 1 - b 1 f 2 - 0 5 f 0 9 3 a c f 1 f 8 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2 1 " / > < d 1 p 1 : V a l u e   i : t y p e = " d 1 : s t r i n g " > < / d 1 p 1 : V a l u e > < / d 2 : a n y T y p e > < d 2 : a n y T y p e   z : I d = " i 8 1 2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2 0 " / > < d 1 p 1 : U U I D > 4 1 9 1 f 1 d 9 - 0 0 6 d - 4 3 9 9 - a 7 6 9 - 1 e 8 c 5 7 a 9 d 7 d c < / d 1 p 1 : U U I D > < d 1 p 1 : C o n t a i n e r   z : R e f = " i 8 1 2 1 " / > < d 1 p 1 : V a l u e   i : t y p e = " d 1 : s t r i n g " > ' T 9 2 ' ! T : T 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2 6 " > < d 1 p 1 : U U I D > 0 7 f 4 3 e 9 b - d 5 c 8 - 4 a f 0 - a 2 8 8 - a d 9 1 5 0 3 8 e c 4 6 < / d 1 p 1 : U U I D > < d 1 p 1 : _ e l e m e n t s > < d 2 : a n y T y p e   z : R e f = " i 8 1 2 2 " / > < d 2 : a n y T y p e   z : R e f = " i 8 1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2 7 "   i : t y p e = " d 1 p 1 : L a b e l " > < d 1 p 1 : P a r e n t   z : R e f = " i 8 1 2 0 " / > < d 1 p 1 : U U I D > d f c f 5 3 9 f - 9 3 3 5 - 4 1 f 3 - 8 f 5 6 - 9 1 6 e 4 8 4 5 0 8 7 1 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 a u   m o m e n t   d e   l a   d e m a n d e   d e   C I F   -   E n   C D D 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2 8 "   i : t y p e = " d 1 p 1 : E l e m e n t " > < d 1 p 1 : N a m e > S i t u a t i o n & a m p ; 3 2 ; p r o f e s s i o n n e l l e & a m p ; 3 2 ; a u & a m p ; 3 2 ; m o m e n t & a m p ; 3 2 ; d e & a m p ; 3 2 ; l a & a m p ; 3 2 ; d e m a n d e & a m p ; 3 2 ; d e & a m p ; 3 2 ; C I F & a m p ; 3 2 ; & a m p ; 4 5 ; & a m p ; 3 2 ; E n & a m p ; 3 2 ; i n t & a m p ; 2 3 3 ; r i m < / d 1 p 1 : N a m e > < d 1 p 1 : O b j e c t T y p e > E l e m e n t < / d 1 p 1 : O b j e c t T y p e > < d 1 p 1 : P a r e n t   z : R e f = " i 7 9 6 9 " / > < d 1 p 1 : U U I D > 0 5 d e 2 3 c b - 6 c 5 2 - 4 8 2 9 - 8 2 b 8 - 5 1 8 6 6 6 3 5 5 1 7 8 < / d 1 p 1 : U U I D > < d 1 p 1 : _ p r o p e r t i e s   z : I d = " i 8 1 2 9 "   i : t y p e = " d 1 p 1 : M D M P r o p e r t i e s " > < d 1 p 1 : P a r e n t   z : R e f = " i 8 1 2 8 " / > < d 1 p 1 : U U I D > c 7 b a 5 c 6 f - 8 5 4 6 - 4 2 8 2 - a 7 c 8 - 2 5 6 c d 9 1 9 9 5 0 5 < / d 1 p 1 : U U I D > < d 1 p 1 : _ e l e m e n t s > < d 2 : a n y T y p e   z : I d = " i 8 1 3 0 "   i : t y p e = " d 1 p 1 : M D M P r o p e r t y " > < d 1 p 1 : N a m e > S i g L e t t e r < / d 1 p 1 : N a m e > < d 1 p 1 : P a r e n t   z : R e f = " i 8 1 2 8 " / > < d 1 p 1 : U U I D > d 6 e d 8 2 e 9 - c 1 b b - 4 f f a - 9 9 3 8 - 5 3 7 f 0 2 1 2 7 6 a 3 < / d 1 p 1 : U U I D > < d 1 p 1 : _ p r o p e r t i e s   z : I d = " i 8 1 3 1 "   i : t y p e = " d 1 p 1 : M D M P r o p e r t i e s " > < d 1 p 1 : P a r e n t   z : R e f = " i 8 1 3 0 " / > < d 1 p 1 : U U I D > a 0 c 3 f 9 7 f - 1 f 4 c - 4 b 3 a - 8 d 0 c - 4 3 2 c b 3 d 6 3 d e 8 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3 2 " > < d 1 p 1 : U U I D > 6 2 a 0 8 f 1 8 - 2 3 1 1 - 4 c 3 e - a 6 1 e - 6 7 6 7 e 5 b e c 5 a 1 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2 9 " / > < d 1 p 1 : V a l u e   i : t y p e = " d 1 : s t r i n g " > < / d 1 p 1 : V a l u e > < / d 2 : a n y T y p e > < d 2 : a n y T y p e   z : I d = " i 8 1 3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2 8 " / > < d 1 p 1 : U U I D > 4 7 d a f 7 6 b - a 6 6 5 - 4 4 e 7 - 8 c 7 0 - 3 8 9 2 a 5 e 3 4 f f 8 < / d 1 p 1 : U U I D > < d 1 p 1 : C o n t a i n e r   z : R e f = " i 8 1 2 9 " / > < d 1 p 1 : V a l u e   i : t y p e = " d 1 : s t r i n g " > ' T 9 2 ' ! U : U 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3 4 " > < d 1 p 1 : U U I D > 2 d b 1 e 4 9 f - f 5 2 1 - 4 5 6 f - 8 9 a a - c d 3 4 0 e 6 8 f 3 c 9 < / d 1 p 1 : U U I D > < d 1 p 1 : _ e l e m e n t s > < d 2 : a n y T y p e   z : R e f = " i 8 1 3 0 " / > < d 2 : a n y T y p e   z : R e f = " i 8 1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3 5 "   i : t y p e = " d 1 p 1 : L a b e l " > < d 1 p 1 : P a r e n t   z : R e f = " i 8 1 2 8 " / > < d 1 p 1 : U U I D > 6 f 2 a 0 7 d f - 4 2 9 1 - 4 4 4 2 - 9 b 8 4 - c 6 f d 3 4 9 5 8 d 9 6 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 a u   m o m e n t   d e   l a   d e m a n d e   d e   C I F   -   E n   i n t � r i m 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3 6 "   i : t y p e = " d 1 p 1 : E l e m e n t " > < d 1 p 1 : N a m e > S i t u a t i o n & a m p ; 3 2 ; p r o f e s s i o n n e l l e & a m p ; 3 2 ; a u & a m p ; 3 2 ; m o m e n t & a m p ; 3 2 ; d e & a m p ; 3 2 ; l a & a m p ; 3 2 ; d e m a n d e & a m p ; 3 2 ; d e & a m p ; 3 2 ; C I F & a m p ; 3 2 ; & a m p ; 4 5 ; & a m p ; 3 2 ; E n & a m p ; 3 2 ; r e c h e r c h e & a m p ; 3 2 ; d & a m p ; 3 9 ; e m p l o i < / d 1 p 1 : N a m e > < d 1 p 1 : O b j e c t T y p e > E l e m e n t < / d 1 p 1 : O b j e c t T y p e > < d 1 p 1 : P a r e n t   z : R e f = " i 7 9 6 9 " / > < d 1 p 1 : U U I D > 8 5 1 e b 1 4 2 - 2 0 b 0 - 4 8 d 6 - a 5 5 4 - c c 8 b e 7 1 6 e 9 f 1 < / d 1 p 1 : U U I D > < d 1 p 1 : _ p r o p e r t i e s   z : I d = " i 8 1 3 7 "   i : t y p e = " d 1 p 1 : M D M P r o p e r t i e s " > < d 1 p 1 : P a r e n t   z : R e f = " i 8 1 3 6 " / > < d 1 p 1 : U U I D > b d f c 8 8 c b - 3 4 2 3 - 4 6 0 9 - 9 c 9 a - 2 c 5 8 8 b d f 6 c e 3 < / d 1 p 1 : U U I D > < d 1 p 1 : _ e l e m e n t s > < d 2 : a n y T y p e   z : I d = " i 8 1 3 8 "   i : t y p e = " d 1 p 1 : M D M P r o p e r t y " > < d 1 p 1 : N a m e > S i g L e t t e r < / d 1 p 1 : N a m e > < d 1 p 1 : P a r e n t   z : R e f = " i 8 1 3 6 " / > < d 1 p 1 : U U I D > f 2 d 0 a 0 7 b - 6 e f 6 - 4 e 0 a - 9 5 6 6 - 2 b 2 5 2 6 4 0 6 6 3 4 < / d 1 p 1 : U U I D > < d 1 p 1 : _ p r o p e r t i e s   z : I d = " i 8 1 3 9 "   i : t y p e = " d 1 p 1 : M D M P r o p e r t i e s " > < d 1 p 1 : P a r e n t   z : R e f = " i 8 1 3 8 " / > < d 1 p 1 : U U I D > 1 e f 2 0 e a e - d 2 8 2 - 4 6 f c - b 9 8 c - 2 c 0 8 8 6 e c 3 c 2 4 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4 0 " > < d 1 p 1 : U U I D > 8 0 6 b d e 2 9 - 4 6 6 3 - 4 9 e 3 - 9 a 6 e - 7 3 1 6 5 d 1 2 f d 8 a 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3 7 " / > < d 1 p 1 : V a l u e   i : t y p e = " d 1 : s t r i n g " > < / d 1 p 1 : V a l u e > < / d 2 : a n y T y p e > < d 2 : a n y T y p e   z : I d = " i 8 1 4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3 6 " / > < d 1 p 1 : U U I D > a d b f f 2 1 6 - 3 9 0 3 - 4 4 1 6 - a 7 4 9 - 1 b 4 4 1 8 f f 4 f 2 f < / d 1 p 1 : U U I D > < d 1 p 1 : C o n t a i n e r   z : R e f = " i 8 1 3 7 " / > < d 1 p 1 : V a l u e   i : t y p e = " d 1 : s t r i n g " > ' T 9 2 ' ! V : V 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4 2 " > < d 1 p 1 : U U I D > 0 6 1 f 6 3 7 a - 8 c a 5 - 4 5 a 2 - 8 b c e - 8 1 7 8 8 2 2 e d b 8 6 < / d 1 p 1 : U U I D > < d 1 p 1 : _ e l e m e n t s > < d 2 : a n y T y p e   z : R e f = " i 8 1 3 8 " / > < d 2 : a n y T y p e   z : R e f = " i 8 1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4 3 "   i : t y p e = " d 1 p 1 : L a b e l " > < d 1 p 1 : P a r e n t   z : R e f = " i 8 1 3 6 " / > < d 1 p 1 : U U I D > 8 7 d 3 4 7 0 9 - 1 e b 1 - 4 6 2 8 - a 5 5 3 - e 7 0 7 a 6 8 6 3 8 5 d 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 a u   m o m e n t   d e   l a   d e m a n d e   d e   C I F   -   E n   r e c h e r c h e   d ' e m p l o i 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4 4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S T & a m p ; 3 2 ; E m p l o y & a m p ; 2 3 3 ; s & a m p ; 3 2 ; e t & a m p ; 3 2 ; O u v r i e r s < / d 1 p 1 : N a m e > < d 1 p 1 : O b j e c t T y p e > E l e m e n t < / d 1 p 1 : O b j e c t T y p e > < d 1 p 1 : P a r e n t   z : R e f = " i 7 9 6 9 " / > < d 1 p 1 : U U I D > e 3 d 9 9 f 9 6 - 7 c e 3 - 4 2 3 5 - a 6 9 3 - 6 3 f b 2 2 7 f f a 3 2 < / d 1 p 1 : U U I D > < d 1 p 1 : _ p r o p e r t i e s   z : I d = " i 8 1 4 5 "   i : t y p e = " d 1 p 1 : M D M P r o p e r t i e s " > < d 1 p 1 : P a r e n t   z : R e f = " i 8 1 4 4 " / > < d 1 p 1 : U U I D > f d 5 0 4 0 4 c - 0 7 6 0 - 4 d 2 5 - a e 3 3 - 1 0 e 1 5 0 4 2 2 9 7 2 < / d 1 p 1 : U U I D > < d 1 p 1 : _ e l e m e n t s > < d 2 : a n y T y p e   z : I d = " i 8 1 4 6 "   i : t y p e = " d 1 p 1 : M D M P r o p e r t y " > < d 1 p 1 : N a m e > S i g L e t t e r < / d 1 p 1 : N a m e > < d 1 p 1 : P a r e n t   z : R e f = " i 8 1 4 4 " / > < d 1 p 1 : U U I D > 2 0 a 7 f 8 6 a - 0 5 c d - 4 0 d f - a 8 7 c - a 7 2 8 0 a e c 8 0 f c < / d 1 p 1 : U U I D > < d 1 p 1 : _ p r o p e r t i e s   z : I d = " i 8 1 4 7 "   i : t y p e = " d 1 p 1 : M D M P r o p e r t i e s " > < d 1 p 1 : P a r e n t   z : R e f = " i 8 1 4 6 " / > < d 1 p 1 : U U I D > 3 9 1 7 d 2 6 b - b a 6 7 - 4 d 7 5 - a d 9 1 - 0 7 b 1 d b 6 6 6 2 a 2 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4 8 " > < d 1 p 1 : U U I D > 3 3 6 5 c 2 3 1 - 7 e 1 7 - 4 d 2 0 - a 4 9 b - 6 e 3 9 8 d 6 a e 7 6 a 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4 5 " / > < d 1 p 1 : V a l u e   i : t y p e = " d 1 : s t r i n g " > < / d 1 p 1 : V a l u e > < / d 2 : a n y T y p e > < d 2 : a n y T y p e   z : I d = " i 8 1 4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4 4 " / > < d 1 p 1 : U U I D > 5 7 1 0 0 3 2 7 - 6 b 6 8 - 4 f e 0 - 9 0 a c - 8 5 c c b c 4 6 8 2 b b < / d 1 p 1 : U U I D > < d 1 p 1 : C o n t a i n e r   z : R e f = " i 8 1 4 5 " / > < d 1 p 1 : V a l u e   i : t y p e = " d 1 : s t r i n g " > ' T 9 2 ' ! W : W 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5 0 " > < d 1 p 1 : U U I D > 6 9 c f 7 c 8 4 - d 1 e 3 - 4 0 a 2 - b 2 3 c - 1 8 4 a 0 7 f 0 8 1 e 5 < / d 1 p 1 : U U I D > < d 1 p 1 : _ e l e m e n t s > < d 2 : a n y T y p e   z : R e f = " i 8 1 4 6 " / > < d 2 : a n y T y p e   z : R e f = " i 8 1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5 1 "   i : t y p e = " d 1 p 1 : L a b e l " > < d 1 p 1 : P a r e n t   z : R e f = " i 8 1 4 4 " / > < d 1 p 1 : U U I D > 0 8 7 8 4 e 9 8 - b 4 b 6 - 4 8 a 8 - b 9 4 1 - 3 6 0 f 0 b 4 2 b 1 d 8 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 S T   E m p l o y � s   e t 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5 2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& a m p ; 4 6 ; & a m p ; 4 6 ; & a m p ; 4 6 ; & a m p ; 3 2 ; d o n t & a m p ; 3 2 ; S T & a m p ; 3 2 ; O u v r i e r s < / d 1 p 1 : N a m e > < d 1 p 1 : O b j e c t T y p e > E l e m e n t < / d 1 p 1 : O b j e c t T y p e > < d 1 p 1 : P a r e n t   z : R e f = " i 7 9 6 9 " / > < d 1 p 1 : U U I D > 3 1 f e 5 0 4 f - 8 f 6 5 - 4 a a c - a c b d - b 3 f 6 1 f d 1 7 d 6 5 < / d 1 p 1 : U U I D > < d 1 p 1 : _ p r o p e r t i e s   z : I d = " i 8 1 5 3 "   i : t y p e = " d 1 p 1 : M D M P r o p e r t i e s " > < d 1 p 1 : P a r e n t   z : R e f = " i 8 1 5 2 " / > < d 1 p 1 : U U I D > 7 f 5 9 9 3 9 2 - f 3 2 f - 4 2 a 9 - a 8 5 e - 5 3 2 4 1 a d a 4 f c e < / d 1 p 1 : U U I D > < d 1 p 1 : _ e l e m e n t s > < d 2 : a n y T y p e   z : I d = " i 8 1 5 4 "   i : t y p e = " d 1 p 1 : M D M P r o p e r t y " > < d 1 p 1 : N a m e > S i g L e t t e r < / d 1 p 1 : N a m e > < d 1 p 1 : P a r e n t   z : R e f = " i 8 1 5 2 " / > < d 1 p 1 : U U I D > 0 2 d c d 4 2 b - e f 3 3 - 4 d b 1 - b c 0 0 - c 7 b d f 2 8 0 d 0 f c < / d 1 p 1 : U U I D > < d 1 p 1 : _ p r o p e r t i e s   z : I d = " i 8 1 5 5 "   i : t y p e = " d 1 p 1 : M D M P r o p e r t i e s " > < d 1 p 1 : P a r e n t   z : R e f = " i 8 1 5 4 " / > < d 1 p 1 : U U I D > 2 a e 7 4 2 9 7 - 2 1 3 5 - 4 b f b - a 5 1 6 - b e 0 f f a e 7 a d 5 2 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5 6 " > < d 1 p 1 : U U I D > b 8 6 8 6 7 2 4 - f 5 6 0 - 4 7 e 4 - 8 b b 5 - 7 1 9 b 9 f e a 2 c 4 9 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5 3 " / > < d 1 p 1 : V a l u e   i : t y p e = " d 1 : s t r i n g " > < / d 1 p 1 : V a l u e > < / d 2 : a n y T y p e > < d 2 : a n y T y p e   z : I d = " i 8 1 5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5 2 " / > < d 1 p 1 : U U I D > 7 6 5 c c 6 6 f - 2 7 1 8 - 4 9 f d - a 7 b 6 - 4 b 6 b 6 b c c d b 2 a < / d 1 p 1 : U U I D > < d 1 p 1 : C o n t a i n e r   z : R e f = " i 8 1 5 3 " / > < d 1 p 1 : V a l u e   i : t y p e = " d 1 : s t r i n g " > ' T 9 2 ' ! X : X 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5 8 " > < d 1 p 1 : U U I D > 9 9 c 2 9 b 1 0 - 4 d e 7 - 4 a 2 f - b 0 8 9 - e 2 1 b 3 4 4 8 d 8 e f < / d 1 p 1 : U U I D > < d 1 p 1 : _ e l e m e n t s > < d 2 : a n y T y p e   z : R e f = " i 8 1 5 4 " / > < d 2 : a n y T y p e   z : R e f = " i 8 1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5 9 "   i : t y p e = " d 1 p 1 : L a b e l " > < d 1 p 1 : P a r e n t   z : R e f = " i 8 1 5 2 " / > < d 1 p 1 : U U I D > b 5 3 4 e b 2 c - e 2 7 c - 4 a 6 7 - a 6 b 2 - 8 1 1 0 c f 2 0 a 4 0 9 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 . . .   d o n t   S T 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6 0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& a m p ; 4 6 ; & a m p ; 4 6 ; & a m p ; 4 6 ; & a m p ; 3 2 ; d o n t & a m p ; 3 2 ; S T & a m p ; 3 2 ; E m p l o y & a m p ; 2 3 3 ; s < / d 1 p 1 : N a m e > < d 1 p 1 : O b j e c t T y p e > E l e m e n t < / d 1 p 1 : O b j e c t T y p e > < d 1 p 1 : P a r e n t   z : R e f = " i 7 9 6 9 " / > < d 1 p 1 : U U I D > b 8 f b 2 5 e 3 - 6 1 c e - 4 8 3 4 - 9 c 5 8 - 0 7 f 4 8 9 c 1 4 b e d < / d 1 p 1 : U U I D > < d 1 p 1 : _ p r o p e r t i e s   z : I d = " i 8 1 6 1 "   i : t y p e = " d 1 p 1 : M D M P r o p e r t i e s " > < d 1 p 1 : P a r e n t   z : R e f = " i 8 1 6 0 " / > < d 1 p 1 : U U I D > d 2 c 6 b 1 e 5 - 3 1 9 d - 4 7 2 b - b 3 a 3 - 3 7 4 5 2 0 0 f 5 e d 5 < / d 1 p 1 : U U I D > < d 1 p 1 : _ e l e m e n t s > < d 2 : a n y T y p e   z : I d = " i 8 1 6 2 "   i : t y p e = " d 1 p 1 : M D M P r o p e r t y " > < d 1 p 1 : N a m e > S i g L e t t e r < / d 1 p 1 : N a m e > < d 1 p 1 : P a r e n t   z : R e f = " i 8 1 6 0 " / > < d 1 p 1 : U U I D > 2 d 9 1 c 9 7 6 - e b 7 4 - 4 e e 9 - 9 8 4 f - 8 a c c 8 d b 6 b 0 9 8 < / d 1 p 1 : U U I D > < d 1 p 1 : _ p r o p e r t i e s   z : I d = " i 8 1 6 3 "   i : t y p e = " d 1 p 1 : M D M P r o p e r t i e s " > < d 1 p 1 : P a r e n t   z : R e f = " i 8 1 6 2 " / > < d 1 p 1 : U U I D > 8 7 7 2 b 2 c 8 - 9 a 9 3 - 4 0 0 9 - 9 a 3 1 - e f b 3 0 c a 4 4 a 0 9 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6 4 " > < d 1 p 1 : U U I D > 7 b 0 a 3 c a d - 1 c a 8 - 4 0 5 2 - 9 a 5 2 - 3 3 9 0 1 7 c 3 a 0 3 7 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6 1 " / > < d 1 p 1 : V a l u e   i : t y p e = " d 1 : s t r i n g " > < / d 1 p 1 : V a l u e > < / d 2 : a n y T y p e > < d 2 : a n y T y p e   z : I d = " i 8 1 6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6 0 " / > < d 1 p 1 : U U I D > 5 1 9 8 1 7 b a - 7 c f 0 - 4 4 d 4 - 8 c 6 7 - 2 d a 6 0 2 4 e 6 2 b 7 < / d 1 p 1 : U U I D > < d 1 p 1 : C o n t a i n e r   z : R e f = " i 8 1 6 1 " / > < d 1 p 1 : V a l u e   i : t y p e = " d 1 : s t r i n g " > ' T 9 2 ' ! Y : Y 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6 6 " > < d 1 p 1 : U U I D > d 5 5 4 d c 4 5 - f b b e - 4 0 e 7 - a 1 f 9 - 2 7 9 6 7 8 0 2 7 a 5 d < / d 1 p 1 : U U I D > < d 1 p 1 : _ e l e m e n t s > < d 2 : a n y T y p e   z : R e f = " i 8 1 6 2 " / > < d 2 : a n y T y p e   z : R e f = " i 8 1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6 7 "   i : t y p e = " d 1 p 1 : L a b e l " > < d 1 p 1 : P a r e n t   z : R e f = " i 8 1 6 0 " / > < d 1 p 1 : U U I D > a 3 8 a c 1 b f - d b 9 7 - 4 9 3 4 - a b b d - c 4 e 5 1 5 d 5 4 a 2 5 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 . . .   d o n t   S T   E m p l o y � s 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6 8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S T & a m p ; 3 2 ; T e c h n i c i e n s & a m p ; 3 2 ; e t & a m p ; 3 2 ; a g e n t s & a m p ; 3 2 ; d e & a m p ; 3 2 ; M a & a m p ; 2 3 8 ; t r i s e < / d 1 p 1 : N a m e > < d 1 p 1 : O b j e c t T y p e > E l e m e n t < / d 1 p 1 : O b j e c t T y p e > < d 1 p 1 : P a r e n t   z : R e f = " i 7 9 6 9 " / > < d 1 p 1 : U U I D > a b 9 0 7 7 3 1 - 1 7 0 4 - 4 d 0 a - a 5 d 0 - a 7 1 9 0 0 6 5 5 a 7 7 < / d 1 p 1 : U U I D > < d 1 p 1 : _ p r o p e r t i e s   z : I d = " i 8 1 6 9 "   i : t y p e = " d 1 p 1 : M D M P r o p e r t i e s " > < d 1 p 1 : P a r e n t   z : R e f = " i 8 1 6 8 " / > < d 1 p 1 : U U I D > 1 2 1 0 6 6 e 3 - a 0 9 2 - 4 4 a 8 - 9 b b 5 - 8 1 9 2 5 9 b e 3 8 f 4 < / d 1 p 1 : U U I D > < d 1 p 1 : _ e l e m e n t s > < d 2 : a n y T y p e   z : I d = " i 8 1 7 0 "   i : t y p e = " d 1 p 1 : M D M P r o p e r t y " > < d 1 p 1 : N a m e > S i g L e t t e r < / d 1 p 1 : N a m e > < d 1 p 1 : P a r e n t   z : R e f = " i 8 1 6 8 " / > < d 1 p 1 : U U I D > 0 2 9 1 f 7 e 1 - e 4 6 a - 4 d 0 8 - 8 a b 3 - c d 8 3 e 0 d b c d 3 e < / d 1 p 1 : U U I D > < d 1 p 1 : _ p r o p e r t i e s   z : I d = " i 8 1 7 1 "   i : t y p e = " d 1 p 1 : M D M P r o p e r t i e s " > < d 1 p 1 : P a r e n t   z : R e f = " i 8 1 7 0 " / > < d 1 p 1 : U U I D > 7 b 8 d 5 7 e a - 4 6 a 9 - 4 1 9 5 - b 9 8 0 - 8 4 3 2 0 8 9 8 d 4 1 a 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7 2 " > < d 1 p 1 : U U I D > 9 3 f f 0 4 0 6 - 9 d 3 8 - 4 4 7 3 - 8 1 f f - 3 a a 7 8 9 e 0 e 8 9 9 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6 9 " / > < d 1 p 1 : V a l u e   i : t y p e = " d 1 : s t r i n g " > < / d 1 p 1 : V a l u e > < / d 2 : a n y T y p e > < d 2 : a n y T y p e   z : I d = " i 8 1 7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6 8 " / > < d 1 p 1 : U U I D > 0 2 9 f 1 9 c f - 6 7 d 5 - 4 9 0 3 - 8 2 5 8 - 0 5 1 4 7 5 0 4 a 0 8 a < / d 1 p 1 : U U I D > < d 1 p 1 : C o n t a i n e r   z : R e f = " i 8 1 6 9 " / > < d 1 p 1 : V a l u e   i : t y p e = " d 1 : s t r i n g " > ' T 9 2 ' ! Z : Z 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7 4 " > < d 1 p 1 : U U I D > f 3 a b 0 d b 5 - 8 6 6 d - 4 1 7 c - 9 7 f 4 - 8 1 9 c c 8 c 5 8 0 d 4 < / d 1 p 1 : U U I D > < d 1 p 1 : _ e l e m e n t s > < d 2 : a n y T y p e   z : R e f = " i 8 1 7 0 " / > < d 2 : a n y T y p e   z : R e f = " i 8 1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7 5 "   i : t y p e = " d 1 p 1 : L a b e l " > < d 1 p 1 : P a r e n t   z : R e f = " i 8 1 6 8 " / > < d 1 p 1 : U U I D > 1 4 6 f c 0 0 3 - f d a e - 4 3 e d - 8 c 7 7 - f b c 9 3 4 4 9 6 7 7 d 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 S T   T e c h n i c i e n s   e t   a g e n t s   d e   M a � t r i s e 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7 6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 S t a t u t & a m p ; 3 2 ; a u & a m p ; 3 2 ; m o m e n t & a m p ; 3 2 ; d e & a m p ; 3 2 ; l a & a m p ; 3 2 ; d e m a n d e & a m p ; 3 2 ; d e & a m p ; 3 2 ; C I F & a m p ; 3 2 ; & a m p ; 4 5 ; & a m p ; 3 2 ; S T & a m p ; 3 2 ; C a d r e s < / d 1 p 1 : N a m e > < d 1 p 1 : O b j e c t T y p e > E l e m e n t < / d 1 p 1 : O b j e c t T y p e > < d 1 p 1 : P a r e n t   z : R e f = " i 7 9 6 9 " / > < d 1 p 1 : U U I D > 4 4 a a 1 7 0 0 - 3 2 e 9 - 4 2 8 b - 9 d 6 5 - d 4 1 0 1 8 6 1 6 3 7 0 < / d 1 p 1 : U U I D > < d 1 p 1 : _ p r o p e r t i e s   z : I d = " i 8 1 7 7 "   i : t y p e = " d 1 p 1 : M D M P r o p e r t i e s " > < d 1 p 1 : P a r e n t   z : R e f = " i 8 1 7 6 " / > < d 1 p 1 : U U I D > 6 b d d 4 6 8 c - 5 7 8 1 - 4 a 8 7 - b 5 5 1 - 6 3 4 5 0 f e 8 0 b 7 a < / d 1 p 1 : U U I D > < d 1 p 1 : _ e l e m e n t s > < d 2 : a n y T y p e   z : I d = " i 8 1 7 8 "   i : t y p e = " d 1 p 1 : M D M P r o p e r t y " > < d 1 p 1 : N a m e > S i g L e t t e r < / d 1 p 1 : N a m e > < d 1 p 1 : P a r e n t   z : R e f = " i 8 1 7 6 " / > < d 1 p 1 : U U I D > 9 9 6 a 6 b 1 f - 9 9 b 5 - 4 6 8 5 - 9 d 1 a - c e f 6 d 4 9 9 7 b b 4 < / d 1 p 1 : U U I D > < d 1 p 1 : _ p r o p e r t i e s   z : I d = " i 8 1 7 9 "   i : t y p e = " d 1 p 1 : M D M P r o p e r t i e s " > < d 1 p 1 : P a r e n t   z : R e f = " i 8 1 7 8 " / > < d 1 p 1 : U U I D > d 3 5 4 5 e e 5 - d 8 1 7 - 4 9 0 b - 8 f 5 3 - 0 a d 8 8 5 5 4 4 c 0 c 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8 0 " > < d 1 p 1 : U U I D > c 4 c 9 e 5 7 3 - 5 b 5 3 - 4 6 0 5 - b 5 a c - f 1 7 1 d d 0 1 f 2 d 9 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7 7 " / > < d 1 p 1 : V a l u e   i : t y p e = " d 1 : s t r i n g " > < / d 1 p 1 : V a l u e > < / d 2 : a n y T y p e > < d 2 : a n y T y p e   z : I d = " i 8 1 8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7 6 " / > < d 1 p 1 : U U I D > 7 7 7 5 b f c f - 3 5 9 7 - 4 4 8 4 - a c d 4 - a f 6 a 5 c a 3 e 9 f d < / d 1 p 1 : U U I D > < d 1 p 1 : C o n t a i n e r   z : R e f = " i 8 1 7 7 " / > < d 1 p 1 : V a l u e   i : t y p e = " d 1 : s t r i n g " > ' T 9 2 ' ! A A : A A 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8 2 " > < d 1 p 1 : U U I D > 2 2 4 4 2 1 2 7 - 1 e a 7 - 4 0 f 0 - b 0 7 4 - a 3 4 6 4 c 1 f 5 0 9 1 < / d 1 p 1 : U U I D > < d 1 p 1 : _ e l e m e n t s > < d 2 : a n y T y p e   z : R e f = " i 8 1 7 8 " / > < d 2 : a n y T y p e   z : R e f = " i 8 1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8 3 "   i : t y p e = " d 1 p 1 : L a b e l " > < d 1 p 1 : P a r e n t   z : R e f = " i 8 1 7 6 " / > < d 1 p 1 : U U I D > 3 d 8 c 2 8 6 3 - 1 f e f - 4 a e 3 - b 6 0 1 - 5 4 b f c f 5 1 a 6 d 2 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 S T   C a d r e s 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8 4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 S t a t u t & a m p ; 3 2 ; a u & a m p ; 3 2 ; m o m e n t & a m p ; 3 2 ; d e & a m p ; 3 2 ; l a & a m p ; 3 2 ; d e m a n d e & a m p ; 3 2 ; d e & a m p ; 3 2 ; C I F & a m p ; 3 2 ; & a m p ; 4 5 ; & a m p ; 3 2 ; O u v r i e r & a m p ; 3 2 ; a g r i c o l e < / d 1 p 1 : N a m e > < d 1 p 1 : O b j e c t T y p e > E l e m e n t < / d 1 p 1 : O b j e c t T y p e > < d 1 p 1 : P a r e n t   z : R e f = " i 7 9 6 9 " / > < d 1 p 1 : U U I D > d 6 6 1 d 0 1 f - e 3 6 2 - 4 2 8 b - 9 f a 4 - 1 8 8 9 9 7 c 7 d 2 e a < / d 1 p 1 : U U I D > < d 1 p 1 : _ p r o p e r t i e s   z : I d = " i 8 1 8 5 "   i : t y p e = " d 1 p 1 : M D M P r o p e r t i e s " > < d 1 p 1 : P a r e n t   z : R e f = " i 8 1 8 4 " / > < d 1 p 1 : U U I D > 9 f a 4 7 d f 5 - f 5 1 9 - 4 9 b 9 - a 2 7 6 - 3 1 5 c 7 f 0 a 8 c a 8 < / d 1 p 1 : U U I D > < d 1 p 1 : _ e l e m e n t s > < d 2 : a n y T y p e   z : I d = " i 8 1 8 6 "   i : t y p e = " d 1 p 1 : M D M P r o p e r t y " > < d 1 p 1 : N a m e > S i g L e t t e r < / d 1 p 1 : N a m e > < d 1 p 1 : P a r e n t   z : R e f = " i 8 1 8 4 " / > < d 1 p 1 : U U I D > 4 4 7 8 b a 5 7 - 7 6 b 7 - 4 c 5 e - b f d 2 - d 0 0 2 a a 1 4 e 4 c a < / d 1 p 1 : U U I D > < d 1 p 1 : _ p r o p e r t i e s   z : I d = " i 8 1 8 7 "   i : t y p e = " d 1 p 1 : M D M P r o p e r t i e s " > < d 1 p 1 : P a r e n t   z : R e f = " i 8 1 8 6 " / > < d 1 p 1 : U U I D > d 5 2 8 8 f 8 f - 6 7 e 5 - 4 9 b 7 - 8 9 5 8 - e c d e 7 0 8 d 5 4 6 5 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8 8 " > < d 1 p 1 : U U I D > 5 f 2 0 7 c 2 b - f c e a - 4 7 8 b - b 1 8 3 - 0 4 2 7 2 0 d 4 8 7 1 8 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8 5 " / > < d 1 p 1 : V a l u e   i : t y p e = " d 1 : s t r i n g " > < / d 1 p 1 : V a l u e > < / d 2 : a n y T y p e > < d 2 : a n y T y p e   z : I d = " i 8 1 8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8 4 " / > < d 1 p 1 : U U I D > 8 7 1 e 7 8 f d - 7 9 d f - 4 3 d b - 9 c 7 b - 7 a 3 0 7 0 8 c a 0 3 c < / d 1 p 1 : U U I D > < d 1 p 1 : C o n t a i n e r   z : R e f = " i 8 1 8 5 " / > < d 1 p 1 : V a l u e   i : t y p e = " d 1 : s t r i n g " > ' T 9 2 ' ! A B : A B 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9 0 " > < d 1 p 1 : U U I D > 1 8 c 3 8 e 5 4 - a 9 5 e - 4 7 8 2 - b f 7 3 - 7 a 0 c 1 8 9 a 0 a a 6 < / d 1 p 1 : U U I D > < d 1 p 1 : _ e l e m e n t s > < d 2 : a n y T y p e   z : R e f = " i 8 1 8 6 " / > < d 2 : a n y T y p e   z : R e f = " i 8 1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9 1 "   i : t y p e = " d 1 p 1 : L a b e l " > < d 1 p 1 : P a r e n t   z : R e f = " i 8 1 8 4 " / > < d 1 p 1 : U U I D > 4 0 e 9 d 6 e 4 - 0 d a 1 - 4 7 8 b - a 1 8 1 - a 1 9 2 0 9 6 6 b 2 7 9 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 O u v r i e r   a g r i c o l e 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1 9 2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O u v r i e r & a m p ; 3 2 ; n o n & a m p ; 3 2 ; q u a l i f i & a m p ; 2 3 3 ; < / d 1 p 1 : N a m e > < d 1 p 1 : O b j e c t T y p e > E l e m e n t < / d 1 p 1 : O b j e c t T y p e > < d 1 p 1 : P a r e n t   z : R e f = " i 7 9 6 9 " / > < d 1 p 1 : U U I D > 8 a 6 5 c 7 5 d - 4 5 0 d - 4 3 b 1 - 9 3 c 9 - 9 3 2 6 f 9 f 5 9 0 3 e < / d 1 p 1 : U U I D > < d 1 p 1 : _ p r o p e r t i e s   z : I d = " i 8 1 9 3 "   i : t y p e = " d 1 p 1 : M D M P r o p e r t i e s " > < d 1 p 1 : P a r e n t   z : R e f = " i 8 1 9 2 " / > < d 1 p 1 : U U I D > d 6 2 5 5 7 3 e - 4 9 d f - 4 3 6 b - a 8 d 4 - 6 9 8 1 a 8 2 9 b 5 c 4 < / d 1 p 1 : U U I D > < d 1 p 1 : _ e l e m e n t s > < d 2 : a n y T y p e   z : I d = " i 8 1 9 4 "   i : t y p e = " d 1 p 1 : M D M P r o p e r t y " > < d 1 p 1 : N a m e > S i g L e t t e r < / d 1 p 1 : N a m e > < d 1 p 1 : P a r e n t   z : R e f = " i 8 1 9 2 " / > < d 1 p 1 : U U I D > c e 1 0 1 1 8 c - 7 b 5 c - 4 b b b - 9 6 5 7 - b 1 e 3 b 3 a 3 9 4 2 6 < / d 1 p 1 : U U I D > < d 1 p 1 : _ p r o p e r t i e s   z : I d = " i 8 1 9 5 "   i : t y p e = " d 1 p 1 : M D M P r o p e r t i e s " > < d 1 p 1 : P a r e n t   z : R e f = " i 8 1 9 4 " / > < d 1 p 1 : U U I D > a b 7 1 0 3 a 4 - b e a e - 4 8 1 2 - b 9 2 c - 1 9 9 d 9 0 9 c 4 3 a f 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1 9 6 " > < d 1 p 1 : U U I D > 0 8 a 2 6 b b 5 - 9 b 7 6 - 4 8 8 2 - 8 a 2 2 - 7 3 1 4 6 1 9 3 b e a 2 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9 3 " / > < d 1 p 1 : V a l u e   i : t y p e = " d 1 : s t r i n g " > < / d 1 p 1 : V a l u e > < / d 2 : a n y T y p e > < d 2 : a n y T y p e   z : I d = " i 8 1 9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1 9 2 " / > < d 1 p 1 : U U I D > 4 5 9 2 8 e 8 3 - f a b 3 - 4 0 d 0 - 8 9 e 6 - 6 c 6 4 5 f f 8 7 9 7 5 < / d 1 p 1 : U U I D > < d 1 p 1 : C o n t a i n e r   z : R e f = " i 8 1 9 3 " / > < d 1 p 1 : V a l u e   i : t y p e = " d 1 : s t r i n g " > ' T 9 2 ' ! A C : A C 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1 9 8 " > < d 1 p 1 : U U I D > 0 5 2 7 4 c 6 7 - b 2 5 3 - 4 b 7 1 - a f 8 6 - b 4 d f 7 b e f b c 3 c < / d 1 p 1 : U U I D > < d 1 p 1 : _ e l e m e n t s > < d 2 : a n y T y p e   z : R e f = " i 8 1 9 4 " / > < d 2 : a n y T y p e   z : R e f = " i 8 1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1 9 9 "   i : t y p e = " d 1 p 1 : L a b e l " > < d 1 p 1 : P a r e n t   z : R e f = " i 8 1 9 2 " / > < d 1 p 1 : U U I D > 3 c 5 f 6 4 8 1 - 8 2 b 3 - 4 b 4 c - b 0 a 1 - 4 5 3 a 4 b c 1 6 0 a 7 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 O u v r i e r   n o n   q u a l i f i � 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0 0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O u v r i e r & a m p ; 3 2 ; q u a l i f i & a m p ; 2 3 3 ; < / d 1 p 1 : N a m e > < d 1 p 1 : O b j e c t T y p e > E l e m e n t < / d 1 p 1 : O b j e c t T y p e > < d 1 p 1 : P a r e n t   z : R e f = " i 7 9 6 9 " / > < d 1 p 1 : U U I D > 5 0 d b e f c 4 - 7 7 6 6 - 4 d f 0 - a 2 e 0 - 4 e c e 0 c 8 3 a 6 e c < / d 1 p 1 : U U I D > < d 1 p 1 : _ p r o p e r t i e s   z : I d = " i 8 2 0 1 "   i : t y p e = " d 1 p 1 : M D M P r o p e r t i e s " > < d 1 p 1 : P a r e n t   z : R e f = " i 8 2 0 0 " / > < d 1 p 1 : U U I D > e b 9 0 5 d 7 4 - d b 6 6 - 4 c b 2 - a 8 7 e - 7 4 7 3 3 0 d 0 3 2 3 2 < / d 1 p 1 : U U I D > < d 1 p 1 : _ e l e m e n t s > < d 2 : a n y T y p e   z : I d = " i 8 2 0 2 "   i : t y p e = " d 1 p 1 : M D M P r o p e r t y " > < d 1 p 1 : N a m e > S i g L e t t e r < / d 1 p 1 : N a m e > < d 1 p 1 : P a r e n t   z : R e f = " i 8 2 0 0 " / > < d 1 p 1 : U U I D > 1 a 7 e a f b a - f c e b - 4 9 e 2 - 9 0 6 7 - 8 e 1 1 1 5 7 b f c 4 7 < / d 1 p 1 : U U I D > < d 1 p 1 : _ p r o p e r t i e s   z : I d = " i 8 2 0 3 "   i : t y p e = " d 1 p 1 : M D M P r o p e r t i e s " > < d 1 p 1 : P a r e n t   z : R e f = " i 8 2 0 2 " / > < d 1 p 1 : U U I D > d 5 f f b 3 1 d - 1 3 c 1 - 4 9 a 5 - a 6 1 9 - 5 3 a f c a c b 9 7 4 9 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0 4 " > < d 1 p 1 : U U I D > d 0 e 1 0 7 d 3 - 6 d 1 6 - 4 3 7 6 - b c a f - 3 f d f 7 b 4 4 0 2 d c 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0 1 " / > < d 1 p 1 : V a l u e   i : t y p e = " d 1 : s t r i n g " > < / d 1 p 1 : V a l u e > < / d 2 : a n y T y p e > < d 2 : a n y T y p e   z : I d = " i 8 2 0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0 0 " / > < d 1 p 1 : U U I D > 4 0 d 7 d 4 f 4 - 5 9 1 e - 4 4 7 d - b 1 6 5 - d b 2 3 7 7 8 7 5 e 5 f < / d 1 p 1 : U U I D > < d 1 p 1 : C o n t a i n e r   z : R e f = " i 8 2 0 1 " / > < d 1 p 1 : V a l u e   i : t y p e = " d 1 : s t r i n g " > ' T 9 2 ' ! A D : A D 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0 6 " > < d 1 p 1 : U U I D > 5 b 4 6 6 9 0 2 - 4 b 1 0 - 4 e 5 0 - b 1 3 f - e d 8 8 3 c 2 a a 0 f d < / d 1 p 1 : U U I D > < d 1 p 1 : _ e l e m e n t s > < d 2 : a n y T y p e   z : R e f = " i 8 2 0 2 " / > < d 2 : a n y T y p e   z : R e f = " i 8 2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0 7 "   i : t y p e = " d 1 p 1 : L a b e l " > < d 1 p 1 : P a r e n t   z : R e f = " i 8 2 0 0 " / > < d 1 p 1 : U U I D > 8 7 8 e a a 4 c - 6 3 0 3 - 4 1 0 2 - 9 0 b 3 - c 4 1 2 4 f 0 5 a 0 3 1 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 O u v r i e r   q u a l i f i � 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0 8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P e r s o n n e l s & a m p ; 3 2 ; d e s & a m p ; 3 2 ; s e r v i c e s & a m p ; 3 2 ; d i r e c t s & a m p ; 3 2 ; a u x & a m p ; 3 2 ; p a r t i c u l i e r s < / d 1 p 1 : N a m e > < d 1 p 1 : O b j e c t T y p e > E l e m e n t < / d 1 p 1 : O b j e c t T y p e > < d 1 p 1 : P a r e n t   z : R e f = " i 7 9 6 9 " / > < d 1 p 1 : U U I D > d 9 6 6 a 8 8 2 - 2 3 1 1 - 4 e 0 9 - 9 7 1 6 - d b c 2 6 4 7 8 f 1 2 1 < / d 1 p 1 : U U I D > < d 1 p 1 : _ p r o p e r t i e s   z : I d = " i 8 2 0 9 "   i : t y p e = " d 1 p 1 : M D M P r o p e r t i e s " > < d 1 p 1 : P a r e n t   z : R e f = " i 8 2 0 8 " / > < d 1 p 1 : U U I D > 1 a e b f 7 0 9 - c 8 5 c - 4 9 d 5 - 9 8 e c - 2 5 1 f c 2 7 b 0 5 b b < / d 1 p 1 : U U I D > < d 1 p 1 : _ e l e m e n t s > < d 2 : a n y T y p e   z : I d = " i 8 2 1 0 "   i : t y p e = " d 1 p 1 : M D M P r o p e r t y " > < d 1 p 1 : N a m e > S i g L e t t e r < / d 1 p 1 : N a m e > < d 1 p 1 : P a r e n t   z : R e f = " i 8 2 0 8 " / > < d 1 p 1 : U U I D > 8 1 d 8 1 1 b a - a d 0 d - 4 0 2 d - b 2 0 e - 0 c f 1 9 d c 6 1 b d 2 < / d 1 p 1 : U U I D > < d 1 p 1 : _ p r o p e r t i e s   z : I d = " i 8 2 1 1 "   i : t y p e = " d 1 p 1 : M D M P r o p e r t i e s " > < d 1 p 1 : P a r e n t   z : R e f = " i 8 2 1 0 " / > < d 1 p 1 : U U I D > e 3 3 8 0 2 b 8 - a 8 8 a - 4 e 1 f - b 1 b c - d e 1 f 5 3 e 3 4 9 5 8 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1 2 " > < d 1 p 1 : U U I D > 7 9 9 8 7 b d 5 - c 4 5 3 - 4 3 c 7 - b 0 1 4 - c a c 3 c 1 a 8 c 7 7 3 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0 9 " / > < d 1 p 1 : V a l u e   i : t y p e = " d 1 : s t r i n g " > < / d 1 p 1 : V a l u e > < / d 2 : a n y T y p e > < d 2 : a n y T y p e   z : I d = " i 8 2 1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0 8 " / > < d 1 p 1 : U U I D > 7 6 a 4 7 4 1 7 - 7 f 8 b - 4 5 8 7 - b 3 0 6 - 6 7 8 3 2 e d 2 2 8 0 f < / d 1 p 1 : U U I D > < d 1 p 1 : C o n t a i n e r   z : R e f = " i 8 2 0 9 " / > < d 1 p 1 : V a l u e   i : t y p e = " d 1 : s t r i n g " > ' T 9 2 ' ! A E : A E 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1 4 " > < d 1 p 1 : U U I D > 5 9 b 1 f 3 6 7 - 7 f c 4 - 4 a 6 4 - 9 0 b 1 - 3 7 4 9 a e 7 d 7 d 3 9 < / d 1 p 1 : U U I D > < d 1 p 1 : _ e l e m e n t s > < d 2 : a n y T y p e   z : R e f = " i 8 2 1 0 " / > < d 2 : a n y T y p e   z : R e f = " i 8 2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1 5 "   i : t y p e = " d 1 p 1 : L a b e l " > < d 1 p 1 : P a r e n t   z : R e f = " i 8 2 0 8 " / > < d 1 p 1 : U U I D > f 3 1 a 3 6 d 9 - 5 9 d d - 4 2 6 8 - a 4 0 7 - 0 2 4 3 4 c a e e 2 f 1 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 P e r s o n n e l s   d e s   s e r v i c e s   d i r e c t s   a u x   p a r t i c u l i e r s 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1 6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E m p l o y & a m p ; 2 3 3 ; & a m p ; 3 2 ; d e & a m p ; 3 2 ; c o m m e r c e < / d 1 p 1 : N a m e > < d 1 p 1 : O b j e c t T y p e > E l e m e n t < / d 1 p 1 : O b j e c t T y p e > < d 1 p 1 : P a r e n t   z : R e f = " i 7 9 6 9 " / > < d 1 p 1 : U U I D > 3 c 2 e 0 1 e 4 - 0 8 5 0 - 4 d b 4 - b 0 f d - 9 1 8 1 2 e f 9 e d d e < / d 1 p 1 : U U I D > < d 1 p 1 : _ p r o p e r t i e s   z : I d = " i 8 2 1 7 "   i : t y p e = " d 1 p 1 : M D M P r o p e r t i e s " > < d 1 p 1 : P a r e n t   z : R e f = " i 8 2 1 6 " / > < d 1 p 1 : U U I D > e 8 b d 9 2 f 5 - 5 6 e 6 - 4 f e c - 8 6 9 8 - f 7 9 c c f c 0 7 4 4 b < / d 1 p 1 : U U I D > < d 1 p 1 : _ e l e m e n t s > < d 2 : a n y T y p e   z : I d = " i 8 2 1 8 "   i : t y p e = " d 1 p 1 : M D M P r o p e r t y " > < d 1 p 1 : N a m e > S i g L e t t e r < / d 1 p 1 : N a m e > < d 1 p 1 : P a r e n t   z : R e f = " i 8 2 1 6 " / > < d 1 p 1 : U U I D > f 0 d 5 9 4 a 3 - 9 e 8 b - 4 2 6 b - 8 b b e - 7 b 6 3 4 5 5 4 f 2 4 0 < / d 1 p 1 : U U I D > < d 1 p 1 : _ p r o p e r t i e s   z : I d = " i 8 2 1 9 "   i : t y p e = " d 1 p 1 : M D M P r o p e r t i e s " > < d 1 p 1 : P a r e n t   z : R e f = " i 8 2 1 8 " / > < d 1 p 1 : U U I D > 8 3 5 1 b 8 9 4 - 5 2 f 8 - 4 1 9 6 - a 0 b 3 - 3 d a 5 0 2 5 1 c 0 4 5 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2 0 " > < d 1 p 1 : U U I D > 6 b 9 9 8 0 d d - a 2 c 7 - 4 4 6 8 - 8 5 b 1 - 1 1 f d 5 4 6 5 2 c 0 c 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1 7 " / > < d 1 p 1 : V a l u e   i : t y p e = " d 1 : s t r i n g " > < / d 1 p 1 : V a l u e > < / d 2 : a n y T y p e > < d 2 : a n y T y p e   z : I d = " i 8 2 2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1 6 " / > < d 1 p 1 : U U I D > 5 9 8 8 8 5 2 1 - 3 c 9 9 - 4 8 f 8 - 8 9 d 6 - f 6 b 0 3 7 7 3 c a 2 e < / d 1 p 1 : U U I D > < d 1 p 1 : C o n t a i n e r   z : R e f = " i 8 2 1 7 " / > < d 1 p 1 : V a l u e   i : t y p e = " d 1 : s t r i n g " > ' T 9 2 ' ! A F : A F 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2 2 " > < d 1 p 1 : U U I D > 0 b 5 6 3 1 e c - 4 8 9 5 - 4 2 f 6 - 8 a 6 4 - b 0 3 7 5 8 a e 5 c 5 a < / d 1 p 1 : U U I D > < d 1 p 1 : _ e l e m e n t s > < d 2 : a n y T y p e   z : R e f = " i 8 2 1 8 " / > < d 2 : a n y T y p e   z : R e f = " i 8 2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2 3 "   i : t y p e = " d 1 p 1 : L a b e l " > < d 1 p 1 : P a r e n t   z : R e f = " i 8 2 1 6 " / > < d 1 p 1 : U U I D > 1 b 4 9 f e c 5 - 1 1 1 1 - 4 2 1 c - b 4 4 7 - d 6 2 3 f 4 f 3 a 7 c 9 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 E m p l o y �   d e   c o m m e r c e 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2 4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E m p l o y & a m p ; 2 3 3 ; & a m p ; 3 2 ; a d m i n i s t r a t i f & a m p ; 3 2 ; d & a m p ; 3 9 ; e n t r e p r i s e < / d 1 p 1 : N a m e > < d 1 p 1 : O b j e c t T y p e > E l e m e n t < / d 1 p 1 : O b j e c t T y p e > < d 1 p 1 : P a r e n t   z : R e f = " i 7 9 6 9 " / > < d 1 p 1 : U U I D > a 1 d d a 1 0 6 - 7 b 9 9 - 4 f e 6 - a 4 5 7 - 7 6 c c 9 f 2 e 0 b 8 b < / d 1 p 1 : U U I D > < d 1 p 1 : _ p r o p e r t i e s   z : I d = " i 8 2 2 5 "   i : t y p e = " d 1 p 1 : M D M P r o p e r t i e s " > < d 1 p 1 : P a r e n t   z : R e f = " i 8 2 2 4 " / > < d 1 p 1 : U U I D > b 5 4 5 7 b 1 8 - 5 7 4 1 - 4 6 7 8 - b a d d - 9 6 7 5 a c e 7 7 6 e f < / d 1 p 1 : U U I D > < d 1 p 1 : _ e l e m e n t s > < d 2 : a n y T y p e   z : I d = " i 8 2 2 6 "   i : t y p e = " d 1 p 1 : M D M P r o p e r t y " > < d 1 p 1 : N a m e > S i g L e t t e r < / d 1 p 1 : N a m e > < d 1 p 1 : P a r e n t   z : R e f = " i 8 2 2 4 " / > < d 1 p 1 : U U I D > 6 3 b c c 6 1 1 - 5 6 e 9 - 4 b 1 7 - 8 1 d 4 - 6 5 a a 6 e 1 5 b 7 e 4 < / d 1 p 1 : U U I D > < d 1 p 1 : _ p r o p e r t i e s   z : I d = " i 8 2 2 7 "   i : t y p e = " d 1 p 1 : M D M P r o p e r t i e s " > < d 1 p 1 : P a r e n t   z : R e f = " i 8 2 2 6 " / > < d 1 p 1 : U U I D > 6 5 2 9 4 6 3 9 - 7 6 1 c - 4 e a b - a 1 9 e - b f 0 1 7 2 0 c c a d 3 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2 8 " > < d 1 p 1 : U U I D > 3 a e a d f 2 0 - 6 2 8 f - 4 7 2 f - a d e 8 - c 2 d 0 7 b a a b a d 6 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2 5 " / > < d 1 p 1 : V a l u e   i : t y p e = " d 1 : s t r i n g " > < / d 1 p 1 : V a l u e > < / d 2 : a n y T y p e > < d 2 : a n y T y p e   z : I d = " i 8 2 2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2 4 " / > < d 1 p 1 : U U I D > 0 3 7 a e a 8 6 - a 7 3 3 - 4 c 6 e - a 3 6 c - 4 2 4 8 9 9 6 d 0 4 c 4 < / d 1 p 1 : U U I D > < d 1 p 1 : C o n t a i n e r   z : R e f = " i 8 2 2 5 " / > < d 1 p 1 : V a l u e   i : t y p e = " d 1 : s t r i n g " > ' T 9 2 ' ! A G : A G 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3 0 " > < d 1 p 1 : U U I D > 2 3 e 9 5 c 0 0 - 0 2 4 b - 4 0 9 8 - b d 0 1 - 7 8 e c 8 4 f 9 f 1 e 9 < / d 1 p 1 : U U I D > < d 1 p 1 : _ e l e m e n t s > < d 2 : a n y T y p e   z : R e f = " i 8 2 2 6 " / > < d 2 : a n y T y p e   z : R e f = " i 8 2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3 1 "   i : t y p e = " d 1 p 1 : L a b e l " > < d 1 p 1 : P a r e n t   z : R e f = " i 8 2 2 4 " / > < d 1 p 1 : U U I D > e 5 7 9 6 1 1 8 - 2 e 1 2 - 4 c 9 f - 8 d 1 0 - 0 1 0 3 8 6 4 0 e 7 b 4 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 E m p l o y �   a d m i n i s t r a t i f 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3 2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C o n t r e m a & a m p ; 2 3 8 ; t r e s & a m p ; 4 4 ; & a m p ; 3 2 ; a g e n t & a m p ; 3 2 ; d e & a m p ; 3 2 ; m a & a m p ; 2 3 8 ; t r i s e < / d 1 p 1 : N a m e > < d 1 p 1 : O b j e c t T y p e > E l e m e n t < / d 1 p 1 : O b j e c t T y p e > < d 1 p 1 : P a r e n t   z : R e f = " i 7 9 6 9 " / > < d 1 p 1 : U U I D > a 2 6 6 a 8 f d - 4 a 2 c - 4 c d e - 9 5 c 5 - 8 5 f 6 e 1 6 0 d f b e < / d 1 p 1 : U U I D > < d 1 p 1 : _ p r o p e r t i e s   z : I d = " i 8 2 3 3 "   i : t y p e = " d 1 p 1 : M D M P r o p e r t i e s " > < d 1 p 1 : P a r e n t   z : R e f = " i 8 2 3 2 " / > < d 1 p 1 : U U I D > 2 1 7 2 c 9 6 1 - 9 d 3 1 - 4 d 8 0 - a e 6 f - e f 9 8 9 5 7 3 5 7 a 9 < / d 1 p 1 : U U I D > < d 1 p 1 : _ e l e m e n t s > < d 2 : a n y T y p e   z : I d = " i 8 2 3 4 "   i : t y p e = " d 1 p 1 : M D M P r o p e r t y " > < d 1 p 1 : N a m e > S i g L e t t e r < / d 1 p 1 : N a m e > < d 1 p 1 : P a r e n t   z : R e f = " i 8 2 3 2 " / > < d 1 p 1 : U U I D > 1 7 c 9 6 6 6 5 - 2 1 e 0 - 4 9 b b - 9 2 b 8 - c 3 8 8 9 3 d 7 0 a 2 d < / d 1 p 1 : U U I D > < d 1 p 1 : _ p r o p e r t i e s   z : I d = " i 8 2 3 5 "   i : t y p e = " d 1 p 1 : M D M P r o p e r t i e s " > < d 1 p 1 : P a r e n t   z : R e f = " i 8 2 3 4 " / > < d 1 p 1 : U U I D > 2 7 d 7 a f d 8 - e 8 3 a - 4 d d a - b f e 1 - 2 1 9 c 0 5 7 b 0 5 c 4 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3 6 " > < d 1 p 1 : U U I D > 5 7 0 5 9 7 9 4 - f 9 f 6 - 4 f a 4 - 8 7 3 b - d f 8 b a 5 a c 5 b b 2 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3 3 " / > < d 1 p 1 : V a l u e   i : t y p e = " d 1 : s t r i n g " > < / d 1 p 1 : V a l u e > < / d 2 : a n y T y p e > < d 2 : a n y T y p e   z : I d = " i 8 2 3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3 2 " / > < d 1 p 1 : U U I D > a 4 1 c b 0 2 f - 9 d 3 f - 4 4 9 5 - b e 3 3 - 2 5 b f a d c e e f 1 c < / d 1 p 1 : U U I D > < d 1 p 1 : C o n t a i n e r   z : R e f = " i 8 2 3 3 " / > < d 1 p 1 : V a l u e   i : t y p e = " d 1 : s t r i n g " > ' T 9 2 ' ! A H : A H 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3 8 " > < d 1 p 1 : U U I D > 4 a 1 4 b b 7 a - 8 5 3 3 - 4 4 9 3 - b b 3 f - a 4 9 f 0 0 9 2 8 9 7 1 < / d 1 p 1 : U U I D > < d 1 p 1 : _ e l e m e n t s > < d 2 : a n y T y p e   z : R e f = " i 8 2 3 4 " / > < d 2 : a n y T y p e   z : R e f = " i 8 2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3 9 "   i : t y p e = " d 1 p 1 : L a b e l " > < d 1 p 1 : P a r e n t   z : R e f = " i 8 2 3 2 " / > < d 1 p 1 : U U I D > 3 2 3 c c 3 3 d - f 4 0 b - 4 9 f 3 - 9 8 1 a - 0 6 d d 8 6 f 1 8 f e 6 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 C o n t r e m a � t r e s ,   a g e n t   d e   m a � t r i s e 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4 0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 S t a t u t & a m p ; 3 2 ; a u & a m p ; 3 2 ; m o m e n t & a m p ; 3 2 ; d e & a m p ; 3 2 ; l a & a m p ; 3 2 ; d e m a n d e & a m p ; 3 2 ; d e & a m p ; 3 2 ; C I F & a m p ; 3 2 ; & a m p ; 4 5 ; & a m p ; 3 2 ; T e c h n i c i e n < / d 1 p 1 : N a m e > < d 1 p 1 : O b j e c t T y p e > E l e m e n t < / d 1 p 1 : O b j e c t T y p e > < d 1 p 1 : P a r e n t   z : R e f = " i 7 9 6 9 " / > < d 1 p 1 : U U I D > 5 7 8 d f 3 e c - 1 3 b d - 4 b 1 4 - a 6 d 5 - f 0 2 1 b a d 7 4 e d c < / d 1 p 1 : U U I D > < d 1 p 1 : _ p r o p e r t i e s   z : I d = " i 8 2 4 1 "   i : t y p e = " d 1 p 1 : M D M P r o p e r t i e s " > < d 1 p 1 : P a r e n t   z : R e f = " i 8 2 4 0 " / > < d 1 p 1 : U U I D > 0 7 2 0 9 7 c 2 - e c 5 5 - 4 2 2 2 - a 3 2 5 - 9 a 4 4 d 1 3 7 1 0 8 4 < / d 1 p 1 : U U I D > < d 1 p 1 : _ e l e m e n t s > < d 2 : a n y T y p e   z : I d = " i 8 2 4 2 "   i : t y p e = " d 1 p 1 : M D M P r o p e r t y " > < d 1 p 1 : N a m e > S i g L e t t e r < / d 1 p 1 : N a m e > < d 1 p 1 : P a r e n t   z : R e f = " i 8 2 4 0 " / > < d 1 p 1 : U U I D > 2 0 b c f 1 3 4 - a 0 6 3 - 4 1 7 f - 8 c 6 d - 8 a c 1 7 f b e 6 3 c 7 < / d 1 p 1 : U U I D > < d 1 p 1 : _ p r o p e r t i e s   z : I d = " i 8 2 4 3 "   i : t y p e = " d 1 p 1 : M D M P r o p e r t i e s " > < d 1 p 1 : P a r e n t   z : R e f = " i 8 2 4 2 " / > < d 1 p 1 : U U I D > 4 4 9 d 6 f 7 2 - a 5 d 0 - 4 0 6 d - 9 b 8 d - d a 0 6 a 4 6 c 8 f 3 b 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4 4 " > < d 1 p 1 : U U I D > 4 a f 4 a c c e - 4 8 6 0 - 4 8 1 9 - b 0 e 1 - 4 3 5 a 1 e a e 9 6 9 8 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4 1 " / > < d 1 p 1 : V a l u e   i : t y p e = " d 1 : s t r i n g " > < / d 1 p 1 : V a l u e > < / d 2 : a n y T y p e > < d 2 : a n y T y p e   z : I d = " i 8 2 4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4 0 " / > < d 1 p 1 : U U I D > 6 9 d 0 e e 0 9 - 4 3 2 c - 4 9 d 1 - b b 7 7 - 7 b b 8 3 9 e f a d b 7 < / d 1 p 1 : U U I D > < d 1 p 1 : C o n t a i n e r   z : R e f = " i 8 2 4 1 " / > < d 1 p 1 : V a l u e   i : t y p e = " d 1 : s t r i n g " > ' T 9 2 ' ! A I : A I 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4 6 " > < d 1 p 1 : U U I D > 5 d 9 c 8 0 f e - 2 c 9 5 - 4 c 1 e - a 5 e a - a 7 4 8 8 5 3 b e 5 e a < / d 1 p 1 : U U I D > < d 1 p 1 : _ e l e m e n t s > < d 2 : a n y T y p e   z : R e f = " i 8 2 4 2 " / > < d 2 : a n y T y p e   z : R e f = " i 8 2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4 7 "   i : t y p e = " d 1 p 1 : L a b e l " > < d 1 p 1 : P a r e n t   z : R e f = " i 8 2 4 0 " / > < d 1 p 1 : U U I D > d 9 5 8 5 a 2 b - e 1 4 e - 4 9 d 6 - b 3 f a - 5 1 f 4 8 d c e 1 2 7 8 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 T e c h n i c i e n 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4 8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P r o f e s s i o n & a m p ; 3 2 ; i n t e r m & a m p ; 2 3 3 ; d i a i r e & a m p ; 3 2 ; a d m i n i s t r a t i v e & a m p ; 3 2 ; e t & a m p ; 3 2 ; c o m m e r c i a l e & a m p ; 3 2 ; d e s & a m p ; 3 2 ; e n t r e p r i s e s < / d 1 p 1 : N a m e > < d 1 p 1 : O b j e c t T y p e > E l e m e n t < / d 1 p 1 : O b j e c t T y p e > < d 1 p 1 : P a r e n t   z : R e f = " i 7 9 6 9 " / > < d 1 p 1 : U U I D > 3 9 5 e 2 b 4 e - 4 c 7 9 - 4 8 0 2 - 9 1 e 3 - 2 5 e 8 5 f 9 1 f f 7 d < / d 1 p 1 : U U I D > < d 1 p 1 : _ p r o p e r t i e s   z : I d = " i 8 2 4 9 "   i : t y p e = " d 1 p 1 : M D M P r o p e r t i e s " > < d 1 p 1 : P a r e n t   z : R e f = " i 8 2 4 8 " / > < d 1 p 1 : U U I D > a 3 e 2 f 6 3 c - b 1 a a - 4 0 4 1 - 8 1 b 7 - c a 5 8 3 b 1 6 d 0 5 c < / d 1 p 1 : U U I D > < d 1 p 1 : _ e l e m e n t s > < d 2 : a n y T y p e   z : I d = " i 8 2 5 0 "   i : t y p e = " d 1 p 1 : M D M P r o p e r t y " > < d 1 p 1 : N a m e > S i g L e t t e r < / d 1 p 1 : N a m e > < d 1 p 1 : P a r e n t   z : R e f = " i 8 2 4 8 " / > < d 1 p 1 : U U I D > 8 7 e f 3 e 2 2 - 3 a 0 4 - 4 0 e 6 - 8 e 5 6 - 6 2 5 2 c 4 e 5 5 0 7 8 < / d 1 p 1 : U U I D > < d 1 p 1 : _ p r o p e r t i e s   z : I d = " i 8 2 5 1 "   i : t y p e = " d 1 p 1 : M D M P r o p e r t i e s " > < d 1 p 1 : P a r e n t   z : R e f = " i 8 2 5 0 " / > < d 1 p 1 : U U I D > d 9 0 5 1 c 7 2 - 6 d 8 a - 4 2 0 a - 9 a d e - 7 6 0 b f d 9 2 9 9 a 1 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5 2 " > < d 1 p 1 : U U I D > 3 7 3 0 8 b 8 4 - f 2 3 b - 4 1 f 6 - 9 0 d b - f f 2 7 d 7 f 0 8 1 5 d 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4 9 " / > < d 1 p 1 : V a l u e   i : t y p e = " d 1 : s t r i n g " > < / d 1 p 1 : V a l u e > < / d 2 : a n y T y p e > < d 2 : a n y T y p e   z : I d = " i 8 2 5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4 8 " / > < d 1 p 1 : U U I D > 4 5 7 d 8 0 e 1 - 7 0 e 6 - 4 1 0 6 - 8 3 5 7 - 2 0 8 c c e 6 0 a 9 7 3 < / d 1 p 1 : U U I D > < d 1 p 1 : C o n t a i n e r   z : R e f = " i 8 2 4 9 " / > < d 1 p 1 : V a l u e   i : t y p e = " d 1 : s t r i n g " > ' T 9 2 ' ! A J : A J 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5 4 " > < d 1 p 1 : U U I D > 7 8 a 1 b a 2 e - 7 1 0 2 - 4 a 5 a - 9 0 1 6 - 0 a e b 5 7 a a 2 0 d 0 < / d 1 p 1 : U U I D > < d 1 p 1 : _ e l e m e n t s > < d 2 : a n y T y p e   z : R e f = " i 8 2 5 0 " / > < d 2 : a n y T y p e   z : R e f = " i 8 2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5 5 "   i : t y p e = " d 1 p 1 : L a b e l " > < d 1 p 1 : P a r e n t   z : R e f = " i 8 2 4 8 " / > < d 1 p 1 : U U I D > 2 2 3 b e d 7 8 - a 6 6 9 - 4 c 1 e - 8 c 4 2 - d a c 2 4 b 4 4 7 b d 0 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 P r o f e s s i o n   i n t e r m � d i a i r e   a d m i n i s t r a t i v e   e t   c o m m e r c i a l e   d e s   e n t r e p r i s e s 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5 6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P r o f e s s i o n & a m p ; 3 2 ; i n t e r m & a m p ; 2 3 3 ; d i a i r e & a m p ; 3 2 ; d e & a m p ; 3 2 ; l & a m p ; 3 9 ; e n s e i g n e m e n t & a m p ; 4 4 ; & a m p ; 3 2 ; d e & a m p ; 3 2 ; l a & a m p ; 3 2 ; s a n t & a m p ; 2 3 3 ; & a m p ; 4 4 ; & a m p ; 3 2 ; d e & a m p ; 3 2 ; l a & a m p ; 3 2 ; F o n c t i o n & a m p ; 3 2 ; p u b l i q u e & a m p ; 3 2 ; e t & a m p ; 3 2 ; a s s i m i l & a m p ; 2 3 3 ; < / d 1 p 1 : N a m e > < d 1 p 1 : O b j e c t T y p e > E l e m e n t < / d 1 p 1 : O b j e c t T y p e > < d 1 p 1 : P a r e n t   z : R e f = " i 7 9 6 9 " / > < d 1 p 1 : U U I D > d 9 2 1 6 9 0 2 - 8 a 0 c - 4 c e 4 - 9 f 2 0 - d 1 6 4 a b e a 8 8 3 b < / d 1 p 1 : U U I D > < d 1 p 1 : _ p r o p e r t i e s   z : I d = " i 8 2 5 7 "   i : t y p e = " d 1 p 1 : M D M P r o p e r t i e s " > < d 1 p 1 : P a r e n t   z : R e f = " i 8 2 5 6 " / > < d 1 p 1 : U U I D > d 5 e 3 f 8 8 b - e 1 6 3 - 4 0 5 8 - b 0 1 7 - b 5 b f f 3 2 8 c e 2 b < / d 1 p 1 : U U I D > < d 1 p 1 : _ e l e m e n t s > < d 2 : a n y T y p e   z : I d = " i 8 2 5 8 "   i : t y p e = " d 1 p 1 : M D M P r o p e r t y " > < d 1 p 1 : N a m e > S i g L e t t e r < / d 1 p 1 : N a m e > < d 1 p 1 : P a r e n t   z : R e f = " i 8 2 5 6 " / > < d 1 p 1 : U U I D > 2 6 9 a d a 6 4 - 7 e f 7 - 4 b 2 b - 8 2 6 9 - b 3 4 f 0 c f 4 c 6 0 4 < / d 1 p 1 : U U I D > < d 1 p 1 : _ p r o p e r t i e s   z : I d = " i 8 2 5 9 "   i : t y p e = " d 1 p 1 : M D M P r o p e r t i e s " > < d 1 p 1 : P a r e n t   z : R e f = " i 8 2 5 8 " / > < d 1 p 1 : U U I D > 7 5 9 b 0 9 d d - 1 0 6 9 - 4 c 6 0 - 8 8 d 2 - e c 6 e e 0 a d 4 e a a 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6 0 " > < d 1 p 1 : U U I D > 4 0 c f e 0 4 5 - 7 f 8 9 - 4 f 9 d - b 1 4 9 - e 3 d 7 7 0 c 4 8 6 1 c 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5 7 " / > < d 1 p 1 : V a l u e   i : t y p e = " d 1 : s t r i n g " > < / d 1 p 1 : V a l u e > < / d 2 : a n y T y p e > < d 2 : a n y T y p e   z : I d = " i 8 2 6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5 6 " / > < d 1 p 1 : U U I D > 4 9 7 1 5 d a 4 - d 8 c f - 4 9 0 2 - a 2 5 f - 8 9 8 2 4 8 9 4 9 4 d 2 < / d 1 p 1 : U U I D > < d 1 p 1 : C o n t a i n e r   z : R e f = " i 8 2 5 7 " / > < d 1 p 1 : V a l u e   i : t y p e = " d 1 : s t r i n g " > ' T 9 2 ' ! A K : A K 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6 2 " > < d 1 p 1 : U U I D > b f c 3 7 2 e e - 0 d e b - 4 0 0 b - b 8 f 3 - c 6 2 a f a 0 8 3 7 1 6 < / d 1 p 1 : U U I D > < d 1 p 1 : _ e l e m e n t s > < d 2 : a n y T y p e   z : R e f = " i 8 2 5 8 " / > < d 2 : a n y T y p e   z : R e f = " i 8 2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6 3 "   i : t y p e = " d 1 p 1 : L a b e l " > < d 1 p 1 : P a r e n t   z : R e f = " i 8 2 5 6 " / > < d 1 p 1 : U U I D > 2 d 0 f 3 c a 9 - 0 f a 5 - 4 b 8 8 - a f 5 9 - a 8 2 0 7 a 0 7 b 4 2 e 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 P r o f e s s i o n   i n t e r m � d i a i r e   d e   l ' e n s e i g n e m e n t ,   d e   l a   s a n t � ,   d e   l a   F o n c t i o n   p u b l i q u e   e t   a s s i m i l � 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6 4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C a d r e & a m p ; 3 2 ; d & a m p ; 3 9 ; e n t r e p r i s e < / d 1 p 1 : N a m e > < d 1 p 1 : O b j e c t T y p e > E l e m e n t < / d 1 p 1 : O b j e c t T y p e > < d 1 p 1 : P a r e n t   z : R e f = " i 7 9 6 9 " / > < d 1 p 1 : U U I D > 4 b b d 8 4 1 d - 8 a c 8 - 4 5 4 4 - b 6 7 4 - f 4 0 6 7 0 d 9 9 e 7 9 < / d 1 p 1 : U U I D > < d 1 p 1 : _ p r o p e r t i e s   z : I d = " i 8 2 6 5 "   i : t y p e = " d 1 p 1 : M D M P r o p e r t i e s " > < d 1 p 1 : P a r e n t   z : R e f = " i 8 2 6 4 " / > < d 1 p 1 : U U I D > c d 8 a a 5 b 5 - 0 3 b 4 - 4 7 7 5 - b 0 1 a - e 0 8 e a 6 0 6 5 a b c < / d 1 p 1 : U U I D > < d 1 p 1 : _ e l e m e n t s > < d 2 : a n y T y p e   z : I d = " i 8 2 6 6 "   i : t y p e = " d 1 p 1 : M D M P r o p e r t y " > < d 1 p 1 : N a m e > S i g L e t t e r < / d 1 p 1 : N a m e > < d 1 p 1 : P a r e n t   z : R e f = " i 8 2 6 4 " / > < d 1 p 1 : U U I D > a e f 1 a 1 4 1 - 4 a f 4 - 4 4 5 5 - a 8 0 4 - f 3 5 8 9 9 d 4 3 5 c 0 < / d 1 p 1 : U U I D > < d 1 p 1 : _ p r o p e r t i e s   z : I d = " i 8 2 6 7 "   i : t y p e = " d 1 p 1 : M D M P r o p e r t i e s " > < d 1 p 1 : P a r e n t   z : R e f = " i 8 2 6 6 " / > < d 1 p 1 : U U I D > e 7 6 b d 4 5 1 - 3 2 2 a - 4 6 3 4 - 8 5 8 8 - f 3 1 2 5 b d a 8 3 e 4 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6 8 " > < d 1 p 1 : U U I D > 3 c b 5 0 a 1 8 - 5 d 8 9 - 4 7 f a - b 8 1 b - 2 b 2 5 8 0 d e d 5 1 5 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6 5 " / > < d 1 p 1 : V a l u e   i : t y p e = " d 1 : s t r i n g " > < / d 1 p 1 : V a l u e > < / d 2 : a n y T y p e > < d 2 : a n y T y p e   z : I d = " i 8 2 6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6 4 " / > < d 1 p 1 : U U I D > 6 c b f 9 6 4 4 - d b 4 1 - 4 8 3 a - a 3 3 6 - 9 7 4 2 4 e 1 7 0 4 4 8 < / d 1 p 1 : U U I D > < d 1 p 1 : C o n t a i n e r   z : R e f = " i 8 2 6 5 " / > < d 1 p 1 : V a l u e   i : t y p e = " d 1 : s t r i n g " > ' T 9 2 ' ! A L : A L 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7 0 " > < d 1 p 1 : U U I D > 8 3 7 4 5 6 d 3 - 8 c c 3 - 4 0 7 f - 8 5 8 7 - 7 f 3 a f 1 8 d 7 5 4 8 < / d 1 p 1 : U U I D > < d 1 p 1 : _ e l e m e n t s > < d 2 : a n y T y p e   z : R e f = " i 8 2 6 6 " / > < d 2 : a n y T y p e   z : R e f = " i 8 2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7 1 "   i : t y p e = " d 1 p 1 : L a b e l " > < d 1 p 1 : P a r e n t   z : R e f = " i 8 2 6 4 " / > < d 1 p 1 : U U I D > b 5 9 3 d 3 6 2 - f e 1 b - 4 9 0 f - a f 7 5 - 6 8 f e 3 e 2 1 7 4 2 4 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 C a d r e 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7 2 "   i : t y p e = " d 1 p 1 : E l e m e n t " > < d 1 p 1 : N a m e > S t a t u t & a m p ; 3 2 ; a u & a m p ; 3 2 ; m o m e n t & a m p ; 3 2 ; d e & a m p ; 3 2 ; l a & a m p ; 3 2 ; d e m a n d e & a m p ; 3 2 ; d e & a m p ; 3 2 ; C I F & a m p ; 3 2 ; & a m p ; 4 5 ; & a m p ; 3 2 ; C a d r e & a m p ; 3 2 ; d e & a m p ; 3 2 ; l a & a m p ; 3 2 ; F o n c t i o n & a m p ; 3 2 ; p u b l i q u e & a m p ; 4 4 ; & a m p ; 3 2 ; p r o f e s s i o n & a m p ; 3 2 ; i n t e l l e c t u e l l e s & a m p ; 3 2 ; e t & a m p ; 3 2 ; a r t i s t i q u e s < / d 1 p 1 : N a m e > < d 1 p 1 : O b j e c t T y p e > E l e m e n t < / d 1 p 1 : O b j e c t T y p e > < d 1 p 1 : P a r e n t   z : R e f = " i 7 9 6 9 " / > < d 1 p 1 : U U I D > 8 9 3 b 7 a 5 2 - 8 2 2 2 - 4 8 b 3 - 8 f e 2 - e 5 9 7 0 c 5 0 9 2 a 3 < / d 1 p 1 : U U I D > < d 1 p 1 : _ p r o p e r t i e s   z : I d = " i 8 2 7 3 "   i : t y p e = " d 1 p 1 : M D M P r o p e r t i e s " > < d 1 p 1 : P a r e n t   z : R e f = " i 8 2 7 2 " / > < d 1 p 1 : U U I D > b 6 a 5 1 9 7 0 - c a e 7 - 4 5 8 a - b f b e - e 0 7 5 7 e e b a 3 c 7 < / d 1 p 1 : U U I D > < d 1 p 1 : _ e l e m e n t s > < d 2 : a n y T y p e   z : I d = " i 8 2 7 4 "   i : t y p e = " d 1 p 1 : M D M P r o p e r t y " > < d 1 p 1 : N a m e > S i g L e t t e r < / d 1 p 1 : N a m e > < d 1 p 1 : P a r e n t   z : R e f = " i 8 2 7 2 " / > < d 1 p 1 : U U I D > 8 e 5 7 5 9 e 4 - a f f 1 - 4 6 4 9 - a 4 2 7 - 9 9 c c 9 4 4 c 5 4 1 c < / d 1 p 1 : U U I D > < d 1 p 1 : _ p r o p e r t i e s   z : I d = " i 8 2 7 5 "   i : t y p e = " d 1 p 1 : M D M P r o p e r t i e s " > < d 1 p 1 : P a r e n t   z : R e f = " i 8 2 7 4 " / > < d 1 p 1 : U U I D > 2 f 8 4 3 4 0 3 - 7 3 f a - 4 9 8 3 - a 5 d e - e 2 3 c 9 a b b 5 6 4 1 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7 6 " > < d 1 p 1 : U U I D > 9 2 d 6 b 7 3 5 - 3 1 e 8 - 4 4 c 9 - 8 8 9 7 - 0 e f 8 1 2 2 6 e 2 2 4 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7 3 " / > < d 1 p 1 : V a l u e   i : t y p e = " d 1 : s t r i n g " > < / d 1 p 1 : V a l u e > < / d 2 : a n y T y p e > < d 2 : a n y T y p e   z : I d = " i 8 2 7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7 2 " / > < d 1 p 1 : U U I D > 8 f 3 4 2 4 3 2 - c 7 7 5 - 4 4 e e - 8 6 c f - 0 e f 5 6 a b 2 9 e 7 6 < / d 1 p 1 : U U I D > < d 1 p 1 : C o n t a i n e r   z : R e f = " i 8 2 7 3 " / > < d 1 p 1 : V a l u e   i : t y p e = " d 1 : s t r i n g " > ' T 9 2 ' ! A M : A M 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7 8 " > < d 1 p 1 : U U I D > b 4 c 6 4 f 0 7 - 4 a 8 1 - 4 c 0 1 - a 9 2 1 - 9 8 0 2 2 3 4 a a c c 4 < / d 1 p 1 : U U I D > < d 1 p 1 : _ e l e m e n t s > < d 2 : a n y T y p e   z : R e f = " i 8 2 7 4 " / > < d 2 : a n y T y p e   z : R e f = " i 8 2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7 9 "   i : t y p e = " d 1 p 1 : L a b e l " > < d 1 p 1 : P a r e n t   z : R e f = " i 8 2 7 2 " / > < d 1 p 1 : U U I D > 2 7 0 5 0 0 8 0 - 9 a 7 0 - 4 1 1 5 - a 0 7 8 - 8 e c e 0 8 d 5 5 a 8 0 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 a u   m o m e n t   d e   l a   d e m a n d e   d e   C I F   -   C a d r e   d e   l a   F o n c t i o n   p u b l i q u e ,   p r o f e s s i o n   i n t e l l e c t u e l l e s   e t   a r t i s t i q u e s 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8 0 "   i : t y p e = " d 1 p 1 : E l e m e n t " > < d 1 p 1 : N a m e > E t a i t & a m p ; 3 2 ; d a n s & a m p ; 3 2 ; u n & a m p ; 3 2 ; c o n t r a t & a m p ; 3 2 ; d e & a m p ; 3 2 ; t r a v a i l & a m p ; 3 2 ; & a m p ; 4 5 ; & a m p ; 3 2 ; S T & a m p ; 3 2 ; A & a m p ; 3 2 ; t e m p s & a m p ; 3 2 ; p l e i n < / d 1 p 1 : N a m e > < d 1 p 1 : O b j e c t T y p e > E l e m e n t < / d 1 p 1 : O b j e c t T y p e > < d 1 p 1 : P a r e n t   z : R e f = " i 7 9 6 9 " / > < d 1 p 1 : U U I D > b a 1 b a 3 7 d - b f b 4 - 4 5 3 d - b 0 2 c - 8 5 c 2 f b b 8 7 4 7 7 < / d 1 p 1 : U U I D > < d 1 p 1 : _ p r o p e r t i e s   z : I d = " i 8 2 8 1 "   i : t y p e = " d 1 p 1 : M D M P r o p e r t i e s " > < d 1 p 1 : P a r e n t   z : R e f = " i 8 2 8 0 " / > < d 1 p 1 : U U I D > 5 0 9 c b 4 b 5 - e 6 7 6 - 4 8 1 d - 8 0 7 d - 2 8 9 5 5 a 9 4 b 6 e c < / d 1 p 1 : U U I D > < d 1 p 1 : _ e l e m e n t s > < d 2 : a n y T y p e   z : I d = " i 8 2 8 2 "   i : t y p e = " d 1 p 1 : M D M P r o p e r t y " > < d 1 p 1 : N a m e > S i g L e t t e r < / d 1 p 1 : N a m e > < d 1 p 1 : P a r e n t   z : R e f = " i 8 2 8 0 " / > < d 1 p 1 : U U I D > c 2 b 8 7 f 4 2 - 3 7 6 7 - 4 0 4 0 - 8 f 2 e - 8 1 c 8 4 0 6 f 1 c 5 2 < / d 1 p 1 : U U I D > < d 1 p 1 : _ p r o p e r t i e s   z : I d = " i 8 2 8 3 "   i : t y p e = " d 1 p 1 : M D M P r o p e r t i e s " > < d 1 p 1 : P a r e n t   z : R e f = " i 8 2 8 2 " / > < d 1 p 1 : U U I D > 9 3 b e c 8 3 a - b 6 9 5 - 4 7 e 3 - b e b d - 2 0 2 6 a e 1 6 9 7 3 7 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8 4 " > < d 1 p 1 : U U I D > 8 2 0 4 3 e 6 3 - f e 3 5 - 4 c 4 c - 8 c 5 e - 4 f d 4 c f 4 9 d 2 7 2 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8 1 " / > < d 1 p 1 : V a l u e   i : t y p e = " d 1 : s t r i n g " > < / d 1 p 1 : V a l u e > < / d 2 : a n y T y p e > < d 2 : a n y T y p e   z : I d = " i 8 2 8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8 0 " / > < d 1 p 1 : U U I D > 8 a c 3 7 8 b 6 - d 1 6 1 - 4 0 7 c - 9 1 3 f - 0 a b 9 e c 2 8 3 1 3 6 < / d 1 p 1 : U U I D > < d 1 p 1 : C o n t a i n e r   z : R e f = " i 8 2 8 1 " / > < d 1 p 1 : V a l u e   i : t y p e = " d 1 : s t r i n g " > ' T 9 2 ' ! A N : A N 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8 6 " > < d 1 p 1 : U U I D > 0 d 8 e a 3 8 e - a 6 3 6 - 4 2 9 6 - b e 3 5 - f 6 e 7 4 0 2 4 4 c 6 d < / d 1 p 1 : U U I D > < d 1 p 1 : _ e l e m e n t s > < d 2 : a n y T y p e   z : R e f = " i 8 2 8 2 " / > < d 2 : a n y T y p e   z : R e f = " i 8 2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8 7 "   i : t y p e = " d 1 p 1 : L a b e l " > < d 1 p 1 : P a r e n t   z : R e f = " i 8 2 8 0 " / > < d 1 p 1 : U U I D > 2 6 c a a b b 8 - 0 d 1 b - 4 4 9 9 - 9 e a d - a 5 1 7 b e b d c 6 6 d 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 E t a i t   d a n s   u n   c o n t r a t   d e   t r a v a i l   -   S T   A   t e m p s   p l e i n 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8 8 "   i : t y p e = " d 1 p 1 : E l e m e n t " > < d 1 p 1 : N a m e > E t a i t & a m p ; 3 2 ; d a n s & a m p ; 3 2 ; u n & a m p ; 3 2 ; c o n t r a t & a m p ; 3 2 ; d e & a m p ; 3 2 ; t r a v a i l & a m p ; 3 2 ; & a m p ; 4 5 ; & a m p ; 3 2 ; S T & a m p ; 3 2 ; A & a m p ; 3 2 ; t e m p s & a m p ; 3 2 ; p a r t i e l < / d 1 p 1 : N a m e > < d 1 p 1 : O b j e c t T y p e > E l e m e n t < / d 1 p 1 : O b j e c t T y p e > < d 1 p 1 : P a r e n t   z : R e f = " i 7 9 6 9 " / > < d 1 p 1 : U U I D > 4 6 2 6 9 e 0 d - a 1 8 c - 4 e a e - b 9 b e - 9 7 c 5 2 5 5 7 7 2 0 0 < / d 1 p 1 : U U I D > < d 1 p 1 : _ p r o p e r t i e s   z : I d = " i 8 2 8 9 "   i : t y p e = " d 1 p 1 : M D M P r o p e r t i e s " > < d 1 p 1 : P a r e n t   z : R e f = " i 8 2 8 8 " / > < d 1 p 1 : U U I D > f 5 9 e 8 7 f b - e 9 8 e - 4 d 7 2 - 9 6 d 8 - e a 4 9 a b 5 6 2 6 7 2 < / d 1 p 1 : U U I D > < d 1 p 1 : _ e l e m e n t s > < d 2 : a n y T y p e   z : I d = " i 8 2 9 0 "   i : t y p e = " d 1 p 1 : M D M P r o p e r t y " > < d 1 p 1 : N a m e > S i g L e t t e r < / d 1 p 1 : N a m e > < d 1 p 1 : P a r e n t   z : R e f = " i 8 2 8 8 " / > < d 1 p 1 : U U I D > b c a 4 7 1 3 c - 1 0 4 7 - 4 d 2 8 - 8 2 6 3 - c 0 a 6 9 0 a 7 5 c 9 b < / d 1 p 1 : U U I D > < d 1 p 1 : _ p r o p e r t i e s   z : I d = " i 8 2 9 1 "   i : t y p e = " d 1 p 1 : M D M P r o p e r t i e s " > < d 1 p 1 : P a r e n t   z : R e f = " i 8 2 9 0 " / > < d 1 p 1 : U U I D > b 7 3 c c 2 f d - b 7 4 6 - 4 d a 1 - 8 6 5 7 - a 1 4 b d b 9 7 b 5 b 0 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2 9 2 " > < d 1 p 1 : U U I D > 4 7 e 9 8 8 7 f - 7 f 1 e - 4 5 a 8 - 8 c b 1 - 7 f a 8 a 0 4 a 4 9 a 7 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8 9 " / > < d 1 p 1 : V a l u e   i : t y p e = " d 1 : s t r i n g " > < / d 1 p 1 : V a l u e > < / d 2 : a n y T y p e > < d 2 : a n y T y p e   z : I d = " i 8 2 9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8 8 " / > < d 1 p 1 : U U I D > 5 f 3 f b b c f - c 5 e 4 - 4 3 0 d - 9 e 9 0 - 3 2 5 a a c 7 e 8 f 9 f < / d 1 p 1 : U U I D > < d 1 p 1 : C o n t a i n e r   z : R e f = " i 8 2 8 9 " / > < d 1 p 1 : V a l u e   i : t y p e = " d 1 : s t r i n g " > ' T 9 2 ' ! A O : A O 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2 9 4 " > < d 1 p 1 : U U I D > e 3 0 5 b 8 6 f - 7 6 c b - 4 3 a f - b e 3 d - b 7 b d 7 0 c d d 6 0 3 < / d 1 p 1 : U U I D > < d 1 p 1 : _ e l e m e n t s > < d 2 : a n y T y p e   z : R e f = " i 8 2 9 0 " / > < d 2 : a n y T y p e   z : R e f = " i 8 2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2 9 5 "   i : t y p e = " d 1 p 1 : L a b e l " > < d 1 p 1 : P a r e n t   z : R e f = " i 8 2 8 8 " / > < d 1 p 1 : U U I D > 0 6 5 6 6 6 a 1 - 7 e 4 3 - 4 3 5 f - 9 5 4 6 - f 9 a 4 f a 9 4 6 5 5 3 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 E t a i t   d a n s   u n   c o n t r a t   d e   t r a v a i l   -   S T   A   t e m p s   p a r t i e l 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2 9 6 "   i : t y p e = " d 1 p 1 : E l e m e n t " > < d 1 p 1 : N a m e > E t a i t & a m p ; 3 2 ; d a n s & a m p ; 3 2 ; u n & a m p ; 3 2 ; c o n t r a t & a m p ; 3 2 ; d e & a m p ; 3 2 ; t r a v a i l & a m p ; 3 2 ; & a m p ; 4 5 ; & a m p ; 3 2 ; A & a m p ; 3 2 ; t e m p s & a m p ; 3 2 ; p a r t i e l & a m p ; 3 2 ; e t & a m p ; 3 2 ; c & a m p ; 3 9 ; e s t & a m p ; 3 2 ; c e & a m p ; 3 2 ; q u & a m p ; 3 9 ; i l s & a m p ; 3 2 ; s o u h a i t a i e n t < / d 1 p 1 : N a m e > < d 1 p 1 : O b j e c t T y p e > E l e m e n t < / d 1 p 1 : O b j e c t T y p e > < d 1 p 1 : P a r e n t   z : R e f = " i 7 9 6 9 " / > < d 1 p 1 : U U I D > a 7 0 b c c 1 f - e 9 e 2 - 4 3 b b - b 9 3 d - c 9 8 a 0 e 8 9 9 7 b c < / d 1 p 1 : U U I D > < d 1 p 1 : _ p r o p e r t i e s   z : I d = " i 8 2 9 7 "   i : t y p e = " d 1 p 1 : M D M P r o p e r t i e s " > < d 1 p 1 : P a r e n t   z : R e f = " i 8 2 9 6 " / > < d 1 p 1 : U U I D > 7 e 7 2 a f b d - a 5 8 9 - 4 b a 8 - 8 6 9 4 - 7 1 7 d 2 3 5 2 a 4 2 2 < / d 1 p 1 : U U I D > < d 1 p 1 : _ e l e m e n t s > < d 2 : a n y T y p e   z : I d = " i 8 2 9 8 "   i : t y p e = " d 1 p 1 : M D M P r o p e r t y " > < d 1 p 1 : N a m e > S i g L e t t e r < / d 1 p 1 : N a m e > < d 1 p 1 : P a r e n t   z : R e f = " i 8 2 9 6 " / > < d 1 p 1 : U U I D > b 6 f e 7 5 9 5 - 0 5 c e - 4 3 1 f - a c 6 a - 7 2 0 5 b 7 f 1 9 0 6 2 < / d 1 p 1 : U U I D > < d 1 p 1 : _ p r o p e r t i e s   z : I d = " i 8 2 9 9 "   i : t y p e = " d 1 p 1 : M D M P r o p e r t i e s " > < d 1 p 1 : P a r e n t   z : R e f = " i 8 2 9 8 " / > < d 1 p 1 : U U I D > 5 7 d 8 5 4 1 9 - 1 6 d 0 - 4 9 f a - b 7 e 9 - 8 8 1 b 2 6 8 c 7 b 5 3 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0 0 " > < d 1 p 1 : U U I D > 4 1 e a c 6 5 3 - a 3 a f - 4 e c a - b 3 d 3 - 5 3 2 e b c a c d 6 b 0 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2 9 7 " / > < d 1 p 1 : V a l u e   i : t y p e = " d 1 : s t r i n g " > < / d 1 p 1 : V a l u e > < / d 2 : a n y T y p e > < d 2 : a n y T y p e   z : I d = " i 8 3 0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2 9 6 " / > < d 1 p 1 : U U I D > 0 a 5 6 e 7 2 5 - c 2 1 4 - 4 d e b - 8 e f 8 - 1 9 6 1 9 b 8 a f 5 4 d < / d 1 p 1 : U U I D > < d 1 p 1 : C o n t a i n e r   z : R e f = " i 8 2 9 7 " / > < d 1 p 1 : V a l u e   i : t y p e = " d 1 : s t r i n g " > ' T 9 2 ' ! A P : A P 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0 2 " > < d 1 p 1 : U U I D > a 7 3 3 0 f 4 a - 4 a 4 d - 4 d 5 3 - 8 f 8 3 - 2 c b f a 8 0 8 a 1 5 b < / d 1 p 1 : U U I D > < d 1 p 1 : _ e l e m e n t s > < d 2 : a n y T y p e   z : R e f = " i 8 2 9 8 " / > < d 2 : a n y T y p e   z : R e f = " i 8 3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0 3 "   i : t y p e = " d 1 p 1 : L a b e l " > < d 1 p 1 : P a r e n t   z : R e f = " i 8 2 9 6 " / > < d 1 p 1 : U U I D > e 7 f f c a f 7 - 6 8 3 5 - 4 4 5 3 - 8 f 8 3 - 8 d 8 2 5 b 8 8 b e 1 1 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 E t a i t   d a n s   u n   c o n t r a t   d e   t r a v a i l   -   A   t e m p s   p a r t i e l   e t   c ' e s t   c e   q u ' i l s   s o u h a i t a i e n t 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0 4 "   i : t y p e = " d 1 p 1 : E l e m e n t " > < d 1 p 1 : N a m e > E t a i t & a m p ; 3 2 ; d a n s & a m p ; 3 2 ; u n & a m p ; 3 2 ; c o n t r a t & a m p ; 3 2 ; d e & a m p ; 3 2 ; t r a v a i l & a m p ; 3 2 ; & a m p ; 4 5 ; & a m p ; 3 2 ; A & a m p ; 3 2 ; t e m p s & a m p ; 3 2 ; p a r t i e l & a m p ; 3 2 ; m a i s & a m p ; 3 2 ; i l s & a m p ; 3 2 ; a u r a i e n t & a m p ; 3 2 ; a i m & a m p ; 2 3 3 ; & a m p ; 3 2 ; t r a v a i l l e r & a m p ; 3 2 ; & a m p ; 2 2 4 ; & a m p ; 3 2 ; p l e i n & a m p ; 3 2 ; t e m p s < / d 1 p 1 : N a m e > < d 1 p 1 : O b j e c t T y p e > E l e m e n t < / d 1 p 1 : O b j e c t T y p e > < d 1 p 1 : P a r e n t   z : R e f = " i 7 9 6 9 " / > < d 1 p 1 : U U I D > 3 7 4 2 2 f 5 e - d f 2 5 - 4 7 b f - 9 a 0 d - 4 c 1 c e c f 9 c 8 3 8 < / d 1 p 1 : U U I D > < d 1 p 1 : _ p r o p e r t i e s   z : I d = " i 8 3 0 5 "   i : t y p e = " d 1 p 1 : M D M P r o p e r t i e s " > < d 1 p 1 : P a r e n t   z : R e f = " i 8 3 0 4 " / > < d 1 p 1 : U U I D > b e e 2 2 0 2 d - 0 c 9 7 - 4 a 4 9 - 9 3 5 6 - a 5 d 7 9 1 2 f c 5 a 2 < / d 1 p 1 : U U I D > < d 1 p 1 : _ e l e m e n t s > < d 2 : a n y T y p e   z : I d = " i 8 3 0 6 "   i : t y p e = " d 1 p 1 : M D M P r o p e r t y " > < d 1 p 1 : N a m e > S i g L e t t e r < / d 1 p 1 : N a m e > < d 1 p 1 : P a r e n t   z : R e f = " i 8 3 0 4 " / > < d 1 p 1 : U U I D > e 9 7 7 a a 5 0 - 6 4 2 8 - 4 0 f 8 - 8 3 6 1 - b 4 f 9 f 4 c 7 1 4 0 4 < / d 1 p 1 : U U I D > < d 1 p 1 : _ p r o p e r t i e s   z : I d = " i 8 3 0 7 "   i : t y p e = " d 1 p 1 : M D M P r o p e r t i e s " > < d 1 p 1 : P a r e n t   z : R e f = " i 8 3 0 6 " / > < d 1 p 1 : U U I D > 8 1 5 5 b 0 1 5 - a 5 6 1 - 4 8 b 0 - 8 1 e 1 - 1 e f 7 1 a 9 1 2 7 d 0 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0 8 " > < d 1 p 1 : U U I D > 4 f c 3 c 1 0 c - b e 7 d - 4 d f 0 - 8 8 7 6 - e f 7 8 6 c f 9 f d 2 b 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0 5 " / > < d 1 p 1 : V a l u e   i : t y p e = " d 1 : s t r i n g " > < / d 1 p 1 : V a l u e > < / d 2 : a n y T y p e > < d 2 : a n y T y p e   z : I d = " i 8 3 0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0 4 " / > < d 1 p 1 : U U I D > 6 e 3 6 b a a 6 - d 5 1 4 - 4 b a 4 - a 7 7 2 - 5 2 8 2 c a b 5 2 f 4 9 < / d 1 p 1 : U U I D > < d 1 p 1 : C o n t a i n e r   z : R e f = " i 8 3 0 5 " / > < d 1 p 1 : V a l u e   i : t y p e = " d 1 : s t r i n g " > ' T 9 2 ' ! A Q : A Q 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1 0 " > < d 1 p 1 : U U I D > 4 0 e c 7 d 4 8 - 8 1 f 7 - 4 0 0 c - b 5 c 2 - 5 0 4 8 3 f 2 6 0 7 2 c < / d 1 p 1 : U U I D > < d 1 p 1 : _ e l e m e n t s > < d 2 : a n y T y p e   z : R e f = " i 8 3 0 6 " / > < d 2 : a n y T y p e   z : R e f = " i 8 3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1 1 "   i : t y p e = " d 1 p 1 : L a b e l " > < d 1 p 1 : P a r e n t   z : R e f = " i 8 3 0 4 " / > < d 1 p 1 : U U I D > 3 f 1 b 5 a 2 0 - 3 2 2 8 - 4 f 3 d - 9 8 f f - 7 7 8 1 a c 7 7 b 7 b 0 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 E t a i t   d a n s   u n   c o n t r a t   d e   t r a v a i l   -   A   t e m p s   p a r t i e l   m a i s   i l s   a u r a i e n t   a i m �   t r a v a i l l e r   �   p l e i n   t e m p s 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1 2 "   i : t y p e = " d 1 p 1 : E l e m e n t " > < d 1 p 1 : N a m e > O n t & a m p ; 3 2 ; s u i v i & a m p ; 3 2 ; u n e & a m p ; 3 2 ; f o r m a t i o n & a m p ; 3 2 ; a v e c & a m p ; 3 2 ; u n & a m p ; 3 2 ; e x a m e n & a m p ; 3 2 ; & a m p ; 4 5 ; & a m p ; 3 2 ; O u i < / d 1 p 1 : N a m e > < d 1 p 1 : O b j e c t T y p e > E l e m e n t < / d 1 p 1 : O b j e c t T y p e > < d 1 p 1 : P a r e n t   z : R e f = " i 7 9 6 9 " / > < d 1 p 1 : U U I D > 0 a a 2 9 5 1 1 - 5 c 3 c - 4 f 8 1 - a 2 c e - 1 5 b 9 1 b 1 e a c 1 5 < / d 1 p 1 : U U I D > < d 1 p 1 : _ p r o p e r t i e s   z : I d = " i 8 3 1 3 "   i : t y p e = " d 1 p 1 : M D M P r o p e r t i e s " > < d 1 p 1 : P a r e n t   z : R e f = " i 8 3 1 2 " / > < d 1 p 1 : U U I D > 4 b 4 9 4 6 8 0 - b 1 4 c - 4 d b 4 - 9 5 1 9 - 4 b 5 6 3 5 b f 0 2 9 1 < / d 1 p 1 : U U I D > < d 1 p 1 : _ e l e m e n t s > < d 2 : a n y T y p e   z : I d = " i 8 3 1 4 "   i : t y p e = " d 1 p 1 : M D M P r o p e r t y " > < d 1 p 1 : N a m e > S i g L e t t e r < / d 1 p 1 : N a m e > < d 1 p 1 : P a r e n t   z : R e f = " i 8 3 1 2 " / > < d 1 p 1 : U U I D > b 6 3 b b d 6 f - 0 f 1 5 - 4 e b 2 - a 6 1 d - 4 8 b 3 d 9 7 8 b f b f < / d 1 p 1 : U U I D > < d 1 p 1 : _ p r o p e r t i e s   z : I d = " i 8 3 1 5 "   i : t y p e = " d 1 p 1 : M D M P r o p e r t i e s " > < d 1 p 1 : P a r e n t   z : R e f = " i 8 3 1 4 " / > < d 1 p 1 : U U I D > b a 0 e a b 3 5 - 7 3 7 e - 4 3 6 a - 8 9 f 0 - 5 2 9 7 7 9 f f 5 0 0 9 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1 6 " > < d 1 p 1 : U U I D > d c f 0 6 9 9 4 - a f 1 a - 4 d 7 b - b 0 3 5 - b c 6 3 a 9 5 c 7 e 6 9 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1 3 " / > < d 1 p 1 : V a l u e   i : t y p e = " d 1 : s t r i n g " > < / d 1 p 1 : V a l u e > < / d 2 : a n y T y p e > < d 2 : a n y T y p e   z : I d = " i 8 3 1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1 2 " / > < d 1 p 1 : U U I D > a 6 f c 8 1 9 6 - c 0 4 e - 4 c e c - 9 1 1 8 - 3 d 1 f 9 a 3 2 6 2 2 f < / d 1 p 1 : U U I D > < d 1 p 1 : C o n t a i n e r   z : R e f = " i 8 3 1 3 " / > < d 1 p 1 : V a l u e   i : t y p e = " d 1 : s t r i n g " > ' T 9 2 ' ! A R : A R 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1 8 " > < d 1 p 1 : U U I D > 6 4 d f 6 1 3 6 - 5 e d 1 - 4 0 4 f - 8 4 8 2 - c 7 1 2 7 d 6 a 7 3 a e < / d 1 p 1 : U U I D > < d 1 p 1 : _ e l e m e n t s > < d 2 : a n y T y p e   z : R e f = " i 8 3 1 4 " / > < d 2 : a n y T y p e   z : R e f = " i 8 3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1 9 "   i : t y p e = " d 1 p 1 : L a b e l " > < d 1 p 1 : P a r e n t   z : R e f = " i 8 3 1 2 " / > < d 1 p 1 : U U I D > 6 e a 7 2 d b 7 - f a f c - 4 e d 9 - b 2 c 6 - b 7 b 4 3 b b 5 c 7 e 2 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 O n t   s u i v i   u n e   f o r m a t i o n   a v e c   u n   e x a m e n   - 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2 0 "   i : t y p e = " d 1 p 1 : E l e m e n t " > < d 1 p 1 : N a m e > O n t & a m p ; 3 2 ; s u i v i & a m p ; 3 2 ; u n e & a m p ; 3 2 ; f o r m a t i o n & a m p ; 3 2 ; a v e c & a m p ; 3 2 ; u n & a m p ; 3 2 ; e x a m e n & a m p ; 3 2 ; & a m p ; 4 5 ; & a m p ; 3 2 ; N o n < / d 1 p 1 : N a m e > < d 1 p 1 : O b j e c t T y p e > E l e m e n t < / d 1 p 1 : O b j e c t T y p e > < d 1 p 1 : P a r e n t   z : R e f = " i 7 9 6 9 " / > < d 1 p 1 : U U I D > 5 b f 5 7 5 3 e - 8 a 8 1 - 4 d e 9 - a b c 2 - 3 1 2 0 a 2 1 5 9 d 0 e < / d 1 p 1 : U U I D > < d 1 p 1 : _ p r o p e r t i e s   z : I d = " i 8 3 2 1 "   i : t y p e = " d 1 p 1 : M D M P r o p e r t i e s " > < d 1 p 1 : P a r e n t   z : R e f = " i 8 3 2 0 " / > < d 1 p 1 : U U I D > 0 a d 6 d 9 e 0 - 1 5 1 a - 4 1 d 8 - 9 5 2 8 - d 2 0 e 5 5 a 6 5 d d f < / d 1 p 1 : U U I D > < d 1 p 1 : _ e l e m e n t s > < d 2 : a n y T y p e   z : I d = " i 8 3 2 2 "   i : t y p e = " d 1 p 1 : M D M P r o p e r t y " > < d 1 p 1 : N a m e > S i g L e t t e r < / d 1 p 1 : N a m e > < d 1 p 1 : P a r e n t   z : R e f = " i 8 3 2 0 " / > < d 1 p 1 : U U I D > d 9 f d 4 0 0 a - d 0 2 a - 4 2 e 4 - 8 f 4 1 - 3 1 c e b 1 5 1 6 0 f 3 < / d 1 p 1 : U U I D > < d 1 p 1 : _ p r o p e r t i e s   z : I d = " i 8 3 2 3 "   i : t y p e = " d 1 p 1 : M D M P r o p e r t i e s " > < d 1 p 1 : P a r e n t   z : R e f = " i 8 3 2 2 " / > < d 1 p 1 : U U I D > 8 a 3 0 6 c d b - 7 4 c 9 - 4 a d 8 - 9 d 7 1 - b f d 8 f 0 e 0 0 7 a 0 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2 4 " > < d 1 p 1 : U U I D > 0 8 0 5 2 6 2 6 - f 3 8 3 - 4 4 0 3 - 8 3 5 e - f 4 b f 5 3 6 b b b 3 5 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2 1 " / > < d 1 p 1 : V a l u e   i : t y p e = " d 1 : s t r i n g " > < / d 1 p 1 : V a l u e > < / d 2 : a n y T y p e > < d 2 : a n y T y p e   z : I d = " i 8 3 2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2 0 " / > < d 1 p 1 : U U I D > 5 b 8 8 c 6 6 4 - 9 8 2 f - 4 0 2 1 - b 9 5 8 - 7 6 b e b 5 5 6 6 4 a 4 < / d 1 p 1 : U U I D > < d 1 p 1 : C o n t a i n e r   z : R e f = " i 8 3 2 1 " / > < d 1 p 1 : V a l u e   i : t y p e = " d 1 : s t r i n g " > ' T 9 2 ' ! A S : A S 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2 6 " > < d 1 p 1 : U U I D > 7 f 3 8 a e a e - a 1 8 2 - 4 4 2 5 - 9 b d 6 - b 9 3 c c 9 6 2 f 0 5 7 < / d 1 p 1 : U U I D > < d 1 p 1 : _ e l e m e n t s > < d 2 : a n y T y p e   z : R e f = " i 8 3 2 2 " / > < d 2 : a n y T y p e   z : R e f = " i 8 3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2 7 "   i : t y p e = " d 1 p 1 : L a b e l " > < d 1 p 1 : P a r e n t   z : R e f = " i 8 3 2 0 " / > < d 1 p 1 : U U I D > e 6 d e 4 4 8 4 - 8 e 7 c - 4 0 0 e - 8 4 7 c - 7 3 3 e 6 1 2 2 8 e 1 2 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 O n t   s u i v i   u n e   f o r m a t i o n   a v e c   u n   e x a m e n   - 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2 8 "   i : t y p e = " d 1 p 1 : E l e m e n t " > < d 1 p 1 : N a m e > S e & a m p ; 3 2 ; s o n t & a m p ; 3 2 ; p r & a m p ; 2 3 3 ; s e n t & a m p ; 2 3 3 ; s & a m p ; 3 2 ; & a m p ; 2 2 4 ; & a m p ; 3 2 ; l & a m p ; 3 9 ; e x a m e n & a m p ; 3 2 ; & a m p ; 4 5 ; & a m p ; 3 2 ; O u i < / d 1 p 1 : N a m e > < d 1 p 1 : O b j e c t T y p e > E l e m e n t < / d 1 p 1 : O b j e c t T y p e > < d 1 p 1 : P a r e n t   z : R e f = " i 7 9 6 9 " / > < d 1 p 1 : U U I D > a 5 4 6 8 b 7 8 - d 2 7 f - 4 f e b - 9 c c 1 - f f 7 d 8 6 5 1 5 5 9 6 < / d 1 p 1 : U U I D > < d 1 p 1 : _ p r o p e r t i e s   z : I d = " i 8 3 2 9 "   i : t y p e = " d 1 p 1 : M D M P r o p e r t i e s " > < d 1 p 1 : P a r e n t   z : R e f = " i 8 3 2 8 " / > < d 1 p 1 : U U I D > 8 2 9 2 4 5 3 6 - 6 4 3 b - 4 e 9 a - 9 b 0 f - 4 c e b 6 e 7 c 2 b 6 6 < / d 1 p 1 : U U I D > < d 1 p 1 : _ e l e m e n t s > < d 2 : a n y T y p e   z : I d = " i 8 3 3 0 "   i : t y p e = " d 1 p 1 : M D M P r o p e r t y " > < d 1 p 1 : N a m e > S i g L e t t e r < / d 1 p 1 : N a m e > < d 1 p 1 : P a r e n t   z : R e f = " i 8 3 2 8 " / > < d 1 p 1 : U U I D > 0 e 8 6 0 d 1 d - 0 7 e 4 - 4 4 e b - b 9 f b - 4 4 6 9 8 5 c e c 2 1 5 < / d 1 p 1 : U U I D > < d 1 p 1 : _ p r o p e r t i e s   z : I d = " i 8 3 3 1 "   i : t y p e = " d 1 p 1 : M D M P r o p e r t i e s " > < d 1 p 1 : P a r e n t   z : R e f = " i 8 3 3 0 " / > < d 1 p 1 : U U I D > e 1 4 8 a 2 c 5 - c 8 3 7 - 4 f 0 c - 8 e 1 9 - 6 8 5 3 a 2 d 5 6 b e 9 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3 2 " > < d 1 p 1 : U U I D > 2 5 8 1 0 8 d 5 - 5 b 7 7 - 4 b c 0 - b f a 1 - 8 d a 2 7 4 a 5 d a 1 d 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2 9 " / > < d 1 p 1 : V a l u e   i : t y p e = " d 1 : s t r i n g " > < / d 1 p 1 : V a l u e > < / d 2 : a n y T y p e > < d 2 : a n y T y p e   z : I d = " i 8 3 3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2 8 " / > < d 1 p 1 : U U I D > 1 4 3 d c c d f - f 0 a 5 - 4 e 9 1 - 8 e 2 4 - 0 c b c e 0 c 9 4 1 7 1 < / d 1 p 1 : U U I D > < d 1 p 1 : C o n t a i n e r   z : R e f = " i 8 3 2 9 " / > < d 1 p 1 : V a l u e   i : t y p e = " d 1 : s t r i n g " > ' T 9 2 ' ! A T : A T 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3 4 " > < d 1 p 1 : U U I D > 1 2 1 e a 7 d 6 - 3 f 1 2 - 4 2 4 1 - 8 9 c d - 4 f 9 1 3 a b c 6 e 6 b < / d 1 p 1 : U U I D > < d 1 p 1 : _ e l e m e n t s > < d 2 : a n y T y p e   z : R e f = " i 8 3 3 0 " / > < d 2 : a n y T y p e   z : R e f = " i 8 3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3 5 "   i : t y p e = " d 1 p 1 : L a b e l " > < d 1 p 1 : P a r e n t   z : R e f = " i 8 3 2 8 " / > < d 1 p 1 : U U I D > b 2 a a a 8 e 5 - 1 2 9 3 - 4 1 c f - a b 0 a - 6 6 5 0 7 d 1 1 1 6 c 2 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  s o n t   p r � s e n t � s   �   l ' e x a m e n   - 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3 6 "   i : t y p e = " d 1 p 1 : E l e m e n t " > < d 1 p 1 : N a m e > S e & a m p ; 3 2 ; s o n t & a m p ; 3 2 ; p r & a m p ; 2 3 3 ; s e n t & a m p ; 2 3 3 ; s & a m p ; 3 2 ; & a m p ; 2 2 4 ; & a m p ; 3 2 ; l & a m p ; 3 9 ; e x a m e n & a m p ; 3 2 ; & a m p ; 4 5 ; & a m p ; 3 2 ; N o n < / d 1 p 1 : N a m e > < d 1 p 1 : O b j e c t T y p e > E l e m e n t < / d 1 p 1 : O b j e c t T y p e > < d 1 p 1 : P a r e n t   z : R e f = " i 7 9 6 9 " / > < d 1 p 1 : U U I D > 7 a c f 2 6 f f - c 8 4 9 - 4 5 b 7 - b 1 2 8 - 3 d 4 e 5 3 a 4 9 e 4 4 < / d 1 p 1 : U U I D > < d 1 p 1 : _ p r o p e r t i e s   z : I d = " i 8 3 3 7 "   i : t y p e = " d 1 p 1 : M D M P r o p e r t i e s " > < d 1 p 1 : P a r e n t   z : R e f = " i 8 3 3 6 " / > < d 1 p 1 : U U I D > 8 b d 1 b f 2 6 - 2 0 f 0 - 4 4 3 8 - 9 0 a a - 2 7 8 3 0 4 d 3 2 b 0 2 < / d 1 p 1 : U U I D > < d 1 p 1 : _ e l e m e n t s > < d 2 : a n y T y p e   z : I d = " i 8 3 3 8 "   i : t y p e = " d 1 p 1 : M D M P r o p e r t y " > < d 1 p 1 : N a m e > S i g L e t t e r < / d 1 p 1 : N a m e > < d 1 p 1 : P a r e n t   z : R e f = " i 8 3 3 6 " / > < d 1 p 1 : U U I D > 6 a 3 1 f f f a - e 2 b 1 - 4 3 2 4 - 9 0 d 5 - f 7 1 b a 1 5 a f 4 d c < / d 1 p 1 : U U I D > < d 1 p 1 : _ p r o p e r t i e s   z : I d = " i 8 3 3 9 "   i : t y p e = " d 1 p 1 : M D M P r o p e r t i e s " > < d 1 p 1 : P a r e n t   z : R e f = " i 8 3 3 8 " / > < d 1 p 1 : U U I D > f b 3 6 4 9 c 5 - 6 9 e d - 4 5 3 d - b 6 1 a - 7 2 c a d 2 2 2 8 5 9 0 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4 0 " > < d 1 p 1 : U U I D > d f 0 8 b 7 6 9 - 2 d 2 9 - 4 a b 6 - 9 0 f 4 - 1 4 8 4 7 2 1 6 e 7 a f 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3 7 " / > < d 1 p 1 : V a l u e   i : t y p e = " d 1 : s t r i n g " > < / d 1 p 1 : V a l u e > < / d 2 : a n y T y p e > < d 2 : a n y T y p e   z : I d = " i 8 3 4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3 6 " / > < d 1 p 1 : U U I D > 5 0 5 1 3 9 2 e - b 5 d 5 - 4 7 f f - 8 1 5 4 - 4 0 6 d c 8 d e c c e d < / d 1 p 1 : U U I D > < d 1 p 1 : C o n t a i n e r   z : R e f = " i 8 3 3 7 " / > < d 1 p 1 : V a l u e   i : t y p e = " d 1 : s t r i n g " > ' T 9 2 ' ! A U : A U 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4 2 " > < d 1 p 1 : U U I D > 1 7 0 3 c a b b - a f 3 8 - 4 b f 8 - 8 3 5 b - 0 8 5 8 f 0 8 2 f 3 9 9 < / d 1 p 1 : U U I D > < d 1 p 1 : _ e l e m e n t s > < d 2 : a n y T y p e   z : R e f = " i 8 3 3 8 " / > < d 2 : a n y T y p e   z : R e f = " i 8 3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4 3 "   i : t y p e = " d 1 p 1 : L a b e l " > < d 1 p 1 : P a r e n t   z : R e f = " i 8 3 3 6 " / > < d 1 p 1 : U U I D > f 5 e 1 e c 1 1 - 9 e 5 b - 4 4 5 0 - b f 0 b - 0 8 1 e f 3 1 0 9 d c 5 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  s o n t   p r � s e n t � s   �   l ' e x a m e n   - 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4 4 "   i : t y p e = " d 1 p 1 : E l e m e n t " > < d 1 p 1 : N a m e > R & a m p ; 2 3 3 ; u s s i t e & a m p ; 3 2 ; & a m p ; 2 2 4 ; & a m p ; 3 2 ; l & a m p ; 3 9 ; e x a m e n & a m p ; 3 2 ; & a m p ; 4 5 ; & a m p ; 3 2 ; O u i < / d 1 p 1 : N a m e > < d 1 p 1 : O b j e c t T y p e > E l e m e n t < / d 1 p 1 : O b j e c t T y p e > < d 1 p 1 : P a r e n t   z : R e f = " i 7 9 6 9 " / > < d 1 p 1 : U U I D > 8 2 4 e 5 d 0 4 - 6 0 d 4 - 4 3 3 7 - b 1 5 c - 1 d b 1 f c e 5 a b 7 e < / d 1 p 1 : U U I D > < d 1 p 1 : _ p r o p e r t i e s   z : I d = " i 8 3 4 5 "   i : t y p e = " d 1 p 1 : M D M P r o p e r t i e s " > < d 1 p 1 : P a r e n t   z : R e f = " i 8 3 4 4 " / > < d 1 p 1 : U U I D > e a 7 f e e d 4 - 1 7 3 5 - 4 f d 4 - b 6 e 0 - 2 3 8 e 3 7 a 6 3 6 1 f < / d 1 p 1 : U U I D > < d 1 p 1 : _ e l e m e n t s > < d 2 : a n y T y p e   z : I d = " i 8 3 4 6 "   i : t y p e = " d 1 p 1 : M D M P r o p e r t y " > < d 1 p 1 : N a m e > S i g L e t t e r < / d 1 p 1 : N a m e > < d 1 p 1 : P a r e n t   z : R e f = " i 8 3 4 4 " / > < d 1 p 1 : U U I D > 4 c 8 f f d 7 f - 4 d 8 a - 4 7 e 4 - a e f 8 - 6 c a e d f 1 6 3 3 1 7 < / d 1 p 1 : U U I D > < d 1 p 1 : _ p r o p e r t i e s   z : I d = " i 8 3 4 7 "   i : t y p e = " d 1 p 1 : M D M P r o p e r t i e s " > < d 1 p 1 : P a r e n t   z : R e f = " i 8 3 4 6 " / > < d 1 p 1 : U U I D > f 5 8 c a 6 4 c - a 2 d b - 4 b 0 3 - a 4 9 6 - 6 f c 7 3 7 f b c a d c 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4 8 " > < d 1 p 1 : U U I D > 9 5 1 6 e 0 c 5 - 7 d 9 e - 4 8 f 5 - b a f f - b 3 1 4 d 6 9 0 5 5 9 3 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4 5 " / > < d 1 p 1 : V a l u e   i : t y p e = " d 1 : s t r i n g " > < / d 1 p 1 : V a l u e > < / d 2 : a n y T y p e > < d 2 : a n y T y p e   z : I d = " i 8 3 4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4 4 " / > < d 1 p 1 : U U I D > 8 8 c 9 7 f 3 8 - f 9 b 6 - 4 7 b f - 8 5 a e - 7 3 5 8 0 3 c 3 d 4 d e < / d 1 p 1 : U U I D > < d 1 p 1 : C o n t a i n e r   z : R e f = " i 8 3 4 5 " / > < d 1 p 1 : V a l u e   i : t y p e = " d 1 : s t r i n g " > ' T 9 2 ' ! A V : A V 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5 0 " > < d 1 p 1 : U U I D > 7 a 2 8 5 f 6 a - 6 f 4 7 - 4 f 6 7 - b e 8 e - c f 0 7 a 0 f 9 a 3 d 0 < / d 1 p 1 : U U I D > < d 1 p 1 : _ e l e m e n t s > < d 2 : a n y T y p e   z : R e f = " i 8 3 4 6 " / > < d 2 : a n y T y p e   z : R e f = " i 8 3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5 1 "   i : t y p e = " d 1 p 1 : L a b e l " > < d 1 p 1 : P a r e n t   z : R e f = " i 8 3 4 4 " / > < d 1 p 1 : U U I D > d 4 9 2 1 5 8 8 - 3 9 8 a - 4 9 1 0 - 9 b 5 b - 5 a d b 9 4 9 d 8 6 e f 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 R � u s s i t e   �   l ' e x a m e n   - 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5 2 "   i : t y p e = " d 1 p 1 : E l e m e n t " > < d 1 p 1 : N a m e > R & a m p ; 2 3 3 ; u s s i t e & a m p ; 3 2 ; & a m p ; 2 2 4 ; & a m p ; 3 2 ; l & a m p ; 3 9 ; e x a m e n & a m p ; 3 2 ; & a m p ; 4 5 ; & a m p ; 3 2 ; N o n < / d 1 p 1 : N a m e > < d 1 p 1 : O b j e c t T y p e > E l e m e n t < / d 1 p 1 : O b j e c t T y p e > < d 1 p 1 : P a r e n t   z : R e f = " i 7 9 6 9 " / > < d 1 p 1 : U U I D > 5 5 c 9 e 5 8 0 - 3 0 5 8 - 4 e e e - b 0 3 0 - a c a 1 9 7 e 5 1 c 5 1 < / d 1 p 1 : U U I D > < d 1 p 1 : _ p r o p e r t i e s   z : I d = " i 8 3 5 3 "   i : t y p e = " d 1 p 1 : M D M P r o p e r t i e s " > < d 1 p 1 : P a r e n t   z : R e f = " i 8 3 5 2 " / > < d 1 p 1 : U U I D > e 9 d 8 b e 8 6 - 3 0 f 3 - 4 f 6 a - a b 4 c - 4 e 2 1 1 6 1 0 5 7 4 f < / d 1 p 1 : U U I D > < d 1 p 1 : _ e l e m e n t s > < d 2 : a n y T y p e   z : I d = " i 8 3 5 4 "   i : t y p e = " d 1 p 1 : M D M P r o p e r t y " > < d 1 p 1 : N a m e > S i g L e t t e r < / d 1 p 1 : N a m e > < d 1 p 1 : P a r e n t   z : R e f = " i 8 3 5 2 " / > < d 1 p 1 : U U I D > f 3 8 a 5 7 5 a - 8 f b 4 - 4 5 9 9 - b 2 c 6 - 5 3 7 3 6 0 5 2 d 2 b 3 < / d 1 p 1 : U U I D > < d 1 p 1 : _ p r o p e r t i e s   z : I d = " i 8 3 5 5 "   i : t y p e = " d 1 p 1 : M D M P r o p e r t i e s " > < d 1 p 1 : P a r e n t   z : R e f = " i 8 3 5 4 " / > < d 1 p 1 : U U I D > c 6 a e 8 5 c e - 4 e 3 4 - 4 d e 6 - 8 5 d d - f 1 4 0 2 8 3 7 4 7 7 0 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5 6 " > < d 1 p 1 : U U I D > e 9 b 9 8 6 c c - b e e d - 4 1 e 7 - 8 9 4 a - c 0 4 5 5 d 4 3 c c 4 f 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5 3 " / > < d 1 p 1 : V a l u e   i : t y p e = " d 1 : s t r i n g " > < / d 1 p 1 : V a l u e > < / d 2 : a n y T y p e > < d 2 : a n y T y p e   z : I d = " i 8 3 5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5 2 " / > < d 1 p 1 : U U I D > e a 4 c 2 0 4 4 - 0 0 7 f - 4 a b b - 9 1 4 2 - 8 c 2 8 0 9 2 d f b e e < / d 1 p 1 : U U I D > < d 1 p 1 : C o n t a i n e r   z : R e f = " i 8 3 5 3 " / > < d 1 p 1 : V a l u e   i : t y p e = " d 1 : s t r i n g " > ' T 9 2 ' ! A W : A W 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5 8 " > < d 1 p 1 : U U I D > 3 2 3 1 1 e a 0 - e a b 2 - 4 b e 4 - 9 a 1 1 - 8 1 0 d d 8 0 a 0 3 4 b < / d 1 p 1 : U U I D > < d 1 p 1 : _ e l e m e n t s > < d 2 : a n y T y p e   z : R e f = " i 8 3 5 4 " / > < d 2 : a n y T y p e   z : R e f = " i 8 3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5 9 "   i : t y p e = " d 1 p 1 : L a b e l " > < d 1 p 1 : P a r e n t   z : R e f = " i 8 3 5 2 " / > < d 1 p 1 : U U I D > 2 6 f 2 d 3 7 3 - d 6 1 9 - 4 6 b 8 - 9 6 6 d - 7 7 b f 1 b a b 6 e d 7 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 R � u s s i t e   �   l ' e x a m e n   - 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6 0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S T & a m p ; 3 2 ; E n & a m p ; 3 2 ; E m p l o i < / d 1 p 1 : N a m e > < d 1 p 1 : O b j e c t T y p e > E l e m e n t < / d 1 p 1 : O b j e c t T y p e > < d 1 p 1 : P a r e n t   z : R e f = " i 7 9 6 9 " / > < d 1 p 1 : U U I D > c c d 2 a 2 8 a - 2 6 2 7 - 4 d f 3 - a 0 6 0 - 5 3 2 d c 2 3 9 1 3 c 2 < / d 1 p 1 : U U I D > < d 1 p 1 : _ p r o p e r t i e s   z : I d = " i 8 3 6 1 "   i : t y p e = " d 1 p 1 : M D M P r o p e r t i e s " > < d 1 p 1 : P a r e n t   z : R e f = " i 8 3 6 0 " / > < d 1 p 1 : U U I D > c c b 4 4 8 5 3 - 9 c 1 a - 4 b 0 c - a 3 b 6 - 3 3 c 8 f 1 4 7 c b 1 1 < / d 1 p 1 : U U I D > < d 1 p 1 : _ e l e m e n t s > < d 2 : a n y T y p e   z : I d = " i 8 3 6 2 "   i : t y p e = " d 1 p 1 : M D M P r o p e r t y " > < d 1 p 1 : N a m e > S i g L e t t e r < / d 1 p 1 : N a m e > < d 1 p 1 : P a r e n t   z : R e f = " i 8 3 6 0 " / > < d 1 p 1 : U U I D > f 2 4 0 9 1 2 f - f 1 3 c - 4 3 9 4 - 9 6 b 9 - e 2 4 4 5 1 6 6 4 8 9 d < / d 1 p 1 : U U I D > < d 1 p 1 : _ p r o p e r t i e s   z : I d = " i 8 3 6 3 "   i : t y p e = " d 1 p 1 : M D M P r o p e r t i e s " > < d 1 p 1 : P a r e n t   z : R e f = " i 8 3 6 2 " / > < d 1 p 1 : U U I D > 4 b b 5 0 6 e 9 - 2 c 9 7 - 4 c 1 4 - 8 5 6 6 - b 5 5 5 1 a 7 8 9 8 4 5 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6 4 " > < d 1 p 1 : U U I D > b 8 c 6 c 1 4 d - 5 b 9 1 - 4 9 7 5 - 9 c 6 b - b 3 b 2 e b 1 6 5 c f b 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6 1 " / > < d 1 p 1 : V a l u e   i : t y p e = " d 1 : s t r i n g " > < / d 1 p 1 : V a l u e > < / d 2 : a n y T y p e > < d 2 : a n y T y p e   z : I d = " i 8 3 6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6 0 " / > < d 1 p 1 : U U I D > c 5 0 0 e 5 b 6 - 5 f a d - 4 3 4 c - a 9 d 0 - 4 9 a 5 0 c b 2 2 8 b 1 < / d 1 p 1 : U U I D > < d 1 p 1 : C o n t a i n e r   z : R e f = " i 8 3 6 1 " / > < d 1 p 1 : V a l u e   i : t y p e = " d 1 : s t r i n g " > ' T 9 2 ' ! A X : A X 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6 6 " > < d 1 p 1 : U U I D > f 8 2 3 5 7 5 2 - 0 6 e 9 - 4 e 8 d - 8 6 d e - 2 7 9 c 4 7 0 2 f 1 f e < / d 1 p 1 : U U I D > < d 1 p 1 : _ e l e m e n t s > < d 2 : a n y T y p e   z : R e f = " i 8 3 6 2 " / > < d 2 : a n y T y p e   z : R e f = " i 8 3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6 7 "   i : t y p e = " d 1 p 1 : L a b e l " > < d 1 p 1 : P a r e n t   z : R e f = " i 8 3 6 0 " / > < d 1 p 1 : U U I D > 6 d c 0 4 9 8 3 - b 5 2 a - 4 a f 4 - 9 4 d 6 - d e 8 6 a 7 8 9 3 0 f e 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 S T   E n   E m p l o i 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6 8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F o r m a t i o n < / d 1 p 1 : N a m e > < d 1 p 1 : O b j e c t T y p e > E l e m e n t < / d 1 p 1 : O b j e c t T y p e > < d 1 p 1 : P a r e n t   z : R e f = " i 7 9 6 9 " / > < d 1 p 1 : U U I D > 1 9 c a b 8 e 5 - 5 1 9 5 - 4 6 c 5 - a 9 b e - f f 3 e 0 d d 6 9 1 c d < / d 1 p 1 : U U I D > < d 1 p 1 : _ p r o p e r t i e s   z : I d = " i 8 3 6 9 "   i : t y p e = " d 1 p 1 : M D M P r o p e r t i e s " > < d 1 p 1 : P a r e n t   z : R e f = " i 8 3 6 8 " / > < d 1 p 1 : U U I D > 7 c a 1 8 6 3 8 - b 5 7 a - 4 4 c 0 - b 9 9 e - 7 9 1 f 6 e f 8 0 f 9 2 < / d 1 p 1 : U U I D > < d 1 p 1 : _ e l e m e n t s > < d 2 : a n y T y p e   z : I d = " i 8 3 7 0 "   i : t y p e = " d 1 p 1 : M D M P r o p e r t y " > < d 1 p 1 : N a m e > S i g L e t t e r < / d 1 p 1 : N a m e > < d 1 p 1 : P a r e n t   z : R e f = " i 8 3 6 8 " / > < d 1 p 1 : U U I D > c f 9 0 1 b f 2 - 0 2 8 b - 4 b 4 3 - 8 7 c b - 0 7 3 3 2 a 5 3 4 6 b 0 < / d 1 p 1 : U U I D > < d 1 p 1 : _ p r o p e r t i e s   z : I d = " i 8 3 7 1 "   i : t y p e = " d 1 p 1 : M D M P r o p e r t i e s " > < d 1 p 1 : P a r e n t   z : R e f = " i 8 3 7 0 " / > < d 1 p 1 : U U I D > f c 8 4 3 4 5 a - 7 a b c - 4 0 7 7 - a 5 a b - c 2 2 c f 7 b 9 5 1 4 4 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7 2 " > < d 1 p 1 : U U I D > f 9 4 0 e 5 3 7 - d 7 7 9 - 4 b 8 8 - 8 7 d f - c 5 6 5 3 9 5 4 c a 4 9 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6 9 " / > < d 1 p 1 : V a l u e   i : t y p e = " d 1 : s t r i n g " > < / d 1 p 1 : V a l u e > < / d 2 : a n y T y p e > < d 2 : a n y T y p e   z : I d = " i 8 3 7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6 8 " / > < d 1 p 1 : U U I D > 6 d f 9 2 2 1 f - 0 f f 2 - 4 d e 5 - 9 0 9 e - a 3 a 7 d c 5 1 5 7 b 3 < / d 1 p 1 : U U I D > < d 1 p 1 : C o n t a i n e r   z : R e f = " i 8 3 6 9 " / > < d 1 p 1 : V a l u e   i : t y p e = " d 1 : s t r i n g " > ' T 9 2 ' ! A Y : A Y 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7 4 " > < d 1 p 1 : U U I D > 4 6 1 a 6 b f 3 - 2 4 5 6 - 4 7 0 b - a b b 5 - 2 4 c 0 7 0 0 9 a 5 f e < / d 1 p 1 : U U I D > < d 1 p 1 : _ e l e m e n t s > < d 2 : a n y T y p e   z : R e f = " i 8 3 7 0 " / > < d 2 : a n y T y p e   z : R e f = " i 8 3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7 5 "   i : t y p e = " d 1 p 1 : L a b e l " > < d 1 p 1 : P a r e n t   z : R e f = " i 8 3 6 8 " / > < d 1 p 1 : U U I D > 9 2 c c 7 b 3 f - 1 c 8 a - 4 0 7 3 - 9 a b 7 - 0 8 e 6 e 9 3 4 f c a 8 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 E n   F o r m a t i o n 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7 6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S T & a m p ; 3 2 ; I n a c t i f s & a m p ; 3 2 ; o u & a m p ; 3 2 ; a u t r e s & a m p ; 3 2 ; s i t u a t i o n s < / d 1 p 1 : N a m e > < d 1 p 1 : O b j e c t T y p e > E l e m e n t < / d 1 p 1 : O b j e c t T y p e > < d 1 p 1 : P a r e n t   z : R e f = " i 7 9 6 9 " / > < d 1 p 1 : U U I D > 2 8 c 3 0 3 1 f - 9 b 4 6 - 4 9 e 9 - 8 e 0 c - 1 e 9 d 9 2 3 5 7 5 f 2 < / d 1 p 1 : U U I D > < d 1 p 1 : _ p r o p e r t i e s   z : I d = " i 8 3 7 7 "   i : t y p e = " d 1 p 1 : M D M P r o p e r t i e s " > < d 1 p 1 : P a r e n t   z : R e f = " i 8 3 7 6 " / > < d 1 p 1 : U U I D > c f 7 9 3 9 4 2 - 2 7 f 8 - 4 6 4 6 - a f 8 3 - c 4 f d 5 8 1 e c d e 2 < / d 1 p 1 : U U I D > < d 1 p 1 : _ e l e m e n t s > < d 2 : a n y T y p e   z : I d = " i 8 3 7 8 "   i : t y p e = " d 1 p 1 : M D M P r o p e r t y " > < d 1 p 1 : N a m e > S i g L e t t e r < / d 1 p 1 : N a m e > < d 1 p 1 : P a r e n t   z : R e f = " i 8 3 7 6 " / > < d 1 p 1 : U U I D > 5 8 d b 3 4 2 0 - e 9 5 8 - 4 9 1 b - 8 8 8 6 - 5 6 8 5 3 8 8 f f d d 6 < / d 1 p 1 : U U I D > < d 1 p 1 : _ p r o p e r t i e s   z : I d = " i 8 3 7 9 "   i : t y p e = " d 1 p 1 : M D M P r o p e r t i e s " > < d 1 p 1 : P a r e n t   z : R e f = " i 8 3 7 8 " / > < d 1 p 1 : U U I D > b 3 3 e 6 9 2 9 - 5 f 6 7 - 4 7 1 7 - b a 9 2 - 3 f 2 9 1 1 a 9 e 4 5 b 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8 0 " > < d 1 p 1 : U U I D > c 0 0 f 5 a 9 9 - 3 9 a b - 4 5 c f - b 6 c a - 2 5 3 1 6 c d 5 a 9 2 e 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7 7 " / > < d 1 p 1 : V a l u e   i : t y p e = " d 1 : s t r i n g " > < / d 1 p 1 : V a l u e > < / d 2 : a n y T y p e > < d 2 : a n y T y p e   z : I d = " i 8 3 8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7 6 " / > < d 1 p 1 : U U I D > 7 9 d 7 f 0 e 6 - 5 4 7 f - 4 c c 2 - a 3 5 d - e 9 c 2 0 a f 5 b 0 2 2 < / d 1 p 1 : U U I D > < d 1 p 1 : C o n t a i n e r   z : R e f = " i 8 3 7 7 " / > < d 1 p 1 : V a l u e   i : t y p e = " d 1 : s t r i n g " > ' T 9 2 ' ! A Z : A Z 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8 2 " > < d 1 p 1 : U U I D > 7 0 0 b 9 2 1 1 - f a 5 e - 4 0 d e - a 6 4 a - 4 4 1 f 8 e 0 8 6 8 9 0 < / d 1 p 1 : U U I D > < d 1 p 1 : _ e l e m e n t s > < d 2 : a n y T y p e   z : R e f = " i 8 3 7 8 " / > < d 2 : a n y T y p e   z : R e f = " i 8 3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8 3 "   i : t y p e = " d 1 p 1 : L a b e l " > < d 1 p 1 : P a r e n t   z : R e f = " i 8 3 7 6 " / > < d 1 p 1 : U U I D > 9 f e b 9 2 5 2 - f 5 a e - 4 a 6 1 - 8 f b 9 - 8 f 4 9 f 8 d 7 9 3 b 2 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 S T   I n a c t i f s   o u   a u t r e s   s i t u a t i o n s 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8 4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S T & a m p ; 3 2 ; S o r t i e s & a m p ; 3 2 ; P o s i t i v e s < / d 1 p 1 : N a m e > < d 1 p 1 : O b j e c t T y p e > E l e m e n t < / d 1 p 1 : O b j e c t T y p e > < d 1 p 1 : P a r e n t   z : R e f = " i 7 9 6 9 " / > < d 1 p 1 : U U I D > 0 e 4 b 1 7 e a - 9 a 8 6 - 4 3 1 7 - 9 0 d e - a 9 e 1 1 d 7 2 d 2 d 9 < / d 1 p 1 : U U I D > < d 1 p 1 : _ p r o p e r t i e s   z : I d = " i 8 3 8 5 "   i : t y p e = " d 1 p 1 : M D M P r o p e r t i e s " > < d 1 p 1 : P a r e n t   z : R e f = " i 8 3 8 4 " / > < d 1 p 1 : U U I D > a a 4 d c 2 3 8 - 9 9 6 7 - 4 c 9 5 - 8 2 a 5 - 4 3 1 9 a b 8 1 7 e 5 8 < / d 1 p 1 : U U I D > < d 1 p 1 : _ e l e m e n t s > < d 2 : a n y T y p e   z : I d = " i 8 3 8 6 "   i : t y p e = " d 1 p 1 : M D M P r o p e r t y " > < d 1 p 1 : N a m e > S i g L e t t e r < / d 1 p 1 : N a m e > < d 1 p 1 : P a r e n t   z : R e f = " i 8 3 8 4 " / > < d 1 p 1 : U U I D > 8 2 8 1 1 3 2 3 - f e 1 f - 4 8 5 0 - 9 7 a d - 4 f e 2 a 3 9 5 3 f d d < / d 1 p 1 : U U I D > < d 1 p 1 : _ p r o p e r t i e s   z : I d = " i 8 3 8 7 "   i : t y p e = " d 1 p 1 : M D M P r o p e r t i e s " > < d 1 p 1 : P a r e n t   z : R e f = " i 8 3 8 6 " / > < d 1 p 1 : U U I D > 5 7 9 e 5 8 5 7 - 8 a 6 c - 4 d 5 c - b c c 7 - 2 6 1 c 3 e f 6 c d f c 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8 8 " > < d 1 p 1 : U U I D > 6 0 d 6 3 0 f 3 - 2 c e 6 - 4 5 9 1 - 9 6 b 3 - 1 4 b b c 2 4 c e 5 b f 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8 5 " / > < d 1 p 1 : V a l u e   i : t y p e = " d 1 : s t r i n g " > < / d 1 p 1 : V a l u e > < / d 2 : a n y T y p e > < d 2 : a n y T y p e   z : I d = " i 8 3 8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8 4 " / > < d 1 p 1 : U U I D > 7 9 f e 8 9 6 d - 3 9 2 8 - 4 8 4 f - 9 f 0 e - 1 0 1 f c f b 1 9 3 0 3 < / d 1 p 1 : U U I D > < d 1 p 1 : C o n t a i n e r   z : R e f = " i 8 3 8 5 " / > < d 1 p 1 : V a l u e   i : t y p e = " d 1 : s t r i n g " > ' T 9 2 ' ! B A : B A 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9 0 " > < d 1 p 1 : U U I D > 7 d 4 1 1 e e c - a 3 0 7 - 4 1 c 1 - 9 f 7 4 - 8 4 5 4 4 f 6 b 7 7 8 b < / d 1 p 1 : U U I D > < d 1 p 1 : _ e l e m e n t s > < d 2 : a n y T y p e   z : R e f = " i 8 3 8 6 " / > < d 2 : a n y T y p e   z : R e f = " i 8 3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9 1 "   i : t y p e = " d 1 p 1 : L a b e l " > < d 1 p 1 : P a r e n t   z : R e f = " i 8 3 8 4 " / > < d 1 p 1 : U U I D > 4 7 9 e 5 a 9 7 - b 9 5 9 - 4 8 a 0 - b d 0 4 - f 6 7 9 d 1 e f 1 3 e d 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 S T   S o r t i e s   P o s i t i v e s 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3 9 2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S T & a m p ; 3 2 ; E m p l o i & a m p ; 3 2 ; P r & a m p ; 2 3 3 ; c a i r e < / d 1 p 1 : N a m e > < d 1 p 1 : O b j e c t T y p e > E l e m e n t < / d 1 p 1 : O b j e c t T y p e > < d 1 p 1 : P a r e n t   z : R e f = " i 7 9 6 9 " / > < d 1 p 1 : U U I D > a 4 2 9 d b 4 a - 4 f 3 e - 4 3 0 1 - b e 8 8 - 0 7 a a a d c 5 e f b 1 < / d 1 p 1 : U U I D > < d 1 p 1 : _ p r o p e r t i e s   z : I d = " i 8 3 9 3 "   i : t y p e = " d 1 p 1 : M D M P r o p e r t i e s " > < d 1 p 1 : P a r e n t   z : R e f = " i 8 3 9 2 " / > < d 1 p 1 : U U I D > 8 3 b 9 f 3 5 b - 0 9 b 6 - 4 3 5 3 - a 2 1 c - c 4 3 a 1 3 e 1 8 d 5 7 < / d 1 p 1 : U U I D > < d 1 p 1 : _ e l e m e n t s > < d 2 : a n y T y p e   z : I d = " i 8 3 9 4 "   i : t y p e = " d 1 p 1 : M D M P r o p e r t y " > < d 1 p 1 : N a m e > S i g L e t t e r < / d 1 p 1 : N a m e > < d 1 p 1 : P a r e n t   z : R e f = " i 8 3 9 2 " / > < d 1 p 1 : U U I D > e 1 0 f a 5 1 0 - 2 b e 5 - 4 4 a 9 - a e a 1 - e 3 6 5 7 1 0 3 5 f 4 8 < / d 1 p 1 : U U I D > < d 1 p 1 : _ p r o p e r t i e s   z : I d = " i 8 3 9 5 "   i : t y p e = " d 1 p 1 : M D M P r o p e r t i e s " > < d 1 p 1 : P a r e n t   z : R e f = " i 8 3 9 4 " / > < d 1 p 1 : U U I D > 7 6 a 0 7 9 8 d - 7 b d d - 4 a a 1 - 9 0 2 6 - e 3 c 8 7 4 2 1 1 8 5 0 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3 9 6 " > < d 1 p 1 : U U I D > d 6 c c 3 7 2 5 - c 3 5 1 - 4 d 8 d - b d b a - b 8 4 4 7 d 0 b 6 4 4 8 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3 9 3 " / > < d 1 p 1 : V a l u e   i : t y p e = " d 1 : s t r i n g " > < / d 1 p 1 : V a l u e > < / d 2 : a n y T y p e > < d 2 : a n y T y p e   z : I d = " i 8 3 9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3 9 2 " / > < d 1 p 1 : U U I D > c 1 6 9 2 e 4 2 - 3 a 9 6 - 4 9 2 4 - a 6 0 0 - c 0 8 f 0 d 9 3 3 b 7 3 < / d 1 p 1 : U U I D > < d 1 p 1 : C o n t a i n e r   z : R e f = " i 8 3 9 3 " / > < d 1 p 1 : V a l u e   i : t y p e = " d 1 : s t r i n g " > ' T 9 2 ' ! B B : B B 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3 9 8 " > < d 1 p 1 : U U I D > 4 b 9 8 3 b 5 3 - 5 0 a 0 - 4 7 4 e - 8 8 b 4 - 1 4 0 8 b f 5 1 d 8 1 e < / d 1 p 1 : U U I D > < d 1 p 1 : _ e l e m e n t s > < d 2 : a n y T y p e   z : R e f = " i 8 3 9 4 " / > < d 2 : a n y T y p e   z : R e f = " i 8 3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3 9 9 "   i : t y p e = " d 1 p 1 : L a b e l " > < d 1 p 1 : P a r e n t   z : R e f = " i 8 3 9 2 " / > < d 1 p 1 : U U I D > f 0 f 0 5 2 c b - a 5 0 b - 4 8 9 e - a 2 e 6 - 6 b 1 1 d 5 4 8 3 2 a d 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 S T   E m p l o i   P r � c a i r e 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0 0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C D I < / d 1 p 1 : N a m e > < d 1 p 1 : O b j e c t T y p e > E l e m e n t < / d 1 p 1 : O b j e c t T y p e > < d 1 p 1 : P a r e n t   z : R e f = " i 7 9 6 9 " / > < d 1 p 1 : U U I D > c 4 a f 7 3 8 a - f 4 0 5 - 4 a f d - a 3 6 d - d f 4 d e 5 6 3 8 c 6 6 < / d 1 p 1 : U U I D > < d 1 p 1 : _ p r o p e r t i e s   z : I d = " i 8 4 0 1 "   i : t y p e = " d 1 p 1 : M D M P r o p e r t i e s " > < d 1 p 1 : P a r e n t   z : R e f = " i 8 4 0 0 " / > < d 1 p 1 : U U I D > 0 d 5 2 9 5 c 5 - 5 1 5 e - 4 9 a d - 8 5 2 1 - 7 c 6 5 0 b 2 2 8 3 3 4 < / d 1 p 1 : U U I D > < d 1 p 1 : _ e l e m e n t s > < d 2 : a n y T y p e   z : I d = " i 8 4 0 2 "   i : t y p e = " d 1 p 1 : M D M P r o p e r t y " > < d 1 p 1 : N a m e > S i g L e t t e r < / d 1 p 1 : N a m e > < d 1 p 1 : P a r e n t   z : R e f = " i 8 4 0 0 " / > < d 1 p 1 : U U I D > e e 7 6 4 9 6 f - c d 3 a - 4 0 c 7 - b d e a - 5 a 0 0 c 1 9 f 3 1 5 2 < / d 1 p 1 : U U I D > < d 1 p 1 : _ p r o p e r t i e s   z : I d = " i 8 4 0 3 "   i : t y p e = " d 1 p 1 : M D M P r o p e r t i e s " > < d 1 p 1 : P a r e n t   z : R e f = " i 8 4 0 2 " / > < d 1 p 1 : U U I D > e 0 7 b 0 3 f f - 5 3 a e - 4 4 4 1 - 8 b e f - 1 8 e b d 7 a 0 0 4 a 3 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0 4 " > < d 1 p 1 : U U I D > 2 a 0 e 3 2 3 d - 5 b f a - 4 c d 4 - 8 9 1 3 - 4 e d 8 e 4 1 e d a 9 d 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0 1 " / > < d 1 p 1 : V a l u e   i : t y p e = " d 1 : s t r i n g " > < / d 1 p 1 : V a l u e > < / d 2 : a n y T y p e > < d 2 : a n y T y p e   z : I d = " i 8 4 0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0 0 " / > < d 1 p 1 : U U I D > 1 9 4 1 a e 0 0 - 3 0 7 8 - 4 a 8 3 - 8 e f e - 5 c 7 b 3 4 2 8 5 c 3 4 < / d 1 p 1 : U U I D > < d 1 p 1 : C o n t a i n e r   z : R e f = " i 8 4 0 1 " / > < d 1 p 1 : V a l u e   i : t y p e = " d 1 : s t r i n g " > ' T 9 2 ' ! B C : B C 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0 6 " > < d 1 p 1 : U U I D > 9 6 4 6 3 8 b a - f f 7 8 - 4 9 0 1 - 9 8 7 f - f 5 c d a 5 f b 8 4 0 d < / d 1 p 1 : U U I D > < d 1 p 1 : _ e l e m e n t s > < d 2 : a n y T y p e   z : R e f = " i 8 4 0 2 " / > < d 2 : a n y T y p e   z : R e f = " i 8 4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0 7 "   i : t y p e = " d 1 p 1 : L a b e l " > < d 1 p 1 : P a r e n t   z : R e f = " i 8 4 0 0 " / > < d 1 p 1 : U U I D > a 0 1 b 9 6 e b - 4 1 d c - 4 9 9 9 - b f 5 c - 6 6 b 7 1 f 6 1 d 2 b c 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 E n   C D I 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0 8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C D D & a m p ; 3 2 ; & a m p ; 4 0 ; h o r s & a m p ; 3 2 ; s a i s o n n i e r & a m p ; 4 1 ; < / d 1 p 1 : N a m e > < d 1 p 1 : O b j e c t T y p e > E l e m e n t < / d 1 p 1 : O b j e c t T y p e > < d 1 p 1 : P a r e n t   z : R e f = " i 7 9 6 9 " / > < d 1 p 1 : U U I D > 2 6 8 8 c 6 3 8 - 2 4 0 5 - 4 4 1 a - 9 9 6 2 - 8 e a 7 6 9 c 7 e 4 5 b < / d 1 p 1 : U U I D > < d 1 p 1 : _ p r o p e r t i e s   z : I d = " i 8 4 0 9 "   i : t y p e = " d 1 p 1 : M D M P r o p e r t i e s " > < d 1 p 1 : P a r e n t   z : R e f = " i 8 4 0 8 " / > < d 1 p 1 : U U I D > f b 2 d a 7 4 3 - 8 d e d - 4 b 0 2 - a 6 8 8 - 1 7 c 8 4 5 0 d 3 6 c c < / d 1 p 1 : U U I D > < d 1 p 1 : _ e l e m e n t s > < d 2 : a n y T y p e   z : I d = " i 8 4 1 0 "   i : t y p e = " d 1 p 1 : M D M P r o p e r t y " > < d 1 p 1 : N a m e > S i g L e t t e r < / d 1 p 1 : N a m e > < d 1 p 1 : P a r e n t   z : R e f = " i 8 4 0 8 " / > < d 1 p 1 : U U I D > 3 8 f 9 7 b b 4 - 7 2 6 b - 4 e 6 8 - 8 8 b c - d 1 c f 8 8 3 e f b d 9 < / d 1 p 1 : U U I D > < d 1 p 1 : _ p r o p e r t i e s   z : I d = " i 8 4 1 1 "   i : t y p e = " d 1 p 1 : M D M P r o p e r t i e s " > < d 1 p 1 : P a r e n t   z : R e f = " i 8 4 1 0 " / > < d 1 p 1 : U U I D > 4 5 7 0 2 c 2 9 - c e b e - 4 9 6 e - 9 e 8 b - 1 7 4 b 5 9 c 1 c f f 8 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1 2 " > < d 1 p 1 : U U I D > f 6 7 4 2 f 7 2 - 2 c a 3 - 4 7 f 7 - 8 6 4 c - 8 5 5 4 9 0 c 4 3 f f 2 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0 9 " / > < d 1 p 1 : V a l u e   i : t y p e = " d 1 : s t r i n g " > < / d 1 p 1 : V a l u e > < / d 2 : a n y T y p e > < d 2 : a n y T y p e   z : I d = " i 8 4 1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0 8 " / > < d 1 p 1 : U U I D > 3 c e 5 8 2 d e - a 6 c 9 - 4 9 6 9 - 8 9 2 3 - 9 f a e 1 7 4 2 a 1 5 a < / d 1 p 1 : U U I D > < d 1 p 1 : C o n t a i n e r   z : R e f = " i 8 4 0 9 " / > < d 1 p 1 : V a l u e   i : t y p e = " d 1 : s t r i n g " > ' T 9 2 ' ! B D : B D 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1 4 " > < d 1 p 1 : U U I D > 9 1 6 1 6 e 2 8 - 2 c d 4 - 4 a d b - b c 9 5 - 4 f 7 d d 6 d b 5 e a 3 < / d 1 p 1 : U U I D > < d 1 p 1 : _ e l e m e n t s > < d 2 : a n y T y p e   z : R e f = " i 8 4 1 0 " / > < d 2 : a n y T y p e   z : R e f = " i 8 4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1 5 "   i : t y p e = " d 1 p 1 : L a b e l " > < d 1 p 1 : P a r e n t   z : R e f = " i 8 4 0 8 " / > < d 1 p 1 : U U I D > 8 5 5 c 3 7 f 1 - 7 e 2 7 - 4 c f 4 - b c b a - d f 0 b e 5 5 7 d 2 e a 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 E n   C D D   ( h o r s   s a i s o n n i e r ) 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1 6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C D D & a m p ; 3 2 ; t r a v a i l l e u r & a m p ; 3 2 ; s a i s o n n i e r < / d 1 p 1 : N a m e > < d 1 p 1 : O b j e c t T y p e > E l e m e n t < / d 1 p 1 : O b j e c t T y p e > < d 1 p 1 : P a r e n t   z : R e f = " i 7 9 6 9 " / > < d 1 p 1 : U U I D > 1 e 6 a 1 1 6 3 - 6 a 3 2 - 4 a 3 2 - a b 4 a - d 6 3 4 f 7 0 c a b c 9 < / d 1 p 1 : U U I D > < d 1 p 1 : _ p r o p e r t i e s   z : I d = " i 8 4 1 7 "   i : t y p e = " d 1 p 1 : M D M P r o p e r t i e s " > < d 1 p 1 : P a r e n t   z : R e f = " i 8 4 1 6 " / > < d 1 p 1 : U U I D > 0 5 3 3 2 e 7 b - 9 9 5 9 - 4 3 9 3 - b 0 9 8 - 2 4 c a b d a 2 0 4 c 3 < / d 1 p 1 : U U I D > < d 1 p 1 : _ e l e m e n t s > < d 2 : a n y T y p e   z : I d = " i 8 4 1 8 "   i : t y p e = " d 1 p 1 : M D M P r o p e r t y " > < d 1 p 1 : N a m e > S i g L e t t e r < / d 1 p 1 : N a m e > < d 1 p 1 : P a r e n t   z : R e f = " i 8 4 1 6 " / > < d 1 p 1 : U U I D > e 9 0 5 0 c 9 3 - c 9 2 5 - 4 1 a b - a 1 3 8 - e c c 7 a 5 b f 3 6 0 3 < / d 1 p 1 : U U I D > < d 1 p 1 : _ p r o p e r t i e s   z : I d = " i 8 4 1 9 "   i : t y p e = " d 1 p 1 : M D M P r o p e r t i e s " > < d 1 p 1 : P a r e n t   z : R e f = " i 8 4 1 8 " / > < d 1 p 1 : U U I D > 6 6 b 6 0 6 a b - a 0 0 e - 4 8 d 4 - 9 4 2 f - 9 3 4 9 6 a 4 6 f a e 4 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2 0 " > < d 1 p 1 : U U I D > 5 f 1 9 a 8 1 f - 3 a 9 3 - 4 b 9 7 - 9 9 c 6 - 7 6 5 f 7 6 6 0 3 8 a d 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1 7 " / > < d 1 p 1 : V a l u e   i : t y p e = " d 1 : s t r i n g " > < / d 1 p 1 : V a l u e > < / d 2 : a n y T y p e > < d 2 : a n y T y p e   z : I d = " i 8 4 2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1 6 " / > < d 1 p 1 : U U I D > 6 8 3 0 3 5 e b - 7 6 b 0 - 4 1 1 e - a 5 1 1 - a b 2 4 a f 4 7 c 9 8 4 < / d 1 p 1 : U U I D > < d 1 p 1 : C o n t a i n e r   z : R e f = " i 8 4 1 7 " / > < d 1 p 1 : V a l u e   i : t y p e = " d 1 : s t r i n g " > ' T 9 2 ' ! B E : B E 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2 2 " > < d 1 p 1 : U U I D > 6 d 6 7 b 9 4 4 - 2 d 1 5 - 4 7 8 e - 9 d 7 e - 4 6 6 4 2 6 9 c 8 0 3 6 < / d 1 p 1 : U U I D > < d 1 p 1 : _ e l e m e n t s > < d 2 : a n y T y p e   z : R e f = " i 8 4 1 8 " / > < d 2 : a n y T y p e   z : R e f = " i 8 4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2 3 "   i : t y p e = " d 1 p 1 : L a b e l " > < d 1 p 1 : P a r e n t   z : R e f = " i 8 4 1 6 " / > < d 1 p 1 : U U I D > b 0 e 4 9 4 8 a - b 6 8 0 - 4 7 f 5 - a 5 2 4 - 8 8 7 2 1 8 b 7 9 f 9 0 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 E n   C D D   t r a v a i l l e u r   s a i s o n n i e r 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2 4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i n t & a m p ; 2 3 3 ; r i m < / d 1 p 1 : N a m e > < d 1 p 1 : O b j e c t T y p e > E l e m e n t < / d 1 p 1 : O b j e c t T y p e > < d 1 p 1 : P a r e n t   z : R e f = " i 7 9 6 9 " / > < d 1 p 1 : U U I D > 1 9 f 4 6 9 6 c - 7 0 8 e - 4 1 a 4 - b 2 9 9 - c 0 f 1 2 4 7 f 3 3 e 4 < / d 1 p 1 : U U I D > < d 1 p 1 : _ p r o p e r t i e s   z : I d = " i 8 4 2 5 "   i : t y p e = " d 1 p 1 : M D M P r o p e r t i e s " > < d 1 p 1 : P a r e n t   z : R e f = " i 8 4 2 4 " / > < d 1 p 1 : U U I D > c d f 1 d b 5 b - 7 d d 0 - 4 7 8 c - 9 5 d 5 - 7 a 1 b 7 8 a 2 5 d d d < / d 1 p 1 : U U I D > < d 1 p 1 : _ e l e m e n t s > < d 2 : a n y T y p e   z : I d = " i 8 4 2 6 "   i : t y p e = " d 1 p 1 : M D M P r o p e r t y " > < d 1 p 1 : N a m e > S i g L e t t e r < / d 1 p 1 : N a m e > < d 1 p 1 : P a r e n t   z : R e f = " i 8 4 2 4 " / > < d 1 p 1 : U U I D > 6 c f 8 4 7 e c - 6 d 3 9 - 4 4 6 4 - 8 6 7 6 - a d 7 3 2 d 6 c 3 1 0 a < / d 1 p 1 : U U I D > < d 1 p 1 : _ p r o p e r t i e s   z : I d = " i 8 4 2 7 "   i : t y p e = " d 1 p 1 : M D M P r o p e r t i e s " > < d 1 p 1 : P a r e n t   z : R e f = " i 8 4 2 6 " / > < d 1 p 1 : U U I D > 3 5 c 9 9 5 3 6 - 0 a 6 f - 4 e e a - 9 c d 1 - 1 9 d 8 c a 0 c 8 f 1 d 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2 8 " > < d 1 p 1 : U U I D > 2 a 9 d 1 a d 2 - 2 4 4 d - 4 2 a 6 - 9 9 8 6 - 2 5 a 1 f b 1 1 3 5 9 1 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2 5 " / > < d 1 p 1 : V a l u e   i : t y p e = " d 1 : s t r i n g " > < / d 1 p 1 : V a l u e > < / d 2 : a n y T y p e > < d 2 : a n y T y p e   z : I d = " i 8 4 2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2 4 " / > < d 1 p 1 : U U I D > 6 9 c 5 b 9 2 5 - 9 0 c 5 - 4 5 1 7 - a e 6 d - 9 5 8 6 d 4 f 2 9 e c a < / d 1 p 1 : U U I D > < d 1 p 1 : C o n t a i n e r   z : R e f = " i 8 4 2 5 " / > < d 1 p 1 : V a l u e   i : t y p e = " d 1 : s t r i n g " > ' T 9 2 ' ! B F : B F 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3 0 " > < d 1 p 1 : U U I D > 6 0 b 9 f c f 5 - 3 6 2 d - 4 d f 3 - b 8 6 9 - 0 2 4 1 d c 6 4 2 9 2 1 < / d 1 p 1 : U U I D > < d 1 p 1 : _ e l e m e n t s > < d 2 : a n y T y p e   z : R e f = " i 8 4 2 6 " / > < d 2 : a n y T y p e   z : R e f = " i 8 4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3 1 "   i : t y p e = " d 1 p 1 : L a b e l " > < d 1 p 1 : P a r e n t   z : R e f = " i 8 4 2 4 " / > < d 1 p 1 : U U I D > 6 4 e 1 9 6 2 5 - 7 c 8 2 - 4 0 d 5 - 9 8 8 f - c 7 d 9 9 2 5 f b d 6 d 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 E n   i n t � r i m 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3 2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c o n t r a t & a m p ; 3 2 ; a i d & a m p ; 2 3 3 ; & a m p ; 3 2 ; & a m p ; 4 0 ; C o n t r a t & a m p ; 3 2 ; d & a m p ; 3 9 ; A v e n i r & a m p ; 4 4 ; & a m p ; 3 2 ; C U I & a m p ; 4 4 ; & a m p ; 3 2 ; C T P & a m p ; 4 4 ; & a m p ; 3 2 ; C N E & a m p ; 4 4 ; & a m p ; 3 2 ; e t c & a m p ; 4 6 ; & a m p ; 4 1 ; < / d 1 p 1 : N a m e > < d 1 p 1 : O b j e c t T y p e > E l e m e n t < / d 1 p 1 : O b j e c t T y p e > < d 1 p 1 : P a r e n t   z : R e f = " i 7 9 6 9 " / > < d 1 p 1 : U U I D > 7 4 3 3 e e 1 4 - a a d 4 - 4 2 3 2 - a f 4 3 - 0 6 3 b 4 a 5 8 3 9 4 2 < / d 1 p 1 : U U I D > < d 1 p 1 : _ p r o p e r t i e s   z : I d = " i 8 4 3 3 "   i : t y p e = " d 1 p 1 : M D M P r o p e r t i e s " > < d 1 p 1 : P a r e n t   z : R e f = " i 8 4 3 2 " / > < d 1 p 1 : U U I D > 4 1 6 d 6 e 6 1 - f 5 4 5 - 4 7 f 3 - 9 3 9 c - 9 f f e 2 a 0 2 d 3 4 1 < / d 1 p 1 : U U I D > < d 1 p 1 : _ e l e m e n t s > < d 2 : a n y T y p e   z : I d = " i 8 4 3 4 "   i : t y p e = " d 1 p 1 : M D M P r o p e r t y " > < d 1 p 1 : N a m e > S i g L e t t e r < / d 1 p 1 : N a m e > < d 1 p 1 : P a r e n t   z : R e f = " i 8 4 3 2 " / > < d 1 p 1 : U U I D > 5 6 3 0 0 a 5 9 - f c e 5 - 4 9 e 8 - 8 0 0 9 - 1 9 3 8 7 e 2 a 6 9 a 8 < / d 1 p 1 : U U I D > < d 1 p 1 : _ p r o p e r t i e s   z : I d = " i 8 4 3 5 "   i : t y p e = " d 1 p 1 : M D M P r o p e r t i e s " > < d 1 p 1 : P a r e n t   z : R e f = " i 8 4 3 4 " / > < d 1 p 1 : U U I D > 8 3 2 c 1 d 4 2 - 3 d f c - 4 e 1 a - 9 3 e 7 - 9 c f c 4 4 2 0 8 2 6 9 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3 6 " > < d 1 p 1 : U U I D > 4 2 e e e 1 f 2 - 8 0 5 5 - 4 f 4 7 - 9 5 7 3 - 3 0 c 1 d 1 0 8 8 2 5 9 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3 3 " / > < d 1 p 1 : V a l u e   i : t y p e = " d 1 : s t r i n g " > < / d 1 p 1 : V a l u e > < / d 2 : a n y T y p e > < d 2 : a n y T y p e   z : I d = " i 8 4 3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3 2 " / > < d 1 p 1 : U U I D > 3 a 8 1 4 8 5 d - e e 4 4 - 4 0 0 9 - a 6 3 d - e 9 0 d e 7 8 3 9 b d 3 < / d 1 p 1 : U U I D > < d 1 p 1 : C o n t a i n e r   z : R e f = " i 8 4 3 3 " / > < d 1 p 1 : V a l u e   i : t y p e = " d 1 : s t r i n g " > ' T 9 2 ' ! B G : B G 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3 8 " > < d 1 p 1 : U U I D > 3 9 2 3 2 5 4 f - 4 6 c a - 4 7 9 8 - 9 1 0 d - 5 a a e d 8 b 8 e c c b < / d 1 p 1 : U U I D > < d 1 p 1 : _ e l e m e n t s > < d 2 : a n y T y p e   z : R e f = " i 8 4 3 4 " / > < d 2 : a n y T y p e   z : R e f = " i 8 4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3 9 "   i : t y p e = " d 1 p 1 : L a b e l " > < d 1 p 1 : P a r e n t   z : R e f = " i 8 4 3 2 " / > < d 1 p 1 : U U I D > 1 6 3 f 0 d b 6 - b e e a - 4 6 d 5 - b 9 e 0 - c d 2 6 7 8 e 2 7 b e c 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 E n   c o n t r a t   a i d �   ( C o n t r a t   d ' A v e n i r ,   C U I ,   C T P ,   C N E ,   e t c . ) 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4 0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f o r m a t i o n & a m p ; 3 2 ; & a m p ; 4 0 ; d o n t & a m p ; 3 2 ; a l t e r n a n c e & a m p ; 4 1 ; < / d 1 p 1 : N a m e > < d 1 p 1 : O b j e c t T y p e > E l e m e n t < / d 1 p 1 : O b j e c t T y p e > < d 1 p 1 : P a r e n t   z : R e f = " i 7 9 6 9 " / > < d 1 p 1 : U U I D > 4 2 5 d e 8 d a - e f 0 f - 4 a 5 3 - 8 1 c 6 - 3 b e 1 f 1 9 a a c f 9 < / d 1 p 1 : U U I D > < d 1 p 1 : _ p r o p e r t i e s   z : I d = " i 8 4 4 1 "   i : t y p e = " d 1 p 1 : M D M P r o p e r t i e s " > < d 1 p 1 : P a r e n t   z : R e f = " i 8 4 4 0 " / > < d 1 p 1 : U U I D > f d 0 8 6 5 e d - b 6 d 0 - 4 a 4 f - b f 0 8 - 7 2 8 7 0 5 f 6 6 8 0 9 < / d 1 p 1 : U U I D > < d 1 p 1 : _ e l e m e n t s > < d 2 : a n y T y p e   z : I d = " i 8 4 4 2 "   i : t y p e = " d 1 p 1 : M D M P r o p e r t y " > < d 1 p 1 : N a m e > S i g L e t t e r < / d 1 p 1 : N a m e > < d 1 p 1 : P a r e n t   z : R e f = " i 8 4 4 0 " / > < d 1 p 1 : U U I D > 2 e 9 c 6 f 4 c - 6 f 8 9 - 4 d 4 a - a 7 2 3 - 8 d 8 3 9 a 1 b 6 6 1 8 < / d 1 p 1 : U U I D > < d 1 p 1 : _ p r o p e r t i e s   z : I d = " i 8 4 4 3 "   i : t y p e = " d 1 p 1 : M D M P r o p e r t i e s " > < d 1 p 1 : P a r e n t   z : R e f = " i 8 4 4 2 " / > < d 1 p 1 : U U I D > 1 6 b d 4 d e 3 - 8 d 6 2 - 4 6 6 0 - 9 b 1 c - 1 b 1 5 0 3 b 7 9 7 e a 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4 4 " > < d 1 p 1 : U U I D > a 1 0 a b 2 9 c - 2 6 5 f - 4 1 e c - a 8 5 3 - b 4 e 4 2 7 3 c 9 8 2 2 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4 1 " / > < d 1 p 1 : V a l u e   i : t y p e = " d 1 : s t r i n g " > < / d 1 p 1 : V a l u e > < / d 2 : a n y T y p e > < d 2 : a n y T y p e   z : I d = " i 8 4 4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4 0 " / > < d 1 p 1 : U U I D > 9 5 d e 5 c 3 c - e 4 7 8 - 4 6 0 2 - a e e a - b 8 1 6 2 a c 6 5 5 2 e < / d 1 p 1 : U U I D > < d 1 p 1 : C o n t a i n e r   z : R e f = " i 8 4 4 1 " / > < d 1 p 1 : V a l u e   i : t y p e = " d 1 : s t r i n g " > ' T 9 2 ' ! B H : B H 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4 6 " > < d 1 p 1 : U U I D > 1 e a 8 4 7 0 f - 0 1 d b - 4 8 b e - b 5 b a - d 4 c d 6 a e 5 e 0 6 7 < / d 1 p 1 : U U I D > < d 1 p 1 : _ e l e m e n t s > < d 2 : a n y T y p e   z : R e f = " i 8 4 4 2 " / > < d 2 : a n y T y p e   z : R e f = " i 8 4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4 7 "   i : t y p e = " d 1 p 1 : L a b e l " > < d 1 p 1 : P a r e n t   z : R e f = " i 8 4 4 0 " / > < d 1 p 1 : U U I D > 1 1 4 2 1 e 9 2 - 3 0 7 3 - 4 7 9 7 - a 8 4 0 - f 4 b a d e 3 2 6 6 7 3 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 E n   f o r m a t i o n   ( d o n t   a l t e r n a n c e ) 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4 8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r e c h e r c h e & a m p ; 3 2 ; d & a m p ; 3 9 ; e m p l o i & a m p ; 3 2 ; s u i t e & a m p ; 3 2 ; & a m p ; 2 2 4 ; & a m p ; 3 2 ; u n e & a m p ; 3 2 ; d & a m p ; 2 3 3 ; m i s s i o n < / d 1 p 1 : N a m e > < d 1 p 1 : O b j e c t T y p e > E l e m e n t < / d 1 p 1 : O b j e c t T y p e > < d 1 p 1 : P a r e n t   z : R e f = " i 7 9 6 9 " / > < d 1 p 1 : U U I D > a f 6 a 5 a b 3 - e 8 c 3 - 4 e 2 9 - 9 f 1 c - 9 f 8 2 e 1 0 4 f 8 8 7 < / d 1 p 1 : U U I D > < d 1 p 1 : _ p r o p e r t i e s   z : I d = " i 8 4 4 9 "   i : t y p e = " d 1 p 1 : M D M P r o p e r t i e s " > < d 1 p 1 : P a r e n t   z : R e f = " i 8 4 4 8 " / > < d 1 p 1 : U U I D > 3 3 c 9 3 b 7 2 - d 4 b 1 - 4 3 7 1 - 8 0 7 2 - 4 5 b 9 f d 4 1 2 0 3 f < / d 1 p 1 : U U I D > < d 1 p 1 : _ e l e m e n t s > < d 2 : a n y T y p e   z : I d = " i 8 4 5 0 "   i : t y p e = " d 1 p 1 : M D M P r o p e r t y " > < d 1 p 1 : N a m e > S i g L e t t e r < / d 1 p 1 : N a m e > < d 1 p 1 : P a r e n t   z : R e f = " i 8 4 4 8 " / > < d 1 p 1 : U U I D > c 7 2 f 5 b 6 a - 5 7 a 4 - 4 6 6 1 - b 2 e f - 4 f d a 5 1 1 e c 1 a b < / d 1 p 1 : U U I D > < d 1 p 1 : _ p r o p e r t i e s   z : I d = " i 8 4 5 1 "   i : t y p e = " d 1 p 1 : M D M P r o p e r t i e s " > < d 1 p 1 : P a r e n t   z : R e f = " i 8 4 5 0 " / > < d 1 p 1 : U U I D > 1 6 5 3 2 e 5 b - 2 5 1 a - 4 a 3 6 - b 8 e 9 - b e d 0 c 5 6 b 2 d 5 3 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5 2 " > < d 1 p 1 : U U I D > c a f 3 c 2 6 9 - 5 b f 6 - 4 9 3 2 - 8 9 7 f - 1 9 2 2 0 5 0 7 d d 1 9 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4 9 " / > < d 1 p 1 : V a l u e   i : t y p e = " d 1 : s t r i n g " > < / d 1 p 1 : V a l u e > < / d 2 : a n y T y p e > < d 2 : a n y T y p e   z : I d = " i 8 4 5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4 8 " / > < d 1 p 1 : U U I D > b 2 a e 7 4 c d - 0 0 2 0 - 4 0 4 7 - 9 8 1 b - 9 7 b 3 a c 4 c a 3 d d < / d 1 p 1 : U U I D > < d 1 p 1 : C o n t a i n e r   z : R e f = " i 8 4 4 9 " / > < d 1 p 1 : V a l u e   i : t y p e = " d 1 : s t r i n g " > ' T 9 2 ' ! B I : B I 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5 4 " > < d 1 p 1 : U U I D > 1 c b d e b 8 9 - 6 4 9 2 - 4 8 7 f - 9 3 e 4 - c 4 a 2 2 3 9 1 4 d b d < / d 1 p 1 : U U I D > < d 1 p 1 : _ e l e m e n t s > < d 2 : a n y T y p e   z : R e f = " i 8 4 5 0 " / > < d 2 : a n y T y p e   z : R e f = " i 8 4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5 5 "   i : t y p e = " d 1 p 1 : L a b e l " > < d 1 p 1 : P a r e n t   z : R e f = " i 8 4 4 8 " / > < d 1 p 1 : U U I D > b 7 2 a 5 f 9 4 - 6 4 1 4 - 4 e a 6 - 9 0 2 8 - d 9 b f 4 3 f a 4 4 8 f 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 E n   r e c h e r c h e   d ' e m p l o i   s u i t e   �   u n e   d � m i s s i o n 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5 6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r e c h e r c h e & a m p ; 3 2 ; d & a m p ; 3 9 ; e m p l o i & a m p ; 3 2 ; s u i t e & a m p ; 3 2 ; & a m p ; 2 2 4 ; & a m p ; 3 2 ; u n & a m p ; 3 2 ; l i c e n c i e m e n t & a m p ; 4 4 ; & a m p ; 3 2 ; o u & a m p ; 3 2 ; f i n & a m p ; 3 2 ; d e & a m p ; 3 2 ; c i n t r a t & a m p ; 3 2 ; o u & a m p ; 3 2 ; d e & a m p ; 3 2 ; m i s s i o n < / d 1 p 1 : N a m e > < d 1 p 1 : O b j e c t T y p e > E l e m e n t < / d 1 p 1 : O b j e c t T y p e > < d 1 p 1 : P a r e n t   z : R e f = " i 7 9 6 9 " / > < d 1 p 1 : U U I D > 3 9 a d a 1 e 7 - 7 f e 7 - 4 2 a 7 - b 6 5 0 - 0 4 a b 9 d 1 d 3 4 d 8 < / d 1 p 1 : U U I D > < d 1 p 1 : _ p r o p e r t i e s   z : I d = " i 8 4 5 7 "   i : t y p e = " d 1 p 1 : M D M P r o p e r t i e s " > < d 1 p 1 : P a r e n t   z : R e f = " i 8 4 5 6 " / > < d 1 p 1 : U U I D > 7 c b 2 e 7 e 4 - 5 8 f a - 4 5 d 8 - 8 9 b e - a b a 2 7 2 1 3 2 9 e 4 < / d 1 p 1 : U U I D > < d 1 p 1 : _ e l e m e n t s > < d 2 : a n y T y p e   z : I d = " i 8 4 5 8 "   i : t y p e = " d 1 p 1 : M D M P r o p e r t y " > < d 1 p 1 : N a m e > S i g L e t t e r < / d 1 p 1 : N a m e > < d 1 p 1 : P a r e n t   z : R e f = " i 8 4 5 6 " / > < d 1 p 1 : U U I D > 0 1 d 2 7 5 3 a - 7 5 3 3 - 4 0 3 0 - a d 9 c - 5 d a 8 a f a d e 8 4 9 < / d 1 p 1 : U U I D > < d 1 p 1 : _ p r o p e r t i e s   z : I d = " i 8 4 5 9 "   i : t y p e = " d 1 p 1 : M D M P r o p e r t i e s " > < d 1 p 1 : P a r e n t   z : R e f = " i 8 4 5 8 " / > < d 1 p 1 : U U I D > b c 1 1 1 0 f d - f 9 1 f - 4 c 4 5 - 9 5 3 3 - 7 e 5 a 2 1 a 1 b 1 1 7 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6 0 " > < d 1 p 1 : U U I D > 8 7 6 6 2 6 3 5 - 8 f 0 3 - 4 5 e 2 - 9 4 c b - f 4 3 6 c 9 9 3 8 6 9 6 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7 " / > < d 1 p 1 : V a l u e   i : t y p e = " d 1 : s t r i n g " > < / d 1 p 1 : V a l u e > < / d 2 : a n y T y p e > < d 2 : a n y T y p e   z : I d = " i 8 4 6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5 6 " / > < d 1 p 1 : U U I D > 4 7 b 7 3 5 0 4 - d 7 1 4 - 4 a 5 f - 8 3 1 f - 7 d 9 a e 9 9 a a c e 2 < / d 1 p 1 : U U I D > < d 1 p 1 : C o n t a i n e r   z : R e f = " i 8 4 5 7 " / > < d 1 p 1 : V a l u e   i : t y p e = " d 1 : s t r i n g " > ' T 9 2 ' ! B J : B J 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6 2 " > < d 1 p 1 : U U I D > 9 4 6 4 e 6 0 a - c 5 4 5 - 4 3 d e - a 2 0 4 - a 0 e d 2 4 a 5 e 2 8 8 < / d 1 p 1 : U U I D > < d 1 p 1 : _ e l e m e n t s > < d 2 : a n y T y p e   z : R e f = " i 8 4 5 8 " / > < d 2 : a n y T y p e   z : R e f = " i 8 4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6 3 "   i : t y p e = " d 1 p 1 : L a b e l " > < d 1 p 1 : P a r e n t   z : R e f = " i 8 4 5 6 " / > < d 1 p 1 : U U I D > 7 9 4 b d a f 5 - c 9 a a - 4 5 6 9 - 9 c 7 f - 3 1 e b 0 b 6 5 4 a e 6 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 E n   r e c h e r c h e   d ' e m p l o i   s u i t e   �   u n   l i c e n c i e m e n t ,   o u   f i n   d e   c i n t r a t   o u   d e   m i s s i o n 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6 4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I n d & a m p ; 2 3 3 ; p e n d a n t & a m p ; 4 4 ; & a m p ; 3 2 ; c h e f & a m p ; 3 2 ; d & a m p ; 3 9 ; e n t r e p r i s e & a m p ; 4 4 ; & a m p ; 3 2 ; e n & a m p ; 3 2 ; c r & a m p ; 2 3 3 ; a t i o n & a m p ; 3 2 ; d & a m p ; 3 9 ; e n t r e p r i s e < / d 1 p 1 : N a m e > < d 1 p 1 : O b j e c t T y p e > E l e m e n t < / d 1 p 1 : O b j e c t T y p e > < d 1 p 1 : P a r e n t   z : R e f = " i 7 9 6 9 " / > < d 1 p 1 : U U I D > f a 4 a c d a c - 0 d 3 5 - 4 7 4 0 - 8 5 7 e - 3 1 f e c c 9 d 3 3 2 f < / d 1 p 1 : U U I D > < d 1 p 1 : _ p r o p e r t i e s   z : I d = " i 8 4 6 5 "   i : t y p e = " d 1 p 1 : M D M P r o p e r t i e s " > < d 1 p 1 : P a r e n t   z : R e f = " i 8 4 6 4 " / > < d 1 p 1 : U U I D > a 4 1 6 3 b d 2 - 2 d e 1 - 4 2 f d - b 3 5 4 - 8 0 7 0 b 2 0 1 5 4 7 0 < / d 1 p 1 : U U I D > < d 1 p 1 : _ e l e m e n t s > < d 2 : a n y T y p e   z : I d = " i 8 4 6 6 "   i : t y p e = " d 1 p 1 : M D M P r o p e r t y " > < d 1 p 1 : N a m e > S i g L e t t e r < / d 1 p 1 : N a m e > < d 1 p 1 : P a r e n t   z : R e f = " i 8 4 6 4 " / > < d 1 p 1 : U U I D > 9 d 8 2 0 c 6 9 - a 8 c b - 4 7 8 a - 8 6 7 f - d f 1 b 5 8 f e 2 1 a f < / d 1 p 1 : U U I D > < d 1 p 1 : _ p r o p e r t i e s   z : I d = " i 8 4 6 7 "   i : t y p e = " d 1 p 1 : M D M P r o p e r t i e s " > < d 1 p 1 : P a r e n t   z : R e f = " i 8 4 6 6 " / > < d 1 p 1 : U U I D > 6 4 d f c 5 5 d - 0 0 7 7 - 4 8 d b - 9 8 4 d - b e a f b 8 9 0 5 7 a 5 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6 8 " > < d 1 p 1 : U U I D > 4 b 0 8 d f 8 f - 6 6 e 1 - 4 6 1 9 - b 8 1 e - 0 3 d e f 6 4 9 3 f 3 b 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6 5 " / > < d 1 p 1 : V a l u e   i : t y p e = " d 1 : s t r i n g " > < / d 1 p 1 : V a l u e > < / d 2 : a n y T y p e > < d 2 : a n y T y p e   z : I d = " i 8 4 6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6 4 " / > < d 1 p 1 : U U I D > a 4 7 2 0 e f a - a b 8 a - 4 8 2 c - 8 3 a 8 - 8 b e 0 f 6 a d 5 b 7 7 < / d 1 p 1 : U U I D > < d 1 p 1 : C o n t a i n e r   z : R e f = " i 8 4 6 5 " / > < d 1 p 1 : V a l u e   i : t y p e = " d 1 : s t r i n g " > ' T 9 2 ' ! B K : B K 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7 0 " > < d 1 p 1 : U U I D > e 9 b c 6 b 0 9 - 1 c 3 e - 4 9 1 8 - 8 d 5 b - 1 2 a 4 7 7 d 6 0 a 7 0 < / d 1 p 1 : U U I D > < d 1 p 1 : _ e l e m e n t s > < d 2 : a n y T y p e   z : R e f = " i 8 4 6 6 " / > < d 2 : a n y T y p e   z : R e f = " i 8 4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7 1 "   i : t y p e = " d 1 p 1 : L a b e l " > < d 1 p 1 : P a r e n t   z : R e f = " i 8 4 6 4 " / > < d 1 p 1 : U U I D > 9 0 2 6 9 8 a 9 - a 5 5 e - 4 7 4 9 - 8 a 4 b - e d d 2 1 8 4 1 8 f 1 6 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 I n d � p e n d a n t ,   c h e f   d ' e n t r e p r i s e ,   e n   c r � a t i o n 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7 2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E n & a m p ; 3 2 ; c o n g & a m p ; 2 3 3 ; & a m p ; 3 2 ; l o n g u e & a m p ; 3 2 ; d u r & a m p ; 2 3 3 ; e & a m p ; 3 2 ; & a m p ; 4 0 ; m a t e r n i t & a m p ; 2 3 3 ; & a m p ; 4 4 ; e t c & a m p ; 4 1 ; < / d 1 p 1 : N a m e > < d 1 p 1 : O b j e c t T y p e > E l e m e n t < / d 1 p 1 : O b j e c t T y p e > < d 1 p 1 : P a r e n t   z : R e f = " i 7 9 6 9 " / > < d 1 p 1 : U U I D > b e a 5 8 b c b - c d e 5 - 4 4 1 0 - a 9 4 7 - f c 6 3 9 a a 3 2 d b 1 < / d 1 p 1 : U U I D > < d 1 p 1 : _ p r o p e r t i e s   z : I d = " i 8 4 7 3 "   i : t y p e = " d 1 p 1 : M D M P r o p e r t i e s " > < d 1 p 1 : P a r e n t   z : R e f = " i 8 4 7 2 " / > < d 1 p 1 : U U I D > a 7 d 6 3 6 f e - 9 d c 3 - 4 5 3 d - 9 a 7 2 - 6 7 1 d a e 4 2 9 7 2 4 < / d 1 p 1 : U U I D > < d 1 p 1 : _ e l e m e n t s > < d 2 : a n y T y p e   z : I d = " i 8 4 7 4 "   i : t y p e = " d 1 p 1 : M D M P r o p e r t y " > < d 1 p 1 : N a m e > S i g L e t t e r < / d 1 p 1 : N a m e > < d 1 p 1 : P a r e n t   z : R e f = " i 8 4 7 2 " / > < d 1 p 1 : U U I D > 1 a 1 b f f 0 f - 1 4 8 1 - 4 c e 8 - a 8 2 3 - a 7 9 2 f 8 b 4 1 a c b < / d 1 p 1 : U U I D > < d 1 p 1 : _ p r o p e r t i e s   z : I d = " i 8 4 7 5 "   i : t y p e = " d 1 p 1 : M D M P r o p e r t i e s " > < d 1 p 1 : P a r e n t   z : R e f = " i 8 4 7 4 " / > < d 1 p 1 : U U I D > 5 6 8 4 f 2 2 2 - 2 9 7 7 - 4 c e 6 - a 7 e 6 - 7 f 3 a d f 4 7 9 9 3 4 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7 6 " > < d 1 p 1 : U U I D > 7 2 a 7 e d 7 8 - e f 8 e - 4 8 5 c - b 7 3 a - 2 d d 4 0 f 3 e e f 2 1 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7 3 " / > < d 1 p 1 : V a l u e   i : t y p e = " d 1 : s t r i n g " > < / d 1 p 1 : V a l u e > < / d 2 : a n y T y p e > < d 2 : a n y T y p e   z : I d = " i 8 4 7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7 2 " / > < d 1 p 1 : U U I D > b 1 8 b d f a 8 - 7 4 9 b - 4 3 3 1 - a 3 8 1 - 0 9 c e b 3 9 1 4 3 4 c < / d 1 p 1 : U U I D > < d 1 p 1 : C o n t a i n e r   z : R e f = " i 8 4 7 3 " / > < d 1 p 1 : V a l u e   i : t y p e = " d 1 : s t r i n g " > ' T 9 2 ' ! B L : B L 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7 8 " > < d 1 p 1 : U U I D > 0 6 2 7 d 6 2 a - 1 2 3 a - 4 6 f 3 - 9 7 d 5 - f 9 8 2 f 4 4 5 9 2 4 3 < / d 1 p 1 : U U I D > < d 1 p 1 : _ e l e m e n t s > < d 2 : a n y T y p e   z : R e f = " i 8 4 7 4 " / > < d 2 : a n y T y p e   z : R e f = " i 8 4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7 9 "   i : t y p e = " d 1 p 1 : L a b e l " > < d 1 p 1 : P a r e n t   z : R e f = " i 8 4 7 2 " / > < d 1 p 1 : U U I D > 7 c 8 d 7 b 4 1 - e d a 1 - 4 a a 0 - b e a 5 - 6 d 0 b e f e 0 2 5 6 8 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 E n   c o n g �   l o n g u e   d u r � e   ( m a t e r n i t � , e t c ) 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8 0 "   i : t y p e = " d 1 p 1 : E l e m e n t " > < d 1 p 1 : N a m e > S i t u a t i o n & a m p ; 3 2 ; p r o f e s s i o n n e l l e & a m p ; 3 2 ; 1 2 & a m p ; 3 2 ; m o i s & a m p ; 3 2 ; a p r & a m p ; 2 3 2 ; s & a m p ; 3 2 ; l a & a m p ; 3 2 ; f i n & a m p ; 3 2 ; d u & a m p ; 3 2 ; C I F & a m p ; 3 2 ; & a m p ; 4 5 ; & a m p ; 3 2 ; A u t r e < / d 1 p 1 : N a m e > < d 1 p 1 : O b j e c t T y p e > E l e m e n t < / d 1 p 1 : O b j e c t T y p e > < d 1 p 1 : P a r e n t   z : R e f = " i 7 9 6 9 " / > < d 1 p 1 : U U I D > 2 9 4 6 b 4 b 3 - 2 d c d - 4 a f a - 8 8 c 0 - f a 2 3 3 9 4 1 7 5 3 b < / d 1 p 1 : U U I D > < d 1 p 1 : _ p r o p e r t i e s   z : I d = " i 8 4 8 1 "   i : t y p e = " d 1 p 1 : M D M P r o p e r t i e s " > < d 1 p 1 : P a r e n t   z : R e f = " i 8 4 8 0 " / > < d 1 p 1 : U U I D > 6 5 8 8 5 2 4 6 - 7 c 2 b - 4 f 4 2 - b 3 1 b - e 8 b 7 6 0 c 1 5 f c 1 < / d 1 p 1 : U U I D > < d 1 p 1 : _ e l e m e n t s > < d 2 : a n y T y p e   z : I d = " i 8 4 8 2 "   i : t y p e = " d 1 p 1 : M D M P r o p e r t y " > < d 1 p 1 : N a m e > S i g L e t t e r < / d 1 p 1 : N a m e > < d 1 p 1 : P a r e n t   z : R e f = " i 8 4 8 0 " / > < d 1 p 1 : U U I D > e 3 a 2 2 3 f 8 - a c 2 d - 4 2 5 0 - 8 3 c 3 - b 5 0 c a e 2 a 4 4 9 9 < / d 1 p 1 : U U I D > < d 1 p 1 : _ p r o p e r t i e s   z : I d = " i 8 4 8 3 "   i : t y p e = " d 1 p 1 : M D M P r o p e r t i e s " > < d 1 p 1 : P a r e n t   z : R e f = " i 8 4 8 2 " / > < d 1 p 1 : U U I D > 6 6 f d 1 7 5 c - c 5 e 3 - 4 c 3 2 - a 4 f b - a 3 0 e 2 e b 4 3 f 7 a 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8 4 " > < d 1 p 1 : U U I D > c b d 4 c a a 2 - 9 7 b 3 - 4 9 6 6 - 9 7 a d - e d 8 c e d b e 2 3 4 9 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8 1 " / > < d 1 p 1 : V a l u e   i : t y p e = " d 1 : s t r i n g " > < / d 1 p 1 : V a l u e > < / d 2 : a n y T y p e > < d 2 : a n y T y p e   z : I d = " i 8 4 8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8 0 " / > < d 1 p 1 : U U I D > 2 5 f a d d a 7 - 6 6 8 9 - 4 5 b 0 - b 8 c 4 - 8 f f 9 e 6 e d a 1 7 5 < / d 1 p 1 : U U I D > < d 1 p 1 : C o n t a i n e r   z : R e f = " i 8 4 8 1 " / > < d 1 p 1 : V a l u e   i : t y p e = " d 1 : s t r i n g " > ' T 9 2 ' ! B M : B M 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8 6 " > < d 1 p 1 : U U I D > 5 1 0 8 e 9 e a - 6 8 a 8 - 4 3 d 9 - a 5 3 6 - 5 4 1 2 1 4 2 5 e f e 9 < / d 1 p 1 : U U I D > < d 1 p 1 : _ e l e m e n t s > < d 2 : a n y T y p e   z : R e f = " i 8 4 8 2 " / > < d 2 : a n y T y p e   z : R e f = " i 8 4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8 7 "   i : t y p e = " d 1 p 1 : L a b e l " > < d 1 p 1 : P a r e n t   z : R e f = " i 8 4 8 0 " / > < d 1 p 1 : U U I D > 0 0 c e 6 0 c 1 - 3 8 4 4 - 4 b 7 4 - 9 f 2 d - c a 8 4 a 0 2 6 8 3 1 d 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 S i t u a t i o n   p r o f e s s i o n n e l l e   1 2   m o i s   a p r � s   l a   f i n   d u   C I F   -   A u t r e 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8 8 "   i : t y p e = " d 1 p 1 : E l e m e n t " > < d 1 p 1 : N a m e > A v a i e n t & a m p ; 3 2 ; u n e & a m p ; 3 2 ; a c t i v i t & a m p ; 2 3 3 ; & a m p ; 3 2 ; s e c o n d a i r e & a m p ; 3 2 ; 1 2 & a m p ; 3 2 ; m o i s & a m p ; 3 2 ; a p r & a m p ; 2 3 2 ; s & a m p ; 3 2 ; l e & a m p ; 3 2 ; C I F & a m p ; 3 2 ; & a m p ; 4 5 ; & a m p ; 3 2 ; O u i < / d 1 p 1 : N a m e > < d 1 p 1 : O b j e c t T y p e > E l e m e n t < / d 1 p 1 : O b j e c t T y p e > < d 1 p 1 : P a r e n t   z : R e f = " i 7 9 6 9 " / > < d 1 p 1 : U U I D > 0 4 a 9 8 a 1 2 - c 2 9 f - 4 0 2 2 - b 6 a 4 - b 0 e 0 0 f e a e c 8 e < / d 1 p 1 : U U I D > < d 1 p 1 : _ p r o p e r t i e s   z : I d = " i 8 4 8 9 "   i : t y p e = " d 1 p 1 : M D M P r o p e r t i e s " > < d 1 p 1 : P a r e n t   z : R e f = " i 8 4 8 8 " / > < d 1 p 1 : U U I D > 0 5 6 e 9 9 3 3 - 3 7 0 0 - 4 8 c 9 - 9 a 5 e - 6 f a f 2 2 4 f 8 6 5 9 < / d 1 p 1 : U U I D > < d 1 p 1 : _ e l e m e n t s > < d 2 : a n y T y p e   z : I d = " i 8 4 9 0 "   i : t y p e = " d 1 p 1 : M D M P r o p e r t y " > < d 1 p 1 : N a m e > S i g L e t t e r < / d 1 p 1 : N a m e > < d 1 p 1 : P a r e n t   z : R e f = " i 8 4 8 8 " / > < d 1 p 1 : U U I D > 0 b 8 f 4 3 6 b - 1 0 7 c - 4 4 1 3 - 9 d 9 9 - 4 2 e c 0 f 1 c c 3 e a < / d 1 p 1 : U U I D > < d 1 p 1 : _ p r o p e r t i e s   z : I d = " i 8 4 9 1 "   i : t y p e = " d 1 p 1 : M D M P r o p e r t i e s " > < d 1 p 1 : P a r e n t   z : R e f = " i 8 4 9 0 " / > < d 1 p 1 : U U I D > 7 d d 6 6 3 2 a - 9 0 9 0 - 4 f f 3 - 8 a c 2 - f f 3 5 1 e 6 4 6 f e 4 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4 9 2 " > < d 1 p 1 : U U I D > 8 4 c 8 d a c b - 1 d 3 a - 4 a b 4 - a 4 8 a - c 2 7 b f c b d a 3 d e 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8 9 " / > < d 1 p 1 : V a l u e   i : t y p e = " d 1 : s t r i n g " > < / d 1 p 1 : V a l u e > < / d 2 : a n y T y p e > < d 2 : a n y T y p e   z : I d = " i 8 4 9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8 8 " / > < d 1 p 1 : U U I D > 7 b f 9 9 9 0 5 - d a 9 1 - 4 8 d 8 - a e f 1 - b a 0 6 c f 1 f 3 8 8 c < / d 1 p 1 : U U I D > < d 1 p 1 : C o n t a i n e r   z : R e f = " i 8 4 8 9 " / > < d 1 p 1 : V a l u e   i : t y p e = " d 1 : s t r i n g " > ' T 9 2 ' ! B N : B N 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4 9 4 " > < d 1 p 1 : U U I D > f d 5 2 8 8 3 5 - e f b 8 - 4 5 a 8 - 8 f 5 f - e 8 4 2 4 3 c 3 d f 4 6 < / d 1 p 1 : U U I D > < d 1 p 1 : _ e l e m e n t s > < d 2 : a n y T y p e   z : R e f = " i 8 4 9 0 " / > < d 2 : a n y T y p e   z : R e f = " i 8 4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4 9 5 "   i : t y p e = " d 1 p 1 : L a b e l " > < d 1 p 1 : P a r e n t   z : R e f = " i 8 4 8 8 " / > < d 1 p 1 : U U I D > 8 9 b a e 4 6 2 - 3 a f 3 - 4 5 b 3 - a 1 2 c - a f 2 4 3 0 6 f c f 6 0 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 A v a i e n t   u n e   a c t i v i t �   s e c o n d a i r e   1 2   m o i s   a p r � s   l e   C I F   - 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4 9 6 "   i : t y p e = " d 1 p 1 : E l e m e n t " > < d 1 p 1 : N a m e > A v a i e n t & a m p ; 3 2 ; u n e & a m p ; 3 2 ; a c t i v i t & a m p ; 2 3 3 ; & a m p ; 3 2 ; s e c o n d a i r e & a m p ; 3 2 ; 1 2 & a m p ; 3 2 ; m o i s & a m p ; 3 2 ; a p r & a m p ; 2 3 2 ; s & a m p ; 3 2 ; l e & a m p ; 3 2 ; C I F & a m p ; 3 2 ; & a m p ; 4 5 ; & a m p ; 3 2 ; N o n < / d 1 p 1 : N a m e > < d 1 p 1 : O b j e c t T y p e > E l e m e n t < / d 1 p 1 : O b j e c t T y p e > < d 1 p 1 : P a r e n t   z : R e f = " i 7 9 6 9 " / > < d 1 p 1 : U U I D > b 9 f c c c d 2 - a f c b - 4 4 f 6 - a 4 8 4 - a 8 4 9 b b 0 8 5 d b 0 < / d 1 p 1 : U U I D > < d 1 p 1 : _ p r o p e r t i e s   z : I d = " i 8 4 9 7 "   i : t y p e = " d 1 p 1 : M D M P r o p e r t i e s " > < d 1 p 1 : P a r e n t   z : R e f = " i 8 4 9 6 " / > < d 1 p 1 : U U I D > 8 c 8 4 a 8 4 5 - 2 b 4 0 - 4 f 4 f - b 4 3 b - b 4 9 5 7 d 1 5 0 2 8 5 < / d 1 p 1 : U U I D > < d 1 p 1 : _ e l e m e n t s > < d 2 : a n y T y p e   z : I d = " i 8 4 9 8 "   i : t y p e = " d 1 p 1 : M D M P r o p e r t y " > < d 1 p 1 : N a m e > S i g L e t t e r < / d 1 p 1 : N a m e > < d 1 p 1 : P a r e n t   z : R e f = " i 8 4 9 6 " / > < d 1 p 1 : U U I D > d b 8 0 a 8 5 f - e 1 e b - 4 2 a b - a 0 7 d - 4 2 a 6 2 e 7 6 e c 2 7 < / d 1 p 1 : U U I D > < d 1 p 1 : _ p r o p e r t i e s   z : I d = " i 8 4 9 9 "   i : t y p e = " d 1 p 1 : M D M P r o p e r t i e s " > < d 1 p 1 : P a r e n t   z : R e f = " i 8 4 9 8 " / > < d 1 p 1 : U U I D > d 6 1 8 0 7 0 d - b 0 3 f - 4 2 f f - a 0 e 2 - c a 2 6 b f 0 5 c e 4 c 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0 0 " > < d 1 p 1 : U U I D > 5 c 5 4 2 f c 4 - f c b e - 4 8 1 9 - 8 6 e 7 - 7 1 d b c d d 0 a 5 0 c 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9 7 " / > < d 1 p 1 : V a l u e   i : t y p e = " d 1 : s t r i n g " > < / d 1 p 1 : V a l u e > < / d 2 : a n y T y p e > < d 2 : a n y T y p e   z : I d = " i 8 5 0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4 9 6 " / > < d 1 p 1 : U U I D > 2 f 0 b f d 8 8 - 5 2 8 0 - 4 4 2 2 - 9 c b d - 4 c 0 9 a 2 5 8 4 f d 6 < / d 1 p 1 : U U I D > < d 1 p 1 : C o n t a i n e r   z : R e f = " i 8 4 9 7 " / > < d 1 p 1 : V a l u e   i : t y p e = " d 1 : s t r i n g " > ' T 9 2 ' ! B O : B O 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0 2 " > < d 1 p 1 : U U I D > 5 4 7 6 3 b c 5 - d 3 c c - 4 9 2 2 - 9 6 6 e - 9 5 c 6 a 7 1 7 c 9 7 b < / d 1 p 1 : U U I D > < d 1 p 1 : _ e l e m e n t s > < d 2 : a n y T y p e   z : R e f = " i 8 4 9 8 " / > < d 2 : a n y T y p e   z : R e f = " i 8 5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5 0 3 "   i : t y p e = " d 1 p 1 : L a b e l " > < d 1 p 1 : P a r e n t   z : R e f = " i 8 4 9 6 " / > < d 1 p 1 : U U I D > 9 2 2 6 3 5 d d - 9 a 1 1 - 4 5 b e - b 2 e 7 - e d 2 4 a a 2 d 9 4 b e 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 A v a i e n t   u n e   a c t i v i t �   s e c o n d a i r e   1 2   m o i s   a p r � s   l e   C I F   - 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5 0 4 "   i : t y p e = " d 1 p 1 : E l e m e n t " > < d 1 p 1 : N a m e > S t a t u t & a m p ; 3 2 ; 1 2 & a m p ; 3 2 ; m o i s & a m p ; 3 2 ; a p r & a m p ; 2 3 2 ; s & a m p ; 3 2 ; l e & a m p ; 3 2 ; C I F & a m p ; 3 2 ; & a m p ; 4 5 ; & a m p ; 3 2 ; S T & a m p ; 3 2 ; E m p l o y & a m p ; 2 3 3 ; s & a m p ; 3 2 ; e t & a m p ; 3 2 ; O u v r i e r s < / d 1 p 1 : N a m e > < d 1 p 1 : O b j e c t T y p e > E l e m e n t < / d 1 p 1 : O b j e c t T y p e > < d 1 p 1 : P a r e n t   z : R e f = " i 7 9 6 9 " / > < d 1 p 1 : U U I D > b a c 0 6 2 c 4 - 3 5 c 7 - 4 5 e 0 - 8 0 5 8 - d 1 0 d a c 1 0 0 1 2 2 < / d 1 p 1 : U U I D > < d 1 p 1 : _ p r o p e r t i e s   z : I d = " i 8 5 0 5 "   i : t y p e = " d 1 p 1 : M D M P r o p e r t i e s " > < d 1 p 1 : P a r e n t   z : R e f = " i 8 5 0 4 " / > < d 1 p 1 : U U I D > 6 0 1 d b c 9 8 - c 6 8 a - 4 1 7 5 - a 4 7 0 - f 5 1 6 0 f 5 8 6 3 0 0 < / d 1 p 1 : U U I D > < d 1 p 1 : _ e l e m e n t s > < d 2 : a n y T y p e   z : I d = " i 8 5 0 6 "   i : t y p e = " d 1 p 1 : M D M P r o p e r t y " > < d 1 p 1 : N a m e > S i g L e t t e r < / d 1 p 1 : N a m e > < d 1 p 1 : P a r e n t   z : R e f = " i 8 5 0 4 " / > < d 1 p 1 : U U I D > 7 e c 5 d e d e - 8 5 5 3 - 4 c b a - b 2 6 0 - 8 6 8 2 8 3 f 2 7 7 e c < / d 1 p 1 : U U I D > < d 1 p 1 : _ p r o p e r t i e s   z : I d = " i 8 5 0 7 "   i : t y p e = " d 1 p 1 : M D M P r o p e r t i e s " > < d 1 p 1 : P a r e n t   z : R e f = " i 8 5 0 6 " / > < d 1 p 1 : U U I D > 1 3 7 c f 2 3 1 - 6 c f f - 4 6 4 f - 8 f 6 7 - 4 6 5 4 6 7 5 f 2 c 5 3 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0 8 " > < d 1 p 1 : U U I D > b 6 d b 1 e c b - d f 9 4 - 4 7 f e - a d 8 f - f 1 0 7 4 5 8 1 6 8 1 3 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0 5 " / > < d 1 p 1 : V a l u e   i : t y p e = " d 1 : s t r i n g " > < / d 1 p 1 : V a l u e > < / d 2 : a n y T y p e > < d 2 : a n y T y p e   z : I d = " i 8 5 0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5 0 4 " / > < d 1 p 1 : U U I D > 4 9 d 2 5 9 b 1 - 0 5 3 b - 4 b a 0 - 9 2 2 4 - e 4 6 6 b e 0 d 8 2 f 3 < / d 1 p 1 : U U I D > < d 1 p 1 : C o n t a i n e r   z : R e f = " i 8 5 0 5 " / > < d 1 p 1 : V a l u e   i : t y p e = " d 1 : s t r i n g " > ' T 9 2 ' ! B P : B P 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1 0 " > < d 1 p 1 : U U I D > 2 f 6 8 d d b 1 - 4 a d 7 - 4 2 a 3 - 9 d b 9 - a a 6 d d 0 1 2 6 a 9 3 < / d 1 p 1 : U U I D > < d 1 p 1 : _ e l e m e n t s > < d 2 : a n y T y p e   z : R e f = " i 8 5 0 6 " / > < d 2 : a n y T y p e   z : R e f = " i 8 5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5 1 1 "   i : t y p e = " d 1 p 1 : L a b e l " > < d 1 p 1 : P a r e n t   z : R e f = " i 8 5 0 4 " / > < d 1 p 1 : U U I D > b 6 d 2 0 3 e d - 1 3 a 5 - 4 3 7 5 - 9 2 2 e - 4 1 4 3 0 4 f 5 5 3 3 d 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 S T   E m p l o y � s   e t 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5 1 2 "   i : t y p e = " d 1 p 1 : E l e m e n t " > < d 1 p 1 : N a m e > S t a t u t & a m p ; 3 2 ; 1 2 & a m p ; 3 2 ; m o i s & a m p ; 3 2 ; a p r & a m p ; 2 3 2 ; s & a m p ; 3 2 ; l e & a m p ; 3 2 ; C I F & a m p ; 3 2 ; & a m p ; 4 5 ; & a m p ; 3 2 ; & a m p ; 4 6 ; & a m p ; 4 6 ; & a m p ; 3 2 ; d o n t & a m p ; 3 2 ; S T & a m p ; 3 2 ; O u v r i e r s < / d 1 p 1 : N a m e > < d 1 p 1 : O b j e c t T y p e > E l e m e n t < / d 1 p 1 : O b j e c t T y p e > < d 1 p 1 : P a r e n t   z : R e f = " i 7 9 6 9 " / > < d 1 p 1 : U U I D > 7 a 9 3 8 8 0 8 - 0 a e 3 - 4 f 4 d - b b b 1 - e 7 9 6 7 3 d b 2 3 2 d < / d 1 p 1 : U U I D > < d 1 p 1 : _ p r o p e r t i e s   z : I d = " i 8 5 1 3 "   i : t y p e = " d 1 p 1 : M D M P r o p e r t i e s " > < d 1 p 1 : P a r e n t   z : R e f = " i 8 5 1 2 " / > < d 1 p 1 : U U I D > 8 c 1 5 b f 0 5 - 7 b d 1 - 4 e 8 6 - a 2 0 6 - 5 8 a a 6 2 7 3 e 2 0 a < / d 1 p 1 : U U I D > < d 1 p 1 : _ e l e m e n t s > < d 2 : a n y T y p e   z : I d = " i 8 5 1 4 "   i : t y p e = " d 1 p 1 : M D M P r o p e r t y " > < d 1 p 1 : N a m e > S i g L e t t e r < / d 1 p 1 : N a m e > < d 1 p 1 : P a r e n t   z : R e f = " i 8 5 1 2 " / > < d 1 p 1 : U U I D > 0 6 0 4 6 e 9 0 - e f e c - 4 1 e 0 - a a c 8 - 0 c e f f c c a 9 2 4 f < / d 1 p 1 : U U I D > < d 1 p 1 : _ p r o p e r t i e s   z : I d = " i 8 5 1 5 "   i : t y p e = " d 1 p 1 : M D M P r o p e r t i e s " > < d 1 p 1 : P a r e n t   z : R e f = " i 8 5 1 4 " / > < d 1 p 1 : U U I D > 9 5 7 3 d 2 5 8 - d 5 2 b - 4 d b f - a 6 9 d - 5 5 2 5 2 a 5 9 c e 0 7 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1 6 " > < d 1 p 1 : U U I D > 4 2 0 b 8 3 c b - 4 1 d 8 - 4 e a f - 9 3 7 4 - 4 3 7 7 7 a 0 7 4 6 1 6 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1 3 " / > < d 1 p 1 : V a l u e   i : t y p e = " d 1 : s t r i n g " > < / d 1 p 1 : V a l u e > < / d 2 : a n y T y p e > < d 2 : a n y T y p e   z : I d = " i 8 5 1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5 1 2 " / > < d 1 p 1 : U U I D > 9 0 8 3 7 1 4 4 - 2 1 7 9 - 4 a f a - 9 1 f 6 - 7 a a d d e 2 7 3 f 7 3 < / d 1 p 1 : U U I D > < d 1 p 1 : C o n t a i n e r   z : R e f = " i 8 5 1 3 " / > < d 1 p 1 : V a l u e   i : t y p e = " d 1 : s t r i n g " > ' T 9 2 ' ! B Q : B Q 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1 8 " > < d 1 p 1 : U U I D > 5 6 a 6 0 c e f - 5 f 1 7 - 4 2 f f - 9 e 7 d - d 4 9 1 6 0 5 f 3 b 3 b < / d 1 p 1 : U U I D > < d 1 p 1 : _ e l e m e n t s > < d 2 : a n y T y p e   z : R e f = " i 8 5 1 4 " / > < d 2 : a n y T y p e   z : R e f = " i 8 5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5 1 9 "   i : t y p e = " d 1 p 1 : L a b e l " > < d 1 p 1 : P a r e n t   z : R e f = " i 8 5 1 2 " / > < d 1 p 1 : U U I D > f 1 4 9 1 6 8 c - 7 2 1 5 - 4 c 4 0 - a d 8 b - 9 e 0 b 5 3 f d 8 5 5 6 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 . .   d o n t   S T 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5 2 0 "   i : t y p e = " d 1 p 1 : E l e m e n t " > < d 1 p 1 : N a m e > S t a t u t & a m p ; 3 2 ; 1 2 & a m p ; 3 2 ; m o i s & a m p ; 3 2 ; a p r & a m p ; 2 3 2 ; s & a m p ; 3 2 ; l e & a m p ; 3 2 ; C I F & a m p ; 3 2 ; & a m p ; 4 5 ; & a m p ; 3 2 ; & a m p ; 4 6 ; & a m p ; 4 6 ; & a m p ; 3 2 ; d o n t & a m p ; 3 2 ; S T & a m p ; 3 2 ; E m p l o y & a m p ; 2 3 3 ; s < / d 1 p 1 : N a m e > < d 1 p 1 : O b j e c t T y p e > E l e m e n t < / d 1 p 1 : O b j e c t T y p e > < d 1 p 1 : P a r e n t   z : R e f = " i 7 9 6 9 " / > < d 1 p 1 : U U I D > e 7 7 6 7 0 1 7 - f f 3 7 - 4 0 f b - b 1 1 e - 8 f e 2 7 5 2 6 e 7 3 e < / d 1 p 1 : U U I D > < d 1 p 1 : _ p r o p e r t i e s   z : I d = " i 8 5 2 1 "   i : t y p e = " d 1 p 1 : M D M P r o p e r t i e s " > < d 1 p 1 : P a r e n t   z : R e f = " i 8 5 2 0 " / > < d 1 p 1 : U U I D > a 9 c b a c 7 c - 8 d 0 2 - 4 4 c 6 - a a 2 4 - c 4 3 e d c 4 9 5 5 2 9 < / d 1 p 1 : U U I D > < d 1 p 1 : _ e l e m e n t s > < d 2 : a n y T y p e   z : I d = " i 8 5 2 2 "   i : t y p e = " d 1 p 1 : M D M P r o p e r t y " > < d 1 p 1 : N a m e > S i g L e t t e r < / d 1 p 1 : N a m e > < d 1 p 1 : P a r e n t   z : R e f = " i 8 5 2 0 " / > < d 1 p 1 : U U I D > a 1 6 6 0 d f b - 4 5 1 4 - 4 c 1 3 - b e 3 f - 4 4 c 2 e a a 0 4 e 9 e < / d 1 p 1 : U U I D > < d 1 p 1 : _ p r o p e r t i e s   z : I d = " i 8 5 2 3 "   i : t y p e = " d 1 p 1 : M D M P r o p e r t i e s " > < d 1 p 1 : P a r e n t   z : R e f = " i 8 5 2 2 " / > < d 1 p 1 : U U I D > b 8 f b 3 8 8 5 - d 3 c d - 4 a d 2 - a b 5 9 - 4 d 3 1 7 3 d b 5 8 4 a 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2 4 " > < d 1 p 1 : U U I D > 1 f 9 d 2 1 9 e - 4 e 8 1 - 4 9 5 5 - b 6 7 5 - 7 c e e 4 9 6 9 3 c c 2 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2 1 " / > < d 1 p 1 : V a l u e   i : t y p e = " d 1 : s t r i n g " > < / d 1 p 1 : V a l u e > < / d 2 : a n y T y p e > < d 2 : a n y T y p e   z : I d = " i 8 5 2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8 5 2 0 " / > < d 1 p 1 : U U I D > a f 8 4 8 e 1 8 - c 3 a 2 - 4 3 f b - 9 4 b 7 - 7 b e f a 3 5 9 b e 2 e < / d 1 p 1 : U U I D > < d 1 p 1 : C o n t a i n e r   z : R e f = " i 8 5 2 1 " / > < d 1 p 1 : V a l u e   i : t y p e = " d 1 : s t r i n g " > ' T 9 2 ' ! B R : B R 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2 6 " > < d 1 p 1 : U U I D > 7 f 3 b 5 0 3 5 - 4 d 9 c - 4 e e 3 - a 1 d 5 - 9 4 7 d a b 3 3 2 b f 9 < / d 1 p 1 : U U I D > < d 1 p 1 : _ e l e m e n t s > < d 2 : a n y T y p e   z : R e f = " i 8 5 2 2 " / > < d 2 : a n y T y p e   z : R e f = " i 8 5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9 7 5 " / > < d 1 p 1 : _ l a b e l s > < d 2 : K e y V a l u e O f s t r i n g a n y T y p e > < d 2 : K e y > L a b e l < / d 2 : K e y > < d 2 : V a l u e   z : I d = " i 8 5 2 7 "   i : t y p e = " d 1 p 1 : L a b e l " > < d 1 p 1 : P a r e n t   z : R e f = " i 8 5 2 0 " / > < d 1 p 1 : U U I D > e c a 4 0 8 d 2 - 7 6 8 0 - 4 6 c a - 8 5 4 c - f 1 a 2 0 e f 2 0 c a 9 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 . .   d o n t   S T   E m p l o y � s 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2 8 " > < d 1 p 1 : U U I D > a 6 7 5 2 e 9 5 - 1 3 f 0 - 4 1 1 b - a 1 c 1 - b 4 7 d 1 8 5 3 b e f 9 < / d 1 p 1 : U U I D > < d 1 p 1 : _ e l e m e n t s > < d 2 : a n y T y p e   z : R e f = " i 7 9 7 6 " / > < d 2 : a n y T y p e   z : R e f = " i 7 9 8 4 " / > < d 2 : a n y T y p e   z : R e f = " i 7 9 9 2 " / > < d 2 : a n y T y p e   z : R e f = " i 8 0 0 0 " / > < d 2 : a n y T y p e   z : R e f = " i 8 0 0 8 " / > < d 2 : a n y T y p e   z : R e f = " i 8 0 1 6 " / > < d 2 : a n y T y p e   z : R e f = " i 8 0 2 4 " / > < d 2 : a n y T y p e   z : R e f = " i 8 0 3 2 " / > < d 2 : a n y T y p e   z : R e f = " i 8 0 4 0 " / > < d 2 : a n y T y p e   z : R e f = " i 8 0 4 8 " / > < d 2 : a n y T y p e   z : R e f = " i 8 0 5 6 " / > < d 2 : a n y T y p e   z : R e f = " i 8 0 6 4 " / > < d 2 : a n y T y p e   z : R e f = " i 8 0 7 2 " / > < d 2 : a n y T y p e   z : R e f = " i 8 0 8 0 " / > < d 2 : a n y T y p e   z : R e f = " i 8 0 8 8 " / > < d 2 : a n y T y p e   z : R e f = " i 8 0 9 6 " / > < d 2 : a n y T y p e   z : R e f = " i 8 1 0 4 " / > < d 2 : a n y T y p e   z : R e f = " i 8 1 1 2 " / > < d 2 : a n y T y p e   z : R e f = " i 8 1 2 0 " / > < d 2 : a n y T y p e   z : R e f = " i 8 1 2 8 " / > < d 2 : a n y T y p e   z : R e f = " i 8 1 3 6 " / > < d 2 : a n y T y p e   z : R e f = " i 8 1 4 4 " / > < d 2 : a n y T y p e   z : R e f = " i 8 1 5 2 " / > < d 2 : a n y T y p e   z : R e f = " i 8 1 6 0 " / > < d 2 : a n y T y p e   z : R e f = " i 8 1 6 8 " / > < d 2 : a n y T y p e   z : R e f = " i 8 1 7 6 " / > < d 2 : a n y T y p e   z : R e f = " i 8 1 8 4 " / > < d 2 : a n y T y p e   z : R e f = " i 8 1 9 2 " / > < d 2 : a n y T y p e   z : R e f = " i 8 2 0 0 " / > < d 2 : a n y T y p e   z : R e f = " i 8 2 0 8 " / > < d 2 : a n y T y p e   z : R e f = " i 8 2 1 6 " / > < d 2 : a n y T y p e   z : R e f = " i 8 2 2 4 " / > < d 2 : a n y T y p e   z : R e f = " i 8 2 3 2 " / > < d 2 : a n y T y p e   z : R e f = " i 8 2 4 0 " / > < d 2 : a n y T y p e   z : R e f = " i 8 2 4 8 " / > < d 2 : a n y T y p e   z : R e f = " i 8 2 5 6 " / > < d 2 : a n y T y p e   z : R e f = " i 8 2 6 4 " / > < d 2 : a n y T y p e   z : R e f = " i 8 2 7 2 " / > < d 2 : a n y T y p e   z : R e f = " i 8 2 8 0 " / > < d 2 : a n y T y p e   z : R e f = " i 8 2 8 8 " / > < d 2 : a n y T y p e   z : R e f = " i 8 2 9 6 " / > < d 2 : a n y T y p e   z : R e f = " i 8 3 0 4 " / > < d 2 : a n y T y p e   z : R e f = " i 8 3 1 2 " / > < d 2 : a n y T y p e   z : R e f = " i 8 3 2 0 " / > < d 2 : a n y T y p e   z : R e f = " i 8 3 2 8 " / > < d 2 : a n y T y p e   z : R e f = " i 8 3 3 6 " / > < d 2 : a n y T y p e   z : R e f = " i 8 3 4 4 " / > < d 2 : a n y T y p e   z : R e f = " i 8 3 5 2 " / > < d 2 : a n y T y p e   z : R e f = " i 8 3 6 0 " / > < d 2 : a n y T y p e   z : R e f = " i 8 3 6 8 " / > < d 2 : a n y T y p e   z : R e f = " i 8 3 7 6 " / > < d 2 : a n y T y p e   z : R e f = " i 8 3 8 4 " / > < d 2 : a n y T y p e   z : R e f = " i 8 3 9 2 " / > < d 2 : a n y T y p e   z : R e f = " i 8 4 0 0 " / > < d 2 : a n y T y p e   z : R e f = " i 8 4 0 8 " / > < d 2 : a n y T y p e   z : R e f = " i 8 4 1 6 " / > < d 2 : a n y T y p e   z : R e f = " i 8 4 2 4 " / > < d 2 : a n y T y p e   z : R e f = " i 8 4 3 2 " / > < d 2 : a n y T y p e   z : R e f = " i 8 4 4 0 " / > < d 2 : a n y T y p e   z : R e f = " i 8 4 4 8 " / > < d 2 : a n y T y p e   z : R e f = " i 8 4 5 6 " / > < d 2 : a n y T y p e   z : R e f = " i 8 4 6 4 " / > < d 2 : a n y T y p e   z : R e f = " i 8 4 7 2 " / > < d 2 : a n y T y p e   z : R e f = " i 8 4 8 0 " / > < d 2 : a n y T y p e   z : R e f = " i 8 4 8 8 " / > < d 2 : a n y T y p e   z : R e f = " i 8 4 9 6 " / > < d 2 : a n y T y p e   z : R e f = " i 8 5 0 4 " / > < d 2 : a n y T y p e   z : R e f = " i 8 5 1 2 " / > < d 2 : a n y T y p e   z : R e f = " i 8 5 2 0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8 5 2 9 "   i : t y p e = " d 1 p 1 : V a r i a b l e " > < d 1 p 1 : N a m e > F 3 < / d 1 p 1 : N a m e > < d 1 p 1 : O b j e c t T y p e > V a r i a b l e < / d 1 p 1 : O b j e c t T y p e > < d 1 p 1 : P a r e n t   z : R e f = " i 2 3 6 " / > < d 1 p 1 : U U I D > 7 2 1 f c 0 4 d - e b 1 c - 4 d a 4 - 9 7 9 3 - 6 c c e 4 2 4 3 7 f 8 0 < / d 1 p 1 : U U I D > < d 1 p 1 : _ p r o p e r t i e s   z : I d = " i 8 5 3 0 "   i : t y p e = " d 1 p 1 : M D M P r o p e r t i e s " > < d 1 p 1 : P a r e n t   z : R e f = " i 8 5 2 9 " / > < d 1 p 1 : U U I D > d 0 b 3 b c 0 f - 3 c 7 7 - 4 d 5 c - a 9 e 5 - d 2 1 5 a 7 9 9 0 5 b 1 < / d 1 p 1 : U U I D > < d 1 p 1 : _ e l e m e n t s > < d 2 : a n y T y p e   z : I d = " i 8 5 3 1 "   i : t y p e = " d 1 p 1 : M D M P r o p e r t y " > < d 1 p 1 : N a m e > C o m p a r i s o n R e s u l t < / d 1 p 1 : N a m e > < d 1 p 1 : P a r e n t   z : R e f = " i 8 5 2 9 " / > < d 1 p 1 : U U I D > c c 9 4 9 a b b - 5 3 e 9 - 4 2 3 f - a c 1 f - 3 9 2 4 7 1 2 4 9 b 2 c < / d 1 p 1 : U U I D > < d 1 p 1 : C o n t a i n e r   z : R e f = " i 8 5 3 0 " / > < d 1 p 1 : V a l u e   i : t y p e = " d 1 : s t r i n g " > M o d i f i e d < / d 1 p 1 : V a l u e > < / d 2 : a n y T y p e > < d 2 : a n y T y p e   z : I d = " i 8 5 3 2 "   i : t y p e = " d 1 p 1 : M D M P r o p e r t y " > < d 1 p 1 : N a m e > M o d i f i e d P r o p e r t i e s < / d 1 p 1 : N a m e > < d 1 p 1 : P a r e n t   z : R e f = " i 8 5 2 9 " / > < d 1 p 1 : U U I D > 4 5 d 3 a e 9 2 - c 5 a b - 4 d b d - 8 b a 9 - 0 d 6 c e 7 c 8 a a 3 c < / d 1 p 1 : U U I D > < d 1 p 1 : C o n t a i n e r   z : R e f = " i 8 5 3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 T e x t 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3 3 " > < d 1 p 1 : U U I D > 3 9 5 b 0 b b e - 5 7 6 a - 4 1 1 e - 8 6 1 d - 3 5 8 6 1 8 f e 0 4 b 9 < / d 1 p 1 : U U I D > < d 1 p 1 : _ e l e m e n t s > < d 2 : a n y T y p e   z : R e f = " i 8 5 3 1 " / > < d 2 : a n y T y p e   z : R e f = " i 8 5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0 " / > < d 1 p 1 : _ l a b e l s > < d 2 : K e y V a l u e O f s t r i n g a n y T y p e > < d 2 : K e y > L a b e l < / d 2 : K e y > < d 2 : V a l u e   z : I d = " i 8 5 3 4 "   i : t y p e = " d 1 p 1 : L a b e l " > < d 1 p 1 : P a r e n t   z : R e f = " i 8 5 2 9 " / > < d 1 p 1 : U U I D > e d e d e d a 3 - 7 9 9 c - 4 1 6 8 - 9 4 7 d - 5 8 c d 3 4 1 b 4 e c 7 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 _ & a m p ; 3 9 ; & a m p ; 9 1 ; T r i s & a m p ; 3 2 ; & a m p ; 2 2 4 ; & a m p ; 3 2 ; j o u r & a m p ; 3 2 ; c o m p l e t & a m p ; 3 2 ; 2 & a m p ; 4 6 ; x l s & a m p ; 9 3 ; T 9 3 & a m p ; 3 9 ; 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8 5 3 5 "   i : t y p e = " d 1 p 1 : E l e m e n t s " > < d 1 p 1 : P a r e n t   z : R e f = " i 8 5 2 9 " / > < d 1 p 1 : U U I D > 9 b 4 4 7 f e 6 - 8 7 6 3 - 4 f 7 e - 9 8 b 8 - a 8 9 9 f 8 7 f d f 6 7 < / d 1 p 1 : U U I D > < d 1 p 1 : _ e l e m e n t s > < d 2 : a n y T y p e   z : I d = " i 8 5 3 6 "   i : t y p e = " d 1 p 1 : E l e m e n t " > < d 1 p 1 : N a m e > F 3 _ 1 < / d 1 p 1 : N a m e > < d 1 p 1 : O b j e c t T y p e > E l e m e n t < / d 1 p 1 : O b j e c t T y p e > < d 1 p 1 : P a r e n t   z : R e f = " i 8 5 2 9 " / > < d 1 p 1 : U U I D > f 7 4 4 a 8 5 3 - 3 3 1 3 - 4 9 9 1 - a 7 5 0 - 9 b f 5 b 3 0 7 9 c a 4 < / d 1 p 1 : U U I D > < d 1 p 1 : _ p r o p e r t i e s   z : I d = " i 8 5 3 7 "   i : t y p e = " d 1 p 1 : M D M P r o p e r t i e s " > < d 1 p 1 : P a r e n t   z : R e f = " i 8 5 3 6 " / > < d 1 p 1 : U U I D > 3 4 3 f c 0 2 4 - 0 6 9 e - 4 8 8 0 - b 5 2 4 - 8 f 9 e a c d b 1 7 2 a < / d 1 p 1 : U U I D > < d 1 p 1 : _ e l e m e n t s > < d 2 : a n y T y p e   z : I d = " i 8 5 3 8 "   i : t y p e = " d 1 p 1 : M D M P r o p e r t y " > < d 1 p 1 : N a m e > S i g L e t t e r < / d 1 p 1 : N a m e > < d 1 p 1 : P a r e n t   z : R e f = " i 8 5 3 6 " / > < d 1 p 1 : U U I D > f c 4 d a 7 d c - 1 6 1 c - 4 1 7 f - b 6 3 7 - e a 0 6 d 5 0 a 5 3 9 8 < / d 1 p 1 : U U I D > < d 1 p 1 : _ p r o p e r t i e s   z : I d = " i 8 5 3 9 "   i : t y p e = " d 1 p 1 : M D M P r o p e r t i e s " > < d 1 p 1 : P a r e n t   z : R e f = " i 8 5 3 8 " / > < d 1 p 1 : U U I D > d 8 c c e a b a - 3 2 b 5 - 4 a a 4 - 8 3 f a - a f 9 7 a 4 b 9 7 e f 4 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4 0 " > < d 1 p 1 : U U I D > 3 9 b 7 5 0 9 1 - 3 0 d b - 4 0 0 e - b 9 f b - b 1 0 a 6 f 9 8 f a a 5 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7 " / > < d 1 p 1 : V a l u e   i : t y p e = " d 1 : s t r i n g " > < / d 1 p 1 : V a l u e > < / d 2 : a n y T y p e > < d 2 : a n y T y p e   z : I d = " i 8 5 4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5 3 6 " / > < d 1 p 1 : U U I D > a 4 2 5 2 8 6 c - 8 2 1 c - 4 7 b 9 - 9 b b 3 - d 0 c 0 a 9 6 f 3 d 6 c < / d 1 p 1 : U U I D > < d 1 p 1 : C o n t a i n e r   z : R e f = " i 8 5 3 7 " / > < d 1 p 1 : V a l u e   i : t y p e = " d 1 : s t r i n g " > ' T 9 3 ' ! B : B 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4 2 " > < d 1 p 1 : U U I D > 2 7 c c d 3 5 8 - f 9 7 4 - 4 6 c 1 - a 5 4 4 - 9 b b d 9 8 5 8 7 d 8 b < / d 1 p 1 : U U I D > < d 1 p 1 : _ e l e m e n t s > < d 2 : a n y T y p e   z : R e f = " i 8 5 3 8 " / > < d 2 : a n y T y p e   z : R e f = " i 8 5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5 4 3 "   i : t y p e = " d 1 p 1 : L a b e l " > < d 1 p 1 : P a r e n t   z : R e f = " i 8 5 3 6 " / > < d 1 p 1 : U U I D > 3 1 1 3 5 4 7 2 - c c 8 8 - 4 a 7 7 - a 9 c e - 8 a 4 a 7 8 0 b 3 c 5 a 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5 4 4 "   i : t y p e = " d 1 p 1 : E l e m e n t " > < d 1 p 1 : N a m e > S t a t u t & a m p ; 3 2 ; 1 2 & a m p ; 3 2 ; m o i s & a m p ; 3 2 ; a p r & a m p ; 2 3 2 ; s & a m p ; 3 2 ; l e & a m p ; 3 2 ; C I F & a m p ; 3 2 ; & a m p ; 4 5 ; & a m p ; 3 2 ; S T & a m p ; 3 2 ; T e c h n i c i e n s & a m p ; 3 2 ; e t & a m p ; 3 2 ; a g e n t s & a m p ; 3 2 ; d e & a m p ; 3 2 ; M a & a m p ; 2 3 8 ; t r i s e < / d 1 p 1 : N a m e > < d 1 p 1 : O b j e c t T y p e > E l e m e n t < / d 1 p 1 : O b j e c t T y p e > < d 1 p 1 : P a r e n t   z : R e f = " i 8 5 2 9 " / > < d 1 p 1 : U U I D > 3 8 b 6 2 f 6 5 - b 8 f 8 - 4 1 6 6 - b b b 8 - b 9 b 5 3 3 1 5 7 2 8 1 < / d 1 p 1 : U U I D > < d 1 p 1 : _ p r o p e r t i e s   z : I d = " i 8 5 4 5 "   i : t y p e = " d 1 p 1 : M D M P r o p e r t i e s " > < d 1 p 1 : P a r e n t   z : R e f = " i 8 5 4 4 " / > < d 1 p 1 : U U I D > 7 8 0 6 3 d 3 2 - 2 1 3 e - 4 0 d 2 - 8 d e 5 - 0 9 b 5 8 1 6 f 5 0 d 8 < / d 1 p 1 : U U I D > < d 1 p 1 : _ e l e m e n t s > < d 2 : a n y T y p e   z : I d = " i 8 5 4 6 "   i : t y p e = " d 1 p 1 : M D M P r o p e r t y " > < d 1 p 1 : N a m e > S i g L e t t e r < / d 1 p 1 : N a m e > < d 1 p 1 : P a r e n t   z : R e f = " i 8 5 4 4 " / > < d 1 p 1 : U U I D > e 6 a 2 d 6 1 0 - 6 4 d d - 4 3 c c - b b d d - b 9 c f b 9 7 6 c 8 e 4 < / d 1 p 1 : U U I D > < d 1 p 1 : _ p r o p e r t i e s   z : I d = " i 8 5 4 7 "   i : t y p e = " d 1 p 1 : M D M P r o p e r t i e s " > < d 1 p 1 : P a r e n t   z : R e f = " i 8 5 4 6 " / > < d 1 p 1 : U U I D > a 7 f 8 f 7 a c - 2 6 a 6 - 4 1 0 3 - a b 7 8 - 3 2 a 9 c f 1 2 6 6 6 5 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4 8 " > < d 1 p 1 : U U I D > 7 a d 4 e 1 d 8 - a 6 d c - 4 c 7 7 - b a 7 b - 2 e 4 b 6 f 5 b f 0 4 a 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4 5 " / > < d 1 p 1 : V a l u e   i : t y p e = " d 1 : s t r i n g " > < / d 1 p 1 : V a l u e > < / d 2 : a n y T y p e > < d 2 : a n y T y p e   z : I d = " i 8 5 4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5 4 4 " / > < d 1 p 1 : U U I D > e 4 d 6 c f 6 3 - 0 a 5 a - 4 e d e - b d 6 5 - 5 7 b d 8 a 8 6 a 9 a 7 < / d 1 p 1 : U U I D > < d 1 p 1 : C o n t a i n e r   z : R e f = " i 8 5 4 5 " / > < d 1 p 1 : V a l u e   i : t y p e = " d 1 : s t r i n g " > ' T 9 3 ' ! C : C 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5 0 " > < d 1 p 1 : U U I D > d 2 c a a c c 8 - 4 a 3 0 - 4 7 3 a - 8 2 2 7 - d 0 f 7 a e b b d b 1 7 < / d 1 p 1 : U U I D > < d 1 p 1 : _ e l e m e n t s > < d 2 : a n y T y p e   z : R e f = " i 8 5 4 6 " / > < d 2 : a n y T y p e   z : R e f = " i 8 5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5 5 1 "   i : t y p e = " d 1 p 1 : L a b e l " > < d 1 p 1 : P a r e n t   z : R e f = " i 8 5 4 4 " / > < d 1 p 1 : U U I D > 1 3 1 1 4 b 9 a - 6 9 a a - 4 6 1 3 - 8 a 6 f - 6 b 8 0 f 3 6 d 9 7 c 0 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 S T   T e c h n i c i e n s   e t   a g e n t s   d e   M a � t r i s e 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5 5 2 "   i : t y p e = " d 1 p 1 : E l e m e n t " > < d 1 p 1 : N a m e > S t a t u t & a m p ; 3 2 ; 1 2 & a m p ; 3 2 ; m o i s & a m p ; 3 2 ; a p r & a m p ; 2 3 2 ; s & a m p ; 3 2 ; l e & a m p ; 3 2 ; C I F & a m p ; 3 2 ; & a m p ; 4 5 ; & a m p ; 3 2 ; S T & a m p ; 3 2 ; C a d r e s < / d 1 p 1 : N a m e > < d 1 p 1 : O b j e c t T y p e > E l e m e n t < / d 1 p 1 : O b j e c t T y p e > < d 1 p 1 : P a r e n t   z : R e f = " i 8 5 2 9 " / > < d 1 p 1 : U U I D > 9 f 2 e 2 2 8 e - 1 c c f - 4 0 9 5 - a c 4 3 - 4 d 1 c 5 d e c 9 2 c a < / d 1 p 1 : U U I D > < d 1 p 1 : _ p r o p e r t i e s   z : I d = " i 8 5 5 3 "   i : t y p e = " d 1 p 1 : M D M P r o p e r t i e s " > < d 1 p 1 : P a r e n t   z : R e f = " i 8 5 5 2 " / > < d 1 p 1 : U U I D > 4 e 6 9 1 b 8 d - f 5 b c - 4 3 9 6 - 8 a d c - 8 d 1 2 e 9 2 3 8 6 d f < / d 1 p 1 : U U I D > < d 1 p 1 : _ e l e m e n t s > < d 2 : a n y T y p e   z : I d = " i 8 5 5 4 "   i : t y p e = " d 1 p 1 : M D M P r o p e r t y " > < d 1 p 1 : N a m e > S i g L e t t e r < / d 1 p 1 : N a m e > < d 1 p 1 : P a r e n t   z : R e f = " i 8 5 5 2 " / > < d 1 p 1 : U U I D > 2 2 4 8 0 f 8 0 - b 6 9 e - 4 a 1 d - a 4 2 0 - b c 7 8 1 9 c d 3 1 5 0 < / d 1 p 1 : U U I D > < d 1 p 1 : _ p r o p e r t i e s   z : I d = " i 8 5 5 5 "   i : t y p e = " d 1 p 1 : M D M P r o p e r t i e s " > < d 1 p 1 : P a r e n t   z : R e f = " i 8 5 5 4 " / > < d 1 p 1 : U U I D > 5 0 9 1 e d 7 c - d f 0 b - 4 c d 9 - b c 6 2 - c 8 e 4 0 2 2 b 1 8 9 2 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5 6 " > < d 1 p 1 : U U I D > 6 d 6 3 9 5 0 3 - 2 f 4 f - 4 a c 9 - a 9 6 8 - 1 e 5 b 5 8 f f c b e d 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5 3 " / > < d 1 p 1 : V a l u e   i : t y p e = " d 1 : s t r i n g " > < / d 1 p 1 : V a l u e > < / d 2 : a n y T y p e > < d 2 : a n y T y p e   z : I d = " i 8 5 5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5 5 2 " / > < d 1 p 1 : U U I D > d e d f 1 e 1 1 - 1 3 a 8 - 4 2 5 e - 8 2 5 7 - c 2 3 5 b 1 1 5 2 2 c b < / d 1 p 1 : U U I D > < d 1 p 1 : C o n t a i n e r   z : R e f = " i 8 5 5 3 " / > < d 1 p 1 : V a l u e   i : t y p e = " d 1 : s t r i n g " > ' T 9 3 ' ! D : D 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5 8 " > < d 1 p 1 : U U I D > 0 d b 5 f 7 1 5 - a 7 4 5 - 4 a f b - b 4 7 1 - 2 e e 0 9 8 0 1 e 0 8 8 < / d 1 p 1 : U U I D > < d 1 p 1 : _ e l e m e n t s > < d 2 : a n y T y p e   z : R e f = " i 8 5 5 4 " / > < d 2 : a n y T y p e   z : R e f = " i 8 5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5 5 9 "   i : t y p e = " d 1 p 1 : L a b e l " > < d 1 p 1 : P a r e n t   z : R e f = " i 8 5 5 2 " / > < d 1 p 1 : U U I D > 7 8 e b 0 6 e 4 - 1 4 c 3 - 4 e a 5 - b 5 a c - 7 8 c a 8 4 a 6 a 0 7 d 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 S T   C a d r e s 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5 6 0 "   i : t y p e = " d 1 p 1 : E l e m e n t " > < d 1 p 1 : N a m e > S t a t u t & a m p ; 3 2 ; 1 2 & a m p ; 3 2 ; m o i s & a m p ; 3 2 ; a p r & a m p ; 2 3 2 ; s & a m p ; 3 2 ; l e & a m p ; 3 2 ; C I F & a m p ; 3 2 ; & a m p ; 4 5 ; & a m p ; 3 2 ; O u v r i e r & a m p ; 3 2 ; a g r i c o l e < / d 1 p 1 : N a m e > < d 1 p 1 : O b j e c t T y p e > E l e m e n t < / d 1 p 1 : O b j e c t T y p e > < d 1 p 1 : P a r e n t   z : R e f = " i 8 5 2 9 " / > < d 1 p 1 : U U I D > e 3 9 9 e 3 a 9 - 4 7 7 c - 4 d 1 c - a 3 9 f - 8 d f 9 f 4 1 9 5 3 c 9 < / d 1 p 1 : U U I D > < d 1 p 1 : _ p r o p e r t i e s   z : I d = " i 8 5 6 1 "   i : t y p e = " d 1 p 1 : M D M P r o p e r t i e s " > < d 1 p 1 : P a r e n t   z : R e f = " i 8 5 6 0 " / > < d 1 p 1 : U U I D > 8 a 3 4 d 3 3 6 - d c c f - 4 f 5 8 - 9 f 5 4 - e 4 a 7 e 8 6 8 5 6 9 1 < / d 1 p 1 : U U I D > < d 1 p 1 : _ e l e m e n t s > < d 2 : a n y T y p e   z : I d = " i 8 5 6 2 "   i : t y p e = " d 1 p 1 : M D M P r o p e r t y " > < d 1 p 1 : N a m e > S i g L e t t e r < / d 1 p 1 : N a m e > < d 1 p 1 : P a r e n t   z : R e f = " i 8 5 6 0 " / > < d 1 p 1 : U U I D > 2 3 4 1 3 e 3 7 - 6 d f a - 4 d 8 a - 8 3 1 3 - 6 a c 6 b c b 5 5 7 d f < / d 1 p 1 : U U I D > < d 1 p 1 : _ p r o p e r t i e s   z : I d = " i 8 5 6 3 "   i : t y p e = " d 1 p 1 : M D M P r o p e r t i e s " > < d 1 p 1 : P a r e n t   z : R e f = " i 8 5 6 2 " / > < d 1 p 1 : U U I D > 6 f 9 f 4 5 8 5 - 6 2 0 e - 4 2 8 9 - 8 1 8 7 - b a 7 8 9 c 2 7 0 d 2 e 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6 4 " > < d 1 p 1 : U U I D > 2 5 6 9 a 1 5 f - 0 d e 0 - 4 5 8 5 - 8 5 e 0 - 1 a 7 2 e b 1 7 8 9 c d 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6 1 " / > < d 1 p 1 : V a l u e   i : t y p e = " d 1 : s t r i n g " > < / d 1 p 1 : V a l u e > < / d 2 : a n y T y p e > < d 2 : a n y T y p e   z : I d = " i 8 5 6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5 6 0 " / > < d 1 p 1 : U U I D > 2 6 0 5 1 6 b b - 1 d 5 1 - 4 8 8 f - a a 3 b - 0 e 3 2 b 2 0 0 7 0 b 2 < / d 1 p 1 : U U I D > < d 1 p 1 : C o n t a i n e r   z : R e f = " i 8 5 6 1 " / > < d 1 p 1 : V a l u e   i : t y p e = " d 1 : s t r i n g " > ' T 9 3 ' ! E : E 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6 6 " > < d 1 p 1 : U U I D > 3 0 8 0 5 6 a a - 6 d 9 3 - 4 a d c - 8 d b 9 - c 4 a e e f 8 7 d 9 8 9 < / d 1 p 1 : U U I D > < d 1 p 1 : _ e l e m e n t s > < d 2 : a n y T y p e   z : R e f = " i 8 5 6 2 " / > < d 2 : a n y T y p e   z : R e f = " i 8 5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5 6 7 "   i : t y p e = " d 1 p 1 : L a b e l " > < d 1 p 1 : P a r e n t   z : R e f = " i 8 5 6 0 " / > < d 1 p 1 : U U I D > 4 5 e 6 8 6 5 5 - e e 9 7 - 4 e 8 5 - 9 8 0 1 - b a d d c d 7 c 7 0 f e 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 O u v r i e r   a g r i c o l e 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5 6 8 "   i : t y p e = " d 1 p 1 : E l e m e n t " > < d 1 p 1 : N a m e > S t a t u t & a m p ; 3 2 ; 1 2 & a m p ; 3 2 ; m o i s & a m p ; 3 2 ; a p r & a m p ; 2 3 2 ; s & a m p ; 3 2 ; l e & a m p ; 3 2 ; C I F & a m p ; 3 2 ; & a m p ; 4 5 ; & a m p ; 3 2 ; O u v r i e r & a m p ; 3 2 ; a g r i c o l e _ 2 < / d 1 p 1 : N a m e > < d 1 p 1 : O b j e c t T y p e > E l e m e n t < / d 1 p 1 : O b j e c t T y p e > < d 1 p 1 : P a r e n t   z : R e f = " i 8 5 2 9 " / > < d 1 p 1 : U U I D > 9 e a b a 0 2 2 - 3 b 4 2 - 4 6 b 6 - 8 4 8 8 - f a a b f b d d 7 0 d e < / d 1 p 1 : U U I D > < d 1 p 1 : _ p r o p e r t i e s   z : I d = " i 8 5 6 9 "   i : t y p e = " d 1 p 1 : M D M P r o p e r t i e s " > < d 1 p 1 : P a r e n t   z : R e f = " i 8 5 6 8 " / > < d 1 p 1 : U U I D > 7 4 d d 0 b d 3 - e 1 5 9 - 4 2 4 6 - a 4 3 a - 6 7 e d 3 c 8 a f 0 2 a < / d 1 p 1 : U U I D > < d 1 p 1 : _ e l e m e n t s > < d 2 : a n y T y p e   z : I d = " i 8 5 7 0 "   i : t y p e = " d 1 p 1 : M D M P r o p e r t y " > < d 1 p 1 : N a m e > S i g L e t t e r < / d 1 p 1 : N a m e > < d 1 p 1 : P a r e n t   z : R e f = " i 8 5 6 8 " / > < d 1 p 1 : U U I D > c b 4 f d 7 3 d - d 1 d e - 4 e 4 2 - b 7 6 1 - d 3 c 4 3 d 4 e 1 e 3 5 < / d 1 p 1 : U U I D > < d 1 p 1 : _ p r o p e r t i e s   z : I d = " i 8 5 7 1 "   i : t y p e = " d 1 p 1 : M D M P r o p e r t i e s " > < d 1 p 1 : P a r e n t   z : R e f = " i 8 5 7 0 " / > < d 1 p 1 : U U I D > 3 d 8 4 c b 0 b - b 8 d 2 - 4 b 3 d - 8 d 3 d - c d 4 f b b 1 d d 9 8 1 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7 2 " > < d 1 p 1 : U U I D > 2 5 c 2 4 6 5 0 - e 1 e c - 4 c 9 8 - a b 0 0 - 2 a f 5 5 0 5 4 5 5 e d 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6 9 " / > < d 1 p 1 : V a l u e   i : t y p e = " d 1 : s t r i n g " > < / d 1 p 1 : V a l u e > < / d 2 : a n y T y p e > < d 2 : a n y T y p e   z : I d = " i 8 5 7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5 6 8 " / > < d 1 p 1 : U U I D > 2 b 8 c 9 d f 3 - 7 3 f c - 4 b 4 8 - 8 0 6 f - 0 c 2 b 5 9 5 5 4 7 e 0 < / d 1 p 1 : U U I D > < d 1 p 1 : C o n t a i n e r   z : R e f = " i 8 5 6 9 " / > < d 1 p 1 : V a l u e   i : t y p e = " d 1 : s t r i n g " > ' T 9 3 ' ! F : F 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7 4 " > < d 1 p 1 : U U I D > e 2 0 9 c e e b - 7 a 2 f - 4 b 4 9 - a 4 3 4 - 7 9 a 6 2 5 f d 4 9 5 0 < / d 1 p 1 : U U I D > < d 1 p 1 : _ e l e m e n t s > < d 2 : a n y T y p e   z : R e f = " i 8 5 7 0 " / > < d 2 : a n y T y p e   z : R e f = " i 8 5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5 7 5 "   i : t y p e = " d 1 p 1 : L a b e l " > < d 1 p 1 : P a r e n t   z : R e f = " i 8 5 6 8 " / > < d 1 p 1 : U U I D > a 0 c 3 d d f 1 - 1 f b d - 4 5 c 5 - 9 2 1 8 - 3 2 1 1 b f b e 3 3 4 9 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 O u v r i e r   a g r i c o l e 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5 7 6 "   i : t y p e = " d 1 p 1 : E l e m e n t " > < d 1 p 1 : N a m e > S t a t u t & a m p ; 3 2 ; 1 2 & a m p ; 3 2 ; m o i s & a m p ; 3 2 ; a p r & a m p ; 2 3 2 ; s & a m p ; 3 2 ; l e & a m p ; 3 2 ; C I F & a m p ; 3 2 ; & a m p ; 4 5 ; & a m p ; 3 2 ; O u v r i e r & a m p ; 3 2 ; n o n & a m p ; 3 2 ; q u a l i f i & a m p ; 2 3 3 ; < / d 1 p 1 : N a m e > < d 1 p 1 : O b j e c t T y p e > E l e m e n t < / d 1 p 1 : O b j e c t T y p e > < d 1 p 1 : P a r e n t   z : R e f = " i 8 5 2 9 " / > < d 1 p 1 : U U I D > 9 3 5 2 f d 5 1 - f d 2 b - 4 9 c 4 - b 8 6 6 - f 4 d 8 0 b 5 f 7 f 4 f < / d 1 p 1 : U U I D > < d 1 p 1 : _ p r o p e r t i e s   z : I d = " i 8 5 7 7 "   i : t y p e = " d 1 p 1 : M D M P r o p e r t i e s " > < d 1 p 1 : P a r e n t   z : R e f = " i 8 5 7 6 " / > < d 1 p 1 : U U I D > 1 a 1 9 d 9 5 d - c 9 8 3 - 4 e 3 a - a 2 f 3 - c d f f 5 7 b 9 d 7 5 b < / d 1 p 1 : U U I D > < d 1 p 1 : _ e l e m e n t s > < d 2 : a n y T y p e   z : I d = " i 8 5 7 8 "   i : t y p e = " d 1 p 1 : M D M P r o p e r t y " > < d 1 p 1 : N a m e > S i g L e t t e r < / d 1 p 1 : N a m e > < d 1 p 1 : P a r e n t   z : R e f = " i 8 5 7 6 " / > < d 1 p 1 : U U I D > 3 f 0 f d 3 0 8 - 3 c a 0 - 4 8 5 9 - b 4 7 3 - e c 9 c b c 3 d 1 b 4 c < / d 1 p 1 : U U I D > < d 1 p 1 : _ p r o p e r t i e s   z : I d = " i 8 5 7 9 "   i : t y p e = " d 1 p 1 : M D M P r o p e r t i e s " > < d 1 p 1 : P a r e n t   z : R e f = " i 8 5 7 8 " / > < d 1 p 1 : U U I D > 4 7 0 3 4 d 3 b - 9 7 2 7 - 4 9 3 c - 8 2 f 3 - f 8 b 3 f a e 3 8 d e 0 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8 0 " > < d 1 p 1 : U U I D > f 7 b c 5 6 7 e - 1 0 7 c - 4 5 5 c - a 3 3 2 - b 5 a 6 5 e 0 b 2 6 f a 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7 7 " / > < d 1 p 1 : V a l u e   i : t y p e = " d 1 : s t r i n g " > < / d 1 p 1 : V a l u e > < / d 2 : a n y T y p e > < d 2 : a n y T y p e   z : I d = " i 8 5 8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5 7 6 " / > < d 1 p 1 : U U I D > 1 b 8 9 8 2 c 2 - a 9 2 3 - 4 d 5 9 - 9 4 3 1 - 8 b c 2 a 1 6 d 1 8 a a < / d 1 p 1 : U U I D > < d 1 p 1 : C o n t a i n e r   z : R e f = " i 8 5 7 7 " / > < d 1 p 1 : V a l u e   i : t y p e = " d 1 : s t r i n g " > ' T 9 3 ' ! G : G 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8 2 " > < d 1 p 1 : U U I D > d a b 3 0 c a 9 - 3 6 b f - 4 4 1 5 - 9 6 3 3 - c 3 1 3 8 c 8 3 f 1 e c < / d 1 p 1 : U U I D > < d 1 p 1 : _ e l e m e n t s > < d 2 : a n y T y p e   z : R e f = " i 8 5 7 8 " / > < d 2 : a n y T y p e   z : R e f = " i 8 5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5 8 3 "   i : t y p e = " d 1 p 1 : L a b e l " > < d 1 p 1 : P a r e n t   z : R e f = " i 8 5 7 6 " / > < d 1 p 1 : U U I D > 0 e 5 2 4 9 2 c - 0 4 f 6 - 4 c b e - b 2 f 8 - 4 4 e e d a 9 6 a d a 0 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 O u v r i e r   n o n   q u a l i f i � 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5 8 4 "   i : t y p e = " d 1 p 1 : E l e m e n t " > < d 1 p 1 : N a m e > S t a t u t & a m p ; 3 2 ; 1 2 & a m p ; 3 2 ; m o i s & a m p ; 3 2 ; a p r & a m p ; 2 3 2 ; s & a m p ; 3 2 ; l e & a m p ; 3 2 ; C I F & a m p ; 3 2 ; & a m p ; 4 5 ; & a m p ; 3 2 ; O u v r i e r & a m p ; 3 2 ; q u a l i f i & a m p ; 2 3 3 ; < / d 1 p 1 : N a m e > < d 1 p 1 : O b j e c t T y p e > E l e m e n t < / d 1 p 1 : O b j e c t T y p e > < d 1 p 1 : P a r e n t   z : R e f = " i 8 5 2 9 " / > < d 1 p 1 : U U I D > 8 e 5 8 3 a 1 4 - d 3 4 f - 4 2 a 9 - b 1 5 d - 1 2 e 1 7 e 7 2 2 d 1 b < / d 1 p 1 : U U I D > < d 1 p 1 : _ p r o p e r t i e s   z : I d = " i 8 5 8 5 "   i : t y p e = " d 1 p 1 : M D M P r o p e r t i e s " > < d 1 p 1 : P a r e n t   z : R e f = " i 8 5 8 4 " / > < d 1 p 1 : U U I D > e 0 9 e c 0 9 c - 3 0 7 8 - 4 8 6 6 - 8 a 2 2 - 8 a d 8 e a 0 1 6 5 7 1 < / d 1 p 1 : U U I D > < d 1 p 1 : _ e l e m e n t s > < d 2 : a n y T y p e   z : I d = " i 8 5 8 6 "   i : t y p e = " d 1 p 1 : M D M P r o p e r t y " > < d 1 p 1 : N a m e > S i g L e t t e r < / d 1 p 1 : N a m e > < d 1 p 1 : P a r e n t   z : R e f = " i 8 5 8 4 " / > < d 1 p 1 : U U I D > 2 c f 9 e e 9 d - 6 6 c 9 - 4 3 7 5 - 9 0 a a - 0 d 4 0 a f 2 4 9 3 8 e < / d 1 p 1 : U U I D > < d 1 p 1 : _ p r o p e r t i e s   z : I d = " i 8 5 8 7 "   i : t y p e = " d 1 p 1 : M D M P r o p e r t i e s " > < d 1 p 1 : P a r e n t   z : R e f = " i 8 5 8 6 " / > < d 1 p 1 : U U I D > 9 b 4 6 7 5 0 6 - 0 e 2 c - 4 2 d 6 - a 8 c e - d 4 8 0 d b 7 3 8 0 a a 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8 8 " > < d 1 p 1 : U U I D > 7 d f 0 6 6 1 8 - 3 e 4 8 - 4 0 4 f - 9 2 f 1 - a f 3 a b 6 a 5 5 6 7 0 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8 5 " / > < d 1 p 1 : V a l u e   i : t y p e = " d 1 : s t r i n g " > < / d 1 p 1 : V a l u e > < / d 2 : a n y T y p e > < d 2 : a n y T y p e   z : I d = " i 8 5 8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5 8 4 " / > < d 1 p 1 : U U I D > b 0 f e 5 9 9 e - 3 a 1 b - 4 4 8 d - 9 c b 6 - e 7 7 b 8 8 4 2 9 b 4 1 < / d 1 p 1 : U U I D > < d 1 p 1 : C o n t a i n e r   z : R e f = " i 8 5 8 5 " / > < d 1 p 1 : V a l u e   i : t y p e = " d 1 : s t r i n g " > ' T 9 3 ' ! H : H 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9 0 " > < d 1 p 1 : U U I D > 5 c 6 c 7 d f 7 - d 5 8 7 - 4 1 7 6 - 8 d 1 e - 2 3 4 e 3 5 4 f 5 b c b < / d 1 p 1 : U U I D > < d 1 p 1 : _ e l e m e n t s > < d 2 : a n y T y p e   z : R e f = " i 8 5 8 6 " / > < d 2 : a n y T y p e   z : R e f = " i 8 5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5 9 1 "   i : t y p e = " d 1 p 1 : L a b e l " > < d 1 p 1 : P a r e n t   z : R e f = " i 8 5 8 4 " / > < d 1 p 1 : U U I D > 0 1 a d f a b f - 0 4 0 6 - 4 d b 8 - 9 5 2 4 - e 7 f 9 9 4 a 1 c e c 1 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 O u v r i e r   q u a l i f i � 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5 9 2 "   i : t y p e = " d 1 p 1 : E l e m e n t " > < d 1 p 1 : N a m e > S t a t u t & a m p ; 3 2 ; 1 2 & a m p ; 3 2 ; m o i s & a m p ; 3 2 ; a p r & a m p ; 2 3 2 ; s & a m p ; 3 2 ; l e & a m p ; 3 2 ; C I F & a m p ; 3 2 ; & a m p ; 4 5 ; & a m p ; 3 2 ; P e r s o n n e l s & a m p ; 3 2 ; d e s & a m p ; 3 2 ; s e r v i c e s & a m p ; 3 2 ; d i r e c t s & a m p ; 3 2 ; a u x & a m p ; 3 2 ; p a r t i c u l i e r s < / d 1 p 1 : N a m e > < d 1 p 1 : O b j e c t T y p e > E l e m e n t < / d 1 p 1 : O b j e c t T y p e > < d 1 p 1 : P a r e n t   z : R e f = " i 8 5 2 9 " / > < d 1 p 1 : U U I D > 0 0 3 9 a 5 4 a - d c b 8 - 4 e 3 b - 9 1 6 5 - 4 e 2 8 c d f f 3 e 7 d < / d 1 p 1 : U U I D > < d 1 p 1 : _ p r o p e r t i e s   z : I d = " i 8 5 9 3 "   i : t y p e = " d 1 p 1 : M D M P r o p e r t i e s " > < d 1 p 1 : P a r e n t   z : R e f = " i 8 5 9 2 " / > < d 1 p 1 : U U I D > 1 4 0 f 5 f d 1 - b c 2 9 - 4 b 8 5 - a 1 c 3 - f 6 5 a e 0 8 9 4 5 7 5 < / d 1 p 1 : U U I D > < d 1 p 1 : _ e l e m e n t s > < d 2 : a n y T y p e   z : I d = " i 8 5 9 4 "   i : t y p e = " d 1 p 1 : M D M P r o p e r t y " > < d 1 p 1 : N a m e > S i g L e t t e r < / d 1 p 1 : N a m e > < d 1 p 1 : P a r e n t   z : R e f = " i 8 5 9 2 " / > < d 1 p 1 : U U I D > 0 7 0 1 1 8 b 2 - 0 5 7 9 - 4 9 0 c - a a 8 6 - 3 6 d 4 5 d d 3 e c 2 0 < / d 1 p 1 : U U I D > < d 1 p 1 : _ p r o p e r t i e s   z : I d = " i 8 5 9 5 "   i : t y p e = " d 1 p 1 : M D M P r o p e r t i e s " > < d 1 p 1 : P a r e n t   z : R e f = " i 8 5 9 4 " / > < d 1 p 1 : U U I D > c e 5 1 3 7 0 7 - c 6 8 9 - 4 e 4 a - a 6 8 8 - 6 f f e 9 4 9 c 2 a c 9 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5 9 6 " > < d 1 p 1 : U U I D > 5 0 2 3 d 4 a e - c 3 5 c - 4 c 8 5 - b 2 5 a - 7 9 6 0 2 3 f e 1 f 4 1 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9 3 " / > < d 1 p 1 : V a l u e   i : t y p e = " d 1 : s t r i n g " > < / d 1 p 1 : V a l u e > < / d 2 : a n y T y p e > < d 2 : a n y T y p e   z : I d = " i 8 5 9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5 9 2 " / > < d 1 p 1 : U U I D > 3 6 4 b 3 4 9 c - 8 e 1 6 - 4 9 5 c - a 5 f e - a 4 b 4 0 c b 1 a c a 8 < / d 1 p 1 : U U I D > < d 1 p 1 : C o n t a i n e r   z : R e f = " i 8 5 9 3 " / > < d 1 p 1 : V a l u e   i : t y p e = " d 1 : s t r i n g " > ' T 9 3 ' ! I : I 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5 9 8 " > < d 1 p 1 : U U I D > a 6 8 e 7 6 3 5 - 8 a 6 0 - 4 7 f 8 - 8 8 d 1 - 6 3 3 4 7 b f 2 c c d b < / d 1 p 1 : U U I D > < d 1 p 1 : _ e l e m e n t s > < d 2 : a n y T y p e   z : R e f = " i 8 5 9 4 " / > < d 2 : a n y T y p e   z : R e f = " i 8 5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5 9 9 "   i : t y p e = " d 1 p 1 : L a b e l " > < d 1 p 1 : P a r e n t   z : R e f = " i 8 5 9 2 " / > < d 1 p 1 : U U I D > 7 0 7 b f 1 d a - a c e a - 4 4 9 4 - 8 c 2 b - a 7 3 6 c c 8 d f 6 0 2 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 P e r s o n n e l s   d e s   s e r v i c e s   d i r e c t s   a u x   p a r t i c u l i e r s 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0 0 "   i : t y p e = " d 1 p 1 : E l e m e n t " > < d 1 p 1 : N a m e > S t a t u t & a m p ; 3 2 ; 1 2 & a m p ; 3 2 ; m o i s & a m p ; 3 2 ; a p r & a m p ; 2 3 2 ; s & a m p ; 3 2 ; l e & a m p ; 3 2 ; C I F & a m p ; 3 2 ; & a m p ; 4 5 ; & a m p ; 3 2 ; E m p l o y & a m p ; 2 3 3 ; & a m p ; 3 2 ; d e & a m p ; 3 2 ; c o m m e r c e < / d 1 p 1 : N a m e > < d 1 p 1 : O b j e c t T y p e > E l e m e n t < / d 1 p 1 : O b j e c t T y p e > < d 1 p 1 : P a r e n t   z : R e f = " i 8 5 2 9 " / > < d 1 p 1 : U U I D > 6 9 7 8 4 d 4 5 - 3 e e f - 4 7 0 2 - b 8 7 f - 3 f 3 7 9 6 a 4 3 d 1 e < / d 1 p 1 : U U I D > < d 1 p 1 : _ p r o p e r t i e s   z : I d = " i 8 6 0 1 "   i : t y p e = " d 1 p 1 : M D M P r o p e r t i e s " > < d 1 p 1 : P a r e n t   z : R e f = " i 8 6 0 0 " / > < d 1 p 1 : U U I D > 5 0 e 4 9 0 4 8 - 1 c c 3 - 4 f b 5 - b 9 2 f - 3 2 d 8 7 e d b 5 e 2 2 < / d 1 p 1 : U U I D > < d 1 p 1 : _ e l e m e n t s > < d 2 : a n y T y p e   z : I d = " i 8 6 0 2 "   i : t y p e = " d 1 p 1 : M D M P r o p e r t y " > < d 1 p 1 : N a m e > S i g L e t t e r < / d 1 p 1 : N a m e > < d 1 p 1 : P a r e n t   z : R e f = " i 8 6 0 0 " / > < d 1 p 1 : U U I D > 1 1 a d c 4 d 5 - 1 0 0 8 - 4 5 9 a - 8 e e d - 2 d 4 4 9 7 6 3 c 2 c 3 < / d 1 p 1 : U U I D > < d 1 p 1 : _ p r o p e r t i e s   z : I d = " i 8 6 0 3 "   i : t y p e = " d 1 p 1 : M D M P r o p e r t i e s " > < d 1 p 1 : P a r e n t   z : R e f = " i 8 6 0 2 " / > < d 1 p 1 : U U I D > c e f a 0 5 e 4 - 9 1 8 3 - 4 2 3 c - a 7 8 c - a 8 b 1 a 4 4 8 1 b c 0 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0 4 " > < d 1 p 1 : U U I D > 8 7 c f a a f 0 - 0 4 2 e - 4 8 0 2 - 8 8 6 a - 5 2 6 9 9 e b 6 8 7 6 f 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0 1 " / > < d 1 p 1 : V a l u e   i : t y p e = " d 1 : s t r i n g " > < / d 1 p 1 : V a l u e > < / d 2 : a n y T y p e > < d 2 : a n y T y p e   z : I d = " i 8 6 0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0 0 " / > < d 1 p 1 : U U I D > f 3 7 8 f 4 2 7 - 1 2 3 c - 4 9 2 d - b 9 9 7 - e 7 c 2 b 0 f 5 8 d a 1 < / d 1 p 1 : U U I D > < d 1 p 1 : C o n t a i n e r   z : R e f = " i 8 6 0 1 " / > < d 1 p 1 : V a l u e   i : t y p e = " d 1 : s t r i n g " > ' T 9 3 ' ! J : J 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0 6 " > < d 1 p 1 : U U I D > a d 5 6 8 f e 2 - c d 9 7 - 4 e 7 3 - 9 b 7 0 - 6 9 f 2 c a e 0 f f 8 3 < / d 1 p 1 : U U I D > < d 1 p 1 : _ e l e m e n t s > < d 2 : a n y T y p e   z : R e f = " i 8 6 0 2 " / > < d 2 : a n y T y p e   z : R e f = " i 8 6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0 7 "   i : t y p e = " d 1 p 1 : L a b e l " > < d 1 p 1 : P a r e n t   z : R e f = " i 8 6 0 0 " / > < d 1 p 1 : U U I D > 7 1 e 0 a b 7 3 - a 4 5 3 - 4 7 c 0 - 8 5 c 0 - c 9 8 2 1 c f b b 3 c 4 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 E m p l o y �   d e   c o m m e r c e 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0 8 "   i : t y p e = " d 1 p 1 : E l e m e n t " > < d 1 p 1 : N a m e > S t a t u t & a m p ; 3 2 ; 1 2 & a m p ; 3 2 ; m o i s & a m p ; 3 2 ; a p r & a m p ; 2 3 2 ; s & a m p ; 3 2 ; l e & a m p ; 3 2 ; C I F & a m p ; 3 2 ; & a m p ; 4 5 ; & a m p ; 3 2 ; E m p l o y & a m p ; 2 3 3 ; & a m p ; 3 2 ; a d m i n i s t r a t i f & a m p ; 3 2 ; d & a m p ; 3 9 ; e n t r e p r i s e < / d 1 p 1 : N a m e > < d 1 p 1 : O b j e c t T y p e > E l e m e n t < / d 1 p 1 : O b j e c t T y p e > < d 1 p 1 : P a r e n t   z : R e f = " i 8 5 2 9 " / > < d 1 p 1 : U U I D > 5 b a 8 4 8 6 9 - 7 6 0 6 - 4 8 c 8 - 9 2 3 7 - d 8 7 f 3 e b 3 2 5 7 0 < / d 1 p 1 : U U I D > < d 1 p 1 : _ p r o p e r t i e s   z : I d = " i 8 6 0 9 "   i : t y p e = " d 1 p 1 : M D M P r o p e r t i e s " > < d 1 p 1 : P a r e n t   z : R e f = " i 8 6 0 8 " / > < d 1 p 1 : U U I D > 7 8 b 3 c 3 3 d - f 6 5 a - 4 0 e 5 - b c 1 f - 9 f e 8 a 8 4 6 c a 5 9 < / d 1 p 1 : U U I D > < d 1 p 1 : _ e l e m e n t s > < d 2 : a n y T y p e   z : I d = " i 8 6 1 0 "   i : t y p e = " d 1 p 1 : M D M P r o p e r t y " > < d 1 p 1 : N a m e > S i g L e t t e r < / d 1 p 1 : N a m e > < d 1 p 1 : P a r e n t   z : R e f = " i 8 6 0 8 " / > < d 1 p 1 : U U I D > 0 e d f 4 1 0 1 - 9 d b f - 4 0 a 0 - b a 3 7 - d 9 e 6 0 7 3 3 b 6 e e < / d 1 p 1 : U U I D > < d 1 p 1 : _ p r o p e r t i e s   z : I d = " i 8 6 1 1 "   i : t y p e = " d 1 p 1 : M D M P r o p e r t i e s " > < d 1 p 1 : P a r e n t   z : R e f = " i 8 6 1 0 " / > < d 1 p 1 : U U I D > 8 b 7 c f 9 6 9 - 8 f 0 3 - 4 7 9 f - b 1 0 3 - d e 6 9 8 7 c b c 4 d 2 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1 2 " > < d 1 p 1 : U U I D > 5 9 4 4 a 5 5 c - b 8 1 0 - 4 9 8 d - 9 2 e 1 - 7 4 3 1 5 7 e c 1 1 7 d 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0 9 " / > < d 1 p 1 : V a l u e   i : t y p e = " d 1 : s t r i n g " > < / d 1 p 1 : V a l u e > < / d 2 : a n y T y p e > < d 2 : a n y T y p e   z : I d = " i 8 6 1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0 8 " / > < d 1 p 1 : U U I D > e d 8 0 6 1 f d - 5 9 b 8 - 4 e a 5 - 8 6 0 a - e 7 7 c 1 1 a e d 6 6 7 < / d 1 p 1 : U U I D > < d 1 p 1 : C o n t a i n e r   z : R e f = " i 8 6 0 9 " / > < d 1 p 1 : V a l u e   i : t y p e = " d 1 : s t r i n g " > ' T 9 3 ' ! K : K 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1 4 " > < d 1 p 1 : U U I D > 0 7 c 7 7 8 b 8 - 3 2 a 6 - 4 1 6 1 - a d a d - b 5 4 f e c 1 a 0 c a 5 < / d 1 p 1 : U U I D > < d 1 p 1 : _ e l e m e n t s > < d 2 : a n y T y p e   z : R e f = " i 8 6 1 0 " / > < d 2 : a n y T y p e   z : R e f = " i 8 6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1 5 "   i : t y p e = " d 1 p 1 : L a b e l " > < d 1 p 1 : P a r e n t   z : R e f = " i 8 6 0 8 " / > < d 1 p 1 : U U I D > d f d 0 5 2 f 5 - e 1 e 4 - 4 8 a 7 - 9 0 d 5 - b a 1 9 a e c f 6 0 7 0 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 E m p l o y �   a d m i n i s t r a t i f 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1 6 "   i : t y p e = " d 1 p 1 : E l e m e n t " > < d 1 p 1 : N a m e > S t a t u t & a m p ; 3 2 ; 1 2 & a m p ; 3 2 ; m o i s & a m p ; 3 2 ; a p r & a m p ; 2 3 2 ; s & a m p ; 3 2 ; l e & a m p ; 3 2 ; C I F & a m p ; 3 2 ; & a m p ; 4 5 ; & a m p ; 3 2 ; E m p l o y & a m p ; 2 3 3 ; & a m p ; 3 2 ; d e & a m p ; 3 2 ; l a & a m p ; 3 2 ; f o n c t i o n & a m p ; 3 2 ; p u b l i q u e < / d 1 p 1 : N a m e > < d 1 p 1 : O b j e c t T y p e > E l e m e n t < / d 1 p 1 : O b j e c t T y p e > < d 1 p 1 : P a r e n t   z : R e f = " i 8 5 2 9 " / > < d 1 p 1 : U U I D > f b a 3 b 9 a 0 - 5 6 6 8 - 4 2 e a - b d c c - f 9 1 c 7 8 7 5 1 2 2 7 < / d 1 p 1 : U U I D > < d 1 p 1 : _ p r o p e r t i e s   z : I d = " i 8 6 1 7 "   i : t y p e = " d 1 p 1 : M D M P r o p e r t i e s " > < d 1 p 1 : P a r e n t   z : R e f = " i 8 6 1 6 " / > < d 1 p 1 : U U I D > 8 3 d f c e 5 7 - 0 d 9 f - 4 1 d 7 - 9 3 0 d - d 4 6 b 9 9 6 d 0 9 d f < / d 1 p 1 : U U I D > < d 1 p 1 : _ e l e m e n t s > < d 2 : a n y T y p e   z : I d = " i 8 6 1 8 "   i : t y p e = " d 1 p 1 : M D M P r o p e r t y " > < d 1 p 1 : N a m e > S i g L e t t e r < / d 1 p 1 : N a m e > < d 1 p 1 : P a r e n t   z : R e f = " i 8 6 1 6 " / > < d 1 p 1 : U U I D > 5 8 d 2 d 0 e 6 - f e 4 1 - 4 5 4 d - a 3 f 2 - 1 e 5 f 8 d f 9 f b 7 1 < / d 1 p 1 : U U I D > < d 1 p 1 : _ p r o p e r t i e s   z : I d = " i 8 6 1 9 "   i : t y p e = " d 1 p 1 : M D M P r o p e r t i e s " > < d 1 p 1 : P a r e n t   z : R e f = " i 8 6 1 8 " / > < d 1 p 1 : U U I D > 8 d 5 e 6 0 d d - 6 7 e 3 - 4 a f 5 - 9 f 6 f - a 8 5 c 6 3 a 9 3 4 f 8 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2 0 " > < d 1 p 1 : U U I D > a 8 b 5 2 9 e 2 - 8 7 9 9 - 4 5 8 6 - b b 6 3 - 9 2 b b 9 4 7 e 1 d c a 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1 7 " / > < d 1 p 1 : V a l u e   i : t y p e = " d 1 : s t r i n g " > < / d 1 p 1 : V a l u e > < / d 2 : a n y T y p e > < d 2 : a n y T y p e   z : I d = " i 8 6 2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1 6 " / > < d 1 p 1 : U U I D > 7 8 5 8 c 7 4 0 - a f c f - 4 c 1 4 - b 7 a 6 - 0 9 e 5 2 9 d 0 b 6 4 7 < / d 1 p 1 : U U I D > < d 1 p 1 : C o n t a i n e r   z : R e f = " i 8 6 1 7 " / > < d 1 p 1 : V a l u e   i : t y p e = " d 1 : s t r i n g " > ' T 9 3 ' ! L : L 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2 2 " > < d 1 p 1 : U U I D > b b 8 0 0 5 9 b - 7 8 5 5 - 4 0 3 4 - 8 3 a 0 - 2 d c a 0 3 d 3 b 0 4 0 < / d 1 p 1 : U U I D > < d 1 p 1 : _ e l e m e n t s > < d 2 : a n y T y p e   z : R e f = " i 8 6 1 8 " / > < d 2 : a n y T y p e   z : R e f = " i 8 6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2 3 "   i : t y p e = " d 1 p 1 : L a b e l " > < d 1 p 1 : P a r e n t   z : R e f = " i 8 6 1 6 " / > < d 1 p 1 : U U I D > 2 c 3 2 9 5 8 b - a a d 5 - 4 a 1 a - b 1 4 e - c 3 0 c 5 1 8 b a 3 b 2 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 E m p l o y �   d e   l a   f o n c t i o n   p u b l i q u e 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2 4 "   i : t y p e = " d 1 p 1 : E l e m e n t " > < d 1 p 1 : N a m e > S t a t u t & a m p ; 3 2 ; 1 2 & a m p ; 3 2 ; m o i s & a m p ; 3 2 ; a p r & a m p ; 2 3 2 ; s & a m p ; 3 2 ; l e & a m p ; 3 2 ; C I F & a m p ; 3 2 ; & a m p ; 4 5 ; & a m p ; 3 2 ; T e c h n i c i e n < / d 1 p 1 : N a m e > < d 1 p 1 : O b j e c t T y p e > E l e m e n t < / d 1 p 1 : O b j e c t T y p e > < d 1 p 1 : P a r e n t   z : R e f = " i 8 5 2 9 " / > < d 1 p 1 : U U I D > e 7 e 3 3 1 2 9 - e 0 d f - 4 0 b b - b f 8 6 - 4 2 7 f 2 d e b 4 7 d 0 < / d 1 p 1 : U U I D > < d 1 p 1 : _ p r o p e r t i e s   z : I d = " i 8 6 2 5 "   i : t y p e = " d 1 p 1 : M D M P r o p e r t i e s " > < d 1 p 1 : P a r e n t   z : R e f = " i 8 6 2 4 " / > < d 1 p 1 : U U I D > 9 a c b b b c 9 - 2 e 0 c - 4 3 6 9 - 8 1 3 0 - 4 d 3 3 6 e 1 7 9 0 6 7 < / d 1 p 1 : U U I D > < d 1 p 1 : _ e l e m e n t s > < d 2 : a n y T y p e   z : I d = " i 8 6 2 6 "   i : t y p e = " d 1 p 1 : M D M P r o p e r t y " > < d 1 p 1 : N a m e > S i g L e t t e r < / d 1 p 1 : N a m e > < d 1 p 1 : P a r e n t   z : R e f = " i 8 6 2 4 " / > < d 1 p 1 : U U I D > b 4 7 f 6 7 1 0 - 3 c 0 b - 4 f d e - a 1 2 1 - d f b 6 d 2 6 a a b e b < / d 1 p 1 : U U I D > < d 1 p 1 : _ p r o p e r t i e s   z : I d = " i 8 6 2 7 "   i : t y p e = " d 1 p 1 : M D M P r o p e r t i e s " > < d 1 p 1 : P a r e n t   z : R e f = " i 8 6 2 6 " / > < d 1 p 1 : U U I D > d b 3 f 8 a 0 b - 4 a 2 9 - 4 1 f 2 - a f a 6 - 6 1 7 7 f 8 5 f 6 4 1 9 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2 8 " > < d 1 p 1 : U U I D > 9 5 8 6 3 e 2 5 - 5 e 4 7 - 4 4 b 6 - a 6 e a - 6 f e d 5 7 c e 4 1 4 0 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2 5 " / > < d 1 p 1 : V a l u e   i : t y p e = " d 1 : s t r i n g " > < / d 1 p 1 : V a l u e > < / d 2 : a n y T y p e > < d 2 : a n y T y p e   z : I d = " i 8 6 2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2 4 " / > < d 1 p 1 : U U I D > 3 6 7 2 2 b d a - 7 e b 1 - 4 b a c - 9 3 1 a - 8 7 4 5 6 4 e 4 4 c 7 7 < / d 1 p 1 : U U I D > < d 1 p 1 : C o n t a i n e r   z : R e f = " i 8 6 2 5 " / > < d 1 p 1 : V a l u e   i : t y p e = " d 1 : s t r i n g " > ' T 9 3 ' ! M : M 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3 0 " > < d 1 p 1 : U U I D > 2 b b b 6 0 f 6 - d 0 3 e - 4 0 7 0 - b d 7 b - c c a 6 5 e b 1 f e f 9 < / d 1 p 1 : U U I D > < d 1 p 1 : _ e l e m e n t s > < d 2 : a n y T y p e   z : R e f = " i 8 6 2 6 " / > < d 2 : a n y T y p e   z : R e f = " i 8 6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3 1 "   i : t y p e = " d 1 p 1 : L a b e l " > < d 1 p 1 : P a r e n t   z : R e f = " i 8 6 2 4 " / > < d 1 p 1 : U U I D > 4 9 6 e 9 8 0 d - 7 6 f 2 - 4 2 5 1 - a c a 1 - 3 9 2 7 4 b 0 a 1 2 d 0 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 T e c h n i c i e n 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3 2 "   i : t y p e = " d 1 p 1 : E l e m e n t " > < d 1 p 1 : N a m e > S t a t u t & a m p ; 3 2 ; 1 2 & a m p ; 3 2 ; m o i s & a m p ; 3 2 ; a p r & a m p ; 2 3 2 ; s & a m p ; 3 2 ; l e & a m p ; 3 2 ; C I F & a m p ; 3 2 ; & a m p ; 4 5 ; & a m p ; 3 2 ; P r o f e s s i o n & a m p ; 3 2 ; i n t e r m & a m p ; 2 3 3 ; d i a i r e & a m p ; 3 2 ; a d m i n i s t r a t i v e & a m p ; 3 2 ; e t & a m p ; 3 2 ; c o m m e r c i a l e & a m p ; 3 2 ; d e s & a m p ; 3 2 ; e n t r e p r i s e s < / d 1 p 1 : N a m e > < d 1 p 1 : O b j e c t T y p e > E l e m e n t < / d 1 p 1 : O b j e c t T y p e > < d 1 p 1 : P a r e n t   z : R e f = " i 8 5 2 9 " / > < d 1 p 1 : U U I D > 0 d 6 6 e 9 2 f - 8 b f a - 4 a 1 4 - 9 0 4 0 - 2 5 0 b c c 6 7 c 1 c 6 < / d 1 p 1 : U U I D > < d 1 p 1 : _ p r o p e r t i e s   z : I d = " i 8 6 3 3 "   i : t y p e = " d 1 p 1 : M D M P r o p e r t i e s " > < d 1 p 1 : P a r e n t   z : R e f = " i 8 6 3 2 " / > < d 1 p 1 : U U I D > 4 c e 3 e c 0 c - a d 4 2 - 4 2 b 4 - a 9 d 6 - e e 1 2 c 9 2 2 6 6 d 3 < / d 1 p 1 : U U I D > < d 1 p 1 : _ e l e m e n t s > < d 2 : a n y T y p e   z : I d = " i 8 6 3 4 "   i : t y p e = " d 1 p 1 : M D M P r o p e r t y " > < d 1 p 1 : N a m e > S i g L e t t e r < / d 1 p 1 : N a m e > < d 1 p 1 : P a r e n t   z : R e f = " i 8 6 3 2 " / > < d 1 p 1 : U U I D > 2 b 2 5 9 a 6 3 - 3 6 5 6 - 4 f 0 9 - b 6 d 5 - f 1 c a e e 9 a 3 a c 2 < / d 1 p 1 : U U I D > < d 1 p 1 : _ p r o p e r t i e s   z : I d = " i 8 6 3 5 "   i : t y p e = " d 1 p 1 : M D M P r o p e r t i e s " > < d 1 p 1 : P a r e n t   z : R e f = " i 8 6 3 4 " / > < d 1 p 1 : U U I D > 6 c 9 f c 8 e 3 - 4 0 f 8 - 4 6 8 f - b e f 7 - 4 0 b 2 3 9 a 3 7 a b c 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3 6 " > < d 1 p 1 : U U I D > 6 7 1 c c 8 4 d - e d 0 6 - 4 e 1 8 - a 4 2 6 - 1 6 2 c 0 0 4 d 6 5 2 0 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3 3 " / > < d 1 p 1 : V a l u e   i : t y p e = " d 1 : s t r i n g " > < / d 1 p 1 : V a l u e > < / d 2 : a n y T y p e > < d 2 : a n y T y p e   z : I d = " i 8 6 3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3 2 " / > < d 1 p 1 : U U I D > 0 e b c 6 8 c a - d c 3 6 - 4 c 3 4 - 9 1 b 4 - 2 6 f 8 8 a c 7 c e 7 c < / d 1 p 1 : U U I D > < d 1 p 1 : C o n t a i n e r   z : R e f = " i 8 6 3 3 " / > < d 1 p 1 : V a l u e   i : t y p e = " d 1 : s t r i n g " > ' T 9 3 ' ! N : N 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3 8 " > < d 1 p 1 : U U I D > a 1 b c 3 0 1 e - e f 4 4 - 4 a b 3 - a b 6 7 - e 5 8 f 7 f 3 5 d 1 f 7 < / d 1 p 1 : U U I D > < d 1 p 1 : _ e l e m e n t s > < d 2 : a n y T y p e   z : R e f = " i 8 6 3 4 " / > < d 2 : a n y T y p e   z : R e f = " i 8 6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3 9 "   i : t y p e = " d 1 p 1 : L a b e l " > < d 1 p 1 : P a r e n t   z : R e f = " i 8 6 3 2 " / > < d 1 p 1 : U U I D > c 0 5 6 2 e 1 8 - d c 3 6 - 4 a 9 d - a e 8 8 - 0 6 f f 4 3 e d 1 2 4 3 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 P r o f e s s i o n   i n t e r m � d i a i r e   a d m i n i s t r a t i v e   e t   c o m m e r c i a l e   d e s   e n t r e p r i s e s 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4 0 "   i : t y p e = " d 1 p 1 : E l e m e n t " > < d 1 p 1 : N a m e > S t a t u t & a m p ; 3 2 ; 1 2 & a m p ; 3 2 ; m o i s & a m p ; 3 2 ; a p r & a m p ; 2 3 2 ; s & a m p ; 3 2 ; l e & a m p ; 3 2 ; C I F & a m p ; 3 2 ; & a m p ; 4 5 ; & a m p ; 3 2 ; P r o f e s s i o n & a m p ; 3 2 ; i n t e r m & a m p ; 2 3 3 ; d i a i r e & a m p ; 3 2 ; d e & a m p ; 3 2 ; l & a m p ; 3 9 ; e n s e i g n e m e n t & a m p ; 4 4 ; & a m p ; 3 2 ; d e & a m p ; 3 2 ; l a & a m p ; 3 2 ; s a n t & a m p ; 2 3 3 ; & a m p ; 4 4 ; & a m p ; 3 2 ; d e & a m p ; 3 2 ; l a & a m p ; 3 2 ; F o n c t i o n & a m p ; 3 2 ; p u b l i q u e & a m p ; 3 2 ; e t & a m p ; 3 2 ; a s s i m i l & a m p ; 2 3 3 ; < / d 1 p 1 : N a m e > < d 1 p 1 : O b j e c t T y p e > E l e m e n t < / d 1 p 1 : O b j e c t T y p e > < d 1 p 1 : P a r e n t   z : R e f = " i 8 5 2 9 " / > < d 1 p 1 : U U I D > 9 7 9 f c 2 d a - e 1 b 2 - 4 f 8 8 - a 8 4 4 - 6 1 9 3 6 2 2 a 9 1 3 5 < / d 1 p 1 : U U I D > < d 1 p 1 : _ p r o p e r t i e s   z : I d = " i 8 6 4 1 "   i : t y p e = " d 1 p 1 : M D M P r o p e r t i e s " > < d 1 p 1 : P a r e n t   z : R e f = " i 8 6 4 0 " / > < d 1 p 1 : U U I D > d 3 a 4 3 b f 2 - 0 8 5 d - 4 e 1 f - b 8 8 9 - d 5 e f 2 4 5 b 6 c b 5 < / d 1 p 1 : U U I D > < d 1 p 1 : _ e l e m e n t s > < d 2 : a n y T y p e   z : I d = " i 8 6 4 2 "   i : t y p e = " d 1 p 1 : M D M P r o p e r t y " > < d 1 p 1 : N a m e > S i g L e t t e r < / d 1 p 1 : N a m e > < d 1 p 1 : P a r e n t   z : R e f = " i 8 6 4 0 " / > < d 1 p 1 : U U I D > e 1 8 b 2 2 e 7 - d e 0 9 - 4 6 d c - a b b c - 5 8 1 b 8 e b b 7 3 a a < / d 1 p 1 : U U I D > < d 1 p 1 : _ p r o p e r t i e s   z : I d = " i 8 6 4 3 "   i : t y p e = " d 1 p 1 : M D M P r o p e r t i e s " > < d 1 p 1 : P a r e n t   z : R e f = " i 8 6 4 2 " / > < d 1 p 1 : U U I D > 2 9 0 9 a 1 3 5 - 8 5 6 a - 4 2 3 3 - a 5 3 8 - b e c f 3 0 8 e f a b e 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4 4 " > < d 1 p 1 : U U I D > 2 9 c 6 9 6 b c - 8 c f a - 4 e e f - b b 5 2 - 6 9 7 d 7 b 5 4 9 d 3 c 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4 1 " / > < d 1 p 1 : V a l u e   i : t y p e = " d 1 : s t r i n g " > < / d 1 p 1 : V a l u e > < / d 2 : a n y T y p e > < d 2 : a n y T y p e   z : I d = " i 8 6 4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4 0 " / > < d 1 p 1 : U U I D > b f 5 4 2 2 9 5 - 3 3 8 7 - 4 1 f 1 - b b a 2 - c 3 c f b 8 c 9 b 3 6 8 < / d 1 p 1 : U U I D > < d 1 p 1 : C o n t a i n e r   z : R e f = " i 8 6 4 1 " / > < d 1 p 1 : V a l u e   i : t y p e = " d 1 : s t r i n g " > ' T 9 3 ' ! O : O 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4 6 " > < d 1 p 1 : U U I D > f e 4 1 f 9 b 8 - 0 f d d - 4 5 e 3 - a 3 7 7 - 1 9 c f 0 f 0 7 4 4 1 0 < / d 1 p 1 : U U I D > < d 1 p 1 : _ e l e m e n t s > < d 2 : a n y T y p e   z : R e f = " i 8 6 4 2 " / > < d 2 : a n y T y p e   z : R e f = " i 8 6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4 7 "   i : t y p e = " d 1 p 1 : L a b e l " > < d 1 p 1 : P a r e n t   z : R e f = " i 8 6 4 0 " / > < d 1 p 1 : U U I D > a 9 1 1 5 2 9 4 - 0 f 6 1 - 4 e e 6 - a e c f - 6 9 7 2 0 4 c d 7 8 d f 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 P r o f e s s i o n   i n t e r m � d i a i r e   d e   l ' e n s e i g n e m e n t ,   d e   l a   s a n t � ,   d e   l a   F o n c t i o n   p u b l i q u e   e t   a s s i m i l � 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4 8 "   i : t y p e = " d 1 p 1 : E l e m e n t " > < d 1 p 1 : N a m e > S t a t u t & a m p ; 3 2 ; 1 2 & a m p ; 3 2 ; m o i s & a m p ; 3 2 ; a p r & a m p ; 2 3 2 ; s & a m p ; 3 2 ; l e & a m p ; 3 2 ; C I F & a m p ; 3 2 ; & a m p ; 4 5 ; & a m p ; 3 2 ; C a d r e & a m p ; 3 2 ; d & a m p ; 3 9 ; e n t r e p r i s e < / d 1 p 1 : N a m e > < d 1 p 1 : O b j e c t T y p e > E l e m e n t < / d 1 p 1 : O b j e c t T y p e > < d 1 p 1 : P a r e n t   z : R e f = " i 8 5 2 9 " / > < d 1 p 1 : U U I D > 7 4 2 5 8 8 8 a - c 7 4 7 - 4 9 5 5 - a c 1 4 - c f f b c e 3 2 6 0 7 e < / d 1 p 1 : U U I D > < d 1 p 1 : _ p r o p e r t i e s   z : I d = " i 8 6 4 9 "   i : t y p e = " d 1 p 1 : M D M P r o p e r t i e s " > < d 1 p 1 : P a r e n t   z : R e f = " i 8 6 4 8 " / > < d 1 p 1 : U U I D > e 6 5 e f 3 1 0 - f 3 5 5 - 4 f d 9 - 9 7 5 8 - 0 3 1 b d 6 5 2 9 3 6 b < / d 1 p 1 : U U I D > < d 1 p 1 : _ e l e m e n t s > < d 2 : a n y T y p e   z : I d = " i 8 6 5 0 "   i : t y p e = " d 1 p 1 : M D M P r o p e r t y " > < d 1 p 1 : N a m e > S i g L e t t e r < / d 1 p 1 : N a m e > < d 1 p 1 : P a r e n t   z : R e f = " i 8 6 4 8 " / > < d 1 p 1 : U U I D > 2 f 9 e 4 e 1 8 - 1 b c 4 - 4 b 0 d - b 9 6 5 - d 2 d b b c a 6 b e e 4 < / d 1 p 1 : U U I D > < d 1 p 1 : _ p r o p e r t i e s   z : I d = " i 8 6 5 1 "   i : t y p e = " d 1 p 1 : M D M P r o p e r t i e s " > < d 1 p 1 : P a r e n t   z : R e f = " i 8 6 5 0 " / > < d 1 p 1 : U U I D > 5 7 2 2 c 7 c f - 6 b 0 8 - 4 0 f 5 - 9 3 d d - d c f b f 5 e 1 c 9 8 2 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5 2 " > < d 1 p 1 : U U I D > f 4 e e 6 0 a 9 - 1 8 e 2 - 4 a b 7 - 8 d 0 4 - 2 c b 5 9 3 e a d 8 3 b 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4 9 " / > < d 1 p 1 : V a l u e   i : t y p e = " d 1 : s t r i n g " > < / d 1 p 1 : V a l u e > < / d 2 : a n y T y p e > < d 2 : a n y T y p e   z : I d = " i 8 6 5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4 8 " / > < d 1 p 1 : U U I D > a d d 8 7 c 1 d - 1 2 5 5 - 4 f 1 a - b 0 0 b - 9 f 5 d 8 8 8 c 5 4 7 6 < / d 1 p 1 : U U I D > < d 1 p 1 : C o n t a i n e r   z : R e f = " i 8 6 4 9 " / > < d 1 p 1 : V a l u e   i : t y p e = " d 1 : s t r i n g " > ' T 9 3 ' ! P : P 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5 4 " > < d 1 p 1 : U U I D > 8 c 8 b 3 2 3 c - 0 8 5 6 - 4 6 1 8 - 8 1 d 0 - a 8 6 c 9 6 7 7 7 e d 7 < / d 1 p 1 : U U I D > < d 1 p 1 : _ e l e m e n t s > < d 2 : a n y T y p e   z : R e f = " i 8 6 5 0 " / > < d 2 : a n y T y p e   z : R e f = " i 8 6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5 5 "   i : t y p e = " d 1 p 1 : L a b e l " > < d 1 p 1 : P a r e n t   z : R e f = " i 8 6 4 8 " / > < d 1 p 1 : U U I D > d e 9 4 6 8 6 7 - a d 4 d - 4 7 9 7 - 9 e 0 7 - d f f 0 c 2 4 6 a c f 4 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 C a d r e 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5 6 "   i : t y p e = " d 1 p 1 : E l e m e n t " > < d 1 p 1 : N a m e > S t a t u t & a m p ; 3 2 ; 1 2 & a m p ; 3 2 ; m o i s & a m p ; 3 2 ; a p r & a m p ; 2 3 2 ; s & a m p ; 3 2 ; l e & a m p ; 3 2 ; C I F & a m p ; 3 2 ; & a m p ; 4 5 ; & a m p ; 3 2 ; C a d r e & a m p ; 3 2 ; d e & a m p ; 3 2 ; l a & a m p ; 3 2 ; F o n c t i o n & a m p ; 3 2 ; p u b l i q u e & a m p ; 4 4 ; & a m p ; 3 2 ; p r o f e s s i o n & a m p ; 3 2 ; i n t e l l e c t u e l l e s & a m p ; 3 2 ; e t & a m p ; 3 2 ; a r t i s t i q u e s < / d 1 p 1 : N a m e > < d 1 p 1 : O b j e c t T y p e > E l e m e n t < / d 1 p 1 : O b j e c t T y p e > < d 1 p 1 : P a r e n t   z : R e f = " i 8 5 2 9 " / > < d 1 p 1 : U U I D > 6 6 7 6 e 2 6 d - 6 e 7 1 - 4 b 3 b - 8 d 6 5 - 7 b 6 7 6 c 0 7 5 8 5 a < / d 1 p 1 : U U I D > < d 1 p 1 : _ p r o p e r t i e s   z : I d = " i 8 6 5 7 "   i : t y p e = " d 1 p 1 : M D M P r o p e r t i e s " > < d 1 p 1 : P a r e n t   z : R e f = " i 8 6 5 6 " / > < d 1 p 1 : U U I D > 3 9 9 e 3 1 0 0 - 7 d 6 6 - 4 f 8 3 - a 3 b 5 - 4 6 5 2 f d 4 a d 6 7 1 < / d 1 p 1 : U U I D > < d 1 p 1 : _ e l e m e n t s > < d 2 : a n y T y p e   z : I d = " i 8 6 5 8 "   i : t y p e = " d 1 p 1 : M D M P r o p e r t y " > < d 1 p 1 : N a m e > S i g L e t t e r < / d 1 p 1 : N a m e > < d 1 p 1 : P a r e n t   z : R e f = " i 8 6 5 6 " / > < d 1 p 1 : U U I D > a 3 a e 3 c 8 9 - 7 e 9 5 - 4 e 6 7 - a 1 5 3 - 3 d a a 3 b f 6 c 4 2 4 < / d 1 p 1 : U U I D > < d 1 p 1 : _ p r o p e r t i e s   z : I d = " i 8 6 5 9 "   i : t y p e = " d 1 p 1 : M D M P r o p e r t i e s " > < d 1 p 1 : P a r e n t   z : R e f = " i 8 6 5 8 " / > < d 1 p 1 : U U I D > e 4 3 9 5 4 4 4 - b 0 8 7 - 4 5 2 0 - b c d a - f b 4 a 2 4 5 9 c 0 6 8 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6 0 " > < d 1 p 1 : U U I D > b 2 2 2 c 7 b a - d a 9 1 - 4 e b 1 - 8 a 9 7 - 0 0 c c 8 d 2 c 7 9 0 d 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5 7 " / > < d 1 p 1 : V a l u e   i : t y p e = " d 1 : s t r i n g " > < / d 1 p 1 : V a l u e > < / d 2 : a n y T y p e > < d 2 : a n y T y p e   z : I d = " i 8 6 6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5 6 " / > < d 1 p 1 : U U I D > 7 7 f d b 3 e b - 9 c 0 8 - 4 9 2 7 - 9 a 6 4 - c 4 5 3 2 9 c 0 5 4 5 2 < / d 1 p 1 : U U I D > < d 1 p 1 : C o n t a i n e r   z : R e f = " i 8 6 5 7 " / > < d 1 p 1 : V a l u e   i : t y p e = " d 1 : s t r i n g " > ' T 9 3 ' ! Q : Q 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6 2 " > < d 1 p 1 : U U I D > 2 b 7 7 3 a e 0 - a 8 3 3 - 4 f 4 8 - 8 1 1 e - 6 8 6 a 3 9 e 3 c 0 e d < / d 1 p 1 : U U I D > < d 1 p 1 : _ e l e m e n t s > < d 2 : a n y T y p e   z : R e f = " i 8 6 5 8 " / > < d 2 : a n y T y p e   z : R e f = " i 8 6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6 3 "   i : t y p e = " d 1 p 1 : L a b e l " > < d 1 p 1 : P a r e n t   z : R e f = " i 8 6 5 6 " / > < d 1 p 1 : U U I D > 1 c 2 4 3 0 a f - 6 9 1 2 - 4 9 b 4 - 9 d 6 7 - f b 5 2 d 0 2 7 c 0 d a 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 C a d r e   d e   l a   F o n c t i o n   p u b l i q u e ,   p r o f e s s i o n   i n t e l l e c t u e l l e s   e t   a r t i s t i q u e s 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6 4 "   i : t y p e = " d 1 p 1 : E l e m e n t " > < d 1 p 1 : N a m e > S t a t u t & a m p ; 3 2 ; 1 2 & a m p ; 3 2 ; m o i s & a m p ; 3 2 ; a p r & a m p ; 2 3 2 ; s & a m p ; 3 2 ; l e & a m p ; 3 2 ; C I F & a m p ; 3 2 ; & a m p ; 4 5 ; & a m p ; 3 2 ; I n d & a m p ; 2 3 3 ; p e n d a n t & a m p ; 3 2 ; & a m p ; 4 7 ; & a m p ; 3 2 ; C h e f & a m p ; 3 2 ; d & a m p ; 3 9 ; e n t r e p r i s e < / d 1 p 1 : N a m e > < d 1 p 1 : O b j e c t T y p e > E l e m e n t < / d 1 p 1 : O b j e c t T y p e > < d 1 p 1 : P a r e n t   z : R e f = " i 8 5 2 9 " / > < d 1 p 1 : U U I D > c 6 9 e e 5 2 7 - 9 8 c 4 - 4 b 0 7 - a 9 1 7 - 4 2 0 e a 2 5 5 b a 2 f < / d 1 p 1 : U U I D > < d 1 p 1 : _ p r o p e r t i e s   z : I d = " i 8 6 6 5 "   i : t y p e = " d 1 p 1 : M D M P r o p e r t i e s " > < d 1 p 1 : P a r e n t   z : R e f = " i 8 6 6 4 " / > < d 1 p 1 : U U I D > 3 a 2 d 4 a 6 e - a 8 7 9 - 4 a f 8 - b 1 7 1 - 3 a e e c f 0 4 8 4 3 4 < / d 1 p 1 : U U I D > < d 1 p 1 : _ e l e m e n t s > < d 2 : a n y T y p e   z : I d = " i 8 6 6 6 "   i : t y p e = " d 1 p 1 : M D M P r o p e r t y " > < d 1 p 1 : N a m e > S i g L e t t e r < / d 1 p 1 : N a m e > < d 1 p 1 : P a r e n t   z : R e f = " i 8 6 6 4 " / > < d 1 p 1 : U U I D > 4 b 2 0 5 0 8 5 - 7 7 4 6 - 4 5 c 8 - a 8 0 9 - 3 0 e 6 a a 0 d 9 c 0 9 < / d 1 p 1 : U U I D > < d 1 p 1 : _ p r o p e r t i e s   z : I d = " i 8 6 6 7 "   i : t y p e = " d 1 p 1 : M D M P r o p e r t i e s " > < d 1 p 1 : P a r e n t   z : R e f = " i 8 6 6 6 " / > < d 1 p 1 : U U I D > c f 5 1 2 1 3 a - 4 7 d 8 - 4 c 2 e - b 8 2 f - d 2 e 3 1 d f 0 d 5 4 a 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6 8 " > < d 1 p 1 : U U I D > e 1 1 0 8 0 0 3 - d 5 7 9 - 4 8 d f - a b 2 c - d a e d a 6 c c e 8 f d 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6 5 " / > < d 1 p 1 : V a l u e   i : t y p e = " d 1 : s t r i n g " > < / d 1 p 1 : V a l u e > < / d 2 : a n y T y p e > < d 2 : a n y T y p e   z : I d = " i 8 6 6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6 4 " / > < d 1 p 1 : U U I D > 9 8 b c f c 2 f - 8 7 a a - 4 3 2 6 - b 6 d 6 - a 4 9 5 7 4 9 a f e e 0 < / d 1 p 1 : U U I D > < d 1 p 1 : C o n t a i n e r   z : R e f = " i 8 6 6 5 " / > < d 1 p 1 : V a l u e   i : t y p e = " d 1 : s t r i n g " > ' T 9 3 ' ! R : R 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7 0 " > < d 1 p 1 : U U I D > a b 1 8 6 4 a e - 4 d 3 b - 4 9 1 0 - 9 c 0 8 - 0 f 0 0 e 9 f 6 e 2 c 7 < / d 1 p 1 : U U I D > < d 1 p 1 : _ e l e m e n t s > < d 2 : a n y T y p e   z : R e f = " i 8 6 6 6 " / > < d 2 : a n y T y p e   z : R e f = " i 8 6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7 1 "   i : t y p e = " d 1 p 1 : L a b e l " > < d 1 p 1 : P a r e n t   z : R e f = " i 8 6 6 4 " / > < d 1 p 1 : U U I D > 5 1 4 8 0 0 f 2 - 3 f 8 5 - 4 e e 2 - 9 7 b 6 - b 6 5 b 3 0 7 3 8 3 6 c 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 S t a t u t   1 2   m o i s   a p r � s   l e   C I F   -   I n d � p e n d a n t   /   C h e f 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7 2 "   i : t y p e = " d 1 p 1 : E l e m e n t " > < d 1 p 1 : N a m e > C o n t r a t & a m p ; 3 2 ; d e & a m p ; 3 2 ; t r a v a i l & a m p ; 3 2 ; 1 2 & a m p ; 3 2 ; m o i s & a m p ; 3 2 ; a p r & a m p ; 2 3 2 ; s & a m p ; 3 2 ; l e & a m p ; 3 2 ; C I F & a m p ; 3 2 ; & a m p ; 4 5 ; & a m p ; 3 2 ; S T & a m p ; 3 2 ; A & a m p ; 3 2 ; t e m p s & a m p ; 3 2 ; p l e i n < / d 1 p 1 : N a m e > < d 1 p 1 : O b j e c t T y p e > E l e m e n t < / d 1 p 1 : O b j e c t T y p e > < d 1 p 1 : P a r e n t   z : R e f = " i 8 5 2 9 " / > < d 1 p 1 : U U I D > f 5 7 f c 1 f 0 - 3 b 2 1 - 4 e 3 d - 8 7 5 9 - 0 f a 6 5 0 1 4 6 3 a a < / d 1 p 1 : U U I D > < d 1 p 1 : _ p r o p e r t i e s   z : I d = " i 8 6 7 3 "   i : t y p e = " d 1 p 1 : M D M P r o p e r t i e s " > < d 1 p 1 : P a r e n t   z : R e f = " i 8 6 7 2 " / > < d 1 p 1 : U U I D > 9 2 d b 8 e e a - 5 c c e - 4 a e 3 - 8 6 a 5 - 2 5 4 e 3 2 c c 1 5 2 6 < / d 1 p 1 : U U I D > < d 1 p 1 : _ e l e m e n t s > < d 2 : a n y T y p e   z : I d = " i 8 6 7 4 "   i : t y p e = " d 1 p 1 : M D M P r o p e r t y " > < d 1 p 1 : N a m e > S i g L e t t e r < / d 1 p 1 : N a m e > < d 1 p 1 : P a r e n t   z : R e f = " i 8 6 7 2 " / > < d 1 p 1 : U U I D > b 4 3 b 6 4 2 b - d 2 0 6 - 4 c 7 5 - 8 2 2 8 - f c 1 0 e c a 4 a 2 e f < / d 1 p 1 : U U I D > < d 1 p 1 : _ p r o p e r t i e s   z : I d = " i 8 6 7 5 "   i : t y p e = " d 1 p 1 : M D M P r o p e r t i e s " > < d 1 p 1 : P a r e n t   z : R e f = " i 8 6 7 4 " / > < d 1 p 1 : U U I D > 9 d b 4 b a 0 a - 0 e f 3 - 4 4 7 0 - b e d 4 - 8 4 2 6 0 1 6 2 a 8 d f 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7 6 " > < d 1 p 1 : U U I D > 5 7 f 0 3 8 d a - 0 f 4 b - 4 5 5 1 - a 1 e 7 - b e 9 e 8 9 e c 5 8 b c 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7 3 " / > < d 1 p 1 : V a l u e   i : t y p e = " d 1 : s t r i n g " > < / d 1 p 1 : V a l u e > < / d 2 : a n y T y p e > < d 2 : a n y T y p e   z : I d = " i 8 6 7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7 2 " / > < d 1 p 1 : U U I D > a 6 0 6 f d c e - 8 3 b 2 - 4 4 2 c - a 8 7 f - f 8 2 c 9 0 0 0 8 2 5 9 < / d 1 p 1 : U U I D > < d 1 p 1 : C o n t a i n e r   z : R e f = " i 8 6 7 3 " / > < d 1 p 1 : V a l u e   i : t y p e = " d 1 : s t r i n g " > ' T 9 3 ' ! S : S 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7 8 " > < d 1 p 1 : U U I D > f 2 5 6 5 7 2 b - 2 5 9 f - 4 9 4 e - 9 4 8 2 - 6 b c 3 c d 6 4 f d 7 d < / d 1 p 1 : U U I D > < d 1 p 1 : _ e l e m e n t s > < d 2 : a n y T y p e   z : R e f = " i 8 6 7 4 " / > < d 2 : a n y T y p e   z : R e f = " i 8 6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7 9 "   i : t y p e = " d 1 p 1 : L a b e l " > < d 1 p 1 : P a r e n t   z : R e f = " i 8 6 7 2 " / > < d 1 p 1 : U U I D > e a f 7 f 4 8 7 - 0 c 3 2 - 4 f 8 1 - a b a 7 - 4 5 1 a 5 d b 4 0 7 0 c 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 C o n t r a t   d e   t r a v a i l   1 2   m o i s   a p r � s   l e   C I F   -   S T   A   t e m p s   p l e i n 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8 0 "   i : t y p e = " d 1 p 1 : E l e m e n t " > < d 1 p 1 : N a m e > C o n t r a t & a m p ; 3 2 ; d e & a m p ; 3 2 ; t r a v a i l & a m p ; 3 2 ; 1 2 & a m p ; 3 2 ; m o i s & a m p ; 3 2 ; a p r & a m p ; 2 3 2 ; s & a m p ; 3 2 ; l e & a m p ; 3 2 ; C I F & a m p ; 3 2 ; & a m p ; 4 5 ; & a m p ; 3 2 ; S T & a m p ; 3 2 ; A & a m p ; 3 2 ; t e m p s & a m p ; 3 2 ; p a r t i e l < / d 1 p 1 : N a m e > < d 1 p 1 : O b j e c t T y p e > E l e m e n t < / d 1 p 1 : O b j e c t T y p e > < d 1 p 1 : P a r e n t   z : R e f = " i 8 5 2 9 " / > < d 1 p 1 : U U I D > 5 d 0 7 c 0 0 7 - b 2 d 9 - 4 4 4 7 - a 6 c 6 - c 3 1 b a d 7 f 8 0 f 0 < / d 1 p 1 : U U I D > < d 1 p 1 : _ p r o p e r t i e s   z : I d = " i 8 6 8 1 "   i : t y p e = " d 1 p 1 : M D M P r o p e r t i e s " > < d 1 p 1 : P a r e n t   z : R e f = " i 8 6 8 0 " / > < d 1 p 1 : U U I D > d b a e 0 3 8 7 - 3 0 3 8 - 4 2 4 8 - 8 6 f a - f 1 9 a 4 9 6 2 e 1 b c < / d 1 p 1 : U U I D > < d 1 p 1 : _ e l e m e n t s > < d 2 : a n y T y p e   z : I d = " i 8 6 8 2 "   i : t y p e = " d 1 p 1 : M D M P r o p e r t y " > < d 1 p 1 : N a m e > S i g L e t t e r < / d 1 p 1 : N a m e > < d 1 p 1 : P a r e n t   z : R e f = " i 8 6 8 0 " / > < d 1 p 1 : U U I D > 8 c 5 1 1 1 6 0 - c a a 3 - 4 8 5 4 - 9 0 f 9 - 5 1 a a 0 a f 0 1 6 d 3 < / d 1 p 1 : U U I D > < d 1 p 1 : _ p r o p e r t i e s   z : I d = " i 8 6 8 3 "   i : t y p e = " d 1 p 1 : M D M P r o p e r t i e s " > < d 1 p 1 : P a r e n t   z : R e f = " i 8 6 8 2 " / > < d 1 p 1 : U U I D > e b a 5 c 8 3 4 - 5 4 9 2 - 4 d 1 5 - a 6 6 5 - 3 d 1 8 3 4 5 4 0 8 7 b 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8 4 " > < d 1 p 1 : U U I D > 2 d 8 8 7 5 f c - 6 4 b 5 - 4 0 7 d - 8 e d 6 - 1 0 f d 8 6 1 9 6 d d d 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8 1 " / > < d 1 p 1 : V a l u e   i : t y p e = " d 1 : s t r i n g " > < / d 1 p 1 : V a l u e > < / d 2 : a n y T y p e > < d 2 : a n y T y p e   z : I d = " i 8 6 8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8 0 " / > < d 1 p 1 : U U I D > d 9 8 4 4 9 c d - 1 a 8 7 - 4 6 3 3 - 8 a 8 2 - e 3 7 1 8 c f 0 d 7 b 3 < / d 1 p 1 : U U I D > < d 1 p 1 : C o n t a i n e r   z : R e f = " i 8 6 8 1 " / > < d 1 p 1 : V a l u e   i : t y p e = " d 1 : s t r i n g " > ' T 9 3 ' ! T : T 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8 6 " > < d 1 p 1 : U U I D > b 6 c 1 4 9 a 8 - 6 0 4 1 - 4 7 a 8 - b f 0 2 - 0 3 1 e 2 e b 8 4 f 1 1 < / d 1 p 1 : U U I D > < d 1 p 1 : _ e l e m e n t s > < d 2 : a n y T y p e   z : R e f = " i 8 6 8 2 " / > < d 2 : a n y T y p e   z : R e f = " i 8 6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8 7 "   i : t y p e = " d 1 p 1 : L a b e l " > < d 1 p 1 : P a r e n t   z : R e f = " i 8 6 8 0 " / > < d 1 p 1 : U U I D > 8 b 7 e 6 8 9 0 - a 6 c 3 - 4 2 e c - b 1 1 3 - 3 3 0 a d 8 7 7 5 d c 5 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 C o n t r a t   d e   t r a v a i l   1 2   m o i s   a p r � s   l e   C I F   -   S T   A   t e m p s   p a r t i e l 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8 8 "   i : t y p e = " d 1 p 1 : E l e m e n t " > < d 1 p 1 : N a m e > C o n t r a t & a m p ; 3 2 ; d e & a m p ; 3 2 ; t r a v a i l & a m p ; 3 2 ; 1 2 & a m p ; 3 2 ; m o i s & a m p ; 3 2 ; a p r & a m p ; 2 3 2 ; s & a m p ; 3 2 ; l e & a m p ; 3 2 ; C I F & a m p ; 3 2 ; & a m p ; 4 5 ; & a m p ; 3 2 ; A & a m p ; 3 2 ; t e m p s & a m p ; 3 2 ; p a r t i e l & a m p ; 3 2 ; e t & a m p ; 3 2 ; c & a m p ; 3 9 ; e s t & a m p ; 3 2 ; c e & a m p ; 3 2 ; q u & a m p ; 3 9 ; i l s & a m p ; 3 2 ; s o u h a i t a i e n t < / d 1 p 1 : N a m e > < d 1 p 1 : O b j e c t T y p e > E l e m e n t < / d 1 p 1 : O b j e c t T y p e > < d 1 p 1 : P a r e n t   z : R e f = " i 8 5 2 9 " / > < d 1 p 1 : U U I D > 3 f 9 a e 0 e e - 1 a 4 c - 4 7 c 7 - a b e f - 0 e 7 9 c 4 3 c e 0 3 1 < / d 1 p 1 : U U I D > < d 1 p 1 : _ p r o p e r t i e s   z : I d = " i 8 6 8 9 "   i : t y p e = " d 1 p 1 : M D M P r o p e r t i e s " > < d 1 p 1 : P a r e n t   z : R e f = " i 8 6 8 8 " / > < d 1 p 1 : U U I D > 2 b 8 b 3 3 0 1 - c a 3 6 - 4 5 b 8 - 9 4 c 6 - 6 1 0 d 3 a b 1 c a 8 f < / d 1 p 1 : U U I D > < d 1 p 1 : _ e l e m e n t s > < d 2 : a n y T y p e   z : I d = " i 8 6 9 0 "   i : t y p e = " d 1 p 1 : M D M P r o p e r t y " > < d 1 p 1 : N a m e > S i g L e t t e r < / d 1 p 1 : N a m e > < d 1 p 1 : P a r e n t   z : R e f = " i 8 6 8 8 " / > < d 1 p 1 : U U I D > 6 3 b d 2 b a a - 9 7 d 4 - 4 f 5 9 - 9 8 4 a - 9 d 0 0 a 0 1 6 2 2 f 4 < / d 1 p 1 : U U I D > < d 1 p 1 : _ p r o p e r t i e s   z : I d = " i 8 6 9 1 "   i : t y p e = " d 1 p 1 : M D M P r o p e r t i e s " > < d 1 p 1 : P a r e n t   z : R e f = " i 8 6 9 0 " / > < d 1 p 1 : U U I D > 1 8 f 2 5 0 7 3 - 8 b d 5 - 4 6 a 8 - 8 a 5 8 - 5 d c a 9 c 1 1 5 6 1 1 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6 9 2 " > < d 1 p 1 : U U I D > 0 7 a e 7 6 3 d - a 1 1 d - 4 b 4 2 - 8 e 3 c - 6 a 8 7 a 6 7 9 f 3 3 d 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8 9 " / > < d 1 p 1 : V a l u e   i : t y p e = " d 1 : s t r i n g " > < / d 1 p 1 : V a l u e > < / d 2 : a n y T y p e > < d 2 : a n y T y p e   z : I d = " i 8 6 9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8 8 " / > < d 1 p 1 : U U I D > 6 1 4 1 3 4 1 1 - 2 6 a 6 - 4 a 5 5 - 9 2 3 0 - 4 7 e b 3 1 c a b f d 3 < / d 1 p 1 : U U I D > < d 1 p 1 : C o n t a i n e r   z : R e f = " i 8 6 8 9 " / > < d 1 p 1 : V a l u e   i : t y p e = " d 1 : s t r i n g " > ' T 9 3 ' ! U : U 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6 9 4 " > < d 1 p 1 : U U I D > c 2 6 d 4 c a 0 - 1 4 9 4 - 4 2 7 2 - b 8 8 0 - f e c 3 7 3 2 8 0 b 2 7 < / d 1 p 1 : U U I D > < d 1 p 1 : _ e l e m e n t s > < d 2 : a n y T y p e   z : R e f = " i 8 6 9 0 " / > < d 2 : a n y T y p e   z : R e f = " i 8 6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6 9 5 "   i : t y p e = " d 1 p 1 : L a b e l " > < d 1 p 1 : P a r e n t   z : R e f = " i 8 6 8 8 " / > < d 1 p 1 : U U I D > d c 0 a 2 9 4 a - a f 4 1 - 4 1 e f - a 5 b 5 - 9 b 0 f 7 6 9 4 5 c 8 d 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 C o n t r a t   d e   t r a v a i l   1 2   m o i s   a p r � s   l e   C I F   -   A   t e m p s   p a r t i e l   e t   c ' e s t   c e   q u ' i l s   s o u h a i t a i e n t 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6 9 6 "   i : t y p e = " d 1 p 1 : E l e m e n t " > < d 1 p 1 : N a m e > C o n t r a t & a m p ; 3 2 ; d e & a m p ; 3 2 ; t r a v a i l & a m p ; 3 2 ; 1 2 & a m p ; 3 2 ; m o i s & a m p ; 3 2 ; a p r & a m p ; 2 3 2 ; s & a m p ; 3 2 ; l e & a m p ; 3 2 ; C I F & a m p ; 3 2 ; & a m p ; 4 5 ; & a m p ; 3 2 ; A & a m p ; 3 2 ; t e m p s & a m p ; 3 2 ; p a r t i e l & a m p ; 3 2 ; m a i s & a m p ; 3 2 ; i l s & a m p ; 3 2 ; a u r a i e n t & a m p ; 3 2 ; a i m & a m p ; 2 3 3 ; & a m p ; 3 2 ; t r a v a i l l e r & a m p ; 3 2 ; & a m p ; 2 2 4 ; & a m p ; 3 2 ; p l e i n & a m p ; 3 2 ; t e m p s < / d 1 p 1 : N a m e > < d 1 p 1 : O b j e c t T y p e > E l e m e n t < / d 1 p 1 : O b j e c t T y p e > < d 1 p 1 : P a r e n t   z : R e f = " i 8 5 2 9 " / > < d 1 p 1 : U U I D > a 0 e a f b 7 2 - 2 3 9 2 - 4 7 9 9 - 8 b 7 a - 2 0 f 8 9 3 2 7 9 a d f < / d 1 p 1 : U U I D > < d 1 p 1 : _ p r o p e r t i e s   z : I d = " i 8 6 9 7 "   i : t y p e = " d 1 p 1 : M D M P r o p e r t i e s " > < d 1 p 1 : P a r e n t   z : R e f = " i 8 6 9 6 " / > < d 1 p 1 : U U I D > 6 e 4 0 6 c 8 a - d a b e - 4 e c e - 9 e 4 7 - c a 1 7 9 b 7 6 d 6 d 4 < / d 1 p 1 : U U I D > < d 1 p 1 : _ e l e m e n t s > < d 2 : a n y T y p e   z : I d = " i 8 6 9 8 "   i : t y p e = " d 1 p 1 : M D M P r o p e r t y " > < d 1 p 1 : N a m e > S i g L e t t e r < / d 1 p 1 : N a m e > < d 1 p 1 : P a r e n t   z : R e f = " i 8 6 9 6 " / > < d 1 p 1 : U U I D > e c 8 0 9 5 9 b - c c c f - 4 f 6 8 - 9 7 7 4 - 2 6 a f e 1 4 1 0 6 7 6 < / d 1 p 1 : U U I D > < d 1 p 1 : _ p r o p e r t i e s   z : I d = " i 8 6 9 9 "   i : t y p e = " d 1 p 1 : M D M P r o p e r t i e s " > < d 1 p 1 : P a r e n t   z : R e f = " i 8 6 9 8 " / > < d 1 p 1 : U U I D > 8 a d 4 c 3 6 0 - 3 5 d 4 - 4 d 8 a - 8 f 5 9 - 7 b d 0 f c 8 d 7 c f d 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0 0 " > < d 1 p 1 : U U I D > 8 3 6 5 a 9 c 7 - 7 8 f 8 - 4 6 3 a - 8 c e b - e d 2 1 f a 0 4 d 3 0 1 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6 9 7 " / > < d 1 p 1 : V a l u e   i : t y p e = " d 1 : s t r i n g " > < / d 1 p 1 : V a l u e > < / d 2 : a n y T y p e > < d 2 : a n y T y p e   z : I d = " i 8 7 0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6 9 6 " / > < d 1 p 1 : U U I D > c 7 b 6 f f 1 b - 9 d 5 c - 4 3 c 8 - 9 c a 7 - f 2 1 b 9 e 0 f 9 2 0 9 < / d 1 p 1 : U U I D > < d 1 p 1 : C o n t a i n e r   z : R e f = " i 8 6 9 7 " / > < d 1 p 1 : V a l u e   i : t y p e = " d 1 : s t r i n g " > ' T 9 3 ' ! V : V 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0 2 " > < d 1 p 1 : U U I D > 8 c e b 0 4 d b - 0 e d e - 4 8 3 2 - 9 7 a f - f 0 b 4 7 a e 3 6 2 7 8 < / d 1 p 1 : U U I D > < d 1 p 1 : _ e l e m e n t s > < d 2 : a n y T y p e   z : R e f = " i 8 6 9 8 " / > < d 2 : a n y T y p e   z : R e f = " i 8 7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0 3 "   i : t y p e = " d 1 p 1 : L a b e l " > < d 1 p 1 : P a r e n t   z : R e f = " i 8 6 9 6 " / > < d 1 p 1 : U U I D > 5 3 5 b 2 6 4 8 - e 3 e 8 - 4 5 a d - b 0 e 7 - 6 a f c 8 2 0 d 8 2 f 3 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 C o n t r a t   d e   t r a v a i l   1 2   m o i s   a p r � s   l e   C I F   -   A   t e m p s   p a r t i e l   m a i s   i l s   a u r a i e n t   a i m �   t r a v a i l l e r   �   p l e i n   t e m p s 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0 4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S T & a m p ; 3 2 ; A u c u n & a m p ; 3 2 ; s a l a r i & a m p ; 2 3 3 ; < / d 1 p 1 : N a m e > < d 1 p 1 : O b j e c t T y p e > E l e m e n t < / d 1 p 1 : O b j e c t T y p e > < d 1 p 1 : P a r e n t   z : R e f = " i 8 5 2 9 " / > < d 1 p 1 : U U I D > 4 1 2 f 9 0 3 f - c 9 0 e - 4 0 e 2 - b 7 c 1 - d 0 6 5 5 4 f a a 0 4 e < / d 1 p 1 : U U I D > < d 1 p 1 : _ p r o p e r t i e s   z : I d = " i 8 7 0 5 "   i : t y p e = " d 1 p 1 : M D M P r o p e r t i e s " > < d 1 p 1 : P a r e n t   z : R e f = " i 8 7 0 4 " / > < d 1 p 1 : U U I D > c a 8 e a 5 2 c - a 5 a 1 - 4 b a 5 - 8 2 4 b - 8 8 3 e 0 a 1 f 6 9 4 5 < / d 1 p 1 : U U I D > < d 1 p 1 : _ e l e m e n t s > < d 2 : a n y T y p e   z : I d = " i 8 7 0 6 "   i : t y p e = " d 1 p 1 : M D M P r o p e r t y " > < d 1 p 1 : N a m e > S i g L e t t e r < / d 1 p 1 : N a m e > < d 1 p 1 : P a r e n t   z : R e f = " i 8 7 0 4 " / > < d 1 p 1 : U U I D > a 1 4 f d 4 8 f - 3 1 7 4 - 4 8 d 0 - 8 0 1 d - b a 9 b 7 f 9 9 c 8 8 5 < / d 1 p 1 : U U I D > < d 1 p 1 : _ p r o p e r t i e s   z : I d = " i 8 7 0 7 "   i : t y p e = " d 1 p 1 : M D M P r o p e r t i e s " > < d 1 p 1 : P a r e n t   z : R e f = " i 8 7 0 6 " / > < d 1 p 1 : U U I D > f 9 b 3 9 9 b 1 - c 9 5 0 - 4 d 7 2 - 8 0 a c - 1 6 6 a 3 a 2 4 9 3 d f 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0 8 " > < d 1 p 1 : U U I D > 8 8 f 6 b 1 e e - f a f b - 4 8 1 0 - 8 c 2 4 - 4 d 4 7 8 8 a 3 0 c b c 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0 5 " / > < d 1 p 1 : V a l u e   i : t y p e = " d 1 : s t r i n g " > < / d 1 p 1 : V a l u e > < / d 2 : a n y T y p e > < d 2 : a n y T y p e   z : I d = " i 8 7 0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0 4 " / > < d 1 p 1 : U U I D > a 1 c 4 7 a d c - 5 8 9 8 - 4 4 c b - 8 2 6 4 - 3 1 5 a b 9 3 5 f e 6 b < / d 1 p 1 : U U I D > < d 1 p 1 : C o n t a i n e r   z : R e f = " i 8 7 0 5 " / > < d 1 p 1 : V a l u e   i : t y p e = " d 1 : s t r i n g " > ' T 9 3 ' ! W : W 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1 0 " > < d 1 p 1 : U U I D > d 3 f 1 b 0 3 6 - d a 3 9 - 4 f 7 d - a 5 9 c - f d d d e 1 4 9 a a b c < / d 1 p 1 : U U I D > < d 1 p 1 : _ e l e m e n t s > < d 2 : a n y T y p e   z : R e f = " i 8 7 0 6 " / > < d 2 : a n y T y p e   z : R e f = " i 8 7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1 1 "   i : t y p e = " d 1 p 1 : L a b e l " > < d 1 p 1 : P a r e n t   z : R e f = " i 8 7 0 4 " / > < d 1 p 1 : U U I D > 8 2 c b d 0 0 5 - 3 d f 0 - 4 f b 6 - b 0 1 c - 0 3 7 4 a 6 0 e b 5 d 5 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 S T   A u c u n   s a l a r i � 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1 2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S T & a m p ; 3 2 ; 1 & a m p ; 3 2 ; & a m p ; 2 2 4 ; & a m p ; 3 2 ; 9 & a m p ; 3 2 ; s a l a r i & a m p ; 2 3 3 ; s < / d 1 p 1 : N a m e > < d 1 p 1 : O b j e c t T y p e > E l e m e n t < / d 1 p 1 : O b j e c t T y p e > < d 1 p 1 : P a r e n t   z : R e f = " i 8 5 2 9 " / > < d 1 p 1 : U U I D > 4 1 7 2 3 2 b 7 - 3 b b 6 - 4 d 5 8 - 9 6 1 0 - 1 8 9 1 e 8 6 5 7 9 5 a < / d 1 p 1 : U U I D > < d 1 p 1 : _ p r o p e r t i e s   z : I d = " i 8 7 1 3 "   i : t y p e = " d 1 p 1 : M D M P r o p e r t i e s " > < d 1 p 1 : P a r e n t   z : R e f = " i 8 7 1 2 " / > < d 1 p 1 : U U I D > 1 4 6 a f 6 1 4 - 1 a 1 d - 4 4 0 c - b 1 c 0 - 4 9 d d 8 0 0 2 8 e 5 0 < / d 1 p 1 : U U I D > < d 1 p 1 : _ e l e m e n t s > < d 2 : a n y T y p e   z : I d = " i 8 7 1 4 "   i : t y p e = " d 1 p 1 : M D M P r o p e r t y " > < d 1 p 1 : N a m e > S i g L e t t e r < / d 1 p 1 : N a m e > < d 1 p 1 : P a r e n t   z : R e f = " i 8 7 1 2 " / > < d 1 p 1 : U U I D > c 1 5 5 4 8 8 3 - a b b 8 - 4 9 2 e - a 4 a 7 - 5 3 f 7 8 a 3 7 1 a 8 c < / d 1 p 1 : U U I D > < d 1 p 1 : _ p r o p e r t i e s   z : I d = " i 8 7 1 5 "   i : t y p e = " d 1 p 1 : M D M P r o p e r t i e s " > < d 1 p 1 : P a r e n t   z : R e f = " i 8 7 1 4 " / > < d 1 p 1 : U U I D > c 5 2 9 e 2 5 a - 5 4 6 1 - 4 b 6 a - 8 5 5 2 - 0 d 8 1 d d c d f 1 8 9 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1 6 " > < d 1 p 1 : U U I D > b 0 1 7 2 2 b 4 - a 4 3 9 - 4 7 5 3 - 8 7 0 5 - 4 5 4 0 9 f 8 e a a c 8 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1 3 " / > < d 1 p 1 : V a l u e   i : t y p e = " d 1 : s t r i n g " > < / d 1 p 1 : V a l u e > < / d 2 : a n y T y p e > < d 2 : a n y T y p e   z : I d = " i 8 7 1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1 2 " / > < d 1 p 1 : U U I D > 8 d b 4 4 9 c 0 - 1 3 9 0 - 4 3 1 4 - a 7 6 f - 9 9 d 0 c 5 e 6 4 4 5 0 < / d 1 p 1 : U U I D > < d 1 p 1 : C o n t a i n e r   z : R e f = " i 8 7 1 3 " / > < d 1 p 1 : V a l u e   i : t y p e = " d 1 : s t r i n g " > ' T 9 3 ' ! X : X 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1 8 " > < d 1 p 1 : U U I D > 0 f 8 4 0 b 4 2 - 7 c 0 c - 4 4 7 4 - 9 b 5 1 - 6 2 e 4 e d 1 e 0 5 3 9 < / d 1 p 1 : U U I D > < d 1 p 1 : _ e l e m e n t s > < d 2 : a n y T y p e   z : R e f = " i 8 7 1 4 " / > < d 2 : a n y T y p e   z : R e f = " i 8 7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1 9 "   i : t y p e = " d 1 p 1 : L a b e l " > < d 1 p 1 : P a r e n t   z : R e f = " i 8 7 1 2 " / > < d 1 p 1 : U U I D > 7 d 4 0 5 7 7 3 - c b 5 f - 4 c 5 c - b f 6 3 - a 1 d 2 6 a d 0 0 3 9 1 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 S T   1   �  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2 0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S T & a m p ; 3 2 ; 1 0 & a m p ; 3 2 ; & a m p ; 2 2 4 ; & a m p ; 3 2 ; 4 9 & a m p ; 3 2 ; s a l a r i & a m p ; 2 3 3 ; s < / d 1 p 1 : N a m e > < d 1 p 1 : O b j e c t T y p e > E l e m e n t < / d 1 p 1 : O b j e c t T y p e > < d 1 p 1 : P a r e n t   z : R e f = " i 8 5 2 9 " / > < d 1 p 1 : U U I D > 4 1 2 f e 1 2 1 - 2 8 2 d - 4 c 1 f - a 8 5 b - 7 3 1 a 1 d 7 2 4 f c 8 < / d 1 p 1 : U U I D > < d 1 p 1 : _ p r o p e r t i e s   z : I d = " i 8 7 2 1 "   i : t y p e = " d 1 p 1 : M D M P r o p e r t i e s " > < d 1 p 1 : P a r e n t   z : R e f = " i 8 7 2 0 " / > < d 1 p 1 : U U I D > 8 3 c 5 1 4 e 9 - 8 a 7 0 - 4 9 3 2 - 9 8 4 a - b 0 2 e 8 3 8 b 0 8 c 3 < / d 1 p 1 : U U I D > < d 1 p 1 : _ e l e m e n t s > < d 2 : a n y T y p e   z : I d = " i 8 7 2 2 "   i : t y p e = " d 1 p 1 : M D M P r o p e r t y " > < d 1 p 1 : N a m e > S i g L e t t e r < / d 1 p 1 : N a m e > < d 1 p 1 : P a r e n t   z : R e f = " i 8 7 2 0 " / > < d 1 p 1 : U U I D > a 5 5 1 7 8 0 f - 5 0 0 5 - 4 3 0 2 - 9 b 4 b - d 5 8 7 8 d c b 3 d 1 4 < / d 1 p 1 : U U I D > < d 1 p 1 : _ p r o p e r t i e s   z : I d = " i 8 7 2 3 "   i : t y p e = " d 1 p 1 : M D M P r o p e r t i e s " > < d 1 p 1 : P a r e n t   z : R e f = " i 8 7 2 2 " / > < d 1 p 1 : U U I D > e 5 1 8 a 6 4 9 - b 0 b e - 4 3 1 4 - 8 8 e c - 4 8 d c 4 1 b 3 5 6 c d 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2 4 " > < d 1 p 1 : U U I D > 5 0 c 1 b 8 8 4 - 5 7 8 2 - 4 c 1 1 - b 9 7 7 - b 6 b 5 8 4 0 b b 6 7 e 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2 1 " / > < d 1 p 1 : V a l u e   i : t y p e = " d 1 : s t r i n g " > < / d 1 p 1 : V a l u e > < / d 2 : a n y T y p e > < d 2 : a n y T y p e   z : I d = " i 8 7 2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2 0 " / > < d 1 p 1 : U U I D > c 5 0 8 1 f a 1 - 4 5 d 0 - 4 f b 9 - a 9 b 8 - 5 b f 2 e b b 7 2 9 2 a < / d 1 p 1 : U U I D > < d 1 p 1 : C o n t a i n e r   z : R e f = " i 8 7 2 1 " / > < d 1 p 1 : V a l u e   i : t y p e = " d 1 : s t r i n g " > ' T 9 3 ' ! Y : Y 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2 6 " > < d 1 p 1 : U U I D > 5 2 2 e 7 4 6 1 - d 1 1 f - 4 7 8 7 - 8 6 f 2 - 9 9 f 8 9 3 b 3 5 6 3 9 < / d 1 p 1 : U U I D > < d 1 p 1 : _ e l e m e n t s > < d 2 : a n y T y p e   z : R e f = " i 8 7 2 2 " / > < d 2 : a n y T y p e   z : R e f = " i 8 7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2 7 "   i : t y p e = " d 1 p 1 : L a b e l " > < d 1 p 1 : P a r e n t   z : R e f = " i 8 7 2 0 " / > < d 1 p 1 : U U I D > 4 e b e 9 b d 3 - f 1 2 9 - 4 6 e a - b e 6 9 - f e 8 e 9 5 6 3 1 e a 8 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 S T   1 0   �   4 9 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2 8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S T & a m p ; 3 2 ; 5 0 & a m p ; 3 2 ; & a m p ; 2 2 4 ; & a m p ; 3 2 ; 1 9 9 & a m p ; 3 2 ; s a l a r i & a m p ; 2 3 3 ; s < / d 1 p 1 : N a m e > < d 1 p 1 : O b j e c t T y p e > E l e m e n t < / d 1 p 1 : O b j e c t T y p e > < d 1 p 1 : P a r e n t   z : R e f = " i 8 5 2 9 " / > < d 1 p 1 : U U I D > 7 1 7 e c e 0 a - 2 1 a 5 - 4 5 7 b - 8 a a 5 - 0 1 a c 3 e 1 f e e 2 2 < / d 1 p 1 : U U I D > < d 1 p 1 : _ p r o p e r t i e s   z : I d = " i 8 7 2 9 "   i : t y p e = " d 1 p 1 : M D M P r o p e r t i e s " > < d 1 p 1 : P a r e n t   z : R e f = " i 8 7 2 8 " / > < d 1 p 1 : U U I D > 0 d 5 f f e 6 c - 5 0 8 2 - 4 b 8 9 - 8 1 4 3 - 1 5 4 9 0 7 f f 7 7 6 7 < / d 1 p 1 : U U I D > < d 1 p 1 : _ e l e m e n t s > < d 2 : a n y T y p e   z : I d = " i 8 7 3 0 "   i : t y p e = " d 1 p 1 : M D M P r o p e r t y " > < d 1 p 1 : N a m e > S i g L e t t e r < / d 1 p 1 : N a m e > < d 1 p 1 : P a r e n t   z : R e f = " i 8 7 2 8 " / > < d 1 p 1 : U U I D > 5 6 9 6 a 6 7 9 - 6 f 8 a - 4 7 c 6 - 8 e b 8 - c f 4 8 6 0 1 6 6 1 2 6 < / d 1 p 1 : U U I D > < d 1 p 1 : _ p r o p e r t i e s   z : I d = " i 8 7 3 1 "   i : t y p e = " d 1 p 1 : M D M P r o p e r t i e s " > < d 1 p 1 : P a r e n t   z : R e f = " i 8 7 3 0 " / > < d 1 p 1 : U U I D > c 5 4 8 d 7 c a - a 0 a 5 - 4 1 8 5 - b 0 5 c - 8 f c 1 2 d 6 9 f f 2 1 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3 2 " > < d 1 p 1 : U U I D > a f 6 0 f 4 6 5 - 0 8 b a - 4 3 2 0 - 9 c 2 7 - e b b 5 6 0 7 b d c 0 8 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2 9 " / > < d 1 p 1 : V a l u e   i : t y p e = " d 1 : s t r i n g " > < / d 1 p 1 : V a l u e > < / d 2 : a n y T y p e > < d 2 : a n y T y p e   z : I d = " i 8 7 3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2 8 " / > < d 1 p 1 : U U I D > 2 d d 5 3 e 5 1 - e 5 6 0 - 4 0 b b - b 6 d 7 - f 9 3 2 1 f 8 a 8 c 5 2 < / d 1 p 1 : U U I D > < d 1 p 1 : C o n t a i n e r   z : R e f = " i 8 7 2 9 " / > < d 1 p 1 : V a l u e   i : t y p e = " d 1 : s t r i n g " > ' T 9 3 ' ! Z : Z 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3 4 " > < d 1 p 1 : U U I D > c 8 a 1 8 2 d 8 - 5 8 0 2 - 4 d 7 c - 9 d 4 d - c 4 f d a 9 f 7 8 6 0 6 < / d 1 p 1 : U U I D > < d 1 p 1 : _ e l e m e n t s > < d 2 : a n y T y p e   z : R e f = " i 8 7 3 0 " / > < d 2 : a n y T y p e   z : R e f = " i 8 7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3 5 "   i : t y p e = " d 1 p 1 : L a b e l " > < d 1 p 1 : P a r e n t   z : R e f = " i 8 7 2 8 " / > < d 1 p 1 : U U I D > d 1 7 c 5 9 9 0 - 9 1 9 b - 4 b c d - 9 8 7 d - 6 a 2 b 9 4 9 8 1 5 c 9 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 S T   5 0   �   1 9 9 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3 6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S T & a m p ; 3 2 ; 2 0 0 & a m p ; 3 2 ; s a l a r i & a m p ; 2 3 3 ; s & a m p ; 3 2 ; e t & a m p ; 3 2 ; p l u s < / d 1 p 1 : N a m e > < d 1 p 1 : O b j e c t T y p e > E l e m e n t < / d 1 p 1 : O b j e c t T y p e > < d 1 p 1 : P a r e n t   z : R e f = " i 8 5 2 9 " / > < d 1 p 1 : U U I D > d 0 a 6 d d a 5 - 6 b 5 e - 4 a 5 6 - 8 c f 0 - c 2 3 a 7 1 e 2 9 1 6 d < / d 1 p 1 : U U I D > < d 1 p 1 : _ p r o p e r t i e s   z : I d = " i 8 7 3 7 "   i : t y p e = " d 1 p 1 : M D M P r o p e r t i e s " > < d 1 p 1 : P a r e n t   z : R e f = " i 8 7 3 6 " / > < d 1 p 1 : U U I D > 3 8 e 3 9 6 e 7 - 5 f 7 b - 4 f f e - 9 9 9 3 - b a 8 f d 9 0 f 9 4 b 1 < / d 1 p 1 : U U I D > < d 1 p 1 : _ e l e m e n t s > < d 2 : a n y T y p e   z : I d = " i 8 7 3 8 "   i : t y p e = " d 1 p 1 : M D M P r o p e r t y " > < d 1 p 1 : N a m e > S i g L e t t e r < / d 1 p 1 : N a m e > < d 1 p 1 : P a r e n t   z : R e f = " i 8 7 3 6 " / > < d 1 p 1 : U U I D > 9 4 a 9 e 4 d c - a d 5 8 - 4 b b c - 8 f c 1 - b 2 f 2 a 7 a 7 9 8 7 9 < / d 1 p 1 : U U I D > < d 1 p 1 : _ p r o p e r t i e s   z : I d = " i 8 7 3 9 "   i : t y p e = " d 1 p 1 : M D M P r o p e r t i e s " > < d 1 p 1 : P a r e n t   z : R e f = " i 8 7 3 8 " / > < d 1 p 1 : U U I D > b 4 e 9 7 5 2 0 - 4 5 9 f - 4 1 5 6 - b a 3 0 - 6 e 2 b 1 3 5 8 c e 5 c 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4 0 " > < d 1 p 1 : U U I D > e e 6 e 3 1 c 0 - e 1 a c - 4 3 e a - b 8 9 2 - 4 6 0 1 1 3 9 f 6 c 7 2 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3 7 " / > < d 1 p 1 : V a l u e   i : t y p e = " d 1 : s t r i n g " > < / d 1 p 1 : V a l u e > < / d 2 : a n y T y p e > < d 2 : a n y T y p e   z : I d = " i 8 7 4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3 6 " / > < d 1 p 1 : U U I D > 7 5 3 1 3 e 4 1 - d 8 4 9 - 4 f 1 3 - 9 8 1 2 - c c c 9 8 5 7 d 6 a 9 3 < / d 1 p 1 : U U I D > < d 1 p 1 : C o n t a i n e r   z : R e f = " i 8 7 3 7 " / > < d 1 p 1 : V a l u e   i : t y p e = " d 1 : s t r i n g " > ' T 9 3 ' ! A A : A A 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4 2 " > < d 1 p 1 : U U I D > 3 f 8 3 c 8 0 8 - 4 5 4 e - 4 d 6 f - 8 e a 4 - e d f c 0 5 8 8 4 6 4 6 < / d 1 p 1 : U U I D > < d 1 p 1 : _ e l e m e n t s > < d 2 : a n y T y p e   z : R e f = " i 8 7 3 8 " / > < d 2 : a n y T y p e   z : R e f = " i 8 7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4 3 "   i : t y p e = " d 1 p 1 : L a b e l " > < d 1 p 1 : P a r e n t   z : R e f = " i 8 7 3 6 " / > < d 1 p 1 : U U I D > 6 a 1 3 a 8 2 3 - 2 9 4 2 - 4 c 3 5 - a 2 2 c - 5 f 2 8 8 b 6 6 7 d 5 2 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 S T   2 0 0   s a l a r i � s   e t   p l u s 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4 4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A u c u n & a m p ; 3 2 ; s a l a r i & a m p ; 2 3 3 ; < / d 1 p 1 : N a m e > < d 1 p 1 : O b j e c t T y p e > E l e m e n t < / d 1 p 1 : O b j e c t T y p e > < d 1 p 1 : P a r e n t   z : R e f = " i 8 5 2 9 " / > < d 1 p 1 : U U I D > 8 5 d 6 3 9 3 7 - 4 5 c 5 - 4 d 6 c - b 2 7 8 - a f e a 4 1 0 f 1 1 8 5 < / d 1 p 1 : U U I D > < d 1 p 1 : _ p r o p e r t i e s   z : I d = " i 8 7 4 5 "   i : t y p e = " d 1 p 1 : M D M P r o p e r t i e s " > < d 1 p 1 : P a r e n t   z : R e f = " i 8 7 4 4 " / > < d 1 p 1 : U U I D > d 5 9 0 a c f 4 - b 6 f c - 4 4 a b - b 3 3 6 - e c 1 6 1 f 4 7 6 f 6 9 < / d 1 p 1 : U U I D > < d 1 p 1 : _ e l e m e n t s > < d 2 : a n y T y p e   z : I d = " i 8 7 4 6 "   i : t y p e = " d 1 p 1 : M D M P r o p e r t y " > < d 1 p 1 : N a m e > S i g L e t t e r < / d 1 p 1 : N a m e > < d 1 p 1 : P a r e n t   z : R e f = " i 8 7 4 4 " / > < d 1 p 1 : U U I D > 6 0 d f 5 3 a e - b 7 7 b - 4 e 0 4 - b 6 1 c - f d d 4 3 f a 6 5 7 4 3 < / d 1 p 1 : U U I D > < d 1 p 1 : _ p r o p e r t i e s   z : I d = " i 8 7 4 7 "   i : t y p e = " d 1 p 1 : M D M P r o p e r t i e s " > < d 1 p 1 : P a r e n t   z : R e f = " i 8 7 4 6 " / > < d 1 p 1 : U U I D > b 9 4 c 1 8 d 1 - 4 b 7 f - 4 d 8 0 - a 5 d 4 - 6 5 7 8 f c a 0 2 d f b 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4 8 " > < d 1 p 1 : U U I D > 2 f 0 a 7 5 5 2 - d a 0 8 - 4 d 7 e - 8 0 7 9 - 2 6 7 5 6 6 b c d 5 0 c 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4 5 " / > < d 1 p 1 : V a l u e   i : t y p e = " d 1 : s t r i n g " > < / d 1 p 1 : V a l u e > < / d 2 : a n y T y p e > < d 2 : a n y T y p e   z : I d = " i 8 7 4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4 4 " / > < d 1 p 1 : U U I D > 6 9 e b 8 d f d - 5 f 2 6 - 4 5 f 7 - 9 5 c 2 - c a e 8 2 a d 0 d 9 4 d < / d 1 p 1 : U U I D > < d 1 p 1 : C o n t a i n e r   z : R e f = " i 8 7 4 5 " / > < d 1 p 1 : V a l u e   i : t y p e = " d 1 : s t r i n g " > ' T 9 3 ' ! A B : A B 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5 0 " > < d 1 p 1 : U U I D > f f 0 c d 5 8 3 - e 2 5 5 - 4 8 1 f - b 1 3 3 - 9 a 9 2 6 d 0 5 8 d a 1 < / d 1 p 1 : U U I D > < d 1 p 1 : _ e l e m e n t s > < d 2 : a n y T y p e   z : R e f = " i 8 7 4 6 " / > < d 2 : a n y T y p e   z : R e f = " i 8 7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5 1 "   i : t y p e = " d 1 p 1 : L a b e l " > < d 1 p 1 : P a r e n t   z : R e f = " i 8 7 4 4 " / > < d 1 p 1 : U U I D > 4 a 5 f 2 e 1 9 - 7 5 d 0 - 4 6 f 5 - 8 4 8 c - 0 4 5 c 7 2 f 7 e 8 3 c 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 A u c u n   s a l a r i � 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5 2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1 & a m p ; 3 2 ; o u & a m p ; 3 2 ; 2 & a m p ; 3 2 ; s a l a r i & a m p ; 2 3 3 ; & a m p ; 3 2 ; & a m p ; 4 0 ; s & a m p ; 4 1 ; < / d 1 p 1 : N a m e > < d 1 p 1 : O b j e c t T y p e > E l e m e n t < / d 1 p 1 : O b j e c t T y p e > < d 1 p 1 : P a r e n t   z : R e f = " i 8 5 2 9 " / > < d 1 p 1 : U U I D > 5 1 6 9 2 a 7 8 - 9 3 3 3 - 4 1 1 d - a 5 3 1 - 5 e c e a b 9 1 3 5 9 d < / d 1 p 1 : U U I D > < d 1 p 1 : _ p r o p e r t i e s   z : I d = " i 8 7 5 3 "   i : t y p e = " d 1 p 1 : M D M P r o p e r t i e s " > < d 1 p 1 : P a r e n t   z : R e f = " i 8 7 5 2 " / > < d 1 p 1 : U U I D > 6 b f 7 a d 9 f - 9 d d 7 - 4 3 7 6 - a 6 9 5 - b 4 5 7 8 c c 8 8 9 c 5 < / d 1 p 1 : U U I D > < d 1 p 1 : _ e l e m e n t s > < d 2 : a n y T y p e   z : I d = " i 8 7 5 4 "   i : t y p e = " d 1 p 1 : M D M P r o p e r t y " > < d 1 p 1 : N a m e > S i g L e t t e r < / d 1 p 1 : N a m e > < d 1 p 1 : P a r e n t   z : R e f = " i 8 7 5 2 " / > < d 1 p 1 : U U I D > 9 4 d d 7 7 a 0 - c e f 0 - 4 4 a 5 - b 5 d 4 - 8 8 3 3 e 3 9 a 6 2 f a < / d 1 p 1 : U U I D > < d 1 p 1 : _ p r o p e r t i e s   z : I d = " i 8 7 5 5 "   i : t y p e = " d 1 p 1 : M D M P r o p e r t i e s " > < d 1 p 1 : P a r e n t   z : R e f = " i 8 7 5 4 " / > < d 1 p 1 : U U I D > a b 4 5 5 5 e a - 0 9 5 c - 4 b 4 5 - b b 8 4 - 6 2 3 0 1 c e 1 1 b 4 1 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5 6 " > < d 1 p 1 : U U I D > d 0 b b d 4 8 5 - c d b 2 - 4 0 d a - a 7 9 a - f f 4 8 f 9 9 f 6 9 0 4 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5 3 " / > < d 1 p 1 : V a l u e   i : t y p e = " d 1 : s t r i n g " > < / d 1 p 1 : V a l u e > < / d 2 : a n y T y p e > < d 2 : a n y T y p e   z : I d = " i 8 7 5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5 2 " / > < d 1 p 1 : U U I D > 0 0 1 d c 7 7 6 - 9 1 c 2 - 4 0 8 1 - a 3 a 2 - c a 9 d 0 c c 4 6 7 1 a < / d 1 p 1 : U U I D > < d 1 p 1 : C o n t a i n e r   z : R e f = " i 8 7 5 3 " / > < d 1 p 1 : V a l u e   i : t y p e = " d 1 : s t r i n g " > ' T 9 3 ' ! A C : A C 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5 8 " > < d 1 p 1 : U U I D > 0 9 f 2 3 9 a 6 - 8 6 5 4 - 4 3 f c - a 6 8 2 - 0 f 7 f 8 0 5 0 1 6 4 a < / d 1 p 1 : U U I D > < d 1 p 1 : _ e l e m e n t s > < d 2 : a n y T y p e   z : R e f = " i 8 7 5 4 " / > < d 2 : a n y T y p e   z : R e f = " i 8 7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5 9 "   i : t y p e = " d 1 p 1 : L a b e l " > < d 1 p 1 : P a r e n t   z : R e f = " i 8 7 5 2 " / > < d 1 p 1 : U U I D > f e d 0 1 1 b 2 - b 1 6 5 - 4 e 0 2 - 9 2 b 6 - b 9 d f 2 3 2 b e 3 c e 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 1   o u   2   s a l a r i �   ( s ) 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6 0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3 & a m p ; 3 2 ; & a m p ; 2 2 4 ; & a m p ; 3 2 ; 9 & a m p ; 3 2 ; s a l a r i & a m p ; 2 3 3 ; s < / d 1 p 1 : N a m e > < d 1 p 1 : O b j e c t T y p e > E l e m e n t < / d 1 p 1 : O b j e c t T y p e > < d 1 p 1 : P a r e n t   z : R e f = " i 8 5 2 9 " / > < d 1 p 1 : U U I D > 1 7 7 7 0 d 9 8 - 1 1 0 1 - 4 6 8 9 - a 4 d 3 - 8 5 9 3 1 5 1 7 d 3 8 c < / d 1 p 1 : U U I D > < d 1 p 1 : _ p r o p e r t i e s   z : I d = " i 8 7 6 1 "   i : t y p e = " d 1 p 1 : M D M P r o p e r t i e s " > < d 1 p 1 : P a r e n t   z : R e f = " i 8 7 6 0 " / > < d 1 p 1 : U U I D > 7 1 5 7 c f c a - 8 0 c e - 4 6 4 e - b 3 3 7 - 0 4 e 1 0 0 5 6 6 9 7 4 < / d 1 p 1 : U U I D > < d 1 p 1 : _ e l e m e n t s > < d 2 : a n y T y p e   z : I d = " i 8 7 6 2 "   i : t y p e = " d 1 p 1 : M D M P r o p e r t y " > < d 1 p 1 : N a m e > S i g L e t t e r < / d 1 p 1 : N a m e > < d 1 p 1 : P a r e n t   z : R e f = " i 8 7 6 0 " / > < d 1 p 1 : U U I D > 2 8 4 0 3 0 7 d - 3 1 6 6 - 4 6 2 0 - 8 d 8 1 - 5 7 f 3 f 1 c 8 7 f 0 4 < / d 1 p 1 : U U I D > < d 1 p 1 : _ p r o p e r t i e s   z : I d = " i 8 7 6 3 "   i : t y p e = " d 1 p 1 : M D M P r o p e r t i e s " > < d 1 p 1 : P a r e n t   z : R e f = " i 8 7 6 2 " / > < d 1 p 1 : U U I D > b 4 c b 5 1 0 d - a f 3 9 - 4 c d e - a 7 d e - b 9 0 d 4 f c 7 a c 6 b 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6 4 " > < d 1 p 1 : U U I D > f 1 4 4 0 8 9 3 - 5 f 8 c - 4 0 4 3 - a b 3 9 - d 8 e d a 0 a c 8 e 9 3 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6 1 " / > < d 1 p 1 : V a l u e   i : t y p e = " d 1 : s t r i n g " > < / d 1 p 1 : V a l u e > < / d 2 : a n y T y p e > < d 2 : a n y T y p e   z : I d = " i 8 7 6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6 0 " / > < d 1 p 1 : U U I D > b 6 6 1 2 e 2 9 - c c 3 d - 4 1 5 b - 8 b 0 4 - 5 6 3 e 9 2 8 6 1 e b 9 < / d 1 p 1 : U U I D > < d 1 p 1 : C o n t a i n e r   z : R e f = " i 8 7 6 1 " / > < d 1 p 1 : V a l u e   i : t y p e = " d 1 : s t r i n g " > ' T 9 3 ' ! A D : A D 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6 6 " > < d 1 p 1 : U U I D > f 3 f 9 3 1 0 0 - b d d 4 - 4 8 1 d - 9 6 8 1 - 8 9 5 2 e b e f 7 5 5 7 < / d 1 p 1 : U U I D > < d 1 p 1 : _ e l e m e n t s > < d 2 : a n y T y p e   z : R e f = " i 8 7 6 2 " / > < d 2 : a n y T y p e   z : R e f = " i 8 7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6 7 "   i : t y p e = " d 1 p 1 : L a b e l " > < d 1 p 1 : P a r e n t   z : R e f = " i 8 7 6 0 " / > < d 1 p 1 : U U I D > 0 4 7 4 4 4 6 1 - c 7 1 a - 4 e d 7 - 8 3 7 0 - 2 9 7 6 e c 7 9 1 7 c 0 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 3   �  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6 8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1 0 & a m p ; 3 2 ; & a m p ; 2 2 4 ; & a m p ; 3 2 ; 1 9 & a m p ; 3 2 ; s a l a r i & a m p ; 2 3 3 ; s < / d 1 p 1 : N a m e > < d 1 p 1 : O b j e c t T y p e > E l e m e n t < / d 1 p 1 : O b j e c t T y p e > < d 1 p 1 : P a r e n t   z : R e f = " i 8 5 2 9 " / > < d 1 p 1 : U U I D > 2 2 8 6 5 b 8 1 - b e e d - 4 f 4 0 - 8 f 0 5 - 0 a 9 b 0 4 e 2 8 b b 8 < / d 1 p 1 : U U I D > < d 1 p 1 : _ p r o p e r t i e s   z : I d = " i 8 7 6 9 "   i : t y p e = " d 1 p 1 : M D M P r o p e r t i e s " > < d 1 p 1 : P a r e n t   z : R e f = " i 8 7 6 8 " / > < d 1 p 1 : U U I D > 4 4 4 e f 4 3 d - 2 1 2 5 - 4 c 6 c - 8 e a 1 - 4 0 4 f e 1 6 b 2 8 c 8 < / d 1 p 1 : U U I D > < d 1 p 1 : _ e l e m e n t s > < d 2 : a n y T y p e   z : I d = " i 8 7 7 0 "   i : t y p e = " d 1 p 1 : M D M P r o p e r t y " > < d 1 p 1 : N a m e > S i g L e t t e r < / d 1 p 1 : N a m e > < d 1 p 1 : P a r e n t   z : R e f = " i 8 7 6 8 " / > < d 1 p 1 : U U I D > 8 6 9 a 8 4 4 2 - e 1 2 a - 4 d 3 d - 9 9 6 e - e e 3 f 7 4 5 3 6 8 2 d < / d 1 p 1 : U U I D > < d 1 p 1 : _ p r o p e r t i e s   z : I d = " i 8 7 7 1 "   i : t y p e = " d 1 p 1 : M D M P r o p e r t i e s " > < d 1 p 1 : P a r e n t   z : R e f = " i 8 7 7 0 " / > < d 1 p 1 : U U I D > 2 f 2 3 a b c 9 - 9 3 e 4 - 4 d 7 9 - b e 0 6 - 9 a 3 8 a 7 0 b 3 6 a 3 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7 2 " > < d 1 p 1 : U U I D > e 0 4 d 5 a 8 6 - 6 9 f 7 - 4 4 6 b - a 0 4 7 - d 4 f 6 8 5 1 b 9 f 6 3 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6 9 " / > < d 1 p 1 : V a l u e   i : t y p e = " d 1 : s t r i n g " > < / d 1 p 1 : V a l u e > < / d 2 : a n y T y p e > < d 2 : a n y T y p e   z : I d = " i 8 7 7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6 8 " / > < d 1 p 1 : U U I D > 3 d d 7 7 1 d 9 - 6 4 4 a - 4 c f f - 8 8 7 b - b c d 2 7 d a 2 8 d b 1 < / d 1 p 1 : U U I D > < d 1 p 1 : C o n t a i n e r   z : R e f = " i 8 7 6 9 " / > < d 1 p 1 : V a l u e   i : t y p e = " d 1 : s t r i n g " > ' T 9 3 ' ! A E : A E 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7 4 " > < d 1 p 1 : U U I D > 8 0 d 5 4 b c 7 - d d 8 9 - 4 a d 3 - 9 3 c 6 - 2 c c 9 b 5 0 5 b d 8 c < / d 1 p 1 : U U I D > < d 1 p 1 : _ e l e m e n t s > < d 2 : a n y T y p e   z : R e f = " i 8 7 7 0 " / > < d 2 : a n y T y p e   z : R e f = " i 8 7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7 5 "   i : t y p e = " d 1 p 1 : L a b e l " > < d 1 p 1 : P a r e n t   z : R e f = " i 8 7 6 8 " / > < d 1 p 1 : U U I D > 3 8 1 b 5 c 1 7 - 1 e 3 5 - 4 5 f b - b b 7 2 - b 1 f 9 b a c d 6 e 6 0 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 1 0   �   1 9 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7 6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2 0 & a m p ; 3 2 ; & a m p ; 2 2 4 ; & a m p ; 3 2 ; 4 9 & a m p ; 3 2 ; s a l a r i & a m p ; 2 3 3 ; s < / d 1 p 1 : N a m e > < d 1 p 1 : O b j e c t T y p e > E l e m e n t < / d 1 p 1 : O b j e c t T y p e > < d 1 p 1 : P a r e n t   z : R e f = " i 8 5 2 9 " / > < d 1 p 1 : U U I D > 5 6 f e 3 0 b 2 - d 6 4 f - 4 3 7 7 - b 0 7 5 - d c f e 4 b e 4 b d e 6 < / d 1 p 1 : U U I D > < d 1 p 1 : _ p r o p e r t i e s   z : I d = " i 8 7 7 7 "   i : t y p e = " d 1 p 1 : M D M P r o p e r t i e s " > < d 1 p 1 : P a r e n t   z : R e f = " i 8 7 7 6 " / > < d 1 p 1 : U U I D > b c 1 1 8 0 f 5 - 8 d 5 6 - 4 5 b 3 - 8 f a 6 - 3 c 0 4 1 3 4 4 a a c 6 < / d 1 p 1 : U U I D > < d 1 p 1 : _ e l e m e n t s > < d 2 : a n y T y p e   z : I d = " i 8 7 7 8 "   i : t y p e = " d 1 p 1 : M D M P r o p e r t y " > < d 1 p 1 : N a m e > S i g L e t t e r < / d 1 p 1 : N a m e > < d 1 p 1 : P a r e n t   z : R e f = " i 8 7 7 6 " / > < d 1 p 1 : U U I D > 7 7 9 f 6 7 4 5 - 1 3 d 2 - 4 a 4 9 - a 2 e 1 - a 3 7 1 3 c 6 c 6 9 0 7 < / d 1 p 1 : U U I D > < d 1 p 1 : _ p r o p e r t i e s   z : I d = " i 8 7 7 9 "   i : t y p e = " d 1 p 1 : M D M P r o p e r t i e s " > < d 1 p 1 : P a r e n t   z : R e f = " i 8 7 7 8 " / > < d 1 p 1 : U U I D > 4 0 b e 7 b b 3 - 6 7 e 2 - 4 e 0 9 - b 5 0 b - 9 3 6 4 f 3 2 5 c 6 4 1 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8 0 " > < d 1 p 1 : U U I D > 7 e b 3 e 8 c 6 - 4 7 9 e - 4 2 c d - a a b 7 - d 1 2 7 e c c 5 b 9 8 7 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7 7 " / > < d 1 p 1 : V a l u e   i : t y p e = " d 1 : s t r i n g " > < / d 1 p 1 : V a l u e > < / d 2 : a n y T y p e > < d 2 : a n y T y p e   z : I d = " i 8 7 8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7 6 " / > < d 1 p 1 : U U I D > 3 c 4 9 4 8 a e - 5 e 8 9 - 4 a d d - 8 4 3 f - b 9 4 2 f 0 5 2 8 2 e 2 < / d 1 p 1 : U U I D > < d 1 p 1 : C o n t a i n e r   z : R e f = " i 8 7 7 7 " / > < d 1 p 1 : V a l u e   i : t y p e = " d 1 : s t r i n g " > ' T 9 3 ' ! A F : A F 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8 2 " > < d 1 p 1 : U U I D > e 0 2 2 1 2 2 d - 0 9 5 a - 4 e 5 6 - 9 e 5 1 - f 9 8 a 8 c 4 1 f 6 4 a < / d 1 p 1 : U U I D > < d 1 p 1 : _ e l e m e n t s > < d 2 : a n y T y p e   z : R e f = " i 8 7 7 8 " / > < d 2 : a n y T y p e   z : R e f = " i 8 7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8 3 "   i : t y p e = " d 1 p 1 : L a b e l " > < d 1 p 1 : P a r e n t   z : R e f = " i 8 7 7 6 " / > < d 1 p 1 : U U I D > a 9 f b 7 0 1 7 - 6 f 5 d - 4 1 7 6 - b d 4 7 - c 8 3 7 8 6 4 4 0 b 3 b 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 2 0   �   4 9 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8 4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5 0 & a m p ; 3 2 ; & a m p ; 2 2 4 ; & a m p ; 3 2 ; 1 9 9 & a m p ; 3 2 ; s a l a r i & a m p ; 2 3 3 ; s < / d 1 p 1 : N a m e > < d 1 p 1 : O b j e c t T y p e > E l e m e n t < / d 1 p 1 : O b j e c t T y p e > < d 1 p 1 : P a r e n t   z : R e f = " i 8 5 2 9 " / > < d 1 p 1 : U U I D > c 2 5 1 0 f a 0 - 9 3 c 0 - 4 a 5 8 - 8 1 d f - 3 2 a 9 b d 2 b c 0 e d < / d 1 p 1 : U U I D > < d 1 p 1 : _ p r o p e r t i e s   z : I d = " i 8 7 8 5 "   i : t y p e = " d 1 p 1 : M D M P r o p e r t i e s " > < d 1 p 1 : P a r e n t   z : R e f = " i 8 7 8 4 " / > < d 1 p 1 : U U I D > 5 6 d 0 9 4 a 9 - 1 1 9 e - 4 5 7 3 - 8 1 0 3 - c e 4 a f e 1 1 e 2 9 e < / d 1 p 1 : U U I D > < d 1 p 1 : _ e l e m e n t s > < d 2 : a n y T y p e   z : I d = " i 8 7 8 6 "   i : t y p e = " d 1 p 1 : M D M P r o p e r t y " > < d 1 p 1 : N a m e > S i g L e t t e r < / d 1 p 1 : N a m e > < d 1 p 1 : P a r e n t   z : R e f = " i 8 7 8 4 " / > < d 1 p 1 : U U I D > b 8 6 d 1 0 d d - b c 4 f - 4 d d b - 9 9 4 4 - 3 4 d a f 6 a 9 b 1 1 3 < / d 1 p 1 : U U I D > < d 1 p 1 : _ p r o p e r t i e s   z : I d = " i 8 7 8 7 "   i : t y p e = " d 1 p 1 : M D M P r o p e r t i e s " > < d 1 p 1 : P a r e n t   z : R e f = " i 8 7 8 6 " / > < d 1 p 1 : U U I D > 2 2 9 b f b c 4 - b 4 4 8 - 4 1 2 5 - b e 9 4 - 8 8 0 d 2 4 d 6 d d 9 d 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8 8 " > < d 1 p 1 : U U I D > 1 f 2 c 1 b 2 4 - f c 8 2 - 4 6 a 4 - 8 2 e c - 2 b 0 9 1 a b 5 0 0 a 0 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8 5 " / > < d 1 p 1 : V a l u e   i : t y p e = " d 1 : s t r i n g " > < / d 1 p 1 : V a l u e > < / d 2 : a n y T y p e > < d 2 : a n y T y p e   z : I d = " i 8 7 8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8 4 " / > < d 1 p 1 : U U I D > c f 6 0 9 9 6 c - 2 7 2 0 - 4 4 7 5 - 9 3 a b - c 2 b 2 2 f 8 0 c 1 2 b < / d 1 p 1 : U U I D > < d 1 p 1 : C o n t a i n e r   z : R e f = " i 8 7 8 5 " / > < d 1 p 1 : V a l u e   i : t y p e = " d 1 : s t r i n g " > ' T 9 3 ' ! A G : A G 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9 0 " > < d 1 p 1 : U U I D > f 5 9 3 0 f 6 6 - c b e 6 - 4 5 f b - b c 9 f - 1 4 c 8 5 9 6 6 8 d b b < / d 1 p 1 : U U I D > < d 1 p 1 : _ e l e m e n t s > < d 2 : a n y T y p e   z : R e f = " i 8 7 8 6 " / > < d 2 : a n y T y p e   z : R e f = " i 8 7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9 1 "   i : t y p e = " d 1 p 1 : L a b e l " > < d 1 p 1 : P a r e n t   z : R e f = " i 8 7 8 4 " / > < d 1 p 1 : U U I D > 7 0 3 7 e 5 f d - 8 5 4 0 - 4 2 d e - b 7 3 d - 6 6 6 9 0 3 a 2 a 5 2 0 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 5 0   �   1 9 9 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7 9 2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2 0 0 & a m p ; 3 2 ; & a m p ; 2 2 4 ; & a m p ; 3 2 ; 4 9 9 & a m p ; 3 2 ; s a l a r i & a m p ; 2 3 3 ; s < / d 1 p 1 : N a m e > < d 1 p 1 : O b j e c t T y p e > E l e m e n t < / d 1 p 1 : O b j e c t T y p e > < d 1 p 1 : P a r e n t   z : R e f = " i 8 5 2 9 " / > < d 1 p 1 : U U I D > 3 4 6 0 5 0 f c - 0 2 3 b - 4 c 6 3 - 8 1 6 c - 2 5 2 d f d f 4 6 c b 3 < / d 1 p 1 : U U I D > < d 1 p 1 : _ p r o p e r t i e s   z : I d = " i 8 7 9 3 "   i : t y p e = " d 1 p 1 : M D M P r o p e r t i e s " > < d 1 p 1 : P a r e n t   z : R e f = " i 8 7 9 2 " / > < d 1 p 1 : U U I D > 9 2 a 3 5 b 5 0 - d 9 2 8 - 4 3 2 7 - 8 e f 2 - 4 b 5 1 5 4 d d 5 0 b 1 < / d 1 p 1 : U U I D > < d 1 p 1 : _ e l e m e n t s > < d 2 : a n y T y p e   z : I d = " i 8 7 9 4 "   i : t y p e = " d 1 p 1 : M D M P r o p e r t y " > < d 1 p 1 : N a m e > S i g L e t t e r < / d 1 p 1 : N a m e > < d 1 p 1 : P a r e n t   z : R e f = " i 8 7 9 2 " / > < d 1 p 1 : U U I D > 0 d 2 b 4 2 7 3 - b 1 4 c - 4 9 6 b - 9 3 1 5 - d 0 f 1 0 9 c b 8 3 b 4 < / d 1 p 1 : U U I D > < d 1 p 1 : _ p r o p e r t i e s   z : I d = " i 8 7 9 5 "   i : t y p e = " d 1 p 1 : M D M P r o p e r t i e s " > < d 1 p 1 : P a r e n t   z : R e f = " i 8 7 9 4 " / > < d 1 p 1 : U U I D > d 4 a 7 e 8 7 c - a 9 2 7 - 4 0 e 7 - 8 1 9 7 - 0 5 1 f 1 9 8 2 b 5 e b 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7 9 6 " > < d 1 p 1 : U U I D > b f e 4 8 d 7 0 - 9 5 c 3 - 4 6 f 7 - a a 7 5 - 4 7 c 1 b 2 7 7 3 5 6 f 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9 3 " / > < d 1 p 1 : V a l u e   i : t y p e = " d 1 : s t r i n g " > < / d 1 p 1 : V a l u e > < / d 2 : a n y T y p e > < d 2 : a n y T y p e   z : I d = " i 8 7 9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7 9 2 " / > < d 1 p 1 : U U I D > 1 7 7 c a 2 2 1 - e 0 c e - 4 b d c - 8 5 b 0 - b 9 9 d 0 1 9 d 2 6 2 2 < / d 1 p 1 : U U I D > < d 1 p 1 : C o n t a i n e r   z : R e f = " i 8 7 9 3 " / > < d 1 p 1 : V a l u e   i : t y p e = " d 1 : s t r i n g " > ' T 9 3 ' ! A H : A H 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7 9 8 " > < d 1 p 1 : U U I D > 6 f 4 d 7 d e 8 - 4 d 6 9 - 4 9 1 4 - a b 6 a - 9 8 1 c d f 8 0 c 3 f 8 < / d 1 p 1 : U U I D > < d 1 p 1 : _ e l e m e n t s > < d 2 : a n y T y p e   z : R e f = " i 8 7 9 4 " / > < d 2 : a n y T y p e   z : R e f = " i 8 7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7 9 9 "   i : t y p e = " d 1 p 1 : L a b e l " > < d 1 p 1 : P a r e n t   z : R e f = " i 8 7 9 2 " / > < d 1 p 1 : U U I D > 0 9 2 7 b 1 2 9 - 4 a a 7 - 4 7 b 6 - b 0 a 3 - 9 9 6 a 2 b 8 6 2 a 7 2 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 2 0 0   �   4 9 9 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0 0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5 0 0 & a m p ; 3 2 ; & a m p ; 2 2 4 ; & a m p ; 3 2 ; 1 9 9 9 & a m p ; 3 2 ; s a l a r i & a m p ; 2 3 3 ; s < / d 1 p 1 : N a m e > < d 1 p 1 : O b j e c t T y p e > E l e m e n t < / d 1 p 1 : O b j e c t T y p e > < d 1 p 1 : P a r e n t   z : R e f = " i 8 5 2 9 " / > < d 1 p 1 : U U I D > b 9 c 8 d 6 e 4 - 3 d 2 d - 4 d 6 4 - 8 e f b - 3 e 9 3 c 1 a f 0 a 3 2 < / d 1 p 1 : U U I D > < d 1 p 1 : _ p r o p e r t i e s   z : I d = " i 8 8 0 1 "   i : t y p e = " d 1 p 1 : M D M P r o p e r t i e s " > < d 1 p 1 : P a r e n t   z : R e f = " i 8 8 0 0 " / > < d 1 p 1 : U U I D > 3 7 c 7 a a 4 1 - 8 2 c d - 4 6 4 7 - a 2 e 8 - 8 3 5 9 e 0 6 9 e 1 1 e < / d 1 p 1 : U U I D > < d 1 p 1 : _ e l e m e n t s > < d 2 : a n y T y p e   z : I d = " i 8 8 0 2 "   i : t y p e = " d 1 p 1 : M D M P r o p e r t y " > < d 1 p 1 : N a m e > S i g L e t t e r < / d 1 p 1 : N a m e > < d 1 p 1 : P a r e n t   z : R e f = " i 8 8 0 0 " / > < d 1 p 1 : U U I D > 0 d a 0 a d 1 4 - 8 d 0 0 - 4 7 3 c - a 8 0 f - 8 3 7 2 6 d d 7 2 5 0 d < / d 1 p 1 : U U I D > < d 1 p 1 : _ p r o p e r t i e s   z : I d = " i 8 8 0 3 "   i : t y p e = " d 1 p 1 : M D M P r o p e r t i e s " > < d 1 p 1 : P a r e n t   z : R e f = " i 8 8 0 2 " / > < d 1 p 1 : U U I D > 5 2 7 c 3 e c b - 6 4 2 8 - 4 6 2 2 - b 1 f 7 - 0 c f 0 d 6 5 d 4 c e 5 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0 4 " > < d 1 p 1 : U U I D > e 2 0 a c 3 5 5 - 3 6 8 1 - 4 5 d f - 8 4 8 7 - 1 e 2 0 a d 7 7 b 5 c 2 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0 1 " / > < d 1 p 1 : V a l u e   i : t y p e = " d 1 : s t r i n g " > < / d 1 p 1 : V a l u e > < / d 2 : a n y T y p e > < d 2 : a n y T y p e   z : I d = " i 8 8 0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0 0 " / > < d 1 p 1 : U U I D > 1 9 4 1 8 8 c 4 - c 5 b 2 - 4 f 8 8 - 8 6 4 1 - a 0 7 4 8 d d 0 3 c 1 2 < / d 1 p 1 : U U I D > < d 1 p 1 : C o n t a i n e r   z : R e f = " i 8 8 0 1 " / > < d 1 p 1 : V a l u e   i : t y p e = " d 1 : s t r i n g " > ' T 9 3 ' ! A I : A I 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0 6 " > < d 1 p 1 : U U I D > 7 5 d 8 5 b f c - c 7 5 9 - 4 6 2 d - 8 e 5 0 - 4 0 6 4 e b 3 c b 7 6 7 < / d 1 p 1 : U U I D > < d 1 p 1 : _ e l e m e n t s > < d 2 : a n y T y p e   z : R e f = " i 8 8 0 2 " / > < d 2 : a n y T y p e   z : R e f = " i 8 8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0 7 "   i : t y p e = " d 1 p 1 : L a b e l " > < d 1 p 1 : P a r e n t   z : R e f = " i 8 8 0 0 " / > < d 1 p 1 : U U I D > c c 8 9 2 d f 9 - b f e 0 - 4 c f 0 - a 6 b 3 - 5 7 a c b 5 5 3 8 2 2 0 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 5 0 0   �   1 9 9 9 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0 8 "   i : t y p e = " d 1 p 1 : E l e m e n t " > < d 1 p 1 : N a m e > T a i l l e & a m p ; 3 2 ; d e & a m p ; 3 2 ; l & a m p ; 3 9 ; e n t r e p r i s e & a m p ; 3 2 ; o & a m p ; 2 4 9 ; & a m p ; 3 2 ; i l s & a m p ; 3 2 ; t r a v a i l l a i e n t & a m p ; 3 2 ; 1 2 & a m p ; 3 2 ; m o i s & a m p ; 3 2 ; a p r & a m p ; 2 3 2 ; s & a m p ; 3 2 ; l e & a m p ; 3 2 ; C I F & a m p ; 3 2 ; & a m p ; 4 5 ; & a m p ; 3 2 ; 2 0 0 0 & a m p ; 3 2 ; s a l a r i & a m p ; 2 3 3 ; s & a m p ; 3 2 ; e t & a m p ; 3 2 ; p l u s < / d 1 p 1 : N a m e > < d 1 p 1 : O b j e c t T y p e > E l e m e n t < / d 1 p 1 : O b j e c t T y p e > < d 1 p 1 : P a r e n t   z : R e f = " i 8 5 2 9 " / > < d 1 p 1 : U U I D > 8 9 6 0 4 6 d c - 1 f 9 2 - 4 4 a 9 - 8 6 4 a - 1 1 b c 1 6 e e b b 0 d < / d 1 p 1 : U U I D > < d 1 p 1 : _ p r o p e r t i e s   z : I d = " i 8 8 0 9 "   i : t y p e = " d 1 p 1 : M D M P r o p e r t i e s " > < d 1 p 1 : P a r e n t   z : R e f = " i 8 8 0 8 " / > < d 1 p 1 : U U I D > 6 0 8 e 6 1 6 a - 3 4 8 0 - 4 7 3 7 - a 8 5 8 - 2 3 3 8 3 0 3 7 d 7 0 0 < / d 1 p 1 : U U I D > < d 1 p 1 : _ e l e m e n t s > < d 2 : a n y T y p e   z : I d = " i 8 8 1 0 "   i : t y p e = " d 1 p 1 : M D M P r o p e r t y " > < d 1 p 1 : N a m e > S i g L e t t e r < / d 1 p 1 : N a m e > < d 1 p 1 : P a r e n t   z : R e f = " i 8 8 0 8 " / > < d 1 p 1 : U U I D > 8 4 4 1 2 3 9 3 - 1 3 c a - 4 4 1 0 - b d 7 f - 3 1 2 3 6 1 2 1 4 3 1 a < / d 1 p 1 : U U I D > < d 1 p 1 : _ p r o p e r t i e s   z : I d = " i 8 8 1 1 "   i : t y p e = " d 1 p 1 : M D M P r o p e r t i e s " > < d 1 p 1 : P a r e n t   z : R e f = " i 8 8 1 0 " / > < d 1 p 1 : U U I D > 4 3 c 2 a 4 3 6 - 2 8 d c - 4 1 c f - b 7 7 4 - 0 9 b 0 4 1 b 8 a 3 4 1 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1 2 " > < d 1 p 1 : U U I D > 6 5 9 7 7 c f e - f 6 a d - 4 8 e 8 - b c 8 6 - 5 6 8 7 b c f 2 9 c c c 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0 9 " / > < d 1 p 1 : V a l u e   i : t y p e = " d 1 : s t r i n g " > < / d 1 p 1 : V a l u e > < / d 2 : a n y T y p e > < d 2 : a n y T y p e   z : I d = " i 8 8 1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0 8 " / > < d 1 p 1 : U U I D > b 7 8 7 f 1 e 4 - 2 8 6 9 - 4 0 5 f - a 7 1 a - 5 2 5 3 b 8 a 2 3 d b d < / d 1 p 1 : U U I D > < d 1 p 1 : C o n t a i n e r   z : R e f = " i 8 8 0 9 " / > < d 1 p 1 : V a l u e   i : t y p e = " d 1 : s t r i n g " > ' T 9 3 ' ! A J : A J 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1 4 " > < d 1 p 1 : U U I D > d 2 e 1 7 b a 7 - 0 1 e 3 - 4 f 8 e - 8 3 d 5 - 7 a 2 e c 4 d f b f 5 2 < / d 1 p 1 : U U I D > < d 1 p 1 : _ e l e m e n t s > < d 2 : a n y T y p e   z : R e f = " i 8 8 1 0 " / > < d 2 : a n y T y p e   z : R e f = " i 8 8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1 5 "   i : t y p e = " d 1 p 1 : L a b e l " > < d 1 p 1 : P a r e n t   z : R e f = " i 8 8 0 8 " / > < d 1 p 1 : U U I D > 0 6 8 5 6 4 b d - e 0 2 8 - 4 6 7 3 - 9 2 1 2 - 7 0 d e d 7 1 1 0 0 1 7 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 T a i l l e   d e   l ' e n t r e p r i s e   o �   i l s   t r a v a i l l a i e n t   1 2   m o i s   a p r � s   l e   C I F   -   2 0 0 0   s a l a r i � s   e t   p l u s 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1 6 "   i : t y p e = " d 1 p 1 : E l e m e n t " > < d 1 p 1 : N a m e > D & a m p ; 2 3 3 ; p a r t e m e n t & a m p ; 3 2 ; d e & a m p ; 3 2 ; t r a v a i l & a m p ; 3 2 ; 1 2 & a m p ; 3 2 ; m o i s & a m p ; 3 2 ; a p r & a m p ; 2 3 2 ; s & a m p ; 3 2 ; l e & a m p ; 3 2 ; C I F & a m p ; 3 2 ; & a m p ; 4 5 ; & a m p ; 3 2 ; R e g i o n & a m p ; 3 2 ; P a r i s i e n n e < / d 1 p 1 : N a m e > < d 1 p 1 : O b j e c t T y p e > E l e m e n t < / d 1 p 1 : O b j e c t T y p e > < d 1 p 1 : P a r e n t   z : R e f = " i 8 5 2 9 " / > < d 1 p 1 : U U I D > b 6 9 b d 2 9 9 - b 9 c f - 4 f 1 9 - a 3 4 6 - 9 8 9 b e 1 9 b a 9 f d < / d 1 p 1 : U U I D > < d 1 p 1 : _ p r o p e r t i e s   z : I d = " i 8 8 1 7 "   i : t y p e = " d 1 p 1 : M D M P r o p e r t i e s " > < d 1 p 1 : P a r e n t   z : R e f = " i 8 8 1 6 " / > < d 1 p 1 : U U I D > 8 1 5 c 0 c 7 7 - 6 e 2 2 - 4 4 9 a - b c 2 4 - a 7 e b e 6 7 8 f 2 2 f < / d 1 p 1 : U U I D > < d 1 p 1 : _ e l e m e n t s > < d 2 : a n y T y p e   z : I d = " i 8 8 1 8 "   i : t y p e = " d 1 p 1 : M D M P r o p e r t y " > < d 1 p 1 : N a m e > S i g L e t t e r < / d 1 p 1 : N a m e > < d 1 p 1 : P a r e n t   z : R e f = " i 8 8 1 6 " / > < d 1 p 1 : U U I D > c 5 1 4 d 5 4 c - 6 3 4 5 - 4 e d a - 9 b 7 6 - 0 a 6 e b f a 3 c 1 9 2 < / d 1 p 1 : U U I D > < d 1 p 1 : _ p r o p e r t i e s   z : I d = " i 8 8 1 9 "   i : t y p e = " d 1 p 1 : M D M P r o p e r t i e s " > < d 1 p 1 : P a r e n t   z : R e f = " i 8 8 1 8 " / > < d 1 p 1 : U U I D > 9 2 8 c 6 e d 0 - a 4 e 0 - 4 8 5 c - 8 d 4 5 - e 2 6 c 8 8 5 9 6 2 4 9 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2 0 " > < d 1 p 1 : U U I D > f 1 9 3 d 3 5 3 - 2 4 e 2 - 4 d 1 e - b 7 9 9 - 8 4 9 e c c 4 4 b a d b 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1 7 " / > < d 1 p 1 : V a l u e   i : t y p e = " d 1 : s t r i n g " > < / d 1 p 1 : V a l u e > < / d 2 : a n y T y p e > < d 2 : a n y T y p e   z : I d = " i 8 8 2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1 6 " / > < d 1 p 1 : U U I D > d 1 4 2 9 3 f 5 - 4 2 b 3 - 4 1 6 2 - 9 4 5 0 - e d 0 b 2 7 6 7 4 e e 4 < / d 1 p 1 : U U I D > < d 1 p 1 : C o n t a i n e r   z : R e f = " i 8 8 1 7 " / > < d 1 p 1 : V a l u e   i : t y p e = " d 1 : s t r i n g " > ' T 9 3 ' ! A K : A K 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2 2 " > < d 1 p 1 : U U I D > b 4 1 1 6 6 4 e - 1 a 6 f - 4 f a c - 8 0 8 e - a f 1 6 3 d 2 c 1 6 b d < / d 1 p 1 : U U I D > < d 1 p 1 : _ e l e m e n t s > < d 2 : a n y T y p e   z : R e f = " i 8 8 1 8 " / > < d 2 : a n y T y p e   z : R e f = " i 8 8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2 3 "   i : t y p e = " d 1 p 1 : L a b e l " > < d 1 p 1 : P a r e n t   z : R e f = " i 8 8 1 6 " / > < d 1 p 1 : U U I D > f 4 3 4 b 1 8 5 - e b 7 c - 4 1 f 7 - b 0 9 f - b f 2 b 7 2 3 3 5 5 7 7 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 D � p a r t e m e n t   d e   t r a v a i l   1 2   m o i s   a p r � s   l e   C I F   -   R e g i o n   P a r i s i e n n e 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2 4 "   i : t y p e = " d 1 p 1 : E l e m e n t " > < d 1 p 1 : N a m e > D & a m p ; 2 3 3 ; p a r t e m e n t & a m p ; 3 2 ; d e & a m p ; 3 2 ; t r a v a i l & a m p ; 3 2 ; 1 2 & a m p ; 3 2 ; m o i s & a m p ; 3 2 ; a p r & a m p ; 2 3 2 ; s & a m p ; 3 2 ; l e & a m p ; 3 2 ; C I F & a m p ; 3 2 ; & a m p ; 4 5 ; & a m p ; 3 2 ; N o r d & a m p ; 3 2 ; O u e s t < / d 1 p 1 : N a m e > < d 1 p 1 : O b j e c t T y p e > E l e m e n t < / d 1 p 1 : O b j e c t T y p e > < d 1 p 1 : P a r e n t   z : R e f = " i 8 5 2 9 " / > < d 1 p 1 : U U I D > d f 8 0 3 0 e 7 - e 9 c 6 - 4 b 9 e - b c c 8 - 3 f 9 6 8 8 4 5 a f f 1 < / d 1 p 1 : U U I D > < d 1 p 1 : _ p r o p e r t i e s   z : I d = " i 8 8 2 5 "   i : t y p e = " d 1 p 1 : M D M P r o p e r t i e s " > < d 1 p 1 : P a r e n t   z : R e f = " i 8 8 2 4 " / > < d 1 p 1 : U U I D > 2 e 3 1 b 0 f e - 0 f 6 e - 4 0 b e - 9 d 0 8 - 0 3 0 7 f f b 1 0 b 5 f < / d 1 p 1 : U U I D > < d 1 p 1 : _ e l e m e n t s > < d 2 : a n y T y p e   z : I d = " i 8 8 2 6 "   i : t y p e = " d 1 p 1 : M D M P r o p e r t y " > < d 1 p 1 : N a m e > S i g L e t t e r < / d 1 p 1 : N a m e > < d 1 p 1 : P a r e n t   z : R e f = " i 8 8 2 4 " / > < d 1 p 1 : U U I D > e 5 7 9 1 a 1 c - 9 6 4 3 - 4 a 9 e - 8 b 4 c - 1 2 f 2 5 5 f a 0 b 0 8 < / d 1 p 1 : U U I D > < d 1 p 1 : _ p r o p e r t i e s   z : I d = " i 8 8 2 7 "   i : t y p e = " d 1 p 1 : M D M P r o p e r t i e s " > < d 1 p 1 : P a r e n t   z : R e f = " i 8 8 2 6 " / > < d 1 p 1 : U U I D > 3 5 1 6 4 8 6 e - 7 1 1 a - 4 b 5 d - 8 9 d 9 - 0 e 8 5 0 4 a 8 1 3 a f 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2 8 " > < d 1 p 1 : U U I D > 5 6 2 b 3 0 3 d - d 5 0 2 - 4 d 6 1 - 8 2 1 1 - 0 3 9 a 9 1 f 8 9 1 b 0 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2 5 " / > < d 1 p 1 : V a l u e   i : t y p e = " d 1 : s t r i n g " > < / d 1 p 1 : V a l u e > < / d 2 : a n y T y p e > < d 2 : a n y T y p e   z : I d = " i 8 8 2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2 4 " / > < d 1 p 1 : U U I D > 1 e f e 0 0 0 d - b a 0 2 - 4 a 2 5 - b 8 2 1 - 0 a c a 8 c 5 9 e c 3 1 < / d 1 p 1 : U U I D > < d 1 p 1 : C o n t a i n e r   z : R e f = " i 8 8 2 5 " / > < d 1 p 1 : V a l u e   i : t y p e = " d 1 : s t r i n g " > ' T 9 3 ' ! A L : A L 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3 0 " > < d 1 p 1 : U U I D > e 3 c 0 8 b c b - e e 1 4 - 4 b b 4 - 8 e 5 9 - 7 a 2 9 e a 2 4 0 0 a c < / d 1 p 1 : U U I D > < d 1 p 1 : _ e l e m e n t s > < d 2 : a n y T y p e   z : R e f = " i 8 8 2 6 " / > < d 2 : a n y T y p e   z : R e f = " i 8 8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3 1 "   i : t y p e = " d 1 p 1 : L a b e l " > < d 1 p 1 : P a r e n t   z : R e f = " i 8 8 2 4 " / > < d 1 p 1 : U U I D > a 7 1 8 c c 8 f - 4 1 0 6 - 4 b 4 0 - 8 c c 0 - 5 6 1 d 0 c c 6 e a b a 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 D � p a r t e m e n t   d e   t r a v a i l   1 2   m o i s   a p r � s   l e   C I F   -   N o r d   O u e s t 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3 2 "   i : t y p e = " d 1 p 1 : E l e m e n t " > < d 1 p 1 : N a m e > D & a m p ; 2 3 3 ; p a r t e m e n t & a m p ; 3 2 ; d e & a m p ; 3 2 ; t r a v a i l & a m p ; 3 2 ; 1 2 & a m p ; 3 2 ; m o i s & a m p ; 3 2 ; a p r & a m p ; 2 3 2 ; s & a m p ; 3 2 ; l e & a m p ; 3 2 ; C I F & a m p ; 3 2 ; & a m p ; 4 5 ; & a m p ; 3 2 ; N o r d & a m p ; 3 2 ; E s t < / d 1 p 1 : N a m e > < d 1 p 1 : O b j e c t T y p e > E l e m e n t < / d 1 p 1 : O b j e c t T y p e > < d 1 p 1 : P a r e n t   z : R e f = " i 8 5 2 9 " / > < d 1 p 1 : U U I D > 0 1 2 c 0 b 6 0 - 8 0 5 5 - 4 6 d f - 8 4 1 7 - b 5 c 8 4 c 2 4 6 b 6 4 < / d 1 p 1 : U U I D > < d 1 p 1 : _ p r o p e r t i e s   z : I d = " i 8 8 3 3 "   i : t y p e = " d 1 p 1 : M D M P r o p e r t i e s " > < d 1 p 1 : P a r e n t   z : R e f = " i 8 8 3 2 " / > < d 1 p 1 : U U I D > 4 7 a 6 0 8 0 2 - 6 9 4 9 - 4 9 1 9 - 8 3 b e - c 1 c b 5 c 5 d d 2 6 2 < / d 1 p 1 : U U I D > < d 1 p 1 : _ e l e m e n t s > < d 2 : a n y T y p e   z : I d = " i 8 8 3 4 "   i : t y p e = " d 1 p 1 : M D M P r o p e r t y " > < d 1 p 1 : N a m e > S i g L e t t e r < / d 1 p 1 : N a m e > < d 1 p 1 : P a r e n t   z : R e f = " i 8 8 3 2 " / > < d 1 p 1 : U U I D > 4 6 7 b b 9 c 5 - 7 a 5 7 - 4 d c 4 - 8 0 7 4 - 3 6 f 0 e 9 1 1 e 3 b 5 < / d 1 p 1 : U U I D > < d 1 p 1 : _ p r o p e r t i e s   z : I d = " i 8 8 3 5 "   i : t y p e = " d 1 p 1 : M D M P r o p e r t i e s " > < d 1 p 1 : P a r e n t   z : R e f = " i 8 8 3 4 " / > < d 1 p 1 : U U I D > 6 f 1 d 1 a 3 8 - 2 e d c - 4 e b 2 - a 3 5 6 - e 8 3 1 e 2 5 7 d 7 b 7 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3 6 " > < d 1 p 1 : U U I D > f e d 4 1 1 5 a - 3 1 0 3 - 4 b e 1 - 8 4 9 0 - 6 1 4 f 1 5 3 1 b c d 7 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3 3 " / > < d 1 p 1 : V a l u e   i : t y p e = " d 1 : s t r i n g " > < / d 1 p 1 : V a l u e > < / d 2 : a n y T y p e > < d 2 : a n y T y p e   z : I d = " i 8 8 3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3 2 " / > < d 1 p 1 : U U I D > 7 8 5 c 3 8 5 4 - 0 d 2 5 - 4 6 f a - a c a 1 - 8 0 f e 6 e f 9 4 f a c < / d 1 p 1 : U U I D > < d 1 p 1 : C o n t a i n e r   z : R e f = " i 8 8 3 3 " / > < d 1 p 1 : V a l u e   i : t y p e = " d 1 : s t r i n g " > ' T 9 3 ' ! A M : A M 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3 8 " > < d 1 p 1 : U U I D > 7 d a b 0 a 2 d - c e 1 3 - 4 5 2 1 - b f e f - 3 3 d 2 9 9 a f 1 f b e < / d 1 p 1 : U U I D > < d 1 p 1 : _ e l e m e n t s > < d 2 : a n y T y p e   z : R e f = " i 8 8 3 4 " / > < d 2 : a n y T y p e   z : R e f = " i 8 8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3 9 "   i : t y p e = " d 1 p 1 : L a b e l " > < d 1 p 1 : P a r e n t   z : R e f = " i 8 8 3 2 " / > < d 1 p 1 : U U I D > 3 6 9 8 8 5 4 5 - 8 6 f c - 4 3 a 2 - a 3 3 a - 5 d 4 d 6 9 7 8 b b 3 e 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 D � p a r t e m e n t   d e   t r a v a i l   1 2   m o i s   a p r � s   l e   C I F   -   N o r d   E s t 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4 0 "   i : t y p e = " d 1 p 1 : E l e m e n t " > < d 1 p 1 : N a m e > D & a m p ; 2 3 3 ; p a r t e m e n t & a m p ; 3 2 ; d e & a m p ; 3 2 ; t r a v a i l & a m p ; 3 2 ; 1 2 & a m p ; 3 2 ; m o i s & a m p ; 3 2 ; a p r & a m p ; 2 3 2 ; s & a m p ; 3 2 ; l e & a m p ; 3 2 ; C I F & a m p ; 3 2 ; & a m p ; 4 5 ; & a m p ; 3 2 ; S u d & a m p ; 3 2 ; O u e s t < / d 1 p 1 : N a m e > < d 1 p 1 : O b j e c t T y p e > E l e m e n t < / d 1 p 1 : O b j e c t T y p e > < d 1 p 1 : P a r e n t   z : R e f = " i 8 5 2 9 " / > < d 1 p 1 : U U I D > 2 2 1 5 5 b b 4 - 7 7 5 b - 4 b 7 6 - 8 c d 4 - 3 9 1 7 1 e 1 b 2 a f d < / d 1 p 1 : U U I D > < d 1 p 1 : _ p r o p e r t i e s   z : I d = " i 8 8 4 1 "   i : t y p e = " d 1 p 1 : M D M P r o p e r t i e s " > < d 1 p 1 : P a r e n t   z : R e f = " i 8 8 4 0 " / > < d 1 p 1 : U U I D > 7 9 f 4 1 9 5 d - 4 8 a 2 - 4 a e 3 - b c 6 6 - 8 3 e 7 8 9 8 1 2 9 a 0 < / d 1 p 1 : U U I D > < d 1 p 1 : _ e l e m e n t s > < d 2 : a n y T y p e   z : I d = " i 8 8 4 2 "   i : t y p e = " d 1 p 1 : M D M P r o p e r t y " > < d 1 p 1 : N a m e > S i g L e t t e r < / d 1 p 1 : N a m e > < d 1 p 1 : P a r e n t   z : R e f = " i 8 8 4 0 " / > < d 1 p 1 : U U I D > 9 0 e 5 e b d 0 - 1 1 a d - 4 3 8 c - 8 0 4 f - e f 3 a d 3 2 5 b b f 7 < / d 1 p 1 : U U I D > < d 1 p 1 : _ p r o p e r t i e s   z : I d = " i 8 8 4 3 "   i : t y p e = " d 1 p 1 : M D M P r o p e r t i e s " > < d 1 p 1 : P a r e n t   z : R e f = " i 8 8 4 2 " / > < d 1 p 1 : U U I D > 5 4 0 0 e f 7 a - 6 1 7 2 - 4 a 9 3 - b 1 7 2 - 2 b 3 d 5 a 5 2 d 7 0 8 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4 4 " > < d 1 p 1 : U U I D > 0 0 a 7 1 e 2 4 - 4 0 0 c - 4 d 8 e - a 6 b e - 7 b f 4 7 7 9 b 3 1 4 b 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4 1 " / > < d 1 p 1 : V a l u e   i : t y p e = " d 1 : s t r i n g " > < / d 1 p 1 : V a l u e > < / d 2 : a n y T y p e > < d 2 : a n y T y p e   z : I d = " i 8 8 4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4 0 " / > < d 1 p 1 : U U I D > 9 0 0 e 9 0 3 0 - 3 9 0 9 - 4 d 6 e - a b 7 f - 4 a 2 2 2 7 9 4 e 6 3 f < / d 1 p 1 : U U I D > < d 1 p 1 : C o n t a i n e r   z : R e f = " i 8 8 4 1 " / > < d 1 p 1 : V a l u e   i : t y p e = " d 1 : s t r i n g " > ' T 9 3 ' ! A N : A N 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4 6 " > < d 1 p 1 : U U I D > e 1 5 f 6 b 7 5 - 3 b 6 4 - 4 b e 7 - b e d 6 - 2 4 f c 5 9 a 2 e f b 9 < / d 1 p 1 : U U I D > < d 1 p 1 : _ e l e m e n t s > < d 2 : a n y T y p e   z : R e f = " i 8 8 4 2 " / > < d 2 : a n y T y p e   z : R e f = " i 8 8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4 7 "   i : t y p e = " d 1 p 1 : L a b e l " > < d 1 p 1 : P a r e n t   z : R e f = " i 8 8 4 0 " / > < d 1 p 1 : U U I D > 6 9 8 a 4 6 c d - a 6 3 c - 4 7 f e - b f a a - 5 8 2 4 5 2 4 2 f a 7 4 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 D � p a r t e m e n t   d e   t r a v a i l   1 2   m o i s   a p r � s   l e   C I F   -   S u d   O u e s t 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4 8 "   i : t y p e = " d 1 p 1 : E l e m e n t " > < d 1 p 1 : N a m e > D & a m p ; 2 3 3 ; p a r t e m e n t & a m p ; 3 2 ; d e & a m p ; 3 2 ; t r a v a i l & a m p ; 3 2 ; 1 2 & a m p ; 3 2 ; m o i s & a m p ; 3 2 ; a p r & a m p ; 2 3 2 ; s & a m p ; 3 2 ; l e & a m p ; 3 2 ; C I F & a m p ; 3 2 ; & a m p ; 4 5 ; & a m p ; 3 2 ; S u d & a m p ; 3 2 ; E s t < / d 1 p 1 : N a m e > < d 1 p 1 : O b j e c t T y p e > E l e m e n t < / d 1 p 1 : O b j e c t T y p e > < d 1 p 1 : P a r e n t   z : R e f = " i 8 5 2 9 " / > < d 1 p 1 : U U I D > 4 2 6 6 0 c 7 a - 5 d c c - 4 3 a c - b b e 7 - 5 e 2 5 d 6 f 1 8 c e 4 < / d 1 p 1 : U U I D > < d 1 p 1 : _ p r o p e r t i e s   z : I d = " i 8 8 4 9 "   i : t y p e = " d 1 p 1 : M D M P r o p e r t i e s " > < d 1 p 1 : P a r e n t   z : R e f = " i 8 8 4 8 " / > < d 1 p 1 : U U I D > 1 6 5 2 1 e 6 d - 4 5 7 d - 4 4 2 a - b a e 0 - b 0 f d 2 6 a 3 f 0 5 4 < / d 1 p 1 : U U I D > < d 1 p 1 : _ e l e m e n t s > < d 2 : a n y T y p e   z : I d = " i 8 8 5 0 "   i : t y p e = " d 1 p 1 : M D M P r o p e r t y " > < d 1 p 1 : N a m e > S i g L e t t e r < / d 1 p 1 : N a m e > < d 1 p 1 : P a r e n t   z : R e f = " i 8 8 4 8 " / > < d 1 p 1 : U U I D > a 2 3 6 a 4 9 a - 7 f 4 7 - 4 b 9 c - 9 3 e f - 1 a 4 7 9 2 4 8 1 9 5 9 < / d 1 p 1 : U U I D > < d 1 p 1 : _ p r o p e r t i e s   z : I d = " i 8 8 5 1 "   i : t y p e = " d 1 p 1 : M D M P r o p e r t i e s " > < d 1 p 1 : P a r e n t   z : R e f = " i 8 8 5 0 " / > < d 1 p 1 : U U I D > f f 6 3 d 7 a a - a 0 6 9 - 4 9 3 b - b a 1 e - 7 a d a 0 9 e 6 6 2 d a 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5 2 " > < d 1 p 1 : U U I D > 9 f 9 2 3 5 2 f - c d e 3 - 4 8 3 0 - b 3 6 6 - 6 0 5 3 1 5 7 3 9 f 0 8 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4 9 " / > < d 1 p 1 : V a l u e   i : t y p e = " d 1 : s t r i n g " > < / d 1 p 1 : V a l u e > < / d 2 : a n y T y p e > < d 2 : a n y T y p e   z : I d = " i 8 8 5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4 8 " / > < d 1 p 1 : U U I D > f 2 5 8 f 9 7 d - d c 7 d - 4 e 4 e - 8 1 5 d - a e 2 0 d 0 1 d 3 c e 5 < / d 1 p 1 : U U I D > < d 1 p 1 : C o n t a i n e r   z : R e f = " i 8 8 4 9 " / > < d 1 p 1 : V a l u e   i : t y p e = " d 1 : s t r i n g " > ' T 9 3 ' ! A O : A O 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5 4 " > < d 1 p 1 : U U I D > 0 c b 4 3 f 3 2 - d 7 a 9 - 4 0 e f - a b 0 1 - 1 d c 4 d 4 f d 1 2 1 3 < / d 1 p 1 : U U I D > < d 1 p 1 : _ e l e m e n t s > < d 2 : a n y T y p e   z : R e f = " i 8 8 5 0 " / > < d 2 : a n y T y p e   z : R e f = " i 8 8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5 5 "   i : t y p e = " d 1 p 1 : L a b e l " > < d 1 p 1 : P a r e n t   z : R e f = " i 8 8 4 8 " / > < d 1 p 1 : U U I D > 8 a 7 0 d 0 2 f - 8 e 4 b - 4 f 6 f - b a 3 a - 4 e 6 0 5 9 0 3 d 7 d b 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 D � p a r t e m e n t   d e   t r a v a i l   1 2   m o i s   a p r � s   l e   C I F   -   S u d   E s t 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5 6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S T & a m p ; 3 2 ; A g r i c u l t u r e < / d 1 p 1 : N a m e > < d 1 p 1 : O b j e c t T y p e > E l e m e n t < / d 1 p 1 : O b j e c t T y p e > < d 1 p 1 : P a r e n t   z : R e f = " i 8 5 2 9 " / > < d 1 p 1 : U U I D > 9 c 9 a 8 c 8 e - 4 2 b a - 4 d 4 f - b 5 4 8 - 3 d a b 9 5 e f 3 d 0 4 < / d 1 p 1 : U U I D > < d 1 p 1 : _ p r o p e r t i e s   z : I d = " i 8 8 5 7 "   i : t y p e = " d 1 p 1 : M D M P r o p e r t i e s " > < d 1 p 1 : P a r e n t   z : R e f = " i 8 8 5 6 " / > < d 1 p 1 : U U I D > e c f 2 6 2 b 3 - 9 b 2 c - 4 6 1 d - 9 6 1 9 - 4 9 e f a 6 7 f b e c b < / d 1 p 1 : U U I D > < d 1 p 1 : _ e l e m e n t s > < d 2 : a n y T y p e   z : I d = " i 8 8 5 8 "   i : t y p e = " d 1 p 1 : M D M P r o p e r t y " > < d 1 p 1 : N a m e > S i g L e t t e r < / d 1 p 1 : N a m e > < d 1 p 1 : P a r e n t   z : R e f = " i 8 8 5 6 " / > < d 1 p 1 : U U I D > 2 1 4 4 d 5 9 a - a f 5 1 - 4 3 7 b - b a 2 d - c a 0 d f 3 f 9 b 9 3 d < / d 1 p 1 : U U I D > < d 1 p 1 : _ p r o p e r t i e s   z : I d = " i 8 8 5 9 "   i : t y p e = " d 1 p 1 : M D M P r o p e r t i e s " > < d 1 p 1 : P a r e n t   z : R e f = " i 8 8 5 8 " / > < d 1 p 1 : U U I D > a 8 c 8 4 9 0 1 - e 6 c a - 4 2 7 b - b b 8 e - 7 b b e 0 0 f a 4 0 1 d 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6 0 " > < d 1 p 1 : U U I D > 0 0 d f a 7 0 f - f a 1 f - 4 1 7 6 - 8 b e a - 2 5 1 8 9 3 d 1 c 8 2 d 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5 7 " / > < d 1 p 1 : V a l u e   i : t y p e = " d 1 : s t r i n g " > < / d 1 p 1 : V a l u e > < / d 2 : a n y T y p e > < d 2 : a n y T y p e   z : I d = " i 8 8 6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5 6 " / > < d 1 p 1 : U U I D > 7 6 9 7 b 9 b 6 - 2 6 a d - 4 1 f e - b 4 d 4 - c 8 0 4 0 7 9 4 7 3 a 2 < / d 1 p 1 : U U I D > < d 1 p 1 : C o n t a i n e r   z : R e f = " i 8 8 5 7 " / > < d 1 p 1 : V a l u e   i : t y p e = " d 1 : s t r i n g " > ' T 9 3 ' ! A P : A P 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6 2 " > < d 1 p 1 : U U I D > 5 2 4 f b 9 5 8 - 9 6 1 3 - 4 9 b 6 - 9 a 7 b - 8 1 7 1 f 6 2 d f b a e < / d 1 p 1 : U U I D > < d 1 p 1 : _ e l e m e n t s > < d 2 : a n y T y p e   z : R e f = " i 8 8 5 8 " / > < d 2 : a n y T y p e   z : R e f = " i 8 8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6 3 "   i : t y p e = " d 1 p 1 : L a b e l " > < d 1 p 1 : P a r e n t   z : R e f = " i 8 8 5 6 " / > < d 1 p 1 : U U I D > d 8 7 8 0 5 d 0 - 4 b 3 2 - 4 7 2 c - a 6 e 9 - 0 c f 7 5 b 5 e 2 6 2 3 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 S T   A g r i c u l t u r e 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6 4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S T & a m p ; 3 2 ; I n d u s t r i e < / d 1 p 1 : N a m e > < d 1 p 1 : O b j e c t T y p e > E l e m e n t < / d 1 p 1 : O b j e c t T y p e > < d 1 p 1 : P a r e n t   z : R e f = " i 8 5 2 9 " / > < d 1 p 1 : U U I D > 1 1 f 1 7 1 e b - a a a d - 4 e 2 6 - a c 2 c - 0 d 1 a b 2 b 2 9 b 8 5 < / d 1 p 1 : U U I D > < d 1 p 1 : _ p r o p e r t i e s   z : I d = " i 8 8 6 5 "   i : t y p e = " d 1 p 1 : M D M P r o p e r t i e s " > < d 1 p 1 : P a r e n t   z : R e f = " i 8 8 6 4 " / > < d 1 p 1 : U U I D > 3 6 a 4 6 2 6 7 - 1 4 3 7 - 4 0 6 7 - 8 a b b - 0 3 c b 0 2 5 d 1 a 1 c < / d 1 p 1 : U U I D > < d 1 p 1 : _ e l e m e n t s > < d 2 : a n y T y p e   z : I d = " i 8 8 6 6 "   i : t y p e = " d 1 p 1 : M D M P r o p e r t y " > < d 1 p 1 : N a m e > S i g L e t t e r < / d 1 p 1 : N a m e > < d 1 p 1 : P a r e n t   z : R e f = " i 8 8 6 4 " / > < d 1 p 1 : U U I D > 8 4 0 c 6 c 0 2 - b f d 5 - 4 6 b c - b 5 6 9 - 9 9 7 0 3 6 9 b 6 a 4 0 < / d 1 p 1 : U U I D > < d 1 p 1 : _ p r o p e r t i e s   z : I d = " i 8 8 6 7 "   i : t y p e = " d 1 p 1 : M D M P r o p e r t i e s " > < d 1 p 1 : P a r e n t   z : R e f = " i 8 8 6 6 " / > < d 1 p 1 : U U I D > 5 5 9 f 0 5 4 4 - 1 8 b 7 - 4 2 5 3 - 9 f e 9 - 7 a c 3 a f 7 4 7 b b 7 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6 8 " > < d 1 p 1 : U U I D > 9 0 7 a 8 a 3 2 - 8 3 1 7 - 4 4 2 7 - a 3 d 5 - 9 e 3 c b a 9 0 2 d 8 a 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6 5 " / > < d 1 p 1 : V a l u e   i : t y p e = " d 1 : s t r i n g " > < / d 1 p 1 : V a l u e > < / d 2 : a n y T y p e > < d 2 : a n y T y p e   z : I d = " i 8 8 6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6 4 " / > < d 1 p 1 : U U I D > 3 5 d d e a f 7 - d f e b - 4 3 d d - b 7 f 7 - 5 a b 4 d 7 1 b e c 5 0 < / d 1 p 1 : U U I D > < d 1 p 1 : C o n t a i n e r   z : R e f = " i 8 8 6 5 " / > < d 1 p 1 : V a l u e   i : t y p e = " d 1 : s t r i n g " > ' T 9 3 ' ! A Q : A Q 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7 0 " > < d 1 p 1 : U U I D > b c 4 c 2 6 0 3 - e e d a - 4 4 0 3 - a c 4 c - 8 b 2 8 c a c e e 3 8 2 < / d 1 p 1 : U U I D > < d 1 p 1 : _ e l e m e n t s > < d 2 : a n y T y p e   z : R e f = " i 8 8 6 6 " / > < d 2 : a n y T y p e   z : R e f = " i 8 8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7 1 "   i : t y p e = " d 1 p 1 : L a b e l " > < d 1 p 1 : P a r e n t   z : R e f = " i 8 8 6 4 " / > < d 1 p 1 : U U I D > 2 1 d 5 9 e a b - d 6 1 d - 4 e 6 1 - b 8 3 d - 2 b 8 2 c a a 7 7 5 c c 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 S T   I n d u s t r i e 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7 2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S T & a m p ; 3 2 ; B T P < / d 1 p 1 : N a m e > < d 1 p 1 : O b j e c t T y p e > E l e m e n t < / d 1 p 1 : O b j e c t T y p e > < d 1 p 1 : P a r e n t   z : R e f = " i 8 5 2 9 " / > < d 1 p 1 : U U I D > a b 6 9 e d 7 1 - 7 6 9 0 - 4 b 9 3 - 9 2 e 4 - 3 d 5 4 3 d f e 6 a 5 4 < / d 1 p 1 : U U I D > < d 1 p 1 : _ p r o p e r t i e s   z : I d = " i 8 8 7 3 "   i : t y p e = " d 1 p 1 : M D M P r o p e r t i e s " > < d 1 p 1 : P a r e n t   z : R e f = " i 8 8 7 2 " / > < d 1 p 1 : U U I D > 7 4 d 3 8 a 0 2 - d d 2 3 - 4 6 d 6 - 9 8 8 f - 5 b 5 f 8 c 7 4 0 2 f c < / d 1 p 1 : U U I D > < d 1 p 1 : _ e l e m e n t s > < d 2 : a n y T y p e   z : I d = " i 8 8 7 4 "   i : t y p e = " d 1 p 1 : M D M P r o p e r t y " > < d 1 p 1 : N a m e > S i g L e t t e r < / d 1 p 1 : N a m e > < d 1 p 1 : P a r e n t   z : R e f = " i 8 8 7 2 " / > < d 1 p 1 : U U I D > 2 8 4 9 a 2 f f - d 3 7 2 - 4 b 3 1 - a 0 f 7 - 0 5 b 1 1 b 6 5 e d 8 0 < / d 1 p 1 : U U I D > < d 1 p 1 : _ p r o p e r t i e s   z : I d = " i 8 8 7 5 "   i : t y p e = " d 1 p 1 : M D M P r o p e r t i e s " > < d 1 p 1 : P a r e n t   z : R e f = " i 8 8 7 4 " / > < d 1 p 1 : U U I D > 4 0 6 8 4 7 a 0 - c 9 2 c - 4 e 6 1 - 8 4 3 5 - 4 5 a 1 c 9 2 4 b 1 9 0 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7 6 " > < d 1 p 1 : U U I D > 7 e 4 8 3 0 f 6 - 9 8 f d - 4 b 9 5 - b 7 e 1 - 2 6 e 1 f 5 c 9 3 0 2 d 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7 3 " / > < d 1 p 1 : V a l u e   i : t y p e = " d 1 : s t r i n g " > < / d 1 p 1 : V a l u e > < / d 2 : a n y T y p e > < d 2 : a n y T y p e   z : I d = " i 8 8 7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7 2 " / > < d 1 p 1 : U U I D > b 4 9 d b 7 8 2 - 6 d f 1 - 4 5 8 a - 8 1 3 c - 9 5 f a 5 0 f e 8 f a f < / d 1 p 1 : U U I D > < d 1 p 1 : C o n t a i n e r   z : R e f = " i 8 8 7 3 " / > < d 1 p 1 : V a l u e   i : t y p e = " d 1 : s t r i n g " > ' T 9 3 ' ! A R : A R 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7 8 " > < d 1 p 1 : U U I D > 8 9 2 a 4 5 5 0 - 9 1 e 6 - 4 1 b f - a 3 d 9 - e 3 4 a d 5 9 9 7 3 e 3 < / d 1 p 1 : U U I D > < d 1 p 1 : _ e l e m e n t s > < d 2 : a n y T y p e   z : R e f = " i 8 8 7 4 " / > < d 2 : a n y T y p e   z : R e f = " i 8 8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7 9 "   i : t y p e = " d 1 p 1 : L a b e l " > < d 1 p 1 : P a r e n t   z : R e f = " i 8 8 7 2 " / > < d 1 p 1 : U U I D > 4 2 f 1 6 1 9 3 - 3 2 5 9 - 4 0 9 2 - 9 a d 9 - c 5 8 4 f 8 f e 5 6 8 c 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 S T   B T P 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8 0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S T & a m p ; 3 2 ; C o m m e r c e & a m p ; 3 2 ; & a m p ; 4 7 ; & a m p ; 3 2 ; H & a m p ; 2 4 4 ; t e l l e r i e < / d 1 p 1 : N a m e > < d 1 p 1 : O b j e c t T y p e > E l e m e n t < / d 1 p 1 : O b j e c t T y p e > < d 1 p 1 : P a r e n t   z : R e f = " i 8 5 2 9 " / > < d 1 p 1 : U U I D > 1 5 2 3 f 3 3 d - 1 e b b - 4 0 3 1 - 8 2 c a - 4 c b b 3 4 3 6 9 b b 5 < / d 1 p 1 : U U I D > < d 1 p 1 : _ p r o p e r t i e s   z : I d = " i 8 8 8 1 "   i : t y p e = " d 1 p 1 : M D M P r o p e r t i e s " > < d 1 p 1 : P a r e n t   z : R e f = " i 8 8 8 0 " / > < d 1 p 1 : U U I D > 9 3 3 6 f e 8 d - 1 b d 6 - 4 c e 6 - 9 c 3 a - b 0 6 1 a c 8 1 0 9 c 1 < / d 1 p 1 : U U I D > < d 1 p 1 : _ e l e m e n t s > < d 2 : a n y T y p e   z : I d = " i 8 8 8 2 "   i : t y p e = " d 1 p 1 : M D M P r o p e r t y " > < d 1 p 1 : N a m e > S i g L e t t e r < / d 1 p 1 : N a m e > < d 1 p 1 : P a r e n t   z : R e f = " i 8 8 8 0 " / > < d 1 p 1 : U U I D > 8 a a 0 6 6 2 c - 8 1 6 2 - 4 2 c d - a 6 b 9 - d 2 8 d 3 e 5 8 7 d 2 4 < / d 1 p 1 : U U I D > < d 1 p 1 : _ p r o p e r t i e s   z : I d = " i 8 8 8 3 "   i : t y p e = " d 1 p 1 : M D M P r o p e r t i e s " > < d 1 p 1 : P a r e n t   z : R e f = " i 8 8 8 2 " / > < d 1 p 1 : U U I D > 0 b a e 1 e 5 1 - 3 5 1 9 - 4 f 2 d - 8 d 9 b - 0 7 2 5 6 8 b 4 5 d 3 d 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8 4 " > < d 1 p 1 : U U I D > 5 f 1 3 b 1 b d - 8 6 a 6 - 4 2 1 a - 9 a a d - 4 e 4 d d d 2 0 6 7 e d 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8 1 " / > < d 1 p 1 : V a l u e   i : t y p e = " d 1 : s t r i n g " > < / d 1 p 1 : V a l u e > < / d 2 : a n y T y p e > < d 2 : a n y T y p e   z : I d = " i 8 8 8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8 0 " / > < d 1 p 1 : U U I D > a 8 d 7 d 4 e 4 - 9 d f 2 - 4 e b c - a 0 b b - b 7 e 2 2 a 2 3 0 b 3 2 < / d 1 p 1 : U U I D > < d 1 p 1 : C o n t a i n e r   z : R e f = " i 8 8 8 1 " / > < d 1 p 1 : V a l u e   i : t y p e = " d 1 : s t r i n g " > ' T 9 3 ' ! A S : A S 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8 6 " > < d 1 p 1 : U U I D > 5 9 0 c 1 6 f c - a 2 d 4 - 4 6 6 2 - a f e 2 - d 8 0 7 9 7 5 e b 6 1 c < / d 1 p 1 : U U I D > < d 1 p 1 : _ e l e m e n t s > < d 2 : a n y T y p e   z : R e f = " i 8 8 8 2 " / > < d 2 : a n y T y p e   z : R e f = " i 8 8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8 7 "   i : t y p e = " d 1 p 1 : L a b e l " > < d 1 p 1 : P a r e n t   z : R e f = " i 8 8 8 0 " / > < d 1 p 1 : U U I D > c 8 3 3 e a c 9 - b 2 0 c - 4 3 7 7 - 9 c e e - d 2 e c 4 1 1 c 0 c 3 2 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 S T   C o m m e r c e   /   H � t e l l e r i e 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8 8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S T & a m p ; 3 2 ; S e r v i c e s < / d 1 p 1 : N a m e > < d 1 p 1 : O b j e c t T y p e > E l e m e n t < / d 1 p 1 : O b j e c t T y p e > < d 1 p 1 : P a r e n t   z : R e f = " i 8 5 2 9 " / > < d 1 p 1 : U U I D > e 9 5 5 8 7 3 a - 2 7 f 6 - 4 c c 3 - b 2 6 b - f 8 8 9 2 a 0 9 0 a a d < / d 1 p 1 : U U I D > < d 1 p 1 : _ p r o p e r t i e s   z : I d = " i 8 8 8 9 "   i : t y p e = " d 1 p 1 : M D M P r o p e r t i e s " > < d 1 p 1 : P a r e n t   z : R e f = " i 8 8 8 8 " / > < d 1 p 1 : U U I D > a 0 4 6 f f 1 9 - d e e 6 - 4 5 3 6 - 9 e 3 5 - 5 a 2 5 0 6 e 0 e 2 a 4 < / d 1 p 1 : U U I D > < d 1 p 1 : _ e l e m e n t s > < d 2 : a n y T y p e   z : I d = " i 8 8 9 0 "   i : t y p e = " d 1 p 1 : M D M P r o p e r t y " > < d 1 p 1 : N a m e > S i g L e t t e r < / d 1 p 1 : N a m e > < d 1 p 1 : P a r e n t   z : R e f = " i 8 8 8 8 " / > < d 1 p 1 : U U I D > 1 0 7 7 e 4 3 6 - e 6 b 8 - 4 a e 0 - a c 0 4 - 8 1 e f b 8 6 7 7 7 9 f < / d 1 p 1 : U U I D > < d 1 p 1 : _ p r o p e r t i e s   z : I d = " i 8 8 9 1 "   i : t y p e = " d 1 p 1 : M D M P r o p e r t i e s " > < d 1 p 1 : P a r e n t   z : R e f = " i 8 8 9 0 " / > < d 1 p 1 : U U I D > f 0 6 6 a f f a - e 6 e d - 4 0 1 d - a c 3 c - d b 5 2 3 3 b 8 f 2 e b 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8 9 2 " > < d 1 p 1 : U U I D > 1 0 d 9 2 9 e 5 - 7 6 9 e - 4 3 f 5 - b f e c - c d a f f e 2 5 7 c 3 7 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8 9 " / > < d 1 p 1 : V a l u e   i : t y p e = " d 1 : s t r i n g " > < / d 1 p 1 : V a l u e > < / d 2 : a n y T y p e > < d 2 : a n y T y p e   z : I d = " i 8 8 9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8 8 " / > < d 1 p 1 : U U I D > 5 1 9 0 1 5 a 7 - c 3 6 5 - 4 2 c 7 - b e 7 a - 6 a 7 6 8 2 e f 9 9 7 4 < / d 1 p 1 : U U I D > < d 1 p 1 : C o n t a i n e r   z : R e f = " i 8 8 8 9 " / > < d 1 p 1 : V a l u e   i : t y p e = " d 1 : s t r i n g " > ' T 9 3 ' ! A T : A T 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8 9 4 " > < d 1 p 1 : U U I D > 1 e f f 0 2 e 5 - f 2 c d - 4 3 4 1 - 8 f 8 6 - b a e 5 e 2 9 0 5 c 8 5 < / d 1 p 1 : U U I D > < d 1 p 1 : _ e l e m e n t s > < d 2 : a n y T y p e   z : R e f = " i 8 8 9 0 " / > < d 2 : a n y T y p e   z : R e f = " i 8 8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8 9 5 "   i : t y p e = " d 1 p 1 : L a b e l " > < d 1 p 1 : P a r e n t   z : R e f = " i 8 8 8 8 " / > < d 1 p 1 : U U I D > 9 9 2 a 9 4 e 5 - 2 1 8 b - 4 5 a 9 - 8 b a 2 - f e 3 b 9 3 6 4 3 d b d 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 S T   S e r v i c e s 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8 9 6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A g r i c u l t u r e & a m p ; 4 4 ; & a m p ; 3 2 ; s y l v i c u l t u r e & a m p ; 3 2 ; e t & a m p ; 3 2 ; p & a m p ; 2 3 4 ; c h e < / d 1 p 1 : N a m e > < d 1 p 1 : O b j e c t T y p e > E l e m e n t < / d 1 p 1 : O b j e c t T y p e > < d 1 p 1 : P a r e n t   z : R e f = " i 8 5 2 9 " / > < d 1 p 1 : U U I D > 4 4 b b 1 9 9 8 - c b 8 7 - 4 c 4 d - 9 9 3 0 - 3 7 b 2 9 2 b 3 8 0 4 2 < / d 1 p 1 : U U I D > < d 1 p 1 : _ p r o p e r t i e s   z : I d = " i 8 8 9 7 "   i : t y p e = " d 1 p 1 : M D M P r o p e r t i e s " > < d 1 p 1 : P a r e n t   z : R e f = " i 8 8 9 6 " / > < d 1 p 1 : U U I D > e 1 9 3 a 8 0 7 - d 3 2 2 - 4 3 b 4 - 8 5 0 4 - f b 9 a 3 1 3 2 3 9 4 f < / d 1 p 1 : U U I D > < d 1 p 1 : _ e l e m e n t s > < d 2 : a n y T y p e   z : I d = " i 8 8 9 8 "   i : t y p e = " d 1 p 1 : M D M P r o p e r t y " > < d 1 p 1 : N a m e > S i g L e t t e r < / d 1 p 1 : N a m e > < d 1 p 1 : P a r e n t   z : R e f = " i 8 8 9 6 " / > < d 1 p 1 : U U I D > 3 5 f 0 3 f b f - 4 3 c 6 - 4 2 1 5 - 9 8 5 c - 6 a 2 9 5 e 2 5 1 6 a 5 < / d 1 p 1 : U U I D > < d 1 p 1 : _ p r o p e r t i e s   z : I d = " i 8 8 9 9 "   i : t y p e = " d 1 p 1 : M D M P r o p e r t i e s " > < d 1 p 1 : P a r e n t   z : R e f = " i 8 8 9 8 " / > < d 1 p 1 : U U I D > 6 2 3 9 e 2 8 4 - a 6 c c - 4 9 4 f - b 6 f b - 1 8 0 4 b d 8 4 a 5 5 c 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0 0 " > < d 1 p 1 : U U I D > e 7 4 9 2 9 8 7 - 6 4 5 5 - 4 6 4 4 - a 0 d 6 - b 1 a 8 d 0 6 4 9 5 0 b 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8 9 7 " / > < d 1 p 1 : V a l u e   i : t y p e = " d 1 : s t r i n g " > < / d 1 p 1 : V a l u e > < / d 2 : a n y T y p e > < d 2 : a n y T y p e   z : I d = " i 8 9 0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8 9 6 " / > < d 1 p 1 : U U I D > a f e 4 d 6 d 0 - 1 b b e - 4 2 0 1 - a b 9 7 - 7 a 3 e 3 9 7 f b 3 e 5 < / d 1 p 1 : U U I D > < d 1 p 1 : C o n t a i n e r   z : R e f = " i 8 8 9 7 " / > < d 1 p 1 : V a l u e   i : t y p e = " d 1 : s t r i n g " > ' T 9 3 ' ! A U : A U 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0 2 " > < d 1 p 1 : U U I D > 4 2 b d 4 8 0 d - e 8 0 2 - 4 b c 8 - a 0 7 3 - f f f 8 2 9 6 a 6 d 2 b < / d 1 p 1 : U U I D > < d 1 p 1 : _ e l e m e n t s > < d 2 : a n y T y p e   z : R e f = " i 8 8 9 8 " / > < d 2 : a n y T y p e   z : R e f = " i 8 9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0 3 "   i : t y p e = " d 1 p 1 : L a b e l " > < d 1 p 1 : P a r e n t   z : R e f = " i 8 8 9 6 " / > < d 1 p 1 : U U I D > f b e 0 5 5 a 3 - 8 d d 9 - 4 b 9 3 - b e e 1 - 2 3 2 a 9 3 8 5 1 e 4 0 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 A g r i c u l t u r e ,   s y l v i c u l t u r e   e t   p � c h e 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0 4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& a m p ; 3 2 ; e x t r a c t i v e & a m p ; 3 2 ; & a m p ; 4 0 ; m i n e r a i s & a m p ; 4 4 ; & a m p ; 3 2 ; h y d r o c a r b u r e s & a m p ; 4 4 ; & a m p ; 3 2 ; e t c & a m p ; 4 6 ; & a m p ; 4 1 ; < / d 1 p 1 : N a m e > < d 1 p 1 : O b j e c t T y p e > E l e m e n t < / d 1 p 1 : O b j e c t T y p e > < d 1 p 1 : P a r e n t   z : R e f = " i 8 5 2 9 " / > < d 1 p 1 : U U I D > d 8 8 f 0 b 7 7 - a c 9 d - 4 3 3 8 - b 6 9 b - d 7 c b 9 8 7 f 2 0 7 9 < / d 1 p 1 : U U I D > < d 1 p 1 : _ p r o p e r t i e s   z : I d = " i 8 9 0 5 "   i : t y p e = " d 1 p 1 : M D M P r o p e r t i e s " > < d 1 p 1 : P a r e n t   z : R e f = " i 8 9 0 4 " / > < d 1 p 1 : U U I D > 8 a 1 2 7 8 e d - f 0 2 0 - 4 c 3 5 - 9 1 5 2 - 5 a a c c 7 1 a 0 6 7 0 < / d 1 p 1 : U U I D > < d 1 p 1 : _ e l e m e n t s > < d 2 : a n y T y p e   z : I d = " i 8 9 0 6 "   i : t y p e = " d 1 p 1 : M D M P r o p e r t y " > < d 1 p 1 : N a m e > S i g L e t t e r < / d 1 p 1 : N a m e > < d 1 p 1 : P a r e n t   z : R e f = " i 8 9 0 4 " / > < d 1 p 1 : U U I D > 2 7 5 e 7 4 d 2 - 7 e 8 a - 4 1 a 6 - a c 1 0 - 0 c 7 b f b a f c 8 e 5 < / d 1 p 1 : U U I D > < d 1 p 1 : _ p r o p e r t i e s   z : I d = " i 8 9 0 7 "   i : t y p e = " d 1 p 1 : M D M P r o p e r t i e s " > < d 1 p 1 : P a r e n t   z : R e f = " i 8 9 0 6 " / > < d 1 p 1 : U U I D > 5 0 5 e 4 8 f 0 - a 4 6 7 - 4 7 1 d - a a 9 7 - 6 7 0 7 b a 6 b 1 e 5 2 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0 8 " > < d 1 p 1 : U U I D > d 2 0 0 8 2 e d - 2 7 c 1 - 4 4 6 1 - 8 1 8 3 - a d a b 4 9 c 9 e 9 b f 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0 5 " / > < d 1 p 1 : V a l u e   i : t y p e = " d 1 : s t r i n g " > < / d 1 p 1 : V a l u e > < / d 2 : a n y T y p e > < d 2 : a n y T y p e   z : I d = " i 8 9 0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0 4 " / > < d 1 p 1 : U U I D > 3 2 e 5 4 c b d - e f a d - 4 d 6 7 - 9 8 c 5 - a 8 a 3 1 3 a c c c 8 c < / d 1 p 1 : U U I D > < d 1 p 1 : C o n t a i n e r   z : R e f = " i 8 9 0 5 " / > < d 1 p 1 : V a l u e   i : t y p e = " d 1 : s t r i n g " > ' T 9 3 ' ! A V : A V 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1 0 " > < d 1 p 1 : U U I D > 2 c 8 1 a 2 c f - 2 8 c 1 - 4 5 c c - b e a 5 - 6 b 8 d a 1 e 8 d a 6 1 < / d 1 p 1 : U U I D > < d 1 p 1 : _ e l e m e n t s > < d 2 : a n y T y p e   z : R e f = " i 8 9 0 6 " / > < d 2 : a n y T y p e   z : R e f = " i 8 9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1 1 "   i : t y p e = " d 1 p 1 : L a b e l " > < d 1 p 1 : P a r e n t   z : R e f = " i 8 9 0 4 " / > < d 1 p 1 : U U I D > f 7 9 2 a 2 a a - e 7 e 1 - 4 f d 9 - 8 8 d 0 - 6 3 9 9 e 5 f f 9 5 e 4 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 I n d u s t r i e   e x t r a c t i v e   ( m i n e r a i s ,   h y d r o c a r b u r e s ,   e t c . ) 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1 2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a l i m e n t a i r e s & a m p ; 4 4 ; & a m p ; 3 2 ; b o i s s o n & a m p ; 4 4 ; & a m p ; 3 2 ; t a b a c < / d 1 p 1 : N a m e > < d 1 p 1 : O b j e c t T y p e > E l e m e n t < / d 1 p 1 : O b j e c t T y p e > < d 1 p 1 : P a r e n t   z : R e f = " i 8 5 2 9 " / > < d 1 p 1 : U U I D > 8 a 3 6 0 b 7 f - 0 e c 5 - 4 0 c 6 - 9 f b b - e c 0 f 5 6 f 0 5 f 3 4 < / d 1 p 1 : U U I D > < d 1 p 1 : _ p r o p e r t i e s   z : I d = " i 8 9 1 3 "   i : t y p e = " d 1 p 1 : M D M P r o p e r t i e s " > < d 1 p 1 : P a r e n t   z : R e f = " i 8 9 1 2 " / > < d 1 p 1 : U U I D > f 2 e 1 a 1 8 a - f 7 d 7 - 4 1 c a - 9 3 7 5 - b b a 4 3 d 8 c 0 e f 1 < / d 1 p 1 : U U I D > < d 1 p 1 : _ e l e m e n t s > < d 2 : a n y T y p e   z : I d = " i 8 9 1 4 "   i : t y p e = " d 1 p 1 : M D M P r o p e r t y " > < d 1 p 1 : N a m e > S i g L e t t e r < / d 1 p 1 : N a m e > < d 1 p 1 : P a r e n t   z : R e f = " i 8 9 1 2 " / > < d 1 p 1 : U U I D > 5 9 0 7 f b 1 7 - 4 0 0 8 - 4 7 f 8 - b a 1 3 - 3 c d c 5 f 8 f 0 d 3 0 < / d 1 p 1 : U U I D > < d 1 p 1 : _ p r o p e r t i e s   z : I d = " i 8 9 1 5 "   i : t y p e = " d 1 p 1 : M D M P r o p e r t i e s " > < d 1 p 1 : P a r e n t   z : R e f = " i 8 9 1 4 " / > < d 1 p 1 : U U I D > 3 f 9 e d 1 2 1 - 5 b 9 6 - 4 0 2 c - b 5 d 4 - 1 1 e b 3 5 9 7 1 a 1 4 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1 6 " > < d 1 p 1 : U U I D > f a 5 e e a 3 3 - 3 6 8 2 - 4 e b c - a 2 d 4 - a 6 d 0 0 8 6 b f 4 6 f 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1 3 " / > < d 1 p 1 : V a l u e   i : t y p e = " d 1 : s t r i n g " > < / d 1 p 1 : V a l u e > < / d 2 : a n y T y p e > < d 2 : a n y T y p e   z : I d = " i 8 9 1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1 2 " / > < d 1 p 1 : U U I D > 4 4 e 9 d 1 d c - c 3 0 3 - 4 6 e 5 - 8 b 3 f - 1 8 4 4 b 1 b 0 3 b c 8 < / d 1 p 1 : U U I D > < d 1 p 1 : C o n t a i n e r   z : R e f = " i 8 9 1 3 " / > < d 1 p 1 : V a l u e   i : t y p e = " d 1 : s t r i n g " > ' T 9 3 ' ! A W : A W 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1 8 " > < d 1 p 1 : U U I D > 2 4 0 9 c 1 8 c - d 2 4 6 - 4 6 8 3 - 8 f c a - f 1 5 9 4 d 4 6 4 3 1 0 < / d 1 p 1 : U U I D > < d 1 p 1 : _ e l e m e n t s > < d 2 : a n y T y p e   z : R e f = " i 8 9 1 4 " / > < d 2 : a n y T y p e   z : R e f = " i 8 9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1 9 "   i : t y p e = " d 1 p 1 : L a b e l " > < d 1 p 1 : P a r e n t   z : R e f = " i 8 9 1 2 " / > < d 1 p 1 : U U I D > 2 4 5 0 d 7 a 6 - f f 4 0 - 4 3 5 9 - 9 4 c 3 - 3 e 4 c f b 5 0 c c 7 d 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 I n d u s t r i e s   a l i m e n t a i r e s ,   b o i s s o n ,   t a b a c 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2 0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t e x t i l e & a m p ; 4 4 ; & a m p ; 3 2 ; h a b i l l e m e n t & a m p ; 4 4 ; & a m p ; 3 2 ; c u i r < / d 1 p 1 : N a m e > < d 1 p 1 : O b j e c t T y p e > E l e m e n t < / d 1 p 1 : O b j e c t T y p e > < d 1 p 1 : P a r e n t   z : R e f = " i 8 5 2 9 " / > < d 1 p 1 : U U I D > 4 7 5 f 7 a 4 f - 4 0 a 2 - 4 5 5 d - 8 e f 3 - d 6 0 5 7 7 4 1 4 c 4 b < / d 1 p 1 : U U I D > < d 1 p 1 : _ p r o p e r t i e s   z : I d = " i 8 9 2 1 "   i : t y p e = " d 1 p 1 : M D M P r o p e r t i e s " > < d 1 p 1 : P a r e n t   z : R e f = " i 8 9 2 0 " / > < d 1 p 1 : U U I D > 8 3 3 3 1 9 c 4 - a b c b - 4 c 0 9 - a 4 d f - 5 0 d 9 1 2 0 8 4 9 a 9 < / d 1 p 1 : U U I D > < d 1 p 1 : _ e l e m e n t s > < d 2 : a n y T y p e   z : I d = " i 8 9 2 2 "   i : t y p e = " d 1 p 1 : M D M P r o p e r t y " > < d 1 p 1 : N a m e > S i g L e t t e r < / d 1 p 1 : N a m e > < d 1 p 1 : P a r e n t   z : R e f = " i 8 9 2 0 " / > < d 1 p 1 : U U I D > 2 f c f a d 4 3 - 6 5 5 4 - 4 c 7 1 - 9 e 1 c - 5 7 b 9 4 e d 9 6 7 2 f < / d 1 p 1 : U U I D > < d 1 p 1 : _ p r o p e r t i e s   z : I d = " i 8 9 2 3 "   i : t y p e = " d 1 p 1 : M D M P r o p e r t i e s " > < d 1 p 1 : P a r e n t   z : R e f = " i 8 9 2 2 " / > < d 1 p 1 : U U I D > d c 9 0 1 c d 3 - b 1 8 d - 4 3 0 f - b 8 8 6 - 9 4 9 7 f 1 9 a f 1 f 9 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2 4 " > < d 1 p 1 : U U I D > e e f 0 8 3 8 9 - 5 e 5 3 - 4 1 7 9 - 8 f 2 c - d 3 5 d 2 d a f 1 6 3 a 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2 1 " / > < d 1 p 1 : V a l u e   i : t y p e = " d 1 : s t r i n g " > < / d 1 p 1 : V a l u e > < / d 2 : a n y T y p e > < d 2 : a n y T y p e   z : I d = " i 8 9 2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2 0 " / > < d 1 p 1 : U U I D > 4 d f 9 f f 8 0 - 4 7 8 9 - 4 f a a - 8 6 2 7 - 7 f f f 4 e 9 f 4 3 3 7 < / d 1 p 1 : U U I D > < d 1 p 1 : C o n t a i n e r   z : R e f = " i 8 9 2 1 " / > < d 1 p 1 : V a l u e   i : t y p e = " d 1 : s t r i n g " > ' T 9 3 ' ! A X : A X 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2 6 " > < d 1 p 1 : U U I D > e c c 5 f 3 7 5 - b f a 0 - 4 4 d a - 8 c 2 0 - 4 1 1 a 2 8 a 5 9 2 0 4 < / d 1 p 1 : U U I D > < d 1 p 1 : _ e l e m e n t s > < d 2 : a n y T y p e   z : R e f = " i 8 9 2 2 " / > < d 2 : a n y T y p e   z : R e f = " i 8 9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2 7 "   i : t y p e = " d 1 p 1 : L a b e l " > < d 1 p 1 : P a r e n t   z : R e f = " i 8 9 2 0 " / > < d 1 p 1 : U U I D > e 3 8 8 4 4 d 9 - 7 2 0 f - 4 3 0 2 - 9 c b a - 4 3 a 0 1 4 5 7 c 3 a 1 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 I n d u s t r i e s   t e x t i l e ,   h a b i l l e m e n t ,   c u i r 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2 8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& a m p ; 4 5 ; & a m p ; 3 2 ; A m e u b l e m e n t & a m p ; 3 2 ; e t & a m p ; 3 2 ; b o i s < / d 1 p 1 : N a m e > < d 1 p 1 : O b j e c t T y p e > E l e m e n t < / d 1 p 1 : O b j e c t T y p e > < d 1 p 1 : P a r e n t   z : R e f = " i 8 5 2 9 " / > < d 1 p 1 : U U I D > b 9 2 3 2 8 8 6 - 4 2 c 7 - 4 7 d 2 - 8 4 2 4 - c 9 b 9 0 9 f c 1 f 7 7 < / d 1 p 1 : U U I D > < d 1 p 1 : _ p r o p e r t i e s   z : I d = " i 8 9 2 9 "   i : t y p e = " d 1 p 1 : M D M P r o p e r t i e s " > < d 1 p 1 : P a r e n t   z : R e f = " i 8 9 2 8 " / > < d 1 p 1 : U U I D > c a f 2 a 5 7 8 - e 8 f 6 - 4 6 b d - 8 8 c e - e e 0 a 4 7 e 9 8 f e 3 < / d 1 p 1 : U U I D > < d 1 p 1 : _ e l e m e n t s > < d 2 : a n y T y p e   z : I d = " i 8 9 3 0 "   i : t y p e = " d 1 p 1 : M D M P r o p e r t y " > < d 1 p 1 : N a m e > S i g L e t t e r < / d 1 p 1 : N a m e > < d 1 p 1 : P a r e n t   z : R e f = " i 8 9 2 8 " / > < d 1 p 1 : U U I D > 6 5 1 7 7 b 9 0 - 1 4 4 c - 4 6 a 8 - 8 5 e 8 - 7 f 0 3 4 4 d 6 d e 6 1 < / d 1 p 1 : U U I D > < d 1 p 1 : _ p r o p e r t i e s   z : I d = " i 8 9 3 1 "   i : t y p e = " d 1 p 1 : M D M P r o p e r t i e s " > < d 1 p 1 : P a r e n t   z : R e f = " i 8 9 3 0 " / > < d 1 p 1 : U U I D > a 6 5 4 8 1 7 0 - 8 8 6 6 - 4 8 5 d - b 2 d a - 8 4 5 7 0 5 4 1 1 4 f c 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3 2 " > < d 1 p 1 : U U I D > 3 0 c 2 4 3 c e - b 0 a 8 - 4 2 f 1 - 9 4 8 4 - f d a a b 9 3 2 8 f a 8 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2 9 " / > < d 1 p 1 : V a l u e   i : t y p e = " d 1 : s t r i n g " > < / d 1 p 1 : V a l u e > < / d 2 : a n y T y p e > < d 2 : a n y T y p e   z : I d = " i 8 9 3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2 8 " / > < d 1 p 1 : U U I D > 6 0 5 5 6 8 c 9 - 0 e b e - 4 9 5 7 - b 0 e 2 - 8 0 2 7 6 f b 5 9 2 d 9 < / d 1 p 1 : U U I D > < d 1 p 1 : C o n t a i n e r   z : R e f = " i 8 9 2 9 " / > < d 1 p 1 : V a l u e   i : t y p e = " d 1 : s t r i n g " > ' T 9 3 ' ! A Y : A Y 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3 4 " > < d 1 p 1 : U U I D > 7 7 7 9 1 6 6 3 - b 1 0 7 - 4 b 9 4 - 8 1 1 e - 3 e 3 3 4 a c 2 c 8 f 1 < / d 1 p 1 : U U I D > < d 1 p 1 : _ e l e m e n t s > < d 2 : a n y T y p e   z : R e f = " i 8 9 3 0 " / > < d 2 : a n y T y p e   z : R e f = " i 8 9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3 5 "   i : t y p e = " d 1 p 1 : L a b e l " > < d 1 p 1 : P a r e n t   z : R e f = " i 8 9 2 8 " / > < d 1 p 1 : U U I D > c 0 e 0 8 0 8 5 - c e 5 1 - 4 e 3 e - 9 e d 9 - 1 3 9 1 a 7 c 4 d 3 7 6 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 I n d u s t r i e s   -   A m e u b l e m e n t   e t   b o i s 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3 6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& a m p ; 3 2 ; p a p i e r & a m p ; 3 2 ; c a r t o n < / d 1 p 1 : N a m e > < d 1 p 1 : O b j e c t T y p e > E l e m e n t < / d 1 p 1 : O b j e c t T y p e > < d 1 p 1 : P a r e n t   z : R e f = " i 8 5 2 9 " / > < d 1 p 1 : U U I D > 1 7 8 2 e 1 f 5 - 0 a b 3 - 4 c 5 e - 8 d 5 d - a 4 1 4 5 4 0 9 f f 4 c < / d 1 p 1 : U U I D > < d 1 p 1 : _ p r o p e r t i e s   z : I d = " i 8 9 3 7 "   i : t y p e = " d 1 p 1 : M D M P r o p e r t i e s " > < d 1 p 1 : P a r e n t   z : R e f = " i 8 9 3 6 " / > < d 1 p 1 : U U I D > 4 4 9 5 6 5 b 7 - a 1 f c - 4 8 4 9 - 8 6 4 1 - f 8 4 a 5 e 8 3 4 f 7 c < / d 1 p 1 : U U I D > < d 1 p 1 : _ e l e m e n t s > < d 2 : a n y T y p e   z : I d = " i 8 9 3 8 "   i : t y p e = " d 1 p 1 : M D M P r o p e r t y " > < d 1 p 1 : N a m e > S i g L e t t e r < / d 1 p 1 : N a m e > < d 1 p 1 : P a r e n t   z : R e f = " i 8 9 3 6 " / > < d 1 p 1 : U U I D > 9 2 c 0 9 d b 1 - 7 d 0 e - 4 0 e 1 - 9 4 6 0 - 3 a 4 b a 9 1 3 c 3 f 1 < / d 1 p 1 : U U I D > < d 1 p 1 : _ p r o p e r t i e s   z : I d = " i 8 9 3 9 "   i : t y p e = " d 1 p 1 : M D M P r o p e r t i e s " > < d 1 p 1 : P a r e n t   z : R e f = " i 8 9 3 8 " / > < d 1 p 1 : U U I D > b e 0 4 3 b b 4 - d 8 6 7 - 4 8 5 a - 8 d 3 3 - f d b 2 4 f b 8 0 0 e 0 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4 0 " > < d 1 p 1 : U U I D > 2 2 7 e 2 c a 8 - b 0 0 c - 4 b 9 8 - 8 3 b 3 - 6 1 5 7 e a 1 1 f 6 d 6 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3 7 " / > < d 1 p 1 : V a l u e   i : t y p e = " d 1 : s t r i n g " > < / d 1 p 1 : V a l u e > < / d 2 : a n y T y p e > < d 2 : a n y T y p e   z : I d = " i 8 9 4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3 6 " / > < d 1 p 1 : U U I D > 5 e 6 8 7 c 4 2 - a 4 9 b - 4 f d 5 - b 7 e 4 - d a 4 3 7 6 2 c f d b 0 < / d 1 p 1 : U U I D > < d 1 p 1 : C o n t a i n e r   z : R e f = " i 8 9 3 7 " / > < d 1 p 1 : V a l u e   i : t y p e = " d 1 : s t r i n g " > ' T 9 3 ' ! A Z : A Z 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4 2 " > < d 1 p 1 : U U I D > 5 b e 3 f 6 b 2 - d 1 9 0 - 4 a c 9 - b 6 3 a - 7 9 9 f 1 8 8 7 b 3 8 5 < / d 1 p 1 : U U I D > < d 1 p 1 : _ e l e m e n t s > < d 2 : a n y T y p e   z : R e f = " i 8 9 3 8 " / > < d 2 : a n y T y p e   z : R e f = " i 8 9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4 3 "   i : t y p e = " d 1 p 1 : L a b e l " > < d 1 p 1 : P a r e n t   z : R e f = " i 8 9 3 6 " / > < d 1 p 1 : U U I D > 9 7 a 0 3 e 6 a - c 7 7 d - 4 6 2 1 - a b 5 1 - c 9 5 4 9 4 3 7 b 4 c 9 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 I n d u s t r i e   p a p i e r   c a r t o n 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4 4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c h i m i q u e s & a m p ; 4 4 ; & a m p ; 3 2 ; p h a r m a c e u t i q u e s & a m p ; 4 4 ; & a m p ; 3 2 ; c o k & a m p ; 2 3 3 ; f a c t i o n & a m p ; 4 4 ; & a m p ; 3 2 ; r a f f i n a g e & a m p ; 4 4 ; & a m p ; 3 2 ; f a b r i c a t i o n & a m p ; 3 2 ; d e & a m p ; 3 2 ; p r o d u i t s & a m p ; 3 2 ; e n & a m p ; 3 2 ; c a o u t c h o u c & a m p ; 3 2 ; e t & a m p ; 3 2 ; p l a s t i q u e s < / d 1 p 1 : N a m e > < d 1 p 1 : O b j e c t T y p e > E l e m e n t < / d 1 p 1 : O b j e c t T y p e > < d 1 p 1 : P a r e n t   z : R e f = " i 8 5 2 9 " / > < d 1 p 1 : U U I D > b 6 4 6 d 8 5 0 - 3 a 5 0 - 4 7 d b - 8 3 6 d - 0 1 f c 0 4 d 5 e 5 4 2 < / d 1 p 1 : U U I D > < d 1 p 1 : _ p r o p e r t i e s   z : I d = " i 8 9 4 5 "   i : t y p e = " d 1 p 1 : M D M P r o p e r t i e s " > < d 1 p 1 : P a r e n t   z : R e f = " i 8 9 4 4 " / > < d 1 p 1 : U U I D > 5 5 5 4 f 3 8 6 - 7 2 d 6 - 4 d 3 e - a 4 7 4 - e 8 3 b 1 a b 7 6 6 d c < / d 1 p 1 : U U I D > < d 1 p 1 : _ e l e m e n t s > < d 2 : a n y T y p e   z : I d = " i 8 9 4 6 "   i : t y p e = " d 1 p 1 : M D M P r o p e r t y " > < d 1 p 1 : N a m e > S i g L e t t e r < / d 1 p 1 : N a m e > < d 1 p 1 : P a r e n t   z : R e f = " i 8 9 4 4 " / > < d 1 p 1 : U U I D > 8 8 8 a 4 0 c 7 - f d 7 7 - 4 8 7 9 - a e 1 5 - b 4 9 5 3 1 4 6 2 4 b c < / d 1 p 1 : U U I D > < d 1 p 1 : _ p r o p e r t i e s   z : I d = " i 8 9 4 7 "   i : t y p e = " d 1 p 1 : M D M P r o p e r t i e s " > < d 1 p 1 : P a r e n t   z : R e f = " i 8 9 4 6 " / > < d 1 p 1 : U U I D > 1 1 b 4 c 1 0 5 - 7 1 6 c - 4 1 d 9 - b a f 2 - 5 b 4 c 7 f f 5 f d e 5 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4 8 " > < d 1 p 1 : U U I D > 3 d 0 5 9 3 b 4 - 5 e 5 6 - 4 9 c 1 - 8 e b c - a e 9 2 0 e 0 2 9 8 5 4 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4 5 " / > < d 1 p 1 : V a l u e   i : t y p e = " d 1 : s t r i n g " > < / d 1 p 1 : V a l u e > < / d 2 : a n y T y p e > < d 2 : a n y T y p e   z : I d = " i 8 9 4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4 4 " / > < d 1 p 1 : U U I D > c 1 7 d 5 8 a 4 - 5 b 2 5 - 4 d 6 f - a 5 9 f - 9 b 8 a 1 c b 4 6 b a 9 < / d 1 p 1 : U U I D > < d 1 p 1 : C o n t a i n e r   z : R e f = " i 8 9 4 5 " / > < d 1 p 1 : V a l u e   i : t y p e = " d 1 : s t r i n g " > ' T 9 3 ' ! B A : B A 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5 0 " > < d 1 p 1 : U U I D > 7 d f f 3 b 3 f - 3 5 6 7 - 4 7 0 a - b 8 8 8 - 8 9 d 3 5 6 5 6 f 1 4 0 < / d 1 p 1 : U U I D > < d 1 p 1 : _ e l e m e n t s > < d 2 : a n y T y p e   z : R e f = " i 8 9 4 6 " / > < d 2 : a n y T y p e   z : R e f = " i 8 9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5 1 "   i : t y p e = " d 1 p 1 : L a b e l " > < d 1 p 1 : P a r e n t   z : R e f = " i 8 9 4 4 " / > < d 1 p 1 : U U I D > c 0 4 6 f 3 d 1 - b a 5 1 - 4 6 5 2 - 9 3 f 6 - 4 6 4 d 5 e 9 a 0 2 3 d 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 I n d u s t r i e s   c h i m i q u e s ,   p h a r m a c e u t i q u e s ,   c o k � f a c t i o n ,   r a f f i n a g e ,   f a b r i c a t i o n   d e   p r o d u i t s   e n   c a o u t c h o u c   e t   p l a s t i q u e s 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5 2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v e r r e & a m p ; 4 4 ; & a m p ; 3 2 ; c & a m p ; 2 3 3 ; r a m i q u e & a m p ; 4 4 ; & a m p ; 3 2 ; b r i q u e & a m p ; 3 2 ; e t & a m p ; 3 2 ; p r o d u i t s & a m p ; 3 2 ; d e & a m p ; 3 2 ; c o n s t r u c t i o n < / d 1 p 1 : N a m e > < d 1 p 1 : O b j e c t T y p e > E l e m e n t < / d 1 p 1 : O b j e c t T y p e > < d 1 p 1 : P a r e n t   z : R e f = " i 8 5 2 9 " / > < d 1 p 1 : U U I D > 3 1 5 6 b 3 f 1 - 9 7 0 9 - 4 8 9 8 - a f a 6 - 7 2 e 6 b 1 f 8 c 0 5 5 < / d 1 p 1 : U U I D > < d 1 p 1 : _ p r o p e r t i e s   z : I d = " i 8 9 5 3 "   i : t y p e = " d 1 p 1 : M D M P r o p e r t i e s " > < d 1 p 1 : P a r e n t   z : R e f = " i 8 9 5 2 " / > < d 1 p 1 : U U I D > 0 a d 5 5 7 9 d - 1 2 a c - 4 1 b a - a b e 1 - 2 d f f 0 e 6 3 0 a c 3 < / d 1 p 1 : U U I D > < d 1 p 1 : _ e l e m e n t s > < d 2 : a n y T y p e   z : I d = " i 8 9 5 4 "   i : t y p e = " d 1 p 1 : M D M P r o p e r t y " > < d 1 p 1 : N a m e > S i g L e t t e r < / d 1 p 1 : N a m e > < d 1 p 1 : P a r e n t   z : R e f = " i 8 9 5 2 " / > < d 1 p 1 : U U I D > d 3 f 7 5 8 a c - c 5 b 4 - 4 5 4 d - 8 b 2 f - e 7 c 8 3 5 3 d d 6 a 6 < / d 1 p 1 : U U I D > < d 1 p 1 : _ p r o p e r t i e s   z : I d = " i 8 9 5 5 "   i : t y p e = " d 1 p 1 : M D M P r o p e r t i e s " > < d 1 p 1 : P a r e n t   z : R e f = " i 8 9 5 4 " / > < d 1 p 1 : U U I D > 0 6 1 9 6 6 d b - 2 f 8 f - 4 8 e c - 8 9 3 3 - 8 d a 1 1 0 2 e 1 c 3 e 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5 6 " > < d 1 p 1 : U U I D > 0 0 b 2 4 e d e - a a c f - 4 c d b - 8 4 0 b - a 5 1 c a 4 3 2 3 a 0 d 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5 3 " / > < d 1 p 1 : V a l u e   i : t y p e = " d 1 : s t r i n g " > < / d 1 p 1 : V a l u e > < / d 2 : a n y T y p e > < d 2 : a n y T y p e   z : I d = " i 8 9 5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5 2 " / > < d 1 p 1 : U U I D > f 0 2 c 7 5 2 e - b 2 8 9 - 4 9 b 0 - 9 d 1 0 - 8 9 b d a 3 b 4 3 1 1 5 < / d 1 p 1 : U U I D > < d 1 p 1 : C o n t a i n e r   z : R e f = " i 8 9 5 3 " / > < d 1 p 1 : V a l u e   i : t y p e = " d 1 : s t r i n g " > ' T 9 3 ' ! B B : B B 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5 8 " > < d 1 p 1 : U U I D > b 3 a 6 b 9 7 9 - 9 f 0 c - 4 1 6 1 - b 5 2 d - 6 7 b 1 4 9 0 1 a 1 4 1 < / d 1 p 1 : U U I D > < d 1 p 1 : _ e l e m e n t s > < d 2 : a n y T y p e   z : R e f = " i 8 9 5 4 " / > < d 2 : a n y T y p e   z : R e f = " i 8 9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5 9 "   i : t y p e = " d 1 p 1 : L a b e l " > < d 1 p 1 : P a r e n t   z : R e f = " i 8 9 5 2 " / > < d 1 p 1 : U U I D > 6 e e d 1 2 1 b - 9 d 4 9 - 4 6 4 3 - 9 2 0 4 - a 8 9 f 6 e 0 d c b 0 6 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 I n d u s t r i e s   v e r r e ,   c � r a m i q u e ,   b r i q u e   e t   p r o d u i t s   d e   c o n s t r u c t i o n 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6 0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& a m p ; 3 2 ; & a m p ; 4 5 ; & a m p ; 3 2 ; M & a m p ; 2 3 3 ; t a l l u r g i e & a m p ; 4 4 ; & a m p ; 3 2 ; t r a v a i l & a m p ; 3 2 ; d e s & a m p ; 3 2 ; m & a m p ; 2 3 3 ; t a u x < / d 1 p 1 : N a m e > < d 1 p 1 : O b j e c t T y p e > E l e m e n t < / d 1 p 1 : O b j e c t T y p e > < d 1 p 1 : P a r e n t   z : R e f = " i 8 5 2 9 " / > < d 1 p 1 : U U I D > f 0 4 1 c 6 9 8 - 9 9 4 2 - 4 1 c b - b 6 d 3 - d 1 7 f 0 6 e 6 a 4 6 9 < / d 1 p 1 : U U I D > < d 1 p 1 : _ p r o p e r t i e s   z : I d = " i 8 9 6 1 "   i : t y p e = " d 1 p 1 : M D M P r o p e r t i e s " > < d 1 p 1 : P a r e n t   z : R e f = " i 8 9 6 0 " / > < d 1 p 1 : U U I D > 0 0 f 5 9 8 1 4 - f b 4 7 - 4 9 7 d - 9 4 6 1 - a 3 f 3 e c 0 e 0 f e 7 < / d 1 p 1 : U U I D > < d 1 p 1 : _ e l e m e n t s > < d 2 : a n y T y p e   z : I d = " i 8 9 6 2 "   i : t y p e = " d 1 p 1 : M D M P r o p e r t y " > < d 1 p 1 : N a m e > S i g L e t t e r < / d 1 p 1 : N a m e > < d 1 p 1 : P a r e n t   z : R e f = " i 8 9 6 0 " / > < d 1 p 1 : U U I D > 3 4 e 7 a 8 b 6 - 7 9 0 e - 4 0 4 5 - 8 e 8 6 - b 6 b 4 c c b 4 8 4 f 4 < / d 1 p 1 : U U I D > < d 1 p 1 : _ p r o p e r t i e s   z : I d = " i 8 9 6 3 "   i : t y p e = " d 1 p 1 : M D M P r o p e r t i e s " > < d 1 p 1 : P a r e n t   z : R e f = " i 8 9 6 2 " / > < d 1 p 1 : U U I D > 8 7 5 2 d 3 1 3 - a 1 8 e - 4 a 4 e - b b c 8 - 0 7 d 4 8 0 b 4 8 f 1 1 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6 4 " > < d 1 p 1 : U U I D > 6 2 1 6 e 1 c 0 - 5 e 4 e - 4 6 3 e - b e e 6 - 3 b 2 1 a 4 a c b 0 d 9 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6 1 " / > < d 1 p 1 : V a l u e   i : t y p e = " d 1 : s t r i n g " > < / d 1 p 1 : V a l u e > < / d 2 : a n y T y p e > < d 2 : a n y T y p e   z : I d = " i 8 9 6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6 0 " / > < d 1 p 1 : U U I D > 0 9 f 7 c b a f - 0 6 3 0 - 4 4 8 a - a f e f - 2 5 4 c c 9 1 6 a 7 1 e < / d 1 p 1 : U U I D > < d 1 p 1 : C o n t a i n e r   z : R e f = " i 8 9 6 1 " / > < d 1 p 1 : V a l u e   i : t y p e = " d 1 : s t r i n g " > ' T 9 3 ' ! B C : B C 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6 6 " > < d 1 p 1 : U U I D > e 8 9 5 0 a b f - 0 0 6 8 - 4 6 c c - 8 7 8 a - 8 d 0 9 a 9 4 5 8 1 b b < / d 1 p 1 : U U I D > < d 1 p 1 : _ e l e m e n t s > < d 2 : a n y T y p e   z : R e f = " i 8 9 6 2 " / > < d 2 : a n y T y p e   z : R e f = " i 8 9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6 7 "   i : t y p e = " d 1 p 1 : L a b e l " > < d 1 p 1 : P a r e n t   z : R e f = " i 8 9 6 0 " / > < d 1 p 1 : U U I D > 3 7 9 c 8 a 9 8 - b 0 a e - 4 4 4 c - a 3 9 3 - 3 2 2 5 d f 6 b 6 2 2 c 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 I n d u s t r i e   -   M � t a l l u r g i e ,   t r a v a i l   d e s   m � t a u x 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6 8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s & a m p ; 3 2 ; & a m p ; 4 5 ; & a m p ; 3 2 ; f a b r i c a t i o n & a m p ; 3 2 ; d & a m p ; 3 9 ; & a m p ; 2 3 3 ; q u i p e m e n t s & a m p ; 3 2 ; & a m p ; 2 3 3 ; l e c t r o n i q u e s & a m p ; 4 4 ; & a m p ; 3 2 ; & a m p ; 2 3 3 ; l e c t r i q u e s & a m p ; 3 2 ; e t & a m p ; 3 2 ; i n f o r m a t i q u e s < / d 1 p 1 : N a m e > < d 1 p 1 : O b j e c t T y p e > E l e m e n t < / d 1 p 1 : O b j e c t T y p e > < d 1 p 1 : P a r e n t   z : R e f = " i 8 5 2 9 " / > < d 1 p 1 : U U I D > e f 7 9 e e 4 4 - e b c f - 4 4 3 f - a 1 5 9 - 3 5 c 5 e b 8 f 5 a 8 2 < / d 1 p 1 : U U I D > < d 1 p 1 : _ p r o p e r t i e s   z : I d = " i 8 9 6 9 "   i : t y p e = " d 1 p 1 : M D M P r o p e r t i e s " > < d 1 p 1 : P a r e n t   z : R e f = " i 8 9 6 8 " / > < d 1 p 1 : U U I D > 7 0 9 6 5 5 3 f - 5 c 1 d - 4 d 0 b - 8 4 e f - d 7 8 4 2 3 4 8 2 0 e f < / d 1 p 1 : U U I D > < d 1 p 1 : _ e l e m e n t s > < d 2 : a n y T y p e   z : I d = " i 8 9 7 0 "   i : t y p e = " d 1 p 1 : M D M P r o p e r t y " > < d 1 p 1 : N a m e > S i g L e t t e r < / d 1 p 1 : N a m e > < d 1 p 1 : P a r e n t   z : R e f = " i 8 9 6 8 " / > < d 1 p 1 : U U I D > 1 b 8 6 c 4 7 c - 8 3 1 1 - 4 7 b a - 8 e 1 6 - 2 9 6 5 7 e d 3 0 a 9 9 < / d 1 p 1 : U U I D > < d 1 p 1 : _ p r o p e r t i e s   z : I d = " i 8 9 7 1 "   i : t y p e = " d 1 p 1 : M D M P r o p e r t i e s " > < d 1 p 1 : P a r e n t   z : R e f = " i 8 9 7 0 " / > < d 1 p 1 : U U I D > a b a 6 e 1 b e - 0 b c 8 - 4 d 9 0 - 8 2 9 b - 2 7 0 7 e c 6 e 1 2 1 7 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7 2 " > < d 1 p 1 : U U I D > 6 6 c 9 f 8 0 a - 5 a 6 8 - 4 a 2 8 - a a 0 c - 9 a 8 2 1 3 a d a 7 7 5 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6 9 " / > < d 1 p 1 : V a l u e   i : t y p e = " d 1 : s t r i n g " > < / d 1 p 1 : V a l u e > < / d 2 : a n y T y p e > < d 2 : a n y T y p e   z : I d = " i 8 9 7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6 8 " / > < d 1 p 1 : U U I D > e 9 a 7 9 6 d 4 - 5 6 1 6 - 4 c e f - a e a 8 - 8 6 7 e 2 a f a 1 8 1 c < / d 1 p 1 : U U I D > < d 1 p 1 : C o n t a i n e r   z : R e f = " i 8 9 6 9 " / > < d 1 p 1 : V a l u e   i : t y p e = " d 1 : s t r i n g " > ' T 9 3 ' ! B D : B D 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7 4 " > < d 1 p 1 : U U I D > 4 a b 9 b 9 b 3 - 1 9 2 e - 4 8 e 3 - a 0 d 3 - e 2 5 3 7 4 6 0 7 f a 6 < / d 1 p 1 : U U I D > < d 1 p 1 : _ e l e m e n t s > < d 2 : a n y T y p e   z : R e f = " i 8 9 7 0 " / > < d 2 : a n y T y p e   z : R e f = " i 8 9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7 5 "   i : t y p e = " d 1 p 1 : L a b e l " > < d 1 p 1 : P a r e n t   z : R e f = " i 8 9 6 8 " / > < d 1 p 1 : U U I D > 8 3 0 d c c e 3 - d 3 8 5 - 4 0 3 0 - b 8 4 8 - a 4 3 7 6 3 0 0 b e e 2 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 I n d u s t r i e s   -   f a b r i c a t i o n   d ' � q u i p e m e n t s   � l e c t r o n i q u e s ,   � l e c t r i q u e s   e t   i n f o r m a t i q u e s 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7 6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d u s t r i e & a m p ; 3 2 ; & a m p ; 4 5 ; & a m p ; 3 2 ; f a b r i c a t i o n & a m p ; 3 2 ; d e & a m p ; 3 2 ; m a t & a m p ; 2 3 3 ; r i e l s & a m p ; 3 2 ; d e & a m p ; 3 2 ; t r a n s p o r t s < / d 1 p 1 : N a m e > < d 1 p 1 : O b j e c t T y p e > E l e m e n t < / d 1 p 1 : O b j e c t T y p e > < d 1 p 1 : P a r e n t   z : R e f = " i 8 5 2 9 " / > < d 1 p 1 : U U I D > e b a 7 0 c a 3 - 7 6 6 4 - 4 1 5 c - 9 8 e f - 7 7 a f 8 1 4 8 e d b c < / d 1 p 1 : U U I D > < d 1 p 1 : _ p r o p e r t i e s   z : I d = " i 8 9 7 7 "   i : t y p e = " d 1 p 1 : M D M P r o p e r t i e s " > < d 1 p 1 : P a r e n t   z : R e f = " i 8 9 7 6 " / > < d 1 p 1 : U U I D > d 5 c 0 4 a 4 2 - 8 2 a 3 - 4 2 0 4 - b 9 6 5 - e c 2 b 8 8 2 f b 3 5 4 < / d 1 p 1 : U U I D > < d 1 p 1 : _ e l e m e n t s > < d 2 : a n y T y p e   z : I d = " i 8 9 7 8 "   i : t y p e = " d 1 p 1 : M D M P r o p e r t y " > < d 1 p 1 : N a m e > S i g L e t t e r < / d 1 p 1 : N a m e > < d 1 p 1 : P a r e n t   z : R e f = " i 8 9 7 6 " / > < d 1 p 1 : U U I D > 1 4 e d f a 2 d - f 8 d 0 - 4 1 d f - 8 c 1 d - 9 5 4 b 5 2 7 a f e 9 c < / d 1 p 1 : U U I D > < d 1 p 1 : _ p r o p e r t i e s   z : I d = " i 8 9 7 9 "   i : t y p e = " d 1 p 1 : M D M P r o p e r t i e s " > < d 1 p 1 : P a r e n t   z : R e f = " i 8 9 7 8 " / > < d 1 p 1 : U U I D > e 0 c 6 f d 3 6 - 7 9 d 4 - 4 0 f d - a 1 4 7 - 3 b 3 5 2 8 a 9 f 2 c d 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8 0 " > < d 1 p 1 : U U I D > e 7 8 8 7 e 7 7 - 4 6 b 0 - 4 8 f 4 - b 8 2 6 - e 5 a e 3 8 8 7 3 0 c e 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7 7 " / > < d 1 p 1 : V a l u e   i : t y p e = " d 1 : s t r i n g " > < / d 1 p 1 : V a l u e > < / d 2 : a n y T y p e > < d 2 : a n y T y p e   z : I d = " i 8 9 8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7 6 " / > < d 1 p 1 : U U I D > 7 4 0 c 7 8 4 a - 8 5 8 5 - 4 a 9 1 - 8 6 7 6 - a 5 9 c f 2 a 2 4 f a 5 < / d 1 p 1 : U U I D > < d 1 p 1 : C o n t a i n e r   z : R e f = " i 8 9 7 7 " / > < d 1 p 1 : V a l u e   i : t y p e = " d 1 : s t r i n g " > ' T 9 3 ' ! B E : B E 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8 2 " > < d 1 p 1 : U U I D > f 5 7 c 8 d 9 1 - a 3 7 9 - 4 9 5 5 - b c 7 9 - 0 2 4 6 2 4 9 d 3 a 8 6 < / d 1 p 1 : U U I D > < d 1 p 1 : _ e l e m e n t s > < d 2 : a n y T y p e   z : R e f = " i 8 9 7 8 " / > < d 2 : a n y T y p e   z : R e f = " i 8 9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8 3 "   i : t y p e = " d 1 p 1 : L a b e l " > < d 1 p 1 : P a r e n t   z : R e f = " i 8 9 7 6 " / > < d 1 p 1 : U U I D > a 7 d 5 0 d e 7 - 2 e 2 3 - 4 f 5 3 - b 1 f a - 9 a 8 3 8 d f 4 0 e 0 c 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 I n d u s t r i e   -   f a b r i c a t i o n   d e   m a t � r i e l s   d e   t r a n s p o r t s 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8 4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P r o d u c t i o n & a m p ; 3 2 ; e t & a m p ; 3 2 ; d i s t r i b u t i o n & a m p ; 3 2 ; d & a m p ; 3 9 ; & a m p ; 2 3 3 ; l e c t r i c i t & a m p ; 2 3 3 ; & a m p ; 4 4 ; & a m p ; 3 2 ; d e & a m p ; 3 2 ; g a z & a m p ; 4 6 ; & a m p ; 4 6 ; & a m p ; 4 6 ; < / d 1 p 1 : N a m e > < d 1 p 1 : O b j e c t T y p e > E l e m e n t < / d 1 p 1 : O b j e c t T y p e > < d 1 p 1 : P a r e n t   z : R e f = " i 8 5 2 9 " / > < d 1 p 1 : U U I D > a 8 e a 0 d 2 a - b e 8 e - 4 3 1 5 - a 1 0 0 - d 8 c e d 9 e 1 9 7 0 1 < / d 1 p 1 : U U I D > < d 1 p 1 : _ p r o p e r t i e s   z : I d = " i 8 9 8 5 "   i : t y p e = " d 1 p 1 : M D M P r o p e r t i e s " > < d 1 p 1 : P a r e n t   z : R e f = " i 8 9 8 4 " / > < d 1 p 1 : U U I D > b 9 d 7 7 4 f 9 - 2 4 3 1 - 4 2 6 2 - b 5 b 6 - 7 8 1 c 4 a 4 f 0 b 4 9 < / d 1 p 1 : U U I D > < d 1 p 1 : _ e l e m e n t s > < d 2 : a n y T y p e   z : I d = " i 8 9 8 6 "   i : t y p e = " d 1 p 1 : M D M P r o p e r t y " > < d 1 p 1 : N a m e > S i g L e t t e r < / d 1 p 1 : N a m e > < d 1 p 1 : P a r e n t   z : R e f = " i 8 9 8 4 " / > < d 1 p 1 : U U I D > 9 7 b c d 8 f c - 0 7 0 6 - 4 2 d 4 - a 6 a a - 2 b 3 d 4 6 a f 9 0 c 4 < / d 1 p 1 : U U I D > < d 1 p 1 : _ p r o p e r t i e s   z : I d = " i 8 9 8 7 "   i : t y p e = " d 1 p 1 : M D M P r o p e r t i e s " > < d 1 p 1 : P a r e n t   z : R e f = " i 8 9 8 6 " / > < d 1 p 1 : U U I D > f 3 8 a 8 b a 1 - 0 0 c 9 - 4 c 3 5 - 9 4 7 2 - e 1 2 7 0 f f f 1 e 3 d 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8 8 " > < d 1 p 1 : U U I D > 4 d b 8 1 2 0 1 - f 3 d 9 - 4 1 9 4 - 9 2 3 5 - 2 f 8 e 0 4 6 c 6 9 d 9 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8 5 " / > < d 1 p 1 : V a l u e   i : t y p e = " d 1 : s t r i n g " > < / d 1 p 1 : V a l u e > < / d 2 : a n y T y p e > < d 2 : a n y T y p e   z : I d = " i 8 9 8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8 4 " / > < d 1 p 1 : U U I D > 3 6 5 4 4 8 9 7 - c 1 2 d - 4 7 b f - a 1 7 3 - 6 1 a 6 a 0 e b c 9 4 5 < / d 1 p 1 : U U I D > < d 1 p 1 : C o n t a i n e r   z : R e f = " i 8 9 8 5 " / > < d 1 p 1 : V a l u e   i : t y p e = " d 1 : s t r i n g " > ' T 9 3 ' ! B F : B F 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9 0 " > < d 1 p 1 : U U I D > a b d 3 8 c d 9 - 7 7 f a - 4 7 1 b - 8 2 f c - 9 4 c 1 0 9 3 c a b 5 e < / d 1 p 1 : U U I D > < d 1 p 1 : _ e l e m e n t s > < d 2 : a n y T y p e   z : R e f = " i 8 9 8 6 " / > < d 2 : a n y T y p e   z : R e f = " i 8 9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9 1 "   i : t y p e = " d 1 p 1 : L a b e l " > < d 1 p 1 : P a r e n t   z : R e f = " i 8 9 8 4 " / > < d 1 p 1 : U U I D > 8 b b 3 1 f f b - 3 8 4 9 - 4 c 2 c - a e 3 0 - 3 5 7 0 1 3 8 5 8 9 5 0 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 P r o d u c t i o n   e t   d i s t r i b u t i o n   d ' � l e c t r i c i t � ,   d e   g a z . . . 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8 9 9 2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P r o d u c t i o n & a m p ; 3 2 ; e t & a m p ; 3 2 ; d i s t r i b u t i o n & a m p ; 3 2 ; d & a m p ; 3 9 ; e a u & a m p ; 4 4 ; & a m p ; 3 2 ; a s s a i n i s s e m e n t & a m p ; 4 4 ; & a m p ; 3 2 ; g e s t i o n & a m p ; 3 2 ; d e s & a m p ; 3 2 ; d & a m p ; 2 3 3 ; c h e t s < / d 1 p 1 : N a m e > < d 1 p 1 : O b j e c t T y p e > E l e m e n t < / d 1 p 1 : O b j e c t T y p e > < d 1 p 1 : P a r e n t   z : R e f = " i 8 5 2 9 " / > < d 1 p 1 : U U I D > c f d 3 4 7 a d - 6 d b 0 - 4 5 d d - a 1 b 9 - a e 8 4 7 2 f a 1 b 4 9 < / d 1 p 1 : U U I D > < d 1 p 1 : _ p r o p e r t i e s   z : I d = " i 8 9 9 3 "   i : t y p e = " d 1 p 1 : M D M P r o p e r t i e s " > < d 1 p 1 : P a r e n t   z : R e f = " i 8 9 9 2 " / > < d 1 p 1 : U U I D > 7 4 9 5 2 1 3 f - a 1 2 5 - 4 0 e 6 - 9 0 0 e - 0 0 1 8 d 0 7 e a 1 b f < / d 1 p 1 : U U I D > < d 1 p 1 : _ e l e m e n t s > < d 2 : a n y T y p e   z : I d = " i 8 9 9 4 "   i : t y p e = " d 1 p 1 : M D M P r o p e r t y " > < d 1 p 1 : N a m e > S i g L e t t e r < / d 1 p 1 : N a m e > < d 1 p 1 : P a r e n t   z : R e f = " i 8 9 9 2 " / > < d 1 p 1 : U U I D > f 4 2 e 3 e 9 1 - 4 9 5 0 - 4 4 1 0 - 8 6 2 5 - 9 a 0 a 9 4 8 9 7 d 3 d < / d 1 p 1 : U U I D > < d 1 p 1 : _ p r o p e r t i e s   z : I d = " i 8 9 9 5 "   i : t y p e = " d 1 p 1 : M D M P r o p e r t i e s " > < d 1 p 1 : P a r e n t   z : R e f = " i 8 9 9 4 " / > < d 1 p 1 : U U I D > a 4 0 2 6 5 a 0 - 1 d 1 2 - 4 f 3 c - a f c 0 - 5 2 9 b 0 1 1 b 8 a 8 5 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8 9 9 6 " > < d 1 p 1 : U U I D > 3 9 5 e 8 5 1 4 - 4 d d e - 4 8 f a - 8 b 9 1 - 2 4 f 1 8 f b c d 3 d c 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9 9 3 " / > < d 1 p 1 : V a l u e   i : t y p e = " d 1 : s t r i n g " > < / d 1 p 1 : V a l u e > < / d 2 : a n y T y p e > < d 2 : a n y T y p e   z : I d = " i 8 9 9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8 9 9 2 " / > < d 1 p 1 : U U I D > 9 7 0 5 3 3 3 c - e 7 3 4 - 4 c b 3 - b 0 8 f - 4 e f e 6 d c 4 1 f f 2 < / d 1 p 1 : U U I D > < d 1 p 1 : C o n t a i n e r   z : R e f = " i 8 9 9 3 " / > < d 1 p 1 : V a l u e   i : t y p e = " d 1 : s t r i n g " > ' T 9 3 ' ! B G : B G 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8 9 9 8 " > < d 1 p 1 : U U I D > 9 1 7 e 7 d 8 2 - d 5 3 1 - 4 8 9 a - a 4 e 1 - 1 c 4 c 0 8 5 6 3 0 e 0 < / d 1 p 1 : U U I D > < d 1 p 1 : _ e l e m e n t s > < d 2 : a n y T y p e   z : R e f = " i 8 9 9 4 " / > < d 2 : a n y T y p e   z : R e f = " i 8 9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8 9 9 9 "   i : t y p e = " d 1 p 1 : L a b e l " > < d 1 p 1 : P a r e n t   z : R e f = " i 8 9 9 2 " / > < d 1 p 1 : U U I D > 4 8 5 1 a 5 6 5 - e 2 d a - 4 e b c - a a a b - 3 9 5 d 1 7 c 6 2 0 d 3 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 P r o d u c t i o n   e t   d i s t r i b u t i o n   d ' e a u ,   a s s a i n i s s e m e n t ,   g e s t i o n   d e s   d � c h e t s 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0 0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B & a m p ; 2 2 6 ; t i m e n t & a m p ; 3 2 ; e t & a m p ; 3 2 ; T r a v a u x & a m p ; 3 2 ; P u b l i c s < / d 1 p 1 : N a m e > < d 1 p 1 : O b j e c t T y p e > E l e m e n t < / d 1 p 1 : O b j e c t T y p e > < d 1 p 1 : P a r e n t   z : R e f = " i 8 5 2 9 " / > < d 1 p 1 : U U I D > 6 e 0 f 6 1 8 0 - b 9 f 8 - 4 2 7 d - b 1 6 e - 4 5 e 3 c e a 9 1 3 e d < / d 1 p 1 : U U I D > < d 1 p 1 : _ p r o p e r t i e s   z : I d = " i 9 0 0 1 "   i : t y p e = " d 1 p 1 : M D M P r o p e r t i e s " > < d 1 p 1 : P a r e n t   z : R e f = " i 9 0 0 0 " / > < d 1 p 1 : U U I D > b 1 7 2 8 3 7 6 - 4 6 4 5 - 4 7 1 6 - b 5 f 4 - 4 4 2 9 9 9 e e a 5 3 e < / d 1 p 1 : U U I D > < d 1 p 1 : _ e l e m e n t s > < d 2 : a n y T y p e   z : I d = " i 9 0 0 2 "   i : t y p e = " d 1 p 1 : M D M P r o p e r t y " > < d 1 p 1 : N a m e > S i g L e t t e r < / d 1 p 1 : N a m e > < d 1 p 1 : P a r e n t   z : R e f = " i 9 0 0 0 " / > < d 1 p 1 : U U I D > 1 d c a 7 6 e 3 - c c 5 2 - 4 1 4 6 - b d c 0 - b b 4 1 e 5 5 7 2 f a 4 < / d 1 p 1 : U U I D > < d 1 p 1 : _ p r o p e r t i e s   z : I d = " i 9 0 0 3 "   i : t y p e = " d 1 p 1 : M D M P r o p e r t i e s " > < d 1 p 1 : P a r e n t   z : R e f = " i 9 0 0 2 " / > < d 1 p 1 : U U I D > 0 6 f 7 e b b a - 1 1 9 0 - 4 6 5 0 - 9 d 1 b - 2 0 d 2 5 7 4 e 5 0 e e 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0 4 " > < d 1 p 1 : U U I D > 6 f 0 b f 8 a 2 - d 5 7 f - 4 8 9 0 - b 8 d c - d 6 f c 2 7 4 0 4 7 1 8 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0 1 " / > < d 1 p 1 : V a l u e   i : t y p e = " d 1 : s t r i n g " > < / d 1 p 1 : V a l u e > < / d 2 : a n y T y p e > < d 2 : a n y T y p e   z : I d = " i 9 0 0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0 0 " / > < d 1 p 1 : U U I D > 7 c e 7 0 4 a f - 0 e 6 3 - 4 3 1 c - 9 b 0 1 - d 0 7 a 5 b b 3 c 5 0 7 < / d 1 p 1 : U U I D > < d 1 p 1 : C o n t a i n e r   z : R e f = " i 9 0 0 1 " / > < d 1 p 1 : V a l u e   i : t y p e = " d 1 : s t r i n g " > ' T 9 3 ' ! B H : B H 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0 6 " > < d 1 p 1 : U U I D > 0 4 c 4 b a 5 c - d 9 4 5 - 4 1 4 6 - 9 a d b - a d b f 7 f 7 5 9 b 7 8 < / d 1 p 1 : U U I D > < d 1 p 1 : _ e l e m e n t s > < d 2 : a n y T y p e   z : R e f = " i 9 0 0 2 " / > < d 2 : a n y T y p e   z : R e f = " i 9 0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0 7 "   i : t y p e = " d 1 p 1 : L a b e l " > < d 1 p 1 : P a r e n t   z : R e f = " i 9 0 0 0 " / > < d 1 p 1 : U U I D > 3 8 4 c 5 3 4 5 - 1 d 9 a - 4 a a 9 - b 0 0 b - 8 d f d e 8 2 5 6 e e f 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 B � t i m e n t   e t   T r a v a u x   P u b l i c s 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0 8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C o m m e r c e & a m p ; 3 2 ; e t & a m p ; 3 2 ; r & a m p ; 2 3 3 ; p a r a t i o n & a m p ; 3 2 ; d & a m p ; 3 9 ; a u t o m o b i l e s & a m p ; 3 2 ; e t & a m p ; 3 2 ; d e & a m p ; 3 2 ; m o t o c y c l e s < / d 1 p 1 : N a m e > < d 1 p 1 : O b j e c t T y p e > E l e m e n t < / d 1 p 1 : O b j e c t T y p e > < d 1 p 1 : P a r e n t   z : R e f = " i 8 5 2 9 " / > < d 1 p 1 : U U I D > 2 d 1 f e 1 5 d - 7 7 3 a - 4 c c 8 - b f a e - 4 d f b d 3 b d c d 9 b < / d 1 p 1 : U U I D > < d 1 p 1 : _ p r o p e r t i e s   z : I d = " i 9 0 0 9 "   i : t y p e = " d 1 p 1 : M D M P r o p e r t i e s " > < d 1 p 1 : P a r e n t   z : R e f = " i 9 0 0 8 " / > < d 1 p 1 : U U I D > 2 6 3 a 4 9 6 e - e d 2 2 - 4 8 5 8 - 8 a b c - 3 b b d b f 1 4 b 3 f 8 < / d 1 p 1 : U U I D > < d 1 p 1 : _ e l e m e n t s > < d 2 : a n y T y p e   z : I d = " i 9 0 1 0 "   i : t y p e = " d 1 p 1 : M D M P r o p e r t y " > < d 1 p 1 : N a m e > S i g L e t t e r < / d 1 p 1 : N a m e > < d 1 p 1 : P a r e n t   z : R e f = " i 9 0 0 8 " / > < d 1 p 1 : U U I D > 7 b 3 d d c e 0 - 3 6 6 d - 4 9 d 6 - a e 7 2 - e 6 1 9 0 4 f a 9 1 0 c < / d 1 p 1 : U U I D > < d 1 p 1 : _ p r o p e r t i e s   z : I d = " i 9 0 1 1 "   i : t y p e = " d 1 p 1 : M D M P r o p e r t i e s " > < d 1 p 1 : P a r e n t   z : R e f = " i 9 0 1 0 " / > < d 1 p 1 : U U I D > 9 6 2 a 1 6 3 c - 4 6 e 1 - 4 6 2 c - 8 c 7 c - d b 1 a 3 3 5 d 0 0 5 e 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1 2 " > < d 1 p 1 : U U I D > 9 2 6 c c b 6 0 - 6 a 0 d - 4 c f 3 - b 2 d b - 7 f f 7 9 d 3 4 7 0 5 2 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0 9 " / > < d 1 p 1 : V a l u e   i : t y p e = " d 1 : s t r i n g " > < / d 1 p 1 : V a l u e > < / d 2 : a n y T y p e > < d 2 : a n y T y p e   z : I d = " i 9 0 1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0 8 " / > < d 1 p 1 : U U I D > a 0 1 7 c 6 5 d - 6 d f 2 - 4 b 6 8 - 8 7 a 9 - c 9 1 e 4 5 1 5 f 8 6 f < / d 1 p 1 : U U I D > < d 1 p 1 : C o n t a i n e r   z : R e f = " i 9 0 0 9 " / > < d 1 p 1 : V a l u e   i : t y p e = " d 1 : s t r i n g " > ' T 9 3 ' ! B I : B I 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1 4 " > < d 1 p 1 : U U I D > 9 3 8 a b e 7 7 - 5 0 4 c - 4 5 d 5 - b 6 6 b - f c 1 c 0 3 9 2 0 0 0 2 < / d 1 p 1 : U U I D > < d 1 p 1 : _ e l e m e n t s > < d 2 : a n y T y p e   z : R e f = " i 9 0 1 0 " / > < d 2 : a n y T y p e   z : R e f = " i 9 0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1 5 "   i : t y p e = " d 1 p 1 : L a b e l " > < d 1 p 1 : P a r e n t   z : R e f = " i 9 0 0 8 " / > < d 1 p 1 : U U I D > 9 2 d 3 f a 5 c - 6 2 4 9 - 4 4 6 b - 8 b a d - 8 b 1 9 c 0 8 5 4 c 0 1 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 C o m m e r c e   e t   r � p a r a t i o n   d ' a u t o m o b i l e s   e t   d e   m o t o c y c l e s 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1 6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C o m m e r c e & a m p ; 3 2 ; d e & a m p ; 3 2 ; g r o s < / d 1 p 1 : N a m e > < d 1 p 1 : O b j e c t T y p e > E l e m e n t < / d 1 p 1 : O b j e c t T y p e > < d 1 p 1 : P a r e n t   z : R e f = " i 8 5 2 9 " / > < d 1 p 1 : U U I D > c 2 2 d c a 7 4 - 0 5 9 0 - 4 8 5 f - 9 3 b 3 - d 4 d d 0 9 e 5 a 7 d 5 < / d 1 p 1 : U U I D > < d 1 p 1 : _ p r o p e r t i e s   z : I d = " i 9 0 1 7 "   i : t y p e = " d 1 p 1 : M D M P r o p e r t i e s " > < d 1 p 1 : P a r e n t   z : R e f = " i 9 0 1 6 " / > < d 1 p 1 : U U I D > a d 7 9 5 f 7 4 - 3 7 e 8 - 4 e 7 2 - a 4 e 5 - 2 f a f 8 3 c 5 1 f 3 4 < / d 1 p 1 : U U I D > < d 1 p 1 : _ e l e m e n t s > < d 2 : a n y T y p e   z : I d = " i 9 0 1 8 "   i : t y p e = " d 1 p 1 : M D M P r o p e r t y " > < d 1 p 1 : N a m e > S i g L e t t e r < / d 1 p 1 : N a m e > < d 1 p 1 : P a r e n t   z : R e f = " i 9 0 1 6 " / > < d 1 p 1 : U U I D > 4 3 a c 1 5 7 6 - 4 3 e a - 4 6 4 1 - 8 b e c - a 5 1 6 5 1 9 9 8 c 0 5 < / d 1 p 1 : U U I D > < d 1 p 1 : _ p r o p e r t i e s   z : I d = " i 9 0 1 9 "   i : t y p e = " d 1 p 1 : M D M P r o p e r t i e s " > < d 1 p 1 : P a r e n t   z : R e f = " i 9 0 1 8 " / > < d 1 p 1 : U U I D > 8 a 7 1 a c b 8 - 4 5 3 3 - 4 7 1 a - 8 f f c - b 9 f 0 0 c 0 d 8 a 3 4 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2 0 " > < d 1 p 1 : U U I D > 9 7 9 d c d 0 9 - f c c c - 4 8 3 a - 9 f a 4 - c 0 4 5 e 0 e e d 2 6 4 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1 7 " / > < d 1 p 1 : V a l u e   i : t y p e = " d 1 : s t r i n g " > < / d 1 p 1 : V a l u e > < / d 2 : a n y T y p e > < d 2 : a n y T y p e   z : I d = " i 9 0 2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1 6 " / > < d 1 p 1 : U U I D > 8 2 e e b e 7 8 - c b 9 9 - 4 3 2 8 - 9 9 2 d - 9 b 3 a 0 4 9 4 3 4 6 f < / d 1 p 1 : U U I D > < d 1 p 1 : C o n t a i n e r   z : R e f = " i 9 0 1 7 " / > < d 1 p 1 : V a l u e   i : t y p e = " d 1 : s t r i n g " > ' T 9 3 ' ! B J : B J 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2 2 " > < d 1 p 1 : U U I D > 8 9 5 a d a e 0 - 8 8 f 4 - 4 d 3 c - 9 a b 6 - 0 3 3 4 6 2 4 1 f 0 5 b < / d 1 p 1 : U U I D > < d 1 p 1 : _ e l e m e n t s > < d 2 : a n y T y p e   z : R e f = " i 9 0 1 8 " / > < d 2 : a n y T y p e   z : R e f = " i 9 0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2 3 "   i : t y p e = " d 1 p 1 : L a b e l " > < d 1 p 1 : P a r e n t   z : R e f = " i 9 0 1 6 " / > < d 1 p 1 : U U I D > 4 8 a f f 8 2 1 - a d 4 f - 4 0 a f - b f 6 6 - 4 6 0 8 1 9 1 9 b 3 3 5 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 C o m m e r c e   d e   g r o s 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2 4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C o m m e r c e & a m p ; 3 2 ; d e & a m p ; 3 2 ; d & a m p ; 2 3 3 ; t a i l < / d 1 p 1 : N a m e > < d 1 p 1 : O b j e c t T y p e > E l e m e n t < / d 1 p 1 : O b j e c t T y p e > < d 1 p 1 : P a r e n t   z : R e f = " i 8 5 2 9 " / > < d 1 p 1 : U U I D > 4 8 6 6 a a 6 5 - f a c 4 - 4 8 3 6 - 9 4 d 8 - d 0 2 4 2 d e d d 9 f 0 < / d 1 p 1 : U U I D > < d 1 p 1 : _ p r o p e r t i e s   z : I d = " i 9 0 2 5 "   i : t y p e = " d 1 p 1 : M D M P r o p e r t i e s " > < d 1 p 1 : P a r e n t   z : R e f = " i 9 0 2 4 " / > < d 1 p 1 : U U I D > b 9 0 c 7 a 5 a - 4 1 9 3 - 4 d 8 4 - b 3 4 3 - f 5 4 8 b 7 4 1 f 6 a 3 < / d 1 p 1 : U U I D > < d 1 p 1 : _ e l e m e n t s > < d 2 : a n y T y p e   z : I d = " i 9 0 2 6 "   i : t y p e = " d 1 p 1 : M D M P r o p e r t y " > < d 1 p 1 : N a m e > S i g L e t t e r < / d 1 p 1 : N a m e > < d 1 p 1 : P a r e n t   z : R e f = " i 9 0 2 4 " / > < d 1 p 1 : U U I D > 1 7 6 b 1 7 f 2 - 4 0 4 6 - 4 0 7 1 - 8 e 8 c - f 5 e 5 d 6 c f 9 b d 4 < / d 1 p 1 : U U I D > < d 1 p 1 : _ p r o p e r t i e s   z : I d = " i 9 0 2 7 "   i : t y p e = " d 1 p 1 : M D M P r o p e r t i e s " > < d 1 p 1 : P a r e n t   z : R e f = " i 9 0 2 6 " / > < d 1 p 1 : U U I D > 7 4 3 7 7 d 8 d - 5 5 4 d - 4 7 e 7 - b 6 0 a - a d e e c f 4 1 8 1 5 d 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2 8 " > < d 1 p 1 : U U I D > 6 4 2 3 1 6 4 1 - 8 8 9 b - 4 9 2 3 - 8 d d e - d e a 7 1 2 4 d 6 3 e c 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2 5 " / > < d 1 p 1 : V a l u e   i : t y p e = " d 1 : s t r i n g " > < / d 1 p 1 : V a l u e > < / d 2 : a n y T y p e > < d 2 : a n y T y p e   z : I d = " i 9 0 2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2 4 " / > < d 1 p 1 : U U I D > 9 c 6 a 5 7 0 1 - a 0 a 7 - 4 7 b 4 - 8 8 2 0 - 7 1 f 8 7 e a a 0 5 2 c < / d 1 p 1 : U U I D > < d 1 p 1 : C o n t a i n e r   z : R e f = " i 9 0 2 5 " / > < d 1 p 1 : V a l u e   i : t y p e = " d 1 : s t r i n g " > ' T 9 3 ' ! B K : B K 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3 0 " > < d 1 p 1 : U U I D > 5 5 a 5 8 7 2 d - a 2 7 2 - 4 6 6 b - a 4 f 3 - 4 b 8 f 5 7 7 0 1 c a c < / d 1 p 1 : U U I D > < d 1 p 1 : _ e l e m e n t s > < d 2 : a n y T y p e   z : R e f = " i 9 0 2 6 " / > < d 2 : a n y T y p e   z : R e f = " i 9 0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3 1 "   i : t y p e = " d 1 p 1 : L a b e l " > < d 1 p 1 : P a r e n t   z : R e f = " i 9 0 2 4 " / > < d 1 p 1 : U U I D > e f c a d 2 e e - 9 0 1 0 - 4 8 d 3 - 8 0 7 f - 0 8 6 3 4 b a b 3 4 3 1 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 C o m m e r c e   d e   d � t a i l 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3 2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T r a n s p o r t s & a m p ; 3 2 ; e t & a m p ; 3 2 ; l o g i s t i q u e < / d 1 p 1 : N a m e > < d 1 p 1 : O b j e c t T y p e > E l e m e n t < / d 1 p 1 : O b j e c t T y p e > < d 1 p 1 : P a r e n t   z : R e f = " i 8 5 2 9 " / > < d 1 p 1 : U U I D > 9 6 1 b 4 6 4 2 - 4 8 1 e - 4 8 2 a - 9 1 6 3 - 3 8 a 3 d a 3 e 1 c 8 6 < / d 1 p 1 : U U I D > < d 1 p 1 : _ p r o p e r t i e s   z : I d = " i 9 0 3 3 "   i : t y p e = " d 1 p 1 : M D M P r o p e r t i e s " > < d 1 p 1 : P a r e n t   z : R e f = " i 9 0 3 2 " / > < d 1 p 1 : U U I D > f c 9 6 4 d 1 c - 2 6 7 a - 4 2 5 b - 8 f f b - e b f d 2 2 3 8 0 8 5 3 < / d 1 p 1 : U U I D > < d 1 p 1 : _ e l e m e n t s > < d 2 : a n y T y p e   z : I d = " i 9 0 3 4 "   i : t y p e = " d 1 p 1 : M D M P r o p e r t y " > < d 1 p 1 : N a m e > S i g L e t t e r < / d 1 p 1 : N a m e > < d 1 p 1 : P a r e n t   z : R e f = " i 9 0 3 2 " / > < d 1 p 1 : U U I D > 1 c 1 9 7 b d 2 - 3 2 2 e - 4 e 7 0 - a 7 3 7 - 8 d 6 6 8 d 0 d f f d 8 < / d 1 p 1 : U U I D > < d 1 p 1 : _ p r o p e r t i e s   z : I d = " i 9 0 3 5 "   i : t y p e = " d 1 p 1 : M D M P r o p e r t i e s " > < d 1 p 1 : P a r e n t   z : R e f = " i 9 0 3 4 " / > < d 1 p 1 : U U I D > 8 6 7 2 0 6 a 4 - e 8 e 4 - 4 c 0 1 - a 8 3 d - b 8 2 d f b 7 8 5 e 6 3 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3 6 " > < d 1 p 1 : U U I D > 6 1 2 b 6 c a 5 - 0 d 0 d - 4 8 8 6 - 8 3 7 1 - a 4 e f f d 3 3 a f 0 0 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3 3 " / > < d 1 p 1 : V a l u e   i : t y p e = " d 1 : s t r i n g " > < / d 1 p 1 : V a l u e > < / d 2 : a n y T y p e > < d 2 : a n y T y p e   z : I d = " i 9 0 3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3 2 " / > < d 1 p 1 : U U I D > b 9 b b a c a d - 8 e 2 e - 4 b 6 e - a 1 7 e - d 2 8 7 3 a 3 5 8 2 b 6 < / d 1 p 1 : U U I D > < d 1 p 1 : C o n t a i n e r   z : R e f = " i 9 0 3 3 " / > < d 1 p 1 : V a l u e   i : t y p e = " d 1 : s t r i n g " > ' T 9 3 ' ! B L : B L 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3 8 " > < d 1 p 1 : U U I D > e d 8 c 0 c f a - e c c 3 - 4 2 a f - a 6 e e - f b f 3 6 7 e 6 2 8 a f < / d 1 p 1 : U U I D > < d 1 p 1 : _ e l e m e n t s > < d 2 : a n y T y p e   z : R e f = " i 9 0 3 4 " / > < d 2 : a n y T y p e   z : R e f = " i 9 0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3 9 "   i : t y p e = " d 1 p 1 : L a b e l " > < d 1 p 1 : P a r e n t   z : R e f = " i 9 0 3 2 " / > < d 1 p 1 : U U I D > 3 a 5 0 f b a b - e c 2 b - 4 1 b b - 8 4 2 a - 5 d 3 e 7 2 d 2 2 6 6 7 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 T r a n s p o r t s   e t   l o g i s t i q u e 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4 0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H & a m p ; 2 4 4 ; t e l l e r i e & a m p ; 3 2 ; e t & a m p ; 3 2 ; r e s t a u r a t i o n < / d 1 p 1 : N a m e > < d 1 p 1 : O b j e c t T y p e > E l e m e n t < / d 1 p 1 : O b j e c t T y p e > < d 1 p 1 : P a r e n t   z : R e f = " i 8 5 2 9 " / > < d 1 p 1 : U U I D > b 4 2 b b a e 2 - e 1 a 5 - 4 2 4 0 - 8 d 5 b - 1 2 8 0 9 6 e f 2 8 6 b < / d 1 p 1 : U U I D > < d 1 p 1 : _ p r o p e r t i e s   z : I d = " i 9 0 4 1 "   i : t y p e = " d 1 p 1 : M D M P r o p e r t i e s " > < d 1 p 1 : P a r e n t   z : R e f = " i 9 0 4 0 " / > < d 1 p 1 : U U I D > 1 9 1 7 a b c f - f 5 7 8 - 4 e d 0 - b 9 5 5 - f 1 a e b 6 e 6 6 3 2 2 < / d 1 p 1 : U U I D > < d 1 p 1 : _ e l e m e n t s > < d 2 : a n y T y p e   z : I d = " i 9 0 4 2 "   i : t y p e = " d 1 p 1 : M D M P r o p e r t y " > < d 1 p 1 : N a m e > S i g L e t t e r < / d 1 p 1 : N a m e > < d 1 p 1 : P a r e n t   z : R e f = " i 9 0 4 0 " / > < d 1 p 1 : U U I D > 1 4 5 3 2 f b 8 - 8 9 6 c - 4 5 1 b - 9 0 6 d - c e d 2 4 1 7 9 e 1 c d < / d 1 p 1 : U U I D > < d 1 p 1 : _ p r o p e r t i e s   z : I d = " i 9 0 4 3 "   i : t y p e = " d 1 p 1 : M D M P r o p e r t i e s " > < d 1 p 1 : P a r e n t   z : R e f = " i 9 0 4 2 " / > < d 1 p 1 : U U I D > 6 2 2 0 d 3 1 d - 1 1 e f - 4 6 d c - b 5 b 7 - e 2 1 6 6 f 5 e 8 b 7 a 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4 4 " > < d 1 p 1 : U U I D > 0 3 f d c d f 7 - a 9 0 6 - 4 1 c e - a 1 8 9 - a f 4 b c c 3 e 8 7 3 f 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4 1 " / > < d 1 p 1 : V a l u e   i : t y p e = " d 1 : s t r i n g " > < / d 1 p 1 : V a l u e > < / d 2 : a n y T y p e > < d 2 : a n y T y p e   z : I d = " i 9 0 4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4 0 " / > < d 1 p 1 : U U I D > 3 c 0 8 7 d 5 6 - 5 3 d e - 4 6 9 e - a 8 f 1 - 6 6 c 7 f 2 a d 8 4 5 2 < / d 1 p 1 : U U I D > < d 1 p 1 : C o n t a i n e r   z : R e f = " i 9 0 4 1 " / > < d 1 p 1 : V a l u e   i : t y p e = " d 1 : s t r i n g " > ' T 9 3 ' ! B M : B M 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4 6 " > < d 1 p 1 : U U I D > 5 1 9 4 b a 4 1 - d f c 4 - 4 d f 6 - a 3 0 9 - 7 1 c 5 3 8 0 4 5 0 f 9 < / d 1 p 1 : U U I D > < d 1 p 1 : _ e l e m e n t s > < d 2 : a n y T y p e   z : R e f = " i 9 0 4 2 " / > < d 2 : a n y T y p e   z : R e f = " i 9 0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4 7 "   i : t y p e = " d 1 p 1 : L a b e l " > < d 1 p 1 : P a r e n t   z : R e f = " i 9 0 4 0 " / > < d 1 p 1 : U U I D > b d c a f 4 c 5 - f 0 6 0 - 4 7 e 9 - 9 d b 4 - 8 c 1 0 0 4 9 0 1 2 1 b 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 H � t e l l e r i e   e t   r e s t a u r a t i o n 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4 8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I n f o r m a t i o n & a m p ; 3 2 ; e t & a m p ; 3 2 ; c o m m u n i c a t i o n < / d 1 p 1 : N a m e > < d 1 p 1 : O b j e c t T y p e > E l e m e n t < / d 1 p 1 : O b j e c t T y p e > < d 1 p 1 : P a r e n t   z : R e f = " i 8 5 2 9 " / > < d 1 p 1 : U U I D > 8 9 d 8 6 a e 7 - d 7 9 4 - 4 4 b 7 - 9 2 4 2 - a 5 8 c f 8 c 4 5 1 4 7 < / d 1 p 1 : U U I D > < d 1 p 1 : _ p r o p e r t i e s   z : I d = " i 9 0 4 9 "   i : t y p e = " d 1 p 1 : M D M P r o p e r t i e s " > < d 1 p 1 : P a r e n t   z : R e f = " i 9 0 4 8 " / > < d 1 p 1 : U U I D > c a 2 6 b 6 4 d - 3 6 4 f - 4 b 9 c - b e 6 2 - 6 b 5 d 4 1 0 d e 1 c 2 < / d 1 p 1 : U U I D > < d 1 p 1 : _ e l e m e n t s > < d 2 : a n y T y p e   z : I d = " i 9 0 5 0 "   i : t y p e = " d 1 p 1 : M D M P r o p e r t y " > < d 1 p 1 : N a m e > S i g L e t t e r < / d 1 p 1 : N a m e > < d 1 p 1 : P a r e n t   z : R e f = " i 9 0 4 8 " / > < d 1 p 1 : U U I D > a 4 b 9 f a f 7 - 1 1 8 5 - 4 e e c - b 7 9 a - 5 e e e 2 4 d 1 4 8 e d < / d 1 p 1 : U U I D > < d 1 p 1 : _ p r o p e r t i e s   z : I d = " i 9 0 5 1 "   i : t y p e = " d 1 p 1 : M D M P r o p e r t i e s " > < d 1 p 1 : P a r e n t   z : R e f = " i 9 0 5 0 " / > < d 1 p 1 : U U I D > e f 7 c 7 5 7 3 - 9 4 7 5 - 4 6 e d - a a d 4 - d 9 a 1 9 8 f 4 c 6 a f 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5 2 " > < d 1 p 1 : U U I D > 8 5 a f 7 b 9 3 - 0 a c 5 - 4 c 7 e - b a 5 5 - d d c 9 1 0 6 c f 3 f 9 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4 9 " / > < d 1 p 1 : V a l u e   i : t y p e = " d 1 : s t r i n g " > < / d 1 p 1 : V a l u e > < / d 2 : a n y T y p e > < d 2 : a n y T y p e   z : I d = " i 9 0 5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4 8 " / > < d 1 p 1 : U U I D > 3 b f 9 6 5 1 d - 7 6 4 a - 4 8 f 1 - 8 9 e f - 2 8 0 3 3 6 7 1 c 1 6 b < / d 1 p 1 : U U I D > < d 1 p 1 : C o n t a i n e r   z : R e f = " i 9 0 4 9 " / > < d 1 p 1 : V a l u e   i : t y p e = " d 1 : s t r i n g " > ' T 9 3 ' ! B N : B N 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5 4 " > < d 1 p 1 : U U I D > 6 f 1 6 9 d d b - 4 0 e e - 4 3 d 2 - 9 6 e 9 - 2 4 5 5 4 2 5 7 c 4 3 5 < / d 1 p 1 : U U I D > < d 1 p 1 : _ e l e m e n t s > < d 2 : a n y T y p e   z : R e f = " i 9 0 5 0 " / > < d 2 : a n y T y p e   z : R e f = " i 9 0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5 5 "   i : t y p e = " d 1 p 1 : L a b e l " > < d 1 p 1 : P a r e n t   z : R e f = " i 9 0 4 8 " / > < d 1 p 1 : U U I D > 0 b 7 2 4 6 8 b - 5 1 e e - 4 c 5 2 - 8 d a 2 - d f 7 b 2 c 7 9 c f a 1 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 I n f o r m a t i o n   e t   c o m m u n i c a t i o n 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5 6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A c t i v i t & a m p ; 2 3 3 ; s & a m p ; 3 2 ; f i n a n c i & a m p ; 2 3 2 ; r e s & a m p ; 3 2 ; e t & a m p ; 3 2 ; d & a m p ; 3 9 ; a s s u r a n c e < / d 1 p 1 : N a m e > < d 1 p 1 : O b j e c t T y p e > E l e m e n t < / d 1 p 1 : O b j e c t T y p e > < d 1 p 1 : P a r e n t   z : R e f = " i 8 5 2 9 " / > < d 1 p 1 : U U I D > d 2 8 5 c 4 5 2 - 3 3 1 7 - 4 a 5 c - b c 4 0 - 0 4 0 8 6 0 8 b 8 f 2 c < / d 1 p 1 : U U I D > < d 1 p 1 : _ p r o p e r t i e s   z : I d = " i 9 0 5 7 "   i : t y p e = " d 1 p 1 : M D M P r o p e r t i e s " > < d 1 p 1 : P a r e n t   z : R e f = " i 9 0 5 6 " / > < d 1 p 1 : U U I D > 4 6 e 0 5 4 4 5 - f a b 1 - 4 0 c 3 - 8 6 2 2 - b 2 5 a 8 5 7 6 a 3 1 9 < / d 1 p 1 : U U I D > < d 1 p 1 : _ e l e m e n t s > < d 2 : a n y T y p e   z : I d = " i 9 0 5 8 "   i : t y p e = " d 1 p 1 : M D M P r o p e r t y " > < d 1 p 1 : N a m e > S i g L e t t e r < / d 1 p 1 : N a m e > < d 1 p 1 : P a r e n t   z : R e f = " i 9 0 5 6 " / > < d 1 p 1 : U U I D > 1 6 a e 3 9 4 9 - 1 1 5 e - 4 a 0 b - a a 7 9 - 7 e 5 5 a c e 1 7 c 1 4 < / d 1 p 1 : U U I D > < d 1 p 1 : _ p r o p e r t i e s   z : I d = " i 9 0 5 9 "   i : t y p e = " d 1 p 1 : M D M P r o p e r t i e s " > < d 1 p 1 : P a r e n t   z : R e f = " i 9 0 5 8 " / > < d 1 p 1 : U U I D > a 4 6 5 2 0 6 2 - 0 8 2 4 - 4 0 9 3 - 9 1 9 c - 7 4 a 9 1 d f 4 a f 9 8 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6 0 " > < d 1 p 1 : U U I D > 4 9 7 1 9 b 7 1 - d 6 d c - 4 1 4 8 - 9 3 e d - 7 4 e 2 3 7 d a d c 9 1 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5 7 " / > < d 1 p 1 : V a l u e   i : t y p e = " d 1 : s t r i n g " > < / d 1 p 1 : V a l u e > < / d 2 : a n y T y p e > < d 2 : a n y T y p e   z : I d = " i 9 0 6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5 6 " / > < d 1 p 1 : U U I D > 0 7 b 3 b 1 0 f - 0 3 3 f - 4 2 0 b - 8 1 5 6 - e 6 c 8 b 0 2 b b d 7 a < / d 1 p 1 : U U I D > < d 1 p 1 : C o n t a i n e r   z : R e f = " i 9 0 5 7 " / > < d 1 p 1 : V a l u e   i : t y p e = " d 1 : s t r i n g " > ' T 9 3 ' ! B O : B O 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6 2 " > < d 1 p 1 : U U I D > e 0 5 d 5 e 1 e - 4 0 4 4 - 4 5 0 5 - 8 6 f a - 4 2 7 a 1 5 c 5 8 b 4 b < / d 1 p 1 : U U I D > < d 1 p 1 : _ e l e m e n t s > < d 2 : a n y T y p e   z : R e f = " i 9 0 5 8 " / > < d 2 : a n y T y p e   z : R e f = " i 9 0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6 3 "   i : t y p e = " d 1 p 1 : L a b e l " > < d 1 p 1 : P a r e n t   z : R e f = " i 9 0 5 6 " / > < d 1 p 1 : U U I D > f 1 d 0 4 0 3 3 - 6 1 2 5 - 4 a 5 8 - 9 a 0 8 - f 2 4 7 b 2 c 8 e a 2 0 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 A c t i v i t � s   f i n a n c i � r e s   e t   d ' a s s u r a n c e 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6 4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A c t i v i t & a m p ; 2 3 3 ; s & a m p ; 3 2 ; i m m o b i l i & a m p ; 2 3 2 ; r e s < / d 1 p 1 : N a m e > < d 1 p 1 : O b j e c t T y p e > E l e m e n t < / d 1 p 1 : O b j e c t T y p e > < d 1 p 1 : P a r e n t   z : R e f = " i 8 5 2 9 " / > < d 1 p 1 : U U I D > 2 9 3 1 9 b 9 5 - 3 d 7 9 - 4 e 8 c - a 0 9 2 - d d 3 5 3 f 3 a 1 b d b < / d 1 p 1 : U U I D > < d 1 p 1 : _ p r o p e r t i e s   z : I d = " i 9 0 6 5 "   i : t y p e = " d 1 p 1 : M D M P r o p e r t i e s " > < d 1 p 1 : P a r e n t   z : R e f = " i 9 0 6 4 " / > < d 1 p 1 : U U I D > a 2 b c 1 3 9 5 - 3 0 0 c - 4 5 f b - 8 3 e 8 - d 5 5 a f 5 7 d 3 8 6 7 < / d 1 p 1 : U U I D > < d 1 p 1 : _ e l e m e n t s > < d 2 : a n y T y p e   z : I d = " i 9 0 6 6 "   i : t y p e = " d 1 p 1 : M D M P r o p e r t y " > < d 1 p 1 : N a m e > S i g L e t t e r < / d 1 p 1 : N a m e > < d 1 p 1 : P a r e n t   z : R e f = " i 9 0 6 4 " / > < d 1 p 1 : U U I D > 1 f a 2 1 f 6 b - f 1 2 d - 4 5 9 1 - 8 b 3 a - d 2 8 5 2 6 1 c 5 8 2 a < / d 1 p 1 : U U I D > < d 1 p 1 : _ p r o p e r t i e s   z : I d = " i 9 0 6 7 "   i : t y p e = " d 1 p 1 : M D M P r o p e r t i e s " > < d 1 p 1 : P a r e n t   z : R e f = " i 9 0 6 6 " / > < d 1 p 1 : U U I D > 1 0 a a a f d c - d e 1 c - 4 1 c b - a 1 1 2 - 2 0 1 9 f 3 5 1 7 e e 1 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6 8 " > < d 1 p 1 : U U I D > c b 9 0 6 3 2 e - b 3 0 c - 4 b e 9 - 8 a 4 a - 8 a c c e 5 5 b d e 1 f 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6 5 " / > < d 1 p 1 : V a l u e   i : t y p e = " d 1 : s t r i n g " > < / d 1 p 1 : V a l u e > < / d 2 : a n y T y p e > < d 2 : a n y T y p e   z : I d = " i 9 0 6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6 4 " / > < d 1 p 1 : U U I D > 4 3 0 0 f b f f - 4 4 c d - 4 5 3 a - b f 5 3 - d b 7 d 8 e 1 f 9 4 d 0 < / d 1 p 1 : U U I D > < d 1 p 1 : C o n t a i n e r   z : R e f = " i 9 0 6 5 " / > < d 1 p 1 : V a l u e   i : t y p e = " d 1 : s t r i n g " > ' T 9 3 ' ! B P : B P 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7 0 " > < d 1 p 1 : U U I D > 1 5 6 c 5 d 3 f - d b a 8 - 4 a 7 f - 8 e 5 e - f 2 b b 6 9 a c 8 0 5 7 < / d 1 p 1 : U U I D > < d 1 p 1 : _ e l e m e n t s > < d 2 : a n y T y p e   z : R e f = " i 9 0 6 6 " / > < d 2 : a n y T y p e   z : R e f = " i 9 0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7 1 "   i : t y p e = " d 1 p 1 : L a b e l " > < d 1 p 1 : P a r e n t   z : R e f = " i 9 0 6 4 " / > < d 1 p 1 : U U I D > d 2 b f 7 f 4 b - 2 2 b f - 4 d c 1 - 9 7 5 4 - 9 f 1 2 f a 0 5 4 4 1 1 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 A c t i v i t � s   i m m o b i l i � r e s 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7 2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A c t i v i t & a m p ; 2 3 3 ; s & a m p ; 3 2 ; s p & a m p ; 2 3 3 ; c i a l i s & a m p ; 2 3 3 ; e s & a m p ; 4 4 ; & a m p ; 3 2 ; s c i e n t i f i q u e s & a m p ; 3 2 ; e t & a m p ; 3 2 ; t e c h n i q u e s < / d 1 p 1 : N a m e > < d 1 p 1 : O b j e c t T y p e > E l e m e n t < / d 1 p 1 : O b j e c t T y p e > < d 1 p 1 : P a r e n t   z : R e f = " i 8 5 2 9 " / > < d 1 p 1 : U U I D > 5 b 9 7 4 8 7 f - d 3 f a - 4 c f 0 - 9 2 a 1 - f 5 e 9 4 5 f 0 a 9 b 6 < / d 1 p 1 : U U I D > < d 1 p 1 : _ p r o p e r t i e s   z : I d = " i 9 0 7 3 "   i : t y p e = " d 1 p 1 : M D M P r o p e r t i e s " > < d 1 p 1 : P a r e n t   z : R e f = " i 9 0 7 2 " / > < d 1 p 1 : U U I D > d 7 d e 4 7 9 8 - f b 5 a - 4 7 7 6 - b 3 8 e - 5 1 0 1 d 9 d c 5 3 d 9 < / d 1 p 1 : U U I D > < d 1 p 1 : _ e l e m e n t s > < d 2 : a n y T y p e   z : I d = " i 9 0 7 4 "   i : t y p e = " d 1 p 1 : M D M P r o p e r t y " > < d 1 p 1 : N a m e > S i g L e t t e r < / d 1 p 1 : N a m e > < d 1 p 1 : P a r e n t   z : R e f = " i 9 0 7 2 " / > < d 1 p 1 : U U I D > 1 d 8 7 2 8 f 9 - 5 7 b d - 4 b 8 7 - a 0 d a - 7 3 8 5 b 6 b 3 b 2 7 3 < / d 1 p 1 : U U I D > < d 1 p 1 : _ p r o p e r t i e s   z : I d = " i 9 0 7 5 "   i : t y p e = " d 1 p 1 : M D M P r o p e r t i e s " > < d 1 p 1 : P a r e n t   z : R e f = " i 9 0 7 4 " / > < d 1 p 1 : U U I D > f 1 a 3 4 4 6 7 - c f d 3 - 4 2 9 1 - a 2 6 1 - e 8 0 e f 7 9 5 d 9 7 1 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7 6 " > < d 1 p 1 : U U I D > f f 4 1 a e d e - 7 a b 5 - 4 9 9 4 - b b 8 c - 2 9 2 d e f 7 6 b 3 0 0 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7 3 " / > < d 1 p 1 : V a l u e   i : t y p e = " d 1 : s t r i n g " > < / d 1 p 1 : V a l u e > < / d 2 : a n y T y p e > < d 2 : a n y T y p e   z : I d = " i 9 0 7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7 2 " / > < d 1 p 1 : U U I D > 2 4 8 0 c 3 f e - 5 9 2 2 - 4 d 7 a - b 1 3 f - 3 9 e 3 9 1 e 7 e c 9 2 < / d 1 p 1 : U U I D > < d 1 p 1 : C o n t a i n e r   z : R e f = " i 9 0 7 3 " / > < d 1 p 1 : V a l u e   i : t y p e = " d 1 : s t r i n g " > ' T 9 3 ' ! B Q : B Q 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7 8 " > < d 1 p 1 : U U I D > 1 c 8 4 c d a f - 0 8 b 5 - 4 8 9 5 - a 2 7 a - 9 f 7 b a 4 6 4 5 8 3 e < / d 1 p 1 : U U I D > < d 1 p 1 : _ e l e m e n t s > < d 2 : a n y T y p e   z : R e f = " i 9 0 7 4 " / > < d 2 : a n y T y p e   z : R e f = " i 9 0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7 9 "   i : t y p e = " d 1 p 1 : L a b e l " > < d 1 p 1 : P a r e n t   z : R e f = " i 9 0 7 2 " / > < d 1 p 1 : U U I D > a 2 2 f 7 d 8 8 - 5 b 0 7 - 4 5 d e - 8 0 1 a - 4 0 a 2 a f 1 9 1 e 0 4 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 A c t i v i t � s   s p � c i a l i s � e s ,   s c i e n t i f i q u e s   e t   t e c h n i q u e s 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0 8 0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A c t i v i t & a m p ; 2 3 3 ; s & a m p ; 3 2 ; d e & a m p ; 3 2 ; s e r v i c e s & a m p ; 3 2 ; a d m i n i s t r a t i f s & a m p ; 3 2 ; e t & a m p ; 3 2 ; d e & a m p ; 3 2 ; s o u t i e n < / d 1 p 1 : N a m e > < d 1 p 1 : O b j e c t T y p e > E l e m e n t < / d 1 p 1 : O b j e c t T y p e > < d 1 p 1 : P a r e n t   z : R e f = " i 8 5 2 9 " / > < d 1 p 1 : U U I D > 1 a 5 0 9 8 1 9 - d f c 6 - 4 b f 0 - 9 c d 7 - 0 4 7 0 d c 5 7 0 7 d 6 < / d 1 p 1 : U U I D > < d 1 p 1 : _ p r o p e r t i e s   z : I d = " i 9 0 8 1 "   i : t y p e = " d 1 p 1 : M D M P r o p e r t i e s " > < d 1 p 1 : P a r e n t   z : R e f = " i 9 0 8 0 " / > < d 1 p 1 : U U I D > e 3 d d e d 6 a - 7 9 4 7 - 4 1 a b - b 1 e 9 - 4 0 0 0 3 f 9 e 5 2 0 7 < / d 1 p 1 : U U I D > < d 1 p 1 : _ e l e m e n t s > < d 2 : a n y T y p e   z : I d = " i 9 0 8 2 "   i : t y p e = " d 1 p 1 : M D M P r o p e r t y " > < d 1 p 1 : N a m e > S i g L e t t e r < / d 1 p 1 : N a m e > < d 1 p 1 : P a r e n t   z : R e f = " i 9 0 8 0 " / > < d 1 p 1 : U U I D > 7 b 7 a c 2 8 3 - 2 8 b c - 4 3 7 7 - 8 f a e - 7 9 4 5 0 c a d f e e 9 < / d 1 p 1 : U U I D > < d 1 p 1 : _ p r o p e r t i e s   z : I d = " i 9 0 8 3 "   i : t y p e = " d 1 p 1 : M D M P r o p e r t i e s " > < d 1 p 1 : P a r e n t   z : R e f = " i 9 0 8 2 " / > < d 1 p 1 : U U I D > d e 1 6 7 c a c - 5 a a 1 - 4 e 2 b - 9 8 4 0 - 1 9 c 7 f e 5 d 1 8 8 e 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0 8 4 " > < d 1 p 1 : U U I D > 3 a b f 8 2 c 9 - 3 a 0 f - 4 c 3 f - a a 0 4 - 5 8 7 b 2 6 b 5 3 5 4 0 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8 1 " / > < d 1 p 1 : V a l u e   i : t y p e = " d 1 : s t r i n g " > < / d 1 p 1 : V a l u e > < / d 2 : a n y T y p e > < d 2 : a n y T y p e   z : I d = " i 9 0 8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9 0 8 0 " / > < d 1 p 1 : U U I D > 0 1 7 0 c a e a - d 8 a 2 - 4 a a 6 - b d f 2 - 8 e 4 c 7 b 1 f 1 c 9 b < / d 1 p 1 : U U I D > < d 1 p 1 : C o n t a i n e r   z : R e f = " i 9 0 8 1 " / > < d 1 p 1 : V a l u e   i : t y p e = " d 1 : s t r i n g " > ' T 9 3 ' ! B R : B R 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8 6 " > < d 1 p 1 : U U I D > d e 3 4 b c 5 2 - f 3 9 1 - 4 f 7 1 - 8 3 b 6 - c a c 5 9 a 6 5 e a 9 2 < / d 1 p 1 : U U I D > < d 1 p 1 : _ e l e m e n t s > < d 2 : a n y T y p e   z : R e f = " i 9 0 8 2 " / > < d 2 : a n y T y p e   z : R e f = " i 9 0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5 3 5 " / > < d 1 p 1 : _ l a b e l s > < d 2 : K e y V a l u e O f s t r i n g a n y T y p e > < d 2 : K e y > L a b e l < / d 2 : K e y > < d 2 : V a l u e   z : I d = " i 9 0 8 7 "   i : t y p e = " d 1 p 1 : L a b e l " > < d 1 p 1 : P a r e n t   z : R e f = " i 9 0 8 0 " / > < d 1 p 1 : U U I D > d b 7 7 6 3 a e - 1 d 0 2 - 4 0 f 3 - 8 a e 8 - 6 4 c b 4 0 b b 6 e 4 b 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 A c t i v i t � s   d e   s e r v i c e s   a d m i n i s t r a t i f s   e t   d e   s o u t i e n 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8 8 " > < d 1 p 1 : U U I D > f f c 8 2 0 2 f - 1 d d 7 - 4 1 2 0 - 8 c 1 8 - e 0 4 d 5 b 2 c 2 e a f < / d 1 p 1 : U U I D > < d 1 p 1 : _ e l e m e n t s > < d 2 : a n y T y p e   z : R e f = " i 8 5 3 6 " / > < d 2 : a n y T y p e   z : R e f = " i 8 5 4 4 " / > < d 2 : a n y T y p e   z : R e f = " i 8 5 5 2 " / > < d 2 : a n y T y p e   z : R e f = " i 8 5 6 0 " / > < d 2 : a n y T y p e   z : R e f = " i 8 5 6 8 " / > < d 2 : a n y T y p e   z : R e f = " i 8 5 7 6 " / > < d 2 : a n y T y p e   z : R e f = " i 8 5 8 4 " / > < d 2 : a n y T y p e   z : R e f = " i 8 5 9 2 " / > < d 2 : a n y T y p e   z : R e f = " i 8 6 0 0 " / > < d 2 : a n y T y p e   z : R e f = " i 8 6 0 8 " / > < d 2 : a n y T y p e   z : R e f = " i 8 6 1 6 " / > < d 2 : a n y T y p e   z : R e f = " i 8 6 2 4 " / > < d 2 : a n y T y p e   z : R e f = " i 8 6 3 2 " / > < d 2 : a n y T y p e   z : R e f = " i 8 6 4 0 " / > < d 2 : a n y T y p e   z : R e f = " i 8 6 4 8 " / > < d 2 : a n y T y p e   z : R e f = " i 8 6 5 6 " / > < d 2 : a n y T y p e   z : R e f = " i 8 6 6 4 " / > < d 2 : a n y T y p e   z : R e f = " i 8 6 7 2 " / > < d 2 : a n y T y p e   z : R e f = " i 8 6 8 0 " / > < d 2 : a n y T y p e   z : R e f = " i 8 6 8 8 " / > < d 2 : a n y T y p e   z : R e f = " i 8 6 9 6 " / > < d 2 : a n y T y p e   z : R e f = " i 8 7 0 4 " / > < d 2 : a n y T y p e   z : R e f = " i 8 7 1 2 " / > < d 2 : a n y T y p e   z : R e f = " i 8 7 2 0 " / > < d 2 : a n y T y p e   z : R e f = " i 8 7 2 8 " / > < d 2 : a n y T y p e   z : R e f = " i 8 7 3 6 " / > < d 2 : a n y T y p e   z : R e f = " i 8 7 4 4 " / > < d 2 : a n y T y p e   z : R e f = " i 8 7 5 2 " / > < d 2 : a n y T y p e   z : R e f = " i 8 7 6 0 " / > < d 2 : a n y T y p e   z : R e f = " i 8 7 6 8 " / > < d 2 : a n y T y p e   z : R e f = " i 8 7 7 6 " / > < d 2 : a n y T y p e   z : R e f = " i 8 7 8 4 " / > < d 2 : a n y T y p e   z : R e f = " i 8 7 9 2 " / > < d 2 : a n y T y p e   z : R e f = " i 8 8 0 0 " / > < d 2 : a n y T y p e   z : R e f = " i 8 8 0 8 " / > < d 2 : a n y T y p e   z : R e f = " i 8 8 1 6 " / > < d 2 : a n y T y p e   z : R e f = " i 8 8 2 4 " / > < d 2 : a n y T y p e   z : R e f = " i 8 8 3 2 " / > < d 2 : a n y T y p e   z : R e f = " i 8 8 4 0 " / > < d 2 : a n y T y p e   z : R e f = " i 8 8 4 8 " / > < d 2 : a n y T y p e   z : R e f = " i 8 8 5 6 " / > < d 2 : a n y T y p e   z : R e f = " i 8 8 6 4 " / > < d 2 : a n y T y p e   z : R e f = " i 8 8 7 2 " / > < d 2 : a n y T y p e   z : R e f = " i 8 8 8 0 " / > < d 2 : a n y T y p e   z : R e f = " i 8 8 8 8 " / > < d 2 : a n y T y p e   z : R e f = " i 8 8 9 6 " / > < d 2 : a n y T y p e   z : R e f = " i 8 9 0 4 " / > < d 2 : a n y T y p e   z : R e f = " i 8 9 1 2 " / > < d 2 : a n y T y p e   z : R e f = " i 8 9 2 0 " / > < d 2 : a n y T y p e   z : R e f = " i 8 9 2 8 " / > < d 2 : a n y T y p e   z : R e f = " i 8 9 3 6 " / > < d 2 : a n y T y p e   z : R e f = " i 8 9 4 4 " / > < d 2 : a n y T y p e   z : R e f = " i 8 9 5 2 " / > < d 2 : a n y T y p e   z : R e f = " i 8 9 6 0 " / > < d 2 : a n y T y p e   z : R e f = " i 8 9 6 8 " / > < d 2 : a n y T y p e   z : R e f = " i 8 9 7 6 " / > < d 2 : a n y T y p e   z : R e f = " i 8 9 8 4 " / > < d 2 : a n y T y p e   z : R e f = " i 8 9 9 2 " / > < d 2 : a n y T y p e   z : R e f = " i 9 0 0 0 " / > < d 2 : a n y T y p e   z : R e f = " i 9 0 0 8 " / > < d 2 : a n y T y p e   z : R e f = " i 9 0 1 6 " / > < d 2 : a n y T y p e   z : R e f = " i 9 0 2 4 " / > < d 2 : a n y T y p e   z : R e f = " i 9 0 3 2 " / > < d 2 : a n y T y p e   z : R e f = " i 9 0 4 0 " / > < d 2 : a n y T y p e   z : R e f = " i 9 0 4 8 " / > < d 2 : a n y T y p e   z : R e f = " i 9 0 5 6 " / > < d 2 : a n y T y p e   z : R e f = " i 9 0 6 4 " / > < d 2 : a n y T y p e   z : R e f = " i 9 0 7 2 " / > < d 2 : a n y T y p e   z : R e f = " i 9 0 8 0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9 0 8 9 "   i : t y p e = " d 1 p 1 : V a r i a b l e " > < d 1 p 1 : N a m e > F 4 < / d 1 p 1 : N a m e > < d 1 p 1 : O b j e c t T y p e > V a r i a b l e < / d 1 p 1 : O b j e c t T y p e > < d 1 p 1 : P a r e n t   z : R e f = " i 2 3 6 " / > < d 1 p 1 : U U I D > 4 8 a d 8 9 e a - 2 a d 5 - 4 6 d 8 - a 0 3 1 - 4 a 0 3 1 2 8 6 b b 9 3 < / d 1 p 1 : U U I D > < d 1 p 1 : _ p r o p e r t i e s   z : I d = " i 9 0 9 0 "   i : t y p e = " d 1 p 1 : M D M P r o p e r t i e s " > < d 1 p 1 : P a r e n t   z : R e f = " i 9 0 8 9 " / > < d 1 p 1 : U U I D > f c b 0 0 a 9 9 - 6 c 8 b - 4 5 3 d - a 7 0 5 - 3 1 7 9 d 4 2 b 6 f 4 d < / d 1 p 1 : U U I D > < d 1 p 1 : _ e l e m e n t s > < d 2 : a n y T y p e   z : I d = " i 9 0 9 1 "   i : t y p e = " d 1 p 1 : M D M P r o p e r t y " > < d 1 p 1 : N a m e > C o m p a r i s o n R e s u l t < / d 1 p 1 : N a m e > < d 1 p 1 : P a r e n t   z : R e f = " i 9 0 8 9 " / > < d 1 p 1 : U U I D > 8 2 9 0 c 2 4 d - 8 a d a - 4 f b 4 - 9 3 e 7 - 7 6 3 5 0 b 4 8 1 7 a d < / d 1 p 1 : U U I D > < d 1 p 1 : C o n t a i n e r   z : R e f = " i 9 0 9 0 " / > < d 1 p 1 : V a l u e   i : t y p e = " d 1 : s t r i n g " > M o d i f i e d < / d 1 p 1 : V a l u e > < / d 2 : a n y T y p e > < d 2 : a n y T y p e   z : I d = " i 9 0 9 2 "   i : t y p e = " d 1 p 1 : M D M P r o p e r t y " > < d 1 p 1 : N a m e > M o d i f i e d P r o p e r t i e s < / d 1 p 1 : N a m e > < d 1 p 1 : P a r e n t   z : R e f = " i 9 0 8 9 " / > < d 1 p 1 : U U I D > e 2 6 e 5 e 7 2 - d 6 a 3 - 4 2 7 b - a b 9 e - 0 3 3 c 4 e 5 1 1 3 3 9 < / d 1 p 1 : U U I D > < d 1 p 1 : C o n t a i n e r   z : R e f = " i 9 0 9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 T e x t 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0 9 3 " > < d 1 p 1 : U U I D > e 5 a a 6 7 5 b - f f d 6 - 4 e 9 4 - 9 5 2 0 - 7 3 5 c a 9 2 6 6 a 0 b < / d 1 p 1 : U U I D > < d 1 p 1 : _ e l e m e n t s > < d 2 : a n y T y p e   z : R e f = " i 9 0 9 1 " / > < d 2 : a n y T y p e   z : R e f = " i 9 0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0 " / > < d 1 p 1 : _ l a b e l s > < d 2 : K e y V a l u e O f s t r i n g a n y T y p e > < d 2 : K e y > L a b e l < / d 2 : K e y > < d 2 : V a l u e   z : I d = " i 9 0 9 4 "   i : t y p e = " d 1 p 1 : L a b e l " > < d 1 p 1 : P a r e n t   z : R e f = " i 9 0 8 9 " / > < d 1 p 1 : U U I D > d 6 a a 8 8 4 3 - 8 9 0 d - 4 8 e b - a 7 c a - 4 d a 8 8 7 f a 2 7 b b 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 _ & a m p ; 3 9 ; & a m p ; 9 1 ; T r i s & a m p ; 3 2 ; & a m p ; 2 2 4 ; & a m p ; 3 2 ; j o u r & a m p ; 3 2 ; c o m p l e t & a m p ; 3 2 ; 2 & a m p ; 4 6 ; x l s & a m p ; 9 3 ; T 9 4 & a m p ; 3 9 ; 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0 9 5 "   i : t y p e = " d 1 p 1 : E l e m e n t s " > < d 1 p 1 : P a r e n t   z : R e f = " i 9 0 8 9 " / > < d 1 p 1 : U U I D > 4 7 3 c d 0 3 c - f f e 1 - 4 f 7 e - b f 6 2 - 8 c e a 1 8 3 0 1 b 0 8 < / d 1 p 1 : U U I D > < d 1 p 1 : _ e l e m e n t s > < d 2 : a n y T y p e   z : I d = " i 9 0 9 6 "   i : t y p e = " d 1 p 1 : E l e m e n t " > < d 1 p 1 : N a m e > F 4 _ 1 < / d 1 p 1 : N a m e > < d 1 p 1 : O b j e c t T y p e > E l e m e n t < / d 1 p 1 : O b j e c t T y p e > < d 1 p 1 : P a r e n t   z : R e f = " i 9 0 8 9 " / > < d 1 p 1 : U U I D > 2 e e c c 5 f 3 - a 3 e 9 - 4 1 e b - a 1 5 0 - 3 0 5 7 3 f 2 7 a 1 6 6 < / d 1 p 1 : U U I D > < d 1 p 1 : _ p r o p e r t i e s   z : I d = " i 9 0 9 7 "   i : t y p e = " d 1 p 1 : M D M P r o p e r t i e s " > < d 1 p 1 : P a r e n t   z : R e f = " i 9 0 9 6 " / > < d 1 p 1 : U U I D > b 4 d 9 2 f 8 8 - e 2 8 8 - 4 9 9 6 - b 3 f 6 - 9 2 8 1 f 1 7 4 0 c d e < / d 1 p 1 : U U I D > < d 1 p 1 : _ e l e m e n t s > < d 2 : a n y T y p e   z : I d = " i 9 0 9 8 "   i : t y p e = " d 1 p 1 : M D M P r o p e r t y " > < d 1 p 1 : N a m e > S i g L e t t e r < / d 1 p 1 : N a m e > < d 1 p 1 : P a r e n t   z : R e f = " i 9 0 9 6 " / > < d 1 p 1 : U U I D > b 9 d 3 b b d e - 6 5 e e - 4 d 3 6 - 9 5 4 3 - 6 d 6 4 1 4 d 3 9 9 8 4 < / d 1 p 1 : U U I D > < d 1 p 1 : _ p r o p e r t i e s   z : I d = " i 9 0 9 9 "   i : t y p e = " d 1 p 1 : M D M P r o p e r t i e s " > < d 1 p 1 : P a r e n t   z : R e f = " i 9 0 9 8 " / > < d 1 p 1 : U U I D > e 8 9 b e 2 4 1 - 6 1 4 4 - 4 8 0 b - b f d c - f b 8 7 b 5 0 e e c d 4 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0 0 " > < d 1 p 1 : U U I D > 5 6 f 0 7 1 a 7 - 4 7 1 0 - 4 a 2 e - a 4 4 1 - 6 4 c e 2 7 1 d 0 d 1 c 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7 " / > < d 1 p 1 : V a l u e   i : t y p e = " d 1 : s t r i n g " > < / d 1 p 1 : V a l u e > < / d 2 : a n y T y p e > < d 2 : a n y T y p e   z : I d = " i 9 1 0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0 9 6 " / > < d 1 p 1 : U U I D > 4 6 1 2 6 1 d a - b b 0 e - 4 5 6 c - b b 6 2 - 5 c a e 8 f a c 1 8 a 9 < / d 1 p 1 : U U I D > < d 1 p 1 : C o n t a i n e r   z : R e f = " i 9 0 9 7 " / > < d 1 p 1 : V a l u e   i : t y p e = " d 1 : s t r i n g " > ' T 9 4 ' ! B : B 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0 2 " > < d 1 p 1 : U U I D > b f 9 8 a 2 5 4 - 8 9 9 b - 4 f 5 f - 9 d f 0 - b 1 7 8 6 4 3 7 d 7 2 3 < / d 1 p 1 : U U I D > < d 1 p 1 : _ e l e m e n t s > < d 2 : a n y T y p e   z : R e f = " i 9 0 9 8 " / > < d 2 : a n y T y p e   z : R e f = " i 9 1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0 3 "   i : t y p e = " d 1 p 1 : L a b e l " > < d 1 p 1 : P a r e n t   z : R e f = " i 9 0 9 6 " / > < d 1 p 1 : U U I D > 2 c 6 8 1 0 1 a - 7 e 3 0 - 4 7 d 1 - a 4 d 4 - 2 1 8 8 e b a 8 b a 3 1 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0 4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A d m i n i s t r a t i o n & a m p ; 3 2 ; p u b l i q u e < / d 1 p 1 : N a m e > < d 1 p 1 : O b j e c t T y p e > E l e m e n t < / d 1 p 1 : O b j e c t T y p e > < d 1 p 1 : P a r e n t   z : R e f = " i 9 0 8 9 " / > < d 1 p 1 : U U I D > 8 1 f f 7 9 a f - 2 0 4 5 - 4 d b 2 - 9 8 0 0 - 2 1 d 1 2 7 6 f a 7 9 7 < / d 1 p 1 : U U I D > < d 1 p 1 : _ p r o p e r t i e s   z : I d = " i 9 1 0 5 "   i : t y p e = " d 1 p 1 : M D M P r o p e r t i e s " > < d 1 p 1 : P a r e n t   z : R e f = " i 9 1 0 4 " / > < d 1 p 1 : U U I D > 8 8 f b 6 8 6 6 - b a 5 4 - 4 6 9 2 - 8 8 5 2 - b f 4 6 b 2 2 6 2 0 2 7 < / d 1 p 1 : U U I D > < d 1 p 1 : _ e l e m e n t s > < d 2 : a n y T y p e   z : I d = " i 9 1 0 6 "   i : t y p e = " d 1 p 1 : M D M P r o p e r t y " > < d 1 p 1 : N a m e > S i g L e t t e r < / d 1 p 1 : N a m e > < d 1 p 1 : P a r e n t   z : R e f = " i 9 1 0 4 " / > < d 1 p 1 : U U I D > 8 7 5 0 8 6 e 7 - 8 3 b a - 4 a c 6 - 9 6 3 8 - 2 6 b 2 8 f f 9 f a 1 2 < / d 1 p 1 : U U I D > < d 1 p 1 : _ p r o p e r t i e s   z : I d = " i 9 1 0 7 "   i : t y p e = " d 1 p 1 : M D M P r o p e r t i e s " > < d 1 p 1 : P a r e n t   z : R e f = " i 9 1 0 6 " / > < d 1 p 1 : U U I D > b 6 3 5 2 f 2 1 - c 7 4 7 - 4 2 4 c - b 1 1 0 - 4 1 2 3 f 5 0 8 c f a e 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0 8 " > < d 1 p 1 : U U I D > d c e 5 3 8 d f - 7 4 7 7 - 4 e 7 f - b 2 3 1 - 4 7 d d 2 a 2 1 8 a 4 9 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0 5 " / > < d 1 p 1 : V a l u e   i : t y p e = " d 1 : s t r i n g " > < / d 1 p 1 : V a l u e > < / d 2 : a n y T y p e > < d 2 : a n y T y p e   z : I d = " i 9 1 0 9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0 4 " / > < d 1 p 1 : U U I D > 1 0 8 6 6 c e 4 - 6 0 6 8 - 4 d c a - 9 f 5 6 - 5 e 1 4 3 0 8 4 e e b 3 < / d 1 p 1 : U U I D > < d 1 p 1 : C o n t a i n e r   z : R e f = " i 9 1 0 5 " / > < d 1 p 1 : V a l u e   i : t y p e = " d 1 : s t r i n g " > ' T 9 4 ' ! C : C 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1 0 " > < d 1 p 1 : U U I D > 3 9 e 8 f 4 d 4 - 2 1 6 7 - 4 d f 3 - b 7 0 b - e 4 4 b 0 4 7 e 8 2 0 7 < / d 1 p 1 : U U I D > < d 1 p 1 : _ e l e m e n t s > < d 2 : a n y T y p e   z : R e f = " i 9 1 0 6 " / > < d 2 : a n y T y p e   z : R e f = " i 9 1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1 1 "   i : t y p e = " d 1 p 1 : L a b e l " > < d 1 p 1 : P a r e n t   z : R e f = " i 9 1 0 4 " / > < d 1 p 1 : U U I D > b d 1 1 c c d 3 - 5 a b 2 - 4 e b a - 9 5 4 7 - 5 2 1 0 9 4 b f 7 d 6 7 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 A d m i n i s t r a t i o n   p u b l i q u e 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1 2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E n s e i g n e m e n t < / d 1 p 1 : N a m e > < d 1 p 1 : O b j e c t T y p e > E l e m e n t < / d 1 p 1 : O b j e c t T y p e > < d 1 p 1 : P a r e n t   z : R e f = " i 9 0 8 9 " / > < d 1 p 1 : U U I D > f 0 f f 3 b 1 e - 0 8 9 b - 4 7 a c - a b e 1 - 3 2 4 2 4 1 3 a 1 d d 6 < / d 1 p 1 : U U I D > < d 1 p 1 : _ p r o p e r t i e s   z : I d = " i 9 1 1 3 "   i : t y p e = " d 1 p 1 : M D M P r o p e r t i e s " > < d 1 p 1 : P a r e n t   z : R e f = " i 9 1 1 2 " / > < d 1 p 1 : U U I D > d a 0 2 0 9 4 9 - e f 0 8 - 4 8 f 9 - b 8 7 d - 1 3 9 e 9 d 8 8 e 4 d 8 < / d 1 p 1 : U U I D > < d 1 p 1 : _ e l e m e n t s > < d 2 : a n y T y p e   z : I d = " i 9 1 1 4 "   i : t y p e = " d 1 p 1 : M D M P r o p e r t y " > < d 1 p 1 : N a m e > S i g L e t t e r < / d 1 p 1 : N a m e > < d 1 p 1 : P a r e n t   z : R e f = " i 9 1 1 2 " / > < d 1 p 1 : U U I D > 7 8 4 1 6 c f f - 2 1 e 7 - 4 f b 8 - 8 3 a f - 6 1 2 b e c 1 8 c a 7 2 < / d 1 p 1 : U U I D > < d 1 p 1 : _ p r o p e r t i e s   z : I d = " i 9 1 1 5 "   i : t y p e = " d 1 p 1 : M D M P r o p e r t i e s " > < d 1 p 1 : P a r e n t   z : R e f = " i 9 1 1 4 " / > < d 1 p 1 : U U I D > 3 b c c e c 6 b - 6 6 5 f - 4 f 1 1 - b 9 9 4 - c 1 7 2 c 6 6 a b 5 7 5 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1 6 " > < d 1 p 1 : U U I D > 1 b d b 5 9 6 6 - 0 e 6 5 - 4 3 2 c - 9 8 8 7 - 6 9 5 5 e b f e b b 9 e 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1 3 " / > < d 1 p 1 : V a l u e   i : t y p e = " d 1 : s t r i n g " > < / d 1 p 1 : V a l u e > < / d 2 : a n y T y p e > < d 2 : a n y T y p e   z : I d = " i 9 1 1 7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1 2 " / > < d 1 p 1 : U U I D > 9 d e 4 6 5 3 1 - f e c 4 - 4 0 f 2 - 8 d 4 b - 1 9 2 6 1 c 6 f 0 3 5 7 < / d 1 p 1 : U U I D > < d 1 p 1 : C o n t a i n e r   z : R e f = " i 9 1 1 3 " / > < d 1 p 1 : V a l u e   i : t y p e = " d 1 : s t r i n g " > ' T 9 4 ' ! D : D 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1 8 " > < d 1 p 1 : U U I D > b 7 4 f 0 2 e b - a 6 1 6 - 4 5 9 d - 9 4 a 2 - a 4 1 5 6 7 a 6 e 5 7 6 < / d 1 p 1 : U U I D > < d 1 p 1 : _ e l e m e n t s > < d 2 : a n y T y p e   z : R e f = " i 9 1 1 4 " / > < d 2 : a n y T y p e   z : R e f = " i 9 1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1 9 "   i : t y p e = " d 1 p 1 : L a b e l " > < d 1 p 1 : P a r e n t   z : R e f = " i 9 1 1 2 " / > < d 1 p 1 : U U I D > 2 2 d d 4 9 6 6 - 2 d e 9 - 4 9 f 9 - b f 4 3 - f 0 e 9 e 8 d 2 9 3 f f 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 E n s e i g n e m e n t 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2 0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S a n t & a m p ; 2 3 3 ; & a m p ; 3 2 ; h u m a i n e & a m p ; 3 2 ; e t & a m p ; 3 2 ; a c t i o n & a m p ; 3 2 ; s o c i a l e < / d 1 p 1 : N a m e > < d 1 p 1 : O b j e c t T y p e > E l e m e n t < / d 1 p 1 : O b j e c t T y p e > < d 1 p 1 : P a r e n t   z : R e f = " i 9 0 8 9 " / > < d 1 p 1 : U U I D > d f 6 c 4 f 7 8 - 7 d 1 f - 4 d b d - b c 2 a - 7 7 4 a e e 3 b 9 5 f b < / d 1 p 1 : U U I D > < d 1 p 1 : _ p r o p e r t i e s   z : I d = " i 9 1 2 1 "   i : t y p e = " d 1 p 1 : M D M P r o p e r t i e s " > < d 1 p 1 : P a r e n t   z : R e f = " i 9 1 2 0 " / > < d 1 p 1 : U U I D > 1 2 d 4 f 6 0 0 - 9 1 2 2 - 4 7 a 3 - 9 2 6 7 - 9 f 9 6 1 6 1 1 3 c b 5 < / d 1 p 1 : U U I D > < d 1 p 1 : _ e l e m e n t s > < d 2 : a n y T y p e   z : I d = " i 9 1 2 2 "   i : t y p e = " d 1 p 1 : M D M P r o p e r t y " > < d 1 p 1 : N a m e > S i g L e t t e r < / d 1 p 1 : N a m e > < d 1 p 1 : P a r e n t   z : R e f = " i 9 1 2 0 " / > < d 1 p 1 : U U I D > 0 c 3 e 6 7 d b - 6 7 4 1 - 4 0 8 d - 9 b 9 e - 1 2 d 7 5 2 f d 8 8 7 8 < / d 1 p 1 : U U I D > < d 1 p 1 : _ p r o p e r t i e s   z : I d = " i 9 1 2 3 "   i : t y p e = " d 1 p 1 : M D M P r o p e r t i e s " > < d 1 p 1 : P a r e n t   z : R e f = " i 9 1 2 2 " / > < d 1 p 1 : U U I D > 6 e 1 d c b a d - 7 d 3 d - 4 3 f a - b b 2 c - 5 1 8 9 3 b 3 e 4 c e 7 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2 4 " > < d 1 p 1 : U U I D > f b 5 f 3 7 d f - f 3 2 1 - 4 7 1 e - a a 5 c - 8 0 1 f 4 1 6 c 2 c 1 1 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2 1 " / > < d 1 p 1 : V a l u e   i : t y p e = " d 1 : s t r i n g " > < / d 1 p 1 : V a l u e > < / d 2 : a n y T y p e > < d 2 : a n y T y p e   z : I d = " i 9 1 2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2 0 " / > < d 1 p 1 : U U I D > 7 e d 6 9 e 7 3 - 5 d 6 e - 4 a 8 0 - a 1 6 2 - 8 a 4 6 e 0 a 2 a 2 9 e < / d 1 p 1 : U U I D > < d 1 p 1 : C o n t a i n e r   z : R e f = " i 9 1 2 1 " / > < d 1 p 1 : V a l u e   i : t y p e = " d 1 : s t r i n g " > ' T 9 4 ' ! E : E 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2 6 " > < d 1 p 1 : U U I D > 7 2 c 8 b a 0 0 - a 0 8 7 - 4 d 9 8 - a 4 b a - 6 1 8 7 a 3 c a 7 d f 3 < / d 1 p 1 : U U I D > < d 1 p 1 : _ e l e m e n t s > < d 2 : a n y T y p e   z : R e f = " i 9 1 2 2 " / > < d 2 : a n y T y p e   z : R e f = " i 9 1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2 7 "   i : t y p e = " d 1 p 1 : L a b e l " > < d 1 p 1 : P a r e n t   z : R e f = " i 9 1 2 0 " / > < d 1 p 1 : U U I D > 4 a d 6 8 6 1 e - 7 9 b 6 - 4 2 b 7 - b 1 d 3 - d 5 7 8 4 3 4 2 6 b 2 c 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 S a n t �   h u m a i n e   e t   a c t i o n   s o c i a l e 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2 8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A r t s & a m p ; 4 4 ; & a m p ; 3 2 ; s p e c t a c l e s & a m p ; 3 2 ; e t & a m p ; 3 2 ; a c t i v i t & a m p ; 2 3 3 ; s & a m p ; 3 2 ; r & a m p ; 2 3 3 ; c r & a m p ; 2 3 3 ; a t i v e s < / d 1 p 1 : N a m e > < d 1 p 1 : O b j e c t T y p e > E l e m e n t < / d 1 p 1 : O b j e c t T y p e > < d 1 p 1 : P a r e n t   z : R e f = " i 9 0 8 9 " / > < d 1 p 1 : U U I D > b 1 1 3 2 3 f 4 - b 0 1 2 - 4 9 1 9 - 8 1 2 f - e d b 3 c 6 3 0 1 9 d d < / d 1 p 1 : U U I D > < d 1 p 1 : _ p r o p e r t i e s   z : I d = " i 9 1 2 9 "   i : t y p e = " d 1 p 1 : M D M P r o p e r t i e s " > < d 1 p 1 : P a r e n t   z : R e f = " i 9 1 2 8 " / > < d 1 p 1 : U U I D > 0 9 a 1 6 7 8 d - 8 c 6 9 - 4 9 d 2 - b 7 6 c - f a c 3 5 c 2 8 b 2 c 8 < / d 1 p 1 : U U I D > < d 1 p 1 : _ e l e m e n t s > < d 2 : a n y T y p e   z : I d = " i 9 1 3 0 "   i : t y p e = " d 1 p 1 : M D M P r o p e r t y " > < d 1 p 1 : N a m e > S i g L e t t e r < / d 1 p 1 : N a m e > < d 1 p 1 : P a r e n t   z : R e f = " i 9 1 2 8 " / > < d 1 p 1 : U U I D > d 4 7 9 3 6 a a - f d 4 d - 4 a a 1 - b 0 6 7 - 3 5 b 4 7 3 f 6 b 7 8 f < / d 1 p 1 : U U I D > < d 1 p 1 : _ p r o p e r t i e s   z : I d = " i 9 1 3 1 "   i : t y p e = " d 1 p 1 : M D M P r o p e r t i e s " > < d 1 p 1 : P a r e n t   z : R e f = " i 9 1 3 0 " / > < d 1 p 1 : U U I D > b 5 c d f 1 b 8 - 8 8 4 5 - 4 8 9 2 - b b a c - 5 4 c c c 0 5 f 5 e 4 7 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3 2 " > < d 1 p 1 : U U I D > d 5 1 1 a 4 d f - 7 e 8 d - 4 d 9 d - a c 9 2 - 9 a 8 4 7 a d 8 d c 2 e 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2 9 " / > < d 1 p 1 : V a l u e   i : t y p e = " d 1 : s t r i n g " > < / d 1 p 1 : V a l u e > < / d 2 : a n y T y p e > < d 2 : a n y T y p e   z : I d = " i 9 1 3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2 8 " / > < d 1 p 1 : U U I D > a 2 d 6 3 2 e 8 - b b 0 c - 4 4 f d - b 5 c 9 - f e e 0 2 d 3 8 9 e 0 c < / d 1 p 1 : U U I D > < d 1 p 1 : C o n t a i n e r   z : R e f = " i 9 1 2 9 " / > < d 1 p 1 : V a l u e   i : t y p e = " d 1 : s t r i n g " > ' T 9 4 ' ! F : F 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3 4 " > < d 1 p 1 : U U I D > 6 4 1 3 c b 7 b - 5 3 e e - 4 4 3 f - b e 8 d - e b f 3 3 6 2 2 9 e b e < / d 1 p 1 : U U I D > < d 1 p 1 : _ e l e m e n t s > < d 2 : a n y T y p e   z : R e f = " i 9 1 3 0 " / > < d 2 : a n y T y p e   z : R e f = " i 9 1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3 5 "   i : t y p e = " d 1 p 1 : L a b e l " > < d 1 p 1 : P a r e n t   z : R e f = " i 9 1 2 8 " / > < d 1 p 1 : U U I D > 4 5 9 c 0 8 c a - 1 3 f 9 - 4 f 6 2 - 9 b a e - f 9 a 9 2 0 f 0 3 0 6 e 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 A r t s ,   s p e c t a c l e s   e t   a c t i v i t � s   r � c r � a t i v e s 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3 6 "   i : t y p e = " d 1 p 1 : E l e m e n t " > < d 1 p 1 : N a m e > S e c t e u r & a m p ; 3 2 ; d & a m p ; 3 9 ; a c t i v i t & a m p ; 2 3 3 ; & a m p ; 3 2 ; 1 2 & a m p ; 3 2 ; m o i s & a m p ; 3 2 ; a p r & a m p ; 2 3 2 ; s & a m p ; 3 2 ; l e & a m p ; 3 2 ; C I F & a m p ; 3 2 ; & a m p ; 4 5 ; & a m p ; 3 2 ; A u t r e s & a m p ; 3 2 ; a c t i v i t & a m p ; 2 3 3 ; s & a m p ; 3 2 ; d e & a m p ; 3 2 ; s e r v i c e s < / d 1 p 1 : N a m e > < d 1 p 1 : O b j e c t T y p e > E l e m e n t < / d 1 p 1 : O b j e c t T y p e > < d 1 p 1 : P a r e n t   z : R e f = " i 9 0 8 9 " / > < d 1 p 1 : U U I D > d b b 5 9 2 9 b - 7 4 e 7 - 4 1 7 5 - a 1 5 6 - 4 3 a 1 a d 9 2 8 2 6 d < / d 1 p 1 : U U I D > < d 1 p 1 : _ p r o p e r t i e s   z : I d = " i 9 1 3 7 "   i : t y p e = " d 1 p 1 : M D M P r o p e r t i e s " > < d 1 p 1 : P a r e n t   z : R e f = " i 9 1 3 6 " / > < d 1 p 1 : U U I D > 7 6 f 4 3 a 6 a - 7 8 c c - 4 e b 8 - 9 7 3 5 - c 2 2 4 1 8 a 8 0 f a 9 < / d 1 p 1 : U U I D > < d 1 p 1 : _ e l e m e n t s > < d 2 : a n y T y p e   z : I d = " i 9 1 3 8 "   i : t y p e = " d 1 p 1 : M D M P r o p e r t y " > < d 1 p 1 : N a m e > S i g L e t t e r < / d 1 p 1 : N a m e > < d 1 p 1 : P a r e n t   z : R e f = " i 9 1 3 6 " / > < d 1 p 1 : U U I D > c e 5 9 3 5 2 b - e 1 2 a - 4 d c e - 8 9 1 f - 6 c 4 3 d c c c e 1 8 d < / d 1 p 1 : U U I D > < d 1 p 1 : _ p r o p e r t i e s   z : I d = " i 9 1 3 9 "   i : t y p e = " d 1 p 1 : M D M P r o p e r t i e s " > < d 1 p 1 : P a r e n t   z : R e f = " i 9 1 3 8 " / > < d 1 p 1 : U U I D > a 1 8 7 4 5 0 9 - b a f c - 4 2 b 7 - b 1 f 9 - 5 b c 8 9 6 4 7 6 d 3 5 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4 0 " > < d 1 p 1 : U U I D > 4 7 e 7 e 0 3 4 - 6 8 a 9 - 4 f f 6 - 9 c b 3 - 7 5 f f 5 5 9 3 d 8 5 5 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3 7 " / > < d 1 p 1 : V a l u e   i : t y p e = " d 1 : s t r i n g " > < / d 1 p 1 : V a l u e > < / d 2 : a n y T y p e > < d 2 : a n y T y p e   z : I d = " i 9 1 4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3 6 " / > < d 1 p 1 : U U I D > 3 2 d 9 b 8 2 f - 1 5 b 2 - 4 3 1 1 - 9 8 1 5 - 7 4 e 3 4 a 5 c 3 f d c < / d 1 p 1 : U U I D > < d 1 p 1 : C o n t a i n e r   z : R e f = " i 9 1 3 7 " / > < d 1 p 1 : V a l u e   i : t y p e = " d 1 : s t r i n g " > ' T 9 4 ' ! G : G 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4 2 " > < d 1 p 1 : U U I D > c 6 9 f d 0 b 2 - 5 e 6 d - 4 c 6 2 - b 1 1 e - a 5 8 1 4 b e 7 a 3 0 7 < / d 1 p 1 : U U I D > < d 1 p 1 : _ e l e m e n t s > < d 2 : a n y T y p e   z : R e f = " i 9 1 3 8 " / > < d 2 : a n y T y p e   z : R e f = " i 9 1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4 3 "   i : t y p e = " d 1 p 1 : L a b e l " > < d 1 p 1 : P a r e n t   z : R e f = " i 9 1 3 6 " / > < d 1 p 1 : U U I D > 9 9 0 8 a 8 5 f - 8 f 1 a - 4 9 c c - b f 1 0 - 6 5 d 4 9 6 6 e 9 1 c 6 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 S e c t e u r   d ' a c t i v i t �   1 2   m o i s   a p r � s   l e   C I F   -   A u t r e s   a c t i v i t � s   d e   s e r v i c e s 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4 4 "   i : t y p e = " d 1 p 1 : E l e m e n t " > < d 1 p 1 : N a m e > O n t & a m p ; 3 2 ; e u & a m p ; 3 2 ; u n & a m p ; 3 2 ; e m p l o i & a m p ; 3 2 ; e n & a m p ; 3 2 ; l i e n & a m p ; 3 2 ; a v e c & a m p ; 3 2 ; l e & a m p ; 3 2 ; C I F & a m p ; 3 2 ; 1 2 & a m p ; 3 2 ; m o s & a m p ; 3 2 ; a p r & a m p ; 2 3 2 ; s & a m p ; 3 2 ; l e u r & a m p ; 3 2 ; f o r m a t i o n & a m p ; 3 2 ; & a m p ; 4 5 ; & a m p ; 3 2 ; S T & a m p ; 3 2 ; O u i < / d 1 p 1 : N a m e > < d 1 p 1 : O b j e c t T y p e > E l e m e n t < / d 1 p 1 : O b j e c t T y p e > < d 1 p 1 : P a r e n t   z : R e f = " i 9 0 8 9 " / > < d 1 p 1 : U U I D > 1 2 7 5 c 1 f 8 - 6 0 8 e - 4 c 2 7 - 8 f 9 a - 8 9 e f 3 1 b e 6 0 3 2 < / d 1 p 1 : U U I D > < d 1 p 1 : _ p r o p e r t i e s   z : I d = " i 9 1 4 5 "   i : t y p e = " d 1 p 1 : M D M P r o p e r t i e s " > < d 1 p 1 : P a r e n t   z : R e f = " i 9 1 4 4 " / > < d 1 p 1 : U U I D > f f b f 9 0 0 5 - 1 3 e 9 - 4 6 d c - 8 a e 3 - 4 5 6 9 e 3 5 5 0 5 8 d < / d 1 p 1 : U U I D > < d 1 p 1 : _ e l e m e n t s > < d 2 : a n y T y p e   z : I d = " i 9 1 4 6 "   i : t y p e = " d 1 p 1 : M D M P r o p e r t y " > < d 1 p 1 : N a m e > S i g L e t t e r < / d 1 p 1 : N a m e > < d 1 p 1 : P a r e n t   z : R e f = " i 9 1 4 4 " / > < d 1 p 1 : U U I D > 0 c 5 b d 6 d 1 - 3 c 9 7 - 4 5 9 3 - 8 6 a 6 - 0 b 4 e 9 b c a 2 e a b < / d 1 p 1 : U U I D > < d 1 p 1 : _ p r o p e r t i e s   z : I d = " i 9 1 4 7 "   i : t y p e = " d 1 p 1 : M D M P r o p e r t i e s " > < d 1 p 1 : P a r e n t   z : R e f = " i 9 1 4 6 " / > < d 1 p 1 : U U I D > 4 a 8 d 2 6 5 5 - c 0 e f - 4 5 0 3 - 9 4 1 a - e a 5 7 d 1 2 8 9 3 3 9 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4 8 " > < d 1 p 1 : U U I D > 2 c 3 4 d f 7 4 - f f b 2 - 4 c 4 6 - a 1 2 5 - d f b 7 b d 1 c f 9 f e 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4 5 " / > < d 1 p 1 : V a l u e   i : t y p e = " d 1 : s t r i n g " > < / d 1 p 1 : V a l u e > < / d 2 : a n y T y p e > < d 2 : a n y T y p e   z : I d = " i 9 1 4 9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4 4 " / > < d 1 p 1 : U U I D > c 7 b f 0 2 2 7 - 5 c 5 8 - 4 9 f 8 - b 6 7 1 - 3 9 a 2 5 0 b 5 7 8 b 6 < / d 1 p 1 : U U I D > < d 1 p 1 : C o n t a i n e r   z : R e f = " i 9 1 4 5 " / > < d 1 p 1 : V a l u e   i : t y p e = " d 1 : s t r i n g " > ' T 9 4 ' ! H : H 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5 0 " > < d 1 p 1 : U U I D > 1 5 0 6 6 a 9 a - 3 e 0 a - 4 2 4 5 - b 5 2 4 - e d f 8 4 9 d 2 8 3 f 6 < / d 1 p 1 : U U I D > < d 1 p 1 : _ e l e m e n t s > < d 2 : a n y T y p e   z : R e f = " i 9 1 4 6 " / > < d 2 : a n y T y p e   z : R e f = " i 9 1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5 1 "   i : t y p e = " d 1 p 1 : L a b e l " > < d 1 p 1 : P a r e n t   z : R e f = " i 9 1 4 4 " / > < d 1 p 1 : U U I D > c 3 c 3 4 7 0 2 - 0 0 1 7 - 4 8 8 6 - 8 4 e c - b 9 c 8 f 9 4 f c 7 b a 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 O n t   e u   u n   e m p l o i   e n   l i e n   a v e c   l e   C I F   1 2   m o s   a p r � s   l e u r   f o r m a t i o n   -  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5 2 "   i : t y p e = " d 1 p 1 : E l e m e n t " > < d 1 p 1 : N a m e > O n t & a m p ; 3 2 ; e u & a m p ; 3 2 ; u n & a m p ; 3 2 ; e m p l o i & a m p ; 3 2 ; e n & a m p ; 3 2 ; l i e n & a m p ; 3 2 ; a v e c & a m p ; 3 2 ; l e & a m p ; 3 2 ; C I F & a m p ; 3 2 ; 1 2 & a m p ; 3 2 ; m o s & a m p ; 3 2 ; a p r & a m p ; 2 3 2 ; s & a m p ; 3 2 ; l e u r & a m p ; 3 2 ; f o r m a t i o n & a m p ; 3 2 ; & a m p ; 4 5 ; & a m p ; 3 2 ; O u i & a m p ; 4 4 ; & a m p ; 3 2 ; t o u t & a m p ; 3 2 ; & a m p ; 2 2 4 ; & a m p ; 3 2 ; f a i t < / d 1 p 1 : N a m e > < d 1 p 1 : O b j e c t T y p e > E l e m e n t < / d 1 p 1 : O b j e c t T y p e > < d 1 p 1 : P a r e n t   z : R e f = " i 9 0 8 9 " / > < d 1 p 1 : U U I D > 4 1 3 f a 4 4 1 - 1 b f c - 4 7 5 1 - b 6 9 7 - a a 0 1 e 6 f f 8 5 5 6 < / d 1 p 1 : U U I D > < d 1 p 1 : _ p r o p e r t i e s   z : I d = " i 9 1 5 3 "   i : t y p e = " d 1 p 1 : M D M P r o p e r t i e s " > < d 1 p 1 : P a r e n t   z : R e f = " i 9 1 5 2 " / > < d 1 p 1 : U U I D > d a 0 1 9 6 5 3 - 0 9 1 d - 4 c c 9 - b f b 6 - 1 a 7 8 5 e 3 5 b 1 9 1 < / d 1 p 1 : U U I D > < d 1 p 1 : _ e l e m e n t s > < d 2 : a n y T y p e   z : I d = " i 9 1 5 4 "   i : t y p e = " d 1 p 1 : M D M P r o p e r t y " > < d 1 p 1 : N a m e > S i g L e t t e r < / d 1 p 1 : N a m e > < d 1 p 1 : P a r e n t   z : R e f = " i 9 1 5 2 " / > < d 1 p 1 : U U I D > 4 c 0 4 5 a a c - 5 e c a - 4 2 3 e - b 9 d c - 3 9 5 a b 6 d f e 4 0 9 < / d 1 p 1 : U U I D > < d 1 p 1 : _ p r o p e r t i e s   z : I d = " i 9 1 5 5 "   i : t y p e = " d 1 p 1 : M D M P r o p e r t i e s " > < d 1 p 1 : P a r e n t   z : R e f = " i 9 1 5 4 " / > < d 1 p 1 : U U I D > b 2 f 5 e 6 6 3 - 2 1 7 4 - 4 d 2 4 - a f a 5 - b 9 f 1 1 3 4 c f 3 f 1 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5 6 " > < d 1 p 1 : U U I D > c 7 2 a 7 b 3 8 - a 9 6 d - 4 a b e - b c 5 f - d 1 6 c 8 6 8 9 6 2 e 1 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5 3 " / > < d 1 p 1 : V a l u e   i : t y p e = " d 1 : s t r i n g " > < / d 1 p 1 : V a l u e > < / d 2 : a n y T y p e > < d 2 : a n y T y p e   z : I d = " i 9 1 5 7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5 2 " / > < d 1 p 1 : U U I D > f 6 0 7 b 7 9 a - 9 2 5 8 - 4 b 7 1 - 8 0 d 0 - 3 f 9 b c 6 7 5 3 3 5 d < / d 1 p 1 : U U I D > < d 1 p 1 : C o n t a i n e r   z : R e f = " i 9 1 5 3 " / > < d 1 p 1 : V a l u e   i : t y p e = " d 1 : s t r i n g " > ' T 9 4 ' ! I : I 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5 8 " > < d 1 p 1 : U U I D > 0 6 f 6 6 d d b - 4 d 4 9 - 4 7 1 b - b 7 f d - 4 f f 5 f 8 2 1 f 1 b 3 < / d 1 p 1 : U U I D > < d 1 p 1 : _ e l e m e n t s > < d 2 : a n y T y p e   z : R e f = " i 9 1 5 4 " / > < d 2 : a n y T y p e   z : R e f = " i 9 1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5 9 "   i : t y p e = " d 1 p 1 : L a b e l " > < d 1 p 1 : P a r e n t   z : R e f = " i 9 1 5 2 " / > < d 1 p 1 : U U I D > 3 e a b 4 d 9 7 - d 0 1 7 - 4 5 c f - b 3 7 e - 3 c e 6 0 6 c 0 e b 4 a 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 O n t   e u   u n   e m p l o i   e n   l i e n   a v e c   l e   C I F   1 2   m o s   a p r � s   l e u r   f o r m a t i o n   -  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6 0 "   i : t y p e = " d 1 p 1 : E l e m e n t " > < d 1 p 1 : N a m e > O n t & a m p ; 3 2 ; e u & a m p ; 3 2 ; u n & a m p ; 3 2 ; e m p l o i & a m p ; 3 2 ; e n & a m p ; 3 2 ; l i e n & a m p ; 3 2 ; a v e c & a m p ; 3 2 ; l e & a m p ; 3 2 ; C I F & a m p ; 3 2 ; 1 2 & a m p ; 3 2 ; m o s & a m p ; 3 2 ; a p r & a m p ; 2 3 2 ; s & a m p ; 3 2 ; l e u r & a m p ; 3 2 ; f o r m a t i o n & a m p ; 3 2 ; & a m p ; 4 5 ; & a m p ; 3 2 ; O u i & a m p ; 4 4 ; & a m p ; 3 2 ; p l u t & a m p ; 2 4 4 ; t < / d 1 p 1 : N a m e > < d 1 p 1 : O b j e c t T y p e > E l e m e n t < / d 1 p 1 : O b j e c t T y p e > < d 1 p 1 : P a r e n t   z : R e f = " i 9 0 8 9 " / > < d 1 p 1 : U U I D > 7 c c 5 a a b 6 - 2 4 6 5 - 4 2 9 9 - 8 9 c 5 - 3 2 8 c 7 c 2 5 9 e c 4 < / d 1 p 1 : U U I D > < d 1 p 1 : _ p r o p e r t i e s   z : I d = " i 9 1 6 1 "   i : t y p e = " d 1 p 1 : M D M P r o p e r t i e s " > < d 1 p 1 : P a r e n t   z : R e f = " i 9 1 6 0 " / > < d 1 p 1 : U U I D > a b 7 0 4 b 2 9 - e 4 d 6 - 4 b d d - 8 b d d - b b a 3 4 6 e c e e d 6 < / d 1 p 1 : U U I D > < d 1 p 1 : _ e l e m e n t s > < d 2 : a n y T y p e   z : I d = " i 9 1 6 2 "   i : t y p e = " d 1 p 1 : M D M P r o p e r t y " > < d 1 p 1 : N a m e > S i g L e t t e r < / d 1 p 1 : N a m e > < d 1 p 1 : P a r e n t   z : R e f = " i 9 1 6 0 " / > < d 1 p 1 : U U I D > 7 c b d c 5 b 7 - d 0 0 7 - 4 8 2 8 - 9 b d c - d 7 0 4 f 4 1 9 4 5 e b < / d 1 p 1 : U U I D > < d 1 p 1 : _ p r o p e r t i e s   z : I d = " i 9 1 6 3 "   i : t y p e = " d 1 p 1 : M D M P r o p e r t i e s " > < d 1 p 1 : P a r e n t   z : R e f = " i 9 1 6 2 " / > < d 1 p 1 : U U I D > 3 0 3 c d 0 8 3 - 5 9 d f - 4 6 e c - 9 4 9 f - a 0 5 b 4 2 6 a d 7 6 b 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6 4 " > < d 1 p 1 : U U I D > 8 b 4 8 5 6 5 3 - d 9 9 7 - 4 d d a - a 0 8 a - 5 d 4 9 4 5 b 2 a 8 9 f 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6 1 " / > < d 1 p 1 : V a l u e   i : t y p e = " d 1 : s t r i n g " > < / d 1 p 1 : V a l u e > < / d 2 : a n y T y p e > < d 2 : a n y T y p e   z : I d = " i 9 1 6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6 0 " / > < d 1 p 1 : U U I D > e 5 2 f b f 8 0 - 1 a 7 a - 4 e 0 c - 8 8 6 3 - 8 d 6 9 d a e d 0 0 3 9 < / d 1 p 1 : U U I D > < d 1 p 1 : C o n t a i n e r   z : R e f = " i 9 1 6 1 " / > < d 1 p 1 : V a l u e   i : t y p e = " d 1 : s t r i n g " > ' T 9 4 ' ! J : J 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6 6 " > < d 1 p 1 : U U I D > 8 5 3 b 0 a 2 9 - b b f 1 - 4 3 7 7 - 9 4 f 4 - f b 6 0 8 3 5 9 6 5 0 e < / d 1 p 1 : U U I D > < d 1 p 1 : _ e l e m e n t s > < d 2 : a n y T y p e   z : R e f = " i 9 1 6 2 " / > < d 2 : a n y T y p e   z : R e f = " i 9 1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6 7 "   i : t y p e = " d 1 p 1 : L a b e l " > < d 1 p 1 : P a r e n t   z : R e f = " i 9 1 6 0 " / > < d 1 p 1 : U U I D > 4 1 b d c 6 d d - c c 0 2 - 4 7 e 9 - 9 a c 4 - a 0 b 4 c 2 d c d e 5 f 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 O n t   e u   u n   e m p l o i   e n   l i e n   a v e c   l e   C I F   1 2   m o s   a p r � s   l e u r   f o r m a t i o n   -  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6 8 "   i : t y p e = " d 1 p 1 : E l e m e n t " > < d 1 p 1 : N a m e > O n t & a m p ; 3 2 ; e u & a m p ; 3 2 ; u n & a m p ; 3 2 ; e m p l o i & a m p ; 3 2 ; e n & a m p ; 3 2 ; l i e n & a m p ; 3 2 ; a v e c & a m p ; 3 2 ; l e & a m p ; 3 2 ; C I F & a m p ; 3 2 ; 1 2 & a m p ; 3 2 ; m o s & a m p ; 3 2 ; a p r & a m p ; 2 3 2 ; s & a m p ; 3 2 ; l e u r & a m p ; 3 2 ; f o r m a t i o n & a m p ; 3 2 ; & a m p ; 4 5 ; & a m p ; 3 2 ; S T & a m p ; 3 2 ; N o n < / d 1 p 1 : N a m e > < d 1 p 1 : O b j e c t T y p e > E l e m e n t < / d 1 p 1 : O b j e c t T y p e > < d 1 p 1 : P a r e n t   z : R e f = " i 9 0 8 9 " / > < d 1 p 1 : U U I D > 7 4 c b c 0 a 3 - 3 d 2 3 - 4 d f d - 8 d 8 6 - 3 2 3 9 c 1 e f 5 9 0 e < / d 1 p 1 : U U I D > < d 1 p 1 : _ p r o p e r t i e s   z : I d = " i 9 1 6 9 "   i : t y p e = " d 1 p 1 : M D M P r o p e r t i e s " > < d 1 p 1 : P a r e n t   z : R e f = " i 9 1 6 8 " / > < d 1 p 1 : U U I D > 8 d e 7 f e 4 9 - 6 5 2 a - 4 7 6 b - a 1 e 8 - f 0 5 e e 1 9 2 7 2 f 9 < / d 1 p 1 : U U I D > < d 1 p 1 : _ e l e m e n t s > < d 2 : a n y T y p e   z : I d = " i 9 1 7 0 "   i : t y p e = " d 1 p 1 : M D M P r o p e r t y " > < d 1 p 1 : N a m e > S i g L e t t e r < / d 1 p 1 : N a m e > < d 1 p 1 : P a r e n t   z : R e f = " i 9 1 6 8 " / > < d 1 p 1 : U U I D > 3 8 4 6 5 d a d - e e 9 d - 4 0 1 b - a 0 1 6 - f a 8 7 3 3 5 8 e e 0 5 < / d 1 p 1 : U U I D > < d 1 p 1 : _ p r o p e r t i e s   z : I d = " i 9 1 7 1 "   i : t y p e = " d 1 p 1 : M D M P r o p e r t i e s " > < d 1 p 1 : P a r e n t   z : R e f = " i 9 1 7 0 " / > < d 1 p 1 : U U I D > 2 c 9 2 0 6 d f - 4 6 f e - 4 d 6 5 - b 3 e 9 - 9 2 6 1 9 d 0 3 5 d 2 5 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7 2 " > < d 1 p 1 : U U I D > 5 5 c d d 3 d a - 2 8 b c - 4 3 6 b - 9 7 d 3 - c 0 3 d b c 8 8 7 2 e 6 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6 9 " / > < d 1 p 1 : V a l u e   i : t y p e = " d 1 : s t r i n g " > < / d 1 p 1 : V a l u e > < / d 2 : a n y T y p e > < d 2 : a n y T y p e   z : I d = " i 9 1 7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6 8 " / > < d 1 p 1 : U U I D > 3 d 0 a c 2 8 8 - 5 d 9 c - 4 d 8 5 - 9 6 6 b - 1 e 6 9 7 2 4 6 5 4 9 a < / d 1 p 1 : U U I D > < d 1 p 1 : C o n t a i n e r   z : R e f = " i 9 1 6 9 " / > < d 1 p 1 : V a l u e   i : t y p e = " d 1 : s t r i n g " > ' T 9 4 ' ! K : K 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7 4 " > < d 1 p 1 : U U I D > 1 b 5 c 3 e f b - f 7 1 4 - 4 3 6 7 - a 2 5 7 - d 9 b e 5 0 7 8 9 a d 3 < / d 1 p 1 : U U I D > < d 1 p 1 : _ e l e m e n t s > < d 2 : a n y T y p e   z : R e f = " i 9 1 7 0 " / > < d 2 : a n y T y p e   z : R e f = " i 9 1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7 5 "   i : t y p e = " d 1 p 1 : L a b e l " > < d 1 p 1 : P a r e n t   z : R e f = " i 9 1 6 8 " / > < d 1 p 1 : U U I D > a 8 f e f e 3 4 - 2 d 9 e - 4 3 3 a - a 2 4 b - 0 1 5 e d 5 0 e 2 3 c 8 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 O n t   e u   u n   e m p l o i   e n   l i e n   a v e c   l e   C I F   1 2   m o s   a p r � s   l e u r   f o r m a t i o n   -  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7 6 "   i : t y p e = " d 1 p 1 : E l e m e n t " > < d 1 p 1 : N a m e > P e n s e n t & a m p ; 3 2 ; a v o i r & a m p ; 3 2 ; a t t e i n t & a m p ; 3 2 ; l e u r & a m p ; 3 2 ; o b j e c t i f s & a m p ; 3 2 ; & a m p ; 4 5 ; & a m p ; 3 2 ; S T & a m p ; 3 2 ; O u i < / d 1 p 1 : N a m e > < d 1 p 1 : O b j e c t T y p e > E l e m e n t < / d 1 p 1 : O b j e c t T y p e > < d 1 p 1 : P a r e n t   z : R e f = " i 9 0 8 9 " / > < d 1 p 1 : U U I D > 9 b 6 2 7 a 6 9 - 3 9 0 9 - 4 d 0 8 - b a d 4 - d c 1 5 0 7 3 0 d c b 0 < / d 1 p 1 : U U I D > < d 1 p 1 : _ p r o p e r t i e s   z : I d = " i 9 1 7 7 "   i : t y p e = " d 1 p 1 : M D M P r o p e r t i e s " > < d 1 p 1 : P a r e n t   z : R e f = " i 9 1 7 6 " / > < d 1 p 1 : U U I D > 6 e 5 c 5 1 a 3 - 5 6 5 4 - 4 3 9 4 - a 4 7 2 - 4 7 4 8 6 7 1 3 1 b 2 9 < / d 1 p 1 : U U I D > < d 1 p 1 : _ e l e m e n t s > < d 2 : a n y T y p e   z : I d = " i 9 1 7 8 "   i : t y p e = " d 1 p 1 : M D M P r o p e r t y " > < d 1 p 1 : N a m e > S i g L e t t e r < / d 1 p 1 : N a m e > < d 1 p 1 : P a r e n t   z : R e f = " i 9 1 7 6 " / > < d 1 p 1 : U U I D > 9 7 d 6 8 5 d 8 - 1 e b 3 - 4 2 a 2 - a 7 7 8 - 9 6 5 d 6 5 0 e e 2 c 0 < / d 1 p 1 : U U I D > < d 1 p 1 : _ p r o p e r t i e s   z : I d = " i 9 1 7 9 "   i : t y p e = " d 1 p 1 : M D M P r o p e r t i e s " > < d 1 p 1 : P a r e n t   z : R e f = " i 9 1 7 8 " / > < d 1 p 1 : U U I D > 6 b c 0 9 2 7 4 - 6 d e 5 - 4 5 7 5 - a 9 8 d - 5 3 2 f 3 7 0 8 f a 9 f 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8 0 " > < d 1 p 1 : U U I D > 2 f 9 1 3 b d b - 8 a d 2 - 4 9 1 5 - 9 8 b 7 - 6 d 7 4 8 d 2 0 2 e 2 e 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7 7 " / > < d 1 p 1 : V a l u e   i : t y p e = " d 1 : s t r i n g " > < / d 1 p 1 : V a l u e > < / d 2 : a n y T y p e > < d 2 : a n y T y p e   z : I d = " i 9 1 8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7 6 " / > < d 1 p 1 : U U I D > b f d 6 c 1 e f - 8 7 2 c - 4 3 c 4 - b a 3 1 - d 2 8 9 6 b 4 1 f f 2 0 < / d 1 p 1 : U U I D > < d 1 p 1 : C o n t a i n e r   z : R e f = " i 9 1 7 7 " / > < d 1 p 1 : V a l u e   i : t y p e = " d 1 : s t r i n g " > ' T 9 4 ' ! L : L 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8 2 " > < d 1 p 1 : U U I D > 2 3 0 c b d 6 3 - 3 c a 4 - 4 6 6 f - 9 b 8 e - f 4 a 1 a 4 9 c 5 a e b < / d 1 p 1 : U U I D > < d 1 p 1 : _ e l e m e n t s > < d 2 : a n y T y p e   z : R e f = " i 9 1 7 8 " / > < d 2 : a n y T y p e   z : R e f = " i 9 1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8 3 "   i : t y p e = " d 1 p 1 : L a b e l " > < d 1 p 1 : P a r e n t   z : R e f = " i 9 1 7 6 " / > < d 1 p 1 : U U I D > 8 0 e 1 a 7 3 8 - 6 f 9 4 - 4 a 2 c - 8 2 3 1 - 1 6 2 c b 6 0 5 a 9 d 3 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 P e n s e n t   a v o i r   a t t e i n t   l e u r   o b j e c t i f s   -  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8 4 "   i : t y p e = " d 1 p 1 : E l e m e n t " > < d 1 p 1 : N a m e > P e n s e n t & a m p ; 3 2 ; a v o i r & a m p ; 3 2 ; a t t e i n t & a m p ; 3 2 ; l e u r & a m p ; 3 2 ; o b j e c t i f s & a m p ; 3 2 ; & a m p ; 4 5 ; & a m p ; 3 2 ; O u i & a m p ; 4 4 ; & a m p ; 3 2 ; e n & a m p ; 3 2 ; t o t a l i t & a m p ; 2 3 3 ; < / d 1 p 1 : N a m e > < d 1 p 1 : O b j e c t T y p e > E l e m e n t < / d 1 p 1 : O b j e c t T y p e > < d 1 p 1 : P a r e n t   z : R e f = " i 9 0 8 9 " / > < d 1 p 1 : U U I D > a 2 c 0 9 7 f 8 - 0 2 4 b - 4 d 1 f - b 1 6 0 - f f d a 8 c 8 d 8 e f a < / d 1 p 1 : U U I D > < d 1 p 1 : _ p r o p e r t i e s   z : I d = " i 9 1 8 5 "   i : t y p e = " d 1 p 1 : M D M P r o p e r t i e s " > < d 1 p 1 : P a r e n t   z : R e f = " i 9 1 8 4 " / > < d 1 p 1 : U U I D > 9 3 1 c 2 e 6 b - 2 6 e e - 4 c 8 3 - 8 a 9 2 - e 5 3 2 c 8 9 3 b d 1 9 < / d 1 p 1 : U U I D > < d 1 p 1 : _ e l e m e n t s > < d 2 : a n y T y p e   z : I d = " i 9 1 8 6 "   i : t y p e = " d 1 p 1 : M D M P r o p e r t y " > < d 1 p 1 : N a m e > S i g L e t t e r < / d 1 p 1 : N a m e > < d 1 p 1 : P a r e n t   z : R e f = " i 9 1 8 4 " / > < d 1 p 1 : U U I D > 9 b 7 5 5 0 5 1 - d 1 3 e - 4 f 3 7 - b d 2 f - a 7 8 f 8 7 f 6 a 9 4 3 < / d 1 p 1 : U U I D > < d 1 p 1 : _ p r o p e r t i e s   z : I d = " i 9 1 8 7 "   i : t y p e = " d 1 p 1 : M D M P r o p e r t i e s " > < d 1 p 1 : P a r e n t   z : R e f = " i 9 1 8 6 " / > < d 1 p 1 : U U I D > 7 a 6 d 6 f a 8 - 5 d 9 9 - 4 a 9 7 - b d 9 8 - b 4 8 8 4 0 a b 7 9 a 8 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8 8 " > < d 1 p 1 : U U I D > 9 8 6 d b 2 b f - 6 b 8 9 - 4 4 a 4 - b 2 6 6 - 4 0 8 0 c 2 9 c 1 e 6 8 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8 5 " / > < d 1 p 1 : V a l u e   i : t y p e = " d 1 : s t r i n g " > < / d 1 p 1 : V a l u e > < / d 2 : a n y T y p e > < d 2 : a n y T y p e   z : I d = " i 9 1 8 9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8 4 " / > < d 1 p 1 : U U I D > b 0 d 2 d 6 5 3 - 2 f 8 d - 4 6 3 6 - 8 e 5 0 - 4 a 1 c f 7 a 6 3 a f a < / d 1 p 1 : U U I D > < d 1 p 1 : C o n t a i n e r   z : R e f = " i 9 1 8 5 " / > < d 1 p 1 : V a l u e   i : t y p e = " d 1 : s t r i n g " > ' T 9 4 ' ! M : M 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9 0 " > < d 1 p 1 : U U I D > 3 6 c b f 3 2 6 - 7 2 b e - 4 7 4 e - 9 7 2 6 - 9 4 4 6 5 3 7 c 6 6 f 2 < / d 1 p 1 : U U I D > < d 1 p 1 : _ e l e m e n t s > < d 2 : a n y T y p e   z : R e f = " i 9 1 8 6 " / > < d 2 : a n y T y p e   z : R e f = " i 9 1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9 1 "   i : t y p e = " d 1 p 1 : L a b e l " > < d 1 p 1 : P a r e n t   z : R e f = " i 9 1 8 4 " / > < d 1 p 1 : U U I D > 1 5 4 a 0 1 2 3 - 0 1 5 c - 4 4 5 d - 9 4 4 8 - 8 b 1 4 1 a 9 3 0 3 b 8 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 P e n s e n t   a v o i r   a t t e i n t   l e u r   o b j e c t i f s   -   O u i ,   e n   t o t a l i t � 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1 9 2 "   i : t y p e = " d 1 p 1 : E l e m e n t " > < d 1 p 1 : N a m e > P e n s e n t & a m p ; 3 2 ; a v o i r & a m p ; 3 2 ; a t t e i n t & a m p ; 3 2 ; l e u r & a m p ; 3 2 ; o b j e c t i f s & a m p ; 3 2 ; & a m p ; 4 5 ; & a m p ; 3 2 ; O u i & a m p ; 4 4 ; & a m p ; 3 2 ; p a r t i e l l e m e n t < / d 1 p 1 : N a m e > < d 1 p 1 : O b j e c t T y p e > E l e m e n t < / d 1 p 1 : O b j e c t T y p e > < d 1 p 1 : P a r e n t   z : R e f = " i 9 0 8 9 " / > < d 1 p 1 : U U I D > 7 c b 0 3 c 8 1 - b 3 7 7 - 4 d d f - 9 8 f d - 8 7 5 3 3 3 2 8 2 a 2 b < / d 1 p 1 : U U I D > < d 1 p 1 : _ p r o p e r t i e s   z : I d = " i 9 1 9 3 "   i : t y p e = " d 1 p 1 : M D M P r o p e r t i e s " > < d 1 p 1 : P a r e n t   z : R e f = " i 9 1 9 2 " / > < d 1 p 1 : U U I D > 1 a d b d c c f - c 9 7 7 - 4 c c 3 - b 3 f 5 - b 0 9 c 7 8 8 7 e a b 5 < / d 1 p 1 : U U I D > < d 1 p 1 : _ e l e m e n t s > < d 2 : a n y T y p e   z : I d = " i 9 1 9 4 "   i : t y p e = " d 1 p 1 : M D M P r o p e r t y " > < d 1 p 1 : N a m e > S i g L e t t e r < / d 1 p 1 : N a m e > < d 1 p 1 : P a r e n t   z : R e f = " i 9 1 9 2 " / > < d 1 p 1 : U U I D > e 2 2 8 8 f d 4 - 0 2 9 6 - 4 a 9 a - 9 c 1 d - 1 3 8 4 e a d a 9 2 d 5 < / d 1 p 1 : U U I D > < d 1 p 1 : _ p r o p e r t i e s   z : I d = " i 9 1 9 5 "   i : t y p e = " d 1 p 1 : M D M P r o p e r t i e s " > < d 1 p 1 : P a r e n t   z : R e f = " i 9 1 9 4 " / > < d 1 p 1 : U U I D > a c 5 7 9 7 9 7 - f 8 0 f - 4 b 8 b - 9 a b 0 - 8 a d 8 4 a 7 2 9 4 9 a 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1 9 6 " > < d 1 p 1 : U U I D > 4 7 b f 2 9 8 d - 2 8 1 5 - 4 1 2 7 - b 8 2 7 - 1 0 1 9 f a 0 d 6 6 6 5 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1 9 3 " / > < d 1 p 1 : V a l u e   i : t y p e = " d 1 : s t r i n g " > < / d 1 p 1 : V a l u e > < / d 2 : a n y T y p e > < d 2 : a n y T y p e   z : I d = " i 9 1 9 7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1 9 2 " / > < d 1 p 1 : U U I D > 0 c 3 9 9 8 1 5 - 7 a d f - 4 e 4 a - 8 3 5 a - 7 1 3 3 c 3 1 f 4 d 8 8 < / d 1 p 1 : U U I D > < d 1 p 1 : C o n t a i n e r   z : R e f = " i 9 1 9 3 " / > < d 1 p 1 : V a l u e   i : t y p e = " d 1 : s t r i n g " > ' T 9 4 ' ! N : N 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1 9 8 " > < d 1 p 1 : U U I D > d d 8 9 2 7 d 6 - 3 8 a 9 - 4 a 6 3 - a 5 9 f - a a c 4 6 0 e 9 e d 3 b < / d 1 p 1 : U U I D > < d 1 p 1 : _ e l e m e n t s > < d 2 : a n y T y p e   z : R e f = " i 9 1 9 4 " / > < d 2 : a n y T y p e   z : R e f = " i 9 1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1 9 9 "   i : t y p e = " d 1 p 1 : L a b e l " > < d 1 p 1 : P a r e n t   z : R e f = " i 9 1 9 2 " / > < d 1 p 1 : U U I D > 9 f 7 7 f 8 f a - 0 4 5 9 - 4 0 c f - 9 1 f 8 - a 1 f 7 d d 4 f 4 0 4 e 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 P e n s e n t   a v o i r   a t t e i n t   l e u r   o b j e c t i f s   -   O u i ,   p a r t i e l l e m e n t 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0 0 "   i : t y p e = " d 1 p 1 : E l e m e n t " > < d 1 p 1 : N a m e > P e n s e n t & a m p ; 3 2 ; a v o i r & a m p ; 3 2 ; a t t e i n t & a m p ; 3 2 ; l e u r & a m p ; 3 2 ; o b j e c t i f s & a m p ; 3 2 ; & a m p ; 4 5 ; & a m p ; 3 2 ; S T & a m p ; 3 2 ; N o n < / d 1 p 1 : N a m e > < d 1 p 1 : O b j e c t T y p e > E l e m e n t < / d 1 p 1 : O b j e c t T y p e > < d 1 p 1 : P a r e n t   z : R e f = " i 9 0 8 9 " / > < d 1 p 1 : U U I D > e 9 8 f f a f c - 6 1 3 8 - 4 b f 2 - a 5 4 c - c 6 e 8 e 6 9 9 7 6 1 2 < / d 1 p 1 : U U I D > < d 1 p 1 : _ p r o p e r t i e s   z : I d = " i 9 2 0 1 "   i : t y p e = " d 1 p 1 : M D M P r o p e r t i e s " > < d 1 p 1 : P a r e n t   z : R e f = " i 9 2 0 0 " / > < d 1 p 1 : U U I D > 7 3 4 b 2 4 d 1 - 1 d 6 e - 4 d 7 b - 8 3 9 a - 3 0 7 1 9 8 a b c 9 f 6 < / d 1 p 1 : U U I D > < d 1 p 1 : _ e l e m e n t s > < d 2 : a n y T y p e   z : I d = " i 9 2 0 2 "   i : t y p e = " d 1 p 1 : M D M P r o p e r t y " > < d 1 p 1 : N a m e > S i g L e t t e r < / d 1 p 1 : N a m e > < d 1 p 1 : P a r e n t   z : R e f = " i 9 2 0 0 " / > < d 1 p 1 : U U I D > 7 e 8 5 a 1 b 2 - 2 9 d d - 4 8 3 0 - a 0 8 f - e 9 c b 4 f 3 c 5 1 b e < / d 1 p 1 : U U I D > < d 1 p 1 : _ p r o p e r t i e s   z : I d = " i 9 2 0 3 "   i : t y p e = " d 1 p 1 : M D M P r o p e r t i e s " > < d 1 p 1 : P a r e n t   z : R e f = " i 9 2 0 2 " / > < d 1 p 1 : U U I D > 8 d d 5 1 f a 2 - 7 5 a 2 - 4 2 8 f - a 7 d b - 9 8 d 7 0 9 d f 9 7 9 c 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0 4 " > < d 1 p 1 : U U I D > 0 0 b 9 f 5 0 3 - 0 a e 6 - 4 8 e 2 - b f 2 3 - a 0 b a 1 0 e b 1 9 3 f 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0 1 " / > < d 1 p 1 : V a l u e   i : t y p e = " d 1 : s t r i n g " > < / d 1 p 1 : V a l u e > < / d 2 : a n y T y p e > < d 2 : a n y T y p e   z : I d = " i 9 2 0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0 0 " / > < d 1 p 1 : U U I D > 6 8 5 b a c 0 c - 4 8 e 8 - 4 c b 5 - a c d 2 - 7 7 b c e 9 0 5 8 9 d e < / d 1 p 1 : U U I D > < d 1 p 1 : C o n t a i n e r   z : R e f = " i 9 2 0 1 " / > < d 1 p 1 : V a l u e   i : t y p e = " d 1 : s t r i n g " > ' T 9 4 ' ! O : O 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0 6 " > < d 1 p 1 : U U I D > 8 8 a c a 8 1 8 - 8 a d c - 4 8 a 5 - b 2 c 6 - 4 3 1 a a e b e b 0 0 1 < / d 1 p 1 : U U I D > < d 1 p 1 : _ e l e m e n t s > < d 2 : a n y T y p e   z : R e f = " i 9 2 0 2 " / > < d 2 : a n y T y p e   z : R e f = " i 9 2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0 7 "   i : t y p e = " d 1 p 1 : L a b e l " > < d 1 p 1 : P a r e n t   z : R e f = " i 9 2 0 0 " / > < d 1 p 1 : U U I D > 5 7 d 4 6 1 d 2 - e 1 4 6 - 4 9 c d - b 6 0 f - 2 5 e 6 8 1 d 3 5 3 4 d 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 P e n s e n t   a v o i r   a t t e i n t   l e u r   o b j e c t i f s   -  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0 8 "   i : t y p e = " d 1 p 1 : E l e m e n t " > < d 1 p 1 :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S T & a m p ; 3 2 ; P l u s & a m p ; 3 2 ; s a t i s f a i s a n t e < / d 1 p 1 : N a m e > < d 1 p 1 : O b j e c t T y p e > E l e m e n t < / d 1 p 1 : O b j e c t T y p e > < d 1 p 1 : P a r e n t   z : R e f = " i 9 0 8 9 " / > < d 1 p 1 : U U I D > 4 c 0 9 8 9 3 3 - 5 0 3 6 - 4 c 8 b - 8 5 7 b - b d e 6 3 7 3 2 e c 1 b < / d 1 p 1 : U U I D > < d 1 p 1 : _ p r o p e r t i e s   z : I d = " i 9 2 0 9 "   i : t y p e = " d 1 p 1 : M D M P r o p e r t i e s " > < d 1 p 1 : P a r e n t   z : R e f = " i 9 2 0 8 " / > < d 1 p 1 : U U I D > c f 5 2 f d 5 9 - 5 f a d - 4 9 8 a - b 5 8 e - d f 0 0 5 6 1 7 6 6 9 c < / d 1 p 1 : U U I D > < d 1 p 1 : _ e l e m e n t s > < d 2 : a n y T y p e   z : I d = " i 9 2 1 0 "   i : t y p e = " d 1 p 1 : M D M P r o p e r t y " > < d 1 p 1 : N a m e > S i g L e t t e r < / d 1 p 1 : N a m e > < d 1 p 1 : P a r e n t   z : R e f = " i 9 2 0 8 " / > < d 1 p 1 : U U I D > 4 d d f c 1 9 6 - e c 3 5 - 4 3 b b - a 6 8 7 - 7 8 9 8 e 1 a 8 a 3 f 4 < / d 1 p 1 : U U I D > < d 1 p 1 : _ p r o p e r t i e s   z : I d = " i 9 2 1 1 "   i : t y p e = " d 1 p 1 : M D M P r o p e r t i e s " > < d 1 p 1 : P a r e n t   z : R e f = " i 9 2 1 0 " / > < d 1 p 1 : U U I D > 6 5 a 8 2 5 6 c - 5 b 5 d - 4 4 b d - b a d c - 1 7 d e 5 5 a f b 1 3 c 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1 2 " > < d 1 p 1 : U U I D > 6 2 3 1 9 7 d a - f 8 5 7 - 4 0 1 6 - 8 4 1 d - 3 5 6 e e 6 c 7 9 7 6 e 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0 9 " / > < d 1 p 1 : V a l u e   i : t y p e = " d 1 : s t r i n g " > < / d 1 p 1 : V a l u e > < / d 2 : a n y T y p e > < d 2 : a n y T y p e   z : I d = " i 9 2 1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0 8 " / > < d 1 p 1 : U U I D > f e c 5 c 7 6 1 - 0 1 9 7 - 4 3 c 4 - 9 2 1 3 - 8 a 0 d b 7 a c 5 c b c < / d 1 p 1 : U U I D > < d 1 p 1 : C o n t a i n e r   z : R e f = " i 9 2 0 9 " / > < d 1 p 1 : V a l u e   i : t y p e = " d 1 : s t r i n g " > ' T 9 4 ' ! P : P 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1 4 " > < d 1 p 1 : U U I D > 1 0 b b f d 4 5 - f f 7 f - 4 7 d 9 - a d b 5 - e c d 0 5 4 4 8 6 6 f e < / d 1 p 1 : U U I D > < d 1 p 1 : _ e l e m e n t s > < d 2 : a n y T y p e   z : R e f = " i 9 2 1 0 " / > < d 2 : a n y T y p e   z : R e f = " i 9 2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1 5 "   i : t y p e = " d 1 p 1 : L a b e l " > < d 1 p 1 : P a r e n t   z : R e f = " i 9 2 0 8 " / > < d 1 p 1 : U U I D > 8 1 b b 7 5 6 f - 2 9 7 c - 4 5 b 4 - 8 7 1 8 - c c 3 3 0 3 4 6 5 c 4 b 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 s i t u a t i o n   p r o f e s s i o n n e l l e   1 2   m o i s   a p r � s   l e   C I F   -   S T   P l u s   s a t i s f a i s a n t e 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1 6 "   i : t y p e = " d 1 p 1 : E l e m e n t " > < d 1 p 1 :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S T & a m p ; 3 2 ; I n c h a n g & a m p ; 2 3 3 ; e < / d 1 p 1 : N a m e > < d 1 p 1 : O b j e c t T y p e > E l e m e n t < / d 1 p 1 : O b j e c t T y p e > < d 1 p 1 : P a r e n t   z : R e f = " i 9 0 8 9 " / > < d 1 p 1 : U U I D > f a a d c f c c - 1 d 6 7 - 4 1 9 d - 9 c b d - e e 8 7 0 5 6 a e 9 0 c < / d 1 p 1 : U U I D > < d 1 p 1 : _ p r o p e r t i e s   z : I d = " i 9 2 1 7 "   i : t y p e = " d 1 p 1 : M D M P r o p e r t i e s " > < d 1 p 1 : P a r e n t   z : R e f = " i 9 2 1 6 " / > < d 1 p 1 : U U I D > b d 9 8 c b 3 2 - b d 2 c - 4 1 2 9 - 9 f f 8 - 0 b b a 5 f b 2 0 9 b 1 < / d 1 p 1 : U U I D > < d 1 p 1 : _ e l e m e n t s > < d 2 : a n y T y p e   z : I d = " i 9 2 1 8 "   i : t y p e = " d 1 p 1 : M D M P r o p e r t y " > < d 1 p 1 : N a m e > S i g L e t t e r < / d 1 p 1 : N a m e > < d 1 p 1 : P a r e n t   z : R e f = " i 9 2 1 6 " / > < d 1 p 1 : U U I D > 0 3 7 2 9 0 c a - d 9 a b - 4 0 2 a - a 6 6 b - 7 9 9 5 a 1 e 1 1 a 0 c < / d 1 p 1 : U U I D > < d 1 p 1 : _ p r o p e r t i e s   z : I d = " i 9 2 1 9 "   i : t y p e = " d 1 p 1 : M D M P r o p e r t i e s " > < d 1 p 1 : P a r e n t   z : R e f = " i 9 2 1 8 " / > < d 1 p 1 : U U I D > a 0 2 e 3 c 8 7 - 6 9 0 9 - 4 4 8 4 - a 0 9 c - 7 3 b b 3 7 7 7 a 5 7 5 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2 0 " > < d 1 p 1 : U U I D > 7 1 8 e 7 9 0 2 - 0 6 d e - 4 0 0 a - a 2 9 2 - 9 8 d 1 7 1 c 7 5 d c 0 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1 7 " / > < d 1 p 1 : V a l u e   i : t y p e = " d 1 : s t r i n g " > < / d 1 p 1 : V a l u e > < / d 2 : a n y T y p e > < d 2 : a n y T y p e   z : I d = " i 9 2 2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1 6 " / > < d 1 p 1 : U U I D > d 2 1 1 5 6 e 2 - f 2 a b - 4 9 d 1 - b 9 e 4 - 6 7 d b f a 0 e 2 d a d < / d 1 p 1 : U U I D > < d 1 p 1 : C o n t a i n e r   z : R e f = " i 9 2 1 7 " / > < d 1 p 1 : V a l u e   i : t y p e = " d 1 : s t r i n g " > ' T 9 4 ' ! Q : Q 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2 2 " > < d 1 p 1 : U U I D > f 1 d 6 4 1 b 4 - a e f d - 4 b 6 a - 8 5 c 6 - 7 9 3 d a 1 5 3 8 a 3 e < / d 1 p 1 : U U I D > < d 1 p 1 : _ e l e m e n t s > < d 2 : a n y T y p e   z : R e f = " i 9 2 1 8 " / > < d 2 : a n y T y p e   z : R e f = " i 9 2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2 3 "   i : t y p e = " d 1 p 1 : L a b e l " > < d 1 p 1 : P a r e n t   z : R e f = " i 9 2 1 6 " / > < d 1 p 1 : U U I D > 1 a f d 6 8 4 c - 7 3 d 4 - 4 a 9 5 - 9 b c 0 - f 2 8 3 8 f e 6 e 8 2 b 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 s i t u a t i o n   p r o f e s s i o n n e l l e   1 2   m o i s   a p r � s   l e   C I F   -   S T   I n c h a n g � e 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2 4 "   i : t y p e = " d 1 p 1 : E l e m e n t " > < d 1 p 1 :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S T & a m p ; 3 2 ; M o i n s & a m p ; 3 2 ; s a t i s f a i s a n t e < / d 1 p 1 : N a m e > < d 1 p 1 : O b j e c t T y p e > E l e m e n t < / d 1 p 1 : O b j e c t T y p e > < d 1 p 1 : P a r e n t   z : R e f = " i 9 0 8 9 " / > < d 1 p 1 : U U I D > 6 e 5 6 b 3 b a - f e 3 7 - 4 1 3 e - b 9 9 f - 6 b f e 3 9 6 6 9 2 7 4 < / d 1 p 1 : U U I D > < d 1 p 1 : _ p r o p e r t i e s   z : I d = " i 9 2 2 5 "   i : t y p e = " d 1 p 1 : M D M P r o p e r t i e s " > < d 1 p 1 : P a r e n t   z : R e f = " i 9 2 2 4 " / > < d 1 p 1 : U U I D > 5 e c c 8 4 7 6 - c b a 6 - 4 5 9 8 - 8 7 f d - 8 3 7 d 8 5 7 3 c 4 8 4 < / d 1 p 1 : U U I D > < d 1 p 1 : _ e l e m e n t s > < d 2 : a n y T y p e   z : I d = " i 9 2 2 6 "   i : t y p e = " d 1 p 1 : M D M P r o p e r t y " > < d 1 p 1 : N a m e > S i g L e t t e r < / d 1 p 1 : N a m e > < d 1 p 1 : P a r e n t   z : R e f = " i 9 2 2 4 " / > < d 1 p 1 : U U I D > b 4 e 8 3 7 2 d - 3 d d 8 - 4 d 0 5 - b 9 5 e - d 8 f 9 e 2 5 5 2 f b 6 < / d 1 p 1 : U U I D > < d 1 p 1 : _ p r o p e r t i e s   z : I d = " i 9 2 2 7 "   i : t y p e = " d 1 p 1 : M D M P r o p e r t i e s " > < d 1 p 1 : P a r e n t   z : R e f = " i 9 2 2 6 " / > < d 1 p 1 : U U I D > 4 a e 2 3 7 0 0 - 0 9 5 8 - 4 7 4 8 - a 8 4 a - 4 9 7 9 1 0 5 0 2 4 c 8 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2 8 " > < d 1 p 1 : U U I D > d e 2 4 9 1 4 8 - 3 a d a - 4 7 4 8 - b 7 9 d - 0 b b 1 2 a f 0 2 1 2 b 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2 5 " / > < d 1 p 1 : V a l u e   i : t y p e = " d 1 : s t r i n g " > < / d 1 p 1 : V a l u e > < / d 2 : a n y T y p e > < d 2 : a n y T y p e   z : I d = " i 9 2 2 9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2 4 " / > < d 1 p 1 : U U I D > f 5 e 1 c a c e - 7 8 3 b - 4 f e b - 8 b e 1 - 3 7 e 2 4 f 4 1 3 0 1 0 < / d 1 p 1 : U U I D > < d 1 p 1 : C o n t a i n e r   z : R e f = " i 9 2 2 5 " / > < d 1 p 1 : V a l u e   i : t y p e = " d 1 : s t r i n g " > ' T 9 4 ' ! R : R 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3 0 " > < d 1 p 1 : U U I D > e 4 3 3 b 1 d 6 - 1 6 1 2 - 4 c 3 0 - 8 a 4 d - 7 d 8 1 7 0 6 8 b a a 3 < / d 1 p 1 : U U I D > < d 1 p 1 : _ e l e m e n t s > < d 2 : a n y T y p e   z : R e f = " i 9 2 2 6 " / > < d 2 : a n y T y p e   z : R e f = " i 9 2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3 1 "   i : t y p e = " d 1 p 1 : L a b e l " > < d 1 p 1 : P a r e n t   z : R e f = " i 9 2 2 4 " / > < d 1 p 1 : U U I D > 5 a a 7 0 2 8 6 - 8 f 3 2 - 4 8 c f - a a 4 9 - 4 c a c 8 e 9 f 8 0 8 7 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 s i t u a t i o n   p r o f e s s i o n n e l l e   1 2   m o i s   a p r � s   l e   C I F   -   S T   M o i n s   s a t i s f a i s a n t e 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3 2 "   i : t y p e = " d 1 p 1 : E l e m e n t " > < d 1 p 1 :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N e t t e m e n t & a m p ; 3 2 ; p l u s & a m p ; 3 2 ; s a t i s f a i s a n t e & a m p ; 3 2 ; q u & a m p ; 3 9 ; a v a n t & a m p ; 3 2 ; l a & a m p ; 3 2 ; f o r m a t i o n < / d 1 p 1 : N a m e > < d 1 p 1 : O b j e c t T y p e > E l e m e n t < / d 1 p 1 : O b j e c t T y p e > < d 1 p 1 : P a r e n t   z : R e f = " i 9 0 8 9 " / > < d 1 p 1 : U U I D > 8 3 9 1 5 f 2 2 - 5 a e 0 - 4 0 a 9 - a 6 2 b - b 0 e 2 e 7 0 0 d 6 a e < / d 1 p 1 : U U I D > < d 1 p 1 : _ p r o p e r t i e s   z : I d = " i 9 2 3 3 "   i : t y p e = " d 1 p 1 : M D M P r o p e r t i e s " > < d 1 p 1 : P a r e n t   z : R e f = " i 9 2 3 2 " / > < d 1 p 1 : U U I D > d 8 6 3 4 4 3 5 - d 1 b 6 - 4 4 1 7 - a 7 8 d - d b 7 c 9 c 9 9 c 9 8 d < / d 1 p 1 : U U I D > < d 1 p 1 : _ e l e m e n t s > < d 2 : a n y T y p e   z : I d = " i 9 2 3 4 "   i : t y p e = " d 1 p 1 : M D M P r o p e r t y " > < d 1 p 1 : N a m e > S i g L e t t e r < / d 1 p 1 : N a m e > < d 1 p 1 : P a r e n t   z : R e f = " i 9 2 3 2 " / > < d 1 p 1 : U U I D > 2 8 6 9 0 a d 3 - 2 4 c e - 4 5 8 f - a 8 f 0 - 9 5 4 d 8 9 9 4 9 2 5 3 < / d 1 p 1 : U U I D > < d 1 p 1 : _ p r o p e r t i e s   z : I d = " i 9 2 3 5 "   i : t y p e = " d 1 p 1 : M D M P r o p e r t i e s " > < d 1 p 1 : P a r e n t   z : R e f = " i 9 2 3 4 " / > < d 1 p 1 : U U I D > f 2 7 1 8 0 8 8 - e a 4 b - 4 1 8 7 - 8 d a 7 - 0 1 3 b d 5 a e f 3 f 3 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3 6 " > < d 1 p 1 : U U I D > 8 c e 8 c 9 8 4 - 5 b 2 4 - 4 a 7 9 - a e 9 4 - 7 8 4 8 2 a 9 b b 5 b 1 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3 3 " / > < d 1 p 1 : V a l u e   i : t y p e = " d 1 : s t r i n g " > < / d 1 p 1 : V a l u e > < / d 2 : a n y T y p e > < d 2 : a n y T y p e   z : I d = " i 9 2 3 7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3 2 " / > < d 1 p 1 : U U I D > 0 0 d 2 4 f 7 8 - 9 e a f - 4 c b 5 - 9 8 7 e - 8 f 6 d e f 7 9 2 7 4 2 < / d 1 p 1 : U U I D > < d 1 p 1 : C o n t a i n e r   z : R e f = " i 9 2 3 3 " / > < d 1 p 1 : V a l u e   i : t y p e = " d 1 : s t r i n g " > ' T 9 4 ' ! S : S 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3 8 " > < d 1 p 1 : U U I D > c 2 c a c 6 b 8 - a 5 5 9 - 4 d 5 9 - b b 8 8 - 1 a 5 c 9 8 8 0 0 0 2 0 < / d 1 p 1 : U U I D > < d 1 p 1 : _ e l e m e n t s > < d 2 : a n y T y p e   z : R e f = " i 9 2 3 4 " / > < d 2 : a n y T y p e   z : R e f = " i 9 2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3 9 "   i : t y p e = " d 1 p 1 : L a b e l " > < d 1 p 1 : P a r e n t   z : R e f = " i 9 2 3 2 " / > < d 1 p 1 : U U I D > 2 6 3 5 5 0 0 0 - d 1 e 5 - 4 8 0 f - b a 5 9 - 4 f 3 3 a 5 3 a 3 7 2 e 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 s i t u a t i o n   p r o f e s s i o n n e l l e   1 2   m o i s   a p r � s   l e   C I F   -   N e t t e m e n t   p l u s   s a t i s f a i s a n t e   q u ' a v a n t   l a   f o r m a t i o n 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4 0 "   i : t y p e = " d 1 p 1 : E l e m e n t " > < d 1 p 1 :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P l u t & a m p ; 2 4 4 ; t & a m p ; 3 2 ; p l u s & a m p ; 3 2 ; s a t i s f a i s a n t e < / d 1 p 1 : N a m e > < d 1 p 1 : O b j e c t T y p e > E l e m e n t < / d 1 p 1 : O b j e c t T y p e > < d 1 p 1 : P a r e n t   z : R e f = " i 9 0 8 9 " / > < d 1 p 1 : U U I D > f 2 c 5 5 b c d - 9 2 3 6 - 4 e c a - a 3 4 e - a 4 c 4 a 6 1 4 5 d 4 2 < / d 1 p 1 : U U I D > < d 1 p 1 : _ p r o p e r t i e s   z : I d = " i 9 2 4 1 "   i : t y p e = " d 1 p 1 : M D M P r o p e r t i e s " > < d 1 p 1 : P a r e n t   z : R e f = " i 9 2 4 0 " / > < d 1 p 1 : U U I D > 3 6 6 d 8 9 6 d - 8 d 6 c - 4 c 6 1 - 9 d 6 8 - 8 0 6 2 4 1 0 4 f 2 e 1 < / d 1 p 1 : U U I D > < d 1 p 1 : _ e l e m e n t s > < d 2 : a n y T y p e   z : I d = " i 9 2 4 2 "   i : t y p e = " d 1 p 1 : M D M P r o p e r t y " > < d 1 p 1 : N a m e > S i g L e t t e r < / d 1 p 1 : N a m e > < d 1 p 1 : P a r e n t   z : R e f = " i 9 2 4 0 " / > < d 1 p 1 : U U I D > f 9 0 7 f 6 5 9 - 7 c 0 8 - 4 4 6 0 - a 5 c 5 - 9 c e 5 9 9 a 9 1 d a 1 < / d 1 p 1 : U U I D > < d 1 p 1 : _ p r o p e r t i e s   z : I d = " i 9 2 4 3 "   i : t y p e = " d 1 p 1 : M D M P r o p e r t i e s " > < d 1 p 1 : P a r e n t   z : R e f = " i 9 2 4 2 " / > < d 1 p 1 : U U I D > 5 3 3 7 0 c b 2 - 7 9 c 2 - 4 d d d - 8 9 6 6 - 2 f a e 2 9 2 3 0 2 f 9 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4 4 " > < d 1 p 1 : U U I D > 7 c b 7 1 c 7 1 - 9 a 4 9 - 4 3 e 8 - 9 0 0 e - 4 9 7 a 8 6 5 2 9 2 a 4 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4 1 " / > < d 1 p 1 : V a l u e   i : t y p e = " d 1 : s t r i n g " > < / d 1 p 1 : V a l u e > < / d 2 : a n y T y p e > < d 2 : a n y T y p e   z : I d = " i 9 2 4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4 0 " / > < d 1 p 1 : U U I D > 4 2 0 b f d 5 a - 2 0 f 3 - 4 f d e - 9 7 6 d - 9 b 4 2 5 9 6 e 1 d 7 5 < / d 1 p 1 : U U I D > < d 1 p 1 : C o n t a i n e r   z : R e f = " i 9 2 4 1 " / > < d 1 p 1 : V a l u e   i : t y p e = " d 1 : s t r i n g " > ' T 9 4 ' ! T : T 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4 6 " > < d 1 p 1 : U U I D > 4 c b e 2 c 3 8 - 4 7 1 6 - 4 c 6 5 - b 5 3 c - 8 d e f c 6 4 f b a a d < / d 1 p 1 : U U I D > < d 1 p 1 : _ e l e m e n t s > < d 2 : a n y T y p e   z : R e f = " i 9 2 4 2 " / > < d 2 : a n y T y p e   z : R e f = " i 9 2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4 7 "   i : t y p e = " d 1 p 1 : L a b e l " > < d 1 p 1 : P a r e n t   z : R e f = " i 9 2 4 0 " / > < d 1 p 1 : U U I D > f 4 b 7 5 8 c 2 - c d 6 5 - 4 7 4 f - b 4 5 a - 4 6 5 3 f b 5 9 0 6 4 a 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 s i t u a t i o n   p r o f e s s i o n n e l l e   1 2   m o i s   a p r � s   l e   C I F   -   P l u t � t   p l u s   s a t i s f a i s a n t e 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4 8 "   i : t y p e = " d 1 p 1 : E l e m e n t " > < d 1 p 1 :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I n c h a n g & a m p ; 2 3 3 ; e & a m p ; 3 2 ; o u & a m p ; 3 2 ; c o m p a r a b l e < / d 1 p 1 : N a m e > < d 1 p 1 : O b j e c t T y p e > E l e m e n t < / d 1 p 1 : O b j e c t T y p e > < d 1 p 1 : P a r e n t   z : R e f = " i 9 0 8 9 " / > < d 1 p 1 : U U I D > e b 2 f b 3 4 9 - 8 d c d - 4 b f 0 - b 2 2 8 - e 5 f b 9 f 3 c 8 2 f e < / d 1 p 1 : U U I D > < d 1 p 1 : _ p r o p e r t i e s   z : I d = " i 9 2 4 9 "   i : t y p e = " d 1 p 1 : M D M P r o p e r t i e s " > < d 1 p 1 : P a r e n t   z : R e f = " i 9 2 4 8 " / > < d 1 p 1 : U U I D > 9 7 c 2 6 1 d 2 - f 4 d 7 - 4 4 7 d - 9 c 0 c - 4 6 7 2 2 d f 8 8 7 e 6 < / d 1 p 1 : U U I D > < d 1 p 1 : _ e l e m e n t s > < d 2 : a n y T y p e   z : I d = " i 9 2 5 0 "   i : t y p e = " d 1 p 1 : M D M P r o p e r t y " > < d 1 p 1 : N a m e > S i g L e t t e r < / d 1 p 1 : N a m e > < d 1 p 1 : P a r e n t   z : R e f = " i 9 2 4 8 " / > < d 1 p 1 : U U I D > e a d 1 c 8 9 7 - 5 5 1 a - 4 3 7 2 - b c a 4 - e 3 5 5 a e 9 4 b d 0 c < / d 1 p 1 : U U I D > < d 1 p 1 : _ p r o p e r t i e s   z : I d = " i 9 2 5 1 "   i : t y p e = " d 1 p 1 : M D M P r o p e r t i e s " > < d 1 p 1 : P a r e n t   z : R e f = " i 9 2 5 0 " / > < d 1 p 1 : U U I D > 6 1 f 2 7 9 9 c - 6 a 1 1 - 4 b 7 0 - 8 0 6 d - 2 7 9 3 c b 0 2 a 5 c a 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5 2 " > < d 1 p 1 : U U I D > 6 2 9 b b 1 f 2 - 1 7 e 0 - 4 f 2 7 - 8 c 7 8 - 4 2 a f 3 f 2 7 0 d 3 4 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4 9 " / > < d 1 p 1 : V a l u e   i : t y p e = " d 1 : s t r i n g " > < / d 1 p 1 : V a l u e > < / d 2 : a n y T y p e > < d 2 : a n y T y p e   z : I d = " i 9 2 5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4 8 " / > < d 1 p 1 : U U I D > c 0 0 d 8 c f 0 - 5 3 9 e - 4 4 a 8 - 9 c 0 4 - 3 9 2 4 8 7 c 6 4 8 c b < / d 1 p 1 : U U I D > < d 1 p 1 : C o n t a i n e r   z : R e f = " i 9 2 4 9 " / > < d 1 p 1 : V a l u e   i : t y p e = " d 1 : s t r i n g " > ' T 9 4 ' ! U : U 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5 4 " > < d 1 p 1 : U U I D > 0 a 5 6 f a 6 b - 1 e 3 b - 4 8 c f - a 8 8 6 - c 8 e c 4 4 7 c 6 1 2 1 < / d 1 p 1 : U U I D > < d 1 p 1 : _ e l e m e n t s > < d 2 : a n y T y p e   z : R e f = " i 9 2 5 0 " / > < d 2 : a n y T y p e   z : R e f = " i 9 2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5 5 "   i : t y p e = " d 1 p 1 : L a b e l " > < d 1 p 1 : P a r e n t   z : R e f = " i 9 2 4 8 " / > < d 1 p 1 : U U I D > e 2 2 1 5 8 d 7 - e c a 2 - 4 9 9 3 - 8 5 4 8 - 7 c 2 c b 3 6 9 f 7 e 5 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 s i t u a t i o n   p r o f e s s i o n n e l l e   1 2   m o i s   a p r � s   l e   C I F   -   I n c h a n g � e   o u   c o m p a r a b l e 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5 6 "   i : t y p e = " d 1 p 1 : E l e m e n t " > < d 1 p 1 :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P l u t & a m p ; 2 4 4 ; t & a m p ; 3 2 ; m o i n s & a m p ; 3 2 ; s a t i s f a i s a n t e < / d 1 p 1 : N a m e > < d 1 p 1 : O b j e c t T y p e > E l e m e n t < / d 1 p 1 : O b j e c t T y p e > < d 1 p 1 : P a r e n t   z : R e f = " i 9 0 8 9 " / > < d 1 p 1 : U U I D > 9 0 1 d 5 6 9 d - f c f 3 - 4 c e e - b 5 4 6 - 9 9 d f 2 7 6 7 2 b 2 2 < / d 1 p 1 : U U I D > < d 1 p 1 : _ p r o p e r t i e s   z : I d = " i 9 2 5 7 "   i : t y p e = " d 1 p 1 : M D M P r o p e r t i e s " > < d 1 p 1 : P a r e n t   z : R e f = " i 9 2 5 6 " / > < d 1 p 1 : U U I D > 3 4 f 9 e 5 8 5 - 2 7 c 7 - 4 d 6 5 - 9 e 3 7 - 6 6 d e a 1 9 3 5 9 0 5 < / d 1 p 1 : U U I D > < d 1 p 1 : _ e l e m e n t s > < d 2 : a n y T y p e   z : I d = " i 9 2 5 8 "   i : t y p e = " d 1 p 1 : M D M P r o p e r t y " > < d 1 p 1 : N a m e > S i g L e t t e r < / d 1 p 1 : N a m e > < d 1 p 1 : P a r e n t   z : R e f = " i 9 2 5 6 " / > < d 1 p 1 : U U I D > c 6 2 e 1 e b 9 - 6 3 c d - 4 a 6 6 - a 8 8 b - 7 4 6 b e 2 4 5 7 4 c 1 < / d 1 p 1 : U U I D > < d 1 p 1 : _ p r o p e r t i e s   z : I d = " i 9 2 5 9 "   i : t y p e = " d 1 p 1 : M D M P r o p e r t i e s " > < d 1 p 1 : P a r e n t   z : R e f = " i 9 2 5 8 " / > < d 1 p 1 : U U I D > d 4 d f b 5 6 5 - e a 7 7 - 4 3 b 0 - b 6 6 6 - a 9 2 e 7 6 3 f 5 f d 3 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6 0 " > < d 1 p 1 : U U I D > 8 b 7 a 5 8 1 a - 5 1 e 4 - 4 5 5 3 - 8 c 6 7 - 0 7 2 7 4 e e 0 4 a e 5 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5 7 " / > < d 1 p 1 : V a l u e   i : t y p e = " d 1 : s t r i n g " > < / d 1 p 1 : V a l u e > < / d 2 : a n y T y p e > < d 2 : a n y T y p e   z : I d = " i 9 2 6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5 6 " / > < d 1 p 1 : U U I D > f 9 3 f 7 8 f c - f 9 b 9 - 4 1 5 9 - 9 a 0 3 - 7 0 b 4 6 6 8 1 0 2 e 5 < / d 1 p 1 : U U I D > < d 1 p 1 : C o n t a i n e r   z : R e f = " i 9 2 5 7 " / > < d 1 p 1 : V a l u e   i : t y p e = " d 1 : s t r i n g " > ' T 9 4 ' ! V : V 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6 2 " > < d 1 p 1 : U U I D > 1 4 2 5 3 1 a 3 - 5 e d 3 - 4 7 a 7 - 8 2 9 0 - d c e 2 2 5 c 7 0 9 5 3 < / d 1 p 1 : U U I D > < d 1 p 1 : _ e l e m e n t s > < d 2 : a n y T y p e   z : R e f = " i 9 2 5 8 " / > < d 2 : a n y T y p e   z : R e f = " i 9 2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6 3 "   i : t y p e = " d 1 p 1 : L a b e l " > < d 1 p 1 : P a r e n t   z : R e f = " i 9 2 5 6 " / > < d 1 p 1 : U U I D > f 9 f a 1 4 0 b - 4 5 8 1 - 4 2 f 4 - 9 7 7 8 - a 8 2 e d 2 3 3 1 b c d 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 s i t u a t i o n   p r o f e s s i o n n e l l e   1 2   m o i s   a p r � s   l e   C I F   -   P l u t � t   m o i n s   s a t i s f a i s a n t e 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6 4 "   i : t y p e = " d 1 p 1 : E l e m e n t " > < d 1 p 1 : N a m e > S a t i s f a c t i o n & a m p ; 3 2 ; s i t u a t i o n & a m p ; 3 2 ; p r o f e s s i o n n e l l e & a m p ; 3 2 ; 1 2 & a m p ; 3 2 ; m o i s & a m p ; 3 2 ; a p r & a m p ; 2 3 2 ; s & a m p ; 3 2 ; l e & a m p ; 3 2 ; C I F & a m p ; 3 2 ; & a m p ; 4 5 ; & a m p ; 3 2 ; N e t t e m e n t & a m p ; 3 2 ; m o i n s & a m p ; 3 2 ; s a t i s f a i s a n t e & a m p ; 3 2 ; q u & a m p ; 3 9 ; a v a n t & a m p ; 3 2 ; l a & a m p ; 3 2 ; f o r m a t i o n < / d 1 p 1 : N a m e > < d 1 p 1 : O b j e c t T y p e > E l e m e n t < / d 1 p 1 : O b j e c t T y p e > < d 1 p 1 : P a r e n t   z : R e f = " i 9 0 8 9 " / > < d 1 p 1 : U U I D > 4 a 4 3 1 c 2 9 - 8 1 5 b - 4 9 e 4 - 9 6 e 9 - 0 c 4 0 6 a 5 a 8 9 d 3 < / d 1 p 1 : U U I D > < d 1 p 1 : _ p r o p e r t i e s   z : I d = " i 9 2 6 5 "   i : t y p e = " d 1 p 1 : M D M P r o p e r t i e s " > < d 1 p 1 : P a r e n t   z : R e f = " i 9 2 6 4 " / > < d 1 p 1 : U U I D > 2 d 5 2 2 2 6 b - 3 d 9 2 - 4 f 4 2 - b d c 8 - 0 7 7 a 5 4 9 b 3 6 c 5 < / d 1 p 1 : U U I D > < d 1 p 1 : _ e l e m e n t s > < d 2 : a n y T y p e   z : I d = " i 9 2 6 6 "   i : t y p e = " d 1 p 1 : M D M P r o p e r t y " > < d 1 p 1 : N a m e > S i g L e t t e r < / d 1 p 1 : N a m e > < d 1 p 1 : P a r e n t   z : R e f = " i 9 2 6 4 " / > < d 1 p 1 : U U I D > d a c 4 4 0 7 8 - 4 8 1 b - 4 7 a 4 - a b 8 0 - 7 8 3 4 d 3 8 7 b a e 1 < / d 1 p 1 : U U I D > < d 1 p 1 : _ p r o p e r t i e s   z : I d = " i 9 2 6 7 "   i : t y p e = " d 1 p 1 : M D M P r o p e r t i e s " > < d 1 p 1 : P a r e n t   z : R e f = " i 9 2 6 6 " / > < d 1 p 1 : U U I D > d a 6 3 a 7 9 f - 3 d e 7 - 4 a 9 9 - 8 0 a 4 - 7 7 b e 5 a d 7 2 a 3 4 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6 8 " > < d 1 p 1 : U U I D > 1 7 3 a e 9 1 e - 1 8 1 0 - 4 9 5 2 - b d 4 3 - 1 2 7 0 0 b 3 b 6 b c 5 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6 5 " / > < d 1 p 1 : V a l u e   i : t y p e = " d 1 : s t r i n g " > < / d 1 p 1 : V a l u e > < / d 2 : a n y T y p e > < d 2 : a n y T y p e   z : I d = " i 9 2 6 9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6 4 " / > < d 1 p 1 : U U I D > e e 7 d 5 a f c - 5 5 7 d - 4 3 5 0 - 8 d 6 8 - d e a 8 2 a b 7 9 4 4 6 < / d 1 p 1 : U U I D > < d 1 p 1 : C o n t a i n e r   z : R e f = " i 9 2 6 5 " / > < d 1 p 1 : V a l u e   i : t y p e = " d 1 : s t r i n g " > ' T 9 4 ' ! W : W 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7 0 " > < d 1 p 1 : U U I D > c f 4 0 6 8 3 6 - b d 1 b - 4 3 b f - 9 9 c a - 5 0 c 6 1 9 7 8 6 1 3 d < / d 1 p 1 : U U I D > < d 1 p 1 : _ e l e m e n t s > < d 2 : a n y T y p e   z : R e f = " i 9 2 6 6 " / > < d 2 : a n y T y p e   z : R e f = " i 9 2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7 1 "   i : t y p e = " d 1 p 1 : L a b e l " > < d 1 p 1 : P a r e n t   z : R e f = " i 9 2 6 4 " / > < d 1 p 1 : U U I D > 5 6 2 c d 6 a c - 4 8 1 5 - 4 4 5 b - 8 6 b e - 1 e 8 7 8 e 2 5 d b 0 6 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 s i t u a t i o n   p r o f e s s i o n n e l l e   1 2   m o i s   a p r � s   l e   C I F   -   N e t t e m e n t   m o i n s   s a t i s f a i s a n t e   q u ' a v a n t   l a   f o r m a t i o n 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7 2 "   i : t y p e = " d 1 p 1 : E l e m e n t " > < d 1 p 1 : N a m e > S a t i s f a c t i o n & a m p ; 3 2 ; & a m p ; 2 2 4 ; & a m p ; 3 2 ; l & a m p ; 3 9 ; & a m p ; 2 3 3 ; g a r d & a m p ; 3 2 ; d e & a m p ; 3 2 ; l & a m p ; 3 9 ; a i d e & a m p ; 3 2 ; d e & a m p ; 3 2 ; v o t r e & a m p ; 3 2 ; F o n g e c i f & a m p ; 3 2 ; & a m p ; 4 5 ; & a m p ; 3 2 ; S T & a m p ; 3 2 ; O u i < / d 1 p 1 : N a m e > < d 1 p 1 : O b j e c t T y p e > E l e m e n t < / d 1 p 1 : O b j e c t T y p e > < d 1 p 1 : P a r e n t   z : R e f = " i 9 0 8 9 " / > < d 1 p 1 : U U I D > 8 d f 5 5 6 6 3 - 2 3 8 0 - 4 9 f 2 - b 8 1 c - c b e 4 4 9 f 1 3 5 4 3 < / d 1 p 1 : U U I D > < d 1 p 1 : _ p r o p e r t i e s   z : I d = " i 9 2 7 3 "   i : t y p e = " d 1 p 1 : M D M P r o p e r t i e s " > < d 1 p 1 : P a r e n t   z : R e f = " i 9 2 7 2 " / > < d 1 p 1 : U U I D > 6 6 8 e b 5 8 7 - 4 e a e - 4 1 a 0 - 8 c f a - a 5 e d 1 3 7 5 7 9 2 7 < / d 1 p 1 : U U I D > < d 1 p 1 : _ e l e m e n t s > < d 2 : a n y T y p e   z : I d = " i 9 2 7 4 "   i : t y p e = " d 1 p 1 : M D M P r o p e r t y " > < d 1 p 1 : N a m e > S i g L e t t e r < / d 1 p 1 : N a m e > < d 1 p 1 : P a r e n t   z : R e f = " i 9 2 7 2 " / > < d 1 p 1 : U U I D > b 3 2 5 0 4 5 8 - e a 4 b - 4 b 0 7 - b 4 2 3 - c 9 7 9 d 7 2 1 9 6 d a < / d 1 p 1 : U U I D > < d 1 p 1 : _ p r o p e r t i e s   z : I d = " i 9 2 7 5 "   i : t y p e = " d 1 p 1 : M D M P r o p e r t i e s " > < d 1 p 1 : P a r e n t   z : R e f = " i 9 2 7 4 " / > < d 1 p 1 : U U I D > 8 3 6 c 0 f 9 d - c 4 a c - 4 4 b a - a d d 1 - 4 b b b 7 3 0 f b 7 f 5 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7 6 " > < d 1 p 1 : U U I D > 1 7 e d 2 9 a 5 - 6 d 6 e - 4 9 9 0 - 9 7 2 5 - 4 5 0 6 2 9 f 6 7 6 0 d 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7 3 " / > < d 1 p 1 : V a l u e   i : t y p e = " d 1 : s t r i n g " > < / d 1 p 1 : V a l u e > < / d 2 : a n y T y p e > < d 2 : a n y T y p e   z : I d = " i 9 2 7 7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7 2 " / > < d 1 p 1 : U U I D > 0 c a 6 a d 7 e - 4 0 a a - 4 3 e 0 - a 0 2 a - 5 4 9 6 e 2 3 1 c b 6 b < / d 1 p 1 : U U I D > < d 1 p 1 : C o n t a i n e r   z : R e f = " i 9 2 7 3 " / > < d 1 p 1 : V a l u e   i : t y p e = " d 1 : s t r i n g " > ' T 9 4 ' ! X : X 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7 8 " > < d 1 p 1 : U U I D > f 9 3 4 5 2 4 5 - 7 0 e f - 4 0 0 1 - 8 5 6 d - 7 9 a 6 4 8 d 1 a e f 0 < / d 1 p 1 : U U I D > < d 1 p 1 : _ e l e m e n t s > < d 2 : a n y T y p e   z : R e f = " i 9 2 7 4 " / > < d 2 : a n y T y p e   z : R e f = " i 9 2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7 9 "   i : t y p e = " d 1 p 1 : L a b e l " > < d 1 p 1 : P a r e n t   z : R e f = " i 9 2 7 2 " / > < d 1 p 1 : U U I D > 5 c 9 9 b 7 b e - 7 7 3 9 - 4 a e 9 - b 3 c 9 - e e 6 1 3 c 8 2 4 4 a 2 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 �   l ' � g a r d   d e   l ' a i d e   d e   v o t r e   F o n g e c i f   -  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8 0 "   i : t y p e = " d 1 p 1 : E l e m e n t " > < d 1 p 1 : N a m e > S a t i s f a c t i o n & a m p ; 3 2 ; & a m p ; 2 2 4 ; & a m p ; 3 2 ; l & a m p ; 3 9 ; & a m p ; 2 3 3 ; g a r d & a m p ; 3 2 ; d e & a m p ; 3 2 ; l & a m p ; 3 9 ; a i d e & a m p ; 3 2 ; d e & a m p ; 3 2 ; v o t r e & a m p ; 3 2 ; F o n g e c i f & a m p ; 3 2 ; & a m p ; 4 5 ; & a m p ; 3 2 ; O u i & a m p ; 4 4 ; & a m p ; 3 2 ; t o u t & a m p ; 3 2 ; & a m p ; 2 2 4 ; & a m p ; 3 2 ; f a i t < / d 1 p 1 : N a m e > < d 1 p 1 : O b j e c t T y p e > E l e m e n t < / d 1 p 1 : O b j e c t T y p e > < d 1 p 1 : P a r e n t   z : R e f = " i 9 0 8 9 " / > < d 1 p 1 : U U I D > 0 1 e 9 e b b 7 - 4 9 2 7 - 4 5 3 c - b f d e - a d a b 8 4 a f 2 2 5 1 < / d 1 p 1 : U U I D > < d 1 p 1 : _ p r o p e r t i e s   z : I d = " i 9 2 8 1 "   i : t y p e = " d 1 p 1 : M D M P r o p e r t i e s " > < d 1 p 1 : P a r e n t   z : R e f = " i 9 2 8 0 " / > < d 1 p 1 : U U I D > b 1 4 6 9 4 2 1 - 2 b 7 b - 4 4 d 1 - b d 3 4 - 5 c 3 e d c 2 e 0 7 0 c < / d 1 p 1 : U U I D > < d 1 p 1 : _ e l e m e n t s > < d 2 : a n y T y p e   z : I d = " i 9 2 8 2 "   i : t y p e = " d 1 p 1 : M D M P r o p e r t y " > < d 1 p 1 : N a m e > S i g L e t t e r < / d 1 p 1 : N a m e > < d 1 p 1 : P a r e n t   z : R e f = " i 9 2 8 0 " / > < d 1 p 1 : U U I D > 8 c d b e 3 2 7 - a 2 b 3 - 4 7 6 0 - a c 8 6 - 2 1 d d 3 0 f 5 5 c e 7 < / d 1 p 1 : U U I D > < d 1 p 1 : _ p r o p e r t i e s   z : I d = " i 9 2 8 3 "   i : t y p e = " d 1 p 1 : M D M P r o p e r t i e s " > < d 1 p 1 : P a r e n t   z : R e f = " i 9 2 8 2 " / > < d 1 p 1 : U U I D > f e c b 2 9 7 f - f 5 7 e - 4 4 f 9 - 9 5 b 5 - f c 8 2 6 8 b 4 1 e f a 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8 4 " > < d 1 p 1 : U U I D > 4 b 0 5 f b c e - a 1 9 f - 4 1 4 6 - b 9 b 6 - 0 b 0 1 4 0 a e f b e c 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8 1 " / > < d 1 p 1 : V a l u e   i : t y p e = " d 1 : s t r i n g " > < / d 1 p 1 : V a l u e > < / d 2 : a n y T y p e > < d 2 : a n y T y p e   z : I d = " i 9 2 8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8 0 " / > < d 1 p 1 : U U I D > e f 2 d 4 2 4 f - f 1 1 6 - 4 8 0 d - 8 c c 5 - 4 6 1 3 3 2 c 2 d 8 b 1 < / d 1 p 1 : U U I D > < d 1 p 1 : C o n t a i n e r   z : R e f = " i 9 2 8 1 " / > < d 1 p 1 : V a l u e   i : t y p e = " d 1 : s t r i n g " > ' T 9 4 ' ! Y : Y 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8 6 " > < d 1 p 1 : U U I D > 6 9 4 0 f d c f - 2 3 b c - 4 a 3 4 - 8 3 e e - 8 5 3 0 9 3 1 a 5 b 1 9 < / d 1 p 1 : U U I D > < d 1 p 1 : _ e l e m e n t s > < d 2 : a n y T y p e   z : R e f = " i 9 2 8 2 " / > < d 2 : a n y T y p e   z : R e f = " i 9 2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8 7 "   i : t y p e = " d 1 p 1 : L a b e l " > < d 1 p 1 : P a r e n t   z : R e f = " i 9 2 8 0 " / > < d 1 p 1 : U U I D > 7 7 6 8 3 3 6 9 - f d 6 2 - 4 7 c 2 - a 7 6 d - 7 c 1 3 6 2 0 0 9 f c c 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 �   l ' � g a r d   d e   l ' a i d e   d e   v o t r e   F o n g e c i f   -  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8 8 "   i : t y p e = " d 1 p 1 : E l e m e n t " > < d 1 p 1 : N a m e > S a t i s f a c t i o n & a m p ; 3 2 ; & a m p ; 2 2 4 ; & a m p ; 3 2 ; l & a m p ; 3 9 ; & a m p ; 2 3 3 ; g a r d & a m p ; 3 2 ; d e & a m p ; 3 2 ; l & a m p ; 3 9 ; a i d e & a m p ; 3 2 ; d e & a m p ; 3 2 ; v o t r e & a m p ; 3 2 ; F o n g e c i f & a m p ; 3 2 ; & a m p ; 4 5 ; & a m p ; 3 2 ; O u i & a m p ; 4 4 ; & a m p ; 3 2 ; p l u t & a m p ; 2 4 4 ; t < / d 1 p 1 : N a m e > < d 1 p 1 : O b j e c t T y p e > E l e m e n t < / d 1 p 1 : O b j e c t T y p e > < d 1 p 1 : P a r e n t   z : R e f = " i 9 0 8 9 " / > < d 1 p 1 : U U I D > 0 9 6 f e 2 b 2 - d 6 6 7 - 4 e 2 d - a e 9 3 - d 1 1 8 e 7 4 8 3 a 9 f < / d 1 p 1 : U U I D > < d 1 p 1 : _ p r o p e r t i e s   z : I d = " i 9 2 8 9 "   i : t y p e = " d 1 p 1 : M D M P r o p e r t i e s " > < d 1 p 1 : P a r e n t   z : R e f = " i 9 2 8 8 " / > < d 1 p 1 : U U I D > d b 2 a 0 e 9 8 - b 9 d 3 - 4 6 8 d - a d 1 1 - a 4 0 f 7 0 6 2 f d 9 2 < / d 1 p 1 : U U I D > < d 1 p 1 : _ e l e m e n t s > < d 2 : a n y T y p e   z : I d = " i 9 2 9 0 "   i : t y p e = " d 1 p 1 : M D M P r o p e r t y " > < d 1 p 1 : N a m e > S i g L e t t e r < / d 1 p 1 : N a m e > < d 1 p 1 : P a r e n t   z : R e f = " i 9 2 8 8 " / > < d 1 p 1 : U U I D > 4 4 b d a 9 1 0 - 0 3 1 5 - 4 a 4 1 - 8 4 d 1 - 9 d 3 b f b 1 7 b 5 6 3 < / d 1 p 1 : U U I D > < d 1 p 1 : _ p r o p e r t i e s   z : I d = " i 9 2 9 1 "   i : t y p e = " d 1 p 1 : M D M P r o p e r t i e s " > < d 1 p 1 : P a r e n t   z : R e f = " i 9 2 9 0 " / > < d 1 p 1 : U U I D > 0 6 3 6 b 6 1 6 - c 3 3 0 - 4 5 7 f - 8 d a 4 - 6 f 3 9 7 d a 4 3 c 2 b 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2 9 2 " > < d 1 p 1 : U U I D > 7 1 d c f f 8 0 - 7 9 4 7 - 4 9 2 1 - b 7 d c - 3 3 0 b 1 4 d 0 e 2 9 b 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8 9 " / > < d 1 p 1 : V a l u e   i : t y p e = " d 1 : s t r i n g " > < / d 1 p 1 : V a l u e > < / d 2 : a n y T y p e > < d 2 : a n y T y p e   z : I d = " i 9 2 9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8 8 " / > < d 1 p 1 : U U I D > a 7 a f d 5 d 5 - 6 f 5 9 - 4 f 3 c - 9 e 4 0 - e 8 e 7 b b 5 c 3 7 7 1 < / d 1 p 1 : U U I D > < d 1 p 1 : C o n t a i n e r   z : R e f = " i 9 2 8 9 " / > < d 1 p 1 : V a l u e   i : t y p e = " d 1 : s t r i n g " > ' T 9 4 ' ! Z : Z 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2 9 4 " > < d 1 p 1 : U U I D > 1 e e 0 f e a 6 - a b d 9 - 4 2 2 b - a d 9 2 - 5 3 a 3 9 7 8 7 c a d 9 < / d 1 p 1 : U U I D > < d 1 p 1 : _ e l e m e n t s > < d 2 : a n y T y p e   z : R e f = " i 9 2 9 0 " / > < d 2 : a n y T y p e   z : R e f = " i 9 2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2 9 5 "   i : t y p e = " d 1 p 1 : L a b e l " > < d 1 p 1 : P a r e n t   z : R e f = " i 9 2 8 8 " / > < d 1 p 1 : U U I D > 3 6 8 b 1 d 5 b - 9 b 6 f - 4 f a f - 9 2 9 5 - 6 b 4 0 c c 8 1 9 c 7 4 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 �   l ' � g a r d   d e   l ' a i d e   d e   v o t r e   F o n g e c i f   -  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2 9 6 "   i : t y p e = " d 1 p 1 : E l e m e n t " > < d 1 p 1 : N a m e > S a t i s f a c t i o n & a m p ; 3 2 ; & a m p ; 2 2 4 ; & a m p ; 3 2 ; l & a m p ; 3 9 ; & a m p ; 2 3 3 ; g a r d & a m p ; 3 2 ; d e & a m p ; 3 2 ; l & a m p ; 3 9 ; a i d e & a m p ; 3 2 ; d e & a m p ; 3 2 ; v o t r e & a m p ; 3 2 ; F o n g e c i f & a m p ; 3 2 ; & a m p ; 4 5 ; & a m p ; 3 2 ; S T & a m p ; 3 2 ; N o n < / d 1 p 1 : N a m e > < d 1 p 1 : O b j e c t T y p e > E l e m e n t < / d 1 p 1 : O b j e c t T y p e > < d 1 p 1 : P a r e n t   z : R e f = " i 9 0 8 9 " / > < d 1 p 1 : U U I D > a a 3 9 7 f 7 e - 3 f 2 b - 4 e b e - 9 e 2 7 - 2 a e d 2 a 3 0 a b c e < / d 1 p 1 : U U I D > < d 1 p 1 : _ p r o p e r t i e s   z : I d = " i 9 2 9 7 "   i : t y p e = " d 1 p 1 : M D M P r o p e r t i e s " > < d 1 p 1 : P a r e n t   z : R e f = " i 9 2 9 6 " / > < d 1 p 1 : U U I D > 5 e a d d 9 3 b - 5 a 3 0 - 4 f 2 5 - 9 0 3 f - 9 1 5 1 d 2 c 6 9 d e c < / d 1 p 1 : U U I D > < d 1 p 1 : _ e l e m e n t s > < d 2 : a n y T y p e   z : I d = " i 9 2 9 8 "   i : t y p e = " d 1 p 1 : M D M P r o p e r t y " > < d 1 p 1 : N a m e > S i g L e t t e r < / d 1 p 1 : N a m e > < d 1 p 1 : P a r e n t   z : R e f = " i 9 2 9 6 " / > < d 1 p 1 : U U I D > 2 6 b 0 4 0 4 5 - 8 b 7 1 - 4 6 a 7 - 8 3 0 3 - 2 6 0 f 4 f a 8 a 1 8 d < / d 1 p 1 : U U I D > < d 1 p 1 : _ p r o p e r t i e s   z : I d = " i 9 2 9 9 "   i : t y p e = " d 1 p 1 : M D M P r o p e r t i e s " > < d 1 p 1 : P a r e n t   z : R e f = " i 9 2 9 8 " / > < d 1 p 1 : U U I D > 0 1 9 6 6 2 f a - 6 d 3 3 - 4 e 1 7 - 9 3 b 4 - e 0 a 1 9 e 0 9 2 b e 6 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0 0 " > < d 1 p 1 : U U I D > d d 2 f 6 5 5 f - f e b a - 4 7 9 f - a 1 d 4 - 5 f 9 b e 3 a c a a 6 2 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2 9 7 " / > < d 1 p 1 : V a l u e   i : t y p e = " d 1 : s t r i n g " > < / d 1 p 1 : V a l u e > < / d 2 : a n y T y p e > < d 2 : a n y T y p e   z : I d = " i 9 3 0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9 2 9 6 " / > < d 1 p 1 : U U I D > 1 a 4 4 b 6 6 f - 2 f 8 c - 4 a a 1 - b 4 9 d - f 7 0 a e d d 7 9 0 8 0 < / d 1 p 1 : U U I D > < d 1 p 1 : C o n t a i n e r   z : R e f = " i 9 2 9 7 " / > < d 1 p 1 : V a l u e   i : t y p e = " d 1 : s t r i n g " > ' T 9 4 ' ! A A : A A 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0 2 " > < d 1 p 1 : U U I D > d 5 4 b 4 f e f - 3 b f 1 - 4 6 4 1 - b 2 f 5 - f 3 9 2 2 3 1 f d 9 a c < / d 1 p 1 : U U I D > < d 1 p 1 : _ e l e m e n t s > < d 2 : a n y T y p e   z : R e f = " i 9 2 9 8 " / > < d 2 : a n y T y p e   z : R e f = " i 9 3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0 9 5 " / > < d 1 p 1 : _ l a b e l s > < d 2 : K e y V a l u e O f s t r i n g a n y T y p e > < d 2 : K e y > L a b e l < / d 2 : K e y > < d 2 : V a l u e   z : I d = " i 9 3 0 3 "   i : t y p e = " d 1 p 1 : L a b e l " > < d 1 p 1 : P a r e n t   z : R e f = " i 9 2 9 6 " / > < d 1 p 1 : U U I D > 4 7 f 6 5 9 d c - a b 1 6 - 4 e 2 7 - b 4 f 8 - 0 7 3 5 2 a 4 f 2 a 5 c 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 S a t i s f a c t i o n   �   l ' � g a r d   d e   l ' a i d e   d e   v o t r e   F o n g e c i f   -  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0 4 " > < d 1 p 1 : U U I D > e e 5 b 6 3 9 a - 9 c 6 4 - 4 8 8 1 - 8 a 0 2 - b d 3 f c 0 4 3 a b b 7 < / d 1 p 1 : U U I D > < d 1 p 1 : _ e l e m e n t s > < d 2 : a n y T y p e   z : R e f = " i 9 0 9 6 " / > < d 2 : a n y T y p e   z : R e f = " i 9 1 0 4 " / > < d 2 : a n y T y p e   z : R e f = " i 9 1 1 2 " / > < d 2 : a n y T y p e   z : R e f = " i 9 1 2 0 " / > < d 2 : a n y T y p e   z : R e f = " i 9 1 2 8 " / > < d 2 : a n y T y p e   z : R e f = " i 9 1 3 6 " / > < d 2 : a n y T y p e   z : R e f = " i 9 1 4 4 " / > < d 2 : a n y T y p e   z : R e f = " i 9 1 5 2 " / > < d 2 : a n y T y p e   z : R e f = " i 9 1 6 0 " / > < d 2 : a n y T y p e   z : R e f = " i 9 1 6 8 " / > < d 2 : a n y T y p e   z : R e f = " i 9 1 7 6 " / > < d 2 : a n y T y p e   z : R e f = " i 9 1 8 4 " / > < d 2 : a n y T y p e   z : R e f = " i 9 1 9 2 " / > < d 2 : a n y T y p e   z : R e f = " i 9 2 0 0 " / > < d 2 : a n y T y p e   z : R e f = " i 9 2 0 8 " / > < d 2 : a n y T y p e   z : R e f = " i 9 2 1 6 " / > < d 2 : a n y T y p e   z : R e f = " i 9 2 2 4 " / > < d 2 : a n y T y p e   z : R e f = " i 9 2 3 2 " / > < d 2 : a n y T y p e   z : R e f = " i 9 2 4 0 " / > < d 2 : a n y T y p e   z : R e f = " i 9 2 4 8 " / > < d 2 : a n y T y p e   z : R e f = " i 9 2 5 6 " / > < d 2 : a n y T y p e   z : R e f = " i 9 2 6 4 " / > < d 2 : a n y T y p e   z : R e f = " i 9 2 7 2 " / > < d 2 : a n y T y p e   z : R e f = " i 9 2 8 0 " / > < d 2 : a n y T y p e   z : R e f = " i 9 2 8 8 " / > < d 2 : a n y T y p e   z : R e f = " i 9 2 9 6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9 3 0 5 "   i : t y p e = " d 1 p 1 : V a r i a b l e " > < d 1 p 1 : N a m e > F 5 < / d 1 p 1 : N a m e > < d 1 p 1 : O b j e c t T y p e > V a r i a b l e < / d 1 p 1 : O b j e c t T y p e > < d 1 p 1 : P a r e n t   z : R e f = " i 2 3 6 " / > < d 1 p 1 : U U I D > 2 b a 3 b 1 3 e - c 5 1 d - 4 c c f - 8 7 d a - 0 4 f 8 7 a 0 f 1 2 3 7 < / d 1 p 1 : U U I D > < d 1 p 1 : _ p r o p e r t i e s   z : I d = " i 9 3 0 6 "   i : t y p e = " d 1 p 1 : M D M P r o p e r t i e s " > < d 1 p 1 : P a r e n t   z : R e f = " i 9 3 0 5 " / > < d 1 p 1 : U U I D > f a 5 c b 9 9 c - 5 5 2 d - 4 2 0 7 - a a 6 e - b 3 d f d 6 5 2 2 3 6 a < / d 1 p 1 : U U I D > < d 1 p 1 : _ e l e m e n t s > < d 2 : a n y T y p e   z : I d = " i 9 3 0 7 "   i : t y p e = " d 1 p 1 : M D M P r o p e r t y " > < d 1 p 1 : N a m e > C o m p a r i s o n R e s u l t < / d 1 p 1 : N a m e > < d 1 p 1 : P a r e n t   z : R e f = " i 9 3 0 5 " / > < d 1 p 1 : U U I D > e c 4 8 b d 4 f - 6 0 a 9 - 4 4 2 9 - 8 e 1 a - 6 2 d 8 3 c 0 9 8 7 2 d < / d 1 p 1 : U U I D > < d 1 p 1 : C o n t a i n e r   z : R e f = " i 9 3 0 6 " / > < d 1 p 1 : V a l u e   i : t y p e = " d 1 : s t r i n g " > M o d i f i e d < / d 1 p 1 : V a l u e > < / d 2 : a n y T y p e > < d 2 : a n y T y p e   z : I d = " i 9 3 0 8 "   i : t y p e = " d 1 p 1 : M D M P r o p e r t y " > < d 1 p 1 : N a m e > M o d i f i e d P r o p e r t i e s < / d 1 p 1 : N a m e > < d 1 p 1 : P a r e n t   z : R e f = " i 9 3 0 5 " / > < d 1 p 1 : U U I D > f a 4 1 0 3 a d - a 5 6 0 - 4 d c 0 - b 3 7 0 - b 0 d c 6 5 a 6 3 7 b 9 < / d 1 p 1 : U U I D > < d 1 p 1 : C o n t a i n e r   z : R e f = " i 9 3 0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 T e x t 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0 9 " > < d 1 p 1 : U U I D > a b b 0 1 8 8 d - c d b 7 - 4 7 6 2 - a d d 3 - 3 b 1 3 7 0 f 1 e 0 e 9 < / d 1 p 1 : U U I D > < d 1 p 1 : _ e l e m e n t s > < d 2 : a n y T y p e   z : R e f = " i 9 3 0 7 " / > < d 2 : a n y T y p e   z : R e f = " i 9 3 0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0 " / > < d 1 p 1 : _ l a b e l s > < d 2 : K e y V a l u e O f s t r i n g a n y T y p e > < d 2 : K e y > L a b e l < / d 2 : K e y > < d 2 : V a l u e   z : I d = " i 9 3 1 0 "   i : t y p e = " d 1 p 1 : L a b e l " > < d 1 p 1 : P a r e n t   z : R e f = " i 9 3 0 5 " / > < d 1 p 1 : U U I D > 3 2 0 f 9 c d e - 0 b 3 6 - 4 b 1 e - 9 c f f - d d c a 7 9 5 7 1 b 8 b 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 _ & a m p ; 3 9 ; & a m p ; 9 1 ; T r i s & a m p ; 3 2 ; & a m p ; 2 2 4 ; & a m p ; 3 2 ; j o u r & a m p ; 3 2 ; c o m p l e t & a m p ; 3 2 ; 2 & a m p ; 4 6 ; x l s & a m p ; 9 3 ; T 9 5 & a m p ; 3 9 ; 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3 1 1 "   i : t y p e = " d 1 p 1 : E l e m e n t s " > < d 1 p 1 : P a r e n t   z : R e f = " i 9 3 0 5 " / > < d 1 p 1 : U U I D > 3 a 2 7 f b a 5 - 1 2 9 a - 4 a 7 e - 9 5 9 0 - 8 a 8 c 1 f f 6 c 2 f 1 < / d 1 p 1 : U U I D > < d 1 p 1 : _ e l e m e n t s > < d 2 : a n y T y p e   z : I d = " i 9 3 1 2 "   i : t y p e = " d 1 p 1 : E l e m e n t " > < d 1 p 1 : N a m e > T O T A L < / d 1 p 1 : N a m e > < d 1 p 1 : O b j e c t T y p e > E l e m e n t < / d 1 p 1 : O b j e c t T y p e > < d 1 p 1 : P a r e n t   z : R e f = " i 9 3 0 5 " / > < d 1 p 1 : U U I D > 2 4 9 6 8 0 c 9 - a a 4 e - 4 e 9 9 - 8 0 c 9 - 9 e a 1 8 1 6 8 4 a a 0 < / d 1 p 1 : U U I D > < d 1 p 1 : _ p r o p e r t i e s   z : I d = " i 9 3 1 3 "   i : t y p e = " d 1 p 1 : M D M P r o p e r t i e s " > < d 1 p 1 : P a r e n t   z : R e f = " i 9 3 1 2 " / > < d 1 p 1 : U U I D > 1 e d f 9 a e b - 6 2 b 3 - 4 b 5 2 - b 7 a 0 - 0 a 0 5 3 5 f 5 b 8 b a < / d 1 p 1 : U U I D > < d 1 p 1 : _ e l e m e n t s > < d 2 : a n y T y p e   z : I d = " i 9 3 1 4 "   i : t y p e = " d 1 p 1 : M D M P r o p e r t y " > < d 1 p 1 : N a m e > S i g L e t t e r < / d 1 p 1 : N a m e > < d 1 p 1 : P a r e n t   z : R e f = " i 9 3 1 2 " / > < d 1 p 1 : U U I D > 7 3 a c a b 0 d - 8 3 c 7 - 4 6 8 a - 8 9 3 c - 1 5 4 d 6 3 4 2 a 4 a d < / d 1 p 1 : U U I D > < d 1 p 1 : _ p r o p e r t i e s   z : I d = " i 9 3 1 5 "   i : t y p e = " d 1 p 1 : M D M P r o p e r t i e s " > < d 1 p 1 : P a r e n t   z : R e f = " i 9 3 1 4 " / > < d 1 p 1 : U U I D > e 0 d 0 9 8 e e - f d e b - 4 8 0 6 - a 8 6 b - 4 0 1 7 6 8 9 9 6 0 0 4 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1 6 " > < d 1 p 1 : U U I D > a 2 6 0 6 b 4 d - 2 0 0 8 - 4 e 6 1 - 8 e 2 5 - e 9 d 0 d 8 8 3 8 4 c 7 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3 " / > < d 1 p 1 : V a l u e   i : t y p e = " d 1 : s t r i n g " > < / d 1 p 1 : V a l u e > < / d 2 : a n y T y p e > < d 2 : a n y T y p e   z : I d = " i 9 3 1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1 2 " / > < d 1 p 1 : U U I D > e 5 1 4 d 2 3 8 - 3 f 3 0 - 4 f 1 c - 8 6 7 5 - 5 9 7 9 5 0 5 c 7 5 3 7 < / d 1 p 1 : U U I D > < d 1 p 1 : C o n t a i n e r   z : R e f = " i 9 3 1 3 " / > < d 1 p 1 : V a l u e   i : t y p e = " d 1 : s t r i n g " > ' T 9 5 ' ! B : B 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1 8 " > < d 1 p 1 : U U I D > 4 7 e e b e d 3 - 9 2 8 e - 4 9 b a - b d a 9 - 9 a e b 1 b e 7 6 3 d 6 < / d 1 p 1 : U U I D > < d 1 p 1 : _ e l e m e n t s > < d 2 : a n y T y p e   z : R e f = " i 9 3 1 4 " / > < d 2 : a n y T y p e   z : R e f = " i 9 3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1 9 "   i : t y p e = " d 1 p 1 : L a b e l " > < d 1 p 1 : P a r e n t   z : R e f = " i 9 3 1 2 " / > < d 1 p 1 : U U I D > d 6 0 9 2 6 9 6 - a 7 f d - 4 0 9 4 - a b 7 1 - b 0 9 0 e 4 0 9 6 0 b 9 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 T O T A L 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3 2 0 "   i : t y p e = " d 1 p 1 : E l e m e n t " > < d 1 p 1 : N a m e > T y p e & a m p ; 3 2 ; d e & a m p ; 3 2 ; C o n t r a t & a m p ; 3 2 ; & a m p ; 4 5 ; & a m p ; 3 2 ; C D I < / d 1 p 1 : N a m e > < d 1 p 1 : O b j e c t T y p e > E l e m e n t < / d 1 p 1 : O b j e c t T y p e > < d 1 p 1 : P a r e n t   z : R e f = " i 9 3 0 5 " / > < d 1 p 1 : U U I D > b 9 a a 9 d e a - b e 9 e - 4 4 8 1 - 8 0 0 a - 4 3 1 5 e 1 4 5 2 3 d 2 < / d 1 p 1 : U U I D > < d 1 p 1 : _ p r o p e r t i e s   z : I d = " i 9 3 2 1 "   i : t y p e = " d 1 p 1 : M D M P r o p e r t i e s " > < d 1 p 1 : P a r e n t   z : R e f = " i 9 3 2 0 " / > < d 1 p 1 : U U I D > 0 a 2 c 9 b b 7 - 9 2 8 0 - 4 e 8 a - 9 3 4 6 - 4 3 9 a 9 3 9 6 8 d 5 0 < / d 1 p 1 : U U I D > < d 1 p 1 : _ e l e m e n t s > < d 2 : a n y T y p e   z : I d = " i 9 3 2 2 "   i : t y p e = " d 1 p 1 : M D M P r o p e r t y " > < d 1 p 1 : N a m e > S i g L e t t e r < / d 1 p 1 : N a m e > < d 1 p 1 : P a r e n t   z : R e f = " i 9 3 2 0 " / > < d 1 p 1 : U U I D > c 2 5 c a 9 e 7 - 9 8 b c - 4 f 5 8 - 9 7 8 5 - d 4 e 8 e 2 5 c 3 9 f 8 < / d 1 p 1 : U U I D > < d 1 p 1 : _ p r o p e r t i e s   z : I d = " i 9 3 2 3 "   i : t y p e = " d 1 p 1 : M D M P r o p e r t i e s " > < d 1 p 1 : P a r e n t   z : R e f = " i 9 3 2 2 " / > < d 1 p 1 : U U I D > 9 0 3 3 e 2 5 0 - 6 d 2 b - 4 c e f - 8 f a a - a 9 1 7 8 e c 3 5 9 3 c 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2 4 " > < d 1 p 1 : U U I D > 0 0 4 0 b a d d - d 0 8 7 - 4 8 b 7 - b 5 8 a - 9 6 8 8 8 6 0 2 9 b 7 0 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2 1 " / > < d 1 p 1 : V a l u e   i : t y p e = " d 1 : s t r i n g " > < / d 1 p 1 : V a l u e > < / d 2 : a n y T y p e > < d 2 : a n y T y p e   z : I d = " i 9 3 2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2 0 " / > < d 1 p 1 : U U I D > a 6 2 0 9 0 0 4 - 5 0 5 0 - 4 e 6 1 - 9 9 7 a - f 9 e 8 d 0 1 3 e d 9 e < / d 1 p 1 : U U I D > < d 1 p 1 : C o n t a i n e r   z : R e f = " i 9 3 2 1 " / > < d 1 p 1 : V a l u e   i : t y p e = " d 1 : s t r i n g " > ' T 9 5 ' ! C : C 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2 6 " > < d 1 p 1 : U U I D > 5 7 d 8 9 d f 4 - 1 3 4 c - 4 1 0 2 - a b 4 f - f 8 3 e 4 f d e 2 5 f 7 < / d 1 p 1 : U U I D > < d 1 p 1 : _ e l e m e n t s > < d 2 : a n y T y p e   z : R e f = " i 9 3 2 2 " / > < d 2 : a n y T y p e   z : R e f = " i 9 3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2 7 "   i : t y p e = " d 1 p 1 : L a b e l " > < d 1 p 1 : P a r e n t   z : R e f = " i 9 3 2 0 " / > < d 1 p 1 : U U I D > 4 1 2 a f f a 1 - a 2 a 1 - 4 f 8 7 - 9 7 7 2 - f b 1 3 c 1 9 9 1 f 8 a 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  -   C D I 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3 2 8 "   i : t y p e = " d 1 p 1 : E l e m e n t " > < d 1 p 1 : N a m e > T y p e & a m p ; 3 2 ; d e & a m p ; 3 2 ; C o n t r a t & a m p ; 3 2 ; & a m p ; 4 5 ; & a m p ; 3 2 ; C D D < / d 1 p 1 : N a m e > < d 1 p 1 : O b j e c t T y p e > E l e m e n t < / d 1 p 1 : O b j e c t T y p e > < d 1 p 1 : P a r e n t   z : R e f = " i 9 3 0 5 " / > < d 1 p 1 : U U I D > 8 7 b 9 5 1 0 d - 4 6 7 c - 4 3 a 4 - b 8 4 8 - f a e 0 9 4 3 d b 8 1 0 < / d 1 p 1 : U U I D > < d 1 p 1 : _ p r o p e r t i e s   z : I d = " i 9 3 2 9 "   i : t y p e = " d 1 p 1 : M D M P r o p e r t i e s " > < d 1 p 1 : P a r e n t   z : R e f = " i 9 3 2 8 " / > < d 1 p 1 : U U I D > c a c 3 5 5 7 c - 1 d 0 f - 4 6 9 d - 8 e a 3 - 2 9 8 0 3 8 7 b e 2 7 1 < / d 1 p 1 : U U I D > < d 1 p 1 : _ e l e m e n t s > < d 2 : a n y T y p e   z : I d = " i 9 3 3 0 "   i : t y p e = " d 1 p 1 : M D M P r o p e r t y " > < d 1 p 1 : N a m e > S i g L e t t e r < / d 1 p 1 : N a m e > < d 1 p 1 : P a r e n t   z : R e f = " i 9 3 2 8 " / > < d 1 p 1 : U U I D > 3 9 7 c f 0 c d - 5 e 3 8 - 4 3 c d - 9 9 4 0 - 2 5 a d 1 b a 0 5 8 a 6 < / d 1 p 1 : U U I D > < d 1 p 1 : _ p r o p e r t i e s   z : I d = " i 9 3 3 1 "   i : t y p e = " d 1 p 1 : M D M P r o p e r t i e s " > < d 1 p 1 : P a r e n t   z : R e f = " i 9 3 3 0 " / > < d 1 p 1 : U U I D > 1 4 a 8 7 c a 9 - 4 5 e 8 - 4 2 3 4 - 8 8 1 d - 0 7 2 1 2 8 9 3 2 d c 5 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3 2 " > < d 1 p 1 : U U I D > f e 6 b 3 e 0 1 - 0 b f 8 - 4 5 0 d - 8 a 8 a - 8 9 0 3 0 8 a 4 2 b 9 3 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2 9 " / > < d 1 p 1 : V a l u e   i : t y p e = " d 1 : s t r i n g " > < / d 1 p 1 : V a l u e > < / d 2 : a n y T y p e > < d 2 : a n y T y p e   z : I d = " i 9 3 3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2 8 " / > < d 1 p 1 : U U I D > 6 4 c c 4 1 9 b - 3 6 6 5 - 4 6 6 4 - 9 f d a - 6 6 d a 1 b c e 9 c 6 e < / d 1 p 1 : U U I D > < d 1 p 1 : C o n t a i n e r   z : R e f = " i 9 3 2 9 " / > < d 1 p 1 : V a l u e   i : t y p e = " d 1 : s t r i n g " > ' T 9 5 ' ! D : D 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3 4 " > < d 1 p 1 : U U I D > 9 4 e c 9 9 a 0 - d 5 0 e - 4 3 0 c - b 7 4 1 - 9 9 9 9 6 3 1 a c 6 b c < / d 1 p 1 : U U I D > < d 1 p 1 : _ e l e m e n t s > < d 2 : a n y T y p e   z : R e f = " i 9 3 3 0 " / > < d 2 : a n y T y p e   z : R e f = " i 9 3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3 5 "   i : t y p e = " d 1 p 1 : L a b e l " > < d 1 p 1 : P a r e n t   z : R e f = " i 9 3 2 8 " / > < d 1 p 1 : U U I D > 4 3 c 7 5 6 8 3 - 9 e f f - 4 2 1 5 - 8 1 0 3 - 1 4 b 4 4 7 0 2 e f b 3 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  -   C D D 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3 3 6 "   i : t y p e = " d 1 p 1 : E l e m e n t " > < d 1 p 1 : N a m e > T y p e & a m p ; 3 2 ; d e & a m p ; 3 2 ; C o n t r a t & a m p ; 3 2 ; & a m p ; 4 5 ; & a m p ; 3 2 ; I n t e r i m < / d 1 p 1 : N a m e > < d 1 p 1 : O b j e c t T y p e > E l e m e n t < / d 1 p 1 : O b j e c t T y p e > < d 1 p 1 : P a r e n t   z : R e f = " i 9 3 0 5 " / > < d 1 p 1 : U U I D > 7 a 1 6 c 7 9 2 - d 1 9 3 - 4 6 7 1 - 9 e a b - f 2 b a a 2 a 8 b b a 5 < / d 1 p 1 : U U I D > < d 1 p 1 : _ p r o p e r t i e s   z : I d = " i 9 3 3 7 "   i : t y p e = " d 1 p 1 : M D M P r o p e r t i e s " > < d 1 p 1 : P a r e n t   z : R e f = " i 9 3 3 6 " / > < d 1 p 1 : U U I D > 7 1 5 1 0 f 8 a - 2 3 a b - 4 2 0 a - b 5 f 9 - e 9 3 5 d 1 b a a 2 8 f < / d 1 p 1 : U U I D > < d 1 p 1 : _ e l e m e n t s > < d 2 : a n y T y p e   z : I d = " i 9 3 3 8 "   i : t y p e = " d 1 p 1 : M D M P r o p e r t y " > < d 1 p 1 : N a m e > S i g L e t t e r < / d 1 p 1 : N a m e > < d 1 p 1 : P a r e n t   z : R e f = " i 9 3 3 6 " / > < d 1 p 1 : U U I D > 5 e 3 d 0 b 6 5 - 9 9 5 8 - 4 d a d - a c 2 e - 7 6 a 5 2 2 6 4 6 8 d 4 < / d 1 p 1 : U U I D > < d 1 p 1 : _ p r o p e r t i e s   z : I d = " i 9 3 3 9 "   i : t y p e = " d 1 p 1 : M D M P r o p e r t i e s " > < d 1 p 1 : P a r e n t   z : R e f = " i 9 3 3 8 " / > < d 1 p 1 : U U I D > d a c 3 0 a d 6 - 6 4 a 2 - 4 5 b 7 - 9 8 9 f - b c a 8 f 2 0 7 f 8 d a 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4 0 " > < d 1 p 1 : U U I D > 2 0 2 f e d 4 a - 7 0 8 8 - 4 9 4 d - a 0 7 a - 1 2 0 e 2 7 2 7 4 5 3 6 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3 7 " / > < d 1 p 1 : V a l u e   i : t y p e = " d 1 : s t r i n g " > < / d 1 p 1 : V a l u e > < / d 2 : a n y T y p e > < d 2 : a n y T y p e   z : I d = " i 9 3 4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3 6 " / > < d 1 p 1 : U U I D > 5 e 3 4 f 8 2 9 - a a 5 4 - 4 9 1 8 - b 1 a 3 - 6 9 1 9 f 8 4 d 1 3 5 4 < / d 1 p 1 : U U I D > < d 1 p 1 : C o n t a i n e r   z : R e f = " i 9 3 3 7 " / > < d 1 p 1 : V a l u e   i : t y p e = " d 1 : s t r i n g " > ' T 9 5 ' ! E : E 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4 2 " > < d 1 p 1 : U U I D > 1 f e c c e 1 b - 8 3 d b - 4 6 0 b - b d e 5 - c f 7 2 a 9 a a 5 2 9 1 < / d 1 p 1 : U U I D > < d 1 p 1 : _ e l e m e n t s > < d 2 : a n y T y p e   z : R e f = " i 9 3 3 8 " / > < d 2 : a n y T y p e   z : R e f = " i 9 3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4 3 "   i : t y p e = " d 1 p 1 : L a b e l " > < d 1 p 1 : P a r e n t   z : R e f = " i 9 3 3 6 " / > < d 1 p 1 : U U I D > e a 7 0 b c 2 b - a 4 9 c - 4 a d 6 - a 1 9 0 - 4 6 4 c 2 4 9 0 4 8 f c 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  -   I n t e r i m 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3 4 4 "   i : t y p e = " d 1 p 1 : E l e m e n t " > < d 1 p 1 : N a m e > N I V E A U & a m p ; 3 2 ; D I P L & a m p ; 2 0 0 ; M E & a m p ; 3 2 ; S O R T I E & a m p ; 3 2 ; & a m p ; 4 5 ; & a m p ; 3 2 ; N i v e a u & a m p ; 3 2 ; I & a m p ; 3 2 ; e t & a m p ; 3 2 ; I I < / d 1 p 1 : N a m e > < d 1 p 1 : O b j e c t T y p e > E l e m e n t < / d 1 p 1 : O b j e c t T y p e > < d 1 p 1 : P a r e n t   z : R e f = " i 9 3 0 5 " / > < d 1 p 1 : U U I D > 9 5 5 f 2 f 6 d - a 9 2 0 - 4 8 b 8 - b 3 d 9 - e 8 0 6 9 f 2 e c c 2 a < / d 1 p 1 : U U I D > < d 1 p 1 : _ p r o p e r t i e s   z : I d = " i 9 3 4 5 "   i : t y p e = " d 1 p 1 : M D M P r o p e r t i e s " > < d 1 p 1 : P a r e n t   z : R e f = " i 9 3 4 4 " / > < d 1 p 1 : U U I D > 3 d f a f c b 0 - 9 6 3 3 - 4 0 6 c - 9 b c 3 - c 8 4 b 0 a 4 b c 1 1 d < / d 1 p 1 : U U I D > < d 1 p 1 : _ e l e m e n t s > < d 2 : a n y T y p e   z : I d = " i 9 3 4 6 "   i : t y p e = " d 1 p 1 : M D M P r o p e r t y " > < d 1 p 1 : N a m e > S i g L e t t e r < / d 1 p 1 : N a m e > < d 1 p 1 : P a r e n t   z : R e f = " i 9 3 4 4 " / > < d 1 p 1 : U U I D > d d 8 e 5 5 4 1 - 5 2 3 e - 4 0 f f - 9 f 1 f - 3 b 5 d e 3 5 f 0 0 0 d < / d 1 p 1 : U U I D > < d 1 p 1 : _ p r o p e r t i e s   z : I d = " i 9 3 4 7 "   i : t y p e = " d 1 p 1 : M D M P r o p e r t i e s " > < d 1 p 1 : P a r e n t   z : R e f = " i 9 3 4 6 " / > < d 1 p 1 : U U I D > 8 c 3 b 1 9 b 0 - 0 e 2 c - 4 3 f d - a f 4 5 - 7 b 0 e d d 9 6 a d 8 a 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4 8 " > < d 1 p 1 : U U I D > 7 b 7 8 8 a 5 e - 3 5 c c - 4 1 9 e - b e c 8 - a 8 9 6 f 8 0 1 b 5 a b 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4 5 " / > < d 1 p 1 : V a l u e   i : t y p e = " d 1 : s t r i n g " > < / d 1 p 1 : V a l u e > < / d 2 : a n y T y p e > < d 2 : a n y T y p e   z : I d = " i 9 3 4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4 4 " / > < d 1 p 1 : U U I D > 6 9 0 8 8 e b 9 - 7 f b 3 - 4 8 1 5 - a d 7 6 - b c 6 9 1 2 8 2 9 3 8 6 < / d 1 p 1 : U U I D > < d 1 p 1 : C o n t a i n e r   z : R e f = " i 9 3 4 5 " / > < d 1 p 1 : V a l u e   i : t y p e = " d 1 : s t r i n g " > ' T 9 5 ' ! F : F 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5 0 " > < d 1 p 1 : U U I D > 3 3 a c e b 4 7 - 9 6 3 c - 4 2 c 8 - 9 c b 5 - a 9 9 e e e d 9 6 e b d < / d 1 p 1 : U U I D > < d 1 p 1 : _ e l e m e n t s > < d 2 : a n y T y p e   z : R e f = " i 9 3 4 6 " / > < d 2 : a n y T y p e   z : R e f = " i 9 3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5 1 "   i : t y p e = " d 1 p 1 : L a b e l " > < d 1 p 1 : P a r e n t   z : R e f = " i 9 3 4 4 " / > < d 1 p 1 : U U I D > 6 e e 5 f d 1 8 - 7 4 2 9 - 4 f 9 e - 8 7 9 3 - 4 e 9 a 2 e d 3 c 6 8 5 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 I   e t  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3 5 2 "   i : t y p e = " d 1 p 1 : E l e m e n t " > < d 1 p 1 : N a m e > N I V E A U & a m p ; 3 2 ; D I P L & a m p ; 2 0 0 ; M E & a m p ; 3 2 ; S O R T I E & a m p ; 3 2 ; & a m p ; 4 5 ; & a m p ; 3 2 ; N i v e a u & a m p ; 3 2 ; I I I < / d 1 p 1 : N a m e > < d 1 p 1 : O b j e c t T y p e > E l e m e n t < / d 1 p 1 : O b j e c t T y p e > < d 1 p 1 : P a r e n t   z : R e f = " i 9 3 0 5 " / > < d 1 p 1 : U U I D > b 5 f 1 5 3 5 a - 2 e e 1 - 4 c a 6 - 9 5 5 3 - 0 f f 9 0 3 5 d 1 f 1 a < / d 1 p 1 : U U I D > < d 1 p 1 : _ p r o p e r t i e s   z : I d = " i 9 3 5 3 "   i : t y p e = " d 1 p 1 : M D M P r o p e r t i e s " > < d 1 p 1 : P a r e n t   z : R e f = " i 9 3 5 2 " / > < d 1 p 1 : U U I D > 8 f 5 5 3 1 9 3 - 4 8 f 1 - 4 4 7 0 - 8 9 0 1 - 1 1 9 6 c 4 b 1 0 a 8 0 < / d 1 p 1 : U U I D > < d 1 p 1 : _ e l e m e n t s > < d 2 : a n y T y p e   z : I d = " i 9 3 5 4 "   i : t y p e = " d 1 p 1 : M D M P r o p e r t y " > < d 1 p 1 : N a m e > S i g L e t t e r < / d 1 p 1 : N a m e > < d 1 p 1 : P a r e n t   z : R e f = " i 9 3 5 2 " / > < d 1 p 1 : U U I D > 7 6 c e 1 0 e a - 2 7 a a - 4 c e b - 9 4 3 c - 6 f 9 0 9 e b 1 6 1 5 5 < / d 1 p 1 : U U I D > < d 1 p 1 : _ p r o p e r t i e s   z : I d = " i 9 3 5 5 "   i : t y p e = " d 1 p 1 : M D M P r o p e r t i e s " > < d 1 p 1 : P a r e n t   z : R e f = " i 9 3 5 4 " / > < d 1 p 1 : U U I D > 6 1 d 6 b 0 5 6 - 3 2 a d - 4 2 7 4 - 9 2 6 c - 3 d 9 4 c f a 9 e 1 5 7 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5 6 " > < d 1 p 1 : U U I D > 4 a 1 d 7 e 1 6 - a f 7 6 - 4 c 6 d - 9 4 e 4 - 4 5 d 2 4 c 2 c 8 0 7 8 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5 3 " / > < d 1 p 1 : V a l u e   i : t y p e = " d 1 : s t r i n g " > < / d 1 p 1 : V a l u e > < / d 2 : a n y T y p e > < d 2 : a n y T y p e   z : I d = " i 9 3 5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5 2 " / > < d 1 p 1 : U U I D > 7 c 4 f 5 3 9 f - a 3 d d - 4 b e a - b 5 7 6 - 5 8 b 9 f 9 3 3 d 7 6 a < / d 1 p 1 : U U I D > < d 1 p 1 : C o n t a i n e r   z : R e f = " i 9 3 5 3 " / > < d 1 p 1 : V a l u e   i : t y p e = " d 1 : s t r i n g " > ' T 9 5 ' ! G : G 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5 8 " > < d 1 p 1 : U U I D > d 0 7 4 2 b 5 5 - 5 7 4 b - 4 0 b e - 9 0 9 a - 3 e a 7 2 7 a 6 a 7 0 c < / d 1 p 1 : U U I D > < d 1 p 1 : _ e l e m e n t s > < d 2 : a n y T y p e   z : R e f = " i 9 3 5 4 " / > < d 2 : a n y T y p e   z : R e f = " i 9 3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5 9 "   i : t y p e = " d 1 p 1 : L a b e l " > < d 1 p 1 : P a r e n t   z : R e f = " i 9 3 5 2 " / > < d 1 p 1 : U U I D > 2 f 4 1 b f 4 0 - 0 e 0 1 - 4 1 5 b - a 0 d e - 9 0 f 0 d 5 1 0 c c b 4 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 I I I 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3 6 0 "   i : t y p e = " d 1 p 1 : E l e m e n t " > < d 1 p 1 : N a m e > N I V E A U & a m p ; 3 2 ; D I P L & a m p ; 2 0 0 ; M E & a m p ; 3 2 ; S O R T I E & a m p ; 3 2 ; & a m p ; 4 5 ; & a m p ; 3 2 ; N i v e a u & a m p ; 3 2 ; I V < / d 1 p 1 : N a m e > < d 1 p 1 : O b j e c t T y p e > E l e m e n t < / d 1 p 1 : O b j e c t T y p e > < d 1 p 1 : P a r e n t   z : R e f = " i 9 3 0 5 " / > < d 1 p 1 : U U I D > 3 c b 4 c d 0 1 - 0 f f 6 - 4 f 8 3 - 8 7 3 6 - 2 e 7 7 4 1 7 c d c 5 e < / d 1 p 1 : U U I D > < d 1 p 1 : _ p r o p e r t i e s   z : I d = " i 9 3 6 1 "   i : t y p e = " d 1 p 1 : M D M P r o p e r t i e s " > < d 1 p 1 : P a r e n t   z : R e f = " i 9 3 6 0 " / > < d 1 p 1 : U U I D > 9 5 b 7 4 8 5 2 - 7 3 1 0 - 4 6 c 8 - 9 6 7 9 - b e 7 f c 9 5 7 d b 5 a < / d 1 p 1 : U U I D > < d 1 p 1 : _ e l e m e n t s > < d 2 : a n y T y p e   z : I d = " i 9 3 6 2 "   i : t y p e = " d 1 p 1 : M D M P r o p e r t y " > < d 1 p 1 : N a m e > S i g L e t t e r < / d 1 p 1 : N a m e > < d 1 p 1 : P a r e n t   z : R e f = " i 9 3 6 0 " / > < d 1 p 1 : U U I D > b b c f 6 6 2 e - 6 d d 7 - 4 c d 2 - 9 9 f 4 - 9 3 1 1 5 8 5 9 0 5 f 5 < / d 1 p 1 : U U I D > < d 1 p 1 : _ p r o p e r t i e s   z : I d = " i 9 3 6 3 "   i : t y p e = " d 1 p 1 : M D M P r o p e r t i e s " > < d 1 p 1 : P a r e n t   z : R e f = " i 9 3 6 2 " / > < d 1 p 1 : U U I D > 3 3 f c 5 2 2 a - 0 8 0 5 - 4 c c f - 8 a 0 4 - 1 4 a 3 1 4 3 d 8 d d 5 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6 4 " > < d 1 p 1 : U U I D > 3 9 3 4 3 2 f 2 - d 1 1 c - 4 c c a - b e c c - 9 3 a 4 3 7 3 6 2 1 5 e 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6 1 " / > < d 1 p 1 : V a l u e   i : t y p e = " d 1 : s t r i n g " > < / d 1 p 1 : V a l u e > < / d 2 : a n y T y p e > < d 2 : a n y T y p e   z : I d = " i 9 3 6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6 0 " / > < d 1 p 1 : U U I D > b f b 0 a 7 4 8 - a c 7 9 - 4 d 1 d - 8 c 0 0 - c b 4 b 3 5 3 1 a a 4 f < / d 1 p 1 : U U I D > < d 1 p 1 : C o n t a i n e r   z : R e f = " i 9 3 6 1 " / > < d 1 p 1 : V a l u e   i : t y p e = " d 1 : s t r i n g " > ' T 9 5 ' ! H : H 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6 6 " > < d 1 p 1 : U U I D > 5 a 9 7 e d d 9 - 9 6 a 3 - 4 2 f 2 - 8 5 f 0 - 9 6 0 e 2 2 3 3 5 8 c 4 < / d 1 p 1 : U U I D > < d 1 p 1 : _ e l e m e n t s > < d 2 : a n y T y p e   z : R e f = " i 9 3 6 2 " / > < d 2 : a n y T y p e   z : R e f = " i 9 3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6 7 "   i : t y p e = " d 1 p 1 : L a b e l " > < d 1 p 1 : P a r e n t   z : R e f = " i 9 3 6 0 " / > < d 1 p 1 : U U I D > 4 e 5 c f 4 d 6 - 0 2 f 1 - 4 2 0 d - a c e 6 - e 7 5 b 0 6 a 9 d 3 6 e 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 I V 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3 6 8 "   i : t y p e = " d 1 p 1 : E l e m e n t " > < d 1 p 1 : N a m e > N I V E A U & a m p ; 3 2 ; D I P L & a m p ; 2 0 0 ; M E & a m p ; 3 2 ; S O R T I E & a m p ; 3 2 ; & a m p ; 4 5 ; & a m p ; 3 2 ; N i v e a u & a m p ; 3 2 ; V < / d 1 p 1 : N a m e > < d 1 p 1 : O b j e c t T y p e > E l e m e n t < / d 1 p 1 : O b j e c t T y p e > < d 1 p 1 : P a r e n t   z : R e f = " i 9 3 0 5 " / > < d 1 p 1 : U U I D > b 7 d 0 1 1 4 2 - 7 4 1 b - 4 6 c f - 9 f d 8 - d 5 2 5 b 1 4 3 4 3 1 c < / d 1 p 1 : U U I D > < d 1 p 1 : _ p r o p e r t i e s   z : I d = " i 9 3 6 9 "   i : t y p e = " d 1 p 1 : M D M P r o p e r t i e s " > < d 1 p 1 : P a r e n t   z : R e f = " i 9 3 6 8 " / > < d 1 p 1 : U U I D > e 8 b 1 b f 4 f - 8 2 f e - 4 a 5 8 - 8 9 8 c - 9 3 5 4 0 8 6 3 1 5 c d < / d 1 p 1 : U U I D > < d 1 p 1 : _ e l e m e n t s > < d 2 : a n y T y p e   z : I d = " i 9 3 7 0 "   i : t y p e = " d 1 p 1 : M D M P r o p e r t y " > < d 1 p 1 : N a m e > S i g L e t t e r < / d 1 p 1 : N a m e > < d 1 p 1 : P a r e n t   z : R e f = " i 9 3 6 8 " / > < d 1 p 1 : U U I D > 3 5 f 2 a 7 7 b - d 4 b f - 4 d 9 5 - 8 0 3 b - 2 b d 5 2 4 b f a 6 f 0 < / d 1 p 1 : U U I D > < d 1 p 1 : _ p r o p e r t i e s   z : I d = " i 9 3 7 1 "   i : t y p e = " d 1 p 1 : M D M P r o p e r t i e s " > < d 1 p 1 : P a r e n t   z : R e f = " i 9 3 7 0 " / > < d 1 p 1 : U U I D > 4 f c 5 9 5 7 e - 6 a 1 d - 4 2 b 0 - 9 5 5 6 - 6 6 5 0 1 2 7 d c b 7 3 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7 2 " > < d 1 p 1 : U U I D > c 2 b d c 1 5 8 - 5 5 6 1 - 4 f e 1 - a 4 5 d - 8 9 c 0 d 9 d a 7 a 9 0 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6 9 " / > < d 1 p 1 : V a l u e   i : t y p e = " d 1 : s t r i n g " > < / d 1 p 1 : V a l u e > < / d 2 : a n y T y p e > < d 2 : a n y T y p e   z : I d = " i 9 3 7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6 8 " / > < d 1 p 1 : U U I D > c d d d f 4 c 0 - a b 0 1 - 4 2 f 1 - 8 8 2 2 - c 2 1 0 d 5 5 1 2 0 9 f < / d 1 p 1 : U U I D > < d 1 p 1 : C o n t a i n e r   z : R e f = " i 9 3 6 9 " / > < d 1 p 1 : V a l u e   i : t y p e = " d 1 : s t r i n g " > ' T 9 5 ' ! I : I 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7 4 " > < d 1 p 1 : U U I D > e 3 3 0 2 4 3 9 - 7 2 8 b - 4 a 4 8 - 8 f 5 c - e 5 2 4 6 a 5 9 2 3 f a < / d 1 p 1 : U U I D > < d 1 p 1 : _ e l e m e n t s > < d 2 : a n y T y p e   z : R e f = " i 9 3 7 0 " / > < d 2 : a n y T y p e   z : R e f = " i 9 3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7 5 "   i : t y p e = " d 1 p 1 : L a b e l " > < d 1 p 1 : P a r e n t   z : R e f = " i 9 3 6 8 " / > < d 1 p 1 : U U I D > 8 9 6 c b 8 0 9 - d b c 3 - 4 5 3 4 - b 7 d 8 - c 3 5 d a 4 9 6 c 7 8 8 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3 7 6 "   i : t y p e = " d 1 p 1 : E l e m e n t " > < d 1 p 1 : N a m e > N I V E A U & a m p ; 3 2 ; D I P L & a m p ; 2 0 0 ; M E & a m p ; 3 2 ; S O R T I E & a m p ; 3 2 ; & a m p ; 4 5 ; & a m p ; 3 2 ; N i v e a u & a m p ; 3 2 ; V I < / d 1 p 1 : N a m e > < d 1 p 1 : O b j e c t T y p e > E l e m e n t < / d 1 p 1 : O b j e c t T y p e > < d 1 p 1 : P a r e n t   z : R e f = " i 9 3 0 5 " / > < d 1 p 1 : U U I D > 6 8 8 f c b b a - 8 2 d 8 - 4 3 8 9 - 9 0 d f - 6 1 b 6 a 0 e e 1 c 6 b < / d 1 p 1 : U U I D > < d 1 p 1 : _ p r o p e r t i e s   z : I d = " i 9 3 7 7 "   i : t y p e = " d 1 p 1 : M D M P r o p e r t i e s " > < d 1 p 1 : P a r e n t   z : R e f = " i 9 3 7 6 " / > < d 1 p 1 : U U I D > a 9 2 6 b e d 9 - e 3 9 f - 4 e 2 d - b d d e - 7 6 a 1 3 8 a 6 f f 6 4 < / d 1 p 1 : U U I D > < d 1 p 1 : _ e l e m e n t s > < d 2 : a n y T y p e   z : I d = " i 9 3 7 8 "   i : t y p e = " d 1 p 1 : M D M P r o p e r t y " > < d 1 p 1 : N a m e > S i g L e t t e r < / d 1 p 1 : N a m e > < d 1 p 1 : P a r e n t   z : R e f = " i 9 3 7 6 " / > < d 1 p 1 : U U I D > 7 b b d 3 7 b 0 - d 5 6 8 - 4 3 6 4 - 9 0 b 8 - c 7 4 d 6 5 a 4 e 0 9 4 < / d 1 p 1 : U U I D > < d 1 p 1 : _ p r o p e r t i e s   z : I d = " i 9 3 7 9 "   i : t y p e = " d 1 p 1 : M D M P r o p e r t i e s " > < d 1 p 1 : P a r e n t   z : R e f = " i 9 3 7 8 " / > < d 1 p 1 : U U I D > c 7 8 f 3 c a 0 - b d b 5 - 4 7 0 a - b 8 4 d - c 0 0 9 6 b d 3 0 e 6 3 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8 0 " > < d 1 p 1 : U U I D > 0 9 8 e b 1 c e - 4 e b d - 4 b b a - a 1 c d - 5 2 b 1 a 6 b c 1 e 5 6 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7 7 " / > < d 1 p 1 : V a l u e   i : t y p e = " d 1 : s t r i n g " > < / d 1 p 1 : V a l u e > < / d 2 : a n y T y p e > < d 2 : a n y T y p e   z : I d = " i 9 3 8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7 6 " / > < d 1 p 1 : U U I D > 1 6 4 d 0 c c e - b 3 5 8 - 4 b 1 7 - 8 0 f a - b 4 f d 0 a 4 b 1 8 a 1 < / d 1 p 1 : U U I D > < d 1 p 1 : C o n t a i n e r   z : R e f = " i 9 3 7 7 " / > < d 1 p 1 : V a l u e   i : t y p e = " d 1 : s t r i n g " > ' T 9 5 ' ! J : J 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8 2 " > < d 1 p 1 : U U I D > d 0 f 5 6 2 6 b - 3 d 9 f - 4 0 7 9 - b c b 9 - 5 b 7 3 d 1 6 f d b f 6 < / d 1 p 1 : U U I D > < d 1 p 1 : _ e l e m e n t s > < d 2 : a n y T y p e   z : R e f = " i 9 3 7 8 " / > < d 2 : a n y T y p e   z : R e f = " i 9 3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8 3 "   i : t y p e = " d 1 p 1 : L a b e l " > < d 1 p 1 : P a r e n t   z : R e f = " i 9 3 7 6 " / > < d 1 p 1 : U U I D > d 8 2 4 1 e 2 8 - e c e 6 - 4 d 0 2 - 8 0 f 6 - d e f 2 6 1 3 a 8 8 5 0 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 V I 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3 8 4 "   i : t y p e = " d 1 p 1 : E l e m e n t " > < d 1 p 1 : N a m e > N I V E A U & a m p ; 3 2 ; D I P L & a m p ; 2 0 0 ; M E & a m p ; 3 2 ; S O R T I E & a m p ; 3 2 ; & a m p ; 4 5 ; & a m p ; 3 2 ; N i v e a u & a m p ; 3 2 ; d e & a m p ; 3 2 ; f o r m a t i o n & a m p ; 3 2 ; i n d & a m p ; 2 3 3 ; f i n i < / d 1 p 1 : N a m e > < d 1 p 1 : O b j e c t T y p e > E l e m e n t < / d 1 p 1 : O b j e c t T y p e > < d 1 p 1 : P a r e n t   z : R e f = " i 9 3 0 5 " / > < d 1 p 1 : U U I D > 4 2 4 1 b 1 e a - 1 0 c 2 - 4 8 c f - 9 e 3 0 - b 6 d b 1 9 b 8 c 9 1 a < / d 1 p 1 : U U I D > < d 1 p 1 : _ p r o p e r t i e s   z : I d = " i 9 3 8 5 "   i : t y p e = " d 1 p 1 : M D M P r o p e r t i e s " > < d 1 p 1 : P a r e n t   z : R e f = " i 9 3 8 4 " / > < d 1 p 1 : U U I D > b f f a e d 6 1 - 9 2 4 d - 4 4 a d - 8 9 d f - d 9 7 c 0 f 2 2 9 0 3 5 < / d 1 p 1 : U U I D > < d 1 p 1 : _ e l e m e n t s > < d 2 : a n y T y p e   z : I d = " i 9 3 8 6 "   i : t y p e = " d 1 p 1 : M D M P r o p e r t y " > < d 1 p 1 : N a m e > S i g L e t t e r < / d 1 p 1 : N a m e > < d 1 p 1 : P a r e n t   z : R e f = " i 9 3 8 4 " / > < d 1 p 1 : U U I D > 9 1 7 4 6 3 b 2 - 4 4 b d - 4 4 8 8 - 8 8 9 c - 1 3 6 f 1 9 1 f 8 0 f 2 < / d 1 p 1 : U U I D > < d 1 p 1 : _ p r o p e r t i e s   z : I d = " i 9 3 8 7 "   i : t y p e = " d 1 p 1 : M D M P r o p e r t i e s " > < d 1 p 1 : P a r e n t   z : R e f = " i 9 3 8 6 " / > < d 1 p 1 : U U I D > d b b 0 9 e 7 0 - 5 9 f 3 - 4 f 7 2 - a 9 0 4 - 6 f 0 d 1 b 7 6 3 5 2 f 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8 8 " > < d 1 p 1 : U U I D > 5 d 3 d 9 8 e 0 - b f 3 b - 4 f f a - b d a b - 6 9 6 b b c 0 0 0 8 3 f 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8 5 " / > < d 1 p 1 : V a l u e   i : t y p e = " d 1 : s t r i n g " > < / d 1 p 1 : V a l u e > < / d 2 : a n y T y p e > < d 2 : a n y T y p e   z : I d = " i 9 3 8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8 4 " / > < d 1 p 1 : U U I D > 7 5 4 6 7 4 1 b - a 3 3 c - 4 7 8 7 - 8 2 4 9 - 3 d b f b 1 8 d 2 8 a e < / d 1 p 1 : U U I D > < d 1 p 1 : C o n t a i n e r   z : R e f = " i 9 3 8 5 " / > < d 1 p 1 : V a l u e   i : t y p e = " d 1 : s t r i n g " > ' T 9 5 ' ! K : K 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9 0 " > < d 1 p 1 : U U I D > 6 3 c d 5 8 e f - 2 6 3 6 - 4 a 7 2 - 8 d c 8 - c 6 6 0 a 1 7 c 7 3 a b < / d 1 p 1 : U U I D > < d 1 p 1 : _ e l e m e n t s > < d 2 : a n y T y p e   z : R e f = " i 9 3 8 6 " / > < d 2 : a n y T y p e   z : R e f = " i 9 3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9 1 "   i : t y p e = " d 1 p 1 : L a b e l " > < d 1 p 1 : P a r e n t   z : R e f = " i 9 3 8 4 " / > < d 1 p 1 : U U I D > 4 c 7 9 d 1 b a - f 9 e 3 - 4 1 5 d - a a 5 6 - 7 8 0 e 5 0 9 e e b 6 4 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 d e   f o r m a t i o n   i n d � f i n i 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3 9 2 "   i : t y p e = " d 1 p 1 : E l e m e n t " > < d 1 p 1 : N a m e > S e x e & a m p ; 3 2 ; & a m p ; 4 5 ; & a m p ; 3 2 ; H o m m e < / d 1 p 1 : N a m e > < d 1 p 1 : O b j e c t T y p e > E l e m e n t < / d 1 p 1 : O b j e c t T y p e > < d 1 p 1 : P a r e n t   z : R e f = " i 9 3 0 5 " / > < d 1 p 1 : U U I D > f 6 b a 8 b 5 7 - 7 2 1 1 - 4 2 c e - 9 d 2 c - 7 b b 1 e e 5 8 4 b 3 c < / d 1 p 1 : U U I D > < d 1 p 1 : _ p r o p e r t i e s   z : I d = " i 9 3 9 3 "   i : t y p e = " d 1 p 1 : M D M P r o p e r t i e s " > < d 1 p 1 : P a r e n t   z : R e f = " i 9 3 9 2 " / > < d 1 p 1 : U U I D > 7 2 e a 9 d 9 3 - b a 1 d - 4 8 b 0 - 9 7 9 a - d 7 e 4 9 0 3 b e 2 4 e < / d 1 p 1 : U U I D > < d 1 p 1 : _ e l e m e n t s > < d 2 : a n y T y p e   z : I d = " i 9 3 9 4 "   i : t y p e = " d 1 p 1 : M D M P r o p e r t y " > < d 1 p 1 : N a m e > S i g L e t t e r < / d 1 p 1 : N a m e > < d 1 p 1 : P a r e n t   z : R e f = " i 9 3 9 2 " / > < d 1 p 1 : U U I D > 2 0 9 7 4 f c c - d 2 6 0 - 4 3 4 0 - 9 1 8 4 - 6 d 6 7 3 b 9 b c 9 1 8 < / d 1 p 1 : U U I D > < d 1 p 1 : _ p r o p e r t i e s   z : I d = " i 9 3 9 5 "   i : t y p e = " d 1 p 1 : M D M P r o p e r t i e s " > < d 1 p 1 : P a r e n t   z : R e f = " i 9 3 9 4 " / > < d 1 p 1 : U U I D > 0 2 0 a 8 b d d - 8 f d c - 4 2 e e - 8 9 5 9 - 1 7 8 5 3 6 c 5 d d 7 b 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3 9 6 " > < d 1 p 1 : U U I D > e f 3 2 9 7 8 4 - 5 4 0 b - 4 0 c 1 - 8 6 9 a - 2 2 a f 1 9 0 e f a 3 b 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9 3 " / > < d 1 p 1 : V a l u e   i : t y p e = " d 1 : s t r i n g " > < / d 1 p 1 : V a l u e > < / d 2 : a n y T y p e > < d 2 : a n y T y p e   z : I d = " i 9 3 9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3 9 2 " / > < d 1 p 1 : U U I D > e 4 a 8 1 c f a - 6 c e 7 - 4 a e 2 - 8 2 4 4 - d 3 9 b 0 0 8 4 2 f d 2 < / d 1 p 1 : U U I D > < d 1 p 1 : C o n t a i n e r   z : R e f = " i 9 3 9 3 " / > < d 1 p 1 : V a l u e   i : t y p e = " d 1 : s t r i n g " > ' T 9 5 ' ! L : L 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3 9 8 " > < d 1 p 1 : U U I D > 9 8 3 9 1 8 8 e - 6 5 a 7 - 4 1 4 b - 8 7 a 5 - 4 0 b 8 7 1 a 2 6 7 1 3 < / d 1 p 1 : U U I D > < d 1 p 1 : _ e l e m e n t s > < d 2 : a n y T y p e   z : R e f = " i 9 3 9 4 " / > < d 2 : a n y T y p e   z : R e f = " i 9 3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3 9 9 "   i : t y p e = " d 1 p 1 : L a b e l " > < d 1 p 1 : P a r e n t   z : R e f = " i 9 3 9 2 " / > < d 1 p 1 : U U I D > f 0 5 5 2 1 e 5 - f f 1 6 - 4 3 8 e - a f f 9 - f 3 2 8 d e 8 9 e 3 f 6 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 S e x e   -   H o m m e 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0 0 "   i : t y p e = " d 1 p 1 : E l e m e n t " > < d 1 p 1 : N a m e > S e x e & a m p ; 3 2 ; & a m p ; 4 5 ; & a m p ; 3 2 ; F e m m e < / d 1 p 1 : N a m e > < d 1 p 1 : O b j e c t T y p e > E l e m e n t < / d 1 p 1 : O b j e c t T y p e > < d 1 p 1 : P a r e n t   z : R e f = " i 9 3 0 5 " / > < d 1 p 1 : U U I D > 1 7 8 2 a d 1 b - 2 f 1 d - 4 7 a 1 - b 5 5 f - d e e c 8 e 8 e e 6 1 8 < / d 1 p 1 : U U I D > < d 1 p 1 : _ p r o p e r t i e s   z : I d = " i 9 4 0 1 "   i : t y p e = " d 1 p 1 : M D M P r o p e r t i e s " > < d 1 p 1 : P a r e n t   z : R e f = " i 9 4 0 0 " / > < d 1 p 1 : U U I D > d f a 1 2 9 b e - e 7 b 4 - 4 3 6 e - 8 7 d 4 - 4 9 a 7 f 3 1 d 1 c 2 0 < / d 1 p 1 : U U I D > < d 1 p 1 : _ e l e m e n t s > < d 2 : a n y T y p e   z : I d = " i 9 4 0 2 "   i : t y p e = " d 1 p 1 : M D M P r o p e r t y " > < d 1 p 1 : N a m e > S i g L e t t e r < / d 1 p 1 : N a m e > < d 1 p 1 : P a r e n t   z : R e f = " i 9 4 0 0 " / > < d 1 p 1 : U U I D > 0 e 6 3 d 3 f 1 - 2 8 a 5 - 4 5 7 6 - 9 4 a 8 - 2 c f b 4 c 4 7 9 d 7 f < / d 1 p 1 : U U I D > < d 1 p 1 : _ p r o p e r t i e s   z : I d = " i 9 4 0 3 "   i : t y p e = " d 1 p 1 : M D M P r o p e r t i e s " > < d 1 p 1 : P a r e n t   z : R e f = " i 9 4 0 2 " / > < d 1 p 1 : U U I D > b 5 1 3 3 7 1 a - f 3 d f - 4 3 1 a - 8 c 1 a - c f 6 3 9 c 3 a 7 2 5 6 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0 4 " > < d 1 p 1 : U U I D > d 9 f 6 d 7 d 9 - d d 2 5 - 4 0 3 2 - a 8 4 8 - 6 9 8 d 9 9 b 9 2 8 0 e 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0 1 " / > < d 1 p 1 : V a l u e   i : t y p e = " d 1 : s t r i n g " > < / d 1 p 1 : V a l u e > < / d 2 : a n y T y p e > < d 2 : a n y T y p e   z : I d = " i 9 4 0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0 0 " / > < d 1 p 1 : U U I D > 6 d 3 d c 7 5 3 - c 9 f a - 4 e d b - 8 f 5 0 - 6 e 8 7 7 7 8 2 3 b d a < / d 1 p 1 : U U I D > < d 1 p 1 : C o n t a i n e r   z : R e f = " i 9 4 0 1 " / > < d 1 p 1 : V a l u e   i : t y p e = " d 1 : s t r i n g " > ' T 9 5 ' ! M : M 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0 6 " > < d 1 p 1 : U U I D > a 7 8 1 0 3 f 7 - 4 e 4 9 - 4 8 4 5 - b 3 6 4 - f b b 0 c b 3 0 0 8 a b < / d 1 p 1 : U U I D > < d 1 p 1 : _ e l e m e n t s > < d 2 : a n y T y p e   z : R e f = " i 9 4 0 2 " / > < d 2 : a n y T y p e   z : R e f = " i 9 4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0 7 "   i : t y p e = " d 1 p 1 : L a b e l " > < d 1 p 1 : P a r e n t   z : R e f = " i 9 4 0 0 " / > < d 1 p 1 : U U I D > 4 4 c f e b 2 0 - 6 c 7 c - 4 e 7 f - b 7 a 2 - 2 5 1 b 9 1 6 8 6 6 6 e 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 S e x e   -   F e m m e 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0 8 "   i : t y p e = " d 1 p 1 : E l e m e n t " > < d 1 p 1 : N a m e > A g e & a m p ; 3 2 ; & a m p ; 4 5 ; & a m p ; 3 2 ; S T & a m p ; 3 2 ; M o i n s & a m p ; 3 2 ; d e & a m p ; 3 2 ; 3 5 & a m p ; 3 2 ; a n s < / d 1 p 1 : N a m e > < d 1 p 1 : O b j e c t T y p e > E l e m e n t < / d 1 p 1 : O b j e c t T y p e > < d 1 p 1 : P a r e n t   z : R e f = " i 9 3 0 5 " / > < d 1 p 1 : U U I D > 9 d 3 c e a 1 7 - d 7 a 6 - 4 5 b b - b b b 5 - 9 a 3 9 2 1 0 1 a d a 5 < / d 1 p 1 : U U I D > < d 1 p 1 : _ p r o p e r t i e s   z : I d = " i 9 4 0 9 "   i : t y p e = " d 1 p 1 : M D M P r o p e r t i e s " > < d 1 p 1 : P a r e n t   z : R e f = " i 9 4 0 8 " / > < d 1 p 1 : U U I D > a f 9 c 8 3 b 3 - d 6 0 a - 4 f c a - 9 d e f - 6 f 2 2 9 9 9 b c 1 2 f < / d 1 p 1 : U U I D > < d 1 p 1 : _ e l e m e n t s > < d 2 : a n y T y p e   z : I d = " i 9 4 1 0 "   i : t y p e = " d 1 p 1 : M D M P r o p e r t y " > < d 1 p 1 : N a m e > S i g L e t t e r < / d 1 p 1 : N a m e > < d 1 p 1 : P a r e n t   z : R e f = " i 9 4 0 8 " / > < d 1 p 1 : U U I D > 8 a 8 6 5 6 d 3 - e 1 e a - 4 2 0 1 - a b f a - 4 b 0 6 1 d c 2 4 a 6 9 < / d 1 p 1 : U U I D > < d 1 p 1 : _ p r o p e r t i e s   z : I d = " i 9 4 1 1 "   i : t y p e = " d 1 p 1 : M D M P r o p e r t i e s " > < d 1 p 1 : P a r e n t   z : R e f = " i 9 4 1 0 " / > < d 1 p 1 : U U I D > 7 9 a 8 0 2 0 c - 9 c 0 d - 4 7 3 7 - b e b 0 - a 3 1 5 a 6 9 d 3 4 a 7 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1 2 " > < d 1 p 1 : U U I D > 1 e 6 a 3 7 1 0 - b 6 8 c - 4 3 d e - a 4 0 4 - 9 2 f f 4 e b 0 9 e 7 7 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0 9 " / > < d 1 p 1 : V a l u e   i : t y p e = " d 1 : s t r i n g " > < / d 1 p 1 : V a l u e > < / d 2 : a n y T y p e > < d 2 : a n y T y p e   z : I d = " i 9 4 1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0 8 " / > < d 1 p 1 : U U I D > d f 8 d d 5 1 1 - 2 c 0 c - 4 a b b - b 0 3 b - f 3 c d a a 0 3 3 e c 3 < / d 1 p 1 : U U I D > < d 1 p 1 : C o n t a i n e r   z : R e f = " i 9 4 0 9 " / > < d 1 p 1 : V a l u e   i : t y p e = " d 1 : s t r i n g " > ' T 9 5 ' ! N : N 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1 4 " > < d 1 p 1 : U U I D > 3 f 3 e 6 9 7 1 - b 1 7 c - 4 2 8 6 - b 9 9 e - 8 a 0 9 2 e 5 1 b 6 3 6 < / d 1 p 1 : U U I D > < d 1 p 1 : _ e l e m e n t s > < d 2 : a n y T y p e   z : R e f = " i 9 4 1 0 " / > < d 2 : a n y T y p e   z : R e f = " i 9 4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1 5 "   i : t y p e = " d 1 p 1 : L a b e l " > < d 1 p 1 : P a r e n t   z : R e f = " i 9 4 0 8 " / > < d 1 p 1 : U U I D > 9 2 e 4 7 3 0 d - a 1 5 6 - 4 5 4 0 - 8 8 8 f - d 0 3 e 5 d 3 c 5 f 1 2 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 A g e   -   S T   M o i n s   d e   3 5   a n s 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1 6 "   i : t y p e = " d 1 p 1 : E l e m e n t " > < d 1 p 1 : N a m e > A g e & a m p ; 3 2 ; & a m p ; 4 5 ; & a m p ; 3 2 ; M o i n s & a m p ; 3 2 ; d e & a m p ; 3 2 ; 2 5 & a m p ; 3 2 ; a n s < / d 1 p 1 : N a m e > < d 1 p 1 : O b j e c t T y p e > E l e m e n t < / d 1 p 1 : O b j e c t T y p e > < d 1 p 1 : P a r e n t   z : R e f = " i 9 3 0 5 " / > < d 1 p 1 : U U I D > b 4 8 8 0 2 4 c - 3 0 e 5 - 4 f 3 6 - a e e a - 6 4 7 9 2 c 5 d 6 3 8 0 < / d 1 p 1 : U U I D > < d 1 p 1 : _ p r o p e r t i e s   z : I d = " i 9 4 1 7 "   i : t y p e = " d 1 p 1 : M D M P r o p e r t i e s " > < d 1 p 1 : P a r e n t   z : R e f = " i 9 4 1 6 " / > < d 1 p 1 : U U I D > e e 4 a b a 1 8 - 8 5 d 6 - 4 a e 3 - a 8 f a - b f 3 b 4 5 d a 4 c 6 c < / d 1 p 1 : U U I D > < d 1 p 1 : _ e l e m e n t s > < d 2 : a n y T y p e   z : I d = " i 9 4 1 8 "   i : t y p e = " d 1 p 1 : M D M P r o p e r t y " > < d 1 p 1 : N a m e > S i g L e t t e r < / d 1 p 1 : N a m e > < d 1 p 1 : P a r e n t   z : R e f = " i 9 4 1 6 " / > < d 1 p 1 : U U I D > c 1 d 2 6 8 8 f - 5 8 b 7 - 4 9 0 a - b e 2 5 - a 6 0 1 0 2 9 a 6 2 5 e < / d 1 p 1 : U U I D > < d 1 p 1 : _ p r o p e r t i e s   z : I d = " i 9 4 1 9 "   i : t y p e = " d 1 p 1 : M D M P r o p e r t i e s " > < d 1 p 1 : P a r e n t   z : R e f = " i 9 4 1 8 " / > < d 1 p 1 : U U I D > b 0 2 f 5 8 b 0 - b 4 3 9 - 4 e 3 1 - b c 2 9 - e f 3 3 d c 7 2 e e 0 7 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2 0 " > < d 1 p 1 : U U I D > e c 0 8 4 4 c 8 - c 1 1 3 - 4 a 8 1 - 8 a 6 2 - f 2 1 e e f b a d a 7 9 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1 7 " / > < d 1 p 1 : V a l u e   i : t y p e = " d 1 : s t r i n g " > < / d 1 p 1 : V a l u e > < / d 2 : a n y T y p e > < d 2 : a n y T y p e   z : I d = " i 9 4 2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1 6 " / > < d 1 p 1 : U U I D > 2 c 2 2 d 1 d 8 - 5 1 a 9 - 4 d 8 8 - a 8 1 6 - c 0 7 3 b 3 b 2 6 a 7 6 < / d 1 p 1 : U U I D > < d 1 p 1 : C o n t a i n e r   z : R e f = " i 9 4 1 7 " / > < d 1 p 1 : V a l u e   i : t y p e = " d 1 : s t r i n g " > ' T 9 5 ' ! O : O 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2 2 " > < d 1 p 1 : U U I D > 8 7 8 5 9 8 4 4 - d a 2 e - 4 a b 2 - 8 6 7 3 - 8 4 a 2 6 5 d 0 a 2 1 9 < / d 1 p 1 : U U I D > < d 1 p 1 : _ e l e m e n t s > < d 2 : a n y T y p e   z : R e f = " i 9 4 1 8 " / > < d 2 : a n y T y p e   z : R e f = " i 9 4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2 3 "   i : t y p e = " d 1 p 1 : L a b e l " > < d 1 p 1 : P a r e n t   z : R e f = " i 9 4 1 6 " / > < d 1 p 1 : U U I D > f a f 9 c 5 3 f - 8 a 2 5 - 4 9 a 5 - a a 3 4 - 0 4 b 2 8 c 6 7 2 5 0 5 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 A g e   -   M o i n s   d e   2 5   a n s 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2 4 "   i : t y p e = " d 1 p 1 : E l e m e n t " > < d 1 p 1 : N a m e > A g e & a m p ; 3 2 ; & a m p ; 4 5 ; & a m p ; 3 2 ; E n t r e & a m p ; 3 2 ; 2 5 & a m p ; 3 2 ; e t & a m p ; 3 2 ; 3 4 & a m p ; 3 2 ; a n s < / d 1 p 1 : N a m e > < d 1 p 1 : O b j e c t T y p e > E l e m e n t < / d 1 p 1 : O b j e c t T y p e > < d 1 p 1 : P a r e n t   z : R e f = " i 9 3 0 5 " / > < d 1 p 1 : U U I D > e d a 0 2 f 3 3 - c 9 b 0 - 4 1 3 9 - b f 1 d - e d 2 e 2 c 7 1 8 9 e f < / d 1 p 1 : U U I D > < d 1 p 1 : _ p r o p e r t i e s   z : I d = " i 9 4 2 5 "   i : t y p e = " d 1 p 1 : M D M P r o p e r t i e s " > < d 1 p 1 : P a r e n t   z : R e f = " i 9 4 2 4 " / > < d 1 p 1 : U U I D > d f 0 d 5 1 a f - 8 e 2 2 - 4 5 3 7 - 8 7 5 1 - 8 f e 5 1 1 6 8 8 7 f 1 < / d 1 p 1 : U U I D > < d 1 p 1 : _ e l e m e n t s > < d 2 : a n y T y p e   z : I d = " i 9 4 2 6 "   i : t y p e = " d 1 p 1 : M D M P r o p e r t y " > < d 1 p 1 : N a m e > S i g L e t t e r < / d 1 p 1 : N a m e > < d 1 p 1 : P a r e n t   z : R e f = " i 9 4 2 4 " / > < d 1 p 1 : U U I D > 7 0 3 5 1 a 9 4 - 6 e c 5 - 4 6 e 3 - 9 4 1 a - a f 1 2 8 0 6 3 5 d 6 d < / d 1 p 1 : U U I D > < d 1 p 1 : _ p r o p e r t i e s   z : I d = " i 9 4 2 7 "   i : t y p e = " d 1 p 1 : M D M P r o p e r t i e s " > < d 1 p 1 : P a r e n t   z : R e f = " i 9 4 2 6 " / > < d 1 p 1 : U U I D > f 2 7 b 8 9 1 e - a d 2 9 - 4 9 e 5 - 9 1 b 7 - 1 d c 9 b f 6 6 1 d 7 9 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2 8 " > < d 1 p 1 : U U I D > e 7 6 2 e e 8 0 - d 1 9 9 - 4 3 8 e - 8 4 a d - 8 0 8 c 9 9 8 9 0 3 3 2 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2 5 " / > < d 1 p 1 : V a l u e   i : t y p e = " d 1 : s t r i n g " > < / d 1 p 1 : V a l u e > < / d 2 : a n y T y p e > < d 2 : a n y T y p e   z : I d = " i 9 4 2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2 4 " / > < d 1 p 1 : U U I D > a 4 3 5 6 a 9 c - 1 e 5 6 - 4 f 6 6 - b 8 4 7 - b f a 4 4 a c e d 7 a 1 < / d 1 p 1 : U U I D > < d 1 p 1 : C o n t a i n e r   z : R e f = " i 9 4 2 5 " / > < d 1 p 1 : V a l u e   i : t y p e = " d 1 : s t r i n g " > ' T 9 5 ' ! P : P 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3 0 " > < d 1 p 1 : U U I D > 5 3 1 5 4 2 e 9 - 1 2 4 6 - 4 c 1 3 - 8 4 5 1 - b 7 d b 1 2 b 9 a 4 a f < / d 1 p 1 : U U I D > < d 1 p 1 : _ e l e m e n t s > < d 2 : a n y T y p e   z : R e f = " i 9 4 2 6 " / > < d 2 : a n y T y p e   z : R e f = " i 9 4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3 1 "   i : t y p e = " d 1 p 1 : L a b e l " > < d 1 p 1 : P a r e n t   z : R e f = " i 9 4 2 4 " / > < d 1 p 1 : U U I D > e f 2 d e 0 a 7 - 5 3 5 f - 4 5 d 7 - b a 1 f - 3 6 3 3 e 2 f 0 5 c 7 e 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 A g e   -   E n t r e   2 5   e t   3 4   a n s 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3 2 "   i : t y p e = " d 1 p 1 : E l e m e n t " > < d 1 p 1 : N a m e > A g e & a m p ; 3 2 ; & a m p ; 4 5 ; & a m p ; 3 2 ; E n t r e & a m p ; 3 2 ; 3 5 & a m p ; 3 2 ; e t & a m p ; 3 2 ; 4 4 & a m p ; 3 2 ; a n s < / d 1 p 1 : N a m e > < d 1 p 1 : O b j e c t T y p e > E l e m e n t < / d 1 p 1 : O b j e c t T y p e > < d 1 p 1 : P a r e n t   z : R e f = " i 9 3 0 5 " / > < d 1 p 1 : U U I D > a 7 d 2 d 2 6 e - 1 a 8 1 - 4 0 d 7 - 8 7 6 0 - c 4 2 4 e f 9 f 4 d c e < / d 1 p 1 : U U I D > < d 1 p 1 : _ p r o p e r t i e s   z : I d = " i 9 4 3 3 "   i : t y p e = " d 1 p 1 : M D M P r o p e r t i e s " > < d 1 p 1 : P a r e n t   z : R e f = " i 9 4 3 2 " / > < d 1 p 1 : U U I D > a 7 3 0 5 1 c 1 - f b 6 3 - 4 2 d 0 - b c b 0 - 3 7 d b c b 3 7 9 d 2 9 < / d 1 p 1 : U U I D > < d 1 p 1 : _ e l e m e n t s > < d 2 : a n y T y p e   z : I d = " i 9 4 3 4 "   i : t y p e = " d 1 p 1 : M D M P r o p e r t y " > < d 1 p 1 : N a m e > S i g L e t t e r < / d 1 p 1 : N a m e > < d 1 p 1 : P a r e n t   z : R e f = " i 9 4 3 2 " / > < d 1 p 1 : U U I D > d 4 8 6 a 2 e 8 - 1 b e b - 4 9 7 1 - b d 4 d - 9 1 b 1 4 3 4 6 0 3 9 c < / d 1 p 1 : U U I D > < d 1 p 1 : _ p r o p e r t i e s   z : I d = " i 9 4 3 5 "   i : t y p e = " d 1 p 1 : M D M P r o p e r t i e s " > < d 1 p 1 : P a r e n t   z : R e f = " i 9 4 3 4 " / > < d 1 p 1 : U U I D > 4 2 5 7 9 c 1 a - f 4 f 0 - 4 d 0 5 - a 6 1 8 - a a 0 6 a 8 9 f 0 3 7 5 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3 6 " > < d 1 p 1 : U U I D > 3 3 e b d 1 c 3 - 7 9 0 a - 4 3 a d - 9 0 8 5 - 9 c 1 9 1 1 b 0 1 5 3 6 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3 3 " / > < d 1 p 1 : V a l u e   i : t y p e = " d 1 : s t r i n g " > < / d 1 p 1 : V a l u e > < / d 2 : a n y T y p e > < d 2 : a n y T y p e   z : I d = " i 9 4 3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3 2 " / > < d 1 p 1 : U U I D > 3 2 3 3 b e 1 c - f b f a - 4 2 b e - 8 7 e 1 - 0 3 9 6 d 0 8 8 0 e b 7 < / d 1 p 1 : U U I D > < d 1 p 1 : C o n t a i n e r   z : R e f = " i 9 4 3 3 " / > < d 1 p 1 : V a l u e   i : t y p e = " d 1 : s t r i n g " > ' T 9 5 ' ! Q : Q 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3 8 " > < d 1 p 1 : U U I D > 4 0 3 c 7 2 5 d - d e 5 3 - 4 4 e 1 - b 4 3 4 - d 5 0 2 d 3 a 3 f b 2 4 < / d 1 p 1 : U U I D > < d 1 p 1 : _ e l e m e n t s > < d 2 : a n y T y p e   z : R e f = " i 9 4 3 4 " / > < d 2 : a n y T y p e   z : R e f = " i 9 4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3 9 "   i : t y p e = " d 1 p 1 : L a b e l " > < d 1 p 1 : P a r e n t   z : R e f = " i 9 4 3 2 " / > < d 1 p 1 : U U I D > 2 e c d f 7 1 5 - b 8 9 5 - 4 f a 6 - b 9 e 5 - 5 7 a 6 5 d e 4 d 4 1 c 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 A g e   -   E n t r e   3 5   e t   4 4   a n s 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4 0 "   i : t y p e = " d 1 p 1 : E l e m e n t " > < d 1 p 1 : N a m e > A g e & a m p ; 3 2 ; & a m p ; 4 5 ; & a m p ; 3 2 ; S T & a m p ; 3 2 ; 4 5 & a m p ; 3 2 ; a n s & a m p ; 3 2 ; e t & a m p ; 3 2 ; p l u s < / d 1 p 1 : N a m e > < d 1 p 1 : O b j e c t T y p e > E l e m e n t < / d 1 p 1 : O b j e c t T y p e > < d 1 p 1 : P a r e n t   z : R e f = " i 9 3 0 5 " / > < d 1 p 1 : U U I D > b 3 1 f d 7 2 a - 0 1 6 5 - 4 6 3 b - 9 2 b 8 - 1 f 3 8 4 1 b b 4 a 4 a < / d 1 p 1 : U U I D > < d 1 p 1 : _ p r o p e r t i e s   z : I d = " i 9 4 4 1 "   i : t y p e = " d 1 p 1 : M D M P r o p e r t i e s " > < d 1 p 1 : P a r e n t   z : R e f = " i 9 4 4 0 " / > < d 1 p 1 : U U I D > 9 0 7 3 b 2 6 a - 3 4 f 8 - 4 2 c 3 - b f 7 c - 2 d a 4 9 9 3 9 a 7 3 5 < / d 1 p 1 : U U I D > < d 1 p 1 : _ e l e m e n t s > < d 2 : a n y T y p e   z : I d = " i 9 4 4 2 "   i : t y p e = " d 1 p 1 : M D M P r o p e r t y " > < d 1 p 1 : N a m e > S i g L e t t e r < / d 1 p 1 : N a m e > < d 1 p 1 : P a r e n t   z : R e f = " i 9 4 4 0 " / > < d 1 p 1 : U U I D > 5 0 1 9 8 b 4 f - a b 8 f - 4 2 1 f - 9 8 4 3 - 4 3 0 6 2 1 d 7 1 a e 9 < / d 1 p 1 : U U I D > < d 1 p 1 : _ p r o p e r t i e s   z : I d = " i 9 4 4 3 "   i : t y p e = " d 1 p 1 : M D M P r o p e r t i e s " > < d 1 p 1 : P a r e n t   z : R e f = " i 9 4 4 2 " / > < d 1 p 1 : U U I D > a 4 6 2 a 3 5 b - c 0 1 4 - 4 5 6 0 - 9 f a b - 2 e 5 0 8 9 4 f 3 d 9 f 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4 4 " > < d 1 p 1 : U U I D > 4 0 9 a a d 0 4 - 9 6 4 b - 4 e 5 f - a 8 8 e - 5 0 f c f f 8 7 1 5 b 5 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4 1 " / > < d 1 p 1 : V a l u e   i : t y p e = " d 1 : s t r i n g " > < / d 1 p 1 : V a l u e > < / d 2 : a n y T y p e > < d 2 : a n y T y p e   z : I d = " i 9 4 4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4 0 " / > < d 1 p 1 : U U I D > e 9 c 4 f 8 7 c - 1 c e a - 4 9 f 7 - 8 1 d 5 - 1 c b 9 c e a f 5 9 6 8 < / d 1 p 1 : U U I D > < d 1 p 1 : C o n t a i n e r   z : R e f = " i 9 4 4 1 " / > < d 1 p 1 : V a l u e   i : t y p e = " d 1 : s t r i n g " > ' T 9 5 ' ! R : R 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4 6 " > < d 1 p 1 : U U I D > d 4 b 9 1 e 3 6 - e 5 8 7 - 4 9 d 1 - a 2 9 2 - d b 6 b 2 9 8 5 5 c 8 9 < / d 1 p 1 : U U I D > < d 1 p 1 : _ e l e m e n t s > < d 2 : a n y T y p e   z : R e f = " i 9 4 4 2 " / > < d 2 : a n y T y p e   z : R e f = " i 9 4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4 7 "   i : t y p e = " d 1 p 1 : L a b e l " > < d 1 p 1 : P a r e n t   z : R e f = " i 9 4 4 0 " / > < d 1 p 1 : U U I D > e 0 7 d 0 e 4 5 - 0 1 5 b - 4 5 8 0 - 9 4 1 c - a 4 a 0 f 3 d 0 4 f f 7 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 A g e   -   S T   4 5   a n s   e t   p l u s 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4 8 "   i : t y p e = " d 1 p 1 : E l e m e n t " > < d 1 p 1 : N a m e > A g e & a m p ; 3 2 ; & a m p ; 4 5 ; & a m p ; 3 2 ; E n t r e & a m p ; 3 2 ; 4 5 & a m p ; 3 2 ; e t & a m p ; 3 2 ; 5 4 & a m p ; 3 2 ; a n s < / d 1 p 1 : N a m e > < d 1 p 1 : O b j e c t T y p e > E l e m e n t < / d 1 p 1 : O b j e c t T y p e > < d 1 p 1 : P a r e n t   z : R e f = " i 9 3 0 5 " / > < d 1 p 1 : U U I D > e 3 8 b c 9 9 e - 8 b 6 2 - 4 3 3 6 - 9 f 7 5 - 2 b c 8 a 1 c 3 4 f 3 0 < / d 1 p 1 : U U I D > < d 1 p 1 : _ p r o p e r t i e s   z : I d = " i 9 4 4 9 "   i : t y p e = " d 1 p 1 : M D M P r o p e r t i e s " > < d 1 p 1 : P a r e n t   z : R e f = " i 9 4 4 8 " / > < d 1 p 1 : U U I D > f 5 e d c 2 d 6 - f 9 5 3 - 4 9 c 9 - b 2 c 4 - 1 1 3 2 f 4 5 1 6 1 8 b < / d 1 p 1 : U U I D > < d 1 p 1 : _ e l e m e n t s > < d 2 : a n y T y p e   z : I d = " i 9 4 5 0 "   i : t y p e = " d 1 p 1 : M D M P r o p e r t y " > < d 1 p 1 : N a m e > S i g L e t t e r < / d 1 p 1 : N a m e > < d 1 p 1 : P a r e n t   z : R e f = " i 9 4 4 8 " / > < d 1 p 1 : U U I D > 2 6 3 1 9 c 0 b - d 9 a 0 - 4 1 a a - 8 0 0 5 - b 0 f 0 5 2 a b a d 2 c < / d 1 p 1 : U U I D > < d 1 p 1 : _ p r o p e r t i e s   z : I d = " i 9 4 5 1 "   i : t y p e = " d 1 p 1 : M D M P r o p e r t i e s " > < d 1 p 1 : P a r e n t   z : R e f = " i 9 4 5 0 " / > < d 1 p 1 : U U I D > 7 7 b c 6 e b c - 8 4 b 7 - 4 a 7 e - a 1 e 8 - a c 5 e 5 5 7 a 3 2 d f 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5 2 " > < d 1 p 1 : U U I D > 2 2 3 6 1 a 7 6 - d 0 3 3 - 4 0 7 d - a 4 2 c - 7 d c b 5 1 f 6 c 5 0 f 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4 9 " / > < d 1 p 1 : V a l u e   i : t y p e = " d 1 : s t r i n g " > < / d 1 p 1 : V a l u e > < / d 2 : a n y T y p e > < d 2 : a n y T y p e   z : I d = " i 9 4 5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4 8 " / > < d 1 p 1 : U U I D > 2 e 0 c 9 c 3 9 - 6 8 6 9 - 4 7 3 2 - b 2 c 8 - 8 d 3 e 6 3 0 c 5 1 1 d < / d 1 p 1 : U U I D > < d 1 p 1 : C o n t a i n e r   z : R e f = " i 9 4 4 9 " / > < d 1 p 1 : V a l u e   i : t y p e = " d 1 : s t r i n g " > ' T 9 5 ' ! S : S 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5 4 " > < d 1 p 1 : U U I D > 2 0 b 4 5 3 d 0 - 5 d 1 9 - 4 f 2 3 - 9 a 4 e - 5 9 9 c 4 2 f b a 2 7 1 < / d 1 p 1 : U U I D > < d 1 p 1 : _ e l e m e n t s > < d 2 : a n y T y p e   z : R e f = " i 9 4 5 0 " / > < d 2 : a n y T y p e   z : R e f = " i 9 4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5 5 "   i : t y p e = " d 1 p 1 : L a b e l " > < d 1 p 1 : P a r e n t   z : R e f = " i 9 4 4 8 " / > < d 1 p 1 : U U I D > 5 4 b a 2 7 d 5 - d a a 7 - 4 c 1 3 - 8 b 9 a - f f 1 7 6 2 1 4 a c d a 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 A g e   -   E n t r e   4 5   e t   5 4   a n s 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5 6 "   i : t y p e = " d 1 p 1 : E l e m e n t " > < d 1 p 1 : N a m e > A g e & a m p ; 3 2 ; & a m p ; 4 5 ; & a m p ; 3 2 ; 5 5 & a m p ; 3 2 ; a n s & a m p ; 3 2 ; e t & a m p ; 3 2 ; p l u s < / d 1 p 1 : N a m e > < d 1 p 1 : O b j e c t T y p e > E l e m e n t < / d 1 p 1 : O b j e c t T y p e > < d 1 p 1 : P a r e n t   z : R e f = " i 9 3 0 5 " / > < d 1 p 1 : U U I D > 0 7 f 0 3 8 9 b - b 6 8 c - 4 7 9 f - b 5 f 1 - 7 6 e f b d b b d 1 0 f < / d 1 p 1 : U U I D > < d 1 p 1 : _ p r o p e r t i e s   z : I d = " i 9 4 5 7 "   i : t y p e = " d 1 p 1 : M D M P r o p e r t i e s " > < d 1 p 1 : P a r e n t   z : R e f = " i 9 4 5 6 " / > < d 1 p 1 : U U I D > 1 d 1 0 b c c 1 - a 0 8 c - 4 9 7 f - 9 8 0 6 - a 3 a 0 f 8 2 0 f 4 2 2 < / d 1 p 1 : U U I D > < d 1 p 1 : _ e l e m e n t s > < d 2 : a n y T y p e   z : I d = " i 9 4 5 8 "   i : t y p e = " d 1 p 1 : M D M P r o p e r t y " > < d 1 p 1 : N a m e > S i g L e t t e r < / d 1 p 1 : N a m e > < d 1 p 1 : P a r e n t   z : R e f = " i 9 4 5 6 " / > < d 1 p 1 : U U I D > f 7 0 8 2 6 e 3 - 4 2 7 2 - 4 d 4 d - a 6 0 6 - 7 4 f 3 6 4 6 a 0 b 8 7 < / d 1 p 1 : U U I D > < d 1 p 1 : _ p r o p e r t i e s   z : I d = " i 9 4 5 9 "   i : t y p e = " d 1 p 1 : M D M P r o p e r t i e s " > < d 1 p 1 : P a r e n t   z : R e f = " i 9 4 5 8 " / > < d 1 p 1 : U U I D > 8 6 8 2 7 2 7 6 - 9 4 0 5 - 4 5 c 0 - 8 b 3 f - 6 1 f f 9 a d a d 9 2 8 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6 0 " > < d 1 p 1 : U U I D > 6 e 7 d 8 f 5 c - 8 7 e f - 4 d 2 9 - b f c 1 - 9 6 1 8 6 f f 3 8 d c 3 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5 7 " / > < d 1 p 1 : V a l u e   i : t y p e = " d 1 : s t r i n g " > < / d 1 p 1 : V a l u e > < / d 2 : a n y T y p e > < d 2 : a n y T y p e   z : I d = " i 9 4 6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5 6 " / > < d 1 p 1 : U U I D > 8 4 f 8 8 2 f f - 7 5 f b - 4 b f 0 - 9 0 f b - 2 9 7 3 6 6 1 3 7 e 0 8 < / d 1 p 1 : U U I D > < d 1 p 1 : C o n t a i n e r   z : R e f = " i 9 4 5 7 " / > < d 1 p 1 : V a l u e   i : t y p e = " d 1 : s t r i n g " > ' T 9 5 ' ! T : T 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6 2 " > < d 1 p 1 : U U I D > 1 b 8 4 1 8 b e - f a 8 4 - 4 a 3 6 - a 8 f d - 7 d c 0 e 2 2 3 8 5 9 b < / d 1 p 1 : U U I D > < d 1 p 1 : _ e l e m e n t s > < d 2 : a n y T y p e   z : R e f = " i 9 4 5 8 " / > < d 2 : a n y T y p e   z : R e f = " i 9 4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6 3 "   i : t y p e = " d 1 p 1 : L a b e l " > < d 1 p 1 : P a r e n t   z : R e f = " i 9 4 5 6 " / > < d 1 p 1 : U U I D > 3 c 6 5 b 0 0 5 - 7 b e 9 - 4 1 2 0 - 9 2 5 e - f c a 6 a 2 f b 7 5 2 1 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 A g e   -   5 5   a n s   e t   p l u s 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6 4 "   i : t y p e = " d 1 p 1 : E l e m e n t " > < d 1 p 1 : N a m e > C S P & a m p ; 3 2 ; & a m p ; 4 5 ; & a m p ; 3 2 ; O u v r i e r s < / d 1 p 1 : N a m e > < d 1 p 1 : O b j e c t T y p e > E l e m e n t < / d 1 p 1 : O b j e c t T y p e > < d 1 p 1 : P a r e n t   z : R e f = " i 9 3 0 5 " / > < d 1 p 1 : U U I D > f 4 9 e a d 5 7 - 3 c 5 b - 4 3 5 8 - a c 6 a - 3 1 2 6 1 a 1 c 3 d d 1 < / d 1 p 1 : U U I D > < d 1 p 1 : _ p r o p e r t i e s   z : I d = " i 9 4 6 5 "   i : t y p e = " d 1 p 1 : M D M P r o p e r t i e s " > < d 1 p 1 : P a r e n t   z : R e f = " i 9 4 6 4 " / > < d 1 p 1 : U U I D > 0 6 8 6 f e d d - 3 2 f 8 - 4 c b b - a 0 9 7 - 2 8 8 6 d 5 7 2 6 d e a < / d 1 p 1 : U U I D > < d 1 p 1 : _ e l e m e n t s > < d 2 : a n y T y p e   z : I d = " i 9 4 6 6 "   i : t y p e = " d 1 p 1 : M D M P r o p e r t y " > < d 1 p 1 : N a m e > S i g L e t t e r < / d 1 p 1 : N a m e > < d 1 p 1 : P a r e n t   z : R e f = " i 9 4 6 4 " / > < d 1 p 1 : U U I D > 9 7 a c 8 0 8 c - f a f 6 - 4 7 4 5 - 8 d 5 6 - c a 1 3 2 d b b 9 9 0 a < / d 1 p 1 : U U I D > < d 1 p 1 : _ p r o p e r t i e s   z : I d = " i 9 4 6 7 "   i : t y p e = " d 1 p 1 : M D M P r o p e r t i e s " > < d 1 p 1 : P a r e n t   z : R e f = " i 9 4 6 6 " / > < d 1 p 1 : U U I D > 3 b 4 f 4 4 7 2 - d 7 9 1 - 4 1 9 3 - b 4 9 e - 4 e 1 b 1 d b 1 5 d c 3 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6 8 " > < d 1 p 1 : U U I D > 0 6 0 f a 3 7 0 - d 1 8 b - 4 8 c 5 - 9 c 6 7 - b 6 1 0 6 2 d a 0 5 5 7 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6 5 " / > < d 1 p 1 : V a l u e   i : t y p e = " d 1 : s t r i n g " > < / d 1 p 1 : V a l u e > < / d 2 : a n y T y p e > < d 2 : a n y T y p e   z : I d = " i 9 4 6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6 4 " / > < d 1 p 1 : U U I D > 5 7 2 6 b e 7 2 - 6 3 6 8 - 4 7 6 6 - 8 1 2 7 - c 9 c a 8 3 2 d 3 8 c 1 < / d 1 p 1 : U U I D > < d 1 p 1 : C o n t a i n e r   z : R e f = " i 9 4 6 5 " / > < d 1 p 1 : V a l u e   i : t y p e = " d 1 : s t r i n g " > ' T 9 5 ' ! U : U 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7 0 " > < d 1 p 1 : U U I D > 1 4 2 8 2 a e 7 - f 4 1 7 - 4 e 2 4 - 9 7 3 b - a a 9 0 f d 9 f 8 c f b < / d 1 p 1 : U U I D > < d 1 p 1 : _ e l e m e n t s > < d 2 : a n y T y p e   z : R e f = " i 9 4 6 6 " / > < d 2 : a n y T y p e   z : R e f = " i 9 4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7 1 "   i : t y p e = " d 1 p 1 : L a b e l " > < d 1 p 1 : P a r e n t   z : R e f = " i 9 4 6 4 " / > < d 1 p 1 : U U I D > e 5 2 9 7 2 5 c - 4 4 c 0 - 4 8 c 7 - a a 2 e - c 3 3 8 4 e 0 8 5 6 1 1 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7 2 "   i : t y p e = " d 1 p 1 : E l e m e n t " > < d 1 p 1 : N a m e > C S P & a m p ; 3 2 ; & a m p ; 4 5 ; & a m p ; 3 2 ; E m p l o y & a m p ; 2 3 3 ; s < / d 1 p 1 : N a m e > < d 1 p 1 : O b j e c t T y p e > E l e m e n t < / d 1 p 1 : O b j e c t T y p e > < d 1 p 1 : P a r e n t   z : R e f = " i 9 3 0 5 " / > < d 1 p 1 : U U I D > 1 9 6 7 1 d 3 b - 7 c 2 e - 4 2 8 a - 9 c 9 b - 2 3 c 2 3 e 9 0 a c 3 7 < / d 1 p 1 : U U I D > < d 1 p 1 : _ p r o p e r t i e s   z : I d = " i 9 4 7 3 "   i : t y p e = " d 1 p 1 : M D M P r o p e r t i e s " > < d 1 p 1 : P a r e n t   z : R e f = " i 9 4 7 2 " / > < d 1 p 1 : U U I D > a 2 2 5 9 4 3 a - 0 b 2 0 - 4 f e 4 - 8 2 3 4 - 1 b 0 c 8 7 a 4 e b 9 b < / d 1 p 1 : U U I D > < d 1 p 1 : _ e l e m e n t s > < d 2 : a n y T y p e   z : I d = " i 9 4 7 4 "   i : t y p e = " d 1 p 1 : M D M P r o p e r t y " > < d 1 p 1 : N a m e > S i g L e t t e r < / d 1 p 1 : N a m e > < d 1 p 1 : P a r e n t   z : R e f = " i 9 4 7 2 " / > < d 1 p 1 : U U I D > 6 f 4 a 7 5 a 7 - f e 7 7 - 4 4 3 2 - a 8 1 7 - 1 2 f b d 5 6 c a 3 1 7 < / d 1 p 1 : U U I D > < d 1 p 1 : _ p r o p e r t i e s   z : I d = " i 9 4 7 5 "   i : t y p e = " d 1 p 1 : M D M P r o p e r t i e s " > < d 1 p 1 : P a r e n t   z : R e f = " i 9 4 7 4 " / > < d 1 p 1 : U U I D > c 3 d f 5 d 7 e - e 8 6 6 - 4 5 4 0 - 9 f 7 a - 0 1 6 3 d 5 1 a 3 d 7 c 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7 6 " > < d 1 p 1 : U U I D > 2 0 b 6 d 6 a b - 3 f e 3 - 4 e c 2 - b 5 4 0 - d 6 5 d 7 8 7 5 b f 6 6 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7 3 " / > < d 1 p 1 : V a l u e   i : t y p e = " d 1 : s t r i n g " > < / d 1 p 1 : V a l u e > < / d 2 : a n y T y p e > < d 2 : a n y T y p e   z : I d = " i 9 4 7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7 2 " / > < d 1 p 1 : U U I D > 8 7 7 3 8 9 8 0 - 6 0 a 2 - 4 5 0 2 - a 1 9 5 - d e 7 3 d 8 8 3 c 0 7 1 < / d 1 p 1 : U U I D > < d 1 p 1 : C o n t a i n e r   z : R e f = " i 9 4 7 3 " / > < d 1 p 1 : V a l u e   i : t y p e = " d 1 : s t r i n g " > ' T 9 5 ' ! V : V 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7 8 " > < d 1 p 1 : U U I D > f 6 5 6 a 1 f 7 - a f f 6 - 4 e 1 8 - a 5 9 2 - 2 8 6 e c 3 e 5 f 0 f 2 < / d 1 p 1 : U U I D > < d 1 p 1 : _ e l e m e n t s > < d 2 : a n y T y p e   z : R e f = " i 9 4 7 4 " / > < d 2 : a n y T y p e   z : R e f = " i 9 4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7 9 "   i : t y p e = " d 1 p 1 : L a b e l " > < d 1 p 1 : P a r e n t   z : R e f = " i 9 4 7 2 " / > < d 1 p 1 : U U I D > e 4 7 8 0 a b 7 - 8 1 d e - 4 a f 8 - 9 9 c c - 8 8 8 9 5 4 c d f 2 5 d 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 E m p l o y � s 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8 0 "   i : t y p e = " d 1 p 1 : E l e m e n t " > < d 1 p 1 : N a m e > C S P & a m p ; 3 2 ; & a m p ; 4 5 ; & a m p ; 3 2 ; A g e n t & a m p ; 3 2 ; d e & a m p ; 3 2 ; m a & a m p ; 2 3 8 ; t r i s e & a m p ; 4 4 ; & a m p ; 3 2 ; t e c h n i c i e n s & a m p ; 3 2 ; e t & a m p ; 3 2 ; a u t r e s & a m p ; 3 2 ; p r o f e s s i o n s & a m p ; 3 2 ; i n t e r m & a m p ; 2 3 3 ; d i a i r e s < / d 1 p 1 : N a m e > < d 1 p 1 : O b j e c t T y p e > E l e m e n t < / d 1 p 1 : O b j e c t T y p e > < d 1 p 1 : P a r e n t   z : R e f = " i 9 3 0 5 " / > < d 1 p 1 : U U I D > e 8 e 8 7 4 b c - 7 6 3 1 - 4 e 3 0 - 9 a 6 e - c 5 c 0 4 5 a e d 7 b 0 < / d 1 p 1 : U U I D > < d 1 p 1 : _ p r o p e r t i e s   z : I d = " i 9 4 8 1 "   i : t y p e = " d 1 p 1 : M D M P r o p e r t i e s " > < d 1 p 1 : P a r e n t   z : R e f = " i 9 4 8 0 " / > < d 1 p 1 : U U I D > d e f 5 f 8 c 8 - 6 d 5 1 - 4 3 1 5 - b f e 4 - e a 8 9 9 5 1 e a 2 0 2 < / d 1 p 1 : U U I D > < d 1 p 1 : _ e l e m e n t s > < d 2 : a n y T y p e   z : I d = " i 9 4 8 2 "   i : t y p e = " d 1 p 1 : M D M P r o p e r t y " > < d 1 p 1 : N a m e > S i g L e t t e r < / d 1 p 1 : N a m e > < d 1 p 1 : P a r e n t   z : R e f = " i 9 4 8 0 " / > < d 1 p 1 : U U I D > f 1 9 3 5 5 4 d - 5 d 0 3 - 4 b a 3 - a 2 9 2 - 7 e 2 d b d 9 e b 3 0 8 < / d 1 p 1 : U U I D > < d 1 p 1 : _ p r o p e r t i e s   z : I d = " i 9 4 8 3 "   i : t y p e = " d 1 p 1 : M D M P r o p e r t i e s " > < d 1 p 1 : P a r e n t   z : R e f = " i 9 4 8 2 " / > < d 1 p 1 : U U I D > 7 0 1 8 e 0 a a - 5 4 f 4 - 4 2 1 d - 8 5 2 f - c a 9 3 a f e f f d f 0 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8 4 " > < d 1 p 1 : U U I D > 4 b 0 0 3 a b 6 - f 6 a d - 4 d 3 d - b 5 3 2 - 2 b f b a 0 a 8 2 f 5 e 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8 1 " / > < d 1 p 1 : V a l u e   i : t y p e = " d 1 : s t r i n g " > < / d 1 p 1 : V a l u e > < / d 2 : a n y T y p e > < d 2 : a n y T y p e   z : I d = " i 9 4 8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8 0 " / > < d 1 p 1 : U U I D > 1 c e c 7 8 1 7 - 7 f 4 8 - 4 a 7 c - 8 4 b 6 - 4 a 6 4 f a 1 7 e d f a < / d 1 p 1 : U U I D > < d 1 p 1 : C o n t a i n e r   z : R e f = " i 9 4 8 1 " / > < d 1 p 1 : V a l u e   i : t y p e = " d 1 : s t r i n g " > ' T 9 5 ' ! W : W 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8 6 " > < d 1 p 1 : U U I D > 3 2 4 6 0 8 1 0 - 0 3 4 3 - 4 9 3 d - a 3 d 9 - 0 9 a 4 4 d 9 6 7 3 4 b < / d 1 p 1 : U U I D > < d 1 p 1 : _ e l e m e n t s > < d 2 : a n y T y p e   z : R e f = " i 9 4 8 2 " / > < d 2 : a n y T y p e   z : R e f = " i 9 4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8 7 "   i : t y p e = " d 1 p 1 : L a b e l " > < d 1 p 1 : P a r e n t   z : R e f = " i 9 4 8 0 " / > < d 1 p 1 : U U I D > c 9 b 2 a 1 1 2 - 5 1 5 2 - 4 c 6 e - 9 9 d 5 - 0 2 5 e 8 c 6 c e 3 c e 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 A g e n t   d e   m a � t r i s e ,   t e c h n i c i e n s   e t   a u t r e s   p r o f e s s i o n s   i n t e r m � d i a i r e s 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8 8 "   i : t y p e = " d 1 p 1 : E l e m e n t " > < d 1 p 1 : N a m e > C S P & a m p ; 3 2 ; & a m p ; 4 5 ; & a m p ; 3 2 ; I n g & a m p ; 2 3 3 ; n i e u r s & a m p ; 3 2 ; e t & a m p ; 3 2 ; c a d r e s < / d 1 p 1 : N a m e > < d 1 p 1 : O b j e c t T y p e > E l e m e n t < / d 1 p 1 : O b j e c t T y p e > < d 1 p 1 : P a r e n t   z : R e f = " i 9 3 0 5 " / > < d 1 p 1 : U U I D > 9 e 2 b 8 2 9 c - d 2 b 9 - 4 4 9 4 - b 0 5 a - 7 3 8 a a 9 a f 3 6 5 6 < / d 1 p 1 : U U I D > < d 1 p 1 : _ p r o p e r t i e s   z : I d = " i 9 4 8 9 "   i : t y p e = " d 1 p 1 : M D M P r o p e r t i e s " > < d 1 p 1 : P a r e n t   z : R e f = " i 9 4 8 8 " / > < d 1 p 1 : U U I D > f a 9 2 e 8 c 9 - d 8 f d - 4 a 7 7 - 9 2 7 0 - 0 f 1 a 5 1 6 f 1 8 0 b < / d 1 p 1 : U U I D > < d 1 p 1 : _ e l e m e n t s > < d 2 : a n y T y p e   z : I d = " i 9 4 9 0 "   i : t y p e = " d 1 p 1 : M D M P r o p e r t y " > < d 1 p 1 : N a m e > S i g L e t t e r < / d 1 p 1 : N a m e > < d 1 p 1 : P a r e n t   z : R e f = " i 9 4 8 8 " / > < d 1 p 1 : U U I D > 5 0 6 f c 2 b c - f 2 1 c - 4 4 6 0 - b f f 1 - f 7 f 3 0 3 1 7 9 b 2 3 < / d 1 p 1 : U U I D > < d 1 p 1 : _ p r o p e r t i e s   z : I d = " i 9 4 9 1 "   i : t y p e = " d 1 p 1 : M D M P r o p e r t i e s " > < d 1 p 1 : P a r e n t   z : R e f = " i 9 4 9 0 " / > < d 1 p 1 : U U I D > 1 8 e 3 9 4 4 b - 5 4 1 4 - 4 1 d 8 - a 0 3 6 - f f 6 b 1 3 6 d 5 0 1 0 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4 9 2 " > < d 1 p 1 : U U I D > 1 8 d b c c 6 c - 1 1 f 8 - 4 e 9 f - b 7 c 6 - 4 d c 8 c 2 f c 1 6 6 a 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8 9 " / > < d 1 p 1 : V a l u e   i : t y p e = " d 1 : s t r i n g " > < / d 1 p 1 : V a l u e > < / d 2 : a n y T y p e > < d 2 : a n y T y p e   z : I d = " i 9 4 9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8 8 " / > < d 1 p 1 : U U I D > 2 3 7 a d 5 9 7 - b a 6 4 - 4 c 5 1 - 8 a 4 7 - 6 7 3 c 0 d 6 1 a 9 a 8 < / d 1 p 1 : U U I D > < d 1 p 1 : C o n t a i n e r   z : R e f = " i 9 4 8 9 " / > < d 1 p 1 : V a l u e   i : t y p e = " d 1 : s t r i n g " > ' T 9 5 ' ! X : X 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4 9 4 " > < d 1 p 1 : U U I D > 0 5 4 5 0 6 9 2 - 9 e 4 6 - 4 2 e f - a b 8 4 - a 3 5 9 8 6 c b 9 0 d 2 < / d 1 p 1 : U U I D > < d 1 p 1 : _ e l e m e n t s > < d 2 : a n y T y p e   z : R e f = " i 9 4 9 0 " / > < d 2 : a n y T y p e   z : R e f = " i 9 4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4 9 5 "   i : t y p e = " d 1 p 1 : L a b e l " > < d 1 p 1 : P a r e n t   z : R e f = " i 9 4 8 8 " / > < d 1 p 1 : U U I D > d f 8 1 9 4 1 1 - 2 7 d a - 4 b 4 f - b 0 5 b - 1 d b 4 a 6 7 d 4 0 a 1 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 I n g � n i e u r s   e t   c a d r e s 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4 9 6 "   i : t y p e = " d 1 p 1 : E l e m e n t " > < d 1 p 1 : N a m e > F O N G E C I F & a m p ; 3 2 ; & a m p ; 4 5 ; & a m p ; 3 2 ; F A F & a m p ; 4 5 ; T T & a m p ; 3 2 ; & a m p ; 4 5 ; & a m p ; 3 2 ; A l s a c e < / d 1 p 1 : N a m e > < d 1 p 1 : O b j e c t T y p e > E l e m e n t < / d 1 p 1 : O b j e c t T y p e > < d 1 p 1 : P a r e n t   z : R e f = " i 9 3 0 5 " / > < d 1 p 1 : U U I D > 7 1 b a 9 9 e e - c e 1 3 - 4 6 0 5 - b c 3 2 - 9 f 9 4 7 2 7 7 f 9 9 4 < / d 1 p 1 : U U I D > < d 1 p 1 : _ p r o p e r t i e s   z : I d = " i 9 4 9 7 "   i : t y p e = " d 1 p 1 : M D M P r o p e r t i e s " > < d 1 p 1 : P a r e n t   z : R e f = " i 9 4 9 6 " / > < d 1 p 1 : U U I D > 5 6 e 8 6 7 1 0 - 9 7 c 4 - 4 e 1 2 - a 8 5 6 - 7 4 3 8 0 7 0 6 3 c 0 8 < / d 1 p 1 : U U I D > < d 1 p 1 : _ e l e m e n t s > < d 2 : a n y T y p e   z : I d = " i 9 4 9 8 "   i : t y p e = " d 1 p 1 : M D M P r o p e r t y " > < d 1 p 1 : N a m e > S i g L e t t e r < / d 1 p 1 : N a m e > < d 1 p 1 : P a r e n t   z : R e f = " i 9 4 9 6 " / > < d 1 p 1 : U U I D > 8 4 c d b 3 9 7 - 0 0 6 8 - 4 3 8 4 - a 8 3 b - f b 6 0 5 d a 9 d a 9 f < / d 1 p 1 : U U I D > < d 1 p 1 : _ p r o p e r t i e s   z : I d = " i 9 4 9 9 "   i : t y p e = " d 1 p 1 : M D M P r o p e r t i e s " > < d 1 p 1 : P a r e n t   z : R e f = " i 9 4 9 8 " / > < d 1 p 1 : U U I D > 1 9 f 2 3 3 1 7 - 9 7 f 0 - 4 2 a a - 8 4 9 7 - 9 e 6 3 0 1 5 3 a 9 f b 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0 0 " > < d 1 p 1 : U U I D > d e b 5 e e e 2 - 3 1 9 d - 4 9 6 b - b 0 c 0 - 7 2 8 4 e a c b b 7 c 5 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4 9 7 " / > < d 1 p 1 : V a l u e   i : t y p e = " d 1 : s t r i n g " > < / d 1 p 1 : V a l u e > < / d 2 : a n y T y p e > < d 2 : a n y T y p e   z : I d = " i 9 5 0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4 9 6 " / > < d 1 p 1 : U U I D > 4 8 3 8 a 5 3 6 - 2 2 d d - 4 5 3 3 - 8 a 6 9 - 5 b 6 3 3 a e 7 3 c c 0 < / d 1 p 1 : U U I D > < d 1 p 1 : C o n t a i n e r   z : R e f = " i 9 4 9 7 " / > < d 1 p 1 : V a l u e   i : t y p e = " d 1 : s t r i n g " > ' T 9 5 ' ! Y : Y 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0 2 " > < d 1 p 1 : U U I D > d 6 2 f a 2 7 5 - 2 8 a 4 - 4 5 8 c - a b 3 0 - 9 c d c 6 3 b a c a b 9 < / d 1 p 1 : U U I D > < d 1 p 1 : _ e l e m e n t s > < d 2 : a n y T y p e   z : R e f = " i 9 4 9 8 " / > < d 2 : a n y T y p e   z : R e f = " i 9 5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0 3 "   i : t y p e = " d 1 p 1 : L a b e l " > < d 1 p 1 : P a r e n t   z : R e f = " i 9 4 9 6 " / > < d 1 p 1 : U U I D > 7 1 e 5 3 9 a 2 - f b 1 d - 4 6 e f - b d 0 9 - 9 1 d 4 8 2 d e 9 1 8 1 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 A l s a c e 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0 4 "   i : t y p e = " d 1 p 1 : E l e m e n t " > < d 1 p 1 : N a m e > F O N G E C I F & a m p ; 3 2 ; & a m p ; 4 5 ; & a m p ; 3 2 ; F A F & a m p ; 4 5 ; T T & a m p ; 3 2 ; & a m p ; 4 5 ; & a m p ; 3 2 ; A q u i t a i n e < / d 1 p 1 : N a m e > < d 1 p 1 : O b j e c t T y p e > E l e m e n t < / d 1 p 1 : O b j e c t T y p e > < d 1 p 1 : P a r e n t   z : R e f = " i 9 3 0 5 " / > < d 1 p 1 : U U I D > a f 4 c a d b 0 - 2 e 7 1 - 4 f 7 1 - a 0 2 c - f f 4 8 1 7 6 7 b 5 a 4 < / d 1 p 1 : U U I D > < d 1 p 1 : _ p r o p e r t i e s   z : I d = " i 9 5 0 5 "   i : t y p e = " d 1 p 1 : M D M P r o p e r t i e s " > < d 1 p 1 : P a r e n t   z : R e f = " i 9 5 0 4 " / > < d 1 p 1 : U U I D > d b 8 0 5 2 a 6 - d 4 6 6 - 4 e d 0 - 8 b 3 6 - 0 d e a c 1 7 6 9 5 5 8 < / d 1 p 1 : U U I D > < d 1 p 1 : _ e l e m e n t s > < d 2 : a n y T y p e   z : I d = " i 9 5 0 6 "   i : t y p e = " d 1 p 1 : M D M P r o p e r t y " > < d 1 p 1 : N a m e > S i g L e t t e r < / d 1 p 1 : N a m e > < d 1 p 1 : P a r e n t   z : R e f = " i 9 5 0 4 " / > < d 1 p 1 : U U I D > f 6 9 5 4 0 6 4 - f 3 a 1 - 4 c 7 c - a 0 d c - 9 c f 4 1 3 7 a 9 a 6 e < / d 1 p 1 : U U I D > < d 1 p 1 : _ p r o p e r t i e s   z : I d = " i 9 5 0 7 "   i : t y p e = " d 1 p 1 : M D M P r o p e r t i e s " > < d 1 p 1 : P a r e n t   z : R e f = " i 9 5 0 6 " / > < d 1 p 1 : U U I D > 8 4 a 4 4 0 a 0 - 4 4 3 8 - 4 b 0 0 - 9 b 6 e - 1 9 6 5 6 7 2 e f 3 f 0 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0 8 " > < d 1 p 1 : U U I D > e a 7 1 0 f 3 4 - 8 e 9 1 - 4 e 7 b - b 2 1 b - 1 e c e 1 d c 2 6 4 6 4 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0 5 " / > < d 1 p 1 : V a l u e   i : t y p e = " d 1 : s t r i n g " > < / d 1 p 1 : V a l u e > < / d 2 : a n y T y p e > < d 2 : a n y T y p e   z : I d = " i 9 5 0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0 4 " / > < d 1 p 1 : U U I D > 6 2 7 1 c d 2 4 - 4 0 0 9 - 4 f 1 c - 9 1 d 6 - 4 e 7 8 8 b 7 4 5 6 e f < / d 1 p 1 : U U I D > < d 1 p 1 : C o n t a i n e r   z : R e f = " i 9 5 0 5 " / > < d 1 p 1 : V a l u e   i : t y p e = " d 1 : s t r i n g " > ' T 9 5 ' ! Z : Z 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1 0 " > < d 1 p 1 : U U I D > b a 3 8 3 7 0 c - d 4 e 8 - 4 2 1 1 - a 0 0 4 - 4 0 6 c 2 b f 0 5 3 d 7 < / d 1 p 1 : U U I D > < d 1 p 1 : _ e l e m e n t s > < d 2 : a n y T y p e   z : R e f = " i 9 5 0 6 " / > < d 2 : a n y T y p e   z : R e f = " i 9 5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1 1 "   i : t y p e = " d 1 p 1 : L a b e l " > < d 1 p 1 : P a r e n t   z : R e f = " i 9 5 0 4 " / > < d 1 p 1 : U U I D > 5 9 4 8 9 5 3 b - f 0 5 9 - 4 8 c 4 - a 9 0 d - b f c a b d 1 b 8 7 a 1 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 A q u i t a i n e 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1 2 "   i : t y p e = " d 1 p 1 : E l e m e n t " > < d 1 p 1 : N a m e > F O N G E C I F & a m p ; 3 2 ; & a m p ; 4 5 ; & a m p ; 3 2 ; F A F & a m p ; 4 5 ; T T & a m p ; 3 2 ; & a m p ; 4 5 ; & a m p ; 3 2 ; A u v e r g n e < / d 1 p 1 : N a m e > < d 1 p 1 : O b j e c t T y p e > E l e m e n t < / d 1 p 1 : O b j e c t T y p e > < d 1 p 1 : P a r e n t   z : R e f = " i 9 3 0 5 " / > < d 1 p 1 : U U I D > 1 d d 0 c 7 4 4 - f 0 b 8 - 4 c 0 7 - a a 3 8 - 7 d d a 4 2 b 4 6 3 e b < / d 1 p 1 : U U I D > < d 1 p 1 : _ p r o p e r t i e s   z : I d = " i 9 5 1 3 "   i : t y p e = " d 1 p 1 : M D M P r o p e r t i e s " > < d 1 p 1 : P a r e n t   z : R e f = " i 9 5 1 2 " / > < d 1 p 1 : U U I D > 8 e c 2 2 2 8 2 - a 6 f 2 - 4 8 4 6 - 8 0 2 5 - 5 f 6 a e e 7 5 2 5 5 9 < / d 1 p 1 : U U I D > < d 1 p 1 : _ e l e m e n t s > < d 2 : a n y T y p e   z : I d = " i 9 5 1 4 "   i : t y p e = " d 1 p 1 : M D M P r o p e r t y " > < d 1 p 1 : N a m e > S i g L e t t e r < / d 1 p 1 : N a m e > < d 1 p 1 : P a r e n t   z : R e f = " i 9 5 1 2 " / > < d 1 p 1 : U U I D > 6 d 1 c b d 5 d - f c 7 c - 4 9 9 b - a b 1 8 - 9 b 9 8 d 2 9 1 7 2 e 3 < / d 1 p 1 : U U I D > < d 1 p 1 : _ p r o p e r t i e s   z : I d = " i 9 5 1 5 "   i : t y p e = " d 1 p 1 : M D M P r o p e r t i e s " > < d 1 p 1 : P a r e n t   z : R e f = " i 9 5 1 4 " / > < d 1 p 1 : U U I D > 6 d a c 8 f 7 2 - 4 3 9 6 - 4 3 d 8 - 8 0 2 a - 2 2 a 0 6 2 f 6 8 0 a a 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1 6 " > < d 1 p 1 : U U I D > a 2 3 f 3 f b 3 - 6 1 0 0 - 4 f 5 8 - 8 3 4 b - 0 e d a d 8 9 f 7 c 0 6 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1 3 " / > < d 1 p 1 : V a l u e   i : t y p e = " d 1 : s t r i n g " > < / d 1 p 1 : V a l u e > < / d 2 : a n y T y p e > < d 2 : a n y T y p e   z : I d = " i 9 5 1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1 2 " / > < d 1 p 1 : U U I D > 2 d 6 7 b 6 2 5 - 3 e f 8 - 4 1 e b - b 3 e 4 - 4 e 3 5 2 0 a c 5 7 7 7 < / d 1 p 1 : U U I D > < d 1 p 1 : C o n t a i n e r   z : R e f = " i 9 5 1 3 " / > < d 1 p 1 : V a l u e   i : t y p e = " d 1 : s t r i n g " > ' T 9 5 ' ! A A : A A 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1 8 " > < d 1 p 1 : U U I D > d c 3 0 8 5 6 6 - b 6 3 d - 4 6 b a - a 2 7 b - 4 a 8 f 8 4 6 a 4 a 5 8 < / d 1 p 1 : U U I D > < d 1 p 1 : _ e l e m e n t s > < d 2 : a n y T y p e   z : R e f = " i 9 5 1 4 " / > < d 2 : a n y T y p e   z : R e f = " i 9 5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1 9 "   i : t y p e = " d 1 p 1 : L a b e l " > < d 1 p 1 : P a r e n t   z : R e f = " i 9 5 1 2 " / > < d 1 p 1 : U U I D > 0 1 c b 9 d 0 7 - e 7 2 8 - 4 1 d 9 - 8 7 0 e - 6 3 1 1 9 7 3 d 7 8 a 2 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 A u v e r g n e 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2 0 "   i : t y p e = " d 1 p 1 : E l e m e n t " > < d 1 p 1 : N a m e > F O N G E C I F & a m p ; 3 2 ; & a m p ; 4 5 ; & a m p ; 3 2 ; F A F & a m p ; 4 5 ; T T & a m p ; 3 2 ; & a m p ; 4 5 ; & a m p ; 3 2 ; B a s s e & a m p ; 4 5 ; N o r m a n d i e < / d 1 p 1 : N a m e > < d 1 p 1 : O b j e c t T y p e > E l e m e n t < / d 1 p 1 : O b j e c t T y p e > < d 1 p 1 : P a r e n t   z : R e f = " i 9 3 0 5 " / > < d 1 p 1 : U U I D > 5 b 0 e 2 9 3 f - 6 3 7 9 - 4 7 5 e - 9 e c 8 - 5 c 2 c 7 d 4 6 c 9 c 3 < / d 1 p 1 : U U I D > < d 1 p 1 : _ p r o p e r t i e s   z : I d = " i 9 5 2 1 "   i : t y p e = " d 1 p 1 : M D M P r o p e r t i e s " > < d 1 p 1 : P a r e n t   z : R e f = " i 9 5 2 0 " / > < d 1 p 1 : U U I D > 1 e b 1 1 3 0 7 - 6 b f 1 - 4 f 6 9 - b 9 a 6 - f 1 d 6 4 8 5 a 1 5 6 3 < / d 1 p 1 : U U I D > < d 1 p 1 : _ e l e m e n t s > < d 2 : a n y T y p e   z : I d = " i 9 5 2 2 "   i : t y p e = " d 1 p 1 : M D M P r o p e r t y " > < d 1 p 1 : N a m e > S i g L e t t e r < / d 1 p 1 : N a m e > < d 1 p 1 : P a r e n t   z : R e f = " i 9 5 2 0 " / > < d 1 p 1 : U U I D > 8 3 f 2 e 3 6 8 - a 7 a e - 4 7 c b - 8 b 0 d - c d 4 7 4 5 4 6 7 9 c 0 < / d 1 p 1 : U U I D > < d 1 p 1 : _ p r o p e r t i e s   z : I d = " i 9 5 2 3 "   i : t y p e = " d 1 p 1 : M D M P r o p e r t i e s " > < d 1 p 1 : P a r e n t   z : R e f = " i 9 5 2 2 " / > < d 1 p 1 : U U I D > f e 2 3 9 4 1 e - d 8 e a - 4 8 e 7 - b 8 2 1 - 0 e c 5 1 4 2 8 6 4 a a 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2 4 " > < d 1 p 1 : U U I D > e 5 8 c 5 e 4 8 - c e 6 c - 4 5 4 1 - b a c d - 8 b 6 f f a 6 c 6 6 6 6 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2 1 " / > < d 1 p 1 : V a l u e   i : t y p e = " d 1 : s t r i n g " > < / d 1 p 1 : V a l u e > < / d 2 : a n y T y p e > < d 2 : a n y T y p e   z : I d = " i 9 5 2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2 0 " / > < d 1 p 1 : U U I D > a 1 5 6 2 e 9 c - 9 1 6 b - 4 5 6 b - b e 5 8 - b f 5 2 8 6 0 d 6 4 e 0 < / d 1 p 1 : U U I D > < d 1 p 1 : C o n t a i n e r   z : R e f = " i 9 5 2 1 " / > < d 1 p 1 : V a l u e   i : t y p e = " d 1 : s t r i n g " > ' T 9 5 ' ! A B : A B 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2 6 " > < d 1 p 1 : U U I D > e 1 c a 4 9 c 6 - 6 2 3 0 - 4 6 c 9 - 8 7 2 8 - c 4 4 f 8 2 b a a 5 9 1 < / d 1 p 1 : U U I D > < d 1 p 1 : _ e l e m e n t s > < d 2 : a n y T y p e   z : R e f = " i 9 5 2 2 " / > < d 2 : a n y T y p e   z : R e f = " i 9 5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2 7 "   i : t y p e = " d 1 p 1 : L a b e l " > < d 1 p 1 : P a r e n t   z : R e f = " i 9 5 2 0 " / > < d 1 p 1 : U U I D > 2 7 b 4 b 6 2 7 - 1 9 6 a - 4 3 c 4 - a f b f - 3 a 9 7 b 5 5 5 0 d 0 2 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 B a s s e - N o r m a n d i e 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2 8 "   i : t y p e = " d 1 p 1 : E l e m e n t " > < d 1 p 1 : N a m e > F O N G E C I F & a m p ; 3 2 ; & a m p ; 4 5 ; & a m p ; 3 2 ; F A F & a m p ; 4 5 ; T T & a m p ; 3 2 ; & a m p ; 4 5 ; & a m p ; 3 2 ; B o u r g o g n e < / d 1 p 1 : N a m e > < d 1 p 1 : O b j e c t T y p e > E l e m e n t < / d 1 p 1 : O b j e c t T y p e > < d 1 p 1 : P a r e n t   z : R e f = " i 9 3 0 5 " / > < d 1 p 1 : U U I D > 3 5 3 9 0 3 8 0 - d 3 0 8 - 4 a 6 0 - b a f 5 - 8 c 0 0 3 1 b 2 0 e 0 c < / d 1 p 1 : U U I D > < d 1 p 1 : _ p r o p e r t i e s   z : I d = " i 9 5 2 9 "   i : t y p e = " d 1 p 1 : M D M P r o p e r t i e s " > < d 1 p 1 : P a r e n t   z : R e f = " i 9 5 2 8 " / > < d 1 p 1 : U U I D > 3 5 2 0 f a f 6 - 8 4 2 4 - 4 c e 8 - 9 7 c d - 8 a 6 9 8 b 1 7 e 4 8 d < / d 1 p 1 : U U I D > < d 1 p 1 : _ e l e m e n t s > < d 2 : a n y T y p e   z : I d = " i 9 5 3 0 "   i : t y p e = " d 1 p 1 : M D M P r o p e r t y " > < d 1 p 1 : N a m e > S i g L e t t e r < / d 1 p 1 : N a m e > < d 1 p 1 : P a r e n t   z : R e f = " i 9 5 2 8 " / > < d 1 p 1 : U U I D > 1 7 8 3 d 9 c 6 - d 1 5 1 - 4 1 0 f - a 5 a 8 - 2 0 c 9 7 e 4 2 7 7 6 c < / d 1 p 1 : U U I D > < d 1 p 1 : _ p r o p e r t i e s   z : I d = " i 9 5 3 1 "   i : t y p e = " d 1 p 1 : M D M P r o p e r t i e s " > < d 1 p 1 : P a r e n t   z : R e f = " i 9 5 3 0 " / > < d 1 p 1 : U U I D > 4 d 0 f b 0 b 7 - 3 1 8 f - 4 a c 8 - 8 5 2 9 - f 0 6 9 9 8 f 2 6 3 d a 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3 2 " > < d 1 p 1 : U U I D > 0 5 b f 1 f f 1 - 3 3 5 f - 4 a 5 f - a e 8 a - 3 c d 5 2 e 4 6 a 6 a a 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2 9 " / > < d 1 p 1 : V a l u e   i : t y p e = " d 1 : s t r i n g " > < / d 1 p 1 : V a l u e > < / d 2 : a n y T y p e > < d 2 : a n y T y p e   z : I d = " i 9 5 3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2 8 " / > < d 1 p 1 : U U I D > 8 1 7 7 c 8 e 0 - 3 c 5 f - 4 7 5 0 - b 3 3 4 - 2 4 0 5 0 b 8 6 b 3 d 8 < / d 1 p 1 : U U I D > < d 1 p 1 : C o n t a i n e r   z : R e f = " i 9 5 2 9 " / > < d 1 p 1 : V a l u e   i : t y p e = " d 1 : s t r i n g " > ' T 9 5 ' ! A C : A C 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3 4 " > < d 1 p 1 : U U I D > b b 9 1 a d 4 4 - 3 1 4 0 - 4 6 1 b - 9 a 5 9 - 2 5 1 2 9 e 5 e e f 2 c < / d 1 p 1 : U U I D > < d 1 p 1 : _ e l e m e n t s > < d 2 : a n y T y p e   z : R e f = " i 9 5 3 0 " / > < d 2 : a n y T y p e   z : R e f = " i 9 5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3 5 "   i : t y p e = " d 1 p 1 : L a b e l " > < d 1 p 1 : P a r e n t   z : R e f = " i 9 5 2 8 " / > < d 1 p 1 : U U I D > a 8 e 2 0 5 9 a - c 7 9 9 - 4 4 c 1 - b f a 5 - e 6 7 7 5 b 8 3 1 1 b d 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 B o u r g o g n e 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3 6 "   i : t y p e = " d 1 p 1 : E l e m e n t " > < d 1 p 1 : N a m e > F O N G E C I F & a m p ; 3 2 ; & a m p ; 4 5 ; & a m p ; 3 2 ; F A F & a m p ; 4 5 ; T T & a m p ; 3 2 ; & a m p ; 4 5 ; & a m p ; 3 2 ; B r e t a g n e < / d 1 p 1 : N a m e > < d 1 p 1 : O b j e c t T y p e > E l e m e n t < / d 1 p 1 : O b j e c t T y p e > < d 1 p 1 : P a r e n t   z : R e f = " i 9 3 0 5 " / > < d 1 p 1 : U U I D > d b 8 2 d 3 a d - 1 0 b 2 - 4 a 5 6 - 8 1 2 2 - a 1 2 9 a 6 b 5 4 4 b 5 < / d 1 p 1 : U U I D > < d 1 p 1 : _ p r o p e r t i e s   z : I d = " i 9 5 3 7 "   i : t y p e = " d 1 p 1 : M D M P r o p e r t i e s " > < d 1 p 1 : P a r e n t   z : R e f = " i 9 5 3 6 " / > < d 1 p 1 : U U I D > 1 1 4 f d 7 b b - 5 f d 7 - 4 c 2 1 - b 6 f d - 9 3 d 1 d 2 3 2 c d 6 d < / d 1 p 1 : U U I D > < d 1 p 1 : _ e l e m e n t s > < d 2 : a n y T y p e   z : I d = " i 9 5 3 8 "   i : t y p e = " d 1 p 1 : M D M P r o p e r t y " > < d 1 p 1 : N a m e > S i g L e t t e r < / d 1 p 1 : N a m e > < d 1 p 1 : P a r e n t   z : R e f = " i 9 5 3 6 " / > < d 1 p 1 : U U I D > 1 9 c 4 3 3 4 4 - b 8 4 1 - 4 a 1 6 - a f f a - e 3 a a c 1 7 0 8 0 2 6 < / d 1 p 1 : U U I D > < d 1 p 1 : _ p r o p e r t i e s   z : I d = " i 9 5 3 9 "   i : t y p e = " d 1 p 1 : M D M P r o p e r t i e s " > < d 1 p 1 : P a r e n t   z : R e f = " i 9 5 3 8 " / > < d 1 p 1 : U U I D > e 1 3 2 5 1 8 3 - 0 6 7 9 - 4 7 c 1 - b f 2 c - 8 1 9 0 4 c 1 6 9 c 6 a 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4 0 " > < d 1 p 1 : U U I D > f 2 5 4 1 c a b - 7 c a 0 - 4 9 b a - 8 8 d d - a 4 8 3 3 2 b 4 d 5 6 8 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3 7 " / > < d 1 p 1 : V a l u e   i : t y p e = " d 1 : s t r i n g " > < / d 1 p 1 : V a l u e > < / d 2 : a n y T y p e > < d 2 : a n y T y p e   z : I d = " i 9 5 4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3 6 " / > < d 1 p 1 : U U I D > 7 2 d 2 4 d c a - 1 9 2 7 - 4 f 3 a - b 7 2 c - a d e c 3 e c 6 7 c 1 a < / d 1 p 1 : U U I D > < d 1 p 1 : C o n t a i n e r   z : R e f = " i 9 5 3 7 " / > < d 1 p 1 : V a l u e   i : t y p e = " d 1 : s t r i n g " > ' T 9 5 ' ! A D : A D 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4 2 " > < d 1 p 1 : U U I D > 3 9 d 2 e 4 8 f - 7 0 7 f - 4 f f 4 - a e 6 4 - 6 f 9 5 4 c e 9 f 3 e 0 < / d 1 p 1 : U U I D > < d 1 p 1 : _ e l e m e n t s > < d 2 : a n y T y p e   z : R e f = " i 9 5 3 8 " / > < d 2 : a n y T y p e   z : R e f = " i 9 5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4 3 "   i : t y p e = " d 1 p 1 : L a b e l " > < d 1 p 1 : P a r e n t   z : R e f = " i 9 5 3 6 " / > < d 1 p 1 : U U I D > b 0 4 2 a 9 6 1 - 8 1 5 6 - 4 e 4 c - 9 9 2 4 - b 1 4 4 3 3 7 3 5 d 0 c 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 B r e t a g n e 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4 4 "   i : t y p e = " d 1 p 1 : E l e m e n t " > < d 1 p 1 : N a m e > F O N G E C I F & a m p ; 3 2 ; & a m p ; 4 5 ; & a m p ; 3 2 ; F A F & a m p ; 4 5 ; T T & a m p ; 3 2 ; & a m p ; 4 5 ; & a m p ; 3 2 ; C e n t r e < / d 1 p 1 : N a m e > < d 1 p 1 : O b j e c t T y p e > E l e m e n t < / d 1 p 1 : O b j e c t T y p e > < d 1 p 1 : P a r e n t   z : R e f = " i 9 3 0 5 " / > < d 1 p 1 : U U I D > e 4 2 b 4 6 e 9 - 2 8 9 e - 4 7 4 4 - 9 d d b - 0 5 5 6 8 9 7 d 1 a 5 a < / d 1 p 1 : U U I D > < d 1 p 1 : _ p r o p e r t i e s   z : I d = " i 9 5 4 5 "   i : t y p e = " d 1 p 1 : M D M P r o p e r t i e s " > < d 1 p 1 : P a r e n t   z : R e f = " i 9 5 4 4 " / > < d 1 p 1 : U U I D > c 0 7 0 1 7 0 d - 4 7 5 6 - 4 0 e 2 - b 0 b b - 4 9 0 f e f 8 7 b c b 3 < / d 1 p 1 : U U I D > < d 1 p 1 : _ e l e m e n t s > < d 2 : a n y T y p e   z : I d = " i 9 5 4 6 "   i : t y p e = " d 1 p 1 : M D M P r o p e r t y " > < d 1 p 1 : N a m e > S i g L e t t e r < / d 1 p 1 : N a m e > < d 1 p 1 : P a r e n t   z : R e f = " i 9 5 4 4 " / > < d 1 p 1 : U U I D > 1 6 f 7 8 8 8 4 - e 5 2 b - 4 c f c - 9 9 2 d - c 7 b b 1 f d 6 d d e c < / d 1 p 1 : U U I D > < d 1 p 1 : _ p r o p e r t i e s   z : I d = " i 9 5 4 7 "   i : t y p e = " d 1 p 1 : M D M P r o p e r t i e s " > < d 1 p 1 : P a r e n t   z : R e f = " i 9 5 4 6 " / > < d 1 p 1 : U U I D > c c b 6 7 3 8 a - f e 9 8 - 4 8 c b - 9 0 8 2 - d 8 7 7 9 9 2 c 2 d 0 5 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4 8 " > < d 1 p 1 : U U I D > b 4 0 0 b 1 3 0 - 5 b 6 2 - 4 a d 7 - b 6 c a - 7 c d 2 e 4 d a 8 b 0 7 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4 5 " / > < d 1 p 1 : V a l u e   i : t y p e = " d 1 : s t r i n g " > < / d 1 p 1 : V a l u e > < / d 2 : a n y T y p e > < d 2 : a n y T y p e   z : I d = " i 9 5 4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4 4 " / > < d 1 p 1 : U U I D > f 3 7 b 6 7 0 d - 8 0 6 2 - 4 1 2 1 - a c 2 c - 2 7 4 4 2 2 5 0 f a 2 3 < / d 1 p 1 : U U I D > < d 1 p 1 : C o n t a i n e r   z : R e f = " i 9 5 4 5 " / > < d 1 p 1 : V a l u e   i : t y p e = " d 1 : s t r i n g " > ' T 9 5 ' ! A E : A E 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5 0 " > < d 1 p 1 : U U I D > b e b 2 e d e 2 - 6 1 2 c - 4 1 6 4 - 9 4 8 a - 4 5 0 9 6 f 2 5 0 d 5 e < / d 1 p 1 : U U I D > < d 1 p 1 : _ e l e m e n t s > < d 2 : a n y T y p e   z : R e f = " i 9 5 4 6 " / > < d 2 : a n y T y p e   z : R e f = " i 9 5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5 1 "   i : t y p e = " d 1 p 1 : L a b e l " > < d 1 p 1 : P a r e n t   z : R e f = " i 9 5 4 4 " / > < d 1 p 1 : U U I D > c 2 d 6 2 1 2 a - a 7 4 e - 4 9 c b - a d c 4 - 0 e e b 3 2 f 3 9 3 5 9 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 C e n t r e 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5 2 "   i : t y p e = " d 1 p 1 : E l e m e n t " > < d 1 p 1 : N a m e > F O N G E C I F & a m p ; 3 2 ; & a m p ; 4 5 ; & a m p ; 3 2 ; F A F & a m p ; 4 5 ; T T & a m p ; 3 2 ; & a m p ; 4 5 ; & a m p ; 3 2 ; C h a m p a g n e & a m p ; 4 5 ; A r d e n n e < / d 1 p 1 : N a m e > < d 1 p 1 : O b j e c t T y p e > E l e m e n t < / d 1 p 1 : O b j e c t T y p e > < d 1 p 1 : P a r e n t   z : R e f = " i 9 3 0 5 " / > < d 1 p 1 : U U I D > 9 a a 0 2 9 d 0 - 4 f 5 0 - 4 9 7 5 - 8 9 c 8 - a 5 9 9 2 f c 7 b c 0 a < / d 1 p 1 : U U I D > < d 1 p 1 : _ p r o p e r t i e s   z : I d = " i 9 5 5 3 "   i : t y p e = " d 1 p 1 : M D M P r o p e r t i e s " > < d 1 p 1 : P a r e n t   z : R e f = " i 9 5 5 2 " / > < d 1 p 1 : U U I D > 1 2 d 4 1 c c 3 - 8 e b 0 - 4 7 8 0 - a a b 7 - 7 e 2 9 c f 3 e 6 6 6 d < / d 1 p 1 : U U I D > < d 1 p 1 : _ e l e m e n t s > < d 2 : a n y T y p e   z : I d = " i 9 5 5 4 "   i : t y p e = " d 1 p 1 : M D M P r o p e r t y " > < d 1 p 1 : N a m e > S i g L e t t e r < / d 1 p 1 : N a m e > < d 1 p 1 : P a r e n t   z : R e f = " i 9 5 5 2 " / > < d 1 p 1 : U U I D > 8 a e a 6 a d b - 1 9 0 9 - 4 6 8 e - a 1 a b - 1 7 0 6 1 f b b 1 5 b b < / d 1 p 1 : U U I D > < d 1 p 1 : _ p r o p e r t i e s   z : I d = " i 9 5 5 5 "   i : t y p e = " d 1 p 1 : M D M P r o p e r t i e s " > < d 1 p 1 : P a r e n t   z : R e f = " i 9 5 5 4 " / > < d 1 p 1 : U U I D > 5 6 a 4 e 8 a c - 5 d c 8 - 4 9 f d - 8 0 d f - 7 4 6 2 3 a f c 7 7 4 d 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5 6 " > < d 1 p 1 : U U I D > 3 1 9 f 5 2 7 2 - 2 3 d 0 - 4 6 8 8 - b 3 7 7 - 7 8 4 b 6 9 7 d 6 3 8 0 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5 3 " / > < d 1 p 1 : V a l u e   i : t y p e = " d 1 : s t r i n g " > < / d 1 p 1 : V a l u e > < / d 2 : a n y T y p e > < d 2 : a n y T y p e   z : I d = " i 9 5 5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5 2 " / > < d 1 p 1 : U U I D > 9 4 a 0 f e 6 0 - 3 f 5 e - 4 a c c - a b 7 a - 0 0 f b 9 b f 6 8 f 3 0 < / d 1 p 1 : U U I D > < d 1 p 1 : C o n t a i n e r   z : R e f = " i 9 5 5 3 " / > < d 1 p 1 : V a l u e   i : t y p e = " d 1 : s t r i n g " > ' T 9 5 ' ! A F : A F 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5 8 " > < d 1 p 1 : U U I D > 8 c 6 8 a 9 4 1 - 2 6 7 c - 4 5 0 3 - 8 3 1 d - 7 1 8 e 0 3 9 4 6 9 9 6 < / d 1 p 1 : U U I D > < d 1 p 1 : _ e l e m e n t s > < d 2 : a n y T y p e   z : R e f = " i 9 5 5 4 " / > < d 2 : a n y T y p e   z : R e f = " i 9 5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5 9 "   i : t y p e = " d 1 p 1 : L a b e l " > < d 1 p 1 : P a r e n t   z : R e f = " i 9 5 5 2 " / > < d 1 p 1 : U U I D > d 0 2 c 7 2 9 5 - f c a 4 - 4 7 a 5 - b 8 2 7 - 3 9 a d d e d 9 9 6 e 4 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 C h a m p a g n e - A r d e n n e 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6 0 "   i : t y p e = " d 1 p 1 : E l e m e n t " > < d 1 p 1 : N a m e > F O N G E C I F & a m p ; 3 2 ; & a m p ; 4 5 ; & a m p ; 3 2 ; F A F & a m p ; 4 5 ; T T & a m p ; 3 2 ; & a m p ; 4 5 ; & a m p ; 3 2 ; C o r s e < / d 1 p 1 : N a m e > < d 1 p 1 : O b j e c t T y p e > E l e m e n t < / d 1 p 1 : O b j e c t T y p e > < d 1 p 1 : P a r e n t   z : R e f = " i 9 3 0 5 " / > < d 1 p 1 : U U I D > d 0 c 6 e 8 a 2 - d 8 3 4 - 4 5 2 5 - 8 8 8 5 - e 7 8 5 6 d 5 d b c a 2 < / d 1 p 1 : U U I D > < d 1 p 1 : _ p r o p e r t i e s   z : I d = " i 9 5 6 1 "   i : t y p e = " d 1 p 1 : M D M P r o p e r t i e s " > < d 1 p 1 : P a r e n t   z : R e f = " i 9 5 6 0 " / > < d 1 p 1 : U U I D > 3 6 c c 9 0 c 7 - 6 f d a - 4 3 9 a - a 3 6 a - 4 c 2 3 b 3 b e 1 f 7 4 < / d 1 p 1 : U U I D > < d 1 p 1 : _ e l e m e n t s > < d 2 : a n y T y p e   z : I d = " i 9 5 6 2 "   i : t y p e = " d 1 p 1 : M D M P r o p e r t y " > < d 1 p 1 : N a m e > S i g L e t t e r < / d 1 p 1 : N a m e > < d 1 p 1 : P a r e n t   z : R e f = " i 9 5 6 0 " / > < d 1 p 1 : U U I D > 4 c a 4 0 0 3 f - a 9 d c - 4 8 c f - a 3 8 e - 0 8 8 b 9 e 7 5 7 0 7 e < / d 1 p 1 : U U I D > < d 1 p 1 : _ p r o p e r t i e s   z : I d = " i 9 5 6 3 "   i : t y p e = " d 1 p 1 : M D M P r o p e r t i e s " > < d 1 p 1 : P a r e n t   z : R e f = " i 9 5 6 2 " / > < d 1 p 1 : U U I D > 5 7 2 e 1 8 3 e - d 7 2 1 - 4 c 7 9 - b 6 b 2 - 9 1 f f d 4 d 3 f 6 0 6 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6 4 " > < d 1 p 1 : U U I D > 4 6 d 6 7 2 e 6 - f 2 8 0 - 4 9 e f - 9 0 5 5 - 2 0 c e b 3 4 c 6 1 2 d 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6 1 " / > < d 1 p 1 : V a l u e   i : t y p e = " d 1 : s t r i n g " > < / d 1 p 1 : V a l u e > < / d 2 : a n y T y p e > < d 2 : a n y T y p e   z : I d = " i 9 5 6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6 0 " / > < d 1 p 1 : U U I D > a 9 2 2 e b 9 7 - 2 3 9 0 - 4 c 7 5 - b a 5 9 - a 7 0 a 0 9 5 2 a 7 1 f < / d 1 p 1 : U U I D > < d 1 p 1 : C o n t a i n e r   z : R e f = " i 9 5 6 1 " / > < d 1 p 1 : V a l u e   i : t y p e = " d 1 : s t r i n g " > ' T 9 5 ' ! A G : A G 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6 6 " > < d 1 p 1 : U U I D > 6 6 5 9 6 9 8 d - 9 c a 0 - 4 1 6 5 - a 7 7 3 - 1 5 7 7 2 8 1 6 3 0 d 8 < / d 1 p 1 : U U I D > < d 1 p 1 : _ e l e m e n t s > < d 2 : a n y T y p e   z : R e f = " i 9 5 6 2 " / > < d 2 : a n y T y p e   z : R e f = " i 9 5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6 7 "   i : t y p e = " d 1 p 1 : L a b e l " > < d 1 p 1 : P a r e n t   z : R e f = " i 9 5 6 0 " / > < d 1 p 1 : U U I D > 5 4 a 4 2 f c 3 - 3 8 a 9 - 4 5 1 4 - 9 5 1 3 - f 4 1 7 6 8 0 3 3 c a 4 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 C o r s e 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6 8 "   i : t y p e = " d 1 p 1 : E l e m e n t " > < d 1 p 1 : N a m e > F O N G E C I F & a m p ; 3 2 ; & a m p ; 4 5 ; & a m p ; 3 2 ; F A F & a m p ; 4 5 ; T T & a m p ; 3 2 ; & a m p ; 4 5 ; & a m p ; 3 2 ; F A F & a m p ; 4 5 ; T T < / d 1 p 1 : N a m e > < d 1 p 1 : O b j e c t T y p e > E l e m e n t < / d 1 p 1 : O b j e c t T y p e > < d 1 p 1 : P a r e n t   z : R e f = " i 9 3 0 5 " / > < d 1 p 1 : U U I D > 1 d e d 5 b 1 6 - 9 d 6 4 - 4 d 0 1 - a 5 3 2 - 7 c f 7 3 5 1 9 f a 0 1 < / d 1 p 1 : U U I D > < d 1 p 1 : _ p r o p e r t i e s   z : I d = " i 9 5 6 9 "   i : t y p e = " d 1 p 1 : M D M P r o p e r t i e s " > < d 1 p 1 : P a r e n t   z : R e f = " i 9 5 6 8 " / > < d 1 p 1 : U U I D > e 6 7 0 3 8 b c - c 2 8 c - 4 8 a a - 9 b 4 1 - c d 3 1 e 1 a 9 8 b a 4 < / d 1 p 1 : U U I D > < d 1 p 1 : _ e l e m e n t s > < d 2 : a n y T y p e   z : I d = " i 9 5 7 0 "   i : t y p e = " d 1 p 1 : M D M P r o p e r t y " > < d 1 p 1 : N a m e > S i g L e t t e r < / d 1 p 1 : N a m e > < d 1 p 1 : P a r e n t   z : R e f = " i 9 5 6 8 " / > < d 1 p 1 : U U I D > 7 7 7 4 9 a 7 f - 0 d 0 7 - 4 6 f 1 - b d 1 6 - d e 8 3 d a 9 a 8 1 e 3 < / d 1 p 1 : U U I D > < d 1 p 1 : _ p r o p e r t i e s   z : I d = " i 9 5 7 1 "   i : t y p e = " d 1 p 1 : M D M P r o p e r t i e s " > < d 1 p 1 : P a r e n t   z : R e f = " i 9 5 7 0 " / > < d 1 p 1 : U U I D > 9 a 2 1 c f e 2 - 4 c b 8 - 4 d 2 e - 8 f 4 e - 8 e 1 b 1 a e e 0 e c 8 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7 2 " > < d 1 p 1 : U U I D > 9 1 e 3 e 0 3 3 - 4 b 1 0 - 4 6 0 1 - a 9 d e - 2 9 e b b e 2 0 f d e f 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6 9 " / > < d 1 p 1 : V a l u e   i : t y p e = " d 1 : s t r i n g " > < / d 1 p 1 : V a l u e > < / d 2 : a n y T y p e > < d 2 : a n y T y p e   z : I d = " i 9 5 7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6 8 " / > < d 1 p 1 : U U I D > 9 0 b b 5 8 9 a - 6 4 4 c - 4 e 1 7 - a c 3 4 - d 3 6 4 3 a 8 c 6 1 1 c < / d 1 p 1 : U U I D > < d 1 p 1 : C o n t a i n e r   z : R e f = " i 9 5 6 9 " / > < d 1 p 1 : V a l u e   i : t y p e = " d 1 : s t r i n g " > ' T 9 5 ' ! A H : A H 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7 4 " > < d 1 p 1 : U U I D > 5 e f 8 a c e d - 5 c 1 0 - 4 0 d 4 - 9 2 1 3 - 1 f 9 0 e 4 0 8 4 f c 3 < / d 1 p 1 : U U I D > < d 1 p 1 : _ e l e m e n t s > < d 2 : a n y T y p e   z : R e f = " i 9 5 7 0 " / > < d 2 : a n y T y p e   z : R e f = " i 9 5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7 5 "   i : t y p e = " d 1 p 1 : L a b e l " > < d 1 p 1 : P a r e n t   z : R e f = " i 9 5 6 8 " / > < d 1 p 1 : U U I D > 6 d b 4 6 7 8 c - 6 a d 1 - 4 2 a 2 - b a c 5 - 5 2 e b e 5 e 6 4 b c 1 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 F A F - T T 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7 6 "   i : t y p e = " d 1 p 1 : E l e m e n t " > < d 1 p 1 : N a m e > F O N G E C I F & a m p ; 3 2 ; & a m p ; 4 5 ; & a m p ; 3 2 ; F A F & a m p ; 4 5 ; T T & a m p ; 3 2 ; & a m p ; 4 5 ; & a m p ; 3 2 ; F r a n c h e & a m p ; 4 5 ; C o m t & a m p ; 2 3 3 ; < / d 1 p 1 : N a m e > < d 1 p 1 : O b j e c t T y p e > E l e m e n t < / d 1 p 1 : O b j e c t T y p e > < d 1 p 1 : P a r e n t   z : R e f = " i 9 3 0 5 " / > < d 1 p 1 : U U I D > 5 6 7 e c 4 c 7 - 8 d 7 0 - 4 a 7 8 - 8 7 7 c - e b 7 d 4 0 b 9 b 1 4 b < / d 1 p 1 : U U I D > < d 1 p 1 : _ p r o p e r t i e s   z : I d = " i 9 5 7 7 "   i : t y p e = " d 1 p 1 : M D M P r o p e r t i e s " > < d 1 p 1 : P a r e n t   z : R e f = " i 9 5 7 6 " / > < d 1 p 1 : U U I D > 7 9 b 9 f 9 e b - 3 6 d 1 - 4 6 7 a - 9 5 1 f - d 5 1 8 f 4 5 2 0 d 4 7 < / d 1 p 1 : U U I D > < d 1 p 1 : _ e l e m e n t s > < d 2 : a n y T y p e   z : I d = " i 9 5 7 8 "   i : t y p e = " d 1 p 1 : M D M P r o p e r t y " > < d 1 p 1 : N a m e > S i g L e t t e r < / d 1 p 1 : N a m e > < d 1 p 1 : P a r e n t   z : R e f = " i 9 5 7 6 " / > < d 1 p 1 : U U I D > f b b 1 7 2 7 b - b 0 4 a - 4 6 d 4 - a 2 a c - c 2 5 9 b 3 3 f 4 3 3 8 < / d 1 p 1 : U U I D > < d 1 p 1 : _ p r o p e r t i e s   z : I d = " i 9 5 7 9 "   i : t y p e = " d 1 p 1 : M D M P r o p e r t i e s " > < d 1 p 1 : P a r e n t   z : R e f = " i 9 5 7 8 " / > < d 1 p 1 : U U I D > 4 8 b c 9 6 5 3 - 1 0 c 5 - 4 2 6 b - a f f b - 7 7 e e 2 2 7 7 7 6 1 4 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8 0 " > < d 1 p 1 : U U I D > 6 9 d 2 d 2 8 1 - 5 f d d - 4 2 3 3 - b 7 e 9 - c 1 d d a 7 4 9 9 2 a 2 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7 7 " / > < d 1 p 1 : V a l u e   i : t y p e = " d 1 : s t r i n g " > < / d 1 p 1 : V a l u e > < / d 2 : a n y T y p e > < d 2 : a n y T y p e   z : I d = " i 9 5 8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7 6 " / > < d 1 p 1 : U U I D > 8 9 3 9 e b d a - 8 e e c - 4 1 7 d - 8 b e d - 8 7 d 6 4 8 b 7 6 b 7 f < / d 1 p 1 : U U I D > < d 1 p 1 : C o n t a i n e r   z : R e f = " i 9 5 7 7 " / > < d 1 p 1 : V a l u e   i : t y p e = " d 1 : s t r i n g " > ' T 9 5 ' ! A I : A I 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8 2 " > < d 1 p 1 : U U I D > 4 4 2 a 5 7 a 0 - 0 e 0 6 - 4 6 3 9 - b 4 b 3 - a 8 f c 3 9 e 1 4 c 0 4 < / d 1 p 1 : U U I D > < d 1 p 1 : _ e l e m e n t s > < d 2 : a n y T y p e   z : R e f = " i 9 5 7 8 " / > < d 2 : a n y T y p e   z : R e f = " i 9 5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8 3 "   i : t y p e = " d 1 p 1 : L a b e l " > < d 1 p 1 : P a r e n t   z : R e f = " i 9 5 7 6 " / > < d 1 p 1 : U U I D > 3 5 6 0 4 d f e - a 0 c 3 - 4 b b 1 - b 7 a e - d c 3 1 8 c a 2 9 1 a 8 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 F r a n c h e - C o m t � 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8 4 "   i : t y p e = " d 1 p 1 : E l e m e n t " > < d 1 p 1 : N a m e > F O N G E C I F & a m p ; 3 2 ; & a m p ; 4 5 ; & a m p ; 3 2 ; F A F & a m p ; 4 5 ; T T & a m p ; 3 2 ; & a m p ; 4 5 ; & a m p ; 3 2 ; G u a d e l o u p e < / d 1 p 1 : N a m e > < d 1 p 1 : O b j e c t T y p e > E l e m e n t < / d 1 p 1 : O b j e c t T y p e > < d 1 p 1 : P a r e n t   z : R e f = " i 9 3 0 5 " / > < d 1 p 1 : U U I D > 1 8 3 6 b 8 2 b - a 3 d 7 - 4 0 0 7 - 8 3 3 d - d e 4 9 a 4 c b 3 1 f 3 < / d 1 p 1 : U U I D > < d 1 p 1 : _ p r o p e r t i e s   z : I d = " i 9 5 8 5 "   i : t y p e = " d 1 p 1 : M D M P r o p e r t i e s " > < d 1 p 1 : P a r e n t   z : R e f = " i 9 5 8 4 " / > < d 1 p 1 : U U I D > f 4 5 7 3 8 b f - 3 a f a - 4 f 9 f - 8 1 8 3 - a 3 7 d 7 f a 9 9 5 d 6 < / d 1 p 1 : U U I D > < d 1 p 1 : _ e l e m e n t s > < d 2 : a n y T y p e   z : I d = " i 9 5 8 6 "   i : t y p e = " d 1 p 1 : M D M P r o p e r t y " > < d 1 p 1 : N a m e > S i g L e t t e r < / d 1 p 1 : N a m e > < d 1 p 1 : P a r e n t   z : R e f = " i 9 5 8 4 " / > < d 1 p 1 : U U I D > f b f 4 0 b 6 1 - d b f b - 4 6 c 6 - b 5 4 3 - 2 d 6 1 6 9 7 a 3 9 1 e < / d 1 p 1 : U U I D > < d 1 p 1 : _ p r o p e r t i e s   z : I d = " i 9 5 8 7 "   i : t y p e = " d 1 p 1 : M D M P r o p e r t i e s " > < d 1 p 1 : P a r e n t   z : R e f = " i 9 5 8 6 " / > < d 1 p 1 : U U I D > 4 1 f 1 0 2 9 4 - d b 8 f - 4 8 b 4 - a 4 7 c - f e 2 e 8 3 1 f 7 f a 4 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8 8 " > < d 1 p 1 : U U I D > 7 4 e 0 e 2 8 4 - 1 8 3 7 - 4 d 2 2 - 8 6 b 5 - 7 b 0 1 e 0 b c f 6 c 3 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8 5 " / > < d 1 p 1 : V a l u e   i : t y p e = " d 1 : s t r i n g " > < / d 1 p 1 : V a l u e > < / d 2 : a n y T y p e > < d 2 : a n y T y p e   z : I d = " i 9 5 8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8 4 " / > < d 1 p 1 : U U I D > e 7 d 9 9 2 7 7 - b 6 d 3 - 4 a 5 7 - 9 e 9 a - 1 8 2 5 0 4 d 4 9 2 b 0 < / d 1 p 1 : U U I D > < d 1 p 1 : C o n t a i n e r   z : R e f = " i 9 5 8 5 " / > < d 1 p 1 : V a l u e   i : t y p e = " d 1 : s t r i n g " > ' T 9 5 ' ! A J : A J 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9 0 " > < d 1 p 1 : U U I D > d 2 d 7 b 6 3 a - 8 e 1 8 - 4 c 7 e - 9 b 3 f - 7 3 c 6 e c 9 4 b b 8 5 < / d 1 p 1 : U U I D > < d 1 p 1 : _ e l e m e n t s > < d 2 : a n y T y p e   z : R e f = " i 9 5 8 6 " / > < d 2 : a n y T y p e   z : R e f = " i 9 5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9 1 "   i : t y p e = " d 1 p 1 : L a b e l " > < d 1 p 1 : P a r e n t   z : R e f = " i 9 5 8 4 " / > < d 1 p 1 : U U I D > e b c 4 5 6 8 e - 7 e 2 7 - 4 6 4 7 - a e 8 3 - 2 4 f 9 0 b 1 f 4 7 8 a 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 G u a d e l o u p e 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5 9 2 "   i : t y p e = " d 1 p 1 : E l e m e n t " > < d 1 p 1 : N a m e > F O N G E C I F & a m p ; 3 2 ; & a m p ; 4 5 ; & a m p ; 3 2 ; F A F & a m p ; 4 5 ; T T & a m p ; 3 2 ; & a m p ; 4 5 ; & a m p ; 3 2 ; G u y a n e < / d 1 p 1 : N a m e > < d 1 p 1 : O b j e c t T y p e > E l e m e n t < / d 1 p 1 : O b j e c t T y p e > < d 1 p 1 : P a r e n t   z : R e f = " i 9 3 0 5 " / > < d 1 p 1 : U U I D > 3 6 2 e 5 8 8 3 - a e f e - 4 4 9 e - 9 8 9 a - 0 0 6 c e b 6 a 7 2 a 3 < / d 1 p 1 : U U I D > < d 1 p 1 : _ p r o p e r t i e s   z : I d = " i 9 5 9 3 "   i : t y p e = " d 1 p 1 : M D M P r o p e r t i e s " > < d 1 p 1 : P a r e n t   z : R e f = " i 9 5 9 2 " / > < d 1 p 1 : U U I D > 2 d 6 e 6 d 3 d - 9 0 7 d - 4 7 2 c - b 9 d 0 - 6 0 2 4 e f 3 b 6 d 9 b < / d 1 p 1 : U U I D > < d 1 p 1 : _ e l e m e n t s > < d 2 : a n y T y p e   z : I d = " i 9 5 9 4 "   i : t y p e = " d 1 p 1 : M D M P r o p e r t y " > < d 1 p 1 : N a m e > S i g L e t t e r < / d 1 p 1 : N a m e > < d 1 p 1 : P a r e n t   z : R e f = " i 9 5 9 2 " / > < d 1 p 1 : U U I D > f 4 0 7 8 8 e c - 5 7 8 3 - 4 5 8 2 - 9 0 b 6 - b c 8 9 b e e 0 9 1 6 d < / d 1 p 1 : U U I D > < d 1 p 1 : _ p r o p e r t i e s   z : I d = " i 9 5 9 5 "   i : t y p e = " d 1 p 1 : M D M P r o p e r t i e s " > < d 1 p 1 : P a r e n t   z : R e f = " i 9 5 9 4 " / > < d 1 p 1 : U U I D > 8 9 a 0 9 d b f - 4 d 0 3 - 4 8 0 9 - a d 3 5 - 9 3 e 9 0 1 c 6 b 9 a e 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5 9 6 " > < d 1 p 1 : U U I D > 6 0 8 a a 8 f c - 6 6 9 8 - 4 d 0 3 - 9 4 b 4 - 0 9 6 9 0 f 3 4 0 b b 1 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5 9 3 " / > < d 1 p 1 : V a l u e   i : t y p e = " d 1 : s t r i n g " > < / d 1 p 1 : V a l u e > < / d 2 : a n y T y p e > < d 2 : a n y T y p e   z : I d = " i 9 5 9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5 9 2 " / > < d 1 p 1 : U U I D > f d d b 8 f 0 7 - c 4 b c - 4 6 d f - b f d 8 - c a 0 a 2 1 9 b 4 3 f e < / d 1 p 1 : U U I D > < d 1 p 1 : C o n t a i n e r   z : R e f = " i 9 5 9 3 " / > < d 1 p 1 : V a l u e   i : t y p e = " d 1 : s t r i n g " > ' T 9 5 ' ! A K : A K 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5 9 8 " > < d 1 p 1 : U U I D > 9 4 d 8 b 9 9 0 - 9 c 1 e - 4 6 9 5 - 9 3 4 f - f d e 6 7 0 b 9 2 3 d d < / d 1 p 1 : U U I D > < d 1 p 1 : _ e l e m e n t s > < d 2 : a n y T y p e   z : R e f = " i 9 5 9 4 " / > < d 2 : a n y T y p e   z : R e f = " i 9 5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5 9 9 "   i : t y p e = " d 1 p 1 : L a b e l " > < d 1 p 1 : P a r e n t   z : R e f = " i 9 5 9 2 " / > < d 1 p 1 : U U I D > f 6 e 7 9 4 c 0 - d f 4 7 - 4 d a 5 - b f 0 8 - f e 7 e b c 5 d 8 2 7 9 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 G u y a n e 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0 0 "   i : t y p e = " d 1 p 1 : E l e m e n t " > < d 1 p 1 : N a m e > F O N G E C I F & a m p ; 3 2 ; & a m p ; 4 5 ; & a m p ; 3 2 ; F A F & a m p ; 4 5 ; T T & a m p ; 3 2 ; & a m p ; 4 5 ; & a m p ; 3 2 ; H a u t e & a m p ; 4 5 ; N o r m a n d i e < / d 1 p 1 : N a m e > < d 1 p 1 : O b j e c t T y p e > E l e m e n t < / d 1 p 1 : O b j e c t T y p e > < d 1 p 1 : P a r e n t   z : R e f = " i 9 3 0 5 " / > < d 1 p 1 : U U I D > 2 0 6 6 b 3 f 7 - f 7 c 3 - 4 1 3 c - 9 2 e c - 5 5 d 6 2 c 5 2 e b e 9 < / d 1 p 1 : U U I D > < d 1 p 1 : _ p r o p e r t i e s   z : I d = " i 9 6 0 1 "   i : t y p e = " d 1 p 1 : M D M P r o p e r t i e s " > < d 1 p 1 : P a r e n t   z : R e f = " i 9 6 0 0 " / > < d 1 p 1 : U U I D > 9 f 6 1 1 6 1 7 - c 3 f 2 - 4 1 5 9 - a 5 0 b - 4 f b 9 b 7 5 0 e 2 2 0 < / d 1 p 1 : U U I D > < d 1 p 1 : _ e l e m e n t s > < d 2 : a n y T y p e   z : I d = " i 9 6 0 2 "   i : t y p e = " d 1 p 1 : M D M P r o p e r t y " > < d 1 p 1 : N a m e > S i g L e t t e r < / d 1 p 1 : N a m e > < d 1 p 1 : P a r e n t   z : R e f = " i 9 6 0 0 " / > < d 1 p 1 : U U I D > 9 d 5 d 5 5 b 2 - 1 9 1 3 - 4 1 8 e - 8 1 d 6 - d 4 1 6 1 b d f 3 d 4 1 < / d 1 p 1 : U U I D > < d 1 p 1 : _ p r o p e r t i e s   z : I d = " i 9 6 0 3 "   i : t y p e = " d 1 p 1 : M D M P r o p e r t i e s " > < d 1 p 1 : P a r e n t   z : R e f = " i 9 6 0 2 " / > < d 1 p 1 : U U I D > a 1 a e 3 4 a 6 - c 1 9 0 - 4 b 6 a - a 6 2 6 - d b d 8 7 3 a 3 8 3 a b 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0 4 " > < d 1 p 1 : U U I D > 4 d 2 4 d d 0 0 - a a a e - 4 4 5 e - 9 f e f - 7 d 2 1 3 1 3 0 7 8 7 b 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0 1 " / > < d 1 p 1 : V a l u e   i : t y p e = " d 1 : s t r i n g " > < / d 1 p 1 : V a l u e > < / d 2 : a n y T y p e > < d 2 : a n y T y p e   z : I d = " i 9 6 0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0 0 " / > < d 1 p 1 : U U I D > a 9 7 2 c 7 c 4 - 9 b d e - 4 7 8 7 - 8 9 7 0 - 6 6 a c c 5 0 e 2 6 c 9 < / d 1 p 1 : U U I D > < d 1 p 1 : C o n t a i n e r   z : R e f = " i 9 6 0 1 " / > < d 1 p 1 : V a l u e   i : t y p e = " d 1 : s t r i n g " > ' T 9 5 ' ! A L : A L 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0 6 " > < d 1 p 1 : U U I D > 1 f 6 7 7 f f 8 - d 7 3 b - 4 e 0 8 - a e 5 f - 5 9 1 e 2 a 9 c 0 9 7 e < / d 1 p 1 : U U I D > < d 1 p 1 : _ e l e m e n t s > < d 2 : a n y T y p e   z : R e f = " i 9 6 0 2 " / > < d 2 : a n y T y p e   z : R e f = " i 9 6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0 7 "   i : t y p e = " d 1 p 1 : L a b e l " > < d 1 p 1 : P a r e n t   z : R e f = " i 9 6 0 0 " / > < d 1 p 1 : U U I D > 0 e b b 4 2 1 e - 7 e f 2 - 4 8 0 4 - a 9 7 6 - 3 0 f 2 f 7 8 7 c 2 e e 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 H a u t e - N o r m a n d i e 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0 8 "   i : t y p e = " d 1 p 1 : E l e m e n t " > < d 1 p 1 : N a m e > F O N G E C I F & a m p ; 3 2 ; & a m p ; 4 5 ; & a m p ; 3 2 ; F A F & a m p ; 4 5 ; T T & a m p ; 3 2 ; & a m p ; 4 5 ; & a m p ; 3 2 ; I l e & a m p ; 4 5 ; d e & a m p ; 4 5 ; F r a n c e < / d 1 p 1 : N a m e > < d 1 p 1 : O b j e c t T y p e > E l e m e n t < / d 1 p 1 : O b j e c t T y p e > < d 1 p 1 : P a r e n t   z : R e f = " i 9 3 0 5 " / > < d 1 p 1 : U U I D > 0 d d f c 8 d 5 - 4 f d 8 - 4 2 d 5 - 9 9 1 c - f c c 1 2 6 0 1 8 b 5 d < / d 1 p 1 : U U I D > < d 1 p 1 : _ p r o p e r t i e s   z : I d = " i 9 6 0 9 "   i : t y p e = " d 1 p 1 : M D M P r o p e r t i e s " > < d 1 p 1 : P a r e n t   z : R e f = " i 9 6 0 8 " / > < d 1 p 1 : U U I D > 0 4 e d c 9 2 2 - d c b 6 - 4 4 5 2 - 9 b 1 d - 9 3 5 2 e c 9 8 8 2 8 7 < / d 1 p 1 : U U I D > < d 1 p 1 : _ e l e m e n t s > < d 2 : a n y T y p e   z : I d = " i 9 6 1 0 "   i : t y p e = " d 1 p 1 : M D M P r o p e r t y " > < d 1 p 1 : N a m e > S i g L e t t e r < / d 1 p 1 : N a m e > < d 1 p 1 : P a r e n t   z : R e f = " i 9 6 0 8 " / > < d 1 p 1 : U U I D > 0 6 6 a 9 2 2 d - 9 3 3 2 - 4 5 c 5 - 8 2 0 b - 7 f a a 6 9 2 1 4 0 0 6 < / d 1 p 1 : U U I D > < d 1 p 1 : _ p r o p e r t i e s   z : I d = " i 9 6 1 1 "   i : t y p e = " d 1 p 1 : M D M P r o p e r t i e s " > < d 1 p 1 : P a r e n t   z : R e f = " i 9 6 1 0 " / > < d 1 p 1 : U U I D > f 2 d 3 0 d 7 0 - f 4 e 2 - 4 c 9 f - 8 c 2 1 - f b c 0 4 d 7 8 7 2 b e 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1 2 " > < d 1 p 1 : U U I D > 1 4 e 3 d a c f - f 5 0 3 - 4 e b 6 - 8 3 0 c - 8 5 2 f d 9 5 0 a 8 a f 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0 9 " / > < d 1 p 1 : V a l u e   i : t y p e = " d 1 : s t r i n g " > < / d 1 p 1 : V a l u e > < / d 2 : a n y T y p e > < d 2 : a n y T y p e   z : I d = " i 9 6 1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0 8 " / > < d 1 p 1 : U U I D > 5 7 5 e f d f e - c f 5 3 - 4 d f c - a 8 0 c - 3 8 c 1 c 6 3 e d d b 7 < / d 1 p 1 : U U I D > < d 1 p 1 : C o n t a i n e r   z : R e f = " i 9 6 0 9 " / > < d 1 p 1 : V a l u e   i : t y p e = " d 1 : s t r i n g " > ' T 9 5 ' ! A M : A M 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1 4 " > < d 1 p 1 : U U I D > 6 0 d a 6 f 8 0 - e 3 e 8 - 4 5 d 2 - a c 0 a - 0 6 2 1 0 6 c 9 3 2 3 f < / d 1 p 1 : U U I D > < d 1 p 1 : _ e l e m e n t s > < d 2 : a n y T y p e   z : R e f = " i 9 6 1 0 " / > < d 2 : a n y T y p e   z : R e f = " i 9 6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1 5 "   i : t y p e = " d 1 p 1 : L a b e l " > < d 1 p 1 : P a r e n t   z : R e f = " i 9 6 0 8 " / > < d 1 p 1 : U U I D > 0 b c 3 7 e 6 4 - 7 c 8 1 - 4 3 e 6 - a d 7 6 - e 2 8 9 c 0 1 2 e f d a 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 I l e - d e - F r a n c e 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1 6 "   i : t y p e = " d 1 p 1 : E l e m e n t " > < d 1 p 1 : N a m e > F O N G E C I F & a m p ; 3 2 ; & a m p ; 4 5 ; & a m p ; 3 2 ; F A F & a m p ; 4 5 ; T T & a m p ; 3 2 ; & a m p ; 4 5 ; & a m p ; 3 2 ; L a & a m p ; 3 2 ; R & a m p ; 2 3 3 ; u n i o n < / d 1 p 1 : N a m e > < d 1 p 1 : O b j e c t T y p e > E l e m e n t < / d 1 p 1 : O b j e c t T y p e > < d 1 p 1 : P a r e n t   z : R e f = " i 9 3 0 5 " / > < d 1 p 1 : U U I D > 3 a 4 a b 2 5 a - 0 e 9 c - 4 5 5 c - b 8 3 b - 9 8 5 6 9 9 d 6 8 5 2 8 < / d 1 p 1 : U U I D > < d 1 p 1 : _ p r o p e r t i e s   z : I d = " i 9 6 1 7 "   i : t y p e = " d 1 p 1 : M D M P r o p e r t i e s " > < d 1 p 1 : P a r e n t   z : R e f = " i 9 6 1 6 " / > < d 1 p 1 : U U I D > c 2 b e 6 2 6 e - 8 1 a f - 4 7 1 4 - a 0 2 b - 9 1 3 e 7 e 8 0 6 0 9 0 < / d 1 p 1 : U U I D > < d 1 p 1 : _ e l e m e n t s > < d 2 : a n y T y p e   z : I d = " i 9 6 1 8 "   i : t y p e = " d 1 p 1 : M D M P r o p e r t y " > < d 1 p 1 : N a m e > S i g L e t t e r < / d 1 p 1 : N a m e > < d 1 p 1 : P a r e n t   z : R e f = " i 9 6 1 6 " / > < d 1 p 1 : U U I D > 0 5 2 7 c 5 5 1 - d a c 9 - 4 a 1 8 - 8 9 b e - 9 c 6 7 d b 9 9 c b 3 4 < / d 1 p 1 : U U I D > < d 1 p 1 : _ p r o p e r t i e s   z : I d = " i 9 6 1 9 "   i : t y p e = " d 1 p 1 : M D M P r o p e r t i e s " > < d 1 p 1 : P a r e n t   z : R e f = " i 9 6 1 8 " / > < d 1 p 1 : U U I D > 0 9 b 7 4 1 2 b - 1 c 9 a - 4 9 1 a - b f 4 6 - d 6 5 a a 4 2 e b 0 6 a 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2 0 " > < d 1 p 1 : U U I D > 1 9 7 2 5 2 7 4 - 6 e 3 5 - 4 c c 1 - 8 a e f - 6 9 4 3 c 3 c d 9 7 a d 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1 7 " / > < d 1 p 1 : V a l u e   i : t y p e = " d 1 : s t r i n g " > < / d 1 p 1 : V a l u e > < / d 2 : a n y T y p e > < d 2 : a n y T y p e   z : I d = " i 9 6 2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1 6 " / > < d 1 p 1 : U U I D > 5 f 4 c 8 5 9 1 - c 3 6 3 - 4 b b b - 8 7 5 f - 9 1 f f c 6 0 4 e 1 9 9 < / d 1 p 1 : U U I D > < d 1 p 1 : C o n t a i n e r   z : R e f = " i 9 6 1 7 " / > < d 1 p 1 : V a l u e   i : t y p e = " d 1 : s t r i n g " > ' T 9 5 ' ! A N : A N 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2 2 " > < d 1 p 1 : U U I D > 2 5 0 f 3 b 4 a - 5 4 c f - 4 0 0 d - 8 e 4 b - 5 c 9 7 a f e b 4 3 a 7 < / d 1 p 1 : U U I D > < d 1 p 1 : _ e l e m e n t s > < d 2 : a n y T y p e   z : R e f = " i 9 6 1 8 " / > < d 2 : a n y T y p e   z : R e f = " i 9 6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2 3 "   i : t y p e = " d 1 p 1 : L a b e l " > < d 1 p 1 : P a r e n t   z : R e f = " i 9 6 1 6 " / > < d 1 p 1 : U U I D > 0 6 f 8 c 8 7 3 - c d 4 3 - 4 4 9 8 - b d 9 3 - c a 5 7 3 5 f 9 b 6 7 e 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 L a   R � u n i o n 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2 4 "   i : t y p e = " d 1 p 1 : E l e m e n t " > < d 1 p 1 : N a m e > F O N G E C I F & a m p ; 3 2 ; & a m p ; 4 5 ; & a m p ; 3 2 ; F A F & a m p ; 4 5 ; T T & a m p ; 3 2 ; & a m p ; 4 5 ; & a m p ; 3 2 ; L a n g u e d o c & a m p ; 4 5 ; R o u s s i l l o n < / d 1 p 1 : N a m e > < d 1 p 1 : O b j e c t T y p e > E l e m e n t < / d 1 p 1 : O b j e c t T y p e > < d 1 p 1 : P a r e n t   z : R e f = " i 9 3 0 5 " / > < d 1 p 1 : U U I D > 6 c 8 1 a 2 6 9 - 2 b 4 5 - 4 4 1 8 - b 7 2 f - e c 9 a a f 9 5 d 7 b d < / d 1 p 1 : U U I D > < d 1 p 1 : _ p r o p e r t i e s   z : I d = " i 9 6 2 5 "   i : t y p e = " d 1 p 1 : M D M P r o p e r t i e s " > < d 1 p 1 : P a r e n t   z : R e f = " i 9 6 2 4 " / > < d 1 p 1 : U U I D > 7 6 9 3 0 9 5 4 - d a d f - 4 1 3 e - b 7 5 b - 4 c 7 0 a c e 0 1 d a b < / d 1 p 1 : U U I D > < d 1 p 1 : _ e l e m e n t s > < d 2 : a n y T y p e   z : I d = " i 9 6 2 6 "   i : t y p e = " d 1 p 1 : M D M P r o p e r t y " > < d 1 p 1 : N a m e > S i g L e t t e r < / d 1 p 1 : N a m e > < d 1 p 1 : P a r e n t   z : R e f = " i 9 6 2 4 " / > < d 1 p 1 : U U I D > e 4 3 b f 8 3 7 - 1 8 7 7 - 4 b b c - 8 3 1 a - d 2 1 8 b c 9 d 3 e b 7 < / d 1 p 1 : U U I D > < d 1 p 1 : _ p r o p e r t i e s   z : I d = " i 9 6 2 7 "   i : t y p e = " d 1 p 1 : M D M P r o p e r t i e s " > < d 1 p 1 : P a r e n t   z : R e f = " i 9 6 2 6 " / > < d 1 p 1 : U U I D > b 0 8 f f 4 1 2 - f b 1 2 - 4 d 5 e - b b 2 d - f d 6 e 7 7 f f e 6 3 4 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2 8 " > < d 1 p 1 : U U I D > 1 f a 4 d 7 2 4 - 8 e 8 8 - 4 4 c f - a e 6 3 - 4 f 9 9 c 2 9 a 1 7 5 e 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2 5 " / > < d 1 p 1 : V a l u e   i : t y p e = " d 1 : s t r i n g " > < / d 1 p 1 : V a l u e > < / d 2 : a n y T y p e > < d 2 : a n y T y p e   z : I d = " i 9 6 2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2 4 " / > < d 1 p 1 : U U I D > 5 d a 8 5 9 8 e - b d 6 8 - 4 5 9 a - 9 1 5 5 - f 4 6 0 0 1 4 2 2 7 e 6 < / d 1 p 1 : U U I D > < d 1 p 1 : C o n t a i n e r   z : R e f = " i 9 6 2 5 " / > < d 1 p 1 : V a l u e   i : t y p e = " d 1 : s t r i n g " > ' T 9 5 ' ! A O : A O 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3 0 " > < d 1 p 1 : U U I D > 9 d a 8 b a c 8 - 8 1 f e - 4 4 4 9 - 8 c 1 a - d f 0 e e 4 b 1 d b d b < / d 1 p 1 : U U I D > < d 1 p 1 : _ e l e m e n t s > < d 2 : a n y T y p e   z : R e f = " i 9 6 2 6 " / > < d 2 : a n y T y p e   z : R e f = " i 9 6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3 1 "   i : t y p e = " d 1 p 1 : L a b e l " > < d 1 p 1 : P a r e n t   z : R e f = " i 9 6 2 4 " / > < d 1 p 1 : U U I D > f c 8 0 8 9 a 7 - b e a 9 - 4 0 9 8 - a b b 1 - 0 5 8 8 1 e 8 6 5 c 1 3 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 L a n g u e d o c - R o u s s i l l o n 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3 2 "   i : t y p e = " d 1 p 1 : E l e m e n t " > < d 1 p 1 : N a m e > F O N G E C I F & a m p ; 3 2 ; & a m p ; 4 5 ; & a m p ; 3 2 ; F A F & a m p ; 4 5 ; T T & a m p ; 3 2 ; & a m p ; 4 5 ; & a m p ; 3 2 ; L i m o u s i n < / d 1 p 1 : N a m e > < d 1 p 1 : O b j e c t T y p e > E l e m e n t < / d 1 p 1 : O b j e c t T y p e > < d 1 p 1 : P a r e n t   z : R e f = " i 9 3 0 5 " / > < d 1 p 1 : U U I D > d f 5 a 3 6 9 a - e b 5 1 - 4 a 8 8 - 9 b 3 3 - 8 6 0 7 9 4 9 9 0 a 2 d < / d 1 p 1 : U U I D > < d 1 p 1 : _ p r o p e r t i e s   z : I d = " i 9 6 3 3 "   i : t y p e = " d 1 p 1 : M D M P r o p e r t i e s " > < d 1 p 1 : P a r e n t   z : R e f = " i 9 6 3 2 " / > < d 1 p 1 : U U I D > f a 4 b b 1 f b - e b b c - 4 0 c 9 - b 6 d 2 - 7 f f 0 4 f e d 3 8 e c < / d 1 p 1 : U U I D > < d 1 p 1 : _ e l e m e n t s > < d 2 : a n y T y p e   z : I d = " i 9 6 3 4 "   i : t y p e = " d 1 p 1 : M D M P r o p e r t y " > < d 1 p 1 : N a m e > S i g L e t t e r < / d 1 p 1 : N a m e > < d 1 p 1 : P a r e n t   z : R e f = " i 9 6 3 2 " / > < d 1 p 1 : U U I D > c 7 d 3 a 4 e 8 - a 4 a f - 4 4 0 d - 9 d 4 a - 8 e 2 a 2 5 7 6 8 6 e 5 < / d 1 p 1 : U U I D > < d 1 p 1 : _ p r o p e r t i e s   z : I d = " i 9 6 3 5 "   i : t y p e = " d 1 p 1 : M D M P r o p e r t i e s " > < d 1 p 1 : P a r e n t   z : R e f = " i 9 6 3 4 " / > < d 1 p 1 : U U I D > e 4 3 0 b d b d - 0 2 f b - 4 4 f b - b 5 b 1 - 1 6 3 e 1 5 e 1 8 e 9 3 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3 6 " > < d 1 p 1 : U U I D > c d f b 2 f 5 5 - 2 b 9 b - 4 0 b a - 8 3 0 5 - e 2 c 4 8 2 1 0 1 2 f d 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3 3 " / > < d 1 p 1 : V a l u e   i : t y p e = " d 1 : s t r i n g " > < / d 1 p 1 : V a l u e > < / d 2 : a n y T y p e > < d 2 : a n y T y p e   z : I d = " i 9 6 3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3 2 " / > < d 1 p 1 : U U I D > f a 3 f b f 4 3 - 0 0 b e - 4 5 1 6 - b d b a - d 1 c 9 d b 3 3 b 2 a c < / d 1 p 1 : U U I D > < d 1 p 1 : C o n t a i n e r   z : R e f = " i 9 6 3 3 " / > < d 1 p 1 : V a l u e   i : t y p e = " d 1 : s t r i n g " > ' T 9 5 ' ! A P : A P 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3 8 " > < d 1 p 1 : U U I D > b d f 8 1 c 6 a - c 7 e b - 4 7 2 c - b 3 9 5 - 4 c c a b 5 5 1 9 2 d 1 < / d 1 p 1 : U U I D > < d 1 p 1 : _ e l e m e n t s > < d 2 : a n y T y p e   z : R e f = " i 9 6 3 4 " / > < d 2 : a n y T y p e   z : R e f = " i 9 6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3 9 "   i : t y p e = " d 1 p 1 : L a b e l " > < d 1 p 1 : P a r e n t   z : R e f = " i 9 6 3 2 " / > < d 1 p 1 : U U I D > 8 7 f 3 e 0 0 0 - 5 4 0 c - 4 8 8 8 - a a 8 4 - 8 f 3 d d c 0 c 2 b b 1 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 L i m o u s i n 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4 0 "   i : t y p e = " d 1 p 1 : E l e m e n t " > < d 1 p 1 : N a m e > F O N G E C I F & a m p ; 3 2 ; & a m p ; 4 5 ; & a m p ; 3 2 ; F A F & a m p ; 4 5 ; T T & a m p ; 3 2 ; & a m p ; 4 5 ; & a m p ; 3 2 ; L o r r a i n e < / d 1 p 1 : N a m e > < d 1 p 1 : O b j e c t T y p e > E l e m e n t < / d 1 p 1 : O b j e c t T y p e > < d 1 p 1 : P a r e n t   z : R e f = " i 9 3 0 5 " / > < d 1 p 1 : U U I D > 5 c 6 4 7 a 1 1 - 3 7 6 6 - 4 2 8 b - b e 6 2 - 2 1 6 2 4 c e e 5 e 9 4 < / d 1 p 1 : U U I D > < d 1 p 1 : _ p r o p e r t i e s   z : I d = " i 9 6 4 1 "   i : t y p e = " d 1 p 1 : M D M P r o p e r t i e s " > < d 1 p 1 : P a r e n t   z : R e f = " i 9 6 4 0 " / > < d 1 p 1 : U U I D > 5 6 b e a 1 4 6 - 3 8 a 5 - 4 a f 4 - b a f d - 7 9 1 1 8 a 0 9 4 c 1 5 < / d 1 p 1 : U U I D > < d 1 p 1 : _ e l e m e n t s > < d 2 : a n y T y p e   z : I d = " i 9 6 4 2 "   i : t y p e = " d 1 p 1 : M D M P r o p e r t y " > < d 1 p 1 : N a m e > S i g L e t t e r < / d 1 p 1 : N a m e > < d 1 p 1 : P a r e n t   z : R e f = " i 9 6 4 0 " / > < d 1 p 1 : U U I D > 3 0 1 3 0 9 d 1 - c 2 6 2 - 4 6 c 6 - a 0 0 c - 8 7 6 4 2 b 5 c 6 d 0 d < / d 1 p 1 : U U I D > < d 1 p 1 : _ p r o p e r t i e s   z : I d = " i 9 6 4 3 "   i : t y p e = " d 1 p 1 : M D M P r o p e r t i e s " > < d 1 p 1 : P a r e n t   z : R e f = " i 9 6 4 2 " / > < d 1 p 1 : U U I D > f a d 3 5 5 2 8 - 6 4 3 2 - 4 0 1 f - 9 2 4 e - 0 8 0 c e 7 a 5 2 0 8 f 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4 4 " > < d 1 p 1 : U U I D > 5 2 3 9 1 3 9 e - 4 c d 1 - 4 f 7 5 - b f 3 1 - 6 f c f e 4 4 7 4 3 7 0 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4 1 " / > < d 1 p 1 : V a l u e   i : t y p e = " d 1 : s t r i n g " > < / d 1 p 1 : V a l u e > < / d 2 : a n y T y p e > < d 2 : a n y T y p e   z : I d = " i 9 6 4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4 0 " / > < d 1 p 1 : U U I D > 7 5 5 9 e 8 c e - 7 6 2 a - 4 7 5 9 - a b d e - b 7 d 1 3 9 e f d c 6 6 < / d 1 p 1 : U U I D > < d 1 p 1 : C o n t a i n e r   z : R e f = " i 9 6 4 1 " / > < d 1 p 1 : V a l u e   i : t y p e = " d 1 : s t r i n g " > ' T 9 5 ' ! A Q : A Q 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4 6 " > < d 1 p 1 : U U I D > 3 c e 3 3 6 4 2 - e 9 a 6 - 4 8 8 2 - 8 c d 7 - a e b 3 2 d c 1 7 a 0 2 < / d 1 p 1 : U U I D > < d 1 p 1 : _ e l e m e n t s > < d 2 : a n y T y p e   z : R e f = " i 9 6 4 2 " / > < d 2 : a n y T y p e   z : R e f = " i 9 6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4 7 "   i : t y p e = " d 1 p 1 : L a b e l " > < d 1 p 1 : P a r e n t   z : R e f = " i 9 6 4 0 " / > < d 1 p 1 : U U I D > b 3 7 d 2 5 0 d - d 0 a 7 - 4 0 1 b - 8 5 1 3 - a f c a 4 d 7 7 6 5 0 0 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 L o r r a i n e 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4 8 "   i : t y p e = " d 1 p 1 : E l e m e n t " > < d 1 p 1 : N a m e > F O N G E C I F & a m p ; 3 2 ; & a m p ; 4 5 ; & a m p ; 3 2 ; F A F & a m p ; 4 5 ; T T & a m p ; 3 2 ; & a m p ; 4 5 ; & a m p ; 3 2 ; M a r t i n i q u e < / d 1 p 1 : N a m e > < d 1 p 1 : O b j e c t T y p e > E l e m e n t < / d 1 p 1 : O b j e c t T y p e > < d 1 p 1 : P a r e n t   z : R e f = " i 9 3 0 5 " / > < d 1 p 1 : U U I D > b c f 9 6 8 c a - e 1 c 7 - 4 b 0 4 - a c 1 f - 9 a 2 0 e 1 6 7 f 6 a d < / d 1 p 1 : U U I D > < d 1 p 1 : _ p r o p e r t i e s   z : I d = " i 9 6 4 9 "   i : t y p e = " d 1 p 1 : M D M P r o p e r t i e s " > < d 1 p 1 : P a r e n t   z : R e f = " i 9 6 4 8 " / > < d 1 p 1 : U U I D > c d 0 e 8 8 4 4 - 5 e 9 c - 4 a 6 7 - a 0 5 4 - 6 b 1 e 2 f e 4 a 8 7 f < / d 1 p 1 : U U I D > < d 1 p 1 : _ e l e m e n t s > < d 2 : a n y T y p e   z : I d = " i 9 6 5 0 "   i : t y p e = " d 1 p 1 : M D M P r o p e r t y " > < d 1 p 1 : N a m e > S i g L e t t e r < / d 1 p 1 : N a m e > < d 1 p 1 : P a r e n t   z : R e f = " i 9 6 4 8 " / > < d 1 p 1 : U U I D > a 9 9 b 5 4 a d - e 7 b f - 4 8 e 0 - 8 4 c f - 0 2 f 4 3 4 9 e 6 c 3 0 < / d 1 p 1 : U U I D > < d 1 p 1 : _ p r o p e r t i e s   z : I d = " i 9 6 5 1 "   i : t y p e = " d 1 p 1 : M D M P r o p e r t i e s " > < d 1 p 1 : P a r e n t   z : R e f = " i 9 6 5 0 " / > < d 1 p 1 : U U I D > d b 5 e c f 6 b - 9 9 1 8 - 4 d b c - 8 f e 5 - d 5 e e f 1 0 e 3 4 5 7 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5 2 " > < d 1 p 1 : U U I D > 0 3 e b 7 2 0 7 - c 5 2 2 - 4 d c 8 - 8 e 8 5 - 7 3 c 1 5 3 3 4 8 8 4 2 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4 9 " / > < d 1 p 1 : V a l u e   i : t y p e = " d 1 : s t r i n g " > < / d 1 p 1 : V a l u e > < / d 2 : a n y T y p e > < d 2 : a n y T y p e   z : I d = " i 9 6 5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4 8 " / > < d 1 p 1 : U U I D > d 7 2 f a e 9 8 - 3 d 1 8 - 4 1 5 9 - 9 8 1 8 - b a 5 2 7 2 f 5 5 f f 5 < / d 1 p 1 : U U I D > < d 1 p 1 : C o n t a i n e r   z : R e f = " i 9 6 4 9 " / > < d 1 p 1 : V a l u e   i : t y p e = " d 1 : s t r i n g " > ' T 9 5 ' ! A R : A R 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5 4 " > < d 1 p 1 : U U I D > a e 5 b 2 7 8 6 - 6 0 4 b - 4 8 7 3 - a 5 f f - e e d f f c 4 a e e 0 5 < / d 1 p 1 : U U I D > < d 1 p 1 : _ e l e m e n t s > < d 2 : a n y T y p e   z : R e f = " i 9 6 5 0 " / > < d 2 : a n y T y p e   z : R e f = " i 9 6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5 5 "   i : t y p e = " d 1 p 1 : L a b e l " > < d 1 p 1 : P a r e n t   z : R e f = " i 9 6 4 8 " / > < d 1 p 1 : U U I D > 4 a 5 1 2 3 d d - d 2 9 8 - 4 9 d e - 9 4 d 7 - 3 e d b d b 1 8 d 6 b d 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 M a r t i n i q u e 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5 6 "   i : t y p e = " d 1 p 1 : E l e m e n t " > < d 1 p 1 : N a m e > F O N G E C I F & a m p ; 3 2 ; & a m p ; 4 5 ; & a m p ; 3 2 ; F A F & a m p ; 4 5 ; T T & a m p ; 3 2 ; & a m p ; 4 5 ; & a m p ; 3 2 ; M i d i & a m p ; 4 5 ; P y r & a m p ; 2 3 3 ; n & a m p ; 2 3 3 ; e s < / d 1 p 1 : N a m e > < d 1 p 1 : O b j e c t T y p e > E l e m e n t < / d 1 p 1 : O b j e c t T y p e > < d 1 p 1 : P a r e n t   z : R e f = " i 9 3 0 5 " / > < d 1 p 1 : U U I D > 7 6 b 2 f 8 6 7 - a 2 b 8 - 4 4 0 b - b 3 e d - e 7 b 7 5 9 4 d 6 a 5 c < / d 1 p 1 : U U I D > < d 1 p 1 : _ p r o p e r t i e s   z : I d = " i 9 6 5 7 "   i : t y p e = " d 1 p 1 : M D M P r o p e r t i e s " > < d 1 p 1 : P a r e n t   z : R e f = " i 9 6 5 6 " / > < d 1 p 1 : U U I D > 2 b 4 3 b d d 8 - 5 5 3 d - 4 2 4 4 - a e 5 0 - 9 1 d 6 3 e 0 6 b 1 f 2 < / d 1 p 1 : U U I D > < d 1 p 1 : _ e l e m e n t s > < d 2 : a n y T y p e   z : I d = " i 9 6 5 8 "   i : t y p e = " d 1 p 1 : M D M P r o p e r t y " > < d 1 p 1 : N a m e > S i g L e t t e r < / d 1 p 1 : N a m e > < d 1 p 1 : P a r e n t   z : R e f = " i 9 6 5 6 " / > < d 1 p 1 : U U I D > 9 1 8 3 b 1 a 7 - c a 1 e - 4 a a 7 - 9 f b 3 - a b 2 7 b b 3 7 7 0 4 9 < / d 1 p 1 : U U I D > < d 1 p 1 : _ p r o p e r t i e s   z : I d = " i 9 6 5 9 "   i : t y p e = " d 1 p 1 : M D M P r o p e r t i e s " > < d 1 p 1 : P a r e n t   z : R e f = " i 9 6 5 8 " / > < d 1 p 1 : U U I D > 1 e b 8 2 8 b e - 5 0 1 7 - 4 c e 3 - b e 0 8 - e 2 7 c 7 e 8 5 a 4 f 8 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6 0 " > < d 1 p 1 : U U I D > 0 b 9 0 b c 7 b - a f 6 2 - 4 1 c d - a e d e - 9 f b 0 c 2 8 7 7 1 b 4 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5 7 " / > < d 1 p 1 : V a l u e   i : t y p e = " d 1 : s t r i n g " > < / d 1 p 1 : V a l u e > < / d 2 : a n y T y p e > < d 2 : a n y T y p e   z : I d = " i 9 6 6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5 6 " / > < d 1 p 1 : U U I D > e 7 d 3 5 4 b c - 4 e 7 3 - 4 c a 1 - 8 9 5 c - 5 b 3 d 9 c 8 1 4 b b c < / d 1 p 1 : U U I D > < d 1 p 1 : C o n t a i n e r   z : R e f = " i 9 6 5 7 " / > < d 1 p 1 : V a l u e   i : t y p e = " d 1 : s t r i n g " > ' T 9 5 ' ! A S : A S 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6 2 " > < d 1 p 1 : U U I D > b 2 9 b 0 3 9 8 - d f 8 f - 4 d 1 6 - 9 0 c 2 - 8 6 4 b 3 9 8 5 9 2 1 a < / d 1 p 1 : U U I D > < d 1 p 1 : _ e l e m e n t s > < d 2 : a n y T y p e   z : R e f = " i 9 6 5 8 " / > < d 2 : a n y T y p e   z : R e f = " i 9 6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6 3 "   i : t y p e = " d 1 p 1 : L a b e l " > < d 1 p 1 : P a r e n t   z : R e f = " i 9 6 5 6 " / > < d 1 p 1 : U U I D > 8 c a 8 a 6 f 4 - 4 1 e d - 4 7 d c - 9 9 6 f - d c c 1 f 7 c 4 0 f 0 4 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 M i d i - P y r � n � e s 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6 4 "   i : t y p e = " d 1 p 1 : E l e m e n t " > < d 1 p 1 : N a m e > F O N G E C I F & a m p ; 3 2 ; & a m p ; 4 5 ; & a m p ; 3 2 ; F A F & a m p ; 4 5 ; T T & a m p ; 3 2 ; & a m p ; 4 5 ; & a m p ; 3 2 ; N o r d & a m p ; 4 5 ; P a s & a m p ; 3 2 ; d e & a m p ; 3 2 ; C a l a i s < / d 1 p 1 : N a m e > < d 1 p 1 : O b j e c t T y p e > E l e m e n t < / d 1 p 1 : O b j e c t T y p e > < d 1 p 1 : P a r e n t   z : R e f = " i 9 3 0 5 " / > < d 1 p 1 : U U I D > c a 0 1 5 f e 2 - 1 c 3 1 - 4 9 b 7 - 9 2 f 6 - d f 3 b 5 0 6 4 3 8 a 3 < / d 1 p 1 : U U I D > < d 1 p 1 : _ p r o p e r t i e s   z : I d = " i 9 6 6 5 "   i : t y p e = " d 1 p 1 : M D M P r o p e r t i e s " > < d 1 p 1 : P a r e n t   z : R e f = " i 9 6 6 4 " / > < d 1 p 1 : U U I D > a 3 e 9 5 c f 3 - c e d 4 - 4 7 a d - a 2 a 0 - 1 4 7 d 4 5 5 2 8 0 e 6 < / d 1 p 1 : U U I D > < d 1 p 1 : _ e l e m e n t s > < d 2 : a n y T y p e   z : I d = " i 9 6 6 6 "   i : t y p e = " d 1 p 1 : M D M P r o p e r t y " > < d 1 p 1 : N a m e > S i g L e t t e r < / d 1 p 1 : N a m e > < d 1 p 1 : P a r e n t   z : R e f = " i 9 6 6 4 " / > < d 1 p 1 : U U I D > d a 5 3 a 4 8 f - 2 e 3 e - 4 8 e 6 - a c 7 f - a c 3 4 3 0 6 f 9 b 1 4 < / d 1 p 1 : U U I D > < d 1 p 1 : _ p r o p e r t i e s   z : I d = " i 9 6 6 7 "   i : t y p e = " d 1 p 1 : M D M P r o p e r t i e s " > < d 1 p 1 : P a r e n t   z : R e f = " i 9 6 6 6 " / > < d 1 p 1 : U U I D > 0 f 1 7 3 5 1 3 - 0 7 e e - 4 c c 6 - 8 a 5 9 - 9 c 9 a f 1 f e 3 f d f 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6 8 " > < d 1 p 1 : U U I D > 2 e 5 e 0 1 d 3 - c 2 4 5 - 4 d c 1 - a c 0 e - 7 1 3 5 8 8 7 d 0 a 5 b 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5 " / > < d 1 p 1 : V a l u e   i : t y p e = " d 1 : s t r i n g " > < / d 1 p 1 : V a l u e > < / d 2 : a n y T y p e > < d 2 : a n y T y p e   z : I d = " i 9 6 6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6 4 " / > < d 1 p 1 : U U I D > 1 1 d 6 c c a c - 1 d d a - 4 f b 5 - 8 e 5 a - d 3 d 3 9 4 a 1 1 6 a 0 < / d 1 p 1 : U U I D > < d 1 p 1 : C o n t a i n e r   z : R e f = " i 9 6 6 5 " / > < d 1 p 1 : V a l u e   i : t y p e = " d 1 : s t r i n g " > ' T 9 5 ' ! A T : A T 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7 0 " > < d 1 p 1 : U U I D > e 9 4 b 6 2 8 0 - 4 a b c - 4 8 d 5 - 8 2 9 b - 2 8 1 f 5 1 6 2 0 2 3 a < / d 1 p 1 : U U I D > < d 1 p 1 : _ e l e m e n t s > < d 2 : a n y T y p e   z : R e f = " i 9 6 6 6 " / > < d 2 : a n y T y p e   z : R e f = " i 9 6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7 1 "   i : t y p e = " d 1 p 1 : L a b e l " > < d 1 p 1 : P a r e n t   z : R e f = " i 9 6 6 4 " / > < d 1 p 1 : U U I D > 8 e 5 4 b 7 5 1 - 5 d 7 3 - 4 d a 1 - 9 a 8 a - e 4 b 5 e f 6 1 c 1 e e 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 N o r d - P a s   d e   C a l a i s 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7 2 "   i : t y p e = " d 1 p 1 : E l e m e n t " > < d 1 p 1 : N a m e > F O N G E C I F & a m p ; 3 2 ; & a m p ; 4 5 ; & a m p ; 3 2 ; F A F & a m p ; 4 5 ; T T & a m p ; 3 2 ; & a m p ; 4 5 ; & a m p ; 3 2 ; P a y s & a m p ; 3 2 ; d e & a m p ; 3 2 ; l a & a m p ; 3 2 ; L o i r e < / d 1 p 1 : N a m e > < d 1 p 1 : O b j e c t T y p e > E l e m e n t < / d 1 p 1 : O b j e c t T y p e > < d 1 p 1 : P a r e n t   z : R e f = " i 9 3 0 5 " / > < d 1 p 1 : U U I D > 1 f 0 5 7 a c f - 5 4 d c - 4 4 d 9 - 9 7 8 6 - 6 4 d 1 c e 5 d f 1 9 5 < / d 1 p 1 : U U I D > < d 1 p 1 : _ p r o p e r t i e s   z : I d = " i 9 6 7 3 "   i : t y p e = " d 1 p 1 : M D M P r o p e r t i e s " > < d 1 p 1 : P a r e n t   z : R e f = " i 9 6 7 2 " / > < d 1 p 1 : U U I D > 8 4 5 3 1 e 0 7 - 7 0 6 1 - 4 5 1 6 - 8 c e 6 - f 8 5 f 6 f 7 e a 9 9 d < / d 1 p 1 : U U I D > < d 1 p 1 : _ e l e m e n t s > < d 2 : a n y T y p e   z : I d = " i 9 6 7 4 "   i : t y p e = " d 1 p 1 : M D M P r o p e r t y " > < d 1 p 1 : N a m e > S i g L e t t e r < / d 1 p 1 : N a m e > < d 1 p 1 : P a r e n t   z : R e f = " i 9 6 7 2 " / > < d 1 p 1 : U U I D > 4 d 5 7 0 2 5 9 - 6 4 5 0 - 4 9 2 1 - 8 c 6 9 - 6 6 8 6 3 6 4 9 7 a 3 9 < / d 1 p 1 : U U I D > < d 1 p 1 : _ p r o p e r t i e s   z : I d = " i 9 6 7 5 "   i : t y p e = " d 1 p 1 : M D M P r o p e r t i e s " > < d 1 p 1 : P a r e n t   z : R e f = " i 9 6 7 4 " / > < d 1 p 1 : U U I D > 9 a 2 9 3 e 9 5 - 5 1 d 8 - 4 1 5 5 - b 2 0 d - 9 e 5 d b d f 5 7 0 1 e 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7 6 " > < d 1 p 1 : U U I D > 1 f 2 5 8 3 f 2 - f 1 8 8 - 4 2 4 3 - b a a a - f 5 b 1 e 3 b 4 b 2 0 1 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7 3 " / > < d 1 p 1 : V a l u e   i : t y p e = " d 1 : s t r i n g " > < / d 1 p 1 : V a l u e > < / d 2 : a n y T y p e > < d 2 : a n y T y p e   z : I d = " i 9 6 7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7 2 " / > < d 1 p 1 : U U I D > 0 8 4 f 4 1 3 3 - b 3 f 0 - 4 b 3 0 - a f c b - 9 6 f 8 a a b 4 4 6 3 0 < / d 1 p 1 : U U I D > < d 1 p 1 : C o n t a i n e r   z : R e f = " i 9 6 7 3 " / > < d 1 p 1 : V a l u e   i : t y p e = " d 1 : s t r i n g " > ' T 9 5 ' ! A U : A U 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7 8 " > < d 1 p 1 : U U I D > 3 0 0 d 0 3 2 2 - 3 b 6 8 - 4 e 6 9 - b 3 e 4 - 3 0 b c c 7 e 1 2 b d 9 < / d 1 p 1 : U U I D > < d 1 p 1 : _ e l e m e n t s > < d 2 : a n y T y p e   z : R e f = " i 9 6 7 4 " / > < d 2 : a n y T y p e   z : R e f = " i 9 6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7 9 "   i : t y p e = " d 1 p 1 : L a b e l " > < d 1 p 1 : P a r e n t   z : R e f = " i 9 6 7 2 " / > < d 1 p 1 : U U I D > d 1 5 b c f 2 b - 8 1 c d - 4 e 5 c - 8 6 6 4 - 3 a c a 5 c 7 f 3 7 e 8 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 P a y s   d e   l a   L o i r e 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8 0 "   i : t y p e = " d 1 p 1 : E l e m e n t " > < d 1 p 1 : N a m e > F O N G E C I F & a m p ; 3 2 ; & a m p ; 4 5 ; & a m p ; 3 2 ; F A F & a m p ; 4 5 ; T T & a m p ; 3 2 ; & a m p ; 4 5 ; & a m p ; 3 2 ; P i c a r d i e < / d 1 p 1 : N a m e > < d 1 p 1 : O b j e c t T y p e > E l e m e n t < / d 1 p 1 : O b j e c t T y p e > < d 1 p 1 : P a r e n t   z : R e f = " i 9 3 0 5 " / > < d 1 p 1 : U U I D > 9 2 7 c 7 7 3 f - 2 2 0 b - 4 2 8 2 - a 2 4 7 - 1 2 9 a 9 b f 6 1 5 a 2 < / d 1 p 1 : U U I D > < d 1 p 1 : _ p r o p e r t i e s   z : I d = " i 9 6 8 1 "   i : t y p e = " d 1 p 1 : M D M P r o p e r t i e s " > < d 1 p 1 : P a r e n t   z : R e f = " i 9 6 8 0 " / > < d 1 p 1 : U U I D > 4 b 8 a 7 b a 6 - e 2 c b - 4 1 e 5 - 9 9 6 8 - b a c 8 9 f 4 8 9 0 5 9 < / d 1 p 1 : U U I D > < d 1 p 1 : _ e l e m e n t s > < d 2 : a n y T y p e   z : I d = " i 9 6 8 2 "   i : t y p e = " d 1 p 1 : M D M P r o p e r t y " > < d 1 p 1 : N a m e > S i g L e t t e r < / d 1 p 1 : N a m e > < d 1 p 1 : P a r e n t   z : R e f = " i 9 6 8 0 " / > < d 1 p 1 : U U I D > 7 5 8 0 2 d 2 a - 1 9 d 9 - 4 4 a e - 9 2 7 b - 6 3 3 4 1 8 9 a 2 e a 4 < / d 1 p 1 : U U I D > < d 1 p 1 : _ p r o p e r t i e s   z : I d = " i 9 6 8 3 "   i : t y p e = " d 1 p 1 : M D M P r o p e r t i e s " > < d 1 p 1 : P a r e n t   z : R e f = " i 9 6 8 2 " / > < d 1 p 1 : U U I D > b 4 c 2 8 7 6 b - 7 2 b f - 4 e c d - 8 d 6 c - 7 2 8 c c 5 0 4 d 8 8 c 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8 4 " > < d 1 p 1 : U U I D > 4 1 e d 1 3 8 8 - 8 1 d 1 - 4 8 a 5 - b 6 5 3 - 1 7 9 d c a c 7 8 3 e 4 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8 1 " / > < d 1 p 1 : V a l u e   i : t y p e = " d 1 : s t r i n g " > < / d 1 p 1 : V a l u e > < / d 2 : a n y T y p e > < d 2 : a n y T y p e   z : I d = " i 9 6 8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8 0 " / > < d 1 p 1 : U U I D > 7 9 7 a 2 1 1 3 - 6 b c 9 - 4 9 1 d - 9 5 f 2 - f 6 2 9 c c 0 f 0 5 e f < / d 1 p 1 : U U I D > < d 1 p 1 : C o n t a i n e r   z : R e f = " i 9 6 8 1 " / > < d 1 p 1 : V a l u e   i : t y p e = " d 1 : s t r i n g " > ' T 9 5 ' ! A V : A V 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8 6 " > < d 1 p 1 : U U I D > 2 e 5 7 4 8 1 c - 9 0 1 b - 4 6 d 1 - a 0 8 8 - 5 e 4 6 f 8 2 7 6 4 7 9 < / d 1 p 1 : U U I D > < d 1 p 1 : _ e l e m e n t s > < d 2 : a n y T y p e   z : R e f = " i 9 6 8 2 " / > < d 2 : a n y T y p e   z : R e f = " i 9 6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8 7 "   i : t y p e = " d 1 p 1 : L a b e l " > < d 1 p 1 : P a r e n t   z : R e f = " i 9 6 8 0 " / > < d 1 p 1 : U U I D > 4 2 e d 6 9 b 9 - 7 c 8 6 - 4 e f 1 - b f 3 c - 3 c 8 9 d 1 5 d d b f 9 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 P i c a r d i e 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8 8 "   i : t y p e = " d 1 p 1 : E l e m e n t " > < d 1 p 1 : N a m e > F O N G E C I F & a m p ; 3 2 ; & a m p ; 4 5 ; & a m p ; 3 2 ; F A F & a m p ; 4 5 ; T T & a m p ; 3 2 ; & a m p ; 4 5 ; & a m p ; 3 2 ; P o i t o u & a m p ; 4 5 ; C h a r e n t e s < / d 1 p 1 : N a m e > < d 1 p 1 : O b j e c t T y p e > E l e m e n t < / d 1 p 1 : O b j e c t T y p e > < d 1 p 1 : P a r e n t   z : R e f = " i 9 3 0 5 " / > < d 1 p 1 : U U I D > d 5 8 c e 7 4 b - b e f 0 - 4 3 f 0 - 9 a 7 2 - 5 a 0 b 8 a f 2 8 3 b 8 < / d 1 p 1 : U U I D > < d 1 p 1 : _ p r o p e r t i e s   z : I d = " i 9 6 8 9 "   i : t y p e = " d 1 p 1 : M D M P r o p e r t i e s " > < d 1 p 1 : P a r e n t   z : R e f = " i 9 6 8 8 " / > < d 1 p 1 : U U I D > e 2 f f 0 c 8 a - 8 a 2 1 - 4 5 c f - 8 7 3 f - f a 1 2 2 8 6 5 8 4 1 c < / d 1 p 1 : U U I D > < d 1 p 1 : _ e l e m e n t s > < d 2 : a n y T y p e   z : I d = " i 9 6 9 0 "   i : t y p e = " d 1 p 1 : M D M P r o p e r t y " > < d 1 p 1 : N a m e > S i g L e t t e r < / d 1 p 1 : N a m e > < d 1 p 1 : P a r e n t   z : R e f = " i 9 6 8 8 " / > < d 1 p 1 : U U I D > 1 0 9 3 8 a 1 c - 7 d a c - 4 1 f c - 9 b d 4 - a 8 7 e 9 4 3 f 3 e 1 3 < / d 1 p 1 : U U I D > < d 1 p 1 : _ p r o p e r t i e s   z : I d = " i 9 6 9 1 "   i : t y p e = " d 1 p 1 : M D M P r o p e r t i e s " > < d 1 p 1 : P a r e n t   z : R e f = " i 9 6 9 0 " / > < d 1 p 1 : U U I D > f 1 5 3 8 a 5 1 - 1 a e 6 - 4 e 5 b - b b 0 9 - a 3 8 4 a d f a 3 b 8 6 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6 9 2 " > < d 1 p 1 : U U I D > 6 7 9 b 8 c 9 c - 5 1 6 7 - 4 f 3 a - a 6 0 f - 2 c 8 2 8 e 3 3 3 2 1 5 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8 9 " / > < d 1 p 1 : V a l u e   i : t y p e = " d 1 : s t r i n g " > < / d 1 p 1 : V a l u e > < / d 2 : a n y T y p e > < d 2 : a n y T y p e   z : I d = " i 9 6 9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8 8 " / > < d 1 p 1 : U U I D > 3 6 5 b d d 3 b - d a c 7 - 4 a b 5 - a 1 6 2 - 0 e 0 2 9 b 6 5 7 3 e 4 < / d 1 p 1 : U U I D > < d 1 p 1 : C o n t a i n e r   z : R e f = " i 9 6 8 9 " / > < d 1 p 1 : V a l u e   i : t y p e = " d 1 : s t r i n g " > ' T 9 5 ' ! A W : A W 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6 9 4 " > < d 1 p 1 : U U I D > 5 5 6 2 e 1 f 2 - b 9 b 4 - 4 d 1 3 - a 5 1 2 - d 9 f 6 a 6 9 3 1 1 f f < / d 1 p 1 : U U I D > < d 1 p 1 : _ e l e m e n t s > < d 2 : a n y T y p e   z : R e f = " i 9 6 9 0 " / > < d 2 : a n y T y p e   z : R e f = " i 9 6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6 9 5 "   i : t y p e = " d 1 p 1 : L a b e l " > < d 1 p 1 : P a r e n t   z : R e f = " i 9 6 8 8 " / > < d 1 p 1 : U U I D > 3 0 d a 0 7 8 1 - f 8 d 2 - 4 1 6 5 - 9 8 0 4 - 9 d 3 f 5 4 b e f 2 7 3 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 P o i t o u - C h a r e n t e s 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6 9 6 "   i : t y p e = " d 1 p 1 : E l e m e n t " > < d 1 p 1 : N a m e > F O N G E C I F & a m p ; 3 2 ; & a m p ; 4 5 ; & a m p ; 3 2 ; F A F & a m p ; 4 5 ; T T & a m p ; 3 2 ; & a m p ; 4 5 ; & a m p ; 3 2 ; P r o v e n c e & a m p ; 4 5 ; A l p e s & a m p ; 4 5 ; C & a m p ; 2 4 4 ; t e & a m p ; 3 2 ; d & a m p ; 3 9 ; A z u r < / d 1 p 1 : N a m e > < d 1 p 1 : O b j e c t T y p e > E l e m e n t < / d 1 p 1 : O b j e c t T y p e > < d 1 p 1 : P a r e n t   z : R e f = " i 9 3 0 5 " / > < d 1 p 1 : U U I D > 9 0 d 2 2 8 1 b - 0 0 f 9 - 4 a 1 4 - b 0 9 0 - 3 8 7 d 9 b 3 1 7 b 7 3 < / d 1 p 1 : U U I D > < d 1 p 1 : _ p r o p e r t i e s   z : I d = " i 9 6 9 7 "   i : t y p e = " d 1 p 1 : M D M P r o p e r t i e s " > < d 1 p 1 : P a r e n t   z : R e f = " i 9 6 9 6 " / > < d 1 p 1 : U U I D > a a 2 4 4 3 4 9 - e e 4 4 - 4 3 e 2 - b d 0 5 - 7 a 8 4 c c 2 b 5 8 e 5 < / d 1 p 1 : U U I D > < d 1 p 1 : _ e l e m e n t s > < d 2 : a n y T y p e   z : I d = " i 9 6 9 8 "   i : t y p e = " d 1 p 1 : M D M P r o p e r t y " > < d 1 p 1 : N a m e > S i g L e t t e r < / d 1 p 1 : N a m e > < d 1 p 1 : P a r e n t   z : R e f = " i 9 6 9 6 " / > < d 1 p 1 : U U I D > 5 0 5 4 5 7 1 5 - e 9 f e - 4 9 e d - a 7 8 c - 3 8 e 8 f c d e 8 3 0 3 < / d 1 p 1 : U U I D > < d 1 p 1 : _ p r o p e r t i e s   z : I d = " i 9 6 9 9 "   i : t y p e = " d 1 p 1 : M D M P r o p e r t i e s " > < d 1 p 1 : P a r e n t   z : R e f = " i 9 6 9 8 " / > < d 1 p 1 : U U I D > 0 6 5 e 5 c c 8 - 7 a 0 c - 4 0 9 8 - 8 3 7 3 - f 6 1 c 3 7 5 d 5 6 c c 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7 0 0 " > < d 1 p 1 : U U I D > 2 a 6 2 c 4 3 7 - 0 a 6 2 - 4 e 0 8 - a 4 0 1 - a 6 9 d f d 5 c 5 a c d 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9 7 " / > < d 1 p 1 : V a l u e   i : t y p e = " d 1 : s t r i n g " > < / d 1 p 1 : V a l u e > < / d 2 : a n y T y p e > < d 2 : a n y T y p e   z : I d = " i 9 7 0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6 9 6 " / > < d 1 p 1 : U U I D > 6 f 1 5 a 7 c d - 1 5 4 7 - 4 0 f 3 - 9 9 8 f - e 4 7 b f 6 0 3 3 e 0 5 < / d 1 p 1 : U U I D > < d 1 p 1 : C o n t a i n e r   z : R e f = " i 9 6 9 7 " / > < d 1 p 1 : V a l u e   i : t y p e = " d 1 : s t r i n g " > ' T 9 5 ' ! A X : A X 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0 2 " > < d 1 p 1 : U U I D > e 4 a c 4 2 7 5 - 5 1 7 7 - 4 7 4 b - b b 5 0 - 3 6 b 9 0 b 1 d a 0 5 5 < / d 1 p 1 : U U I D > < d 1 p 1 : _ e l e m e n t s > < d 2 : a n y T y p e   z : R e f = " i 9 6 9 8 " / > < d 2 : a n y T y p e   z : R e f = " i 9 7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0 3 "   i : t y p e = " d 1 p 1 : L a b e l " > < d 1 p 1 : P a r e n t   z : R e f = " i 9 6 9 6 " / > < d 1 p 1 : U U I D > 5 a 5 6 2 2 6 f - e 5 c 7 - 4 9 f 6 - 8 5 0 e - c c 1 c 1 b d 2 5 4 8 5 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 P r o v e n c e - A l p e s - C � t e   d ' A z u r 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7 0 4 "   i : t y p e = " d 1 p 1 : E l e m e n t " > < d 1 p 1 : N a m e > F O N G E C I F & a m p ; 3 2 ; & a m p ; 4 5 ; & a m p ; 3 2 ; F A F & a m p ; 4 5 ; T T & a m p ; 3 2 ; & a m p ; 4 5 ; & a m p ; 3 2 ; R h & a m p ; 2 4 4 ; n e & a m p ; 4 5 ; A l p e s < / d 1 p 1 : N a m e > < d 1 p 1 : O b j e c t T y p e > E l e m e n t < / d 1 p 1 : O b j e c t T y p e > < d 1 p 1 : P a r e n t   z : R e f = " i 9 3 0 5 " / > < d 1 p 1 : U U I D > e 1 8 6 c 6 8 7 - e a 2 9 - 4 f c b - b e 1 d - b 8 4 e e f c 5 c 7 d c < / d 1 p 1 : U U I D > < d 1 p 1 : _ p r o p e r t i e s   z : I d = " i 9 7 0 5 "   i : t y p e = " d 1 p 1 : M D M P r o p e r t i e s " > < d 1 p 1 : P a r e n t   z : R e f = " i 9 7 0 4 " / > < d 1 p 1 : U U I D > b d 6 a e a b 9 - 9 0 7 8 - 4 7 9 d - b 1 a c - d 2 6 9 2 4 d e c 7 f c < / d 1 p 1 : U U I D > < d 1 p 1 : _ e l e m e n t s > < d 2 : a n y T y p e   z : I d = " i 9 7 0 6 "   i : t y p e = " d 1 p 1 : M D M P r o p e r t y " > < d 1 p 1 : N a m e > S i g L e t t e r < / d 1 p 1 : N a m e > < d 1 p 1 : P a r e n t   z : R e f = " i 9 7 0 4 " / > < d 1 p 1 : U U I D > a 0 2 8 e 1 f 2 - 2 1 1 4 - 4 b f a - b 7 a f - 8 6 2 a d f 6 0 b f 0 2 < / d 1 p 1 : U U I D > < d 1 p 1 : _ p r o p e r t i e s   z : I d = " i 9 7 0 7 "   i : t y p e = " d 1 p 1 : M D M P r o p e r t i e s " > < d 1 p 1 : P a r e n t   z : R e f = " i 9 7 0 6 " / > < d 1 p 1 : U U I D > 7 9 a 9 c f d 0 - f 1 4 b - 4 c e 8 - b 7 9 7 - b 6 5 b 1 c 2 5 2 a 5 4 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7 0 8 " > < d 1 p 1 : U U I D > 8 2 1 f 8 3 7 a - 0 7 6 c - 4 8 e 4 - 8 b 8 0 - b 9 b 9 a 5 7 8 d 0 e 3 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7 0 5 " / > < d 1 p 1 : V a l u e   i : t y p e = " d 1 : s t r i n g " > < / d 1 p 1 : V a l u e > < / d 2 : a n y T y p e > < d 2 : a n y T y p e   z : I d = " i 9 7 0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0 4 " / > < d 1 p 1 : U U I D > e 1 a 6 9 7 4 2 - b a 0 9 - 4 6 a 6 - 9 6 8 1 - 6 e f 5 a 6 b d b c 2 3 < / d 1 p 1 : U U I D > < d 1 p 1 : C o n t a i n e r   z : R e f = " i 9 7 0 5 " / > < d 1 p 1 : V a l u e   i : t y p e = " d 1 : s t r i n g " > ' T 9 5 ' ! A Y : A Y 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1 0 " > < d 1 p 1 : U U I D > d 6 0 4 7 3 c f - 7 3 a 5 - 4 e c f - b 9 0 8 - d 1 3 e 5 2 7 4 c 1 2 b < / d 1 p 1 : U U I D > < d 1 p 1 : _ e l e m e n t s > < d 2 : a n y T y p e   z : R e f = " i 9 7 0 6 " / > < d 2 : a n y T y p e   z : R e f = " i 9 7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1 1 "   i : t y p e = " d 1 p 1 : L a b e l " > < d 1 p 1 : P a r e n t   z : R e f = " i 9 7 0 4 " / > < d 1 p 1 : U U I D > a 5 1 f 0 a 2 4 - 4 6 0 1 - 4 c e a - b 3 c d - e 5 1 f c 3 a 9 5 f 6 0 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 R h � n e - A l p e s 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7 1 2 "   i : t y p e = " d 1 p 1 : E l e m e n t " > < d 1 p 1 : N a m e > N I V E A U & a m p ; 3 2 ; S P E C I A L I T E & a m p ; 3 2 ; F O R M A T I O N & a m p ; 3 2 ; & a m p ; 4 5 ; & a m p ; 3 2 ; S T & a m p ; 3 2 ; D o m a i n e s & a m p ; 3 2 ; d i s c i p l i n a i r e s < / d 1 p 1 : N a m e > < d 1 p 1 : O b j e c t T y p e > E l e m e n t < / d 1 p 1 : O b j e c t T y p e > < d 1 p 1 : P a r e n t   z : R e f = " i 9 3 0 5 " / > < d 1 p 1 : U U I D > b f a 8 6 1 a c - 9 c 5 4 - 4 8 9 6 - b 8 c 2 - 9 4 9 5 4 8 f b 7 7 e 7 < / d 1 p 1 : U U I D > < d 1 p 1 : _ p r o p e r t i e s   z : I d = " i 9 7 1 3 "   i : t y p e = " d 1 p 1 : M D M P r o p e r t i e s " > < d 1 p 1 : P a r e n t   z : R e f = " i 9 7 1 2 " / > < d 1 p 1 : U U I D > 4 0 9 b 9 3 6 f - b 1 1 d - 4 0 a f - 9 4 9 4 - b 3 e 4 2 2 e 9 e 1 c c < / d 1 p 1 : U U I D > < d 1 p 1 : _ e l e m e n t s > < d 2 : a n y T y p e   z : I d = " i 9 7 1 4 "   i : t y p e = " d 1 p 1 : M D M P r o p e r t y " > < d 1 p 1 : N a m e > S i g L e t t e r < / d 1 p 1 : N a m e > < d 1 p 1 : P a r e n t   z : R e f = " i 9 7 1 2 " / > < d 1 p 1 : U U I D > d a 9 b 4 2 0 7 - b c 0 d - 4 3 5 a - 9 0 b 2 - 4 8 e 0 5 0 6 a 9 2 f 8 < / d 1 p 1 : U U I D > < d 1 p 1 : C o n t a i n e r   z : R e f = " i 9 7 1 3 " / > < d 1 p 1 : V a l u e   i : t y p e = " d 1 : s t r i n g " > < / d 1 p 1 : V a l u e > < / d 2 : a n y T y p e > < d 2 : a n y T y p e   z : I d = " i 9 7 1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1 2 " / > < d 1 p 1 : U U I D > 2 8 f 2 7 2 c 6 - b e b 2 - 4 b 5 8 - b a c e - 1 d 6 4 4 7 2 6 5 8 7 c < / d 1 p 1 : U U I D > < d 1 p 1 : C o n t a i n e r   z : R e f = " i 9 7 1 3 " / > < d 1 p 1 : V a l u e   i : t y p e = " d 1 : s t r i n g " > ' T 9 5 ' ! A Z : A Z < / d 1 p 1 : V a l u e > < / d 2 : a n y T y p e > < d 2 : a n y T y p e   z : I d = " i 9 7 1 6 "   i : t y p e = " d 1 p 1 : M D M P r o p e r t y " > < d 1 p 1 : N a m e > C o m p a r i s o n R e s u l t < / d 1 p 1 : N a m e > < d 1 p 1 : P a r e n t   z : R e f = " i 9 7 1 2 " / > < d 1 p 1 : U U I D > c e 4 0 5 a 6 5 - c 1 4 a - 4 9 f 7 - 9 8 6 a - a 4 1 4 2 2 7 7 a 1 1 b < / d 1 p 1 : U U I D > < d 1 p 1 : C o n t a i n e r   z : R e f = " i 9 7 1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1 7 " > < d 1 p 1 : U U I D > 4 b 8 7 f c 1 4 - 7 a f c - 4 e 0 f - 8 9 a f - 0 5 1 a 9 7 5 a 1 1 b 6 < / d 1 p 1 : U U I D > < d 1 p 1 : _ e l e m e n t s > < d 2 : a n y T y p e   z : R e f = " i 9 7 1 4 " / > < d 2 : a n y T y p e   z : R e f = " i 9 7 1 5 " / > < d 2 : a n y T y p e   z : R e f = " i 9 7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1 8 "   i : t y p e = " d 1 p 1 : L a b e l " > < d 1 p 1 : P a r e n t   z : R e f = " i 9 7 1 2 " / > < d 1 p 1 : U U I D > b e 2 3 b e d 5 - 6 7 b f - 4 4 1 5 - b 6 2 8 - 8 b 0 9 e c b e 0 e d 8 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 S T   D o m a i n e s   d i s c i p l i n a i r e s 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1 9 "   i : t y p e = " d 1 p 1 : E l e m e n t " > < d 1 p 1 : N a m e > N I V E A U & a m p ; 3 2 ; S P E C I A L I T E & a m p ; 3 2 ; F O R M A T I O N & a m p ; 3 2 ; & a m p ; 4 5 ; & a m p ; 3 2 ; F o r m a t i o n s & a m p ; 3 2 ; g & a m p ; 2 3 3 ; n & a m p ; 2 3 3 ; r a l e s < / d 1 p 1 : N a m e > < d 1 p 1 : O b j e c t T y p e > E l e m e n t < / d 1 p 1 : O b j e c t T y p e > < d 1 p 1 : P a r e n t   z : R e f = " i 9 3 0 5 " / > < d 1 p 1 : U U I D > 8 c 9 6 a d 9 c - d 2 e 4 - 4 f e d - 9 7 5 2 - 1 1 f 7 6 6 f 7 f 6 2 e < / d 1 p 1 : U U I D > < d 1 p 1 : _ p r o p e r t i e s   z : I d = " i 9 7 2 0 "   i : t y p e = " d 1 p 1 : M D M P r o p e r t i e s " > < d 1 p 1 : P a r e n t   z : R e f = " i 9 7 1 9 " / > < d 1 p 1 : U U I D > c 2 7 8 e f 7 1 - 0 d 1 9 - 4 5 b a - 8 2 c 7 - 9 3 6 6 b 3 2 a b e b 0 < / d 1 p 1 : U U I D > < d 1 p 1 : _ e l e m e n t s > < d 2 : a n y T y p e   z : I d = " i 9 7 2 1 "   i : t y p e = " d 1 p 1 : M D M P r o p e r t y " > < d 1 p 1 : N a m e > S i g L e t t e r < / d 1 p 1 : N a m e > < d 1 p 1 : P a r e n t   z : R e f = " i 9 7 1 9 " / > < d 1 p 1 : U U I D > 2 1 2 9 4 4 f b - 3 c 7 6 - 4 4 5 0 - a 3 a d - 1 c c 8 6 6 d a f f 2 c < / d 1 p 1 : U U I D > < d 1 p 1 : C o n t a i n e r   z : R e f = " i 9 7 2 0 " / > < d 1 p 1 : V a l u e   i : t y p e = " d 1 : s t r i n g " > < / d 1 p 1 : V a l u e > < / d 2 : a n y T y p e > < d 2 : a n y T y p e   z : I d = " i 9 7 2 2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1 9 " / > < d 1 p 1 : U U I D > 7 d 4 b 8 8 e c - c 6 3 0 - 4 d e b - 8 c f b - 9 a 7 9 3 1 c 0 f 4 d 5 < / d 1 p 1 : U U I D > < d 1 p 1 : C o n t a i n e r   z : R e f = " i 9 7 2 0 " / > < d 1 p 1 : V a l u e   i : t y p e = " d 1 : s t r i n g " > ' T 9 5 ' ! B A : B A < / d 1 p 1 : V a l u e > < / d 2 : a n y T y p e > < d 2 : a n y T y p e   z : I d = " i 9 7 2 3 "   i : t y p e = " d 1 p 1 : M D M P r o p e r t y " > < d 1 p 1 : N a m e > C o m p a r i s o n R e s u l t < / d 1 p 1 : N a m e > < d 1 p 1 : P a r e n t   z : R e f = " i 9 7 1 9 " / > < d 1 p 1 : U U I D > 4 2 6 3 a 9 8 1 - 2 f a 7 - 4 e 1 f - a 4 f 8 - 9 1 4 3 8 2 0 3 b 7 6 6 < / d 1 p 1 : U U I D > < d 1 p 1 : C o n t a i n e r   z : R e f = " i 9 7 2 0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2 4 " > < d 1 p 1 : U U I D > e 8 4 1 6 2 3 9 - 2 9 b 5 - 4 7 4 8 - b 7 b 1 - 6 6 f 4 0 7 3 6 3 3 1 5 < / d 1 p 1 : U U I D > < d 1 p 1 : _ e l e m e n t s > < d 2 : a n y T y p e   z : R e f = " i 9 7 2 1 " / > < d 2 : a n y T y p e   z : R e f = " i 9 7 2 2 " / > < d 2 : a n y T y p e   z : R e f = " i 9 7 2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2 5 "   i : t y p e = " d 1 p 1 : L a b e l " > < d 1 p 1 : P a r e n t   z : R e f = " i 9 7 1 9 " / > < d 1 p 1 : U U I D > c 2 5 e 5 8 f 5 - f a 3 8 - 4 f 7 4 - 9 2 d 2 - 6 8 3 d 2 7 3 2 b f c 1 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 F o r m a t i o n s   g � n � r a l e s 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2 6 "   i : t y p e = " d 1 p 1 : E l e m e n t " > < d 1 p 1 : N a m e > N I V E A U & a m p ; 3 2 ; S P E C I A L I T E & a m p ; 3 2 ; F O R M A T I O N & a m p ; 3 2 ; & a m p ; 4 5 ; & a m p ; 3 2 ; M a t h & a m p ; 2 3 3 ; m a t i q u e s & a m p ; 3 2 ; e t & a m p ; 3 2 ; s c i e n c e s < / d 1 p 1 : N a m e > < d 1 p 1 : O b j e c t T y p e > E l e m e n t < / d 1 p 1 : O b j e c t T y p e > < d 1 p 1 : P a r e n t   z : R e f = " i 9 3 0 5 " / > < d 1 p 1 : U U I D > 9 8 2 1 8 f 0 5 - 3 0 b 2 - 4 5 c 9 - b 9 a 9 - 4 8 d 5 c c 6 1 b 3 a f < / d 1 p 1 : U U I D > < d 1 p 1 : _ p r o p e r t i e s   z : I d = " i 9 7 2 7 "   i : t y p e = " d 1 p 1 : M D M P r o p e r t i e s " > < d 1 p 1 : P a r e n t   z : R e f = " i 9 7 2 6 " / > < d 1 p 1 : U U I D > e 9 7 6 a 4 0 c - e 7 f 3 - 4 7 d d - b 9 b c - b 6 7 b e 5 d b 2 2 5 e < / d 1 p 1 : U U I D > < d 1 p 1 : _ e l e m e n t s > < d 2 : a n y T y p e   z : I d = " i 9 7 2 8 "   i : t y p e = " d 1 p 1 : M D M P r o p e r t y " > < d 1 p 1 : N a m e > S i g L e t t e r < / d 1 p 1 : N a m e > < d 1 p 1 : P a r e n t   z : R e f = " i 9 7 2 6 " / > < d 1 p 1 : U U I D > f 7 2 b 8 c e a - a 2 0 a - 4 8 9 d - b d d b - 4 3 0 3 c 4 5 3 9 4 a 9 < / d 1 p 1 : U U I D > < d 1 p 1 : C o n t a i n e r   z : R e f = " i 9 7 2 7 " / > < d 1 p 1 : V a l u e   i : t y p e = " d 1 : s t r i n g " > < / d 1 p 1 : V a l u e > < / d 2 : a n y T y p e > < d 2 : a n y T y p e   z : I d = " i 9 7 2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2 6 " / > < d 1 p 1 : U U I D > b 4 c 7 e f b 5 - e 6 c 4 - 4 3 e 9 - 8 a 6 a - 4 a b 1 1 1 7 6 a e 5 e < / d 1 p 1 : U U I D > < d 1 p 1 : C o n t a i n e r   z : R e f = " i 9 7 2 7 " / > < d 1 p 1 : V a l u e   i : t y p e = " d 1 : s t r i n g " > ' T 9 5 ' ! B B : B B < / d 1 p 1 : V a l u e > < / d 2 : a n y T y p e > < d 2 : a n y T y p e   z : I d = " i 9 7 3 0 "   i : t y p e = " d 1 p 1 : M D M P r o p e r t y " > < d 1 p 1 : N a m e > C o m p a r i s o n R e s u l t < / d 1 p 1 : N a m e > < d 1 p 1 : P a r e n t   z : R e f = " i 9 7 2 6 " / > < d 1 p 1 : U U I D > a 3 9 9 f 7 2 9 - 2 5 a d - 4 f 8 8 - a 0 0 0 - a a b 2 a d d 9 0 7 d b < / d 1 p 1 : U U I D > < d 1 p 1 : C o n t a i n e r   z : R e f = " i 9 7 2 7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3 1 " > < d 1 p 1 : U U I D > 6 d c 3 5 9 0 e - 1 9 0 9 - 4 1 a 5 - b 3 b 4 - 6 2 5 8 b 1 b d 8 8 7 2 < / d 1 p 1 : U U I D > < d 1 p 1 : _ e l e m e n t s > < d 2 : a n y T y p e   z : R e f = " i 9 7 2 8 " / > < d 2 : a n y T y p e   z : R e f = " i 9 7 2 9 " / > < d 2 : a n y T y p e   z : R e f = " i 9 7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3 2 "   i : t y p e = " d 1 p 1 : L a b e l " > < d 1 p 1 : P a r e n t   z : R e f = " i 9 7 2 6 " / > < d 1 p 1 : U U I D > 5 d d 1 9 e 5 5 - 1 f 2 0 - 4 e 4 4 - 8 1 6 1 - c d 3 3 7 8 8 9 1 b e 8 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 M a t h � m a t i q u e s   e t   s c i e n c e s 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3 3 "   i : t y p e = " d 1 p 1 : E l e m e n t " > < d 1 p 1 : N a m e > N I V E A U & a m p ; 3 2 ; S P E C I A L I T E & a m p ; 3 2 ; F O R M A T I O N & a m p ; 3 2 ; & a m p ; 4 5 ; & a m p ; 3 2 ; S c i e n c e s & a m p ; 3 2 ; h u m a i n e s & a m p ; 3 2 ; e t & a m p ; 3 2 ; d r o i t < / d 1 p 1 : N a m e > < d 1 p 1 : O b j e c t T y p e > E l e m e n t < / d 1 p 1 : O b j e c t T y p e > < d 1 p 1 : P a r e n t   z : R e f = " i 9 3 0 5 " / > < d 1 p 1 : U U I D > 6 5 b 3 6 9 6 9 - d 4 d 7 - 4 d 7 e - 9 8 0 3 - d 6 3 f 3 0 f d 9 5 8 3 < / d 1 p 1 : U U I D > < d 1 p 1 : _ p r o p e r t i e s   z : I d = " i 9 7 3 4 "   i : t y p e = " d 1 p 1 : M D M P r o p e r t i e s " > < d 1 p 1 : P a r e n t   z : R e f = " i 9 7 3 3 " / > < d 1 p 1 : U U I D > e a d 5 d e 1 8 - e 8 a c - 4 0 1 1 - b 4 9 e - e c a 7 5 b b 3 2 f 6 3 < / d 1 p 1 : U U I D > < d 1 p 1 : _ e l e m e n t s > < d 2 : a n y T y p e   z : I d = " i 9 7 3 5 "   i : t y p e = " d 1 p 1 : M D M P r o p e r t y " > < d 1 p 1 : N a m e > S i g L e t t e r < / d 1 p 1 : N a m e > < d 1 p 1 : P a r e n t   z : R e f = " i 9 7 3 3 " / > < d 1 p 1 : U U I D > 4 6 c 0 2 f 4 5 - 6 1 0 7 - 4 b e 9 - 8 8 5 8 - c 0 3 7 7 d 0 5 4 0 3 7 < / d 1 p 1 : U U I D > < d 1 p 1 : C o n t a i n e r   z : R e f = " i 9 7 3 4 " / > < d 1 p 1 : V a l u e   i : t y p e = " d 1 : s t r i n g " > < / d 1 p 1 : V a l u e > < / d 2 : a n y T y p e > < d 2 : a n y T y p e   z : I d = " i 9 7 3 6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3 3 " / > < d 1 p 1 : U U I D > 6 f 5 a 0 8 4 f - a 9 8 6 - 4 d f a - 8 1 0 2 - e 0 e f 2 7 0 9 e a 2 4 < / d 1 p 1 : U U I D > < d 1 p 1 : C o n t a i n e r   z : R e f = " i 9 7 3 4 " / > < d 1 p 1 : V a l u e   i : t y p e = " d 1 : s t r i n g " > ' T 9 5 ' ! B C : B C < / d 1 p 1 : V a l u e > < / d 2 : a n y T y p e > < d 2 : a n y T y p e   z : I d = " i 9 7 3 7 "   i : t y p e = " d 1 p 1 : M D M P r o p e r t y " > < d 1 p 1 : N a m e > C o m p a r i s o n R e s u l t < / d 1 p 1 : N a m e > < d 1 p 1 : P a r e n t   z : R e f = " i 9 7 3 3 " / > < d 1 p 1 : U U I D > 7 7 3 2 d d e 6 - f d e e - 4 6 0 7 - b 4 1 c - 2 6 3 7 2 5 8 8 3 9 4 a < / d 1 p 1 : U U I D > < d 1 p 1 : C o n t a i n e r   z : R e f = " i 9 7 3 4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3 8 " > < d 1 p 1 : U U I D > 8 7 a 3 a 0 7 e - 3 4 a c - 4 9 1 1 - b 4 8 0 - 3 d f 6 9 a 5 2 6 1 7 8 < / d 1 p 1 : U U I D > < d 1 p 1 : _ e l e m e n t s > < d 2 : a n y T y p e   z : R e f = " i 9 7 3 5 " / > < d 2 : a n y T y p e   z : R e f = " i 9 7 3 6 " / > < d 2 : a n y T y p e   z : R e f = " i 9 7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3 9 "   i : t y p e = " d 1 p 1 : L a b e l " > < d 1 p 1 : P a r e n t   z : R e f = " i 9 7 3 3 " / > < d 1 p 1 : U U I D > 5 6 a 1 c f 1 5 - d 8 9 0 - 4 d 1 b - a 2 2 6 - 6 2 7 8 7 7 9 0 9 e 0 9 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 S c i e n c e s   h u m a i n e s   e t   d r o i t 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4 0 "   i : t y p e = " d 1 p 1 : E l e m e n t " > < d 1 p 1 : N a m e > N I V E A U & a m p ; 3 2 ; S P E C I A L I T E & a m p ; 3 2 ; F O R M A T I O N & a m p ; 3 2 ; & a m p ; 4 5 ; & a m p ; 3 2 ; L e t t r e s & a m p ; 3 2 ; e t & a m p ; 3 2 ; a r t s < / d 1 p 1 : N a m e > < d 1 p 1 : O b j e c t T y p e > E l e m e n t < / d 1 p 1 : O b j e c t T y p e > < d 1 p 1 : P a r e n t   z : R e f = " i 9 3 0 5 " / > < d 1 p 1 : U U I D > d 8 d 5 6 4 1 f - 9 1 a f - 4 7 5 9 - a 0 2 7 - 5 7 c f c 8 8 c 7 f 9 b < / d 1 p 1 : U U I D > < d 1 p 1 : _ p r o p e r t i e s   z : I d = " i 9 7 4 1 "   i : t y p e = " d 1 p 1 : M D M P r o p e r t i e s " > < d 1 p 1 : P a r e n t   z : R e f = " i 9 7 4 0 " / > < d 1 p 1 : U U I D > 6 2 7 6 6 f c 9 - b 2 c 3 - 4 a 3 c - 9 2 d e - 3 f a 4 d c 3 3 e a 4 b < / d 1 p 1 : U U I D > < d 1 p 1 : _ e l e m e n t s > < d 2 : a n y T y p e   z : I d = " i 9 7 4 2 "   i : t y p e = " d 1 p 1 : M D M P r o p e r t y " > < d 1 p 1 : N a m e > S i g L e t t e r < / d 1 p 1 : N a m e > < d 1 p 1 : P a r e n t   z : R e f = " i 9 7 4 0 " / > < d 1 p 1 : U U I D > 7 9 0 3 6 d a 0 - 7 4 8 1 - 4 e 4 a - a 4 0 9 - 5 1 6 6 a 5 7 f c e 8 3 < / d 1 p 1 : U U I D > < d 1 p 1 : C o n t a i n e r   z : R e f = " i 9 7 4 1 " / > < d 1 p 1 : V a l u e   i : t y p e = " d 1 : s t r i n g " > < / d 1 p 1 : V a l u e > < / d 2 : a n y T y p e > < d 2 : a n y T y p e   z : I d = " i 9 7 4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4 0 " / > < d 1 p 1 : U U I D > e 9 1 b f 2 b e - e 8 5 a - 4 9 7 a - b b a 9 - b c 4 3 0 4 b 6 e 3 6 a < / d 1 p 1 : U U I D > < d 1 p 1 : C o n t a i n e r   z : R e f = " i 9 7 4 1 " / > < d 1 p 1 : V a l u e   i : t y p e = " d 1 : s t r i n g " > ' T 9 5 ' ! B D : B D < / d 1 p 1 : V a l u e > < / d 2 : a n y T y p e > < d 2 : a n y T y p e   z : I d = " i 9 7 4 4 "   i : t y p e = " d 1 p 1 : M D M P r o p e r t y " > < d 1 p 1 : N a m e > C o m p a r i s o n R e s u l t < / d 1 p 1 : N a m e > < d 1 p 1 : P a r e n t   z : R e f = " i 9 7 4 0 " / > < d 1 p 1 : U U I D > a 8 a 7 0 c 0 a - 2 9 6 0 - 4 0 8 f - 9 5 a 6 - d b b 5 b 4 c 5 4 4 f a < / d 1 p 1 : U U I D > < d 1 p 1 : C o n t a i n e r   z : R e f = " i 9 7 4 1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4 5 " > < d 1 p 1 : U U I D > 0 5 e c 8 d 2 f - 6 3 5 0 - 4 4 4 1 - 8 5 7 2 - 9 0 5 6 5 8 9 9 9 4 2 1 < / d 1 p 1 : U U I D > < d 1 p 1 : _ e l e m e n t s > < d 2 : a n y T y p e   z : R e f = " i 9 7 4 2 " / > < d 2 : a n y T y p e   z : R e f = " i 9 7 4 3 " / > < d 2 : a n y T y p e   z : R e f = " i 9 7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4 6 "   i : t y p e = " d 1 p 1 : L a b e l " > < d 1 p 1 : P a r e n t   z : R e f = " i 9 7 4 0 " / > < d 1 p 1 : U U I D > f 1 e 4 8 5 b e - f 4 9 4 - 4 b f 8 - b 8 1 c - 8 1 9 4 2 4 e 9 6 5 0 9 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 L e t t r e s   e t   a r t s 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4 7 "   i : t y p e = " d 1 p 1 : E l e m e n t " > < d 1 p 1 : N a m e > N I V E A U & a m p ; 3 2 ; S P E C I A L I T E & a m p ; 3 2 ; F O R M A T I O N & a m p ; 3 2 ; & a m p ; 4 5 ; & a m p ; 3 2 ; S T & a m p ; 3 2 ; D o m a i n e s & a m p ; 3 2 ; t e c h n i c o & a m p ; 4 5 ; p r o f e s s i o n n e l s & a m p ; 3 2 ; d e & a m p ; 3 2 ; l a & a m p ; 3 2 ; p r o d u c t i o n < / d 1 p 1 : N a m e > < d 1 p 1 : O b j e c t T y p e > E l e m e n t < / d 1 p 1 : O b j e c t T y p e > < d 1 p 1 : P a r e n t   z : R e f = " i 9 3 0 5 " / > < d 1 p 1 : U U I D > e 7 0 5 4 c 5 f - 9 4 b a - 4 a 6 7 - 8 d 6 5 - c d b b 2 2 5 3 2 4 c f < / d 1 p 1 : U U I D > < d 1 p 1 : _ p r o p e r t i e s   z : I d = " i 9 7 4 8 "   i : t y p e = " d 1 p 1 : M D M P r o p e r t i e s " > < d 1 p 1 : P a r e n t   z : R e f = " i 9 7 4 7 " / > < d 1 p 1 : U U I D > 2 2 5 3 3 2 6 8 - 9 f 5 e - 4 b 2 2 - a f 9 4 - 3 0 1 5 0 5 3 8 3 1 c c < / d 1 p 1 : U U I D > < d 1 p 1 : _ e l e m e n t s > < d 2 : a n y T y p e   z : I d = " i 9 7 4 9 "   i : t y p e = " d 1 p 1 : M D M P r o p e r t y " > < d 1 p 1 : N a m e > S i g L e t t e r < / d 1 p 1 : N a m e > < d 1 p 1 : P a r e n t   z : R e f = " i 9 7 4 7 " / > < d 1 p 1 : U U I D > 5 7 3 3 f 7 1 a - 2 b d 8 - 4 0 7 2 - b 6 9 d - f 3 9 e f b d 2 a 3 6 c < / d 1 p 1 : U U I D > < d 1 p 1 : C o n t a i n e r   z : R e f = " i 9 7 4 8 " / > < d 1 p 1 : V a l u e   i : t y p e = " d 1 : s t r i n g " > < / d 1 p 1 : V a l u e > < / d 2 : a n y T y p e > < d 2 : a n y T y p e   z : I d = " i 9 7 5 0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4 7 " / > < d 1 p 1 : U U I D > 4 9 a d 5 8 b 4 - 3 7 c 7 - 4 0 3 9 - a a 0 3 - 2 f 8 5 6 1 b b b 1 0 2 < / d 1 p 1 : U U I D > < d 1 p 1 : C o n t a i n e r   z : R e f = " i 9 7 4 8 " / > < d 1 p 1 : V a l u e   i : t y p e = " d 1 : s t r i n g " > ' T 9 5 ' ! B E : B E < / d 1 p 1 : V a l u e > < / d 2 : a n y T y p e > < d 2 : a n y T y p e   z : I d = " i 9 7 5 1 "   i : t y p e = " d 1 p 1 : M D M P r o p e r t y " > < d 1 p 1 : N a m e > C o m p a r i s o n R e s u l t < / d 1 p 1 : N a m e > < d 1 p 1 : P a r e n t   z : R e f = " i 9 7 4 7 " / > < d 1 p 1 : U U I D > 4 4 8 7 6 3 a 1 - b 5 3 3 - 4 7 3 9 - a 7 3 1 - f 5 8 6 4 b c d e 8 a 9 < / d 1 p 1 : U U I D > < d 1 p 1 : C o n t a i n e r   z : R e f = " i 9 7 4 8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5 2 " > < d 1 p 1 : U U I D > 2 9 4 3 3 2 0 9 - d b c 2 - 4 a 2 2 - 9 b 0 5 - 9 7 a b 4 b e 5 7 5 5 3 < / d 1 p 1 : U U I D > < d 1 p 1 : _ e l e m e n t s > < d 2 : a n y T y p e   z : R e f = " i 9 7 4 9 " / > < d 2 : a n y T y p e   z : R e f = " i 9 7 5 0 " / > < d 2 : a n y T y p e   z : R e f = " i 9 7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5 3 "   i : t y p e = " d 1 p 1 : L a b e l " > < d 1 p 1 : P a r e n t   z : R e f = " i 9 7 4 7 " / > < d 1 p 1 : U U I D > 9 6 3 9 8 e 3 5 - 6 2 9 f - 4 4 b 2 - 8 4 1 4 - 1 3 d b b 5 d c 1 e 4 c 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 S T   D o m a i n e s   t e c h n i c o - p r o f e s s i o n n e l s   d e   l a   p r o d u c t i o n 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5 4 "   i : t y p e = " d 1 p 1 : E l e m e n t " > < d 1 p 1 : N a m e > N I V E A U & a m p ; 3 2 ; S P E C I A L I T E & a m p ; 3 2 ; F O R M A T I O N & a m p ; 3 2 ; & a m p ; 4 5 ; & a m p ; 3 2 ; S p & a m p ; 2 3 3 ; c i a l i t & a m p ; 2 3 3 ; s & a m p ; 3 2 ; p l u r i & a m p ; 4 5 ; t e c h n o l o g i q u e s & a m p ; 3 2 ; d e & a m p ; 3 2 ; l a & a m p ; 3 2 ; p r o d u c t i o n < / d 1 p 1 : N a m e > < d 1 p 1 : O b j e c t T y p e > E l e m e n t < / d 1 p 1 : O b j e c t T y p e > < d 1 p 1 : P a r e n t   z : R e f = " i 9 3 0 5 " / > < d 1 p 1 : U U I D > 1 7 0 9 b a 6 2 - 5 9 5 5 - 4 4 7 a - 8 2 b f - 1 a 3 b e a 2 b e 5 7 4 < / d 1 p 1 : U U I D > < d 1 p 1 : _ p r o p e r t i e s   z : I d = " i 9 7 5 5 "   i : t y p e = " d 1 p 1 : M D M P r o p e r t i e s " > < d 1 p 1 : P a r e n t   z : R e f = " i 9 7 5 4 " / > < d 1 p 1 : U U I D > a f 8 7 d 5 2 2 - 0 9 0 d - 4 9 5 c - a 7 3 a - c 3 f 1 f a 8 a b a 9 1 < / d 1 p 1 : U U I D > < d 1 p 1 : _ e l e m e n t s > < d 2 : a n y T y p e   z : I d = " i 9 7 5 6 "   i : t y p e = " d 1 p 1 : M D M P r o p e r t y " > < d 1 p 1 : N a m e > S i g L e t t e r < / d 1 p 1 : N a m e > < d 1 p 1 : P a r e n t   z : R e f = " i 9 7 5 4 " / > < d 1 p 1 : U U I D > b 4 f 6 a c 4 9 - c b 0 b - 4 f 2 8 - b a 6 d - 8 6 b 6 9 a 0 6 0 8 b a < / d 1 p 1 : U U I D > < d 1 p 1 : C o n t a i n e r   z : R e f = " i 9 7 5 5 " / > < d 1 p 1 : V a l u e   i : t y p e = " d 1 : s t r i n g " > < / d 1 p 1 : V a l u e > < / d 2 : a n y T y p e > < d 2 : a n y T y p e   z : I d = " i 9 7 5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5 4 " / > < d 1 p 1 : U U I D > c c f d 4 f b b - 3 d d 1 - 4 5 f 4 - 8 e e 3 - 6 d 0 3 1 8 e 5 2 b a d < / d 1 p 1 : U U I D > < d 1 p 1 : C o n t a i n e r   z : R e f = " i 9 7 5 5 " / > < d 1 p 1 : V a l u e   i : t y p e = " d 1 : s t r i n g " > ' T 9 5 ' ! B F : B F < / d 1 p 1 : V a l u e > < / d 2 : a n y T y p e > < d 2 : a n y T y p e   z : I d = " i 9 7 5 8 "   i : t y p e = " d 1 p 1 : M D M P r o p e r t y " > < d 1 p 1 : N a m e > C o m p a r i s o n R e s u l t < / d 1 p 1 : N a m e > < d 1 p 1 : P a r e n t   z : R e f = " i 9 7 5 4 " / > < d 1 p 1 : U U I D > e 1 1 a d d 4 c - b c 0 e - 4 a 2 0 - a 8 4 7 - c b 7 0 7 f c 8 5 8 7 9 < / d 1 p 1 : U U I D > < d 1 p 1 : C o n t a i n e r   z : R e f = " i 9 7 5 5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5 9 " > < d 1 p 1 : U U I D > b c a 9 b e c b - e d d 0 - 4 3 a 7 - a 4 b 9 - 7 b e 0 d a 2 3 e a 4 9 < / d 1 p 1 : U U I D > < d 1 p 1 : _ e l e m e n t s > < d 2 : a n y T y p e   z : R e f = " i 9 7 5 6 " / > < d 2 : a n y T y p e   z : R e f = " i 9 7 5 7 " / > < d 2 : a n y T y p e   z : R e f = " i 9 7 5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6 0 "   i : t y p e = " d 1 p 1 : L a b e l " > < d 1 p 1 : P a r e n t   z : R e f = " i 9 7 5 4 " / > < d 1 p 1 : U U I D > f 7 5 2 a d b 4 - 7 7 2 1 - 4 5 f 4 - b d 2 d - 5 1 0 f b a d 9 f c 3 4 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 S p � c i a l i t � s   p l u r i - t e c h n o l o g i q u e s   d e   l a   p r o d u c t i o n 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6 1 "   i : t y p e = " d 1 p 1 : E l e m e n t " > < d 1 p 1 : N a m e > N I V E A U & a m p ; 3 2 ; S P E C I A L I T E & a m p ; 3 2 ; F O R M A T I O N & a m p ; 3 2 ; & a m p ; 4 5 ; & a m p ; 3 2 ; A g r i c u l t u r e & a m p ; 4 4 ; & a m p ; 3 2 ; p & a m p ; 2 3 4 ; c h e & a m p ; 4 4 ; & a m p ; 3 2 ; f o r & a m p ; 2 3 4 ; t s & a m p ; 3 2 ; e t & a m p ; 3 2 ; e s p a c e s & a m p ; 3 2 ; v e r t s < / d 1 p 1 : N a m e > < d 1 p 1 : O b j e c t T y p e > E l e m e n t < / d 1 p 1 : O b j e c t T y p e > < d 1 p 1 : P a r e n t   z : R e f = " i 9 3 0 5 " / > < d 1 p 1 : U U I D > a e d d 9 b a f - a 4 b d - 4 0 0 1 - a a a 8 - b 6 b 2 e b 8 e 0 3 e 2 < / d 1 p 1 : U U I D > < d 1 p 1 : _ p r o p e r t i e s   z : I d = " i 9 7 6 2 "   i : t y p e = " d 1 p 1 : M D M P r o p e r t i e s " > < d 1 p 1 : P a r e n t   z : R e f = " i 9 7 6 1 " / > < d 1 p 1 : U U I D > c e e a 8 9 2 7 - b 2 6 6 - 4 e 1 a - 8 2 f 6 - 6 8 b 7 5 0 6 5 e c 7 2 < / d 1 p 1 : U U I D > < d 1 p 1 : _ e l e m e n t s > < d 2 : a n y T y p e   z : I d = " i 9 7 6 3 "   i : t y p e = " d 1 p 1 : M D M P r o p e r t y " > < d 1 p 1 : N a m e > S i g L e t t e r < / d 1 p 1 : N a m e > < d 1 p 1 : P a r e n t   z : R e f = " i 9 7 6 1 " / > < d 1 p 1 : U U I D > a 8 8 7 4 e a b - 9 c 8 5 - 4 d 5 1 - 9 1 e 8 - 0 0 d 5 f 0 8 6 a 7 6 c < / d 1 p 1 : U U I D > < d 1 p 1 : C o n t a i n e r   z : R e f = " i 9 7 6 2 " / > < d 1 p 1 : V a l u e   i : t y p e = " d 1 : s t r i n g " > < / d 1 p 1 : V a l u e > < / d 2 : a n y T y p e > < d 2 : a n y T y p e   z : I d = " i 9 7 6 4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6 1 " / > < d 1 p 1 : U U I D > 1 2 5 c 2 5 8 d - 1 f f 2 - 4 5 6 0 - b f 0 4 - 0 7 2 4 b f a a 5 f 4 f < / d 1 p 1 : U U I D > < d 1 p 1 : C o n t a i n e r   z : R e f = " i 9 7 6 2 " / > < d 1 p 1 : V a l u e   i : t y p e = " d 1 : s t r i n g " > ' T 9 5 ' ! B G : B G < / d 1 p 1 : V a l u e > < / d 2 : a n y T y p e > < d 2 : a n y T y p e   z : I d = " i 9 7 6 5 "   i : t y p e = " d 1 p 1 : M D M P r o p e r t y " > < d 1 p 1 : N a m e > C o m p a r i s o n R e s u l t < / d 1 p 1 : N a m e > < d 1 p 1 : P a r e n t   z : R e f = " i 9 7 6 1 " / > < d 1 p 1 : U U I D > b b f b 1 c c 7 - d 4 7 1 - 4 3 8 0 - 8 5 d 4 - e b 9 8 1 a 1 5 4 2 8 9 < / d 1 p 1 : U U I D > < d 1 p 1 : C o n t a i n e r   z : R e f = " i 9 7 6 2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6 6 " > < d 1 p 1 : U U I D > 9 b 8 0 a f 9 a - 1 a 5 6 - 4 1 a d - a d 6 3 - e a 4 e b b b 7 4 e 7 c < / d 1 p 1 : U U I D > < d 1 p 1 : _ e l e m e n t s > < d 2 : a n y T y p e   z : R e f = " i 9 7 6 3 " / > < d 2 : a n y T y p e   z : R e f = " i 9 7 6 4 " / > < d 2 : a n y T y p e   z : R e f = " i 9 7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6 7 "   i : t y p e = " d 1 p 1 : L a b e l " > < d 1 p 1 : P a r e n t   z : R e f = " i 9 7 6 1 " / > < d 1 p 1 : U U I D > 3 a d 5 2 3 3 a - b 6 c 9 - 4 c 7 6 - b c 1 6 - a 4 f 3 d e 1 4 c 0 b 3 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 A g r i c u l t u r e ,   p � c h e ,   f o r � t s   e t   e s p a c e s   v e r t s 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6 8 "   i : t y p e = " d 1 p 1 : E l e m e n t " > < d 1 p 1 : N a m e > N I V E A U & a m p ; 3 2 ; S P E C I A L I T E & a m p ; 3 2 ; F O R M A T I O N & a m p ; 3 2 ; & a m p ; 4 5 ; & a m p ; 3 2 ; T r a n s f o r m a t i o n s < / d 1 p 1 : N a m e > < d 1 p 1 : O b j e c t T y p e > E l e m e n t < / d 1 p 1 : O b j e c t T y p e > < d 1 p 1 : P a r e n t   z : R e f = " i 9 3 0 5 " / > < d 1 p 1 : U U I D > c c 9 3 f 5 5 2 - e 6 5 a - 4 a 2 f - 9 7 d 9 - a 4 b 6 0 6 1 e a 1 4 b < / d 1 p 1 : U U I D > < d 1 p 1 : _ p r o p e r t i e s   z : I d = " i 9 7 6 9 "   i : t y p e = " d 1 p 1 : M D M P r o p e r t i e s " > < d 1 p 1 : P a r e n t   z : R e f = " i 9 7 6 8 " / > < d 1 p 1 : U U I D > 4 b 8 e e 8 7 0 - 1 2 4 b - 4 9 a d - b e 7 0 - 6 c f 8 6 3 5 e 6 d b 6 < / d 1 p 1 : U U I D > < d 1 p 1 : _ e l e m e n t s > < d 2 : a n y T y p e   z : I d = " i 9 7 7 0 "   i : t y p e = " d 1 p 1 : M D M P r o p e r t y " > < d 1 p 1 : N a m e > S i g L e t t e r < / d 1 p 1 : N a m e > < d 1 p 1 : P a r e n t   z : R e f = " i 9 7 6 8 " / > < d 1 p 1 : U U I D > 9 1 a 1 c 1 c 9 - d 2 9 3 - 4 9 f d - 9 6 1 6 - f 3 a 2 c 4 f 1 f f 6 c < / d 1 p 1 : U U I D > < d 1 p 1 : C o n t a i n e r   z : R e f = " i 9 7 6 9 " / > < d 1 p 1 : V a l u e   i : t y p e = " d 1 : s t r i n g " > < / d 1 p 1 : V a l u e > < / d 2 : a n y T y p e > < d 2 : a n y T y p e   z : I d = " i 9 7 7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6 8 " / > < d 1 p 1 : U U I D > 7 1 1 0 1 3 8 5 - 9 d d 2 - 4 b 9 8 - 9 2 d 3 - 9 2 c 6 6 7 6 5 d 3 4 3 < / d 1 p 1 : U U I D > < d 1 p 1 : C o n t a i n e r   z : R e f = " i 9 7 6 9 " / > < d 1 p 1 : V a l u e   i : t y p e = " d 1 : s t r i n g " > ' T 9 5 ' ! B H : B H < / d 1 p 1 : V a l u e > < / d 2 : a n y T y p e > < d 2 : a n y T y p e   z : I d = " i 9 7 7 2 "   i : t y p e = " d 1 p 1 : M D M P r o p e r t y " > < d 1 p 1 : N a m e > C o m p a r i s o n R e s u l t < / d 1 p 1 : N a m e > < d 1 p 1 : P a r e n t   z : R e f = " i 9 7 6 8 " / > < d 1 p 1 : U U I D > 5 a 8 f 1 d 2 1 - 4 d 3 8 - 4 f 5 1 - b e 7 e - 8 7 7 a f 9 4 3 e f f 9 < / d 1 p 1 : U U I D > < d 1 p 1 : C o n t a i n e r   z : R e f = " i 9 7 6 9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7 3 " > < d 1 p 1 : U U I D > d 2 6 c 6 a 6 b - 3 6 2 f - 4 a 9 e - b 3 8 b - f 9 4 5 e e 1 0 b c a c < / d 1 p 1 : U U I D > < d 1 p 1 : _ e l e m e n t s > < d 2 : a n y T y p e   z : R e f = " i 9 7 7 0 " / > < d 2 : a n y T y p e   z : R e f = " i 9 7 7 1 " / > < d 2 : a n y T y p e   z : R e f = " i 9 7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7 4 "   i : t y p e = " d 1 p 1 : L a b e l " > < d 1 p 1 : P a r e n t   z : R e f = " i 9 7 6 8 " / > < d 1 p 1 : U U I D > 7 0 3 4 b 3 9 e - 5 0 4 4 - 4 5 4 9 - b 2 1 e - 5 2 9 b 9 c e b e 2 b 1 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 T r a n s f o r m a t i o n s 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7 5 "   i : t y p e = " d 1 p 1 : E l e m e n t " > < d 1 p 1 : N a m e > N I V E A U & a m p ; 3 2 ; S P E C I A L I T E & a m p ; 3 2 ; F O R M A T I O N & a m p ; 3 2 ; & a m p ; 4 5 ; & a m p ; 3 2 ; G & a m p ; 2 3 3 ; n i e & a m p ; 3 2 ; c i v i l & a m p ; 4 4 ; & a m p ; 3 2 ; c o n s t r u c t i o n & a m p ; 3 2 ; e t & a m p ; 3 2 ; b o i s < / d 1 p 1 : N a m e > < d 1 p 1 : O b j e c t T y p e > E l e m e n t < / d 1 p 1 : O b j e c t T y p e > < d 1 p 1 : P a r e n t   z : R e f = " i 9 3 0 5 " / > < d 1 p 1 : U U I D > 5 6 3 8 4 1 9 8 - 7 d d c - 4 1 a 7 - 8 9 9 d - b d 4 6 9 c e 2 9 c 8 4 < / d 1 p 1 : U U I D > < d 1 p 1 : _ p r o p e r t i e s   z : I d = " i 9 7 7 6 "   i : t y p e = " d 1 p 1 : M D M P r o p e r t i e s " > < d 1 p 1 : P a r e n t   z : R e f = " i 9 7 7 5 " / > < d 1 p 1 : U U I D > d d 0 a 3 e a a - c d 1 f - 4 1 1 8 - b e 3 9 - f 9 c 7 0 f d f c 5 7 0 < / d 1 p 1 : U U I D > < d 1 p 1 : _ e l e m e n t s > < d 2 : a n y T y p e   z : I d = " i 9 7 7 7 "   i : t y p e = " d 1 p 1 : M D M P r o p e r t y " > < d 1 p 1 : N a m e > S i g L e t t e r < / d 1 p 1 : N a m e > < d 1 p 1 : P a r e n t   z : R e f = " i 9 7 7 5 " / > < d 1 p 1 : U U I D > f 9 8 2 3 6 a 5 - b 0 e a - 4 6 a 8 - b c c e - 3 d e 1 8 8 0 5 9 1 6 f < / d 1 p 1 : U U I D > < d 1 p 1 : C o n t a i n e r   z : R e f = " i 9 7 7 6 " / > < d 1 p 1 : V a l u e   i : t y p e = " d 1 : s t r i n g " > < / d 1 p 1 : V a l u e > < / d 2 : a n y T y p e > < d 2 : a n y T y p e   z : I d = " i 9 7 7 8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7 5 " / > < d 1 p 1 : U U I D > d 9 b e 9 7 d c - 7 7 5 c - 4 d c 8 - 9 d 5 f - 2 f b 6 7 c 0 3 1 e 7 2 < / d 1 p 1 : U U I D > < d 1 p 1 : C o n t a i n e r   z : R e f = " i 9 7 7 6 " / > < d 1 p 1 : V a l u e   i : t y p e = " d 1 : s t r i n g " > ' T 9 5 ' ! B I : B I < / d 1 p 1 : V a l u e > < / d 2 : a n y T y p e > < d 2 : a n y T y p e   z : I d = " i 9 7 7 9 "   i : t y p e = " d 1 p 1 : M D M P r o p e r t y " > < d 1 p 1 : N a m e > C o m p a r i s o n R e s u l t < / d 1 p 1 : N a m e > < d 1 p 1 : P a r e n t   z : R e f = " i 9 7 7 5 " / > < d 1 p 1 : U U I D > 4 0 d 2 4 0 a 3 - f e f 3 - 4 5 6 5 - 8 d a b - c 1 2 8 2 8 4 f 3 0 9 2 < / d 1 p 1 : U U I D > < d 1 p 1 : C o n t a i n e r   z : R e f = " i 9 7 7 6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8 0 " > < d 1 p 1 : U U I D > c a f 1 2 f d 0 - 2 f 7 7 - 4 e c 3 - 9 a b f - 4 2 c f b 5 e 0 b b b f < / d 1 p 1 : U U I D > < d 1 p 1 : _ e l e m e n t s > < d 2 : a n y T y p e   z : R e f = " i 9 7 7 7 " / > < d 2 : a n y T y p e   z : R e f = " i 9 7 7 8 " / > < d 2 : a n y T y p e   z : R e f = " i 9 7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8 1 "   i : t y p e = " d 1 p 1 : L a b e l " > < d 1 p 1 : P a r e n t   z : R e f = " i 9 7 7 5 " / > < d 1 p 1 : U U I D > 1 4 2 6 5 0 3 8 - 7 8 c 7 - 4 4 7 3 - a b c a - d c 4 5 d 7 3 f 1 9 c c 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 G � n i e   c i v i l ,   c o n s t r u c t i o n   e t   b o i s 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8 2 "   i : t y p e = " d 1 p 1 : E l e m e n t " > < d 1 p 1 : N a m e > N I V E A U & a m p ; 3 2 ; S P E C I A L I T E & a m p ; 3 2 ; F O R M A T I O N & a m p ; 3 2 ; & a m p ; 4 5 ; & a m p ; 3 2 ; M a t & a m p ; 2 3 3 ; r i a u x & a m p ; 3 2 ; s o u p l e s < / d 1 p 1 : N a m e > < d 1 p 1 : O b j e c t T y p e > E l e m e n t < / d 1 p 1 : O b j e c t T y p e > < d 1 p 1 : P a r e n t   z : R e f = " i 9 3 0 5 " / > < d 1 p 1 : U U I D > 8 7 1 6 b 0 5 d - 4 7 0 f - 4 3 5 f - 9 9 6 a - 4 a 8 f a c 3 f b 1 7 6 < / d 1 p 1 : U U I D > < d 1 p 1 : _ p r o p e r t i e s   z : I d = " i 9 7 8 3 "   i : t y p e = " d 1 p 1 : M D M P r o p e r t i e s " > < d 1 p 1 : P a r e n t   z : R e f = " i 9 7 8 2 " / > < d 1 p 1 : U U I D > 4 1 f 9 0 8 4 f - e 0 d d - 4 a c 8 - 9 2 4 1 - 4 d a 0 1 5 5 0 1 c b 0 < / d 1 p 1 : U U I D > < d 1 p 1 : _ e l e m e n t s > < d 2 : a n y T y p e   z : I d = " i 9 7 8 4 "   i : t y p e = " d 1 p 1 : M D M P r o p e r t y " > < d 1 p 1 : N a m e > S i g L e t t e r < / d 1 p 1 : N a m e > < d 1 p 1 : P a r e n t   z : R e f = " i 9 7 8 2 " / > < d 1 p 1 : U U I D > 3 4 a e 8 6 9 c - b 5 f e - 4 4 d 4 - a 1 3 0 - d 2 7 e 3 6 9 7 6 8 5 4 < / d 1 p 1 : U U I D > < d 1 p 1 : C o n t a i n e r   z : R e f = " i 9 7 8 3 " / > < d 1 p 1 : V a l u e   i : t y p e = " d 1 : s t r i n g " > < / d 1 p 1 : V a l u e > < / d 2 : a n y T y p e > < d 2 : a n y T y p e   z : I d = " i 9 7 8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8 2 " / > < d 1 p 1 : U U I D > 7 4 4 b 1 9 8 c - 8 e 5 5 - 4 3 8 e - 8 f 1 8 - a 6 3 4 d d f 6 e a d 0 < / d 1 p 1 : U U I D > < d 1 p 1 : C o n t a i n e r   z : R e f = " i 9 7 8 3 " / > < d 1 p 1 : V a l u e   i : t y p e = " d 1 : s t r i n g " > ' T 9 5 ' ! B J : B J < / d 1 p 1 : V a l u e > < / d 2 : a n y T y p e > < d 2 : a n y T y p e   z : I d = " i 9 7 8 6 "   i : t y p e = " d 1 p 1 : M D M P r o p e r t y " > < d 1 p 1 : N a m e > C o m p a r i s o n R e s u l t < / d 1 p 1 : N a m e > < d 1 p 1 : P a r e n t   z : R e f = " i 9 7 8 2 " / > < d 1 p 1 : U U I D > 4 d c 5 d d 3 9 - 4 1 9 d - 4 a 8 7 - a 5 a 7 - 2 d e 5 b a 1 f f c 3 2 < / d 1 p 1 : U U I D > < d 1 p 1 : C o n t a i n e r   z : R e f = " i 9 7 8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8 7 " > < d 1 p 1 : U U I D > 0 6 c 1 4 9 e 1 - 2 3 8 0 - 4 4 b 9 - b f 8 6 - e 1 0 f e 5 6 d 0 2 e 3 < / d 1 p 1 : U U I D > < d 1 p 1 : _ e l e m e n t s > < d 2 : a n y T y p e   z : R e f = " i 9 7 8 4 " / > < d 2 : a n y T y p e   z : R e f = " i 9 7 8 5 " / > < d 2 : a n y T y p e   z : R e f = " i 9 7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8 8 "   i : t y p e = " d 1 p 1 : L a b e l " > < d 1 p 1 : P a r e n t   z : R e f = " i 9 7 8 2 " / > < d 1 p 1 : U U I D > 9 a 6 9 0 b 7 9 - a f 4 9 - 4 b 3 1 - 8 d f d - a 8 d d f d 2 c 9 f 3 f 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 M a t � r i a u x   s o u p l e s 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8 9 "   i : t y p e = " d 1 p 1 : E l e m e n t " > < d 1 p 1 : N a m e > N I V E A U & a m p ; 3 2 ; S P E C I A L I T E & a m p ; 3 2 ; F O R M A T I O N & a m p ; 3 2 ; & a m p ; 4 5 ; & a m p ; 3 2 ; M & a m p ; 2 3 3 ; c a n i q u e & a m p ; 4 4 ; & a m p ; 3 2 ; & a m p ; 2 3 3 ; l e c t r i c i t & a m p ; 2 3 3 ; & a m p ; 4 4 ; & a m p ; 3 2 ; & a m p ; 2 3 3 ; l e c t r o n i q u e < / d 1 p 1 : N a m e > < d 1 p 1 : O b j e c t T y p e > E l e m e n t < / d 1 p 1 : O b j e c t T y p e > < d 1 p 1 : P a r e n t   z : R e f = " i 9 3 0 5 " / > < d 1 p 1 : U U I D > c f c d b 4 d b - e 1 6 c - 4 2 5 5 - a 7 4 8 - 9 d f 7 9 8 c c d f 5 4 < / d 1 p 1 : U U I D > < d 1 p 1 : _ p r o p e r t i e s   z : I d = " i 9 7 9 0 "   i : t y p e = " d 1 p 1 : M D M P r o p e r t i e s " > < d 1 p 1 : P a r e n t   z : R e f = " i 9 7 8 9 " / > < d 1 p 1 : U U I D > 2 6 a 1 8 0 b d - 6 f b 7 - 4 4 4 9 - 8 8 6 b - 9 c e 6 b 8 a 8 6 c 4 d < / d 1 p 1 : U U I D > < d 1 p 1 : _ e l e m e n t s > < d 2 : a n y T y p e   z : I d = " i 9 7 9 1 "   i : t y p e = " d 1 p 1 : M D M P r o p e r t y " > < d 1 p 1 : N a m e > S i g L e t t e r < / d 1 p 1 : N a m e > < d 1 p 1 : P a r e n t   z : R e f = " i 9 7 8 9 " / > < d 1 p 1 : U U I D > 8 c 6 2 e b 6 e - 0 1 8 4 - 4 f c 5 - b 7 b 8 - 5 6 5 6 0 6 3 6 c c 4 6 < / d 1 p 1 : U U I D > < d 1 p 1 : C o n t a i n e r   z : R e f = " i 9 7 9 0 " / > < d 1 p 1 : V a l u e   i : t y p e = " d 1 : s t r i n g " > < / d 1 p 1 : V a l u e > < / d 2 : a n y T y p e > < d 2 : a n y T y p e   z : I d = " i 9 7 9 2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8 9 " / > < d 1 p 1 : U U I D > 2 d 2 0 5 9 7 1 - d 5 1 f - 4 1 7 5 - b 8 9 3 - 5 1 f 8 7 6 6 2 f e f 5 < / d 1 p 1 : U U I D > < d 1 p 1 : C o n t a i n e r   z : R e f = " i 9 7 9 0 " / > < d 1 p 1 : V a l u e   i : t y p e = " d 1 : s t r i n g " > ' T 9 5 ' ! B K : B K < / d 1 p 1 : V a l u e > < / d 2 : a n y T y p e > < d 2 : a n y T y p e   z : I d = " i 9 7 9 3 "   i : t y p e = " d 1 p 1 : M D M P r o p e r t y " > < d 1 p 1 : N a m e > C o m p a r i s o n R e s u l t < / d 1 p 1 : N a m e > < d 1 p 1 : P a r e n t   z : R e f = " i 9 7 8 9 " / > < d 1 p 1 : U U I D > 5 1 6 a 2 e 3 2 - 8 7 f 8 - 4 c 3 8 - a 9 a 5 - 6 5 7 c e 5 d f 9 2 3 3 < / d 1 p 1 : U U I D > < d 1 p 1 : C o n t a i n e r   z : R e f = " i 9 7 9 0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7 9 4 " > < d 1 p 1 : U U I D > 1 1 7 c c 8 a 7 - 6 5 b 5 - 4 0 2 7 - b f a c - a 7 d 7 f 5 a 2 e 7 8 8 < / d 1 p 1 : U U I D > < d 1 p 1 : _ e l e m e n t s > < d 2 : a n y T y p e   z : R e f = " i 9 7 9 1 " / > < d 2 : a n y T y p e   z : R e f = " i 9 7 9 2 " / > < d 2 : a n y T y p e   z : R e f = " i 9 7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7 9 5 "   i : t y p e = " d 1 p 1 : L a b e l " > < d 1 p 1 : P a r e n t   z : R e f = " i 9 7 8 9 " / > < d 1 p 1 : U U I D > 4 3 0 2 9 2 e a - 8 c d 8 - 4 5 0 4 - 9 7 5 b - 9 e f c c 5 0 e a 0 1 e 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 M � c a n i q u e ,   � l e c t r i c i t � ,   � l e c t r o n i q u e 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7 9 6 "   i : t y p e = " d 1 p 1 : E l e m e n t " > < d 1 p 1 : N a m e > N I V E A U & a m p ; 3 2 ; S P E C I A L I T E & a m p ; 3 2 ; F O R M A T I O N & a m p ; 3 2 ; & a m p ; 4 5 ; & a m p ; 3 2 ; S T & a m p ; 3 2 ; D o m a i n e s & a m p ; 3 2 ; t e c h n i c o & a m p ; 4 5 ; p r o f e s s i o n n e l s & a m p ; 3 2 ; d e s & a m p ; 3 2 ; s e r v i c e s < / d 1 p 1 : N a m e > < d 1 p 1 : O b j e c t T y p e > E l e m e n t < / d 1 p 1 : O b j e c t T y p e > < d 1 p 1 : P a r e n t   z : R e f = " i 9 3 0 5 " / > < d 1 p 1 : U U I D > 5 1 f 9 3 2 c 1 - 7 8 1 3 - 4 5 4 6 - 9 3 0 5 - d 1 d d 9 c 6 5 4 6 d 7 < / d 1 p 1 : U U I D > < d 1 p 1 : _ p r o p e r t i e s   z : I d = " i 9 7 9 7 "   i : t y p e = " d 1 p 1 : M D M P r o p e r t i e s " > < d 1 p 1 : P a r e n t   z : R e f = " i 9 7 9 6 " / > < d 1 p 1 : U U I D > 2 b 2 a 7 2 a 1 - f a 9 5 - 4 f 7 3 - 8 b e 7 - 9 1 0 8 7 a 8 1 9 4 9 f < / d 1 p 1 : U U I D > < d 1 p 1 : _ e l e m e n t s > < d 2 : a n y T y p e   z : I d = " i 9 7 9 8 "   i : t y p e = " d 1 p 1 : M D M P r o p e r t y " > < d 1 p 1 : N a m e > S i g L e t t e r < / d 1 p 1 : N a m e > < d 1 p 1 : P a r e n t   z : R e f = " i 9 7 9 6 " / > < d 1 p 1 : U U I D > c 7 9 c 0 d 7 d - a b 0 7 - 4 0 6 d - b 6 a e - 7 1 f 0 3 2 a a 2 1 3 e < / d 1 p 1 : U U I D > < d 1 p 1 : C o n t a i n e r   z : R e f = " i 9 7 9 7 " / > < d 1 p 1 : V a l u e   i : t y p e = " d 1 : s t r i n g " > < / d 1 p 1 : V a l u e > < / d 2 : a n y T y p e > < d 2 : a n y T y p e   z : I d = " i 9 7 9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7 9 6 " / > < d 1 p 1 : U U I D > 6 b 2 0 d c 5 6 - 6 6 8 8 - 4 f b 1 - a 3 d 9 - 0 2 2 f 0 e c 8 3 f 6 5 < / d 1 p 1 : U U I D > < d 1 p 1 : C o n t a i n e r   z : R e f = " i 9 7 9 7 " / > < d 1 p 1 : V a l u e   i : t y p e = " d 1 : s t r i n g " > ' T 9 5 ' ! B L : B L < / d 1 p 1 : V a l u e > < / d 2 : a n y T y p e > < d 2 : a n y T y p e   z : I d = " i 9 8 0 0 "   i : t y p e = " d 1 p 1 : M D M P r o p e r t y " > < d 1 p 1 : N a m e > C o m p a r i s o n R e s u l t < / d 1 p 1 : N a m e > < d 1 p 1 : P a r e n t   z : R e f = " i 9 7 9 6 " / > < d 1 p 1 : U U I D > 1 1 c 2 2 4 f 9 - e b 4 d - 4 9 9 b - 8 8 2 4 - e c 0 6 e f 4 5 e 6 b d < / d 1 p 1 : U U I D > < d 1 p 1 : C o n t a i n e r   z : R e f = " i 9 7 9 7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0 1 " > < d 1 p 1 : U U I D > 9 2 d f 8 c 5 4 - d a f 9 - 4 b 0 f - 9 0 a f - c 4 9 c 7 1 e 9 9 d 5 b < / d 1 p 1 : U U I D > < d 1 p 1 : _ e l e m e n t s > < d 2 : a n y T y p e   z : R e f = " i 9 7 9 8 " / > < d 2 : a n y T y p e   z : R e f = " i 9 7 9 9 " / > < d 2 : a n y T y p e   z : R e f = " i 9 8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8 0 2 "   i : t y p e = " d 1 p 1 : L a b e l " > < d 1 p 1 : P a r e n t   z : R e f = " i 9 7 9 6 " / > < d 1 p 1 : U U I D > d 2 5 e b 1 3 9 - 3 4 a f - 4 7 6 0 - 8 2 2 7 - 1 9 1 4 1 a e b 9 4 8 8 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 S T   D o m a i n e s   t e c h n i c o - p r o f e s s i o n n e l s   d e s   s e r v i c e s 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8 0 3 "   i : t y p e = " d 1 p 1 : E l e m e n t " > < d 1 p 1 : N a m e > N I V E A U & a m p ; 3 2 ; S P E C I A L I T E & a m p ; 3 2 ; F O R M A T I O N & a m p ; 3 2 ; & a m p ; 4 5 ; & a m p ; 3 2 ; S p & a m p ; 2 3 3 ; c i a l i t & a m p ; 2 3 3 ; s & a m p ; 3 2 ; p l u r i v a l e n t e s & a m p ; 3 2 ; d e s & a m p ; 3 2 ; s e r v i c e s < / d 1 p 1 : N a m e > < d 1 p 1 : O b j e c t T y p e > E l e m e n t < / d 1 p 1 : O b j e c t T y p e > < d 1 p 1 : P a r e n t   z : R e f = " i 9 3 0 5 " / > < d 1 p 1 : U U I D > b 6 6 6 3 4 8 e - 3 5 1 9 - 4 a 5 d - a 3 c b - 1 6 b b 1 3 2 2 d a 6 5 < / d 1 p 1 : U U I D > < d 1 p 1 : _ p r o p e r t i e s   z : I d = " i 9 8 0 4 "   i : t y p e = " d 1 p 1 : M D M P r o p e r t i e s " > < d 1 p 1 : P a r e n t   z : R e f = " i 9 8 0 3 " / > < d 1 p 1 : U U I D > 6 0 0 9 9 1 6 f - 8 f 7 6 - 4 3 e 2 - 9 7 2 9 - b 3 d c 8 6 9 7 a 2 7 3 < / d 1 p 1 : U U I D > < d 1 p 1 : _ e l e m e n t s > < d 2 : a n y T y p e   z : I d = " i 9 8 0 5 "   i : t y p e = " d 1 p 1 : M D M P r o p e r t y " > < d 1 p 1 : N a m e > S i g L e t t e r < / d 1 p 1 : N a m e > < d 1 p 1 : P a r e n t   z : R e f = " i 9 8 0 3 " / > < d 1 p 1 : U U I D > 4 9 5 e b 0 e b - 6 8 a 3 - 4 4 c 0 - 8 f 0 e - b 4 0 0 3 a 2 2 0 8 4 b < / d 1 p 1 : U U I D > < d 1 p 1 : C o n t a i n e r   z : R e f = " i 9 8 0 4 " / > < d 1 p 1 : V a l u e   i : t y p e = " d 1 : s t r i n g " > < / d 1 p 1 : V a l u e > < / d 2 : a n y T y p e > < d 2 : a n y T y p e   z : I d = " i 9 8 0 6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8 0 3 " / > < d 1 p 1 : U U I D > b 8 8 3 b b d a - 0 5 7 9 - 4 1 c 7 - 8 2 8 1 - b 1 d 8 6 7 6 9 4 3 a 1 < / d 1 p 1 : U U I D > < d 1 p 1 : C o n t a i n e r   z : R e f = " i 9 8 0 4 " / > < d 1 p 1 : V a l u e   i : t y p e = " d 1 : s t r i n g " > ' T 9 5 ' ! B M : B M < / d 1 p 1 : V a l u e > < / d 2 : a n y T y p e > < d 2 : a n y T y p e   z : I d = " i 9 8 0 7 "   i : t y p e = " d 1 p 1 : M D M P r o p e r t y " > < d 1 p 1 : N a m e > C o m p a r i s o n R e s u l t < / d 1 p 1 : N a m e > < d 1 p 1 : P a r e n t   z : R e f = " i 9 8 0 3 " / > < d 1 p 1 : U U I D > 6 e 6 b 5 8 4 7 - 9 8 c a - 4 6 3 a - b e 5 a - 8 b 1 9 e a f 6 5 f f f < / d 1 p 1 : U U I D > < d 1 p 1 : C o n t a i n e r   z : R e f = " i 9 8 0 4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0 8 " > < d 1 p 1 : U U I D > 5 f b 7 8 5 a c - d c 0 6 - 4 d 0 9 - 9 e e c - 8 c 0 d c 4 5 3 b 3 6 6 < / d 1 p 1 : U U I D > < d 1 p 1 : _ e l e m e n t s > < d 2 : a n y T y p e   z : R e f = " i 9 8 0 5 " / > < d 2 : a n y T y p e   z : R e f = " i 9 8 0 6 " / > < d 2 : a n y T y p e   z : R e f = " i 9 8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8 0 9 "   i : t y p e = " d 1 p 1 : L a b e l " > < d 1 p 1 : P a r e n t   z : R e f = " i 9 8 0 3 " / > < d 1 p 1 : U U I D > e 0 6 6 e 9 f 9 - e 7 c 9 - 4 d 4 d - a c a 5 - d e d 0 f b 4 7 b e 4 c 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 S p � c i a l i t � s   p l u r i v a l e n t e s   d e s   s e r v i c e s 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8 1 0 "   i : t y p e = " d 1 p 1 : E l e m e n t " > < d 1 p 1 : N a m e > N I V E A U & a m p ; 3 2 ; S P E C I A L I T E & a m p ; 3 2 ; F O R M A T I O N & a m p ; 3 2 ; & a m p ; 4 5 ; & a m p ; 3 2 ; E c h a n g e s & a m p ; 3 2 ; e t & a m p ; 3 2 ; g e s t i o n < / d 1 p 1 : N a m e > < d 1 p 1 : O b j e c t T y p e > E l e m e n t < / d 1 p 1 : O b j e c t T y p e > < d 1 p 1 : P a r e n t   z : R e f = " i 9 3 0 5 " / > < d 1 p 1 : U U I D > 0 5 1 e 0 f 0 2 - d c 5 0 - 4 d 9 d - b 4 7 f - 5 c f f 2 b 6 a 8 4 7 0 < / d 1 p 1 : U U I D > < d 1 p 1 : _ p r o p e r t i e s   z : I d = " i 9 8 1 1 "   i : t y p e = " d 1 p 1 : M D M P r o p e r t i e s " > < d 1 p 1 : P a r e n t   z : R e f = " i 9 8 1 0 " / > < d 1 p 1 : U U I D > f 9 8 6 d 6 5 0 - a 3 3 4 - 4 c a 1 - 9 1 4 4 - 5 1 9 f 3 0 7 3 6 e e 3 < / d 1 p 1 : U U I D > < d 1 p 1 : _ e l e m e n t s > < d 2 : a n y T y p e   z : I d = " i 9 8 1 2 "   i : t y p e = " d 1 p 1 : M D M P r o p e r t y " > < d 1 p 1 : N a m e > S i g L e t t e r < / d 1 p 1 : N a m e > < d 1 p 1 : P a r e n t   z : R e f = " i 9 8 1 0 " / > < d 1 p 1 : U U I D > 4 2 7 6 8 5 c 8 - 2 0 a 6 - 4 d 1 d - a 2 9 5 - d f 6 a 6 4 6 8 b c b 0 < / d 1 p 1 : U U I D > < d 1 p 1 : C o n t a i n e r   z : R e f = " i 9 8 1 1 " / > < d 1 p 1 : V a l u e   i : t y p e = " d 1 : s t r i n g " > < / d 1 p 1 : V a l u e > < / d 2 : a n y T y p e > < d 2 : a n y T y p e   z : I d = " i 9 8 1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8 1 0 " / > < d 1 p 1 : U U I D > e 9 0 b 7 7 1 b - 5 4 0 4 - 4 f d 3 - 8 9 2 7 - 5 5 c 7 0 3 8 0 f 4 0 c < / d 1 p 1 : U U I D > < d 1 p 1 : C o n t a i n e r   z : R e f = " i 9 8 1 1 " / > < d 1 p 1 : V a l u e   i : t y p e = " d 1 : s t r i n g " > ' T 9 5 ' ! B N : B N < / d 1 p 1 : V a l u e > < / d 2 : a n y T y p e > < d 2 : a n y T y p e   z : I d = " i 9 8 1 4 "   i : t y p e = " d 1 p 1 : M D M P r o p e r t y " > < d 1 p 1 : N a m e > C o m p a r i s o n R e s u l t < / d 1 p 1 : N a m e > < d 1 p 1 : P a r e n t   z : R e f = " i 9 8 1 0 " / > < d 1 p 1 : U U I D > f 3 b 9 b 8 c 6 - c b c 9 - 4 c 4 5 - 9 2 3 a - 5 5 c 9 a d 2 4 f d 7 8 < / d 1 p 1 : U U I D > < d 1 p 1 : C o n t a i n e r   z : R e f = " i 9 8 1 1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1 5 " > < d 1 p 1 : U U I D > 9 4 d c 2 4 8 3 - a 9 0 c - 4 0 1 6 - a 9 0 8 - 8 c b 2 0 d b 8 0 0 c 7 < / d 1 p 1 : U U I D > < d 1 p 1 : _ e l e m e n t s > < d 2 : a n y T y p e   z : R e f = " i 9 8 1 2 " / > < d 2 : a n y T y p e   z : R e f = " i 9 8 1 3 " / > < d 2 : a n y T y p e   z : R e f = " i 9 8 1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8 1 6 "   i : t y p e = " d 1 p 1 : L a b e l " > < d 1 p 1 : P a r e n t   z : R e f = " i 9 8 1 0 " / > < d 1 p 1 : U U I D > 0 6 d e 0 d 0 8 - f b 0 2 - 4 8 0 0 - 8 e 4 6 - 2 f 0 2 3 a b b 8 8 8 8 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 E c h a n g e s   e t   g e s t i o n 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8 1 7 "   i : t y p e = " d 1 p 1 : E l e m e n t " > < d 1 p 1 : N a m e > N I V E A U & a m p ; 3 2 ; S P E C I A L I T E & a m p ; 3 2 ; F O R M A T I O N & a m p ; 3 2 ; & a m p ; 4 5 ; & a m p ; 3 2 ; C o m m u n i c a t i o n & a m p ; 3 2 ; e t & a m p ; 3 2 ; i n f o r m a t i o n < / d 1 p 1 : N a m e > < d 1 p 1 : O b j e c t T y p e > E l e m e n t < / d 1 p 1 : O b j e c t T y p e > < d 1 p 1 : P a r e n t   z : R e f = " i 9 3 0 5 " / > < d 1 p 1 : U U I D > 3 1 5 e d 8 8 f - f 7 6 7 - 4 4 0 9 - 8 f 6 a - a f b 2 7 5 8 a 9 a 3 8 < / d 1 p 1 : U U I D > < d 1 p 1 : _ p r o p e r t i e s   z : I d = " i 9 8 1 8 "   i : t y p e = " d 1 p 1 : M D M P r o p e r t i e s " > < d 1 p 1 : P a r e n t   z : R e f = " i 9 8 1 7 " / > < d 1 p 1 : U U I D > 7 2 2 4 9 7 a d - 9 9 d 2 - 4 7 7 f - 9 2 9 7 - e c a 2 6 8 1 1 4 5 4 a < / d 1 p 1 : U U I D > < d 1 p 1 : _ e l e m e n t s > < d 2 : a n y T y p e   z : I d = " i 9 8 1 9 "   i : t y p e = " d 1 p 1 : M D M P r o p e r t y " > < d 1 p 1 : N a m e > S i g L e t t e r < / d 1 p 1 : N a m e > < d 1 p 1 : P a r e n t   z : R e f = " i 9 8 1 7 " / > < d 1 p 1 : U U I D > 8 1 c c 3 a 1 b - 2 f 2 6 - 4 9 3 7 - a 2 9 0 - 2 2 3 2 f 2 b 5 7 7 4 d < / d 1 p 1 : U U I D > < d 1 p 1 : C o n t a i n e r   z : R e f = " i 9 8 1 8 " / > < d 1 p 1 : V a l u e   i : t y p e = " d 1 : s t r i n g " > < / d 1 p 1 : V a l u e > < / d 2 : a n y T y p e > < d 2 : a n y T y p e   z : I d = " i 9 8 2 0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8 1 7 " / > < d 1 p 1 : U U I D > a d 4 5 7 e f 2 - e 1 e 1 - 4 2 9 a - 8 b 5 8 - e 5 3 4 a 0 e a 0 5 b 6 < / d 1 p 1 : U U I D > < d 1 p 1 : C o n t a i n e r   z : R e f = " i 9 8 1 8 " / > < d 1 p 1 : V a l u e   i : t y p e = " d 1 : s t r i n g " > ' T 9 5 ' ! B O : B O < / d 1 p 1 : V a l u e > < / d 2 : a n y T y p e > < d 2 : a n y T y p e   z : I d = " i 9 8 2 1 "   i : t y p e = " d 1 p 1 : M D M P r o p e r t y " > < d 1 p 1 : N a m e > C o m p a r i s o n R e s u l t < / d 1 p 1 : N a m e > < d 1 p 1 : P a r e n t   z : R e f = " i 9 8 1 7 " / > < d 1 p 1 : U U I D > 0 2 3 8 0 2 0 8 - 7 d 4 e - 4 d e f - 8 2 a 9 - 2 5 f 0 9 2 6 8 b 1 5 c < / d 1 p 1 : U U I D > < d 1 p 1 : C o n t a i n e r   z : R e f = " i 9 8 1 8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2 2 " > < d 1 p 1 : U U I D > 8 a 6 5 8 8 a b - 2 d a a - 4 4 6 3 - 8 0 9 8 - 0 7 2 6 b 7 a e 0 e a 7 < / d 1 p 1 : U U I D > < d 1 p 1 : _ e l e m e n t s > < d 2 : a n y T y p e   z : R e f = " i 9 8 1 9 " / > < d 2 : a n y T y p e   z : R e f = " i 9 8 2 0 " / > < d 2 : a n y T y p e   z : R e f = " i 9 8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8 2 3 "   i : t y p e = " d 1 p 1 : L a b e l " > < d 1 p 1 : P a r e n t   z : R e f = " i 9 8 1 7 " / > < d 1 p 1 : U U I D > a e 9 9 5 c 0 b - 0 6 c f - 4 a c 8 - 9 d 8 4 - f f 8 c 8 8 0 b 2 6 0 0 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 C o m m u n i c a t i o n   e t   i n f o r m a t i o n 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8 2 4 "   i : t y p e = " d 1 p 1 : E l e m e n t " > < d 1 p 1 : N a m e > N I V E A U & a m p ; 3 2 ; S P E C I A L I T E & a m p ; 3 2 ; F O R M A T I O N & a m p ; 3 2 ; & a m p ; 4 5 ; & a m p ; 3 2 ; S e r v i c e s & a m p ; 3 2 ; a u x & a m p ; 3 2 ; p e r s o n n e s < / d 1 p 1 : N a m e > < d 1 p 1 : O b j e c t T y p e > E l e m e n t < / d 1 p 1 : O b j e c t T y p e > < d 1 p 1 : P a r e n t   z : R e f = " i 9 3 0 5 " / > < d 1 p 1 : U U I D > a 5 7 c 2 b 4 4 - d a b f - 4 8 2 5 - 8 1 d e - 5 2 1 3 b 0 c 8 b e 6 6 < / d 1 p 1 : U U I D > < d 1 p 1 : _ p r o p e r t i e s   z : I d = " i 9 8 2 5 "   i : t y p e = " d 1 p 1 : M D M P r o p e r t i e s " > < d 1 p 1 : P a r e n t   z : R e f = " i 9 8 2 4 " / > < d 1 p 1 : U U I D > 2 9 f 5 3 f 1 c - 4 7 1 c - 4 a d 7 - 9 7 e e - d 5 3 2 6 2 e 3 b a f d < / d 1 p 1 : U U I D > < d 1 p 1 : _ e l e m e n t s > < d 2 : a n y T y p e   z : I d = " i 9 8 2 6 "   i : t y p e = " d 1 p 1 : M D M P r o p e r t y " > < d 1 p 1 : N a m e > S i g L e t t e r < / d 1 p 1 : N a m e > < d 1 p 1 : P a r e n t   z : R e f = " i 9 8 2 4 " / > < d 1 p 1 : U U I D > 3 9 a 4 8 0 5 c - 5 5 c 7 - 4 6 c f - 8 0 d c - 4 a f 5 9 7 1 6 8 2 0 5 < / d 1 p 1 : U U I D > < d 1 p 1 : C o n t a i n e r   z : R e f = " i 9 8 2 5 " / > < d 1 p 1 : V a l u e   i : t y p e = " d 1 : s t r i n g " > < / d 1 p 1 : V a l u e > < / d 2 : a n y T y p e > < d 2 : a n y T y p e   z : I d = " i 9 8 2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8 2 4 " / > < d 1 p 1 : U U I D > 2 b e c 6 5 5 1 - b 1 3 3 - 4 8 4 a - 8 d 6 6 - 4 6 f c 2 6 6 5 6 d 0 9 < / d 1 p 1 : U U I D > < d 1 p 1 : C o n t a i n e r   z : R e f = " i 9 8 2 5 " / > < d 1 p 1 : V a l u e   i : t y p e = " d 1 : s t r i n g " > ' T 9 5 ' ! B P : B P < / d 1 p 1 : V a l u e > < / d 2 : a n y T y p e > < d 2 : a n y T y p e   z : I d = " i 9 8 2 8 "   i : t y p e = " d 1 p 1 : M D M P r o p e r t y " > < d 1 p 1 : N a m e > C o m p a r i s o n R e s u l t < / d 1 p 1 : N a m e > < d 1 p 1 : P a r e n t   z : R e f = " i 9 8 2 4 " / > < d 1 p 1 : U U I D > 8 c 8 e 6 5 4 c - 3 3 0 4 - 4 6 4 8 - a c 9 c - 3 9 6 5 c 5 a 1 f b 8 0 < / d 1 p 1 : U U I D > < d 1 p 1 : C o n t a i n e r   z : R e f = " i 9 8 2 5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2 9 " > < d 1 p 1 : U U I D > 7 9 2 b e 3 f 8 - 7 5 0 0 - 4 8 b 0 - 8 e e 7 - 1 6 4 2 8 5 6 6 a e f 2 < / d 1 p 1 : U U I D > < d 1 p 1 : _ e l e m e n t s > < d 2 : a n y T y p e   z : R e f = " i 9 8 2 6 " / > < d 2 : a n y T y p e   z : R e f = " i 9 8 2 7 " / > < d 2 : a n y T y p e   z : R e f = " i 9 8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8 3 0 "   i : t y p e = " d 1 p 1 : L a b e l " > < d 1 p 1 : P a r e n t   z : R e f = " i 9 8 2 4 " / > < d 1 p 1 : U U I D > 7 e e 2 8 f 3 d - 2 7 c 6 - 4 0 d 9 - a 3 6 6 - 7 c 4 e d 3 7 7 9 7 0 7 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 S e r v i c e s   a u x   p e r s o n n e s 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8 3 1 "   i : t y p e = " d 1 p 1 : E l e m e n t " > < d 1 p 1 : N a m e > N I V E A U & a m p ; 3 2 ; S P E C I A L I T E & a m p ; 3 2 ; F O R M A T I O N & a m p ; 3 2 ; & a m p ; 4 5 ; & a m p ; 3 2 ; S e r v i c e s & a m p ; 3 2 ; & a m p ; 2 2 4 ; & a m p ; 3 2 ; l a & a m p ; 3 2 ; c o l l e c t i v i t & a m p ; 2 3 3 ; < / d 1 p 1 : N a m e > < d 1 p 1 : O b j e c t T y p e > E l e m e n t < / d 1 p 1 : O b j e c t T y p e > < d 1 p 1 : P a r e n t   z : R e f = " i 9 3 0 5 " / > < d 1 p 1 : U U I D > b b d 0 c 7 b f - 8 0 1 b - 4 7 6 4 - 9 3 4 9 - d 6 6 c f b 2 4 8 3 1 4 < / d 1 p 1 : U U I D > < d 1 p 1 : _ p r o p e r t i e s   z : I d = " i 9 8 3 2 "   i : t y p e = " d 1 p 1 : M D M P r o p e r t i e s " > < d 1 p 1 : P a r e n t   z : R e f = " i 9 8 3 1 " / > < d 1 p 1 : U U I D > 7 d d e b c 2 a - 0 1 a 6 - 4 5 d a - 8 4 e 0 - b a 5 f b 3 6 5 5 d c c < / d 1 p 1 : U U I D > < d 1 p 1 : _ e l e m e n t s > < d 2 : a n y T y p e   z : I d = " i 9 8 3 3 "   i : t y p e = " d 1 p 1 : M D M P r o p e r t y " > < d 1 p 1 : N a m e > S i g L e t t e r < / d 1 p 1 : N a m e > < d 1 p 1 : P a r e n t   z : R e f = " i 9 8 3 1 " / > < d 1 p 1 : U U I D > 2 6 e 6 2 6 1 8 - 2 c 4 4 - 4 6 4 e - 8 9 3 7 - 5 b 6 7 a 0 b 5 1 5 e e < / d 1 p 1 : U U I D > < d 1 p 1 : C o n t a i n e r   z : R e f = " i 9 8 3 2 " / > < d 1 p 1 : V a l u e   i : t y p e = " d 1 : s t r i n g " > < / d 1 p 1 : V a l u e > < / d 2 : a n y T y p e > < d 2 : a n y T y p e   z : I d = " i 9 8 3 4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8 3 1 " / > < d 1 p 1 : U U I D > 2 9 b 4 f 6 c d - c b 4 4 - 4 2 0 d - 9 6 8 a - a 4 0 b 6 b 7 b e b f 5 < / d 1 p 1 : U U I D > < d 1 p 1 : C o n t a i n e r   z : R e f = " i 9 8 3 2 " / > < d 1 p 1 : V a l u e   i : t y p e = " d 1 : s t r i n g " > ' T 9 5 ' ! B Q : B Q < / d 1 p 1 : V a l u e > < / d 2 : a n y T y p e > < d 2 : a n y T y p e   z : I d = " i 9 8 3 5 "   i : t y p e = " d 1 p 1 : M D M P r o p e r t y " > < d 1 p 1 : N a m e > C o m p a r i s o n R e s u l t < / d 1 p 1 : N a m e > < d 1 p 1 : P a r e n t   z : R e f = " i 9 8 3 1 " / > < d 1 p 1 : U U I D > 7 1 6 2 1 4 9 3 - f 5 d b - 4 8 d 0 - 9 9 c 9 - 8 2 b 3 c f 5 e 1 5 4 d < / d 1 p 1 : U U I D > < d 1 p 1 : C o n t a i n e r   z : R e f = " i 9 8 3 2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3 6 " > < d 1 p 1 : U U I D > 6 1 b f 4 e 5 e - 5 d 3 e - 4 2 e e - 9 1 4 e - 9 0 0 c 2 b b 1 a 3 a 6 < / d 1 p 1 : U U I D > < d 1 p 1 : _ e l e m e n t s > < d 2 : a n y T y p e   z : R e f = " i 9 8 3 3 " / > < d 2 : a n y T y p e   z : R e f = " i 9 8 3 4 " / > < d 2 : a n y T y p e   z : R e f = " i 9 8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8 3 7 "   i : t y p e = " d 1 p 1 : L a b e l " > < d 1 p 1 : P a r e n t   z : R e f = " i 9 8 3 1 " / > < d 1 p 1 : U U I D > f b 4 a 6 4 3 d - e 9 b a - 4 c 0 9 - 8 1 0 6 - a d a 6 d 0 0 a 6 5 f f 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 S e r v i c e s   �   l a   c o l l e c t i v i t � 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8 3 8 "   i : t y p e = " d 1 p 1 : E l e m e n t " > < d 1 p 1 : N a m e > N I V E A U & a m p ; 3 2 ; S P E C I A L I T E & a m p ; 3 2 ; F O R M A T I O N & a m p ; 3 2 ; & a m p ; 4 5 ; & a m p ; 3 2 ; S T & a m p ; 3 2 ; D o m a i n e s & a m p ; 3 2 ; d u & a m p ; 3 2 ; d & a m p ; 2 3 3 ; v e l o p p e m e n t & a m p ; 3 2 ; p e r s o n n e l < / d 1 p 1 : N a m e > < d 1 p 1 : O b j e c t T y p e > E l e m e n t < / d 1 p 1 : O b j e c t T y p e > < d 1 p 1 : P a r e n t   z : R e f = " i 9 3 0 5 " / > < d 1 p 1 : U U I D > e a 8 0 8 4 5 f - 7 f 2 7 - 4 1 f 1 - 8 2 9 8 - 5 a b b 5 c 1 5 2 2 0 8 < / d 1 p 1 : U U I D > < d 1 p 1 : _ p r o p e r t i e s   z : I d = " i 9 8 3 9 "   i : t y p e = " d 1 p 1 : M D M P r o p e r t i e s " > < d 1 p 1 : P a r e n t   z : R e f = " i 9 8 3 8 " / > < d 1 p 1 : U U I D > d 6 1 f f 8 8 3 - e c b 3 - 4 9 1 c - 9 0 1 3 - 7 3 e 9 e b 4 1 8 4 2 4 < / d 1 p 1 : U U I D > < d 1 p 1 : _ e l e m e n t s > < d 2 : a n y T y p e   z : I d = " i 9 8 4 0 "   i : t y p e = " d 1 p 1 : M D M P r o p e r t y " > < d 1 p 1 : N a m e > S i g L e t t e r < / d 1 p 1 : N a m e > < d 1 p 1 : P a r e n t   z : R e f = " i 9 8 3 8 " / > < d 1 p 1 : U U I D > 7 b a 0 8 a c d - 8 6 9 e - 4 9 d e - b a 7 9 - 9 b 2 6 a 9 9 e a c 8 f < / d 1 p 1 : U U I D > < d 1 p 1 : C o n t a i n e r   z : R e f = " i 9 8 3 9 " / > < d 1 p 1 : V a l u e   i : t y p e = " d 1 : s t r i n g " > < / d 1 p 1 : V a l u e > < / d 2 : a n y T y p e > < d 2 : a n y T y p e   z : I d = " i 9 8 4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9 8 3 8 " / > < d 1 p 1 : U U I D > d 8 2 8 d 9 f 6 - 8 e 5 f - 4 5 8 2 - a 2 a b - 2 b 8 6 3 3 3 e 7 1 6 e < / d 1 p 1 : U U I D > < d 1 p 1 : C o n t a i n e r   z : R e f = " i 9 8 3 9 " / > < d 1 p 1 : V a l u e   i : t y p e = " d 1 : s t r i n g " > ' T 9 5 ' ! B R : B R < / d 1 p 1 : V a l u e > < / d 2 : a n y T y p e > < d 2 : a n y T y p e   z : I d = " i 9 8 4 2 "   i : t y p e = " d 1 p 1 : M D M P r o p e r t y " > < d 1 p 1 : N a m e > C o m p a r i s o n R e s u l t < / d 1 p 1 : N a m e > < d 1 p 1 : P a r e n t   z : R e f = " i 9 8 3 8 " / > < d 1 p 1 : U U I D > 9 4 b 6 9 4 f c - 8 2 f 4 - 4 2 a 0 - b 7 e 2 - 2 0 d a a f c 0 7 3 b 0 < / d 1 p 1 : U U I D > < d 1 p 1 : C o n t a i n e r   z : R e f = " i 9 8 3 9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4 3 " > < d 1 p 1 : U U I D > a 2 6 7 e e f e - d 9 e 3 - 4 5 8 2 - b d d 9 - a 9 6 e f c 3 0 e 3 3 9 < / d 1 p 1 : U U I D > < d 1 p 1 : _ e l e m e n t s > < d 2 : a n y T y p e   z : R e f = " i 9 8 4 0 " / > < d 2 : a n y T y p e   z : R e f = " i 9 8 4 1 " / > < d 2 : a n y T y p e   z : R e f = " i 9 8 4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1 1 " / > < d 1 p 1 : _ l a b e l s > < d 2 : K e y V a l u e O f s t r i n g a n y T y p e > < d 2 : K e y > L a b e l < / d 2 : K e y > < d 2 : V a l u e   z : I d = " i 9 8 4 4 "   i : t y p e = " d 1 p 1 : L a b e l " > < d 1 p 1 : P a r e n t   z : R e f = " i 9 8 3 8 " / > < d 1 p 1 : U U I D > 4 1 4 1 9 3 4 4 - 4 6 b 2 - 4 7 4 6 - 8 d f f - a 3 2 0 a e 9 2 f e d a 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 S T   D o m a i n e s   d u   d � v e l o p p e m e n t   p e r s o n n e l 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4 5 " > < d 1 p 1 : U U I D > 7 7 b 8 5 f f 2 - 6 7 7 a - 4 b e 0 - a 3 d a - f b f 5 1 3 d d 2 1 1 0 < / d 1 p 1 : U U I D > < d 1 p 1 : _ e l e m e n t s > < d 2 : a n y T y p e   z : R e f = " i 9 3 1 2 " / > < d 2 : a n y T y p e   z : R e f = " i 9 3 2 0 " / > < d 2 : a n y T y p e   z : R e f = " i 9 3 2 8 " / > < d 2 : a n y T y p e   z : R e f = " i 9 3 3 6 " / > < d 2 : a n y T y p e   z : R e f = " i 9 3 4 4 " / > < d 2 : a n y T y p e   z : R e f = " i 9 3 5 2 " / > < d 2 : a n y T y p e   z : R e f = " i 9 3 6 0 " / > < d 2 : a n y T y p e   z : R e f = " i 9 3 6 8 " / > < d 2 : a n y T y p e   z : R e f = " i 9 3 7 6 " / > < d 2 : a n y T y p e   z : R e f = " i 9 3 8 4 " / > < d 2 : a n y T y p e   z : R e f = " i 9 3 9 2 " / > < d 2 : a n y T y p e   z : R e f = " i 9 4 0 0 " / > < d 2 : a n y T y p e   z : R e f = " i 9 4 0 8 " / > < d 2 : a n y T y p e   z : R e f = " i 9 4 1 6 " / > < d 2 : a n y T y p e   z : R e f = " i 9 4 2 4 " / > < d 2 : a n y T y p e   z : R e f = " i 9 4 3 2 " / > < d 2 : a n y T y p e   z : R e f = " i 9 4 4 0 " / > < d 2 : a n y T y p e   z : R e f = " i 9 4 4 8 " / > < d 2 : a n y T y p e   z : R e f = " i 9 4 5 6 " / > < d 2 : a n y T y p e   z : R e f = " i 9 4 6 4 " / > < d 2 : a n y T y p e   z : R e f = " i 9 4 7 2 " / > < d 2 : a n y T y p e   z : R e f = " i 9 4 8 0 " / > < d 2 : a n y T y p e   z : R e f = " i 9 4 8 8 " / > < d 2 : a n y T y p e   z : R e f = " i 9 4 9 6 " / > < d 2 : a n y T y p e   z : R e f = " i 9 5 0 4 " / > < d 2 : a n y T y p e   z : R e f = " i 9 5 1 2 " / > < d 2 : a n y T y p e   z : R e f = " i 9 5 2 0 " / > < d 2 : a n y T y p e   z : R e f = " i 9 5 2 8 " / > < d 2 : a n y T y p e   z : R e f = " i 9 5 3 6 " / > < d 2 : a n y T y p e   z : R e f = " i 9 5 4 4 " / > < d 2 : a n y T y p e   z : R e f = " i 9 5 5 2 " / > < d 2 : a n y T y p e   z : R e f = " i 9 5 6 0 " / > < d 2 : a n y T y p e   z : R e f = " i 9 5 6 8 " / > < d 2 : a n y T y p e   z : R e f = " i 9 5 7 6 " / > < d 2 : a n y T y p e   z : R e f = " i 9 5 8 4 " / > < d 2 : a n y T y p e   z : R e f = " i 9 5 9 2 " / > < d 2 : a n y T y p e   z : R e f = " i 9 6 0 0 " / > < d 2 : a n y T y p e   z : R e f = " i 9 6 0 8 " / > < d 2 : a n y T y p e   z : R e f = " i 9 6 1 6 " / > < d 2 : a n y T y p e   z : R e f = " i 9 6 2 4 " / > < d 2 : a n y T y p e   z : R e f = " i 9 6 3 2 " / > < d 2 : a n y T y p e   z : R e f = " i 9 6 4 0 " / > < d 2 : a n y T y p e   z : R e f = " i 9 6 4 8 " / > < d 2 : a n y T y p e   z : R e f = " i 9 6 5 6 " / > < d 2 : a n y T y p e   z : R e f = " i 9 6 6 4 " / > < d 2 : a n y T y p e   z : R e f = " i 9 6 7 2 " / > < d 2 : a n y T y p e   z : R e f = " i 9 6 8 0 " / > < d 2 : a n y T y p e   z : R e f = " i 9 6 8 8 " / > < d 2 : a n y T y p e   z : R e f = " i 9 6 9 6 " / > < d 2 : a n y T y p e   z : R e f = " i 9 7 0 4 " / > < d 2 : a n y T y p e   z : R e f = " i 9 7 1 2 " / > < d 2 : a n y T y p e   z : R e f = " i 9 7 1 9 " / > < d 2 : a n y T y p e   z : R e f = " i 9 7 2 6 " / > < d 2 : a n y T y p e   z : R e f = " i 9 7 3 3 " / > < d 2 : a n y T y p e   z : R e f = " i 9 7 4 0 " / > < d 2 : a n y T y p e   z : R e f = " i 9 7 4 7 " / > < d 2 : a n y T y p e   z : R e f = " i 9 7 5 4 " / > < d 2 : a n y T y p e   z : R e f = " i 9 7 6 1 " / > < d 2 : a n y T y p e   z : R e f = " i 9 7 6 8 " / > < d 2 : a n y T y p e   z : R e f = " i 9 7 7 5 " / > < d 2 : a n y T y p e   z : R e f = " i 9 7 8 2 " / > < d 2 : a n y T y p e   z : R e f = " i 9 7 8 9 " / > < d 2 : a n y T y p e   z : R e f = " i 9 7 9 6 " / > < d 2 : a n y T y p e   z : R e f = " i 9 8 0 3 " / > < d 2 : a n y T y p e   z : R e f = " i 9 8 1 0 " / > < d 2 : a n y T y p e   z : R e f = " i 9 8 1 7 " / > < d 2 : a n y T y p e   z : R e f = " i 9 8 2 4 " / > < d 2 : a n y T y p e   z : R e f = " i 9 8 3 1 " / > < d 2 : a n y T y p e   z : R e f = " i 9 8 3 8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9 8 4 6 "   i : t y p e = " d 1 p 1 : V a r i a b l e " > < d 1 p 1 : N a m e > F 6 < / d 1 p 1 : N a m e > < d 1 p 1 : O b j e c t T y p e > V a r i a b l e < / d 1 p 1 : O b j e c t T y p e > < d 1 p 1 : P a r e n t   z : R e f = " i 2 3 6 " / > < d 1 p 1 : U U I D > a b 9 6 4 0 4 f - 4 e e 7 - 4 3 3 4 - a a f c - f e 4 0 0 2 4 3 5 7 1 f < / d 1 p 1 : U U I D > < d 1 p 1 : _ p r o p e r t i e s   z : I d = " i 9 8 4 7 "   i : t y p e = " d 1 p 1 : M D M P r o p e r t i e s " > < d 1 p 1 : P a r e n t   z : R e f = " i 9 8 4 6 " / > < d 1 p 1 : U U I D > 7 2 3 b 8 c f c - 2 b d 5 - 4 8 f c - b a 8 5 - d 7 b b 1 2 f 4 c a 7 1 < / d 1 p 1 : U U I D > < d 1 p 1 : _ e l e m e n t s > < d 2 : a n y T y p e   z : I d = " i 9 8 4 8 "   i : t y p e = " d 1 p 1 : M D M P r o p e r t y " > < d 1 p 1 : N a m e > C o m p a r i s o n R e s u l t < / d 1 p 1 : N a m e > < d 1 p 1 : P a r e n t   z : R e f = " i 9 8 4 6 " / > < d 1 p 1 : U U I D > 5 6 1 a 9 2 4 1 - 7 6 8 0 - 4 7 a e - b 1 1 1 - b 3 0 f 6 9 7 d c e 0 f < / d 1 p 1 : U U I D > < d 1 p 1 : C o n t a i n e r   z : R e f = " i 9 8 4 7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4 9 " > < d 1 p 1 : U U I D > a 2 3 e 5 0 5 b - 1 4 1 3 - 4 9 7 c - 8 1 f c - 7 5 4 a 2 2 c 1 3 d d b < / d 1 p 1 : U U I D > < d 1 p 1 : _ e l e m e n t s > < d 2 : a n y T y p e   z : R e f = " i 9 8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4 0 " / > < d 1 p 1 : _ l a b e l s > < d 2 : K e y V a l u e O f s t r i n g a n y T y p e > < d 2 : K e y > L a b e l < / d 2 : K e y > < d 2 : V a l u e   z : I d = " i 9 8 5 0 "   i : t y p e = " d 1 p 1 : L a b e l " > < d 1 p 1 : P a r e n t   z : R e f = " i 9 8 4 6 " / > < d 1 p 1 : U U I D > f 3 a 6 4 6 5 1 - a 5 7 1 - 4 1 4 d - 8 e 3 8 - 9 6 3 e 5 c 3 3 1 7 f 5 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 _ & a m p ; 3 9 ; & a m p ; 9 1 ; T r i s & a m p ; 3 2 ; & a m p ; 2 2 4 ; & a m p ; 3 2 ; j o u r & a m p ; 3 2 ; c o m p l e t & a m p ; 3 2 ; 2 & a m p ; 4 6 ; x l s & a m p ; 9 3 ; T 9 6 & a m p ; 3 9 ; 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9 8 5 1 "   i : t y p e = " d 1 p 1 : E l e m e n t s " > < d 1 p 1 : P a r e n t   z : R e f = " i 9 8 4 6 " / > < d 1 p 1 : U U I D > 9 2 6 c 1 0 a f - e 9 a 5 - 4 7 d 6 - 9 7 3 f - 1 1 d 5 a d 6 e d 2 7 d < / d 1 p 1 : U U I D > < d 1 p 1 : _ e l e m e n t s > < d 2 : a n y T y p e   z : I d = " i 9 8 5 2 "   i : t y p e = " d 1 p 1 : E l e m e n t " > < d 1 p 1 : N a m e > F 6 _ 1 < / d 1 p 1 : N a m e > < d 1 p 1 : O b j e c t T y p e > E l e m e n t < / d 1 p 1 : O b j e c t T y p e > < d 1 p 1 : P a r e n t   z : R e f = " i 9 8 4 6 " / > < d 1 p 1 : U U I D > 3 0 7 6 c 5 9 0 - 0 7 2 f - 4 1 9 3 - 9 3 7 7 - b 2 c e 1 8 8 6 3 c f 3 < / d 1 p 1 : U U I D > < d 1 p 1 : _ p r o p e r t i e s   z : I d = " i 9 8 5 3 "   i : t y p e = " d 1 p 1 : M D M P r o p e r t i e s " > < d 1 p 1 : P a r e n t   z : R e f = " i 9 8 5 2 " / > < d 1 p 1 : U U I D > c 7 2 b 6 6 2 6 - 7 d c a - 4 e e 1 - 9 c 4 a - 1 3 5 a e 9 b e 0 7 3 8 < / d 1 p 1 : U U I D > < d 1 p 1 : _ e l e m e n t s > < d 2 : a n y T y p e   z : I d = " i 9 8 5 4 "   i : t y p e = " d 1 p 1 : M D M P r o p e r t y " > < d 1 p 1 : N a m e > S i g L e t t e r < / d 1 p 1 : N a m e > < d 1 p 1 : P a r e n t   z : R e f = " i 9 8 5 2 " / > < d 1 p 1 : U U I D > 1 7 7 e 9 a 4 e - 0 8 a 2 - 4 2 4 3 - a 5 a 6 - 9 2 f f c b 2 b 1 4 6 6 < / d 1 p 1 : U U I D > < d 1 p 1 : C o n t a i n e r   z : R e f = " i 9 8 5 3 " / > < d 1 p 1 : V a l u e   i : t y p e = " d 1 : s t r i n g " > < / d 1 p 1 : V a l u e > < / d 2 : a n y T y p e > < d 2 : a n y T y p e   z : I d = " i 9 8 5 5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9 8 5 2 " / > < d 1 p 1 : U U I D > 2 2 e d 3 b c 5 - c 1 c 9 - 4 b b 5 - 8 4 1 a - 9 9 4 7 1 9 6 1 7 3 f 3 < / d 1 p 1 : U U I D > < d 1 p 1 : C o n t a i n e r   z : R e f = " i 9 8 5 3 " / > < d 1 p 1 : V a l u e   i : t y p e = " d 1 : s t r i n g " > ' T 9 6 ' ! B : B 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5 6 " > < d 1 p 1 : U U I D > b d 2 d f d c 8 - c 9 c 0 - 4 6 2 7 - 9 5 4 0 - 3 7 6 9 e 6 7 7 f e 4 e < / d 1 p 1 : U U I D > < d 1 p 1 : _ e l e m e n t s > < d 2 : a n y T y p e   z : R e f = " i 9 8 5 4 " / > < d 2 : a n y T y p e   z : R e f = " i 9 8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5 1 " / > < d 1 p 1 : _ l a b e l s > < d 2 : K e y V a l u e O f s t r i n g a n y T y p e > < d 2 : K e y > L a b e l < / d 2 : K e y > < d 2 : V a l u e   z : I d = " i 9 8 5 7 "   i : t y p e = " d 1 p 1 : L a b e l " > < d 1 p 1 : P a r e n t   z : R e f = " i 9 8 5 2 " / > < d 1 p 1 : U U I D > 6 6 9 6 6 7 9 d - 7 d c b - 4 8 e e - 9 3 8 f - b 4 2 9 0 5 3 4 6 a 0 8 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8 5 8 "   i : t y p e = " d 1 p 1 : E l e m e n t " > < d 1 p 1 : N a m e > N I V E A U & a m p ; 3 2 ; S P E C I A L I T E & a m p ; 3 2 ; F O R M A T I O N & a m p ; 3 2 ; & a m p ; 4 5 ; & a m p ; 3 2 ; D o m a i n e s & a m p ; 3 2 ; d e s & a m p ; 3 2 ; c a p a c i t & a m p ; 2 3 3 ; s & a m p ; 3 2 ; i n d i v i d u e l l e s < / d 1 p 1 : N a m e > < d 1 p 1 : O b j e c t T y p e > E l e m e n t < / d 1 p 1 : O b j e c t T y p e > < d 1 p 1 : P a r e n t   z : R e f = " i 9 8 4 6 " / > < d 1 p 1 : U U I D > 0 f 3 7 4 9 4 2 - 4 1 f f - 4 5 9 2 - b e 1 5 - a 0 4 e 2 f b 2 7 3 f 2 < / d 1 p 1 : U U I D > < d 1 p 1 : _ p r o p e r t i e s   z : I d = " i 9 8 5 9 "   i : t y p e = " d 1 p 1 : M D M P r o p e r t i e s " > < d 1 p 1 : P a r e n t   z : R e f = " i 9 8 5 8 " / > < d 1 p 1 : U U I D > 5 9 1 7 8 d 2 d - c c b 8 - 4 7 6 6 - 8 2 1 a - 7 9 c 5 b 9 6 6 a 3 2 a < / d 1 p 1 : U U I D > < d 1 p 1 : _ e l e m e n t s > < d 2 : a n y T y p e   z : I d = " i 9 8 6 0 "   i : t y p e = " d 1 p 1 : M D M P r o p e r t y " > < d 1 p 1 : N a m e > S i g L e t t e r < / d 1 p 1 : N a m e > < d 1 p 1 : P a r e n t   z : R e f = " i 9 8 5 8 " / > < d 1 p 1 : U U I D > 7 5 f 2 9 8 2 5 - a 8 7 a - 4 a 0 c - a 8 b f - d a a e 0 7 b 5 c 8 c 5 < / d 1 p 1 : U U I D > < d 1 p 1 : C o n t a i n e r   z : R e f = " i 9 8 5 9 " / > < d 1 p 1 : V a l u e   i : t y p e = " d 1 : s t r i n g " > < / d 1 p 1 : V a l u e > < / d 2 : a n y T y p e > < d 2 : a n y T y p e   z : I d = " i 9 8 6 1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9 8 5 8 " / > < d 1 p 1 : U U I D > 2 5 a 6 b 7 1 6 - 6 7 d 1 - 4 1 f 7 - a 1 c a - e a e e 4 1 e f 6 d b 8 < / d 1 p 1 : U U I D > < d 1 p 1 : C o n t a i n e r   z : R e f = " i 9 8 5 9 " / > < d 1 p 1 : V a l u e   i : t y p e = " d 1 : s t r i n g " > ' T 9 6 ' ! C : C 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6 2 " > < d 1 p 1 : U U I D > c 6 a 5 6 b a b - b c 2 f - 4 b 3 3 - 8 0 d a - b 7 f 3 8 2 c f 9 8 6 0 < / d 1 p 1 : U U I D > < d 1 p 1 : _ e l e m e n t s > < d 2 : a n y T y p e   z : R e f = " i 9 8 6 0 " / > < d 2 : a n y T y p e   z : R e f = " i 9 8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5 1 " / > < d 1 p 1 : _ l a b e l s > < d 2 : K e y V a l u e O f s t r i n g a n y T y p e > < d 2 : K e y > L a b e l < / d 2 : K e y > < d 2 : V a l u e   z : I d = " i 9 8 6 3 "   i : t y p e = " d 1 p 1 : L a b e l " > < d 1 p 1 : P a r e n t   z : R e f = " i 9 8 5 8 " / > < d 1 p 1 : U U I D > a 6 1 e 8 c 6 d - e e b 9 - 4 9 e 3 - 9 3 6 e - c c d 3 1 9 7 6 1 3 9 3 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 D o m a i n e s   d e s   c a p a c i t � s   i n d i v i d u e l l e s 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9 8 6 4 "   i : t y p e = " d 1 p 1 : E l e m e n t " > < d 1 p 1 : N a m e > N I V E A U & a m p ; 3 2 ; S P E C I A L I T E & a m p ; 3 2 ; F O R M A T I O N & a m p ; 3 2 ; & a m p ; 4 5 ; & a m p ; 3 2 ; D o m a i n e s & a m p ; 3 2 ; d e s & a m p ; 3 2 ; a c t i v i t & a m p ; 2 3 3 ; s & a m p ; 3 2 ; q u o t i d i e n n e s & a m p ; 3 2 ; e t & a m p ; 3 2 ; d e & a m p ; 3 2 ; l o i s i r s < / d 1 p 1 : N a m e > < d 1 p 1 : O b j e c t T y p e > E l e m e n t < / d 1 p 1 : O b j e c t T y p e > < d 1 p 1 : P a r e n t   z : R e f = " i 9 8 4 6 " / > < d 1 p 1 : U U I D > 2 1 d 8 7 e 5 6 - 9 9 1 e - 4 f 3 3 - 9 2 5 3 - 6 7 5 c 5 0 d 3 8 3 7 e < / d 1 p 1 : U U I D > < d 1 p 1 : _ p r o p e r t i e s   z : I d = " i 9 8 6 5 "   i : t y p e = " d 1 p 1 : M D M P r o p e r t i e s " > < d 1 p 1 : P a r e n t   z : R e f = " i 9 8 6 4 " / > < d 1 p 1 : U U I D > a 0 0 9 b a c a - 5 e 3 1 - 4 c 0 9 - a e 3 c - 3 5 c d 7 a 6 9 5 c 0 7 < / d 1 p 1 : U U I D > < d 1 p 1 : _ e l e m e n t s > < d 2 : a n y T y p e   z : I d = " i 9 8 6 6 "   i : t y p e = " d 1 p 1 : M D M P r o p e r t y " > < d 1 p 1 : N a m e > S i g L e t t e r < / d 1 p 1 : N a m e > < d 1 p 1 : P a r e n t   z : R e f = " i 9 8 6 4 " / > < d 1 p 1 : U U I D > c a d 4 f f 2 3 - d c 8 b - 4 0 3 5 - 9 1 8 1 - 6 d 1 8 3 0 8 f 9 7 2 4 < / d 1 p 1 : U U I D > < d 1 p 1 : C o n t a i n e r   z : R e f = " i 9 8 6 5 " / > < d 1 p 1 : V a l u e   i : t y p e = " d 1 : s t r i n g " > < / d 1 p 1 : V a l u e > < / d 2 : a n y T y p e > < d 2 : a n y T y p e   z : I d = " i 9 8 6 7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9 8 6 4 " / > < d 1 p 1 : U U I D > 1 3 1 6 4 3 1 d - b e 3 f - 4 d 8 9 - 8 9 7 a - b 0 c a 8 d e 5 c 9 f 0 < / d 1 p 1 : U U I D > < d 1 p 1 : C o n t a i n e r   z : R e f = " i 9 8 6 5 " / > < d 1 p 1 : V a l u e   i : t y p e = " d 1 : s t r i n g " > ' T 9 6 ' ! D : D 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6 8 " > < d 1 p 1 : U U I D > 4 7 f b b 5 f 6 - 5 6 2 2 - 4 e e 9 - 8 3 9 f - e 4 f 9 9 f 8 4 3 d e 3 < / d 1 p 1 : U U I D > < d 1 p 1 : _ e l e m e n t s > < d 2 : a n y T y p e   z : R e f = " i 9 8 6 6 " / > < d 2 : a n y T y p e   z : R e f = " i 9 8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5 1 " / > < d 1 p 1 : _ l a b e l s > < d 2 : K e y V a l u e O f s t r i n g a n y T y p e > < d 2 : K e y > L a b e l < / d 2 : K e y > < d 2 : V a l u e   z : I d = " i 9 8 6 9 "   i : t y p e = " d 1 p 1 : L a b e l " > < d 1 p 1 : P a r e n t   z : R e f = " i 9 8 6 4 " / > < d 1 p 1 : U U I D > 7 1 b 4 a a e a - 3 a 7 0 - 4 e 8 9 - a 9 7 b - e 1 c 9 e 3 b f f 7 4 f 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  -   D o m a i n e s   d e s   a c t i v i t � s   q u o t i d i e n n e s   e t   d e   l o i s i r s 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7 0 " > < d 1 p 1 : U U I D > a 0 4 2 f 1 4 0 - 9 6 d 4 - 4 9 c c - 9 8 0 b - 2 f 0 5 9 f 1 c 4 1 5 6 < / d 1 p 1 : U U I D > < d 1 p 1 : _ e l e m e n t s > < d 2 : a n y T y p e   z : R e f = " i 9 8 5 2 " / > < d 2 : a n y T y p e   z : R e f = " i 9 8 5 8 " / > < d 2 : a n y T y p e   z : R e f = " i 9 8 6 4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7 1 " > < d 1 p 1 : U U I D > 1 4 6 2 c e f f - e e c 2 - 4 4 1 9 - 9 7 9 b - a e d 2 8 a 5 0 6 2 d a < / d 1 p 1 : U U I D > < d 1 p 1 : _ e l e m e n t s > < d 2 : a n y T y p e   z : R e f = " i 2 4 1 " / > < d 2 : a n y T y p e   z : R e f = " i 7 9 6 9 " / > < d 2 : a n y T y p e   z : R e f = " i 8 5 2 9 " / > < d 2 : a n y T y p e   z : R e f = " i 9 0 8 9 " / > < d 2 : a n y T y p e   z : R e f = " i 9 3 0 5 " / > < d 2 : a n y T y p e   z : R e f = " i 9 8 4 6 " / > < / d 1 p 1 : _ e l e m e n t s > < / d 2 : V a l u e > < / d 2 : K e y V a l u e O f a n y T y p e C o m p o n e n t C o l l e c t i o n O f a n y T y p e g W H h t R N j > < / d 1 p 1 : _ c o n t e x t C o l l e c t i o n s > < / d 1 p 1 : F i e l d s > < / d 2 : a n y T y p e > < d 2 : a n y T y p e   z : I d = " i 9 8 7 2 "   i : t y p e = " d 1 p 1 : F i e l d G r o u p " > < d 1 p 1 : N a m e > U N I V E R S E S < / d 1 p 1 : N a m e > < d 1 p 1 : O b j e c t T y p e > F i e l d G r o u p < / d 1 p 1 : O b j e c t T y p e > < d 1 p 1 : P a r e n t   z : R e f = " i 9 5 " / > < d 1 p 1 : U U I D > d 3 7 2 3 1 a b - 5 6 0 1 - 4 c 2 a - 9 6 0 6 - b 8 3 3 e f 4 3 2 7 8 4 < / d 1 p 1 : U U I D > < d 1 p 1 : _ p r o p e r t i e s   z : I d = " i 9 8 7 3 "   i : t y p e = " d 1 p 1 : M D M P r o p e r t i e s " > < d 1 p 1 : P a r e n t   z : R e f = " i 9 8 7 2 " / > < d 1 p 1 : U U I D > d 5 7 1 6 8 c f - 4 3 c 5 - 4 a 9 6 - 8 9 c d - 1 5 b a 4 6 9 5 8 a b e 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8 7 4 " > < d 1 p 1 : U U I D > d e 1 a b 5 b 5 - 9 d 8 3 - 4 d c 9 - b 7 2 3 - 0 b c 9 c 4 5 f a 2 6 9 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9 8 7 5 "   i : t y p e = " d 1 p 1 : L a b e l " > < d 1 p 1 : P a r e n t   z : R e f = " i 9 8 7 2 " / > < d 1 p 1 : U U I D > 3 4 6 f a 6 7 4 - 0 6 5 9 - 4 9 e c - b 7 1 0 - c e 4 f c 8 2 d 6 7 f 1 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 U n i v e r s < / d 2 : V a l u e > < / d 2 : K e y V a l u e O f L a b e l . T e x t K e y s t r i n g _ S R k x G n 9 d > < / d 1 p 1 : _ t e x t s > < / d 2 : V a l u e > < / d 2 : K e y V a l u e O f s t r i n g a n y T y p e > < / d 1 p 1 : _ l a b e l s > < d 1 p 1 : F i e l d s   z : I d = " i 9 8 7 6 "   i : t y p e = " d 1 p 1 : F i e l d s " > < d 1 p 1 : P a r e n t   z : R e f = " i 9 8 7 2 " / > < d 1 p 1 : U U I D > 3 6 1 b b 1 c 2 - e 0 5 7 - 4 3 8 4 - 9 4 b 3 - 8 5 a 0 4 7 4 6 f 6 1 9 < / d 1 p 1 : U U I D > < d 1 p 1 : _ e l e m e n t s > < d 2 : a n y T y p e   z : I d = " i 9 8 7 7 "   i : t y p e = " d 1 p 1 : V a r i a b l e " > < d 1 p 1 : N a m e > T C < / d 1 p 1 : N a m e > < d 1 p 1 : O b j e c t T y p e > V a r i a b l e < / d 1 p 1 : O b j e c t T y p e > < d 1 p 1 : P a r e n t   z : R e f = " i 9 8 7 2 " / > < d 1 p 1 : U U I D > e 6 8 3 7 1 3 d - f 6 b 6 - 4 d b 3 - a 2 e a - 1 7 d 4 4 8 4 1 0 5 8 6 < / d 1 p 1 : U U I D > < d 1 p 1 : _ p r o p e r t i e s   z : I d = " i 9 8 7 8 "   i : t y p e = " d 1 p 1 : M D M P r o p e r t i e s " > < d 1 p 1 : P a r e n t   z : R e f = " i 9 8 7 7 " / > < d 1 p 1 : U U I D > c 3 c a 6 7 7 5 - 9 1 3 e - 4 e 8 8 - a e c e - 5 b 3 d 5 c b c 9 3 e 3 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9 8 7 9 " > < d 1 p 1 : U U I D > 8 5 d d 7 8 5 f - f a f f - 4 c f 9 - 8 e 3 8 - f f d 8 2 a 2 8 0 c 5 4 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7 6 " / > < d 1 p 1 : _ l a b e l s > < d 2 : K e y V a l u e O f s t r i n g a n y T y p e > < d 2 : K e y > L a b e l < / d 2 : K e y > < d 2 : V a l u e   z : I d = " i 9 8 8 0 "   i : t y p e = " d 1 p 1 : L a b e l " > < d 1 p 1 : P a r e n t   z : R e f = " i 9 8 7 7 " / > < d 1 p 1 : U U I D > 0 f a a 0 f e 5 - 9 e 2 5 - 4 4 6 a - 8 1 3 4 - 7 4 7 6 c f 6 9 5 5 0 b 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 T C 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8 1 " > < d 1 p 1 : U U I D > 0 f 1 0 b 0 b 1 - c 5 2 b - 4 7 1 f - 9 9 3 c - 4 9 0 e e a 6 6 b c b 6 < / d 1 p 1 : U U I D > < d 1 p 1 : _ e l e m e n t s > < d 2 : a n y T y p e   z : R e f = " i 9 8 7 7 " / > < / d 1 p 1 : _ e l e m e n t s > < / d 2 : V a l u e > < / d 2 : K e y V a l u e O f a n y T y p e C o m p o n e n t C o l l e c t i o n O f a n y T y p e g W H h t R N j > < / d 1 p 1 : _ c o n t e x t C o l l e c t i o n s > < / d 1 p 1 : F i e l d s > < / d 2 : a n y T y p e > < d 2 : a n y T y p e   z : I d = " i 9 8 8 2 "   i : t y p e = " d 1 p 1 : V a r i a b l e " > < d 1 p 1 : N a m e > q 1 & a m p ; 3 2 ; A u & a m p ; 3 2 ; m o m e n t & a m p ; 3 2 ; d e & a m p ; 3 2 ; v o t r e & a m p ; 3 2 ; d e m a n d e & a m p ; 3 2 ; d e & a m p ; 3 2 ; C I F & a m p ; 4 4 ; & a m p ; 3 2 ; q u e l & a m p ; 3 2 ; & a m p ; 2 3 3 ; t a i t & a m p ; 3 2 ; l e & a m p ; 3 2 ; d i p l & a m p ; 2 4 4 ; m e & a m p ; 3 2 ; l e & a m p ; 3 2 ; p l u s & a m p ; 3 2 ; & a m p ; 2 3 3 ; l e v & a m p ; 2 3 3 ; & a m p ; 3 2 ; q u e & a m p ; 3 2 ; v o u s & a m p ; 3 2 ; a v i e z & a m p ; 3 2 ; o b t e n u & a m p ; 3 2 ; & a m p ; 6 3 ; < / d 1 p 1 : N a m e > < d 1 p 1 : O b j e c t T y p e > V a r i a b l e < / d 1 p 1 : O b j e c t T y p e > < d 1 p 1 : P a r e n t   z : R e f = " i 9 5 " / > < d 1 p 1 : U U I D > 0 d b 6 1 2 3 7 - 7 5 3 f - 4 8 2 7 - b 5 f 5 - f d 9 7 4 2 e 4 a 1 1 f < / d 1 p 1 : U U I D > < d 1 p 1 : _ p r o p e r t i e s   z : I d = " i 9 8 8 3 "   i : t y p e = " d 1 p 1 : M D M P r o p e r t i e s " > < d 1 p 1 : P a r e n t   z : R e f = " i 9 8 8 2 " / > < d 1 p 1 : U U I D > b 2 2 4 6 8 e 6 - 0 5 9 0 - 4 7 d b - 8 7 f f - e e e d a 7 d 5 f 1 4 6 < / d 1 p 1 : U U I D > < d 1 p 1 : _ e l e m e n t s > < d 2 : a n y T y p e   z : I d = " i 9 8 8 4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8 8 2 " / > < d 1 p 1 : U U I D > d 0 4 2 c f b 0 - 8 0 a f - 4 b 8 0 - b f 8 f - f b 4 4 f 2 f 3 d 7 1 2 < / d 1 p 1 : U U I D > < d 1 p 1 : C o n t a i n e r   z : R e f = " i 9 8 8 3 " / > < d 1 p 1 : V a l u e   i : t y p e = " d 1 : s t r i n g " > ' T 1 ' ! 1 : 2 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8 5 " > < d 1 p 1 : U U I D > 4 7 4 b 5 a a 3 - a 5 8 2 - 4 c 2 2 - 8 d c 1 - 1 1 d 0 b 3 7 5 4 9 6 9 < / d 1 p 1 : U U I D > < d 1 p 1 : _ e l e m e n t s > < d 2 : a n y T y p e   z : R e f = " i 9 8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9 8 8 6 "   i : t y p e = " d 1 p 1 : L a b e l " > < d 1 p 1 : P a r e n t   z : R e f = " i 9 8 8 2 " / > < d 1 p 1 : U U I D > 9 e 5 f 7 a 8 5 - 8 c d 2 - 4 e 8 7 - b 9 3 a - 4 2 b b c c 0 e d b 4 8 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  A u   m o m e n t   d e   v o t r e   d e m a n d e   d e   C I F ,   q u e l   � t a i t   l e   d i p l � m e   l e   p l u s   � l e v �   q u e   v o u s   a v i e z   o b t e n u 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8 8 7 "   i : t y p e = " d 1 p 1 : E l e m e n t s " > < d 1 p 1 : P a r e n t   z : R e f = " i 9 8 8 2 " / > < d 1 p 1 : U U I D > a 9 d b e f 7 a - 5 8 b 8 - 4 0 e 6 - 8 6 3 b - d 1 d f 2 5 a 3 e 4 8 0 < / d 1 p 1 : U U I D > < d 1 p 1 : _ e l e m e n t s > < d 2 : a n y T y p e   z : I d = " i 9 8 8 8 "   i : t y p e = " d 1 p 1 : E l e m e n t " > < d 1 p 1 : N a m e > B A S E < / d 1 p 1 : N a m e > < d 1 p 1 : O b j e c t T y p e > E l e m e n t < / d 1 p 1 : O b j e c t T y p e > < d 1 p 1 : P a r e n t   z : R e f = " i 9 8 8 2 " / > < d 1 p 1 : U U I D > 9 5 3 9 5 b 9 b - a f 0 3 - 4 9 6 3 - 9 6 3 2 - 3 e b 4 e c 8 7 3 7 5 0 < / d 1 p 1 : U U I D > < d 1 p 1 : _ p r o p e r t i e s   z : I d = " i 9 8 8 9 "   i : t y p e = " d 1 p 1 : M D M P r o p e r t i e s " > < d 1 p 1 : P a r e n t   z : R e f = " i 9 8 8 8 " / > < d 1 p 1 : U U I D > 1 8 3 1 d 4 1 2 - 7 1 2 d - 4 4 7 a - b 7 0 8 - c 1 7 f 6 4 7 3 3 1 8 b < / d 1 p 1 : U U I D > < d 1 p 1 : _ e l e m e n t s > < d 2 : a n y T y p e   z : I d = " i 9 8 9 0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8 8 8 " / > < d 1 p 1 : U U I D > 1 7 7 4 8 8 3 7 - 1 4 a c - 4 7 7 8 - a 4 6 2 - 2 0 b a d 3 5 2 9 9 4 3 < / d 1 p 1 : U U I D > < d 1 p 1 : C o n t a i n e r   z : R e f = " i 9 8 8 9 " / > < d 1 p 1 : V a l u e   i : t y p e = " d 1 : s t r i n g " > ' T 1 ' ! B : B 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9 1 " > < d 1 p 1 : U U I D > a 6 4 a c 7 4 6 - 5 5 9 0 - 4 2 f 0 - 9 d 5 a - d e 5 1 8 5 1 0 c b 8 2 < / d 1 p 1 : U U I D > < d 1 p 1 : _ e l e m e n t s > < d 2 : a n y T y p e   z : R e f = " i 9 8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8 9 2 "   i : t y p e = " d 1 p 1 : L a b e l " > < d 1 p 1 : P a r e n t   z : R e f = " i 9 8 8 8 " / > < d 1 p 1 : U U I D > c b b 9 0 5 6 1 - 5 6 b c - 4 a c 6 - 8 4 0 a - f 1 6 c b a 1 4 0 8 3 3 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9 8 9 3 "   i : t y p e = " d 1 p 1 : E l e m e n t " > < d 1 p 1 : N a m e > S T & a m p ; 3 2 ; N i v e a u & a m p ; 3 2 ; I & a m p ; 3 2 ; e t & a m p ; 3 2 ; I I < / d 1 p 1 : N a m e > < d 1 p 1 : O b j e c t T y p e > E l e m e n t < / d 1 p 1 : O b j e c t T y p e > < d 1 p 1 : P a r e n t   z : R e f = " i 9 8 8 2 " / > < d 1 p 1 : U U I D > 3 8 9 f f 0 e f - 0 1 5 9 - 4 a 8 5 - a 3 0 1 - 2 7 6 9 c 3 9 b e 7 a 5 < / d 1 p 1 : U U I D > < d 1 p 1 : _ p r o p e r t i e s   z : I d = " i 9 8 9 4 "   i : t y p e = " d 1 p 1 : M D M P r o p e r t i e s " > < d 1 p 1 : P a r e n t   z : R e f = " i 9 8 9 3 " / > < d 1 p 1 : U U I D > e c 6 5 4 7 c a - 0 b f 3 - 4 5 a 7 - 8 4 9 b - a 7 7 a a f d 3 b 7 d f < / d 1 p 1 : U U I D > < d 1 p 1 : _ e l e m e n t s > < d 2 : a n y T y p e   z : I d = " i 9 8 9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8 9 3 " / > < d 1 p 1 : U U I D > 4 a 1 4 3 a 4 e - c 0 7 c - 4 1 f 2 - b 9 5 c - a 4 f b 2 f 5 c e f 1 1 < / d 1 p 1 : U U I D > < d 1 p 1 : C o n t a i n e r   z : R e f = " i 9 8 9 4 " / > < d 1 p 1 : V a l u e   i : t y p e = " d 1 : s t r i n g " > ' T 1 ' ! C : C 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8 9 6 " > < d 1 p 1 : U U I D > 2 2 6 7 2 f b 5 - 9 c f 0 - 4 9 9 b - a a 2 e - 0 4 c 0 e 2 1 d 9 b 3 d < / d 1 p 1 : U U I D > < d 1 p 1 : _ e l e m e n t s > < d 2 : a n y T y p e   z : R e f = " i 9 8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8 9 7 "   i : t y p e = " d 1 p 1 : L a b e l " > < d 1 p 1 : P a r e n t   z : R e f = " i 9 8 9 3 " / > < d 1 p 1 : U U I D > 1 c 8 b 1 a f 7 - f 0 5 d - 4 6 2 e - b 4 8 4 - 6 b 2 6 d 6 0 e 1 5 9 f 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 N i v e a u   I   e t  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8 9 8 "   i : t y p e = " d 1 p 1 : E l e m e n t " > < d 1 p 1 : N a m e > S T & a m p ; 3 2 ; N i v e a u & a m p ; 3 2 ; I I I < / d 1 p 1 : N a m e > < d 1 p 1 : O b j e c t T y p e > E l e m e n t < / d 1 p 1 : O b j e c t T y p e > < d 1 p 1 : P a r e n t   z : R e f = " i 9 8 8 2 " / > < d 1 p 1 : U U I D > e f 0 5 5 a 3 7 - e 6 e 6 - 4 0 4 3 - 9 0 7 9 - a d 5 b b 8 d b d d 3 e < / d 1 p 1 : U U I D > < d 1 p 1 : _ p r o p e r t i e s   z : I d = " i 9 8 9 9 "   i : t y p e = " d 1 p 1 : M D M P r o p e r t i e s " > < d 1 p 1 : P a r e n t   z : R e f = " i 9 8 9 8 " / > < d 1 p 1 : U U I D > a c 1 e 4 c 9 4 - 9 7 5 d - 4 8 1 b - 9 4 5 0 - 0 8 e 6 e 8 f f 2 b 8 0 < / d 1 p 1 : U U I D > < d 1 p 1 : _ e l e m e n t s > < d 2 : a n y T y p e   z : I d = " i 9 9 0 0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8 9 8 " / > < d 1 p 1 : U U I D > 3 9 2 f d c 2 0 - 9 5 9 0 - 4 d 5 e - b 1 0 2 - 5 0 6 9 f c 0 f a 1 8 4 < / d 1 p 1 : U U I D > < d 1 p 1 : C o n t a i n e r   z : R e f = " i 9 8 9 9 " / > < d 1 p 1 : V a l u e   i : t y p e = " d 1 : s t r i n g " > ' T 1 ' ! D : D 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0 1 " > < d 1 p 1 : U U I D > b 1 2 c b 9 6 6 - 5 b 1 8 - 4 2 d 4 - 9 c 0 6 - 0 5 3 c e b 3 9 6 9 7 f < / d 1 p 1 : U U I D > < d 1 p 1 : _ e l e m e n t s > < d 2 : a n y T y p e   z : R e f = " i 9 9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0 2 "   i : t y p e = " d 1 p 1 : L a b e l " > < d 1 p 1 : P a r e n t   z : R e f = " i 9 8 9 8 " / > < d 1 p 1 : U U I D > 5 a 2 9 d 8 0 0 - 3 b e 2 - 4 e d d - a d 8 2 - 6 3 9 9 3 5 0 8 3 2 8 5 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 N i v e a u   I I I 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0 3 "   i : t y p e = " d 1 p 1 : E l e m e n t " > < d 1 p 1 : N a m e > S T & a m p ; 3 2 ; N i v e a u & a m p ; 3 2 ; I V < / d 1 p 1 : N a m e > < d 1 p 1 : O b j e c t T y p e > E l e m e n t < / d 1 p 1 : O b j e c t T y p e > < d 1 p 1 : P a r e n t   z : R e f = " i 9 8 8 2 " / > < d 1 p 1 : U U I D > d 8 b 6 1 5 1 2 - 7 2 a 5 - 4 c 4 f - 8 3 6 5 - 5 b 7 6 e 2 7 9 5 d a b < / d 1 p 1 : U U I D > < d 1 p 1 : _ p r o p e r t i e s   z : I d = " i 9 9 0 4 "   i : t y p e = " d 1 p 1 : M D M P r o p e r t i e s " > < d 1 p 1 : P a r e n t   z : R e f = " i 9 9 0 3 " / > < d 1 p 1 : U U I D > 4 6 8 0 a 0 3 0 - 2 c 3 7 - 4 7 a d - a 2 5 4 - 3 d 2 a 9 3 f 4 9 2 a 5 < / d 1 p 1 : U U I D > < d 1 p 1 : _ e l e m e n t s > < d 2 : a n y T y p e   z : I d = " i 9 9 0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0 3 " / > < d 1 p 1 : U U I D > 6 f f 9 8 0 8 2 - 6 5 7 b - 4 b d 1 - b f 8 8 - a 1 a 6 1 0 3 f 2 b 6 d < / d 1 p 1 : U U I D > < d 1 p 1 : C o n t a i n e r   z : R e f = " i 9 9 0 4 " / > < d 1 p 1 : V a l u e   i : t y p e = " d 1 : s t r i n g " > ' T 1 ' ! E : E 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0 6 " > < d 1 p 1 : U U I D > 2 1 d 9 7 c 6 3 - d 7 c c - 4 8 6 3 - 8 8 f 2 - 9 1 0 1 f e 0 4 5 6 9 a < / d 1 p 1 : U U I D > < d 1 p 1 : _ e l e m e n t s > < d 2 : a n y T y p e   z : R e f = " i 9 9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0 7 "   i : t y p e = " d 1 p 1 : L a b e l " > < d 1 p 1 : P a r e n t   z : R e f = " i 9 9 0 3 " / > < d 1 p 1 : U U I D > c 9 5 f 5 3 8 8 - f a f f - 4 9 2 b - 8 6 b b - 9 a 3 6 a 1 6 0 f 8 4 b 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 N i v e a u   I V 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0 8 "   i : t y p e = " d 1 p 1 : E l e m e n t " > < d 1 p 1 : N a m e > S T & a m p ; 3 2 ; N i v e a u & a m p ; 3 2 ; V < / d 1 p 1 : N a m e > < d 1 p 1 : O b j e c t T y p e > E l e m e n t < / d 1 p 1 : O b j e c t T y p e > < d 1 p 1 : P a r e n t   z : R e f = " i 9 8 8 2 " / > < d 1 p 1 : U U I D > 7 c 7 b d b 8 d - 7 4 e d - 4 2 9 e - b 6 c 5 - c d c 7 6 5 1 6 4 f 9 3 < / d 1 p 1 : U U I D > < d 1 p 1 : _ p r o p e r t i e s   z : I d = " i 9 9 0 9 "   i : t y p e = " d 1 p 1 : M D M P r o p e r t i e s " > < d 1 p 1 : P a r e n t   z : R e f = " i 9 9 0 8 " / > < d 1 p 1 : U U I D > e 0 5 4 f 8 d a - 2 2 f 6 - 4 d d 4 - a 9 e 4 - 4 a 7 3 3 e 9 4 a 1 a 7 < / d 1 p 1 : U U I D > < d 1 p 1 : _ e l e m e n t s > < d 2 : a n y T y p e   z : I d = " i 9 9 1 0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0 8 " / > < d 1 p 1 : U U I D > f 9 2 7 8 8 5 9 - 3 4 2 9 - 4 7 d b - 9 c 1 5 - 8 5 2 a c 1 c 8 e 7 d d < / d 1 p 1 : U U I D > < d 1 p 1 : C o n t a i n e r   z : R e f = " i 9 9 0 9 " / > < d 1 p 1 : V a l u e   i : t y p e = " d 1 : s t r i n g " > ' T 1 ' ! F : F 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1 1 " > < d 1 p 1 : U U I D > 9 6 d 2 e a d 1 - 9 2 d 4 - 4 c f a - 8 a 9 6 - d d 4 d 2 d 7 1 a d 2 7 < / d 1 p 1 : U U I D > < d 1 p 1 : _ e l e m e n t s > < d 2 : a n y T y p e   z : R e f = " i 9 9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1 2 "   i : t y p e = " d 1 p 1 : L a b e l " > < d 1 p 1 : P a r e n t   z : R e f = " i 9 9 0 8 " / > < d 1 p 1 : U U I D > d b b 2 7 8 b 2 - f 7 e 6 - 4 1 4 3 - 9 0 8 a - b 3 c 0 1 1 6 f a e 5 f 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 N i v e a u  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1 3 "   i : t y p e = " d 1 p 1 : E l e m e n t " > < d 1 p 1 : N a m e > S T & a m p ; 3 2 ; N i v e a u & a m p ; 3 2 ; V I < / d 1 p 1 : N a m e > < d 1 p 1 : O b j e c t T y p e > E l e m e n t < / d 1 p 1 : O b j e c t T y p e > < d 1 p 1 : P a r e n t   z : R e f = " i 9 8 8 2 " / > < d 1 p 1 : U U I D > 9 8 1 6 5 c e c - f a 7 5 - 4 1 9 d - b 1 7 c - 9 e e f f c 4 c 9 1 7 7 < / d 1 p 1 : U U I D > < d 1 p 1 : _ p r o p e r t i e s   z : I d = " i 9 9 1 4 "   i : t y p e = " d 1 p 1 : M D M P r o p e r t i e s " > < d 1 p 1 : P a r e n t   z : R e f = " i 9 9 1 3 " / > < d 1 p 1 : U U I D > b c 6 8 1 f 7 0 - a 3 e e - 4 0 0 8 - a 0 2 a - 0 8 3 a 7 6 7 a 0 0 b 9 < / d 1 p 1 : U U I D > < d 1 p 1 : _ e l e m e n t s > < d 2 : a n y T y p e   z : I d = " i 9 9 1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1 3 " / > < d 1 p 1 : U U I D > d c 1 1 e 9 9 6 - f d 0 c - 4 9 2 9 - 9 3 b 8 - 0 d 3 3 2 3 6 e 0 e 0 e < / d 1 p 1 : U U I D > < d 1 p 1 : C o n t a i n e r   z : R e f = " i 9 9 1 4 " / > < d 1 p 1 : V a l u e   i : t y p e = " d 1 : s t r i n g " > ' T 1 ' ! G : G 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1 6 " > < d 1 p 1 : U U I D > d 5 8 7 0 c 0 c - 4 1 5 3 - 4 6 8 7 - b c 2 1 - 1 e 8 2 0 4 6 3 1 f 3 e < / d 1 p 1 : U U I D > < d 1 p 1 : _ e l e m e n t s > < d 2 : a n y T y p e   z : R e f = " i 9 9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1 7 "   i : t y p e = " d 1 p 1 : L a b e l " > < d 1 p 1 : P a r e n t   z : R e f = " i 9 9 1 3 " / > < d 1 p 1 : U U I D > e 2 7 9 3 a 2 e - e 2 2 e - 4 d e a - 9 c 5 9 - f a 3 8 4 0 b 6 f 9 9 6 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 N i v e a u   V I 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1 8 "   i : t y p e = " d 1 p 1 : E l e m e n t " > < d 1 p 1 : N a m e > A u c u n & a m p ; 3 2 ; d i p l & a m p ; 2 4 4 ; m e < / d 1 p 1 : N a m e > < d 1 p 1 : O b j e c t T y p e > E l e m e n t < / d 1 p 1 : O b j e c t T y p e > < d 1 p 1 : P a r e n t   z : R e f = " i 9 8 8 2 " / > < d 1 p 1 : U U I D > 1 f a 3 6 8 f 4 - 6 7 4 3 - 4 c f 9 - b 1 3 2 - 4 f c 9 1 1 c e a 3 b 2 < / d 1 p 1 : U U I D > < d 1 p 1 : _ p r o p e r t i e s   z : I d = " i 9 9 1 9 "   i : t y p e = " d 1 p 1 : M D M P r o p e r t i e s " > < d 1 p 1 : P a r e n t   z : R e f = " i 9 9 1 8 " / > < d 1 p 1 : U U I D > 1 3 7 f 9 6 7 0 - b e 2 4 - 4 f b 7 - 8 3 4 a - b 8 5 d 1 2 b c 3 2 7 3 < / d 1 p 1 : U U I D > < d 1 p 1 : _ e l e m e n t s > < d 2 : a n y T y p e   z : I d = " i 9 9 2 0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1 8 " / > < d 1 p 1 : U U I D > 6 5 b 7 2 6 e 7 - 8 0 8 4 - 4 e 3 7 - b 7 0 0 - 7 4 0 0 d f 3 5 c e e a < / d 1 p 1 : U U I D > < d 1 p 1 : C o n t a i n e r   z : R e f = " i 9 9 1 9 " / > < d 1 p 1 : V a l u e   i : t y p e = " d 1 : s t r i n g " > ' T 1 ' ! H : H 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2 1 " > < d 1 p 1 : U U I D > 1 e f 7 9 8 a b - c e 1 d - 4 9 f 7 - b 0 a d - b 4 5 6 b 5 a a 1 b 1 0 < / d 1 p 1 : U U I D > < d 1 p 1 : _ e l e m e n t s > < d 2 : a n y T y p e   z : R e f = " i 9 9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2 2 "   i : t y p e = " d 1 p 1 : L a b e l " > < d 1 p 1 : P a r e n t   z : R e f = " i 9 9 1 8 " / > < d 1 p 1 : U U I D > c 9 8 7 d f d f - 9 1 5 a - 4 1 9 2 - a 5 4 5 - c f c 4 f e f 7 9 c 2 f 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 A u c u n   d i p l � m e 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2 3 "   i : t y p e = " d 1 p 1 : E l e m e n t " > < d 1 p 1 : N a m e > C e r t i f i c a t & a m p ; 3 2 ; d & a m p ; 3 9 ; E t u d e s & a m p ; 3 2 ; P r i m a i r e s < / d 1 p 1 : N a m e > < d 1 p 1 : O b j e c t T y p e > E l e m e n t < / d 1 p 1 : O b j e c t T y p e > < d 1 p 1 : P a r e n t   z : R e f = " i 9 8 8 2 " / > < d 1 p 1 : U U I D > 5 1 b 6 2 8 6 7 - b 7 8 b - 4 2 7 e - a d 7 3 - 0 c 1 2 2 d b 0 d c a e < / d 1 p 1 : U U I D > < d 1 p 1 : _ p r o p e r t i e s   z : I d = " i 9 9 2 4 "   i : t y p e = " d 1 p 1 : M D M P r o p e r t i e s " > < d 1 p 1 : P a r e n t   z : R e f = " i 9 9 2 3 " / > < d 1 p 1 : U U I D > 0 c c 2 4 e 3 6 - d 4 5 3 - 4 e 5 4 - a 6 1 7 - 5 b c 6 6 4 7 7 c 8 5 c < / d 1 p 1 : U U I D > < d 1 p 1 : _ e l e m e n t s > < d 2 : a n y T y p e   z : I d = " i 9 9 2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2 3 " / > < d 1 p 1 : U U I D > 4 4 e e 0 e c b - f 3 c a - 4 b 8 0 - 9 1 2 0 - f 2 7 a b 1 c 4 5 5 a d < / d 1 p 1 : U U I D > < d 1 p 1 : C o n t a i n e r   z : R e f = " i 9 9 2 4 " / > < d 1 p 1 : V a l u e   i : t y p e = " d 1 : s t r i n g " > ' T 1 ' ! I : I 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2 6 " > < d 1 p 1 : U U I D > f 2 3 e 6 a 2 6 - f f c f - 4 6 4 b - b 5 b 3 - 4 0 2 f 1 8 0 0 2 c 6 8 < / d 1 p 1 : U U I D > < d 1 p 1 : _ e l e m e n t s > < d 2 : a n y T y p e   z : R e f = " i 9 9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2 7 "   i : t y p e = " d 1 p 1 : L a b e l " > < d 1 p 1 : P a r e n t   z : R e f = " i 9 9 2 3 " / > < d 1 p 1 : U U I D > c 2 5 3 0 b 3 7 - 4 1 6 b - 4 b 7 f - 9 1 e b - 9 8 a 9 d 6 6 7 8 0 a 3 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 C e r t i f i c a t   d ' E t u d e s   P r i m a i r e s 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2 8 "   i : t y p e = " d 1 p 1 : E l e m e n t " > < d 1 p 1 : N a m e > B E P C & a m p ; 4 5 ; B r e v e t & a m p ; 3 2 ; d e s & a m p ; 3 2 ; C o l l & a m p ; 2 3 2 ; g e s < / d 1 p 1 : N a m e > < d 1 p 1 : O b j e c t T y p e > E l e m e n t < / d 1 p 1 : O b j e c t T y p e > < d 1 p 1 : P a r e n t   z : R e f = " i 9 8 8 2 " / > < d 1 p 1 : U U I D > 2 b a 6 2 8 8 0 - 3 7 f 8 - 4 6 d 4 - a 5 9 5 - 2 1 3 8 5 6 1 d 4 b 3 c < / d 1 p 1 : U U I D > < d 1 p 1 : _ p r o p e r t i e s   z : I d = " i 9 9 2 9 "   i : t y p e = " d 1 p 1 : M D M P r o p e r t i e s " > < d 1 p 1 : P a r e n t   z : R e f = " i 9 9 2 8 " / > < d 1 p 1 : U U I D > 5 4 b 4 2 3 1 1 - e b 1 9 - 4 e 1 4 - a 9 2 c - 8 2 f 4 b 1 2 6 f a e 9 < / d 1 p 1 : U U I D > < d 1 p 1 : _ e l e m e n t s > < d 2 : a n y T y p e   z : I d = " i 9 9 3 0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2 8 " / > < d 1 p 1 : U U I D > a 7 c 2 b 4 0 e - 7 b 6 2 - 4 2 9 4 - b 2 6 1 - 8 c 8 7 1 d b 0 1 0 5 8 < / d 1 p 1 : U U I D > < d 1 p 1 : C o n t a i n e r   z : R e f = " i 9 9 2 9 " / > < d 1 p 1 : V a l u e   i : t y p e = " d 1 : s t r i n g " > ' T 1 ' ! J : J 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3 1 " > < d 1 p 1 : U U I D > 6 6 0 e 9 6 f 7 - e 6 7 9 - 4 9 e 7 - a b 5 e - 2 d c b b b 6 6 c 9 4 a < / d 1 p 1 : U U I D > < d 1 p 1 : _ e l e m e n t s > < d 2 : a n y T y p e   z : R e f = " i 9 9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3 2 "   i : t y p e = " d 1 p 1 : L a b e l " > < d 1 p 1 : P a r e n t   z : R e f = " i 9 9 2 8 " / > < d 1 p 1 : U U I D > 3 3 c 2 1 d c 9 - 4 6 0 f - 4 5 2 0 - b 6 2 e - c a e 2 6 c 7 a c d 1 2 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 B E P C - B r e v e t   d e s   C o l l � g e s 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3 3 "   i : t y p e = " d 1 p 1 : E l e m e n t " > < d 1 p 1 : N a m e > C A P & a m p ; 4 5 ; B E P & a m p ; 3 2 ; & a m p ; 4 7 ; & a m p ; 3 2 ; C e r t i f i c a t & a m p ; 3 2 ; d e & a m p ; 3 2 ; F o r m a t i o n & a m p ; 3 2 ; G & a m p ; 2 3 3 ; n & a m p ; 2 3 3 ; r a l e & a m p ; 3 2 ; & a m p ; 4 0 ; C F G & a m p ; 4 1 ; & a m p ; 3 2 ; & a m p ; 4 7 ; & a m p ; 3 2 ; M e n t i o n & a m p ; 3 2 ; c o m p l & a m p ; 2 3 3 ; m e n t a i r e & a m p ; 3 2 ; & a m p ; 4 0 ; M C & a m p ; 4 1 ; & a m p ; 3 2 ; o u & a m p ; 3 2 ; T i t r e & a m p ; 3 2 ; d e & a m p ; 3 2 ; n i v e a u & a m p ; 3 2 ; V < / d 1 p 1 : N a m e > < d 1 p 1 : O b j e c t T y p e > E l e m e n t < / d 1 p 1 : O b j e c t T y p e > < d 1 p 1 : P a r e n t   z : R e f = " i 9 8 8 2 " / > < d 1 p 1 : U U I D > b a 9 b 3 e 6 a - e 5 4 2 - 4 f b 5 - b 4 b 4 - 5 3 8 6 2 6 6 3 9 d 2 e < / d 1 p 1 : U U I D > < d 1 p 1 : _ p r o p e r t i e s   z : I d = " i 9 9 3 4 "   i : t y p e = " d 1 p 1 : M D M P r o p e r t i e s " > < d 1 p 1 : P a r e n t   z : R e f = " i 9 9 3 3 " / > < d 1 p 1 : U U I D > 6 8 9 8 3 0 b 2 - c 4 f 9 - 4 b c 3 - 9 d 9 0 - 4 5 2 5 f 8 7 a 1 1 8 9 < / d 1 p 1 : U U I D > < d 1 p 1 : _ e l e m e n t s > < d 2 : a n y T y p e   z : I d = " i 9 9 3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3 3 " / > < d 1 p 1 : U U I D > 6 5 a b 3 6 f e - 7 2 c c - 4 2 2 1 - 8 7 3 4 - c d a c 7 4 2 6 4 b 1 e < / d 1 p 1 : U U I D > < d 1 p 1 : C o n t a i n e r   z : R e f = " i 9 9 3 4 " / > < d 1 p 1 : V a l u e   i : t y p e = " d 1 : s t r i n g " > ' T 1 ' ! K : K 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3 6 " > < d 1 p 1 : U U I D > e 6 9 9 1 c a b - d 6 1 6 - 4 3 2 e - 8 f a 9 - 9 e a f 4 f b f 7 0 2 4 < / d 1 p 1 : U U I D > < d 1 p 1 : _ e l e m e n t s > < d 2 : a n y T y p e   z : R e f = " i 9 9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3 7 "   i : t y p e = " d 1 p 1 : L a b e l " > < d 1 p 1 : P a r e n t   z : R e f = " i 9 9 3 3 " / > < d 1 p 1 : U U I D > f 1 e 9 6 8 c 4 - 5 d 3 1 - 4 f 0 2 - b 6 a d - 4 1 5 1 a 7 1 9 c 2 8 b 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 C A P - B E P   /   C e r t i f i c a t   d e   F o r m a t i o n   G � n � r a l e   ( C F G )   /   M e n t i o n   c o m p l � m e n t a i r e   ( M C )   o u   T i t r e   d e   n i v e a u  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3 8 "   i : t y p e = " d 1 p 1 : E l e m e n t " > < d 1 p 1 : N a m e > B a c & a m p ; 3 2 ; & a m p ; 4 0 ; g & a m p ; 2 3 3 ; n & a m p ; 2 3 3 ; r a l & a m p ; 4 4 ; & a m p ; 3 2 ; t e c h n o l o g i q u e & a m p ; 3 2 ; o u & a m p ; 3 2 ; p r o f e s s i o n n e l & a m p ; 4 1 ; & a m p ; 3 2 ; & a m p ; 4 7 ; & a m p ; 3 2 ; B r e v e t & a m p ; 3 2 ; P r o f e s s i o n n e l & a m p ; 3 2 ; & a m p ; 4 0 ; B P & a m p ; 4 1 ; & a m p ; 3 2 ; & a m p ; 4 7 ; & a m p ; 3 2 ; B r e v e t & a m p ; 3 2 ; d e & a m p ; 3 2 ; T e c h n i c i e n & a m p ; 3 2 ; & a m p ; 4 0 ; B T & a m p ; 4 1 ; & a m p ; 3 2 ; & a m p ; 4 7 ; & a m p ; 3 2 ; B r e v e t & a m p ; 3 2 ; d e s & a m p ; 3 2 ; M & a m p ; 2 3 3 ; t i e r s & a m p ; 3 2 ; & a m p ; 4 0 ; B M & a m p ; 4 1 ; & a m p ; 3 2 ; & a m p ; 4 7 ; & a m p ; 3 2 ; M e n t i o n & a m p ; 3 2 ; c o m p l & a m p ; 2 3 3 ; m e n t a i r e & a m p ; 3 2 ; & a m p ; 4 0 ; M C & a m p ; 4 1 ; & a m p ; 3 2 ; o u & a m p ; 3 2 ; T i t r e & a m p ; 3 2 ; d e & a m p ; 3 2 ; n i v e a u & a m p ; 3 2 ; I V < / d 1 p 1 : N a m e > < d 1 p 1 : O b j e c t T y p e > E l e m e n t < / d 1 p 1 : O b j e c t T y p e > < d 1 p 1 : P a r e n t   z : R e f = " i 9 8 8 2 " / > < d 1 p 1 : U U I D > 6 6 d 0 d d b 7 - 7 d 4 4 - 4 a 8 7 - 8 d 2 2 - 3 2 4 a c e d 6 b 2 4 1 < / d 1 p 1 : U U I D > < d 1 p 1 : _ p r o p e r t i e s   z : I d = " i 9 9 3 9 "   i : t y p e = " d 1 p 1 : M D M P r o p e r t i e s " > < d 1 p 1 : P a r e n t   z : R e f = " i 9 9 3 8 " / > < d 1 p 1 : U U I D > 7 e f 1 b 0 c 6 - 3 d 3 9 - 4 d a f - 8 8 f 1 - 1 a 6 c 3 4 b 6 8 4 0 5 < / d 1 p 1 : U U I D > < d 1 p 1 : _ e l e m e n t s > < d 2 : a n y T y p e   z : I d = " i 9 9 4 0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3 8 " / > < d 1 p 1 : U U I D > 0 5 2 f f 8 e b - 2 6 9 4 - 4 0 2 f - 8 e 0 7 - 7 8 f 9 9 c 3 f 2 f 9 4 < / d 1 p 1 : U U I D > < d 1 p 1 : C o n t a i n e r   z : R e f = " i 9 9 3 9 " / > < d 1 p 1 : V a l u e   i : t y p e = " d 1 : s t r i n g " > ' T 1 ' ! L : L 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4 1 " > < d 1 p 1 : U U I D > 9 e e 8 b 1 a 7 - 4 6 5 5 - 4 c 0 d - b 8 0 5 - a f 5 1 7 0 5 8 d f a 9 < / d 1 p 1 : U U I D > < d 1 p 1 : _ e l e m e n t s > < d 2 : a n y T y p e   z : R e f = " i 9 9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4 2 "   i : t y p e = " d 1 p 1 : L a b e l " > < d 1 p 1 : P a r e n t   z : R e f = " i 9 9 3 8 " / > < d 1 p 1 : U U I D > 8 7 6 6 3 9 8 a - f d b 9 - 4 8 d a - b 1 f 0 - c b 7 1 3 9 3 1 8 4 c b 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 B a c   ( g � n � r a l ,   t e c h n o l o g i q u e   o u   p r o f e s s i o n n e l )   /   B r e v e t   P r o f e s s i o n n e l   ( B P )   /   B r e v e t   d e   T e c h n i c i e n   ( B T )   /   B r e v e t   d e s   M � t i e r s   ( B M )   /   M e n t i o n   c o m p l � m e n t a i r e   ( M C )   o u   T i t r e   d e   n i v e a u   I V 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4 3 "   i : t y p e = " d 1 p 1 : E l e m e n t " > < d 1 p 1 : N a m e > D E U G & a m p ; 4 4 ; & a m p ; 3 2 ; B T S & a m p ; 4 4 ; & a m p ; 3 2 ; D U T & a m p ; 3 2 ; & a m p ; 4 7 ; & a m p ; 3 2 ; T i t r e & a m p ; 3 2 ; d e & a m p ; 3 2 ; n i v e a u & a m p ; 3 2 ; I I I < / d 1 p 1 : N a m e > < d 1 p 1 : O b j e c t T y p e > E l e m e n t < / d 1 p 1 : O b j e c t T y p e > < d 1 p 1 : P a r e n t   z : R e f = " i 9 8 8 2 " / > < d 1 p 1 : U U I D > f 7 b 4 c b 1 6 - 2 7 9 a - 4 5 b 9 - a 8 8 6 - b 4 7 1 8 0 e 0 9 1 9 8 < / d 1 p 1 : U U I D > < d 1 p 1 : _ p r o p e r t i e s   z : I d = " i 9 9 4 4 "   i : t y p e = " d 1 p 1 : M D M P r o p e r t i e s " > < d 1 p 1 : P a r e n t   z : R e f = " i 9 9 4 3 " / > < d 1 p 1 : U U I D > b 9 9 a 9 4 4 7 - f 1 e 2 - 4 6 1 3 - 9 5 a 4 - e 4 3 6 8 a 5 b d 0 6 e < / d 1 p 1 : U U I D > < d 1 p 1 : _ e l e m e n t s > < d 2 : a n y T y p e   z : I d = " i 9 9 4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4 3 " / > < d 1 p 1 : U U I D > e f 2 1 c 7 b 9 - 7 0 f f - 4 6 c 1 - 9 b c 7 - 5 2 8 7 4 7 a 5 c a 2 6 < / d 1 p 1 : U U I D > < d 1 p 1 : C o n t a i n e r   z : R e f = " i 9 9 4 4 " / > < d 1 p 1 : V a l u e   i : t y p e = " d 1 : s t r i n g " > ' T 1 ' ! M : M 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4 6 " > < d 1 p 1 : U U I D > 2 b 2 b d f 9 0 - 7 e 6 4 - 4 9 8 f - b f 7 0 - b e 0 9 4 1 7 c d 1 d 6 < / d 1 p 1 : U U I D > < d 1 p 1 : _ e l e m e n t s > < d 2 : a n y T y p e   z : R e f = " i 9 9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4 7 "   i : t y p e = " d 1 p 1 : L a b e l " > < d 1 p 1 : P a r e n t   z : R e f = " i 9 9 4 3 " / > < d 1 p 1 : U U I D > d 5 1 3 4 d 0 b - 5 9 7 7 - 4 d 2 9 - 8 2 f f - 0 8 6 4 c 0 d 9 0 c a c 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 D E U G ,   B T S ,   D U T   /   T i t r e   d e   n i v e a u   I I I 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4 8 "   i : t y p e = " d 1 p 1 : E l e m e n t " > < d 1 p 1 : N a m e > L i c e n c e & a m p ; 4 4 ; & a m p ; 3 2 ; M a s t e r & a m p ; 4 4 ; & a m p ; 3 2 ; I n g & a m p ; 2 3 3 ; n i e u r & a m p ; 4 4 ; & a m p ; 3 2 ; D o c t o r a t & a m p ; 3 2 ; & a m p ; 4 7 ; & a m p ; 3 2 ; T i t r e & a m p ; 3 2 ; d e & a m p ; 3 2 ; n i v e a u & a m p ; 3 2 ; I & a m p ; 3 2 ; o u & a m p ; 3 2 ; I I < / d 1 p 1 : N a m e > < d 1 p 1 : O b j e c t T y p e > E l e m e n t < / d 1 p 1 : O b j e c t T y p e > < d 1 p 1 : P a r e n t   z : R e f = " i 9 8 8 2 " / > < d 1 p 1 : U U I D > 7 7 b 3 6 a d 7 - f 7 e d - 4 8 4 1 - a 4 b 5 - 8 6 1 5 1 a 9 e 1 e 7 5 < / d 1 p 1 : U U I D > < d 1 p 1 : _ p r o p e r t i e s   z : I d = " i 9 9 4 9 "   i : t y p e = " d 1 p 1 : M D M P r o p e r t i e s " > < d 1 p 1 : P a r e n t   z : R e f = " i 9 9 4 8 " / > < d 1 p 1 : U U I D > 5 3 6 3 3 f 1 7 - e 2 e 9 - 4 d d a - 8 7 1 b - 6 f d f 9 e f e 0 0 d 6 < / d 1 p 1 : U U I D > < d 1 p 1 : _ e l e m e n t s > < d 2 : a n y T y p e   z : I d = " i 9 9 5 0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4 8 " / > < d 1 p 1 : U U I D > 6 1 0 4 a 2 3 7 - 4 5 6 d - 4 6 b 6 - a 2 b 8 - 8 3 2 f 7 a 3 2 a 6 0 b < / d 1 p 1 : U U I D > < d 1 p 1 : C o n t a i n e r   z : R e f = " i 9 9 4 9 " / > < d 1 p 1 : V a l u e   i : t y p e = " d 1 : s t r i n g " > ' T 1 ' ! N : N 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5 1 " > < d 1 p 1 : U U I D > 8 e b e 5 7 c 9 - b 4 5 9 - 4 d 0 3 - b d 6 6 - e f 3 5 d b a 5 f 0 3 2 < / d 1 p 1 : U U I D > < d 1 p 1 : _ e l e m e n t s > < d 2 : a n y T y p e   z : R e f = " i 9 9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5 2 "   i : t y p e = " d 1 p 1 : L a b e l " > < d 1 p 1 : P a r e n t   z : R e f = " i 9 9 4 8 " / > < d 1 p 1 : U U I D > 6 f d 6 8 a 6 c - 3 b 4 d - 4 f 9 6 - 8 a c 8 - c 4 b 8 4 d a 5 2 6 9 a 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 L i c e n c e ,   M a s t e r ,   I n g � n i e u r ,   D o c t o r a t   /   T i t r e   d e   n i v e a u   I   o u  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5 3 "   i : t y p e = " d 1 p 1 : E l e m e n t " > < d 1 p 1 : N a m e > N o & a m p ; 3 2 ; r e p & a m p ; 4 6 ; < / d 1 p 1 : N a m e > < d 1 p 1 : O b j e c t T y p e > E l e m e n t < / d 1 p 1 : O b j e c t T y p e > < d 1 p 1 : P a r e n t   z : R e f = " i 9 8 8 2 " / > < d 1 p 1 : U U I D > 5 2 b 4 c 6 4 b - 6 8 a 3 - 4 9 5 3 - 8 c c c - 3 6 a 1 b d 0 1 7 c 0 3 < / d 1 p 1 : U U I D > < d 1 p 1 : _ p r o p e r t i e s   z : I d = " i 9 9 5 4 "   i : t y p e = " d 1 p 1 : M D M P r o p e r t i e s " > < d 1 p 1 : P a r e n t   z : R e f = " i 9 9 5 3 " / > < d 1 p 1 : U U I D > 1 4 0 e 7 6 e f - b 1 2 8 - 4 5 3 c - b f b b - 6 7 2 9 7 7 d 5 2 e a 6 < / d 1 p 1 : U U I D > < d 1 p 1 : _ e l e m e n t s > < d 2 : a n y T y p e   z : I d = " i 9 9 5 5 "   i : t y p e = " d 1 p 1 : M D M P r o p e r t y " > < d 1 p 1 : N a m e > _ & a m p ; 3 9 ; & a m p ; 9 1 ; T r i s & a m p ; 3 2 ; & a m p ; 2 2 4 ; & a m p ; 3 2 ; j o u r & a m p ; 3 2 ; c o m p l e t & a m p ; 3 2 ; 2 & a m p ; 4 6 ; x l s & a m p ; 9 3 ; T 1 & a m p ; 3 9 ; < / d 1 p 1 : N a m e > < d 1 p 1 : P a r e n t   z : R e f = " i 9 9 5 3 " / > < d 1 p 1 : U U I D > 1 1 0 8 e b 9 0 - b c 5 0 - 4 2 0 6 - b 8 3 9 - 4 e 3 7 4 f 2 9 2 1 1 4 < / d 1 p 1 : U U I D > < d 1 p 1 : C o n t a i n e r   z : R e f = " i 9 9 5 4 " / > < d 1 p 1 : V a l u e   i : t y p e = " d 1 : s t r i n g " > ' T 1 ' ! O : O 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5 6 " > < d 1 p 1 : U U I D > 9 1 6 c 1 b 3 4 - 8 4 f e - 4 7 c 6 - 9 3 2 6 - 6 2 d 4 0 6 8 8 a 5 d 6 < / d 1 p 1 : U U I D > < d 1 p 1 : _ e l e m e n t s > < d 2 : a n y T y p e   z : R e f = " i 9 9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8 8 7 " / > < d 1 p 1 : _ l a b e l s > < d 2 : K e y V a l u e O f s t r i n g a n y T y p e > < d 2 : K e y > L a b e l < / d 2 : K e y > < d 2 : V a l u e   z : I d = " i 9 9 5 7 "   i : t y p e = " d 1 p 1 : L a b e l " > < d 1 p 1 : P a r e n t   z : R e f = " i 9 9 5 3 " / > < d 1 p 1 : U U I D > 3 f 2 d b 1 1 8 - 6 7 a 1 - 4 0 6 0 - 8 7 c a - d 9 9 0 e 9 6 d 2 f 8 b 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5 8 " > < d 1 p 1 : U U I D > a d b c 7 7 2 a - e a d 4 - 4 f e 5 - b 6 e b - 5 c 5 c 9 9 a 6 6 2 f 9 < / d 1 p 1 : U U I D > < d 1 p 1 : _ e l e m e n t s > < d 2 : a n y T y p e   z : R e f = " i 9 8 8 8 " / > < d 2 : a n y T y p e   z : R e f = " i 9 8 9 3 " / > < d 2 : a n y T y p e   z : R e f = " i 9 8 9 8 " / > < d 2 : a n y T y p e   z : R e f = " i 9 9 0 3 " / > < d 2 : a n y T y p e   z : R e f = " i 9 9 0 8 " / > < d 2 : a n y T y p e   z : R e f = " i 9 9 1 3 " / > < d 2 : a n y T y p e   z : R e f = " i 9 9 1 8 " / > < d 2 : a n y T y p e   z : R e f = " i 9 9 2 3 " / > < d 2 : a n y T y p e   z : R e f = " i 9 9 2 8 " / > < d 2 : a n y T y p e   z : R e f = " i 9 9 3 3 " / > < d 2 : a n y T y p e   z : R e f = " i 9 9 3 8 " / > < d 2 : a n y T y p e   z : R e f = " i 9 9 4 3 " / > < d 2 : a n y T y p e   z : R e f = " i 9 9 4 8 " / > < d 2 : a n y T y p e   z : R e f = " i 9 9 5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9 9 5 9 "   i : t y p e = " d 1 p 1 : V a r i a b l e " > < d 1 p 1 : N a m e > q 2 & a m p ; 3 2 ; T o u j o u r s & a m p ; 3 2 ; a u & a m p ; 3 2 ; m o m e n t & a m p ; 3 2 ; d e & a m p ; 3 2 ; v o t r e & a m p ; 3 2 ; d e m a n d e & a m p ; 3 2 ; d e & a m p ; 3 2 ; C I F & a m p ; 4 4 ; & a m p ; 3 2 ; q u e l l e & a m p ; 3 2 ; & a m p ; 2 3 3 ; t a i t & a m p ; 3 2 ; v o t r e & a m p ; 3 2 ; s i t u a t i o n & a m p ; 3 2 ; p r o f e s s i o n n e l l e & a m p ; 3 2 ; & a m p ; 6 3 ; < / d 1 p 1 : N a m e > < d 1 p 1 : O b j e c t T y p e > V a r i a b l e < / d 1 p 1 : O b j e c t T y p e > < d 1 p 1 : P a r e n t   z : R e f = " i 9 5 " / > < d 1 p 1 : U U I D > 1 6 0 d d 7 0 a - 2 0 9 f - 4 a 8 8 - 8 d f 4 - 7 d 8 1 e 6 3 7 0 3 f d < / d 1 p 1 : U U I D > < d 1 p 1 : _ p r o p e r t i e s   z : I d = " i 9 9 6 0 "   i : t y p e = " d 1 p 1 : M D M P r o p e r t i e s " > < d 1 p 1 : P a r e n t   z : R e f = " i 9 9 5 9 " / > < d 1 p 1 : U U I D > f 1 d a 2 2 8 1 - 7 d d 7 - 4 a 4 5 - b 3 7 3 - 4 5 5 8 5 c a e a 2 9 2 < / d 1 p 1 : U U I D > < d 1 p 1 : _ e l e m e n t s > < d 2 : a n y T y p e   z : I d = " i 9 9 6 1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9 9 5 9 " / > < d 1 p 1 : U U I D > e 2 9 6 8 1 7 d - 0 7 c e - 4 9 8 4 - 9 c d d - 0 b 4 4 5 9 7 6 1 d 9 5 < / d 1 p 1 : U U I D > < d 1 p 1 : C o n t a i n e r   z : R e f = " i 9 9 6 0 " / > < d 1 p 1 : V a l u e   i : t y p e = " d 1 : s t r i n g " > ' T 2 ' ! 1 : 2 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6 2 " > < d 1 p 1 : U U I D > 6 8 2 d f 8 1 5 - 4 a 5 f - 4 1 1 c - a 5 4 d - d c a 0 4 2 9 1 b d 4 7 < / d 1 p 1 : U U I D > < d 1 p 1 : _ e l e m e n t s > < d 2 : a n y T y p e   z : R e f = " i 9 9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9 9 6 3 "   i : t y p e = " d 1 p 1 : L a b e l " > < d 1 p 1 : P a r e n t   z : R e f = " i 9 9 5 9 " / > < d 1 p 1 : U U I D > 3 1 a 7 4 9 3 5 - 2 c 0 1 - 4 0 f a - 9 7 9 7 - c 0 e 6 6 6 8 8 a e 4 d 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  T o u j o u r s   a u   m o m e n t   d e   v o t r e   d e m a n d e   d e   C I F ,   q u e l l e   � t a i t   v o t r e   s i t u a t i o n   p r o f e s s i o n n e l l e 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9 6 4 "   i : t y p e = " d 1 p 1 : E l e m e n t s " > < d 1 p 1 : P a r e n t   z : R e f = " i 9 9 5 9 " / > < d 1 p 1 : U U I D > d 4 4 e 2 a 2 2 - 1 c 1 d - 4 8 4 f - b 4 b e - 6 4 c 0 1 2 3 4 8 9 4 3 < / d 1 p 1 : U U I D > < d 1 p 1 : _ e l e m e n t s > < d 2 : a n y T y p e   z : I d = " i 9 9 6 5 "   i : t y p e = " d 1 p 1 : E l e m e n t " > < d 1 p 1 : N a m e > B A S E < / d 1 p 1 : N a m e > < d 1 p 1 : O b j e c t T y p e > E l e m e n t < / d 1 p 1 : O b j e c t T y p e > < d 1 p 1 : P a r e n t   z : R e f = " i 9 9 5 9 " / > < d 1 p 1 : U U I D > 3 5 8 8 2 0 9 4 - 7 b d 2 - 4 c 5 9 - b f 7 0 - 1 4 3 e e d 3 2 2 4 3 3 < / d 1 p 1 : U U I D > < d 1 p 1 : _ p r o p e r t i e s   z : I d = " i 9 9 6 6 "   i : t y p e = " d 1 p 1 : M D M P r o p e r t i e s " > < d 1 p 1 : P a r e n t   z : R e f = " i 9 9 6 5 " / > < d 1 p 1 : U U I D > f d 9 f 7 4 2 8 - f 9 3 2 - 4 0 4 f - b e 5 9 - 5 4 4 f 1 3 e a 7 e 3 9 < / d 1 p 1 : U U I D > < d 1 p 1 : _ e l e m e n t s > < d 2 : a n y T y p e   z : I d = " i 9 9 6 7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9 9 6 5 " / > < d 1 p 1 : U U I D > 6 1 6 c 0 c 1 4 - 8 3 1 a - 4 9 e 4 - a d 6 2 - b 4 e 4 d f 9 5 d 1 0 8 < / d 1 p 1 : U U I D > < d 1 p 1 : C o n t a i n e r   z : R e f = " i 9 9 6 6 " / > < d 1 p 1 : V a l u e   i : t y p e = " d 1 : s t r i n g " > ' T 2 ' ! B : B 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6 8 " > < d 1 p 1 : U U I D > 8 1 f 3 6 5 2 8 - a 7 6 8 - 4 a 8 c - b d e 4 - 9 6 5 6 2 6 e 1 c d 5 9 < / d 1 p 1 : U U I D > < d 1 p 1 : _ e l e m e n t s > < d 2 : a n y T y p e   z : R e f = " i 9 9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9 6 4 " / > < d 1 p 1 : _ l a b e l s > < d 2 : K e y V a l u e O f s t r i n g a n y T y p e > < d 2 : K e y > L a b e l < / d 2 : K e y > < d 2 : V a l u e   z : I d = " i 9 9 6 9 "   i : t y p e = " d 1 p 1 : L a b e l " > < d 1 p 1 : P a r e n t   z : R e f = " i 9 9 6 5 " / > < d 1 p 1 : U U I D > 8 4 6 c 5 c 1 c - 1 f 1 5 - 4 6 1 1 - 9 f 8 7 - 6 7 b e 7 8 4 0 e 0 5 6 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9 9 7 0 "   i : t y p e = " d 1 p 1 : E l e m e n t " > < d 1 p 1 : N a m e > S T & a m p ; 3 2 ; E n & a m p ; 3 2 ; e m p l o i < / d 1 p 1 : N a m e > < d 1 p 1 : O b j e c t T y p e > E l e m e n t < / d 1 p 1 : O b j e c t T y p e > < d 1 p 1 : P a r e n t   z : R e f = " i 9 9 5 9 " / > < d 1 p 1 : U U I D > a 4 a 4 7 e b 6 - e 1 4 1 - 4 c b c - 9 a e 4 - a f 0 f 3 4 f 8 3 c 6 0 < / d 1 p 1 : U U I D > < d 1 p 1 : _ p r o p e r t i e s   z : I d = " i 9 9 7 1 "   i : t y p e = " d 1 p 1 : M D M P r o p e r t i e s " > < d 1 p 1 : P a r e n t   z : R e f = " i 9 9 7 0 " / > < d 1 p 1 : U U I D > f a 9 2 8 c 4 2 - f 6 e 0 - 4 1 b 1 - 9 1 4 5 - 9 8 9 f 6 9 0 b 4 d a 4 < / d 1 p 1 : U U I D > < d 1 p 1 : _ e l e m e n t s > < d 2 : a n y T y p e   z : I d = " i 9 9 7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9 9 7 0 " / > < d 1 p 1 : U U I D > 9 f c 6 c 8 6 0 - f d 2 1 - 4 1 c c - 9 1 8 5 - 7 1 9 8 1 f 7 6 5 b b 4 < / d 1 p 1 : U U I D > < d 1 p 1 : C o n t a i n e r   z : R e f = " i 9 9 7 1 " / > < d 1 p 1 : V a l u e   i : t y p e = " d 1 : s t r i n g " > ' T 2 ' ! C : C 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7 3 " > < d 1 p 1 : U U I D > 3 1 d 5 e 7 d 9 - 1 9 6 0 - 4 6 1 e - b d e 0 - 2 8 8 0 2 7 c 3 c d 8 f < / d 1 p 1 : U U I D > < d 1 p 1 : _ e l e m e n t s > < d 2 : a n y T y p e   z : R e f = " i 9 9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9 6 4 " / > < d 1 p 1 : _ l a b e l s > < d 2 : K e y V a l u e O f s t r i n g a n y T y p e > < d 2 : K e y > L a b e l < / d 2 : K e y > < d 2 : V a l u e   z : I d = " i 9 9 7 4 "   i : t y p e = " d 1 p 1 : L a b e l " > < d 1 p 1 : P a r e n t   z : R e f = " i 9 9 7 0 " / > < d 1 p 1 : U U I D > 8 8 3 7 0 2 9 3 - 7 8 9 7 - 4 6 f 8 - 9 0 f a - 8 9 a e b 2 f a 6 e 5 9 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 E n   e m p l o i 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7 5 "   i : t y p e = " d 1 p 1 : E l e m e n t " > < d 1 p 1 : N a m e > E n & a m p ; 3 2 ; C D I < / d 1 p 1 : N a m e > < d 1 p 1 : O b j e c t T y p e > E l e m e n t < / d 1 p 1 : O b j e c t T y p e > < d 1 p 1 : P a r e n t   z : R e f = " i 9 9 5 9 " / > < d 1 p 1 : U U I D > 1 5 6 c b f 5 8 - 4 3 9 d - 4 5 8 8 - 9 d f 3 - 4 b 2 1 b 6 1 1 0 5 f 4 < / d 1 p 1 : U U I D > < d 1 p 1 : _ p r o p e r t i e s   z : I d = " i 9 9 7 6 "   i : t y p e = " d 1 p 1 : M D M P r o p e r t i e s " > < d 1 p 1 : P a r e n t   z : R e f = " i 9 9 7 5 " / > < d 1 p 1 : U U I D > 5 a 5 1 8 d d 2 - 3 7 d 7 - 4 5 c 5 - b 8 b 6 - 0 6 3 2 f c 1 b b 6 d c < / d 1 p 1 : U U I D > < d 1 p 1 : _ e l e m e n t s > < d 2 : a n y T y p e   z : I d = " i 9 9 7 7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9 9 7 5 " / > < d 1 p 1 : U U I D > e 4 2 c e 7 6 d - 4 e 3 b - 4 8 b 8 - 8 d 2 f - 2 c 7 8 4 4 6 b c 1 e e < / d 1 p 1 : U U I D > < d 1 p 1 : C o n t a i n e r   z : R e f = " i 9 9 7 6 " / > < d 1 p 1 : V a l u e   i : t y p e = " d 1 : s t r i n g " > ' T 2 ' ! D : D 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7 8 " > < d 1 p 1 : U U I D > 6 8 e e a 2 2 7 - 3 3 1 1 - 4 e a 5 - 8 6 9 8 - 7 b 3 2 d 6 8 d 9 3 c a < / d 1 p 1 : U U I D > < d 1 p 1 : _ e l e m e n t s > < d 2 : a n y T y p e   z : R e f = " i 9 9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9 6 4 " / > < d 1 p 1 : _ l a b e l s > < d 2 : K e y V a l u e O f s t r i n g a n y T y p e > < d 2 : K e y > L a b e l < / d 2 : K e y > < d 2 : V a l u e   z : I d = " i 9 9 7 9 "   i : t y p e = " d 1 p 1 : L a b e l " > < d 1 p 1 : P a r e n t   z : R e f = " i 9 9 7 5 " / > < d 1 p 1 : U U I D > 3 f 3 2 6 a a b - 1 9 8 c - 4 8 8 b - b 4 3 2 - 7 e 6 3 e 5 8 7 9 7 3 3 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 C D I 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8 0 "   i : t y p e = " d 1 p 1 : E l e m e n t " > < d 1 p 1 : N a m e > E n & a m p ; 3 2 ; C D D < / d 1 p 1 : N a m e > < d 1 p 1 : O b j e c t T y p e > E l e m e n t < / d 1 p 1 : O b j e c t T y p e > < d 1 p 1 : P a r e n t   z : R e f = " i 9 9 5 9 " / > < d 1 p 1 : U U I D > b 0 3 b a b b b - c 1 5 e - 4 1 e 5 - a 4 9 d - 8 2 8 b 7 1 f 7 a c c 1 < / d 1 p 1 : U U I D > < d 1 p 1 : _ p r o p e r t i e s   z : I d = " i 9 9 8 1 "   i : t y p e = " d 1 p 1 : M D M P r o p e r t i e s " > < d 1 p 1 : P a r e n t   z : R e f = " i 9 9 8 0 " / > < d 1 p 1 : U U I D > a 7 3 b 4 6 e e - 7 a e 4 - 4 6 b d - b f e 0 - 4 f 2 9 7 f 2 5 a 9 9 8 < / d 1 p 1 : U U I D > < d 1 p 1 : _ e l e m e n t s > < d 2 : a n y T y p e   z : I d = " i 9 9 8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9 9 8 0 " / > < d 1 p 1 : U U I D > 1 0 e 6 5 8 5 3 - f 8 9 f - 4 f 2 e - 8 1 b 6 - 1 3 3 7 8 9 3 7 e 8 2 3 < / d 1 p 1 : U U I D > < d 1 p 1 : C o n t a i n e r   z : R e f = " i 9 9 8 1 " / > < d 1 p 1 : V a l u e   i : t y p e = " d 1 : s t r i n g " > ' T 2 ' ! E : E 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8 3 " > < d 1 p 1 : U U I D > 9 8 c 6 2 c c 0 - a 3 6 f - 4 4 8 b - b 2 9 a - c 8 c 3 9 d 0 6 0 2 5 b < / d 1 p 1 : U U I D > < d 1 p 1 : _ e l e m e n t s > < d 2 : a n y T y p e   z : R e f = " i 9 9 8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9 6 4 " / > < d 1 p 1 : _ l a b e l s > < d 2 : K e y V a l u e O f s t r i n g a n y T y p e > < d 2 : K e y > L a b e l < / d 2 : K e y > < d 2 : V a l u e   z : I d = " i 9 9 8 4 "   i : t y p e = " d 1 p 1 : L a b e l " > < d 1 p 1 : P a r e n t   z : R e f = " i 9 9 8 0 " / > < d 1 p 1 : U U I D > 9 f c a c c 8 3 - 3 1 1 2 - 4 1 a 3 - 8 5 7 e - d f c 9 6 a 3 6 a 9 5 0 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 C D D 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8 5 "   i : t y p e = " d 1 p 1 : E l e m e n t " > < d 1 p 1 : N a m e > E n & a m p ; 3 2 ; i n t & a m p ; 2 3 3 ; r i m < / d 1 p 1 : N a m e > < d 1 p 1 : O b j e c t T y p e > E l e m e n t < / d 1 p 1 : O b j e c t T y p e > < d 1 p 1 : P a r e n t   z : R e f = " i 9 9 5 9 " / > < d 1 p 1 : U U I D > 7 5 e b d 7 e 2 - 0 f 0 7 - 4 5 9 5 - 8 7 8 0 - c 4 d a d b 6 d e 7 f 2 < / d 1 p 1 : U U I D > < d 1 p 1 : _ p r o p e r t i e s   z : I d = " i 9 9 8 6 "   i : t y p e = " d 1 p 1 : M D M P r o p e r t i e s " > < d 1 p 1 : P a r e n t   z : R e f = " i 9 9 8 5 " / > < d 1 p 1 : U U I D > b 5 4 5 a 5 7 c - 6 7 5 c - 4 2 0 8 - a a 3 b - 0 b 9 9 e d c 7 5 6 3 6 < / d 1 p 1 : U U I D > < d 1 p 1 : _ e l e m e n t s > < d 2 : a n y T y p e   z : I d = " i 9 9 8 7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9 9 8 5 " / > < d 1 p 1 : U U I D > e 9 7 5 e 4 b 3 - 9 3 b f - 4 b 9 8 - a d 1 8 - 5 d 8 e 5 f e f 5 1 7 2 < / d 1 p 1 : U U I D > < d 1 p 1 : C o n t a i n e r   z : R e f = " i 9 9 8 6 " / > < d 1 p 1 : V a l u e   i : t y p e = " d 1 : s t r i n g " > ' T 2 ' ! F : F 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8 8 " > < d 1 p 1 : U U I D > e 7 5 0 e 3 c c - 3 0 6 8 - 4 2 a 0 - 8 3 5 d - b 9 1 b 7 f 3 5 f 0 b a < / d 1 p 1 : U U I D > < d 1 p 1 : _ e l e m e n t s > < d 2 : a n y T y p e   z : R e f = " i 9 9 8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9 6 4 " / > < d 1 p 1 : _ l a b e l s > < d 2 : K e y V a l u e O f s t r i n g a n y T y p e > < d 2 : K e y > L a b e l < / d 2 : K e y > < d 2 : V a l u e   z : I d = " i 9 9 8 9 "   i : t y p e = " d 1 p 1 : L a b e l " > < d 1 p 1 : P a r e n t   z : R e f = " i 9 9 8 5 " / > < d 1 p 1 : U U I D > e 8 5 2 a 8 e 2 - 9 8 6 6 - 4 d c e - 9 c b 4 - 7 3 1 e a 0 2 0 b d 2 7 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 i n t � r i m 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9 0 "   i : t y p e = " d 1 p 1 : E l e m e n t " > < d 1 p 1 : N a m e > E n & a m p ; 3 2 ; r e c h e r c h e & a m p ; 3 2 ; d & a m p ; 3 9 ; e m p l o i < / d 1 p 1 : N a m e > < d 1 p 1 : O b j e c t T y p e > E l e m e n t < / d 1 p 1 : O b j e c t T y p e > < d 1 p 1 : P a r e n t   z : R e f = " i 9 9 5 9 " / > < d 1 p 1 : U U I D > 2 2 5 1 8 2 1 4 - e 5 2 f - 4 8 5 6 - 8 b 0 d - c a 6 e f 8 d d e b 6 6 < / d 1 p 1 : U U I D > < d 1 p 1 : _ p r o p e r t i e s   z : I d = " i 9 9 9 1 "   i : t y p e = " d 1 p 1 : M D M P r o p e r t i e s " > < d 1 p 1 : P a r e n t   z : R e f = " i 9 9 9 0 " / > < d 1 p 1 : U U I D > 3 f 9 f 5 4 6 7 - 1 5 f 3 - 4 3 f d - 9 a 5 0 - e 8 1 0 d c 6 0 e 2 4 1 < / d 1 p 1 : U U I D > < d 1 p 1 : _ e l e m e n t s > < d 2 : a n y T y p e   z : I d = " i 9 9 9 2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9 9 9 0 " / > < d 1 p 1 : U U I D > 0 8 e 9 6 9 d 2 - 0 e 7 e - 4 7 2 3 - 9 6 c 7 - 1 0 5 2 b 1 4 a 4 8 a e < / d 1 p 1 : U U I D > < d 1 p 1 : C o n t a i n e r   z : R e f = " i 9 9 9 1 " / > < d 1 p 1 : V a l u e   i : t y p e = " d 1 : s t r i n g " > ' T 2 ' ! G : G 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9 3 " > < d 1 p 1 : U U I D > 0 d 7 d 8 7 0 a - 6 a 6 6 - 4 6 4 8 - b 4 e b - 2 6 c e 1 4 1 0 1 5 f 5 < / d 1 p 1 : U U I D > < d 1 p 1 : _ e l e m e n t s > < d 2 : a n y T y p e   z : R e f = " i 9 9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9 6 4 " / > < d 1 p 1 : _ l a b e l s > < d 2 : K e y V a l u e O f s t r i n g a n y T y p e > < d 2 : K e y > L a b e l < / d 2 : K e y > < d 2 : V a l u e   z : I d = " i 9 9 9 4 "   i : t y p e = " d 1 p 1 : L a b e l " > < d 1 p 1 : P a r e n t   z : R e f = " i 9 9 9 0 " / > < d 1 p 1 : U U I D > 6 d 6 f b 7 9 d - b a d 7 - 4 4 8 c - 8 e 0 5 - 7 c 0 6 b a b 1 c 6 0 3 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 r e c h e r c h e   d ' e m p l o i 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9 9 9 5 "   i : t y p e = " d 1 p 1 : E l e m e n t " > < d 1 p 1 : N a m e > N o & a m p ; 3 2 ; r e p & a m p ; 4 6 ; < / d 1 p 1 : N a m e > < d 1 p 1 : O b j e c t T y p e > E l e m e n t < / d 1 p 1 : O b j e c t T y p e > < d 1 p 1 : P a r e n t   z : R e f = " i 9 9 5 9 " / > < d 1 p 1 : U U I D > 3 d 2 c 8 3 1 d - 7 7 6 e - 4 9 1 4 - b b 9 c - 3 2 b c e 9 6 1 3 e a e < / d 1 p 1 : U U I D > < d 1 p 1 : _ p r o p e r t i e s   z : I d = " i 9 9 9 6 "   i : t y p e = " d 1 p 1 : M D M P r o p e r t i e s " > < d 1 p 1 : P a r e n t   z : R e f = " i 9 9 9 5 " / > < d 1 p 1 : U U I D > d 8 3 8 f 7 4 9 - 2 0 1 3 - 4 8 d f - b 3 8 e - 9 2 6 4 3 e 5 e 2 3 a 6 < / d 1 p 1 : U U I D > < d 1 p 1 : _ e l e m e n t s > < d 2 : a n y T y p e   z : I d = " i 9 9 9 7 "   i : t y p e = " d 1 p 1 : M D M P r o p e r t y " > < d 1 p 1 : N a m e > _ & a m p ; 3 9 ; & a m p ; 9 1 ; T r i s & a m p ; 3 2 ; & a m p ; 2 2 4 ; & a m p ; 3 2 ; j o u r & a m p ; 3 2 ; c o m p l e t & a m p ; 3 2 ; 2 & a m p ; 4 6 ; x l s & a m p ; 9 3 ; T 2 & a m p ; 3 9 ; < / d 1 p 1 : N a m e > < d 1 p 1 : P a r e n t   z : R e f = " i 9 9 9 5 " / > < d 1 p 1 : U U I D > c 3 e e a 5 4 d - 2 1 2 1 - 4 6 1 5 - a 7 b f - 8 c d 9 4 c 9 c 9 6 d f < / d 1 p 1 : U U I D > < d 1 p 1 : C o n t a i n e r   z : R e f = " i 9 9 9 6 " / > < d 1 p 1 : V a l u e   i : t y p e = " d 1 : s t r i n g " > ' T 2 ' ! H : H 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9 9 9 8 " > < d 1 p 1 : U U I D > a 7 c e 3 b 3 1 - 7 c 1 6 - 4 5 9 0 - 8 2 6 4 - 0 f f e b b e 2 3 b 2 0 < / d 1 p 1 : U U I D > < d 1 p 1 : _ e l e m e n t s > < d 2 : a n y T y p e   z : R e f = " i 9 9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9 6 4 " / > < d 1 p 1 : _ l a b e l s > < d 2 : K e y V a l u e O f s t r i n g a n y T y p e > < d 2 : K e y > L a b e l < / d 2 : K e y > < d 2 : V a l u e   z : I d = " i 9 9 9 9 "   i : t y p e = " d 1 p 1 : L a b e l " > < d 1 p 1 : P a r e n t   z : R e f = " i 9 9 9 5 " / > < d 1 p 1 : U U I D > 5 b e e 3 5 2 e - c d c f - 4 2 8 5 - 8 2 9 a - 6 8 1 8 d a 5 8 c 9 7 8 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0 0 " > < d 1 p 1 : U U I D > c 5 c 0 1 5 2 9 - 5 9 d c - 4 b 1 1 - 9 a 0 6 - 0 2 8 4 5 f 5 2 8 6 1 3 < / d 1 p 1 : U U I D > < d 1 p 1 : _ e l e m e n t s > < d 2 : a n y T y p e   z : R e f = " i 9 9 6 5 " / > < d 2 : a n y T y p e   z : R e f = " i 9 9 7 0 " / > < d 2 : a n y T y p e   z : R e f = " i 9 9 7 5 " / > < d 2 : a n y T y p e   z : R e f = " i 9 9 8 0 " / > < d 2 : a n y T y p e   z : R e f = " i 9 9 8 5 " / > < d 2 : a n y T y p e   z : R e f = " i 9 9 9 0 " / > < d 2 : a n y T y p e   z : R e f = " i 9 9 9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0 0 1 "   i : t y p e = " d 1 p 1 : V a r i a b l e " > < d 1 p 1 : N a m e > q 3 & a m p ; 3 2 ; E t & a m p ; 3 2 ; q u e l l e & a m p ; 3 2 ; & a m p ; 2 3 3 ; t a i t & a m p ; 3 2 ; v o t r e & a m p ; 3 2 ; p r o f e s s i o n & a m p ; 3 2 ; & a m p ; 6 3 ; < / d 1 p 1 : N a m e > < d 1 p 1 : O b j e c t T y p e > V a r i a b l e < / d 1 p 1 : O b j e c t T y p e > < d 1 p 1 : P a r e n t   z : R e f = " i 9 5 " / > < d 1 p 1 : U U I D > c 2 6 f 3 f a 1 - 0 6 5 9 - 4 6 0 4 - b 1 d 3 - 1 f 7 8 c 1 4 2 2 6 5 a < / d 1 p 1 : U U I D > < d 1 p 1 : _ p r o p e r t i e s   z : I d = " i 1 0 0 0 2 "   i : t y p e = " d 1 p 1 : M D M P r o p e r t i e s " > < d 1 p 1 : P a r e n t   z : R e f = " i 1 0 0 0 1 " / > < d 1 p 1 : U U I D > 7 6 6 e d 6 4 6 - a 4 c 9 - 4 5 3 9 - 8 e 7 9 - 9 b e b 7 9 1 1 8 2 f d < / d 1 p 1 : U U I D > < d 1 p 1 : _ e l e m e n t s > < d 2 : a n y T y p e   z : I d = " i 1 0 0 0 3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0 0 0 1 " / > < d 1 p 1 : U U I D > 2 4 f f 8 e e c - d f 6 d - 4 2 6 5 - 9 d 5 9 - d 9 6 a 3 5 5 4 6 2 1 2 < / d 1 p 1 : U U I D > < d 1 p 1 : C o n t a i n e r   z : R e f = " i 1 0 0 0 2 " / > < d 1 p 1 : V a l u e   i : t y p e = " d 1 : s t r i n g " > ' T 3 ' ! 1 : 2 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0 4 " > < d 1 p 1 : U U I D > 2 3 7 3 4 d a 3 - e c 4 e - 4 f b 5 - b 8 3 0 - 0 a f 3 a 7 a 2 a b 1 1 < / d 1 p 1 : U U I D > < d 1 p 1 : _ e l e m e n t s > < d 2 : a n y T y p e   z : R e f = " i 1 0 0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0 0 5 "   i : t y p e = " d 1 p 1 : L a b e l " > < d 1 p 1 : P a r e n t   z : R e f = " i 1 0 0 0 1 " / > < d 1 p 1 : U U I D > 4 c 1 5 4 1 4 8 - a 7 f c - 4 d e e - 9 9 5 9 - a 5 9 1 b 6 d 0 4 1 b a 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 q 3   E t   q u e l l e   � t a i t   v o t r e   p r o f e s s i o n 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0 0 6 "   i : t y p e = " d 1 p 1 : E l e m e n t s " > < d 1 p 1 : P a r e n t   z : R e f = " i 1 0 0 0 1 " / > < d 1 p 1 : U U I D > 9 9 9 9 6 0 4 4 - c 6 a 6 - 4 a e 1 - 9 a 1 2 - 7 0 0 6 e 6 6 1 2 5 0 8 < / d 1 p 1 : U U I D > < d 1 p 1 : _ e l e m e n t s > < d 2 : a n y T y p e   z : I d = " i 1 0 0 0 7 "   i : t y p e = " d 1 p 1 : E l e m e n t " > < d 1 p 1 : N a m e > B A S E < / d 1 p 1 : N a m e > < d 1 p 1 : O b j e c t T y p e > E l e m e n t < / d 1 p 1 : O b j e c t T y p e > < d 1 p 1 : P a r e n t   z : R e f = " i 1 0 0 0 1 " / > < d 1 p 1 : U U I D > c f 3 d 9 0 9 d - 9 8 b 1 - 4 f 1 0 - 9 0 a a - a a 5 9 3 e 8 4 b 5 1 7 < / d 1 p 1 : U U I D > < d 1 p 1 : _ p r o p e r t i e s   z : I d = " i 1 0 0 0 8 "   i : t y p e = " d 1 p 1 : M D M P r o p e r t i e s " > < d 1 p 1 : P a r e n t   z : R e f = " i 1 0 0 0 7 " / > < d 1 p 1 : U U I D > 3 a 4 5 9 b d e - d 3 f f - 4 6 4 2 - a 0 e 9 - 7 1 c 8 3 7 3 3 b f 5 3 < / d 1 p 1 : U U I D > < d 1 p 1 : _ e l e m e n t s > < d 2 : a n y T y p e   z : I d = " i 1 0 0 0 9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0 0 0 7 " / > < d 1 p 1 : U U I D > 5 7 b 9 b 4 6 d - 5 1 b f - 4 1 e 3 - 9 d 4 5 - 3 6 8 7 c 9 0 8 6 b a 9 < / d 1 p 1 : U U I D > < d 1 p 1 : C o n t a i n e r   z : R e f = " i 1 0 0 0 8 " / > < d 1 p 1 : V a l u e   i : t y p e = " d 1 : s t r i n g " > ' T 3 ' ! B : B 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1 0 " > < d 1 p 1 : U U I D > 0 e 4 8 f d 9 c - 4 b 4 3 - 4 e 1 2 - a d 3 1 - 7 d b 6 9 1 2 2 b 0 a 7 < / d 1 p 1 : U U I D > < d 1 p 1 : _ e l e m e n t s > < d 2 : a n y T y p e   z : R e f = " i 1 0 0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0 6 " / > < d 1 p 1 : _ l a b e l s > < d 2 : K e y V a l u e O f s t r i n g a n y T y p e > < d 2 : K e y > L a b e l < / d 2 : K e y > < d 2 : V a l u e   z : I d = " i 1 0 0 1 1 "   i : t y p e = " d 1 p 1 : L a b e l " > < d 1 p 1 : P a r e n t   z : R e f = " i 1 0 0 0 7 " / > < d 1 p 1 : U U I D > e c 9 8 1 5 a 0 - c 2 8 2 - 4 2 d 0 - 9 6 7 f - 5 b 2 7 a a 8 a 3 a 1 8 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0 1 2 "   i : t y p e = " d 1 p 1 : E l e m e n t " > < d 1 p 1 : N a m e > N o & a m p ; 3 2 ; r e p & a m p ; 4 6 ; < / d 1 p 1 : N a m e > < d 1 p 1 : O b j e c t T y p e > E l e m e n t < / d 1 p 1 : O b j e c t T y p e > < d 1 p 1 : P a r e n t   z : R e f = " i 1 0 0 0 1 " / > < d 1 p 1 : U U I D > 5 0 e d a 1 7 c - 6 9 0 f - 4 d 3 e - 8 b 1 0 - e 8 5 a 2 e 0 8 1 5 8 f < / d 1 p 1 : U U I D > < d 1 p 1 : _ p r o p e r t i e s   z : I d = " i 1 0 0 1 3 "   i : t y p e = " d 1 p 1 : M D M P r o p e r t i e s " > < d 1 p 1 : P a r e n t   z : R e f = " i 1 0 0 1 2 " / > < d 1 p 1 : U U I D > d 7 0 2 e e 6 0 - e 7 2 5 - 4 8 4 c - 9 f a 3 - 2 e 2 f e f a e 4 b b 5 < / d 1 p 1 : U U I D > < d 1 p 1 : _ e l e m e n t s > < d 2 : a n y T y p e   z : I d = " i 1 0 0 1 4 "   i : t y p e = " d 1 p 1 : M D M P r o p e r t y " > < d 1 p 1 : N a m e > _ & a m p ; 3 9 ; & a m p ; 9 1 ; T r i s & a m p ; 3 2 ; & a m p ; 2 2 4 ; & a m p ; 3 2 ; j o u r & a m p ; 3 2 ; c o m p l e t & a m p ; 3 2 ; 2 & a m p ; 4 6 ; x l s & a m p ; 9 3 ; T 3 & a m p ; 3 9 ; < / d 1 p 1 : N a m e > < d 1 p 1 : P a r e n t   z : R e f = " i 1 0 0 1 2 " / > < d 1 p 1 : U U I D > e b e e 1 4 e 1 - b 7 6 c - 4 c 0 b - 8 5 b 6 - 7 4 b 8 8 5 9 6 2 d 8 5 < / d 1 p 1 : U U I D > < d 1 p 1 : C o n t a i n e r   z : R e f = " i 1 0 0 1 3 " / > < d 1 p 1 : V a l u e   i : t y p e = " d 1 : s t r i n g " > ' T 3 ' ! C : C 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1 5 " > < d 1 p 1 : U U I D > 6 4 f 6 1 9 d a - d 2 0 1 - 4 a 9 b - 9 1 e 2 - f 5 b 1 3 f 0 c 3 b b 9 < / d 1 p 1 : U U I D > < d 1 p 1 : _ e l e m e n t s > < d 2 : a n y T y p e   z : R e f = " i 1 0 0 1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0 6 " / > < d 1 p 1 : _ l a b e l s > < d 2 : K e y V a l u e O f s t r i n g a n y T y p e > < d 2 : K e y > L a b e l < / d 2 : K e y > < d 2 : V a l u e   z : I d = " i 1 0 0 1 6 "   i : t y p e = " d 1 p 1 : L a b e l " > < d 1 p 1 : P a r e n t   z : R e f = " i 1 0 0 1 2 " / > < d 1 p 1 : U U I D > 0 4 0 9 9 7 a 6 - d a c 8 - 4 3 8 9 - a 6 d 8 - a 4 2 f 4 7 1 8 0 2 f 8 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1 7 " > < d 1 p 1 : U U I D > 1 0 3 3 6 b 9 0 - b 5 7 6 - 4 1 f 7 - 9 f 8 3 - 1 6 7 9 3 a 3 a d 6 8 9 < / d 1 p 1 : U U I D > < d 1 p 1 : _ e l e m e n t s > < d 2 : a n y T y p e   z : R e f = " i 1 0 0 0 7 " / > < d 2 : a n y T y p e   z : R e f = " i 1 0 0 1 2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0 1 8 "   i : t y p e = " d 1 p 1 : V a r i a b l e " > < d 1 p 1 : N a m e > q 4 & a m p ; 3 2 ; Q u e l & a m p ; 3 2 ; & a m p ; 2 3 3 ; t a i t & a m p ; 3 2 ; v o t r e & a m p ; 3 2 ; s t a t u t & a m p ; 3 2 ; & a m p ; 6 3 ; < / d 1 p 1 : N a m e > < d 1 p 1 : O b j e c t T y p e > V a r i a b l e < / d 1 p 1 : O b j e c t T y p e > < d 1 p 1 : P a r e n t   z : R e f = " i 9 5 " / > < d 1 p 1 : U U I D > 3 5 3 7 a 4 f c - 7 e 7 5 - 4 b 4 e - a 4 a 7 - 2 1 d c d 9 b 0 6 6 e 1 < / d 1 p 1 : U U I D > < d 1 p 1 : _ p r o p e r t i e s   z : I d = " i 1 0 0 1 9 "   i : t y p e = " d 1 p 1 : M D M P r o p e r t i e s " > < d 1 p 1 : P a r e n t   z : R e f = " i 1 0 0 1 8 " / > < d 1 p 1 : U U I D > 2 b 8 8 2 8 b 9 - d 6 3 6 - 4 a 1 7 - b 2 e f - f 4 b 0 4 7 f 3 9 f 2 9 < / d 1 p 1 : U U I D > < d 1 p 1 : _ e l e m e n t s > < d 2 : a n y T y p e   z : I d = " i 1 0 0 2 0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1 8 " / > < d 1 p 1 : U U I D > 8 8 5 2 9 f d b - 9 4 b 8 - 4 1 a c - a 7 0 9 - 4 9 6 7 c 0 d 7 f 1 5 0 < / d 1 p 1 : U U I D > < d 1 p 1 : C o n t a i n e r   z : R e f = " i 1 0 0 1 9 " / > < d 1 p 1 : V a l u e   i : t y p e = " d 1 : s t r i n g " > ' T 4 ' ! 1 : 2 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2 1 " > < d 1 p 1 : U U I D > 8 3 0 5 6 5 c 1 - 9 e 5 f - 4 8 d a - 9 5 b d - 4 7 b c 4 3 f 5 2 7 a 9 < / d 1 p 1 : U U I D > < d 1 p 1 : _ e l e m e n t s > < d 2 : a n y T y p e   z : R e f = " i 1 0 0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0 2 2 "   i : t y p e = " d 1 p 1 : L a b e l " > < d 1 p 1 : P a r e n t   z : R e f = " i 1 0 0 1 8 " / > < d 1 p 1 : U U I D > 1 5 5 9 d d 0 c - 8 9 6 a - 4 4 6 9 - 9 d a e - 4 f 0 4 f 6 9 6 7 b 3 8 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 q 4   Q u e l   � t a i t   v o t r e   s t a t u t 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0 2 3 "   i : t y p e = " d 1 p 1 : E l e m e n t s " > < d 1 p 1 : P a r e n t   z : R e f = " i 1 0 0 1 8 " / > < d 1 p 1 : U U I D > c a b a 9 1 9 f - c 0 7 f - 4 0 3 d - a 9 0 a - 9 0 6 c 0 9 7 c 1 4 9 f < / d 1 p 1 : U U I D > < d 1 p 1 : _ e l e m e n t s > < d 2 : a n y T y p e   z : I d = " i 1 0 0 2 4 "   i : t y p e = " d 1 p 1 : E l e m e n t " > < d 1 p 1 : N a m e > B A S E < / d 1 p 1 : N a m e > < d 1 p 1 : O b j e c t T y p e > E l e m e n t < / d 1 p 1 : O b j e c t T y p e > < d 1 p 1 : P a r e n t   z : R e f = " i 1 0 0 1 8 " / > < d 1 p 1 : U U I D > 8 3 8 b e e d 0 - 4 3 0 9 - 4 6 a 2 - 9 c 7 4 - c 7 8 0 d a 4 1 e f 8 c < / d 1 p 1 : U U I D > < d 1 p 1 : _ p r o p e r t i e s   z : I d = " i 1 0 0 2 5 "   i : t y p e = " d 1 p 1 : M D M P r o p e r t i e s " > < d 1 p 1 : P a r e n t   z : R e f = " i 1 0 0 2 4 " / > < d 1 p 1 : U U I D > 7 6 3 1 2 2 f 3 - 1 8 a 3 - 4 2 b 8 - 9 f 0 1 - 4 8 3 0 1 5 f 5 d e 6 7 < / d 1 p 1 : U U I D > < d 1 p 1 : _ e l e m e n t s > < d 2 : a n y T y p e   z : I d = " i 1 0 0 2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2 4 " / > < d 1 p 1 : U U I D > 3 3 5 5 6 b 5 f - 9 6 3 3 - 4 5 f e - b 9 f b - 7 e 0 c 0 c 3 8 0 8 1 3 < / d 1 p 1 : U U I D > < d 1 p 1 : C o n t a i n e r   z : R e f = " i 1 0 0 2 5 " / > < d 1 p 1 : V a l u e   i : t y p e = " d 1 : s t r i n g " > ' T 4 ' ! B : B 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2 7 " > < d 1 p 1 : U U I D > 6 2 7 a 3 1 4 3 - 3 e 1 3 - 4 e 8 b - b 6 8 f - e d 7 7 3 e b c 1 1 f c < / d 1 p 1 : U U I D > < d 1 p 1 : _ e l e m e n t s > < d 2 : a n y T y p e   z : R e f = " i 1 0 0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2 8 "   i : t y p e = " d 1 p 1 : L a b e l " > < d 1 p 1 : P a r e n t   z : R e f = " i 1 0 0 2 4 " / > < d 1 p 1 : U U I D > a 4 b d 9 e a 4 - c 4 c 2 - 4 d 3 d - a f a a - 9 3 a e 9 9 5 1 2 e e b 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0 2 9 "   i : t y p e = " d 1 p 1 : E l e m e n t " > < d 1 p 1 : N a m e > S T & a m p ; 3 2 ; E m p l o y & a m p ; 2 3 3 ; s & a m p ; 3 2 ; e t & a m p ; 3 2 ; O u v r i e r s < / d 1 p 1 : N a m e > < d 1 p 1 : O b j e c t T y p e > E l e m e n t < / d 1 p 1 : O b j e c t T y p e > < d 1 p 1 : P a r e n t   z : R e f = " i 1 0 0 1 8 " / > < d 1 p 1 : U U I D > 9 7 7 4 6 5 5 8 - d e d 1 - 4 b 8 f - b 0 1 a - 7 5 d 3 d 0 c d 4 8 c 9 < / d 1 p 1 : U U I D > < d 1 p 1 : _ p r o p e r t i e s   z : I d = " i 1 0 0 3 0 "   i : t y p e = " d 1 p 1 : M D M P r o p e r t i e s " > < d 1 p 1 : P a r e n t   z : R e f = " i 1 0 0 2 9 " / > < d 1 p 1 : U U I D > 5 0 9 c 5 e b 0 - 8 e 1 8 - 4 3 3 4 - 9 8 d 2 - 1 8 d 1 c e c 3 e 5 2 4 < / d 1 p 1 : U U I D > < d 1 p 1 : _ e l e m e n t s > < d 2 : a n y T y p e   z : I d = " i 1 0 0 3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2 9 " / > < d 1 p 1 : U U I D > c 7 c 9 d 4 0 8 - 6 b f 2 - 4 7 b 0 - 8 e f d - 6 d e e 9 4 9 4 0 5 1 8 < / d 1 p 1 : U U I D > < d 1 p 1 : C o n t a i n e r   z : R e f = " i 1 0 0 3 0 " / > < d 1 p 1 : V a l u e   i : t y p e = " d 1 : s t r i n g " > ' T 4 ' ! C : C 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3 2 " > < d 1 p 1 : U U I D > a e f e 6 5 5 7 - 6 a 3 c - 4 8 c a - 9 a 4 7 - 1 c e 8 0 1 0 5 2 6 8 4 < / d 1 p 1 : U U I D > < d 1 p 1 : _ e l e m e n t s > < d 2 : a n y T y p e   z : R e f = " i 1 0 0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3 3 "   i : t y p e = " d 1 p 1 : L a b e l " > < d 1 p 1 : P a r e n t   z : R e f = " i 1 0 0 2 9 " / > < d 1 p 1 : U U I D > 9 b f 4 6 e d d - 5 f c 4 - 4 1 8 d - 9 9 b 7 - 4 9 0 1 4 8 6 f e 1 7 f 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 E m p l o y � s   e t 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3 4 "   i : t y p e = " d 1 p 1 : E l e m e n t " > < d 1 p 1 : N a m e > S T & a m p ; 3 2 ; O u v r i e r s < / d 1 p 1 : N a m e > < d 1 p 1 : O b j e c t T y p e > E l e m e n t < / d 1 p 1 : O b j e c t T y p e > < d 1 p 1 : P a r e n t   z : R e f = " i 1 0 0 1 8 " / > < d 1 p 1 : U U I D > c 5 8 d 1 0 8 2 - d a d 9 - 4 3 c d - 9 1 a c - f 3 7 f 4 b 8 f 1 4 9 f < / d 1 p 1 : U U I D > < d 1 p 1 : _ p r o p e r t i e s   z : I d = " i 1 0 0 3 5 "   i : t y p e = " d 1 p 1 : M D M P r o p e r t i e s " > < d 1 p 1 : P a r e n t   z : R e f = " i 1 0 0 3 4 " / > < d 1 p 1 : U U I D > 5 5 3 6 c 8 0 7 - c 7 9 9 - 4 b 2 3 - a e 4 6 - e 1 1 f 1 8 7 4 6 8 5 a < / d 1 p 1 : U U I D > < d 1 p 1 : _ e l e m e n t s > < d 2 : a n y T y p e   z : I d = " i 1 0 0 3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3 4 " / > < d 1 p 1 : U U I D > 6 e e c 7 f 0 c - a 2 6 c - 4 2 e 2 - b 2 9 c - 6 e 8 5 3 b 8 1 2 a 0 c < / d 1 p 1 : U U I D > < d 1 p 1 : C o n t a i n e r   z : R e f = " i 1 0 0 3 5 " / > < d 1 p 1 : V a l u e   i : t y p e = " d 1 : s t r i n g " > ' T 4 ' ! D : D 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3 7 " > < d 1 p 1 : U U I D > b 5 4 f c b b 1 - 4 5 6 5 - 4 e f 8 - b e c 6 - 7 3 3 2 4 0 5 7 8 1 2 8 < / d 1 p 1 : U U I D > < d 1 p 1 : _ e l e m e n t s > < d 2 : a n y T y p e   z : R e f = " i 1 0 0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3 8 "   i : t y p e = " d 1 p 1 : L a b e l " > < d 1 p 1 : P a r e n t   z : R e f = " i 1 0 0 3 4 " / > < d 1 p 1 : U U I D > 2 d 1 d 9 b 2 6 - c 7 7 4 - 4 3 7 5 - a 2 6 0 - 5 9 e b 8 2 1 7 3 5 4 2 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3 9 "   i : t y p e = " d 1 p 1 : E l e m e n t " > < d 1 p 1 : N a m e > S T & a m p ; 3 2 ; E m p l o y & a m p ; 2 3 3 ; s < / d 1 p 1 : N a m e > < d 1 p 1 : O b j e c t T y p e > E l e m e n t < / d 1 p 1 : O b j e c t T y p e > < d 1 p 1 : P a r e n t   z : R e f = " i 1 0 0 1 8 " / > < d 1 p 1 : U U I D > 6 0 b 0 c d c 6 - f 6 3 d - 4 a 0 f - a 9 8 f - 1 f c e 8 0 4 d d 6 2 b < / d 1 p 1 : U U I D > < d 1 p 1 : _ p r o p e r t i e s   z : I d = " i 1 0 0 4 0 "   i : t y p e = " d 1 p 1 : M D M P r o p e r t i e s " > < d 1 p 1 : P a r e n t   z : R e f = " i 1 0 0 3 9 " / > < d 1 p 1 : U U I D > 3 e 6 d 9 b d 8 - b b 5 9 - 4 9 2 7 - a 9 3 4 - 0 f 7 d f 8 9 c d 9 3 c < / d 1 p 1 : U U I D > < d 1 p 1 : _ e l e m e n t s > < d 2 : a n y T y p e   z : I d = " i 1 0 0 4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3 9 " / > < d 1 p 1 : U U I D > 0 9 f 5 b 8 d 0 - 5 9 8 8 - 4 8 e a - a 0 8 8 - 3 4 e 1 e 4 4 d 7 5 e d < / d 1 p 1 : U U I D > < d 1 p 1 : C o n t a i n e r   z : R e f = " i 1 0 0 4 0 " / > < d 1 p 1 : V a l u e   i : t y p e = " d 1 : s t r i n g " > ' T 4 ' ! E : E 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4 2 " > < d 1 p 1 : U U I D > e d e b d d b 9 - 1 a b 9 - 4 0 f 4 - 9 7 c 9 - e 6 3 b d 8 4 e 3 6 2 2 < / d 1 p 1 : U U I D > < d 1 p 1 : _ e l e m e n t s > < d 2 : a n y T y p e   z : R e f = " i 1 0 0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4 3 "   i : t y p e = " d 1 p 1 : L a b e l " > < d 1 p 1 : P a r e n t   z : R e f = " i 1 0 0 3 9 " / > < d 1 p 1 : U U I D > e 9 1 1 e e 2 5 - 3 9 6 b - 4 e 2 3 - 9 3 d f - c 9 7 d b a e a c f 7 b 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 E m p l o y � s 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4 4 "   i : t y p e = " d 1 p 1 : E l e m e n t " > < d 1 p 1 : N a m e > S T & a m p ; 3 2 ; T e c h n i c i e n s & a m p ; 3 2 ; e t & a m p ; 3 2 ; a g e n t s & a m p ; 3 2 ; d e & a m p ; 3 2 ; M a & a m p ; 2 3 8 ; t r i s e < / d 1 p 1 : N a m e > < d 1 p 1 : O b j e c t T y p e > E l e m e n t < / d 1 p 1 : O b j e c t T y p e > < d 1 p 1 : P a r e n t   z : R e f = " i 1 0 0 1 8 " / > < d 1 p 1 : U U I D > e d c 9 a a c 7 - 5 0 8 6 - 4 c 7 1 - 8 1 9 c - 8 7 5 6 1 3 9 6 9 c 4 7 < / d 1 p 1 : U U I D > < d 1 p 1 : _ p r o p e r t i e s   z : I d = " i 1 0 0 4 5 "   i : t y p e = " d 1 p 1 : M D M P r o p e r t i e s " > < d 1 p 1 : P a r e n t   z : R e f = " i 1 0 0 4 4 " / > < d 1 p 1 : U U I D > 0 a 2 4 c 2 5 d - 6 a 8 8 - 4 2 0 8 - 9 7 0 c - a 9 0 8 3 2 b 0 4 5 9 3 < / d 1 p 1 : U U I D > < d 1 p 1 : _ e l e m e n t s > < d 2 : a n y T y p e   z : I d = " i 1 0 0 4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4 4 " / > < d 1 p 1 : U U I D > 8 c 9 3 2 a b c - f 6 9 0 - 4 5 2 3 - 9 b 4 a - 9 7 6 f 8 9 5 3 b 6 7 c < / d 1 p 1 : U U I D > < d 1 p 1 : C o n t a i n e r   z : R e f = " i 1 0 0 4 5 " / > < d 1 p 1 : V a l u e   i : t y p e = " d 1 : s t r i n g " > ' T 4 ' ! F : F 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4 7 " > < d 1 p 1 : U U I D > 9 3 5 c 3 8 7 c - e d f 6 - 4 6 a 1 - a 8 2 8 - 4 c 0 7 2 9 c c f 3 0 f < / d 1 p 1 : U U I D > < d 1 p 1 : _ e l e m e n t s > < d 2 : a n y T y p e   z : R e f = " i 1 0 0 4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4 8 "   i : t y p e = " d 1 p 1 : L a b e l " > < d 1 p 1 : P a r e n t   z : R e f = " i 1 0 0 4 4 " / > < d 1 p 1 : U U I D > 4 3 6 7 d 2 d 3 - b 0 e 0 - 4 4 9 d - a 4 f 9 - 4 0 c 9 7 c 2 4 f 9 b 5 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 T e c h n i c i e n s   e t   a g e n t s   d e   M a � t r i s e 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4 9 "   i : t y p e = " d 1 p 1 : E l e m e n t " > < d 1 p 1 : N a m e > S T & a m p ; 3 2 ; C a d r e s < / d 1 p 1 : N a m e > < d 1 p 1 : O b j e c t T y p e > E l e m e n t < / d 1 p 1 : O b j e c t T y p e > < d 1 p 1 : P a r e n t   z : R e f = " i 1 0 0 1 8 " / > < d 1 p 1 : U U I D > 1 0 7 f f 0 0 f - 6 e a a - 4 3 f e - 8 b c 8 - e c 8 5 0 4 b 6 3 9 8 8 < / d 1 p 1 : U U I D > < d 1 p 1 : _ p r o p e r t i e s   z : I d = " i 1 0 0 5 0 "   i : t y p e = " d 1 p 1 : M D M P r o p e r t i e s " > < d 1 p 1 : P a r e n t   z : R e f = " i 1 0 0 4 9 " / > < d 1 p 1 : U U I D > 9 e 4 8 3 9 f 2 - d 9 3 4 - 4 f 3 c - b b 9 5 - 5 8 3 2 9 c 4 f d 9 b 5 < / d 1 p 1 : U U I D > < d 1 p 1 : _ e l e m e n t s > < d 2 : a n y T y p e   z : I d = " i 1 0 0 5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4 9 " / > < d 1 p 1 : U U I D > e b 3 8 6 a d 6 - d 2 5 6 - 4 0 4 5 - a c 6 2 - e 6 7 1 7 4 8 f 5 d b 0 < / d 1 p 1 : U U I D > < d 1 p 1 : C o n t a i n e r   z : R e f = " i 1 0 0 5 0 " / > < d 1 p 1 : V a l u e   i : t y p e = " d 1 : s t r i n g " > ' T 4 ' ! G : G 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5 2 " > < d 1 p 1 : U U I D > b 9 d 6 a d 7 6 - 2 5 5 3 - 4 6 0 5 - 9 3 c 4 - 6 4 7 a 9 b d 0 b 2 1 a < / d 1 p 1 : U U I D > < d 1 p 1 : _ e l e m e n t s > < d 2 : a n y T y p e   z : R e f = " i 1 0 0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5 3 "   i : t y p e = " d 1 p 1 : L a b e l " > < d 1 p 1 : P a r e n t   z : R e f = " i 1 0 0 4 9 " / > < d 1 p 1 : U U I D > a d 8 e 4 e 3 d - f 7 a 9 - 4 3 3 9 - 9 1 8 2 - 1 f 9 c 2 1 5 3 b 8 f e 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 C a d r e s 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5 4 "   i : t y p e = " d 1 p 1 : E l e m e n t " > < d 1 p 1 : N a m e > O u v r i e r & a m p ; 3 2 ; a g r i c o l e < / d 1 p 1 : N a m e > < d 1 p 1 : O b j e c t T y p e > E l e m e n t < / d 1 p 1 : O b j e c t T y p e > < d 1 p 1 : P a r e n t   z : R e f = " i 1 0 0 1 8 " / > < d 1 p 1 : U U I D > e b 1 6 e e c e - b 4 e 3 - 4 a b 2 - 8 4 8 b - 5 c f d a 8 d 1 2 4 1 0 < / d 1 p 1 : U U I D > < d 1 p 1 : _ p r o p e r t i e s   z : I d = " i 1 0 0 5 5 "   i : t y p e = " d 1 p 1 : M D M P r o p e r t i e s " > < d 1 p 1 : P a r e n t   z : R e f = " i 1 0 0 5 4 " / > < d 1 p 1 : U U I D > b 7 3 b a f 2 e - 7 d e 6 - 4 2 4 5 - 8 8 0 d - 6 c 9 e 2 f 5 5 8 c 9 e < / d 1 p 1 : U U I D > < d 1 p 1 : _ e l e m e n t s > < d 2 : a n y T y p e   z : I d = " i 1 0 0 5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5 4 " / > < d 1 p 1 : U U I D > 4 f 7 c f 2 9 4 - 3 d 8 d - 4 1 9 d - 9 e 9 c - e 1 d b 2 9 8 d 8 a 9 a < / d 1 p 1 : U U I D > < d 1 p 1 : C o n t a i n e r   z : R e f = " i 1 0 0 5 5 " / > < d 1 p 1 : V a l u e   i : t y p e = " d 1 : s t r i n g " > ' T 4 ' ! H : H 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5 7 " > < d 1 p 1 : U U I D > 5 e 0 e 7 c 4 2 - a e 5 b - 4 8 8 f - a 3 6 8 - e 5 e e c c 2 1 e 2 3 1 < / d 1 p 1 : U U I D > < d 1 p 1 : _ e l e m e n t s > < d 2 : a n y T y p e   z : R e f = " i 1 0 0 5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5 8 "   i : t y p e = " d 1 p 1 : L a b e l " > < d 1 p 1 : P a r e n t   z : R e f = " i 1 0 0 5 4 " / > < d 1 p 1 : U U I D > d 0 c 5 3 b d 0 - 7 7 7 0 - 4 8 a a - 9 4 2 7 - 3 e d 1 0 f d 4 4 2 b 9 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 O u v r i e r   a g r i c o l e 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5 9 "   i : t y p e = " d 1 p 1 : E l e m e n t " > < d 1 p 1 : N a m e > O u v r i e r & a m p ; 3 2 ; n o n & a m p ; 3 2 ; q u a l i f i & a m p ; 2 3 3 ; < / d 1 p 1 : N a m e > < d 1 p 1 : O b j e c t T y p e > E l e m e n t < / d 1 p 1 : O b j e c t T y p e > < d 1 p 1 : P a r e n t   z : R e f = " i 1 0 0 1 8 " / > < d 1 p 1 : U U I D > 5 5 8 0 e 1 d 2 - 1 a 9 a - 4 5 1 6 - b 1 2 6 - d 3 6 9 a d b 1 c 6 e a < / d 1 p 1 : U U I D > < d 1 p 1 : _ p r o p e r t i e s   z : I d = " i 1 0 0 6 0 "   i : t y p e = " d 1 p 1 : M D M P r o p e r t i e s " > < d 1 p 1 : P a r e n t   z : R e f = " i 1 0 0 5 9 " / > < d 1 p 1 : U U I D > 4 8 6 1 2 6 3 0 - d 3 9 b - 4 a d f - a b b 8 - 4 6 b 6 0 1 6 a 1 9 8 0 < / d 1 p 1 : U U I D > < d 1 p 1 : _ e l e m e n t s > < d 2 : a n y T y p e   z : I d = " i 1 0 0 6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5 9 " / > < d 1 p 1 : U U I D > 8 7 8 0 0 e 2 b - 5 a 7 3 - 4 c 3 b - 8 9 c 9 - f b 7 e 0 9 8 a 7 0 1 7 < / d 1 p 1 : U U I D > < d 1 p 1 : C o n t a i n e r   z : R e f = " i 1 0 0 6 0 " / > < d 1 p 1 : V a l u e   i : t y p e = " d 1 : s t r i n g " > ' T 4 ' ! I : I 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6 2 " > < d 1 p 1 : U U I D > a 9 3 c e 0 1 a - 4 5 0 2 - 4 7 f f - 8 0 4 8 - a b 8 a 2 2 a 0 3 2 e 3 < / d 1 p 1 : U U I D > < d 1 p 1 : _ e l e m e n t s > < d 2 : a n y T y p e   z : R e f = " i 1 0 0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6 3 "   i : t y p e = " d 1 p 1 : L a b e l " > < d 1 p 1 : P a r e n t   z : R e f = " i 1 0 0 5 9 " / > < d 1 p 1 : U U I D > 9 8 f e 5 a 7 3 - 7 5 a b - 4 0 7 f - b f e 8 - e 2 b f 3 7 9 c 0 8 4 3 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 O u v r i e r   n o n   q u a l i f i � 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6 4 "   i : t y p e = " d 1 p 1 : E l e m e n t " > < d 1 p 1 : N a m e > O u v r i e r & a m p ; 3 2 ; q u a l i f i & a m p ; 2 3 3 ; < / d 1 p 1 : N a m e > < d 1 p 1 : O b j e c t T y p e > E l e m e n t < / d 1 p 1 : O b j e c t T y p e > < d 1 p 1 : P a r e n t   z : R e f = " i 1 0 0 1 8 " / > < d 1 p 1 : U U I D > 5 f 5 6 e d 2 6 - 4 0 c 7 - 4 0 e 0 - a 2 6 0 - 0 d 7 6 7 5 b 9 7 2 9 2 < / d 1 p 1 : U U I D > < d 1 p 1 : _ p r o p e r t i e s   z : I d = " i 1 0 0 6 5 "   i : t y p e = " d 1 p 1 : M D M P r o p e r t i e s " > < d 1 p 1 : P a r e n t   z : R e f = " i 1 0 0 6 4 " / > < d 1 p 1 : U U I D > 8 7 0 1 8 5 f 3 - 3 c a 4 - 4 d a c - 9 0 d c - d 0 6 a 8 8 9 f 4 d 3 3 < / d 1 p 1 : U U I D > < d 1 p 1 : _ e l e m e n t s > < d 2 : a n y T y p e   z : I d = " i 1 0 0 6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6 4 " / > < d 1 p 1 : U U I D > a d d 3 2 9 c 3 - 7 d 9 d - 4 c f d - 8 0 a 0 - 5 6 9 6 7 b 9 a c 3 5 6 < / d 1 p 1 : U U I D > < d 1 p 1 : C o n t a i n e r   z : R e f = " i 1 0 0 6 5 " / > < d 1 p 1 : V a l u e   i : t y p e = " d 1 : s t r i n g " > ' T 4 ' ! J : J 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6 7 " > < d 1 p 1 : U U I D > b d 6 b c f 2 e - 5 d b 9 - 4 b 3 3 - a 0 a 7 - 0 e 9 2 0 b 8 4 4 b 5 d < / d 1 p 1 : U U I D > < d 1 p 1 : _ e l e m e n t s > < d 2 : a n y T y p e   z : R e f = " i 1 0 0 6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6 8 "   i : t y p e = " d 1 p 1 : L a b e l " > < d 1 p 1 : P a r e n t   z : R e f = " i 1 0 0 6 4 " / > < d 1 p 1 : U U I D > 7 1 5 6 4 0 2 f - f d a 8 - 4 6 5 a - 9 b 1 b - 5 9 c b e d c 6 f 9 e 3 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 O u v r i e r   q u a l i f i � 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6 9 "   i : t y p e = " d 1 p 1 : E l e m e n t " > < d 1 p 1 : N a m e > P e r s o n n e l s & a m p ; 3 2 ; d e s & a m p ; 3 2 ; s e r v i c e s & a m p ; 3 2 ; d i r e c t s & a m p ; 3 2 ; a u x & a m p ; 3 2 ; p a r t i c u l i e r s & a m p ; 3 2 ; & a m p ; 4 0 ; s e r v i c e s & a m p ; 3 2 ; d o m e s t i q u e s & a m p ; 3 2 ; d e s t i n & a m p ; 2 3 3 ; s & a m p ; 3 2 ; a u x & a m p ; 3 2 ; p a r t i c u l i e r s & a m p ; 4 1 ; < / d 1 p 1 : N a m e > < d 1 p 1 : O b j e c t T y p e > E l e m e n t < / d 1 p 1 : O b j e c t T y p e > < d 1 p 1 : P a r e n t   z : R e f = " i 1 0 0 1 8 " / > < d 1 p 1 : U U I D > 4 7 9 9 d 3 1 5 - 9 b e 2 - 4 b d c - b 4 b d - e 7 7 a d e 8 b 1 6 f 3 < / d 1 p 1 : U U I D > < d 1 p 1 : _ p r o p e r t i e s   z : I d = " i 1 0 0 7 0 "   i : t y p e = " d 1 p 1 : M D M P r o p e r t i e s " > < d 1 p 1 : P a r e n t   z : R e f = " i 1 0 0 6 9 " / > < d 1 p 1 : U U I D > 4 8 4 6 3 7 8 b - e 1 c 5 - 4 6 f 7 - a 2 a a - 6 9 4 4 a a 2 b 0 a 1 5 < / d 1 p 1 : U U I D > < d 1 p 1 : _ e l e m e n t s > < d 2 : a n y T y p e   z : I d = " i 1 0 0 7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6 9 " / > < d 1 p 1 : U U I D > 3 1 8 d e 3 1 5 - f c 8 4 - 4 7 5 c - 8 8 1 a - 1 d 5 4 8 5 9 b 0 0 a a < / d 1 p 1 : U U I D > < d 1 p 1 : C o n t a i n e r   z : R e f = " i 1 0 0 7 0 " / > < d 1 p 1 : V a l u e   i : t y p e = " d 1 : s t r i n g " > ' T 4 ' ! K : K 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7 2 " > < d 1 p 1 : U U I D > e f 7 c 6 5 2 7 - 3 9 c 4 - 4 6 b b - 8 4 b 1 - 8 2 a 3 d 3 f d 8 2 6 8 < / d 1 p 1 : U U I D > < d 1 p 1 : _ e l e m e n t s > < d 2 : a n y T y p e   z : R e f = " i 1 0 0 7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7 3 "   i : t y p e = " d 1 p 1 : L a b e l " > < d 1 p 1 : P a r e n t   z : R e f = " i 1 0 0 6 9 " / > < d 1 p 1 : U U I D > f 8 7 9 b 7 4 c - b 7 4 1 - 4 9 4 3 - 8 3 7 f - f 5 a 5 0 a d 7 2 c 0 d 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 P e r s o n n e l s   d e s   s e r v i c e s   d i r e c t s   a u x   p a r t i c u l i e r s   ( s e r v i c e s   d o m e s t i q u e s   d e s t i n � s   a u x   p a r t i c u l i e r s ) 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7 4 "   i : t y p e = " d 1 p 1 : E l e m e n t " > < d 1 p 1 : N a m e > E m p l o y & a m p ; 2 3 3 ; & a m p ; 3 2 ; d e & a m p ; 3 2 ; c o m m e r c e < / d 1 p 1 : N a m e > < d 1 p 1 : O b j e c t T y p e > E l e m e n t < / d 1 p 1 : O b j e c t T y p e > < d 1 p 1 : P a r e n t   z : R e f = " i 1 0 0 1 8 " / > < d 1 p 1 : U U I D > 1 9 5 d a b 1 c - 5 3 3 5 - 4 3 2 8 - 8 b 5 4 - d 4 c a 1 c b 9 b 8 7 b < / d 1 p 1 : U U I D > < d 1 p 1 : _ p r o p e r t i e s   z : I d = " i 1 0 0 7 5 "   i : t y p e = " d 1 p 1 : M D M P r o p e r t i e s " > < d 1 p 1 : P a r e n t   z : R e f = " i 1 0 0 7 4 " / > < d 1 p 1 : U U I D > a 8 d c a f 8 9 - d 1 1 5 - 4 d 2 4 - 8 5 6 e - 7 4 2 a d 6 d 4 9 5 1 f < / d 1 p 1 : U U I D > < d 1 p 1 : _ e l e m e n t s > < d 2 : a n y T y p e   z : I d = " i 1 0 0 7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7 4 " / > < d 1 p 1 : U U I D > c c 4 f 2 6 2 d - 8 a e f - 4 f e 0 - 9 d 1 6 - b 2 7 3 9 a 0 f 0 c 3 2 < / d 1 p 1 : U U I D > < d 1 p 1 : C o n t a i n e r   z : R e f = " i 1 0 0 7 5 " / > < d 1 p 1 : V a l u e   i : t y p e = " d 1 : s t r i n g " > ' T 4 ' ! L : L 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7 7 " > < d 1 p 1 : U U I D > 1 0 c 2 9 e f 7 - 5 d 1 1 - 4 8 7 e - 8 5 b 5 - 8 0 c 6 d 0 f 6 a b 1 0 < / d 1 p 1 : U U I D > < d 1 p 1 : _ e l e m e n t s > < d 2 : a n y T y p e   z : R e f = " i 1 0 0 7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7 8 "   i : t y p e = " d 1 p 1 : L a b e l " > < d 1 p 1 : P a r e n t   z : R e f = " i 1 0 0 7 4 " / > < d 1 p 1 : U U I D > d e 6 2 b d 4 8 - 6 8 8 5 - 4 f 4 f - 9 a 2 b - 9 9 5 d 9 9 f 1 4 5 e a 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 E m p l o y �   d e   c o m m e r c e 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7 9 "   i : t y p e = " d 1 p 1 : E l e m e n t " > < d 1 p 1 : N a m e > E m p l o y & a m p ; 2 3 3 ; & a m p ; 3 2 ; a d m i n i s t r a t i f & a m p ; 3 2 ; d & a m p ; 3 9 ; e n t r e p r i s e < / d 1 p 1 : N a m e > < d 1 p 1 : O b j e c t T y p e > E l e m e n t < / d 1 p 1 : O b j e c t T y p e > < d 1 p 1 : P a r e n t   z : R e f = " i 1 0 0 1 8 " / > < d 1 p 1 : U U I D > f 5 6 b e 7 3 e - d 9 d d - 4 c 8 2 - a f 8 1 - 0 5 8 c 2 a 7 c a 6 9 8 < / d 1 p 1 : U U I D > < d 1 p 1 : _ p r o p e r t i e s   z : I d = " i 1 0 0 8 0 "   i : t y p e = " d 1 p 1 : M D M P r o p e r t i e s " > < d 1 p 1 : P a r e n t   z : R e f = " i 1 0 0 7 9 " / > < d 1 p 1 : U U I D > b d 8 9 2 3 c a - d b 7 b - 4 5 d 1 - 8 b 1 7 - 2 8 f 9 9 6 f 8 b f 3 5 < / d 1 p 1 : U U I D > < d 1 p 1 : _ e l e m e n t s > < d 2 : a n y T y p e   z : I d = " i 1 0 0 8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7 9 " / > < d 1 p 1 : U U I D > 3 3 f c d 9 f c - 5 1 3 d - 4 a 2 a - 9 3 d 1 - a c 6 1 1 b 0 4 3 5 3 3 < / d 1 p 1 : U U I D > < d 1 p 1 : C o n t a i n e r   z : R e f = " i 1 0 0 8 0 " / > < d 1 p 1 : V a l u e   i : t y p e = " d 1 : s t r i n g " > ' T 4 ' ! M : M 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8 2 " > < d 1 p 1 : U U I D > c 3 d 3 b 8 6 9 - 5 b 4 d - 4 b 1 5 - a 0 7 1 - 8 a 2 9 c 1 f a f 0 c 0 < / d 1 p 1 : U U I D > < d 1 p 1 : _ e l e m e n t s > < d 2 : a n y T y p e   z : R e f = " i 1 0 0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8 3 "   i : t y p e = " d 1 p 1 : L a b e l " > < d 1 p 1 : P a r e n t   z : R e f = " i 1 0 0 7 9 " / > < d 1 p 1 : U U I D > 6 8 6 b f a 2 5 - a 4 4 b - 4 5 7 f - b c e 2 - b 0 9 b c d e f 7 8 3 9 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 E m p l o y �   a d m i n i s t r a t i f 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8 4 "   i : t y p e = " d 1 p 1 : E l e m e n t " > < d 1 p 1 : N a m e > C o n t r e m a & a m p ; 2 3 8 ; t r e s & a m p ; 4 4 ; & a m p ; 3 2 ; a g e n t & a m p ; 3 2 ; d e & a m p ; 3 2 ; m a & a m p ; 2 3 8 ; t r i s e < / d 1 p 1 : N a m e > < d 1 p 1 : O b j e c t T y p e > E l e m e n t < / d 1 p 1 : O b j e c t T y p e > < d 1 p 1 : P a r e n t   z : R e f = " i 1 0 0 1 8 " / > < d 1 p 1 : U U I D > 4 6 3 0 7 f 3 2 - 1 2 9 c - 4 e 2 8 - b 3 c 8 - 0 1 a 5 e a 7 1 9 f f f < / d 1 p 1 : U U I D > < d 1 p 1 : _ p r o p e r t i e s   z : I d = " i 1 0 0 8 5 "   i : t y p e = " d 1 p 1 : M D M P r o p e r t i e s " > < d 1 p 1 : P a r e n t   z : R e f = " i 1 0 0 8 4 " / > < d 1 p 1 : U U I D > f c a 5 e 0 0 7 - 2 d 8 7 - 4 c 1 f - b 0 e 1 - e 6 a 8 6 9 c 3 b 8 2 8 < / d 1 p 1 : U U I D > < d 1 p 1 : _ e l e m e n t s > < d 2 : a n y T y p e   z : I d = " i 1 0 0 8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8 4 " / > < d 1 p 1 : U U I D > e a 8 4 a a 2 8 - 2 f d 3 - 4 1 d b - 9 1 2 b - e 1 9 4 2 e 8 9 0 a f 4 < / d 1 p 1 : U U I D > < d 1 p 1 : C o n t a i n e r   z : R e f = " i 1 0 0 8 5 " / > < d 1 p 1 : V a l u e   i : t y p e = " d 1 : s t r i n g " > ' T 4 ' ! N : N 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8 7 " > < d 1 p 1 : U U I D > 7 b 3 9 4 3 1 f - e 4 a 5 - 4 d 1 b - 8 4 5 d - 9 0 4 f 9 b 0 e 1 8 d 9 < / d 1 p 1 : U U I D > < d 1 p 1 : _ e l e m e n t s > < d 2 : a n y T y p e   z : R e f = " i 1 0 0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8 8 "   i : t y p e = " d 1 p 1 : L a b e l " > < d 1 p 1 : P a r e n t   z : R e f = " i 1 0 0 8 4 " / > < d 1 p 1 : U U I D > 0 0 7 7 5 3 5 6 - c f 8 e - 4 1 8 b - 9 8 5 2 - f 4 a a d e 6 b a b 7 5 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 C o n t r e m a � t r e s ,   a g e n t   d e   m a � t r i s e 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8 9 "   i : t y p e = " d 1 p 1 : E l e m e n t " > < d 1 p 1 : N a m e > T e c h n i c i e n < / d 1 p 1 : N a m e > < d 1 p 1 : O b j e c t T y p e > E l e m e n t < / d 1 p 1 : O b j e c t T y p e > < d 1 p 1 : P a r e n t   z : R e f = " i 1 0 0 1 8 " / > < d 1 p 1 : U U I D > e 0 0 b a 0 c c - d 2 7 8 - 4 a a 1 - 9 8 6 4 - 7 7 a 8 1 a 0 6 7 3 5 9 < / d 1 p 1 : U U I D > < d 1 p 1 : _ p r o p e r t i e s   z : I d = " i 1 0 0 9 0 "   i : t y p e = " d 1 p 1 : M D M P r o p e r t i e s " > < d 1 p 1 : P a r e n t   z : R e f = " i 1 0 0 8 9 " / > < d 1 p 1 : U U I D > 7 3 d b 3 1 1 6 - 8 a b 6 - 4 9 d a - b d a 7 - 8 6 c c a 5 b 7 a 0 0 1 < / d 1 p 1 : U U I D > < d 1 p 1 : _ e l e m e n t s > < d 2 : a n y T y p e   z : I d = " i 1 0 0 9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8 9 " / > < d 1 p 1 : U U I D > c 6 f f f b f b - f d a 7 - 4 2 9 c - 8 0 2 a - 0 8 5 3 f f 9 3 c d 7 8 < / d 1 p 1 : U U I D > < d 1 p 1 : C o n t a i n e r   z : R e f = " i 1 0 0 9 0 " / > < d 1 p 1 : V a l u e   i : t y p e = " d 1 : s t r i n g " > ' T 4 ' ! O : O 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9 2 " > < d 1 p 1 : U U I D > a f 9 6 3 e 0 3 - 4 8 c 7 - 4 1 c 9 - 9 1 f 4 - 7 7 d d 8 5 d c 0 1 c 0 < / d 1 p 1 : U U I D > < d 1 p 1 : _ e l e m e n t s > < d 2 : a n y T y p e   z : R e f = " i 1 0 0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9 3 "   i : t y p e = " d 1 p 1 : L a b e l " > < d 1 p 1 : P a r e n t   z : R e f = " i 1 0 0 8 9 " / > < d 1 p 1 : U U I D > 2 0 0 d b e 1 8 - 9 6 a b - 4 1 f d - 9 f 2 d - c 9 a 5 1 1 f 4 0 3 b d 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 T e c h n i c i e n 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9 4 "   i : t y p e = " d 1 p 1 : E l e m e n t " > < d 1 p 1 : N a m e > P r o f e s s i o n & a m p ; 3 2 ; i n t e r m & a m p ; 2 3 3 ; d i a i r e & a m p ; 3 2 ; a d m i n i s t r a t i v e & a m p ; 3 2 ; e t & a m p ; 3 2 ; c o m m e r c i a l e & a m p ; 3 2 ; d e s & a m p ; 3 2 ; e n t r e p r i s e s < / d 1 p 1 : N a m e > < d 1 p 1 : O b j e c t T y p e > E l e m e n t < / d 1 p 1 : O b j e c t T y p e > < d 1 p 1 : P a r e n t   z : R e f = " i 1 0 0 1 8 " / > < d 1 p 1 : U U I D > 8 d 1 5 6 5 e 2 - e 8 6 2 - 4 8 b 8 - 8 1 8 f - 0 3 4 9 5 f 6 3 5 0 5 2 < / d 1 p 1 : U U I D > < d 1 p 1 : _ p r o p e r t i e s   z : I d = " i 1 0 0 9 5 "   i : t y p e = " d 1 p 1 : M D M P r o p e r t i e s " > < d 1 p 1 : P a r e n t   z : R e f = " i 1 0 0 9 4 " / > < d 1 p 1 : U U I D > 4 2 2 f a 6 a 4 - 6 b f 1 - 4 0 7 1 - a 3 7 2 - d b 1 2 8 d 5 d 2 f d d < / d 1 p 1 : U U I D > < d 1 p 1 : _ e l e m e n t s > < d 2 : a n y T y p e   z : I d = " i 1 0 0 9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9 4 " / > < d 1 p 1 : U U I D > 3 9 c d 4 7 e 4 - a 1 0 5 - 4 0 6 0 - 9 e 8 0 - 1 a 4 4 3 8 e 0 2 8 e 0 < / d 1 p 1 : U U I D > < d 1 p 1 : C o n t a i n e r   z : R e f = " i 1 0 0 9 5 " / > < d 1 p 1 : V a l u e   i : t y p e = " d 1 : s t r i n g " > ' T 4 ' ! P : P 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0 9 7 " > < d 1 p 1 : U U I D > b 3 a e 0 2 3 c - 3 b c c - 4 c 1 9 - a 7 a 6 - 4 5 6 e a 4 b a 0 7 e 3 < / d 1 p 1 : U U I D > < d 1 p 1 : _ e l e m e n t s > < d 2 : a n y T y p e   z : R e f = " i 1 0 0 9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0 9 8 "   i : t y p e = " d 1 p 1 : L a b e l " > < d 1 p 1 : P a r e n t   z : R e f = " i 1 0 0 9 4 " / > < d 1 p 1 : U U I D > 6 5 7 8 8 1 c 7 - 8 6 4 0 - 4 0 0 9 - a c 3 7 - a 2 d c 5 1 5 b 2 5 3 3 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 P r o f e s s i o n   i n t e r m � d i a i r e   a d m i n i s t r a t i v e   e t   c o m m e r c i a l e   d e s   e n t r e p r i s e s 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0 9 9 "   i : t y p e = " d 1 p 1 : E l e m e n t " > < d 1 p 1 : N a m e > P r o f e s s i o n & a m p ; 3 2 ; i n t e r m & a m p ; 2 3 3 ; d i a i r e & a m p ; 3 2 ; d e & a m p ; 3 2 ; l & a m p ; 3 9 ; e n s e i g n e m e n t & a m p ; 4 4 ; & a m p ; 3 2 ; d e & a m p ; 3 2 ; l a & a m p ; 3 2 ; s a n t & a m p ; 2 3 3 ; & a m p ; 4 4 ; & a m p ; 3 2 ; d e & a m p ; 3 2 ; l a & a m p ; 3 2 ; F o n c t i o n & a m p ; 3 2 ; p u b l i q u e & a m p ; 3 2 ; e t & a m p ; 3 2 ; a s s i m i l & a m p ; 2 3 3 ; < / d 1 p 1 : N a m e > < d 1 p 1 : O b j e c t T y p e > E l e m e n t < / d 1 p 1 : O b j e c t T y p e > < d 1 p 1 : P a r e n t   z : R e f = " i 1 0 0 1 8 " / > < d 1 p 1 : U U I D > 1 0 7 5 b 1 f 0 - f 0 7 7 - 4 4 4 a - b 4 1 f - b 0 0 a a d a 0 2 e 6 3 < / d 1 p 1 : U U I D > < d 1 p 1 : _ p r o p e r t i e s   z : I d = " i 1 0 1 0 0 "   i : t y p e = " d 1 p 1 : M D M P r o p e r t i e s " > < d 1 p 1 : P a r e n t   z : R e f = " i 1 0 0 9 9 " / > < d 1 p 1 : U U I D > 9 f a d 7 f 5 f - 2 6 f e - 4 9 a 2 - 9 e 8 6 - c a 0 b 4 9 b 1 8 1 a 9 < / d 1 p 1 : U U I D > < d 1 p 1 : _ e l e m e n t s > < d 2 : a n y T y p e   z : I d = " i 1 0 1 0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0 9 9 " / > < d 1 p 1 : U U I D > 7 c e 5 1 8 7 0 - 1 5 6 a - 4 2 f 0 - b 0 4 a - 5 a 8 3 f 2 5 2 d f c f < / d 1 p 1 : U U I D > < d 1 p 1 : C o n t a i n e r   z : R e f = " i 1 0 1 0 0 " / > < d 1 p 1 : V a l u e   i : t y p e = " d 1 : s t r i n g " > ' T 4 ' ! Q : Q 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0 2 " > < d 1 p 1 : U U I D > a 1 6 9 a 1 9 c - 6 a 8 b - 4 3 b 9 - 9 3 0 a - f 4 4 3 1 d 6 3 1 b 6 9 < / d 1 p 1 : U U I D > < d 1 p 1 : _ e l e m e n t s > < d 2 : a n y T y p e   z : R e f = " i 1 0 1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1 0 3 "   i : t y p e = " d 1 p 1 : L a b e l " > < d 1 p 1 : P a r e n t   z : R e f = " i 1 0 0 9 9 " / > < d 1 p 1 : U U I D > 6 6 c a b 5 e 5 - 6 0 2 4 - 4 4 1 5 - b 2 c 6 - 8 0 f 0 6 f e 5 7 1 3 7 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 P r o f e s s i o n   i n t e r m � d i a i r e   d e   l ' e n s e i g n e m e n t ,   d e   l a   s a n t � ,   d e   l a   F o n c t i o n   p u b l i q u e   e t   a s s i m i l � 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1 0 4 "   i : t y p e = " d 1 p 1 : E l e m e n t " > < d 1 p 1 : N a m e > C a d r e & a m p ; 3 2 ; d & a m p ; 3 9 ; e n t r e p r i s e < / d 1 p 1 : N a m e > < d 1 p 1 : O b j e c t T y p e > E l e m e n t < / d 1 p 1 : O b j e c t T y p e > < d 1 p 1 : P a r e n t   z : R e f = " i 1 0 0 1 8 " / > < d 1 p 1 : U U I D > c c 1 8 d 8 f 5 - 9 3 a 1 - 4 9 b 0 - 9 2 9 d - e 1 9 e 3 b 4 8 5 e 6 2 < / d 1 p 1 : U U I D > < d 1 p 1 : _ p r o p e r t i e s   z : I d = " i 1 0 1 0 5 "   i : t y p e = " d 1 p 1 : M D M P r o p e r t i e s " > < d 1 p 1 : P a r e n t   z : R e f = " i 1 0 1 0 4 " / > < d 1 p 1 : U U I D > 4 f 1 b f 1 6 e - a e 1 0 - 4 b b 0 - b 6 5 c - b e 3 0 8 7 5 3 d 3 0 8 < / d 1 p 1 : U U I D > < d 1 p 1 : _ e l e m e n t s > < d 2 : a n y T y p e   z : I d = " i 1 0 1 0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1 0 4 " / > < d 1 p 1 : U U I D > 6 5 9 b 9 7 0 d - 2 c b b - 4 1 a b - 9 f 0 3 - 2 c 4 b a 9 9 3 e 4 1 d < / d 1 p 1 : U U I D > < d 1 p 1 : C o n t a i n e r   z : R e f = " i 1 0 1 0 5 " / > < d 1 p 1 : V a l u e   i : t y p e = " d 1 : s t r i n g " > ' T 4 ' ! R : R 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0 7 " > < d 1 p 1 : U U I D > 9 d 6 9 d c 8 3 - a 0 f 9 - 4 d b 9 - 9 a 0 6 - 7 5 7 6 e 8 5 0 4 a 4 7 < / d 1 p 1 : U U I D > < d 1 p 1 : _ e l e m e n t s > < d 2 : a n y T y p e   z : R e f = " i 1 0 1 0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1 0 8 "   i : t y p e = " d 1 p 1 : L a b e l " > < d 1 p 1 : P a r e n t   z : R e f = " i 1 0 1 0 4 " / > < d 1 p 1 : U U I D > d 1 8 f a 0 9 c - a 6 9 e - 4 4 f b - a 3 c 8 - 0 5 d b d 3 c 1 e 0 4 7 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 C a d r e 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1 0 9 "   i : t y p e = " d 1 p 1 : E l e m e n t " > < d 1 p 1 : N a m e > C a d r e & a m p ; 3 2 ; d e & a m p ; 3 2 ; l a & a m p ; 3 2 ; F o n c t i o n & a m p ; 3 2 ; p u b l i q u e & a m p ; 4 4 ; & a m p ; 3 2 ; p r o f e s s i o n s & a m p ; 3 2 ; i n t e l l e c t u e l l e s & a m p ; 3 2 ; e t & a m p ; 3 2 ; a r t i s t i q u e s < / d 1 p 1 : N a m e > < d 1 p 1 : O b j e c t T y p e > E l e m e n t < / d 1 p 1 : O b j e c t T y p e > < d 1 p 1 : P a r e n t   z : R e f = " i 1 0 0 1 8 " / > < d 1 p 1 : U U I D > 6 e 5 c 7 9 8 e - e 3 f 9 - 4 f a 8 - 8 d 3 2 - 2 4 b 9 1 3 a f f 9 7 6 < / d 1 p 1 : U U I D > < d 1 p 1 : _ p r o p e r t i e s   z : I d = " i 1 0 1 1 0 "   i : t y p e = " d 1 p 1 : M D M P r o p e r t i e s " > < d 1 p 1 : P a r e n t   z : R e f = " i 1 0 1 0 9 " / > < d 1 p 1 : U U I D > 6 8 d 0 c 2 7 e - a 0 4 4 - 4 b 0 f - a 5 e 8 - 3 f e 2 f e 3 c e 4 e 5 < / d 1 p 1 : U U I D > < d 1 p 1 : _ e l e m e n t s > < d 2 : a n y T y p e   z : I d = " i 1 0 1 1 1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1 0 9 " / > < d 1 p 1 : U U I D > 7 f a 2 d 8 b e - 6 d 4 a - 4 f a 0 - a 2 0 8 - d e 6 b 8 d 6 a 3 e 6 e < / d 1 p 1 : U U I D > < d 1 p 1 : C o n t a i n e r   z : R e f = " i 1 0 1 1 0 " / > < d 1 p 1 : V a l u e   i : t y p e = " d 1 : s t r i n g " > ' T 4 ' ! S : S 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1 2 " > < d 1 p 1 : U U I D > 3 a 3 1 0 1 e 0 - 2 f 6 f - 4 1 0 6 - b a 2 a - 3 7 1 f b 0 c 4 8 a 5 4 < / d 1 p 1 : U U I D > < d 1 p 1 : _ e l e m e n t s > < d 2 : a n y T y p e   z : R e f = " i 1 0 1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1 1 3 "   i : t y p e = " d 1 p 1 : L a b e l " > < d 1 p 1 : P a r e n t   z : R e f = " i 1 0 1 0 9 " / > < d 1 p 1 : U U I D > 1 7 1 5 9 e c 8 - 6 a 9 8 - 4 e e 2 - 9 f 5 0 - e 0 1 2 e 5 9 2 4 e 1 6 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 C a d r e   d e   l a   F o n c t i o n   p u b l i q u e ,   p r o f e s s i o n s   i n t e l l e c t u e l l e s   e t   a r t i s t i q u e s 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1 1 4 "   i : t y p e = " d 1 p 1 : E l e m e n t " > < d 1 p 1 : N a m e > N o & a m p ; 3 2 ; r e p & a m p ; 4 6 ; < / d 1 p 1 : N a m e > < d 1 p 1 : O b j e c t T y p e > E l e m e n t < / d 1 p 1 : O b j e c t T y p e > < d 1 p 1 : P a r e n t   z : R e f = " i 1 0 0 1 8 " / > < d 1 p 1 : U U I D > c 4 a b 1 1 c 2 - e e 3 6 - 4 6 1 e - a 7 8 1 - a 7 f 8 8 3 7 e 2 f c 5 < / d 1 p 1 : U U I D > < d 1 p 1 : _ p r o p e r t i e s   z : I d = " i 1 0 1 1 5 "   i : t y p e = " d 1 p 1 : M D M P r o p e r t i e s " > < d 1 p 1 : P a r e n t   z : R e f = " i 1 0 1 1 4 " / > < d 1 p 1 : U U I D > e 0 7 9 7 d 6 5 - 2 d 3 b - 4 4 d b - b 4 8 6 - 1 b 7 2 9 b f 5 d e f 3 < / d 1 p 1 : U U I D > < d 1 p 1 : _ e l e m e n t s > < d 2 : a n y T y p e   z : I d = " i 1 0 1 1 6 "   i : t y p e = " d 1 p 1 : M D M P r o p e r t y " > < d 1 p 1 : N a m e > _ & a m p ; 3 9 ; & a m p ; 9 1 ; T r i s & a m p ; 3 2 ; & a m p ; 2 2 4 ; & a m p ; 3 2 ; j o u r & a m p ; 3 2 ; c o m p l e t & a m p ; 3 2 ; 2 & a m p ; 4 6 ; x l s & a m p ; 9 3 ; T 4 & a m p ; 3 9 ; < / d 1 p 1 : N a m e > < d 1 p 1 : P a r e n t   z : R e f = " i 1 0 1 1 4 " / > < d 1 p 1 : U U I D > 6 0 d 8 8 2 a 6 - f 0 3 3 - 4 3 9 6 - b 9 c 9 - 1 8 e f d a d 6 1 7 b d < / d 1 p 1 : U U I D > < d 1 p 1 : C o n t a i n e r   z : R e f = " i 1 0 1 1 5 " / > < d 1 p 1 : V a l u e   i : t y p e = " d 1 : s t r i n g " > ' T 4 ' ! T : T 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1 7 " > < d 1 p 1 : U U I D > a 8 2 a 4 7 0 3 - 8 c 9 8 - 4 3 d 6 - 8 b 9 a - a 6 c 4 e 0 3 3 c 7 b 1 < / d 1 p 1 : U U I D > < d 1 p 1 : _ e l e m e n t s > < d 2 : a n y T y p e   z : R e f = " i 1 0 1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0 2 3 " / > < d 1 p 1 : _ l a b e l s > < d 2 : K e y V a l u e O f s t r i n g a n y T y p e > < d 2 : K e y > L a b e l < / d 2 : K e y > < d 2 : V a l u e   z : I d = " i 1 0 1 1 8 "   i : t y p e = " d 1 p 1 : L a b e l " > < d 1 p 1 : P a r e n t   z : R e f = " i 1 0 1 1 4 " / > < d 1 p 1 : U U I D > 5 3 e c 6 d 7 7 - 1 3 f 8 - 4 6 4 d - 9 6 6 6 - 8 e 7 9 5 0 4 b 4 6 f 4 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1 9 " > < d 1 p 1 : U U I D > e f 1 a b d 1 7 - 2 4 9 2 - 4 8 d 9 - a 2 b 1 - 4 e 8 f 2 f 7 7 b 6 f 6 < / d 1 p 1 : U U I D > < d 1 p 1 : _ e l e m e n t s > < d 2 : a n y T y p e   z : R e f = " i 1 0 0 2 4 " / > < d 2 : a n y T y p e   z : R e f = " i 1 0 0 2 9 " / > < d 2 : a n y T y p e   z : R e f = " i 1 0 0 3 4 " / > < d 2 : a n y T y p e   z : R e f = " i 1 0 0 3 9 " / > < d 2 : a n y T y p e   z : R e f = " i 1 0 0 4 4 " / > < d 2 : a n y T y p e   z : R e f = " i 1 0 0 4 9 " / > < d 2 : a n y T y p e   z : R e f = " i 1 0 0 5 4 " / > < d 2 : a n y T y p e   z : R e f = " i 1 0 0 5 9 " / > < d 2 : a n y T y p e   z : R e f = " i 1 0 0 6 4 " / > < d 2 : a n y T y p e   z : R e f = " i 1 0 0 6 9 " / > < d 2 : a n y T y p e   z : R e f = " i 1 0 0 7 4 " / > < d 2 : a n y T y p e   z : R e f = " i 1 0 0 7 9 " / > < d 2 : a n y T y p e   z : R e f = " i 1 0 0 8 4 " / > < d 2 : a n y T y p e   z : R e f = " i 1 0 0 8 9 " / > < d 2 : a n y T y p e   z : R e f = " i 1 0 0 9 4 " / > < d 2 : a n y T y p e   z : R e f = " i 1 0 0 9 9 " / > < d 2 : a n y T y p e   z : R e f = " i 1 0 1 0 4 " / > < d 2 : a n y T y p e   z : R e f = " i 1 0 1 0 9 " / > < d 2 : a n y T y p e   z : R e f = " i 1 0 1 1 4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1 2 0 "   i : t y p e = " d 1 p 1 : V a r i a b l e " > < d 1 p 1 : N a m e > q 5 & a m p ; 3 2 ; D a n s & a m p ; 3 2 ; c e t & a m p ; 3 2 ; e m p l o i & a m p ; 4 4 ; & a m p ; 3 2 ; v o u s & a m p ; 3 2 ; & a m p ; 2 3 3 ; t i e z & a m p ; 4 6 ; & a m p ; 4 6 ; & a m p ; 4 6 ; < / d 1 p 1 : N a m e > < d 1 p 1 : O b j e c t T y p e > V a r i a b l e < / d 1 p 1 : O b j e c t T y p e > < d 1 p 1 : P a r e n t   z : R e f = " i 9 5 " / > < d 1 p 1 : U U I D > e 0 b 2 1 6 d a - 7 d c 1 - 4 4 6 3 - b 7 0 8 - 8 c 5 9 4 5 9 1 6 c a 6 < / d 1 p 1 : U U I D > < d 1 p 1 : _ p r o p e r t i e s   z : I d = " i 1 0 1 2 1 "   i : t y p e = " d 1 p 1 : M D M P r o p e r t i e s " > < d 1 p 1 : P a r e n t   z : R e f = " i 1 0 1 2 0 " / > < d 1 p 1 : U U I D > 6 c 9 b b 2 4 3 - 1 b 6 5 - 4 5 7 e - 8 2 1 e - f 6 8 c 5 9 f 5 e 3 9 e < / d 1 p 1 : U U I D > < d 1 p 1 : _ e l e m e n t s > < d 2 : a n y T y p e   z : I d = " i 1 0 1 2 2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0 1 2 0 " / > < d 1 p 1 : U U I D > 6 9 3 3 c 6 7 a - 6 6 e 1 - 4 5 5 0 - 8 9 7 3 - f 5 d 1 6 1 4 d c a b f < / d 1 p 1 : U U I D > < d 1 p 1 : C o n t a i n e r   z : R e f = " i 1 0 1 2 1 " / > < d 1 p 1 : V a l u e   i : t y p e = " d 1 : s t r i n g " > ' T 5 ' ! 1 : 2 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2 3 " > < d 1 p 1 : U U I D > 1 f 8 a 0 5 2 0 - 5 a b 0 - 4 d 3 6 - 8 f e 2 - 7 f 5 9 8 2 b c 0 f d a < / d 1 p 1 : U U I D > < d 1 p 1 : _ e l e m e n t s > < d 2 : a n y T y p e   z : R e f = " i 1 0 1 2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1 2 4 "   i : t y p e = " d 1 p 1 : L a b e l " > < d 1 p 1 : P a r e n t   z : R e f = " i 1 0 1 2 0 " / > < d 1 p 1 : U U I D > 6 a 2 1 5 1 b 2 - b 1 2 e - 4 b 1 3 - 9 e e 6 - f 2 6 5 8 8 2 6 4 4 4 c 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 q 5   D a n s   c e t   e m p l o i ,   v o u s   � t i e z . . . 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1 2 5 "   i : t y p e = " d 1 p 1 : E l e m e n t s " > < d 1 p 1 : P a r e n t   z : R e f = " i 1 0 1 2 0 " / > < d 1 p 1 : U U I D > 5 f 3 4 7 0 c a - 1 6 0 e - 4 2 f 0 - a e 3 8 - b 4 2 d 1 a 5 d 6 4 c 2 < / d 1 p 1 : U U I D > < d 1 p 1 : _ e l e m e n t s > < d 2 : a n y T y p e   z : I d = " i 1 0 1 2 6 "   i : t y p e = " d 1 p 1 : E l e m e n t " > < d 1 p 1 : N a m e > B A S E < / d 1 p 1 : N a m e > < d 1 p 1 : O b j e c t T y p e > E l e m e n t < / d 1 p 1 : O b j e c t T y p e > < d 1 p 1 : P a r e n t   z : R e f = " i 1 0 1 2 0 " / > < d 1 p 1 : U U I D > 3 8 5 9 0 9 a b - 4 9 2 8 - 4 6 8 2 - a 7 3 2 - c 6 d 0 d 5 8 b 4 3 5 d < / d 1 p 1 : U U I D > < d 1 p 1 : _ p r o p e r t i e s   z : I d = " i 1 0 1 2 7 "   i : t y p e = " d 1 p 1 : M D M P r o p e r t i e s " > < d 1 p 1 : P a r e n t   z : R e f = " i 1 0 1 2 6 " / > < d 1 p 1 : U U I D > 2 c 1 8 0 4 2 e - 9 a d e - 4 6 4 7 - 9 a c 6 - 8 b a 9 0 6 0 6 8 a a 9 < / d 1 p 1 : U U I D > < d 1 p 1 : _ e l e m e n t s > < d 2 : a n y T y p e   z : I d = " i 1 0 1 2 8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0 1 2 6 " / > < d 1 p 1 : U U I D > 9 1 6 1 7 9 5 f - 4 5 7 a - 4 1 4 a - 8 a 9 8 - 6 0 2 4 f 9 9 5 c f c 6 < / d 1 p 1 : U U I D > < d 1 p 1 : C o n t a i n e r   z : R e f = " i 1 0 1 2 7 " / > < d 1 p 1 : V a l u e   i : t y p e = " d 1 : s t r i n g " > ' T 5 ' ! B : B 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2 9 " > < d 1 p 1 : U U I D > f c d 9 7 1 4 b - 6 1 0 f - 4 b 6 8 - 9 4 b 2 - 1 4 7 4 c 1 1 5 5 c b 9 < / d 1 p 1 : U U I D > < d 1 p 1 : _ e l e m e n t s > < d 2 : a n y T y p e   z : R e f = " i 1 0 1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2 5 " / > < d 1 p 1 : _ l a b e l s > < d 2 : K e y V a l u e O f s t r i n g a n y T y p e > < d 2 : K e y > L a b e l < / d 2 : K e y > < d 2 : V a l u e   z : I d = " i 1 0 1 3 0 "   i : t y p e = " d 1 p 1 : L a b e l " > < d 1 p 1 : P a r e n t   z : R e f = " i 1 0 1 2 6 " / > < d 1 p 1 : U U I D > 4 9 5 7 d a 7 6 - 3 a 1 3 - 4 c 4 4 - a 4 7 8 - 9 4 4 6 a 1 7 7 6 6 6 3 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1 3 1 "   i : t y p e = " d 1 p 1 : E l e m e n t " > < d 1 p 1 : N a m e > S T & a m p ; 3 2 ; A & a m p ; 3 2 ; t e m p s & a m p ; 3 2 ; p a r t i e l < / d 1 p 1 : N a m e > < d 1 p 1 : O b j e c t T y p e > E l e m e n t < / d 1 p 1 : O b j e c t T y p e > < d 1 p 1 : P a r e n t   z : R e f = " i 1 0 1 2 0 " / > < d 1 p 1 : U U I D > f c 0 5 e 1 1 2 - 8 9 b 3 - 4 f 8 1 - b 0 a 0 - 8 2 4 9 5 7 5 0 8 5 2 2 < / d 1 p 1 : U U I D > < d 1 p 1 : _ p r o p e r t i e s   z : I d = " i 1 0 1 3 2 "   i : t y p e = " d 1 p 1 : M D M P r o p e r t i e s " > < d 1 p 1 : P a r e n t   z : R e f = " i 1 0 1 3 1 " / > < d 1 p 1 : U U I D > 5 a 5 5 b 7 9 3 - 0 b b 3 - 4 2 5 7 - a 7 c 9 - f c b 9 b 7 f 0 b 1 6 4 < / d 1 p 1 : U U I D > < d 1 p 1 : _ e l e m e n t s > < d 2 : a n y T y p e   z : I d = " i 1 0 1 3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0 1 3 1 " / > < d 1 p 1 : U U I D > e 0 e 5 6 0 5 5 - a 5 2 6 - 4 3 b 4 - 9 3 7 b - d 0 f 1 d c 0 0 8 8 e d < / d 1 p 1 : U U I D > < d 1 p 1 : C o n t a i n e r   z : R e f = " i 1 0 1 3 2 " / > < d 1 p 1 : V a l u e   i : t y p e = " d 1 : s t r i n g " > ' T 5 ' ! C : C 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3 4 " > < d 1 p 1 : U U I D > a 3 e 0 e e 2 7 - 8 7 0 8 - 4 c a 8 - b a 0 9 - 1 3 a 9 4 8 b e f a 4 6 < / d 1 p 1 : U U I D > < d 1 p 1 : _ e l e m e n t s > < d 2 : a n y T y p e   z : R e f = " i 1 0 1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2 5 " / > < d 1 p 1 : _ l a b e l s > < d 2 : K e y V a l u e O f s t r i n g a n y T y p e > < d 2 : K e y > L a b e l < / d 2 : K e y > < d 2 : V a l u e   z : I d = " i 1 0 1 3 5 "   i : t y p e = " d 1 p 1 : L a b e l " > < d 1 p 1 : P a r e n t   z : R e f = " i 1 0 1 3 1 " / > < d 1 p 1 : U U I D > c 3 8 0 3 6 c 8 - 7 a 0 d - 4 4 1 f - a b f a - 2 5 6 e e 0 a 3 1 5 a 7 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 A   t e m p s   p a r t i e l 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1 3 6 "   i : t y p e = " d 1 p 1 : E l e m e n t " > < d 1 p 1 : N a m e > A & a m p ; 3 2 ; t e m p s & a m p ; 3 2 ; p l e i n < / d 1 p 1 : N a m e > < d 1 p 1 : O b j e c t T y p e > E l e m e n t < / d 1 p 1 : O b j e c t T y p e > < d 1 p 1 : P a r e n t   z : R e f = " i 1 0 1 2 0 " / > < d 1 p 1 : U U I D > e 4 2 2 f 4 a 8 - 8 a e e - 4 c 2 f - b 5 3 2 - 6 8 6 b 4 3 d e 3 5 5 2 < / d 1 p 1 : U U I D > < d 1 p 1 : _ p r o p e r t i e s   z : I d = " i 1 0 1 3 7 "   i : t y p e = " d 1 p 1 : M D M P r o p e r t i e s " > < d 1 p 1 : P a r e n t   z : R e f = " i 1 0 1 3 6 " / > < d 1 p 1 : U U I D > 0 5 4 0 e 9 a 7 - f 9 8 f - 4 5 8 f - 8 5 0 4 - e 7 7 1 f 8 b 4 5 b 2 a < / d 1 p 1 : U U I D > < d 1 p 1 : _ e l e m e n t s > < d 2 : a n y T y p e   z : I d = " i 1 0 1 3 8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0 1 3 6 " / > < d 1 p 1 : U U I D > 3 1 b 0 8 5 d 0 - 4 2 c 3 - 4 9 9 3 - 9 4 0 f - f 6 b a c 5 8 6 d 0 a 4 < / d 1 p 1 : U U I D > < d 1 p 1 : C o n t a i n e r   z : R e f = " i 1 0 1 3 7 " / > < d 1 p 1 : V a l u e   i : t y p e = " d 1 : s t r i n g " > ' T 5 ' ! D : D 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3 9 " > < d 1 p 1 : U U I D > d 9 8 5 a 5 a 4 - d 5 8 7 - 4 b 4 4 - b b 2 0 - 9 e c f f 4 4 c 2 3 1 e < / d 1 p 1 : U U I D > < d 1 p 1 : _ e l e m e n t s > < d 2 : a n y T y p e   z : R e f = " i 1 0 1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2 5 " / > < d 1 p 1 : _ l a b e l s > < d 2 : K e y V a l u e O f s t r i n g a n y T y p e > < d 2 : K e y > L a b e l < / d 2 : K e y > < d 2 : V a l u e   z : I d = " i 1 0 1 4 0 "   i : t y p e = " d 1 p 1 : L a b e l " > < d 1 p 1 : P a r e n t   z : R e f = " i 1 0 1 3 6 " / > < d 1 p 1 : U U I D > 9 e f c 5 a 5 4 - 3 f 0 4 - 4 4 a 0 - b e 0 e - f c 5 3 5 d d 4 0 4 0 f 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  t e m p s   p l e i n 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1 4 1 "   i : t y p e = " d 1 p 1 : E l e m e n t " > < d 1 p 1 : N a m e > A & a m p ; 3 2 ; t e m p s & a m p ; 3 2 ; p a r t i e l & a m p ; 3 2 ; e t & a m p ; 3 2 ; c & a m p ; 3 9 ; e s t & a m p ; 3 2 ; c e & a m p ; 3 2 ; q u e & a m p ; 3 2 ; v o u s & a m p ; 3 2 ; s o u h a i t i e z < / d 1 p 1 : N a m e > < d 1 p 1 : O b j e c t T y p e > E l e m e n t < / d 1 p 1 : O b j e c t T y p e > < d 1 p 1 : P a r e n t   z : R e f = " i 1 0 1 2 0 " / > < d 1 p 1 : U U I D > 3 2 6 8 2 e e 0 - a a c e - 4 4 f d - b 3 3 b - a a d b e 1 b 9 a e c 8 < / d 1 p 1 : U U I D > < d 1 p 1 : _ p r o p e r t i e s   z : I d = " i 1 0 1 4 2 "   i : t y p e = " d 1 p 1 : M D M P r o p e r t i e s " > < d 1 p 1 : P a r e n t   z : R e f = " i 1 0 1 4 1 " / > < d 1 p 1 : U U I D > d 4 d 7 e 9 a c - 5 7 d 4 - 4 0 d d - a 7 e 3 - 6 2 6 1 a 4 9 f 3 6 d d < / d 1 p 1 : U U I D > < d 1 p 1 : _ e l e m e n t s > < d 2 : a n y T y p e   z : I d = " i 1 0 1 4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0 1 4 1 " / > < d 1 p 1 : U U I D > 5 c 2 d f 3 c 5 - d 0 9 7 - 4 d 2 7 - 8 e 3 9 - 5 2 4 2 7 0 4 e 9 1 5 5 < / d 1 p 1 : U U I D > < d 1 p 1 : C o n t a i n e r   z : R e f = " i 1 0 1 4 2 " / > < d 1 p 1 : V a l u e   i : t y p e = " d 1 : s t r i n g " > ' T 5 ' ! E : E 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4 4 " > < d 1 p 1 : U U I D > b f 2 8 1 f 5 6 - e b 4 9 - 4 4 8 3 - 9 4 1 c - b a 6 e 6 5 8 b 4 0 5 3 < / d 1 p 1 : U U I D > < d 1 p 1 : _ e l e m e n t s > < d 2 : a n y T y p e   z : R e f = " i 1 0 1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2 5 " / > < d 1 p 1 : _ l a b e l s > < d 2 : K e y V a l u e O f s t r i n g a n y T y p e > < d 2 : K e y > L a b e l < / d 2 : K e y > < d 2 : V a l u e   z : I d = " i 1 0 1 4 5 "   i : t y p e = " d 1 p 1 : L a b e l " > < d 1 p 1 : P a r e n t   z : R e f = " i 1 0 1 4 1 " / > < d 1 p 1 : U U I D > 3 7 1 2 d 0 e 8 - 7 1 3 8 - 4 6 6 c - b 5 8 5 - 2 b 1 8 0 4 c 3 7 d e 3 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  t e m p s   p a r t i e l   e t   c ' e s t   c e   q u e   v o u s   s o u h a i t i e z 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1 4 6 "   i : t y p e = " d 1 p 1 : E l e m e n t " > < d 1 p 1 : N a m e > A & a m p ; 3 2 ; t e m p s & a m p ; 3 2 ; p a r t i e l & a m p ; 3 2 ; m a i s & a m p ; 3 2 ; v o u s & a m p ; 3 2 ; a u r i e z & a m p ; 3 2 ; a i m & a m p ; 2 3 3 ; & a m p ; 3 2 ; t r a v a i l l e r & a m p ; 3 2 ; & a m p ; 2 2 4 ; & a m p ; 3 2 ; p l e i n & a m p ; 3 2 ; t e m p s < / d 1 p 1 : N a m e > < d 1 p 1 : O b j e c t T y p e > E l e m e n t < / d 1 p 1 : O b j e c t T y p e > < d 1 p 1 : P a r e n t   z : R e f = " i 1 0 1 2 0 " / > < d 1 p 1 : U U I D > b e a 5 b b d 7 - 3 0 b 2 - 4 8 3 5 - 8 5 b 7 - 0 8 1 d 3 b c f 7 6 3 e < / d 1 p 1 : U U I D > < d 1 p 1 : _ p r o p e r t i e s   z : I d = " i 1 0 1 4 7 "   i : t y p e = " d 1 p 1 : M D M P r o p e r t i e s " > < d 1 p 1 : P a r e n t   z : R e f = " i 1 0 1 4 6 " / > < d 1 p 1 : U U I D > f a 6 9 2 1 d 0 - a 8 f 8 - 4 6 2 5 - a 8 0 7 - 8 f 8 8 5 7 5 c 6 a 3 4 < / d 1 p 1 : U U I D > < d 1 p 1 : _ e l e m e n t s > < d 2 : a n y T y p e   z : I d = " i 1 0 1 4 8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0 1 4 6 " / > < d 1 p 1 : U U I D > a c a f 7 1 2 0 - c 8 d b - 4 e 6 7 - a 7 2 1 - a 5 9 6 2 9 8 5 6 f 2 e < / d 1 p 1 : U U I D > < d 1 p 1 : C o n t a i n e r   z : R e f = " i 1 0 1 4 7 " / > < d 1 p 1 : V a l u e   i : t y p e = " d 1 : s t r i n g " > ' T 5 ' ! F : F 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4 9 " > < d 1 p 1 : U U I D > f e b 5 4 c 3 9 - 3 e f 1 - 4 2 a a - b c 5 6 - 4 9 1 3 8 d 1 1 0 8 8 6 < / d 1 p 1 : U U I D > < d 1 p 1 : _ e l e m e n t s > < d 2 : a n y T y p e   z : R e f = " i 1 0 1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2 5 " / > < d 1 p 1 : _ l a b e l s > < d 2 : K e y V a l u e O f s t r i n g a n y T y p e > < d 2 : K e y > L a b e l < / d 2 : K e y > < d 2 : V a l u e   z : I d = " i 1 0 1 5 0 "   i : t y p e = " d 1 p 1 : L a b e l " > < d 1 p 1 : P a r e n t   z : R e f = " i 1 0 1 4 6 " / > < d 1 p 1 : U U I D > a a 1 1 1 1 e 9 - 4 8 b d - 4 c f 5 - 9 1 b e - 7 9 e b f 6 4 f 1 5 f 6 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  t e m p s   p a r t i e l   m a i s   v o u s   a u r i e z   a i m �   t r a v a i l l e r   �   p l e i n   t e m p s 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1 5 1 "   i : t y p e = " d 1 p 1 : E l e m e n t " > < d 1 p 1 : N a m e > N o & a m p ; 3 2 ; r e p & a m p ; 4 6 ; < / d 1 p 1 : N a m e > < d 1 p 1 : O b j e c t T y p e > E l e m e n t < / d 1 p 1 : O b j e c t T y p e > < d 1 p 1 : P a r e n t   z : R e f = " i 1 0 1 2 0 " / > < d 1 p 1 : U U I D > 3 b 2 e f e a a - e d 1 f - 4 8 9 f - a 8 f f - c b 9 d 0 b 6 3 a 7 1 3 < / d 1 p 1 : U U I D > < d 1 p 1 : _ p r o p e r t i e s   z : I d = " i 1 0 1 5 2 "   i : t y p e = " d 1 p 1 : M D M P r o p e r t i e s " > < d 1 p 1 : P a r e n t   z : R e f = " i 1 0 1 5 1 " / > < d 1 p 1 : U U I D > 1 6 6 d 3 0 d 2 - d 7 6 5 - 4 f e 8 - b c a 3 - b 8 9 5 f a 8 2 9 c 1 1 < / d 1 p 1 : U U I D > < d 1 p 1 : _ e l e m e n t s > < d 2 : a n y T y p e   z : I d = " i 1 0 1 5 3 "   i : t y p e = " d 1 p 1 : M D M P r o p e r t y " > < d 1 p 1 : N a m e > _ & a m p ; 3 9 ; & a m p ; 9 1 ; T r i s & a m p ; 3 2 ; & a m p ; 2 2 4 ; & a m p ; 3 2 ; j o u r & a m p ; 3 2 ; c o m p l e t & a m p ; 3 2 ; 2 & a m p ; 4 6 ; x l s & a m p ; 9 3 ; T 5 & a m p ; 3 9 ; < / d 1 p 1 : N a m e > < d 1 p 1 : P a r e n t   z : R e f = " i 1 0 1 5 1 " / > < d 1 p 1 : U U I D > 4 2 2 8 c c 8 9 - 0 a b 7 - 4 e 9 7 - 9 7 8 d - f 7 6 b b 9 c 5 e 9 6 d < / d 1 p 1 : U U I D > < d 1 p 1 : C o n t a i n e r   z : R e f = " i 1 0 1 5 2 " / > < d 1 p 1 : V a l u e   i : t y p e = " d 1 : s t r i n g " > ' T 5 ' ! G : G 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5 4 " > < d 1 p 1 : U U I D > b 6 5 1 0 a a 7 - 8 5 3 e - 4 4 e e - a 2 b 9 - c d 2 b 5 1 8 8 6 a 5 5 < / d 1 p 1 : U U I D > < d 1 p 1 : _ e l e m e n t s > < d 2 : a n y T y p e   z : R e f = " i 1 0 1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2 5 " / > < d 1 p 1 : _ l a b e l s > < d 2 : K e y V a l u e O f s t r i n g a n y T y p e > < d 2 : K e y > L a b e l < / d 2 : K e y > < d 2 : V a l u e   z : I d = " i 1 0 1 5 5 "   i : t y p e = " d 1 p 1 : L a b e l " > < d 1 p 1 : P a r e n t   z : R e f = " i 1 0 1 5 1 " / > < d 1 p 1 : U U I D > 5 a 0 8 d 5 f 8 - a a a a - 4 1 a f - a 1 3 6 - 0 6 b e f 7 4 9 0 5 e 1 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5 6 " > < d 1 p 1 : U U I D > 3 b c 1 c 4 d 3 - 7 e 9 4 - 4 6 7 1 - 8 b c 1 - 0 3 b 4 d d 0 4 0 0 c 6 < / d 1 p 1 : U U I D > < d 1 p 1 : _ e l e m e n t s > < d 2 : a n y T y p e   z : R e f = " i 1 0 1 2 6 " / > < d 2 : a n y T y p e   z : R e f = " i 1 0 1 3 1 " / > < d 2 : a n y T y p e   z : R e f = " i 1 0 1 3 6 " / > < d 2 : a n y T y p e   z : R e f = " i 1 0 1 4 1 " / > < d 2 : a n y T y p e   z : R e f = " i 1 0 1 4 6 " / > < d 2 : a n y T y p e   z : R e f = " i 1 0 1 5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1 5 7 "   i : t y p e = " d 1 p 1 : V a r i a b l e " > < d 1 p 1 : N a m e > q 6 & a m p ; 3 2 ; V o t r e & a m p ; 3 2 ; f o r m a t i o n & a m p ; 3 2 ; a & a m p ; 4 5 ; t & a m p ; 4 5 ; e l l e & a m p ; 3 2 ; f a i t & a m p ; 3 2 ; l & a m p ; 3 9 ; o b j e t & a m p ; 3 2 ; d & a m p ; 3 9 ; u n & a m p ; 3 2 ; e x a m e n & a m p ; 3 2 ; & a m p ; 4 0 ; d i p l & a m p ; 2 4 4 ; m e & a m p ; 4 4 ; & a m p ; 3 2 ; t i t r e & a m p ; 4 4 ; & a m p ; 3 2 ; c e r t i f i c a t & a m p ; 4 4 ; & a m p ; 3 2 ; e t c & a m p ; 4 6 ; & a m p ; 4 1 ; & a m p ; 3 2 ; & a m p ; 6 3 ; < / d 1 p 1 : N a m e > < d 1 p 1 : O b j e c t T y p e > V a r i a b l e < / d 1 p 1 : O b j e c t T y p e > < d 1 p 1 : P a r e n t   z : R e f = " i 9 5 " / > < d 1 p 1 : U U I D > 2 1 8 9 0 e 6 b - f 7 d 5 - 4 7 b 0 - b 4 5 5 - 8 1 4 d 5 a 2 1 9 e 9 5 < / d 1 p 1 : U U I D > < d 1 p 1 : _ p r o p e r t i e s   z : I d = " i 1 0 1 5 8 "   i : t y p e = " d 1 p 1 : M D M P r o p e r t i e s " > < d 1 p 1 : P a r e n t   z : R e f = " i 1 0 1 5 7 " / > < d 1 p 1 : U U I D > 6 8 1 a a e 4 a - 8 9 e d - 4 d 8 a - a c 7 a - 3 c 0 8 a 9 9 a d f 5 b < / d 1 p 1 : U U I D > < d 1 p 1 : _ e l e m e n t s > < d 2 : a n y T y p e   z : I d = " i 1 0 1 5 9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0 1 5 7 " / > < d 1 p 1 : U U I D > a f a a 7 a 4 7 - 6 2 d 9 - 4 d 9 c - 9 e 7 0 - 7 1 9 9 e 0 4 4 6 6 8 8 < / d 1 p 1 : U U I D > < d 1 p 1 : C o n t a i n e r   z : R e f = " i 1 0 1 5 8 " / > < d 1 p 1 : V a l u e   i : t y p e = " d 1 : s t r i n g " > ' T 6 ' ! 1 : 2 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6 0 " > < d 1 p 1 : U U I D > 8 c 2 f 9 c 3 7 - 3 a f 6 - 4 f 8 b - 8 b 3 e - 6 0 a 4 1 c 6 1 3 8 1 4 < / d 1 p 1 : U U I D > < d 1 p 1 : _ e l e m e n t s > < d 2 : a n y T y p e   z : R e f = " i 1 0 1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1 6 1 "   i : t y p e = " d 1 p 1 : L a b e l " > < d 1 p 1 : P a r e n t   z : R e f = " i 1 0 1 5 7 " / > < d 1 p 1 : U U I D > 9 d b 8 6 2 c 4 - f 3 6 0 - 4 d 0 9 - 8 5 b a - c 7 c b 5 0 0 0 4 0 d b 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 q 6   V o t r e   f o r m a t i o n   a - t - e l l e   f a i t   l ' o b j e t   d ' u n   e x a m e n   ( d i p l � m e ,   t i t r e ,   c e r t i f i c a t ,   e t c . ) 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1 6 2 "   i : t y p e = " d 1 p 1 : E l e m e n t s " > < d 1 p 1 : P a r e n t   z : R e f = " i 1 0 1 5 7 " / > < d 1 p 1 : U U I D > c c 7 2 e f 4 5 - c 4 c b - 4 8 f 9 - b 7 9 d - 7 c e 9 7 7 d 7 a 4 5 7 < / d 1 p 1 : U U I D > < d 1 p 1 : _ e l e m e n t s > < d 2 : a n y T y p e   z : I d = " i 1 0 1 6 3 "   i : t y p e = " d 1 p 1 : E l e m e n t " > < d 1 p 1 : N a m e > B A S E < / d 1 p 1 : N a m e > < d 1 p 1 : O b j e c t T y p e > E l e m e n t < / d 1 p 1 : O b j e c t T y p e > < d 1 p 1 : P a r e n t   z : R e f = " i 1 0 1 5 7 " / > < d 1 p 1 : U U I D > 5 e 9 2 0 e 6 8 - 6 b 1 d - 4 4 3 f - a 3 5 7 - 7 a b 0 0 2 2 c 0 1 c 0 < / d 1 p 1 : U U I D > < d 1 p 1 : _ p r o p e r t i e s   z : I d = " i 1 0 1 6 4 "   i : t y p e = " d 1 p 1 : M D M P r o p e r t i e s " > < d 1 p 1 : P a r e n t   z : R e f = " i 1 0 1 6 3 " / > < d 1 p 1 : U U I D > c b 7 1 7 8 6 f - 4 4 d 0 - 4 a 1 c - b 5 d 7 - 6 c 5 1 c c 3 8 e 4 0 a < / d 1 p 1 : U U I D > < d 1 p 1 : _ e l e m e n t s > < d 2 : a n y T y p e   z : I d = " i 1 0 1 6 5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0 1 6 3 " / > < d 1 p 1 : U U I D > 0 5 0 6 c 0 9 7 - 5 3 5 d - 4 5 5 3 - a 5 4 d - 7 c d 8 7 e f e e d 3 8 < / d 1 p 1 : U U I D > < d 1 p 1 : C o n t a i n e r   z : R e f = " i 1 0 1 6 4 " / > < d 1 p 1 : V a l u e   i : t y p e = " d 1 : s t r i n g " > ' T 6 ' ! B : B 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6 6 " > < d 1 p 1 : U U I D > d b 0 3 1 6 0 4 - a 1 2 3 - 4 2 b 5 - 9 b 1 c - 9 6 7 e b a 7 4 4 e 3 f < / d 1 p 1 : U U I D > < d 1 p 1 : _ e l e m e n t s > < d 2 : a n y T y p e   z : R e f = " i 1 0 1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6 2 " / > < d 1 p 1 : _ l a b e l s > < d 2 : K e y V a l u e O f s t r i n g a n y T y p e > < d 2 : K e y > L a b e l < / d 2 : K e y > < d 2 : V a l u e   z : I d = " i 1 0 1 6 7 "   i : t y p e = " d 1 p 1 : L a b e l " > < d 1 p 1 : P a r e n t   z : R e f = " i 1 0 1 6 3 " / > < d 1 p 1 : U U I D > f 3 d 7 9 e f 9 - 4 c f 7 - 4 4 7 2 - 9 8 f 1 - 7 d d 9 b 1 b 7 d 0 9 6 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1 6 8 "   i : t y p e = " d 1 p 1 : E l e m e n t " > < d 1 p 1 : N a m e > O u i < / d 1 p 1 : N a m e > < d 1 p 1 : O b j e c t T y p e > E l e m e n t < / d 1 p 1 : O b j e c t T y p e > < d 1 p 1 : P a r e n t   z : R e f = " i 1 0 1 5 7 " / > < d 1 p 1 : U U I D > 7 8 e f 7 6 6 c - d 9 3 1 - 4 4 8 5 - b 2 0 2 - 4 c 6 f 4 5 4 a 6 d b e < / d 1 p 1 : U U I D > < d 1 p 1 : _ p r o p e r t i e s   z : I d = " i 1 0 1 6 9 "   i : t y p e = " d 1 p 1 : M D M P r o p e r t i e s " > < d 1 p 1 : P a r e n t   z : R e f = " i 1 0 1 6 8 " / > < d 1 p 1 : U U I D > e f 0 a 4 5 6 6 - f b 9 2 - 4 8 6 c - 9 f 8 0 - 1 b f d 0 2 e b e 4 5 b < / d 1 p 1 : U U I D > < d 1 p 1 : _ e l e m e n t s > < d 2 : a n y T y p e   z : I d = " i 1 0 1 7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0 1 6 8 " / > < d 1 p 1 : U U I D > 9 b 0 b 5 6 8 1 - 2 e 2 3 - 4 3 7 3 - a 7 9 3 - b a d 7 5 5 0 b f 9 6 a < / d 1 p 1 : U U I D > < d 1 p 1 : C o n t a i n e r   z : R e f = " i 1 0 1 6 9 " / > < d 1 p 1 : V a l u e   i : t y p e = " d 1 : s t r i n g " > ' T 6 ' ! C : C 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7 1 " > < d 1 p 1 : U U I D > f 7 b 7 c c 6 f - 8 5 1 9 - 4 e 1 3 - 9 1 3 b - 0 e a 4 c 3 9 e c 5 7 6 < / d 1 p 1 : U U I D > < d 1 p 1 : _ e l e m e n t s > < d 2 : a n y T y p e   z : R e f = " i 1 0 1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6 2 " / > < d 1 p 1 : _ l a b e l s > < d 2 : K e y V a l u e O f s t r i n g a n y T y p e > < d 2 : K e y > L a b e l < / d 2 : K e y > < d 2 : V a l u e   z : I d = " i 1 0 1 7 2 "   i : t y p e = " d 1 p 1 : L a b e l " > < d 1 p 1 : P a r e n t   z : R e f = " i 1 0 1 6 8 " / > < d 1 p 1 : U U I D > a f f 6 c b 0 3 - d 8 e f - 4 0 2 b - b f a 4 - 1 1 c 5 2 2 a 1 3 9 1 6 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1 7 3 "   i : t y p e = " d 1 p 1 : E l e m e n t " > < d 1 p 1 : N a m e > N o n < / d 1 p 1 : N a m e > < d 1 p 1 : O b j e c t T y p e > E l e m e n t < / d 1 p 1 : O b j e c t T y p e > < d 1 p 1 : P a r e n t   z : R e f = " i 1 0 1 5 7 " / > < d 1 p 1 : U U I D > 5 1 1 a c 3 2 4 - 4 3 9 c - 4 1 2 4 - b 2 b b - 4 b 3 6 3 2 c e 6 9 a e < / d 1 p 1 : U U I D > < d 1 p 1 : _ p r o p e r t i e s   z : I d = " i 1 0 1 7 4 "   i : t y p e = " d 1 p 1 : M D M P r o p e r t i e s " > < d 1 p 1 : P a r e n t   z : R e f = " i 1 0 1 7 3 " / > < d 1 p 1 : U U I D > a 5 d a 4 3 3 2 - 4 4 e c - 4 8 2 6 - 9 2 9 c - 9 c 7 0 5 1 3 0 b b 6 1 < / d 1 p 1 : U U I D > < d 1 p 1 : _ e l e m e n t s > < d 2 : a n y T y p e   z : I d = " i 1 0 1 7 5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0 1 7 3 " / > < d 1 p 1 : U U I D > 1 5 c 0 4 6 2 a - e f 4 3 - 4 c 4 d - 8 8 4 1 - 5 2 6 8 5 5 9 3 7 c 3 a < / d 1 p 1 : U U I D > < d 1 p 1 : C o n t a i n e r   z : R e f = " i 1 0 1 7 4 " / > < d 1 p 1 : V a l u e   i : t y p e = " d 1 : s t r i n g " > ' T 6 ' ! D : D 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7 6 " > < d 1 p 1 : U U I D > 9 d 1 f 0 f 9 9 - f b f b - 4 4 8 e - 9 8 e 0 - b b f b 0 7 5 3 0 2 f 6 < / d 1 p 1 : U U I D > < d 1 p 1 : _ e l e m e n t s > < d 2 : a n y T y p e   z : R e f = " i 1 0 1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6 2 " / > < d 1 p 1 : _ l a b e l s > < d 2 : K e y V a l u e O f s t r i n g a n y T y p e > < d 2 : K e y > L a b e l < / d 2 : K e y > < d 2 : V a l u e   z : I d = " i 1 0 1 7 7 "   i : t y p e = " d 1 p 1 : L a b e l " > < d 1 p 1 : P a r e n t   z : R e f = " i 1 0 1 7 3 " / > < d 1 p 1 : U U I D > e 5 c 3 1 b 9 a - f d e 5 - 4 2 c 3 - b a f 3 - 3 8 f 1 7 7 b 9 b 6 e 6 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1 7 8 "   i : t y p e = " d 1 p 1 : E l e m e n t " > < d 1 p 1 : N a m e > N o & a m p ; 3 2 ; r e p & a m p ; 4 6 ; < / d 1 p 1 : N a m e > < d 1 p 1 : O b j e c t T y p e > E l e m e n t < / d 1 p 1 : O b j e c t T y p e > < d 1 p 1 : P a r e n t   z : R e f = " i 1 0 1 5 7 " / > < d 1 p 1 : U U I D > 4 2 f d 2 e 2 2 - 7 a f 9 - 4 f c 4 - 9 4 7 6 - 0 0 f 5 e 1 3 a b b 5 8 < / d 1 p 1 : U U I D > < d 1 p 1 : _ p r o p e r t i e s   z : I d = " i 1 0 1 7 9 "   i : t y p e = " d 1 p 1 : M D M P r o p e r t i e s " > < d 1 p 1 : P a r e n t   z : R e f = " i 1 0 1 7 8 " / > < d 1 p 1 : U U I D > 5 a f c 8 f 5 3 - 3 f a b - 4 1 b 4 - 9 f b a - f c 9 e b 9 c 8 8 4 6 6 < / d 1 p 1 : U U I D > < d 1 p 1 : _ e l e m e n t s > < d 2 : a n y T y p e   z : I d = " i 1 0 1 8 0 "   i : t y p e = " d 1 p 1 : M D M P r o p e r t y " > < d 1 p 1 : N a m e > _ & a m p ; 3 9 ; & a m p ; 9 1 ; T r i s & a m p ; 3 2 ; & a m p ; 2 2 4 ; & a m p ; 3 2 ; j o u r & a m p ; 3 2 ; c o m p l e t & a m p ; 3 2 ; 2 & a m p ; 4 6 ; x l s & a m p ; 9 3 ; T 6 & a m p ; 3 9 ; < / d 1 p 1 : N a m e > < d 1 p 1 : P a r e n t   z : R e f = " i 1 0 1 7 8 " / > < d 1 p 1 : U U I D > 5 a b 2 7 7 8 d - 3 9 3 2 - 4 6 d b - 9 9 8 1 - 3 8 2 7 5 a 3 b 6 6 3 6 < / d 1 p 1 : U U I D > < d 1 p 1 : C o n t a i n e r   z : R e f = " i 1 0 1 7 9 " / > < d 1 p 1 : V a l u e   i : t y p e = " d 1 : s t r i n g " > ' T 6 ' ! E : E 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8 1 " > < d 1 p 1 : U U I D > 6 8 9 f b d c d - 1 1 1 c - 4 4 e 4 - a a 8 9 - e 6 e 6 4 a 1 2 6 3 8 9 < / d 1 p 1 : U U I D > < d 1 p 1 : _ e l e m e n t s > < d 2 : a n y T y p e   z : R e f = " i 1 0 1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6 2 " / > < d 1 p 1 : _ l a b e l s > < d 2 : K e y V a l u e O f s t r i n g a n y T y p e > < d 2 : K e y > L a b e l < / d 2 : K e y > < d 2 : V a l u e   z : I d = " i 1 0 1 8 2 "   i : t y p e = " d 1 p 1 : L a b e l " > < d 1 p 1 : P a r e n t   z : R e f = " i 1 0 1 7 8 " / > < d 1 p 1 : U U I D > b 2 6 a 4 7 6 6 - c 7 9 6 - 4 1 5 9 - 8 6 2 2 - e 6 8 d f b 3 0 9 7 1 f 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8 3 " > < d 1 p 1 : U U I D > 3 5 f f 7 f a 1 - d 4 9 8 - 4 8 3 a - 9 b 9 0 - 9 6 2 2 4 8 b a 0 0 7 9 < / d 1 p 1 : U U I D > < d 1 p 1 : _ e l e m e n t s > < d 2 : a n y T y p e   z : R e f = " i 1 0 1 6 3 " / > < d 2 : a n y T y p e   z : R e f = " i 1 0 1 6 8 " / > < d 2 : a n y T y p e   z : R e f = " i 1 0 1 7 3 " / > < d 2 : a n y T y p e   z : R e f = " i 1 0 1 7 8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1 8 4 "   i : t y p e = " d 1 p 1 : V a r i a b l e " > < d 1 p 1 : N a m e > q 7 & a m p ; 3 2 ; V o u s & a m p ; 3 2 ; & a m p ; 2 3 4 ; t e s & a m p ; 4 5 ; v o u s & a m p ; 3 2 ; p r & a m p ; 2 3 3 ; s e n t & a m p ; 2 3 3 ; & a m p ; 3 2 ; & a m p ; 2 2 4 ; & a m p ; 3 2 ; l & a m p ; 3 9 ; e x a m e n & a m p ; 3 2 ; & a m p ; 6 3 ; < / d 1 p 1 : N a m e > < d 1 p 1 : O b j e c t T y p e > V a r i a b l e < / d 1 p 1 : O b j e c t T y p e > < d 1 p 1 : P a r e n t   z : R e f = " i 9 5 " / > < d 1 p 1 : U U I D > 0 9 b a 6 3 c b - a b 0 6 - 4 0 b 2 - 9 8 b d - 8 3 f 3 8 5 5 c 5 d 8 a < / d 1 p 1 : U U I D > < d 1 p 1 : _ p r o p e r t i e s   z : I d = " i 1 0 1 8 5 "   i : t y p e = " d 1 p 1 : M D M P r o p e r t i e s " > < d 1 p 1 : P a r e n t   z : R e f = " i 1 0 1 8 4 " / > < d 1 p 1 : U U I D > 3 1 6 0 c 8 7 2 - 8 0 1 e - 4 3 0 9 - b 5 4 6 - b 9 e 0 f 6 1 a b 9 6 b < / d 1 p 1 : U U I D > < d 1 p 1 : _ e l e m e n t s > < d 2 : a n y T y p e   z : I d = " i 1 0 1 8 6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0 1 8 4 " / > < d 1 p 1 : U U I D > c 3 3 0 9 6 a 1 - 1 5 e 2 - 4 b c 7 - 9 f 3 d - a c 3 0 b c f e 4 3 0 b < / d 1 p 1 : U U I D > < d 1 p 1 : C o n t a i n e r   z : R e f = " i 1 0 1 8 5 " / > < d 1 p 1 : V a l u e   i : t y p e = " d 1 : s t r i n g " > ' T 7 ' ! 1 : 2 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8 7 " > < d 1 p 1 : U U I D > b 8 9 3 5 2 a c - 6 3 a 4 - 4 1 9 d - b 9 f d - b 6 a f c b 0 5 6 5 3 6 < / d 1 p 1 : U U I D > < d 1 p 1 : _ e l e m e n t s > < d 2 : a n y T y p e   z : R e f = " i 1 0 1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1 8 8 "   i : t y p e = " d 1 p 1 : L a b e l " > < d 1 p 1 : P a r e n t   z : R e f = " i 1 0 1 8 4 " / > < d 1 p 1 : U U I D > 6 d a b e 9 f 2 - 2 a f 1 - 4 c e 9 - b 1 c c - b 7 e 7 4 f c 7 1 a 1 e 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 q 7   V o u s   � t e s - v o u s   p r � s e n t �   �   l ' e x a m e n 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1 8 9 "   i : t y p e = " d 1 p 1 : E l e m e n t s " > < d 1 p 1 : P a r e n t   z : R e f = " i 1 0 1 8 4 " / > < d 1 p 1 : U U I D > 3 8 9 2 8 9 6 4 - 8 6 c 4 - 4 3 d 3 - 8 9 b 9 - 4 6 e 4 0 0 8 3 c e 6 6 < / d 1 p 1 : U U I D > < d 1 p 1 : _ e l e m e n t s > < d 2 : a n y T y p e   z : I d = " i 1 0 1 9 0 "   i : t y p e = " d 1 p 1 : E l e m e n t " > < d 1 p 1 : N a m e > B A S E < / d 1 p 1 : N a m e > < d 1 p 1 : O b j e c t T y p e > E l e m e n t < / d 1 p 1 : O b j e c t T y p e > < d 1 p 1 : P a r e n t   z : R e f = " i 1 0 1 8 4 " / > < d 1 p 1 : U U I D > 4 a 8 c 7 6 4 2 - 3 c f f - 4 5 6 8 - 9 0 8 a - e 0 6 f 2 7 0 6 5 b 6 2 < / d 1 p 1 : U U I D > < d 1 p 1 : _ p r o p e r t i e s   z : I d = " i 1 0 1 9 1 "   i : t y p e = " d 1 p 1 : M D M P r o p e r t i e s " > < d 1 p 1 : P a r e n t   z : R e f = " i 1 0 1 9 0 " / > < d 1 p 1 : U U I D > a d 0 9 3 0 3 2 - 9 a a a - 4 2 b c - 8 c c d - f 0 b 2 6 0 7 9 7 1 6 d < / d 1 p 1 : U U I D > < d 1 p 1 : _ e l e m e n t s > < d 2 : a n y T y p e   z : I d = " i 1 0 1 9 2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0 1 9 0 " / > < d 1 p 1 : U U I D > b 8 d 2 1 4 a a - 6 a 7 e - 4 4 e 1 - 8 a 3 c - 3 7 f 2 a 6 f 2 d 9 2 2 < / d 1 p 1 : U U I D > < d 1 p 1 : C o n t a i n e r   z : R e f = " i 1 0 1 9 1 " / > < d 1 p 1 : V a l u e   i : t y p e = " d 1 : s t r i n g " > ' T 7 ' ! B : B 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9 3 " > < d 1 p 1 : U U I D > d d 7 7 0 3 3 4 - 5 1 d 5 - 4 0 5 3 - a 3 0 1 - a b 2 f 1 d b a e 6 3 9 < / d 1 p 1 : U U I D > < d 1 p 1 : _ e l e m e n t s > < d 2 : a n y T y p e   z : R e f = " i 1 0 1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8 9 " / > < d 1 p 1 : _ l a b e l s > < d 2 : K e y V a l u e O f s t r i n g a n y T y p e > < d 2 : K e y > L a b e l < / d 2 : K e y > < d 2 : V a l u e   z : I d = " i 1 0 1 9 4 "   i : t y p e = " d 1 p 1 : L a b e l " > < d 1 p 1 : P a r e n t   z : R e f = " i 1 0 1 9 0 " / > < d 1 p 1 : U U I D > 1 b 4 f a b a 4 - 0 6 e 4 - 4 6 7 d - 8 6 c b - 4 5 0 1 5 a 8 c 4 b 3 6 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1 9 5 "   i : t y p e = " d 1 p 1 : E l e m e n t " > < d 1 p 1 : N a m e > O u i < / d 1 p 1 : N a m e > < d 1 p 1 : O b j e c t T y p e > E l e m e n t < / d 1 p 1 : O b j e c t T y p e > < d 1 p 1 : P a r e n t   z : R e f = " i 1 0 1 8 4 " / > < d 1 p 1 : U U I D > 6 6 3 3 2 c f e - 0 6 1 a - 4 6 0 1 - 8 d e f - 4 1 4 e 5 5 f a 1 8 a b < / d 1 p 1 : U U I D > < d 1 p 1 : _ p r o p e r t i e s   z : I d = " i 1 0 1 9 6 "   i : t y p e = " d 1 p 1 : M D M P r o p e r t i e s " > < d 1 p 1 : P a r e n t   z : R e f = " i 1 0 1 9 5 " / > < d 1 p 1 : U U I D > c 8 3 4 6 0 f f - 5 a e 3 - 4 b 7 a - a 5 7 2 - 3 0 0 2 c 0 3 a b f 7 a < / d 1 p 1 : U U I D > < d 1 p 1 : _ e l e m e n t s > < d 2 : a n y T y p e   z : I d = " i 1 0 1 9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0 1 9 5 " / > < d 1 p 1 : U U I D > 9 f 0 3 4 2 7 f - 2 5 f 6 - 4 a 9 9 - 8 a b 6 - e 3 2 0 c 3 f 3 a f a a < / d 1 p 1 : U U I D > < d 1 p 1 : C o n t a i n e r   z : R e f = " i 1 0 1 9 6 " / > < d 1 p 1 : V a l u e   i : t y p e = " d 1 : s t r i n g " > ' T 7 ' ! C : C 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1 9 8 " > < d 1 p 1 : U U I D > e a 3 5 c 8 0 7 - 0 b 4 7 - 4 a c 7 - a f 3 c - d a 8 4 f b d 9 5 d e b < / d 1 p 1 : U U I D > < d 1 p 1 : _ e l e m e n t s > < d 2 : a n y T y p e   z : R e f = " i 1 0 1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8 9 " / > < d 1 p 1 : _ l a b e l s > < d 2 : K e y V a l u e O f s t r i n g a n y T y p e > < d 2 : K e y > L a b e l < / d 2 : K e y > < d 2 : V a l u e   z : I d = " i 1 0 1 9 9 "   i : t y p e = " d 1 p 1 : L a b e l " > < d 1 p 1 : P a r e n t   z : R e f = " i 1 0 1 9 5 " / > < d 1 p 1 : U U I D > 1 d 6 d c 6 4 2 - 4 e 4 7 - 4 6 8 d - b f 8 8 - 9 e 2 a 8 0 c 3 0 2 e a 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2 0 0 "   i : t y p e = " d 1 p 1 : E l e m e n t " > < d 1 p 1 : N a m e > N o n < / d 1 p 1 : N a m e > < d 1 p 1 : O b j e c t T y p e > E l e m e n t < / d 1 p 1 : O b j e c t T y p e > < d 1 p 1 : P a r e n t   z : R e f = " i 1 0 1 8 4 " / > < d 1 p 1 : U U I D > c 0 3 d 8 5 5 8 - f 1 a 2 - 4 0 0 6 - 9 c f 7 - d 1 d 5 6 9 3 0 e 5 1 3 < / d 1 p 1 : U U I D > < d 1 p 1 : _ p r o p e r t i e s   z : I d = " i 1 0 2 0 1 "   i : t y p e = " d 1 p 1 : M D M P r o p e r t i e s " > < d 1 p 1 : P a r e n t   z : R e f = " i 1 0 2 0 0 " / > < d 1 p 1 : U U I D > a 6 2 6 1 3 6 4 - 6 9 8 3 - 4 2 4 0 - b a e c - 8 7 1 e f 2 3 4 8 e 0 7 < / d 1 p 1 : U U I D > < d 1 p 1 : _ e l e m e n t s > < d 2 : a n y T y p e   z : I d = " i 1 0 2 0 2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0 2 0 0 " / > < d 1 p 1 : U U I D > 4 7 e 1 a 1 0 2 - 9 6 5 7 - 4 d 7 3 - a c f 5 - f 8 9 9 5 4 3 6 4 b d 4 < / d 1 p 1 : U U I D > < d 1 p 1 : C o n t a i n e r   z : R e f = " i 1 0 2 0 1 " / > < d 1 p 1 : V a l u e   i : t y p e = " d 1 : s t r i n g " > ' T 7 ' ! D : D 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0 3 " > < d 1 p 1 : U U I D > 2 6 1 6 b 3 9 d - c c 9 e - 4 b 2 e - 9 8 0 8 - f e 2 f a 5 6 9 6 2 8 3 < / d 1 p 1 : U U I D > < d 1 p 1 : _ e l e m e n t s > < d 2 : a n y T y p e   z : R e f = " i 1 0 2 0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8 9 " / > < d 1 p 1 : _ l a b e l s > < d 2 : K e y V a l u e O f s t r i n g a n y T y p e > < d 2 : K e y > L a b e l < / d 2 : K e y > < d 2 : V a l u e   z : I d = " i 1 0 2 0 4 "   i : t y p e = " d 1 p 1 : L a b e l " > < d 1 p 1 : P a r e n t   z : R e f = " i 1 0 2 0 0 " / > < d 1 p 1 : U U I D > f 1 a 8 9 0 6 2 - c 6 5 e - 4 a 2 4 - 9 d c 0 - 3 6 9 0 4 e 0 e 9 f 7 3 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2 0 5 "   i : t y p e = " d 1 p 1 : E l e m e n t " > < d 1 p 1 : N a m e > N o & a m p ; 3 2 ; r e p & a m p ; 4 6 ; < / d 1 p 1 : N a m e > < d 1 p 1 : O b j e c t T y p e > E l e m e n t < / d 1 p 1 : O b j e c t T y p e > < d 1 p 1 : P a r e n t   z : R e f = " i 1 0 1 8 4 " / > < d 1 p 1 : U U I D > d 5 8 1 0 b 8 d - 6 4 e 3 - 4 a 6 7 - 8 7 3 6 - e 8 c b 5 d 5 7 e 5 5 9 < / d 1 p 1 : U U I D > < d 1 p 1 : _ p r o p e r t i e s   z : I d = " i 1 0 2 0 6 "   i : t y p e = " d 1 p 1 : M D M P r o p e r t i e s " > < d 1 p 1 : P a r e n t   z : R e f = " i 1 0 2 0 5 " / > < d 1 p 1 : U U I D > c 8 6 c b 7 6 4 - 4 2 7 4 - 4 f 6 1 - 8 d d 7 - 0 3 2 9 f b 2 b 4 0 8 4 < / d 1 p 1 : U U I D > < d 1 p 1 : _ e l e m e n t s > < d 2 : a n y T y p e   z : I d = " i 1 0 2 0 7 "   i : t y p e = " d 1 p 1 : M D M P r o p e r t y " > < d 1 p 1 : N a m e > _ & a m p ; 3 9 ; & a m p ; 9 1 ; T r i s & a m p ; 3 2 ; & a m p ; 2 2 4 ; & a m p ; 3 2 ; j o u r & a m p ; 3 2 ; c o m p l e t & a m p ; 3 2 ; 2 & a m p ; 4 6 ; x l s & a m p ; 9 3 ; T 7 & a m p ; 3 9 ; < / d 1 p 1 : N a m e > < d 1 p 1 : P a r e n t   z : R e f = " i 1 0 2 0 5 " / > < d 1 p 1 : U U I D > 1 e 8 d 0 4 e 4 - a f 4 f - 4 4 4 9 - a d 4 d - 4 5 1 8 2 c b 5 0 f 1 f < / d 1 p 1 : U U I D > < d 1 p 1 : C o n t a i n e r   z : R e f = " i 1 0 2 0 6 " / > < d 1 p 1 : V a l u e   i : t y p e = " d 1 : s t r i n g " > ' T 7 ' ! E : E 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0 8 " > < d 1 p 1 : U U I D > f 8 3 a 5 2 a 4 - a 3 5 1 - 4 e c 4 - 9 3 9 3 - 9 c 2 0 e 5 e 9 8 e 4 3 < / d 1 p 1 : U U I D > < d 1 p 1 : _ e l e m e n t s > < d 2 : a n y T y p e   z : R e f = " i 1 0 2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1 8 9 " / > < d 1 p 1 : _ l a b e l s > < d 2 : K e y V a l u e O f s t r i n g a n y T y p e > < d 2 : K e y > L a b e l < / d 2 : K e y > < d 2 : V a l u e   z : I d = " i 1 0 2 0 9 "   i : t y p e = " d 1 p 1 : L a b e l " > < d 1 p 1 : P a r e n t   z : R e f = " i 1 0 2 0 5 " / > < d 1 p 1 : U U I D > 1 3 1 1 8 1 f a - 0 1 d b - 4 5 e f - b 0 6 9 - a 1 d 2 1 6 8 1 c 4 1 6 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1 0 " > < d 1 p 1 : U U I D > b a 9 b 6 9 0 f - 7 5 e 4 - 4 e 4 6 - b 7 1 7 - d 6 2 0 b 4 b 6 7 f 9 c < / d 1 p 1 : U U I D > < d 1 p 1 : _ e l e m e n t s > < d 2 : a n y T y p e   z : R e f = " i 1 0 1 9 0 " / > < d 2 : a n y T y p e   z : R e f = " i 1 0 1 9 5 " / > < d 2 : a n y T y p e   z : R e f = " i 1 0 2 0 0 " / > < d 2 : a n y T y p e   z : R e f = " i 1 0 2 0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2 1 1 "   i : t y p e = " d 1 p 1 : V a r i a b l e " > < d 1 p 1 : N a m e > q 8 & a m p ; 3 2 ; A v e z & a m p ; 4 5 ; v o u s & a m p ; 3 2 ; r & a m p ; 2 3 3 ; u s s i & a m p ; 3 2 ; c e t & a m p ; 3 2 ; e x a m e n & a m p ; 3 2 ; & a m p ; 6 3 ; < / d 1 p 1 : N a m e > < d 1 p 1 : O b j e c t T y p e > V a r i a b l e < / d 1 p 1 : O b j e c t T y p e > < d 1 p 1 : P a r e n t   z : R e f = " i 9 5 " / > < d 1 p 1 : U U I D > 9 3 7 7 7 2 9 7 - 6 2 7 8 - 4 7 8 c - 9 8 4 c - 1 b 2 a e 5 f d 3 8 4 d < / d 1 p 1 : U U I D > < d 1 p 1 : _ p r o p e r t i e s   z : I d = " i 1 0 2 1 2 "   i : t y p e = " d 1 p 1 : M D M P r o p e r t i e s " > < d 1 p 1 : P a r e n t   z : R e f = " i 1 0 2 1 1 " / > < d 1 p 1 : U U I D > f e 6 3 c c 4 7 - 3 5 a d - 4 d 4 8 - 9 f 2 5 - 7 4 1 0 c 4 2 1 b 4 1 2 < / d 1 p 1 : U U I D > < d 1 p 1 : _ e l e m e n t s > < d 2 : a n y T y p e   z : I d = " i 1 0 2 1 3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0 2 1 1 " / > < d 1 p 1 : U U I D > 3 8 9 1 2 e 2 c - d f 1 3 - 4 b b b - a a 9 d - 3 f 0 0 8 0 0 b 0 f 6 3 < / d 1 p 1 : U U I D > < d 1 p 1 : C o n t a i n e r   z : R e f = " i 1 0 2 1 2 " / > < d 1 p 1 : V a l u e   i : t y p e = " d 1 : s t r i n g " > ' T 8 ' ! 1 : 2 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1 4 " > < d 1 p 1 : U U I D > 7 0 5 3 e d 6 8 - 3 f 7 2 - 4 d d 9 - b b 2 c - 2 4 f 2 d 1 1 6 1 3 5 6 < / d 1 p 1 : U U I D > < d 1 p 1 : _ e l e m e n t s > < d 2 : a n y T y p e   z : R e f = " i 1 0 2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2 1 5 "   i : t y p e = " d 1 p 1 : L a b e l " > < d 1 p 1 : P a r e n t   z : R e f = " i 1 0 2 1 1 " / > < d 1 p 1 : U U I D > d b c 1 3 4 9 0 - d 9 b 8 - 4 e 0 4 - 9 4 e 5 - 8 3 2 7 a 5 4 0 2 a d 3 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 q 8   A v e z - v o u s   r � u s s i   c e t   e x a m e n 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2 1 6 "   i : t y p e = " d 1 p 1 : E l e m e n t s " > < d 1 p 1 : P a r e n t   z : R e f = " i 1 0 2 1 1 " / > < d 1 p 1 : U U I D > 2 0 2 f 4 1 5 3 - 8 3 1 9 - 4 8 a 9 - b c a 8 - f 0 f 7 e e 7 e f 9 4 2 < / d 1 p 1 : U U I D > < d 1 p 1 : _ e l e m e n t s > < d 2 : a n y T y p e   z : I d = " i 1 0 2 1 7 "   i : t y p e = " d 1 p 1 : E l e m e n t " > < d 1 p 1 : N a m e > B A S E < / d 1 p 1 : N a m e > < d 1 p 1 : O b j e c t T y p e > E l e m e n t < / d 1 p 1 : O b j e c t T y p e > < d 1 p 1 : P a r e n t   z : R e f = " i 1 0 2 1 1 " / > < d 1 p 1 : U U I D > b 7 3 d 8 b 7 f - c 6 5 8 - 4 a 4 2 - a 1 a 7 - 3 c e 8 0 4 d a a 7 d c < / d 1 p 1 : U U I D > < d 1 p 1 : _ p r o p e r t i e s   z : I d = " i 1 0 2 1 8 "   i : t y p e = " d 1 p 1 : M D M P r o p e r t i e s " > < d 1 p 1 : P a r e n t   z : R e f = " i 1 0 2 1 7 " / > < d 1 p 1 : U U I D > 1 8 0 c 0 3 1 2 - 7 2 9 9 - 4 2 b 8 - 8 e 9 1 - 8 d b d 8 3 d c 3 c f a < / d 1 p 1 : U U I D > < d 1 p 1 : _ e l e m e n t s > < d 2 : a n y T y p e   z : I d = " i 1 0 2 1 9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0 2 1 7 " / > < d 1 p 1 : U U I D > 4 3 8 3 d 9 0 3 - 5 6 f 2 - 4 6 a 3 - a d 2 e - b 8 9 b e 4 6 4 8 4 b 3 < / d 1 p 1 : U U I D > < d 1 p 1 : C o n t a i n e r   z : R e f = " i 1 0 2 1 8 " / > < d 1 p 1 : V a l u e   i : t y p e = " d 1 : s t r i n g " > ' T 8 ' ! B : B 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2 0 " > < d 1 p 1 : U U I D > 1 7 d 3 0 9 d 1 - e 1 a 9 - 4 c 7 6 - 9 a 9 e - f f b 8 c a 9 b 3 c 3 a < / d 1 p 1 : U U I D > < d 1 p 1 : _ e l e m e n t s > < d 2 : a n y T y p e   z : R e f = " i 1 0 2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1 6 " / > < d 1 p 1 : _ l a b e l s > < d 2 : K e y V a l u e O f s t r i n g a n y T y p e > < d 2 : K e y > L a b e l < / d 2 : K e y > < d 2 : V a l u e   z : I d = " i 1 0 2 2 1 "   i : t y p e = " d 1 p 1 : L a b e l " > < d 1 p 1 : P a r e n t   z : R e f = " i 1 0 2 1 7 " / > < d 1 p 1 : U U I D > 8 9 9 a 2 0 6 9 - 4 4 8 2 - 4 8 3 3 - b e 7 a - 0 7 5 8 a b 7 2 5 d 3 9 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2 2 2 "   i : t y p e = " d 1 p 1 : E l e m e n t " > < d 1 p 1 : N a m e > O u i < / d 1 p 1 : N a m e > < d 1 p 1 : O b j e c t T y p e > E l e m e n t < / d 1 p 1 : O b j e c t T y p e > < d 1 p 1 : P a r e n t   z : R e f = " i 1 0 2 1 1 " / > < d 1 p 1 : U U I D > 6 8 b 8 6 c e 8 - 7 c a 3 - 4 0 d e - 8 a 2 c - 6 4 c 4 5 8 7 1 1 1 5 4 < / d 1 p 1 : U U I D > < d 1 p 1 : _ p r o p e r t i e s   z : I d = " i 1 0 2 2 3 "   i : t y p e = " d 1 p 1 : M D M P r o p e r t i e s " > < d 1 p 1 : P a r e n t   z : R e f = " i 1 0 2 2 2 " / > < d 1 p 1 : U U I D > 9 7 4 5 9 f 0 4 - 5 9 4 6 - 4 3 2 1 - 8 3 a 3 - 8 f a 6 4 9 d e a b 2 1 < / d 1 p 1 : U U I D > < d 1 p 1 : _ e l e m e n t s > < d 2 : a n y T y p e   z : I d = " i 1 0 2 2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0 2 2 2 " / > < d 1 p 1 : U U I D > 9 4 6 5 5 3 3 6 - b 7 4 4 - 4 c e 4 - a 8 a 6 - b 6 5 6 5 4 1 b 3 a 6 3 < / d 1 p 1 : U U I D > < d 1 p 1 : C o n t a i n e r   z : R e f = " i 1 0 2 2 3 " / > < d 1 p 1 : V a l u e   i : t y p e = " d 1 : s t r i n g " > ' T 8 ' ! C : C 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2 5 " > < d 1 p 1 : U U I D > 3 9 6 3 6 f 0 6 - 8 f 1 4 - 4 6 2 e - a a 7 2 - f f e 5 f 2 5 7 9 a 8 0 < / d 1 p 1 : U U I D > < d 1 p 1 : _ e l e m e n t s > < d 2 : a n y T y p e   z : R e f = " i 1 0 2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1 6 " / > < d 1 p 1 : _ l a b e l s > < d 2 : K e y V a l u e O f s t r i n g a n y T y p e > < d 2 : K e y > L a b e l < / d 2 : K e y > < d 2 : V a l u e   z : I d = " i 1 0 2 2 6 "   i : t y p e = " d 1 p 1 : L a b e l " > < d 1 p 1 : P a r e n t   z : R e f = " i 1 0 2 2 2 " / > < d 1 p 1 : U U I D > e e 5 b 9 e 2 d - 3 6 7 e - 4 4 c 4 - b f 0 c - b 3 3 4 6 7 3 b 0 1 7 1 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2 2 7 "   i : t y p e = " d 1 p 1 : E l e m e n t " > < d 1 p 1 : N a m e > N o n < / d 1 p 1 : N a m e > < d 1 p 1 : O b j e c t T y p e > E l e m e n t < / d 1 p 1 : O b j e c t T y p e > < d 1 p 1 : P a r e n t   z : R e f = " i 1 0 2 1 1 " / > < d 1 p 1 : U U I D > 9 d 8 2 8 2 7 f - 0 2 7 1 - 4 c f 0 - 9 d a a - 9 e 8 2 d 4 a 0 a b 9 3 < / d 1 p 1 : U U I D > < d 1 p 1 : _ p r o p e r t i e s   z : I d = " i 1 0 2 2 8 "   i : t y p e = " d 1 p 1 : M D M P r o p e r t i e s " > < d 1 p 1 : P a r e n t   z : R e f = " i 1 0 2 2 7 " / > < d 1 p 1 : U U I D > 3 d 8 4 9 5 c 4 - 4 5 9 f - 4 5 e d - b a 5 7 - 1 1 e d b e 9 3 1 1 8 3 < / d 1 p 1 : U U I D > < d 1 p 1 : _ e l e m e n t s > < d 2 : a n y T y p e   z : I d = " i 1 0 2 2 9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0 2 2 7 " / > < d 1 p 1 : U U I D > 2 d 8 3 4 1 5 2 - d f 3 d - 4 9 6 2 - b 8 6 a - 1 f f 3 6 e 2 3 b a 5 a < / d 1 p 1 : U U I D > < d 1 p 1 : C o n t a i n e r   z : R e f = " i 1 0 2 2 8 " / > < d 1 p 1 : V a l u e   i : t y p e = " d 1 : s t r i n g " > ' T 8 ' ! D : D 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3 0 " > < d 1 p 1 : U U I D > c 0 6 7 a a 8 8 - 5 d 9 6 - 4 7 0 7 - 8 d 8 e - c 7 a f 7 7 5 3 f 7 f 3 < / d 1 p 1 : U U I D > < d 1 p 1 : _ e l e m e n t s > < d 2 : a n y T y p e   z : R e f = " i 1 0 2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1 6 " / > < d 1 p 1 : _ l a b e l s > < d 2 : K e y V a l u e O f s t r i n g a n y T y p e > < d 2 : K e y > L a b e l < / d 2 : K e y > < d 2 : V a l u e   z : I d = " i 1 0 2 3 1 "   i : t y p e = " d 1 p 1 : L a b e l " > < d 1 p 1 : P a r e n t   z : R e f = " i 1 0 2 2 7 " / > < d 1 p 1 : U U I D > 6 0 f 6 7 c b c - a f c e - 4 b b c - a e 0 6 - a 7 5 f 6 8 a 7 5 b a 8 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2 3 2 "   i : t y p e = " d 1 p 1 : E l e m e n t " > < d 1 p 1 : N a m e > N o & a m p ; 3 2 ; r e p & a m p ; 4 6 ; < / d 1 p 1 : N a m e > < d 1 p 1 : O b j e c t T y p e > E l e m e n t < / d 1 p 1 : O b j e c t T y p e > < d 1 p 1 : P a r e n t   z : R e f = " i 1 0 2 1 1 " / > < d 1 p 1 : U U I D > 3 b 4 0 5 1 6 d - 0 a e 2 - 4 d 4 b - b 5 4 1 - c 7 f d 1 9 3 0 b 0 6 c < / d 1 p 1 : U U I D > < d 1 p 1 : _ p r o p e r t i e s   z : I d = " i 1 0 2 3 3 "   i : t y p e = " d 1 p 1 : M D M P r o p e r t i e s " > < d 1 p 1 : P a r e n t   z : R e f = " i 1 0 2 3 2 " / > < d 1 p 1 : U U I D > 6 c c 9 2 8 7 0 - b 4 b 5 - 4 f 0 e - b 1 2 1 - f d 2 f 2 0 7 3 4 7 8 0 < / d 1 p 1 : U U I D > < d 1 p 1 : _ e l e m e n t s > < d 2 : a n y T y p e   z : I d = " i 1 0 2 3 4 "   i : t y p e = " d 1 p 1 : M D M P r o p e r t y " > < d 1 p 1 : N a m e > _ & a m p ; 3 9 ; & a m p ; 9 1 ; T r i s & a m p ; 3 2 ; & a m p ; 2 2 4 ; & a m p ; 3 2 ; j o u r & a m p ; 3 2 ; c o m p l e t & a m p ; 3 2 ; 2 & a m p ; 4 6 ; x l s & a m p ; 9 3 ; T 8 & a m p ; 3 9 ; < / d 1 p 1 : N a m e > < d 1 p 1 : P a r e n t   z : R e f = " i 1 0 2 3 2 " / > < d 1 p 1 : U U I D > 0 7 5 f a e 0 6 - b c a c - 4 f 6 9 - 8 f 3 a - 7 3 7 a 1 5 8 5 d 1 c 3 < / d 1 p 1 : U U I D > < d 1 p 1 : C o n t a i n e r   z : R e f = " i 1 0 2 3 3 " / > < d 1 p 1 : V a l u e   i : t y p e = " d 1 : s t r i n g " > ' T 8 ' ! E : E 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3 5 " > < d 1 p 1 : U U I D > 4 9 0 2 7 f 6 d - 5 b c c - 4 c 6 9 - 9 a d d - e b 2 4 e 9 4 b 2 d 9 9 < / d 1 p 1 : U U I D > < d 1 p 1 : _ e l e m e n t s > < d 2 : a n y T y p e   z : R e f = " i 1 0 2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1 6 " / > < d 1 p 1 : _ l a b e l s > < d 2 : K e y V a l u e O f s t r i n g a n y T y p e > < d 2 : K e y > L a b e l < / d 2 : K e y > < d 2 : V a l u e   z : I d = " i 1 0 2 3 6 "   i : t y p e = " d 1 p 1 : L a b e l " > < d 1 p 1 : P a r e n t   z : R e f = " i 1 0 2 3 2 " / > < d 1 p 1 : U U I D > a 8 8 e b 7 a 1 - 9 6 9 0 - 4 7 5 5 - 8 6 c e - a b d 0 5 3 a 7 f c 5 2 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3 7 " > < d 1 p 1 : U U I D > e 5 e 6 e 5 8 5 - 1 3 b b - 4 4 7 2 - 8 c a c - 5 e 1 1 4 0 1 a f 9 7 9 < / d 1 p 1 : U U I D > < d 1 p 1 : _ e l e m e n t s > < d 2 : a n y T y p e   z : R e f = " i 1 0 2 1 7 " / > < d 2 : a n y T y p e   z : R e f = " i 1 0 2 2 2 " / > < d 2 : a n y T y p e   z : R e f = " i 1 0 2 2 7 " / > < d 2 : a n y T y p e   z : R e f = " i 1 0 2 3 2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2 3 8 "   i : t y p e = " d 1 p 1 : V a r i a b l e " > < d 1 p 1 : N a m e > C O N S T R U C T I O N & a m p ; 3 2 ; Q 6 & a m p ; 3 2 ; & a m p ; 4 7 ; & a m p ; 3 2 ; Q 7 & a m p ; 3 2 ; & a m p ; 4 7 ; & a m p ; 3 2 ; Q 8 < / d 1 p 1 : N a m e > < d 1 p 1 : O b j e c t T y p e > V a r i a b l e < / d 1 p 1 : O b j e c t T y p e > < d 1 p 1 : P a r e n t   z : R e f = " i 9 5 " / > < d 1 p 1 : U U I D > b e 5 6 5 d c a - c 4 6 1 - 4 c 7 b - a c d 1 - 3 3 0 5 6 1 1 a 1 e e 5 < / d 1 p 1 : U U I D > < d 1 p 1 : _ p r o p e r t i e s   z : I d = " i 1 0 2 3 9 "   i : t y p e = " d 1 p 1 : M D M P r o p e r t i e s " > < d 1 p 1 : P a r e n t   z : R e f = " i 1 0 2 3 8 " / > < d 1 p 1 : U U I D > b 0 b 1 e 7 e d - f c 9 e - 4 8 7 2 - 9 b e 4 - a e 6 c 7 a f 2 9 5 c 8 < / d 1 p 1 : U U I D > < d 1 p 1 : _ e l e m e n t s > < d 2 : a n y T y p e   z : I d = " i 1 0 2 4 0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0 2 3 8 " / > < d 1 p 1 : U U I D > c 3 b 4 b 6 a b - d 7 2 b - 4 a 8 5 - 8 4 2 9 - 8 c 6 1 4 0 6 9 f 9 0 b < / d 1 p 1 : U U I D > < d 1 p 1 : C o n t a i n e r   z : R e f = " i 1 0 2 3 9 " / > < d 1 p 1 : V a l u e   i : t y p e = " d 1 : s t r i n g " > ' T 9 ' ! 1 : 2 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4 1 " > < d 1 p 1 : U U I D > d 0 b 7 0 d 3 c - 3 3 4 8 - 4 c 7 9 - a f 9 b - 9 6 d f 1 7 f 8 3 6 d 4 < / d 1 p 1 : U U I D > < d 1 p 1 : _ e l e m e n t s > < d 2 : a n y T y p e   z : R e f = " i 1 0 2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2 4 2 "   i : t y p e = " d 1 p 1 : L a b e l " > < d 1 p 1 : P a r e n t   z : R e f = " i 1 0 2 3 8 " / > < d 1 p 1 : U U I D > 8 6 4 b e 2 3 d - 6 7 1 b - 4 1 4 3 - 8 8 2 0 - 1 7 4 0 8 8 4 7 0 6 c b 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 C O N S T R U C T I O N   Q 6   /   Q 7   /   Q 8 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2 4 3 "   i : t y p e = " d 1 p 1 : E l e m e n t s " > < d 1 p 1 : P a r e n t   z : R e f = " i 1 0 2 3 8 " / > < d 1 p 1 : U U I D > a 9 2 a e 7 d 5 - 8 7 1 3 - 4 2 a 1 - 8 7 7 1 - e d d 4 e 4 c 3 9 7 1 a < / d 1 p 1 : U U I D > < d 1 p 1 : _ e l e m e n t s > < d 2 : a n y T y p e   z : I d = " i 1 0 2 4 4 "   i : t y p e = " d 1 p 1 : E l e m e n t " > < d 1 p 1 : N a m e > B A S E < / d 1 p 1 : N a m e > < d 1 p 1 : O b j e c t T y p e > E l e m e n t < / d 1 p 1 : O b j e c t T y p e > < d 1 p 1 : P a r e n t   z : R e f = " i 1 0 2 3 8 " / > < d 1 p 1 : U U I D > f 0 f 6 f 3 5 0 - f 6 0 5 - 4 a c 1 - b c 8 a - a 7 7 8 7 b a 7 c 1 e f < / d 1 p 1 : U U I D > < d 1 p 1 : _ p r o p e r t i e s   z : I d = " i 1 0 2 4 5 "   i : t y p e = " d 1 p 1 : M D M P r o p e r t i e s " > < d 1 p 1 : P a r e n t   z : R e f = " i 1 0 2 4 4 " / > < d 1 p 1 : U U I D > b c 0 e 0 f a d - b 3 6 1 - 4 3 f e - 8 8 0 f - 2 3 d 4 2 a 9 f c 9 3 d < / d 1 p 1 : U U I D > < d 1 p 1 : _ e l e m e n t s > < d 2 : a n y T y p e   z : I d = " i 1 0 2 4 6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0 2 4 4 " / > < d 1 p 1 : U U I D > 2 7 2 6 0 5 a 3 - c 9 8 a - 4 2 f 6 - 9 c 2 6 - 6 9 4 0 7 7 0 5 6 2 d 7 < / d 1 p 1 : U U I D > < d 1 p 1 : C o n t a i n e r   z : R e f = " i 1 0 2 4 5 " / > < d 1 p 1 : V a l u e   i : t y p e = " d 1 : s t r i n g " > ' T 9 ' ! B : B 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4 7 " > < d 1 p 1 : U U I D > e 6 b 6 b 5 f 2 - 3 9 e 9 - 4 5 e 8 - a 5 f e - 8 e 1 b 4 0 f b d 5 1 1 < / d 1 p 1 : U U I D > < d 1 p 1 : _ e l e m e n t s > < d 2 : a n y T y p e   z : R e f = " i 1 0 2 4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4 3 " / > < d 1 p 1 : _ l a b e l s > < d 2 : K e y V a l u e O f s t r i n g a n y T y p e > < d 2 : K e y > L a b e l < / d 2 : K e y > < d 2 : V a l u e   z : I d = " i 1 0 2 4 8 "   i : t y p e = " d 1 p 1 : L a b e l " > < d 1 p 1 : P a r e n t   z : R e f = " i 1 0 2 4 4 " / > < d 1 p 1 : U U I D > 6 6 6 c b 6 7 a - 2 1 d 4 - 4 3 d 3 - 9 b f b - 4 d 8 8 2 1 2 a 0 d 0 5 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2 4 9 "   i : t y p e = " d 1 p 1 : E l e m e n t " > < d 1 p 1 : N a m e > R & a m p ; 2 3 3 ; u s s i t e < / d 1 p 1 : N a m e > < d 1 p 1 : O b j e c t T y p e > E l e m e n t < / d 1 p 1 : O b j e c t T y p e > < d 1 p 1 : P a r e n t   z : R e f = " i 1 0 2 3 8 " / > < d 1 p 1 : U U I D > 8 2 2 d 5 7 6 e - c b 0 4 - 4 0 1 9 - 9 0 8 e - 1 2 1 0 e e 9 0 6 a f c < / d 1 p 1 : U U I D > < d 1 p 1 : _ p r o p e r t i e s   z : I d = " i 1 0 2 5 0 "   i : t y p e = " d 1 p 1 : M D M P r o p e r t i e s " > < d 1 p 1 : P a r e n t   z : R e f = " i 1 0 2 4 9 " / > < d 1 p 1 : U U I D > 9 4 9 7 2 f 0 f - e 4 5 0 - 4 1 9 e - 8 a 7 6 - 9 5 b 8 e 1 1 5 1 2 a 5 < / d 1 p 1 : U U I D > < d 1 p 1 : _ e l e m e n t s > < d 2 : a n y T y p e   z : I d = " i 1 0 2 5 1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0 2 4 9 " / > < d 1 p 1 : U U I D > a 5 0 e 9 d a 7 - d 0 2 b - 4 4 0 1 - 9 8 7 7 - 9 9 4 d 7 7 1 3 a 3 6 1 < / d 1 p 1 : U U I D > < d 1 p 1 : C o n t a i n e r   z : R e f = " i 1 0 2 5 0 " / > < d 1 p 1 : V a l u e   i : t y p e = " d 1 : s t r i n g " > ' T 9 ' ! C : C 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5 2 " > < d 1 p 1 : U U I D > d c e c 1 9 b b - f 7 a d - 4 5 5 c - a d 0 6 - 9 f b f f d 3 5 8 3 f 8 < / d 1 p 1 : U U I D > < d 1 p 1 : _ e l e m e n t s > < d 2 : a n y T y p e   z : R e f = " i 1 0 2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4 3 " / > < d 1 p 1 : _ l a b e l s > < d 2 : K e y V a l u e O f s t r i n g a n y T y p e > < d 2 : K e y > L a b e l < / d 2 : K e y > < d 2 : V a l u e   z : I d = " i 1 0 2 5 3 "   i : t y p e = " d 1 p 1 : L a b e l " > < d 1 p 1 : P a r e n t   z : R e f = " i 1 0 2 4 9 " / > < d 1 p 1 : U U I D > 8 6 a 5 c 0 c c - b 5 3 9 - 4 3 6 6 - b 2 1 d - 4 b 9 7 a 2 2 3 b 0 8 9 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 R � u s s i t e 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2 5 4 "   i : t y p e = " d 1 p 1 : E l e m e n t " > < d 1 p 1 : N a m e > E c h e c < / d 1 p 1 : N a m e > < d 1 p 1 : O b j e c t T y p e > E l e m e n t < / d 1 p 1 : O b j e c t T y p e > < d 1 p 1 : P a r e n t   z : R e f = " i 1 0 2 3 8 " / > < d 1 p 1 : U U I D > 7 c 7 2 8 e b 3 - d 7 b f - 4 a 7 4 - 9 7 f 1 - 6 4 c 1 c 0 b a a e 9 b < / d 1 p 1 : U U I D > < d 1 p 1 : _ p r o p e r t i e s   z : I d = " i 1 0 2 5 5 "   i : t y p e = " d 1 p 1 : M D M P r o p e r t i e s " > < d 1 p 1 : P a r e n t   z : R e f = " i 1 0 2 5 4 " / > < d 1 p 1 : U U I D > 6 f 0 c c 1 c 7 - a a d d - 4 6 1 6 - a 8 2 4 - 3 e 7 f 1 7 8 7 f a 5 5 < / d 1 p 1 : U U I D > < d 1 p 1 : _ e l e m e n t s > < d 2 : a n y T y p e   z : I d = " i 1 0 2 5 6 "   i : t y p e = " d 1 p 1 : M D M P r o p e r t y " > < d 1 p 1 : N a m e > _ & a m p ; 3 9 ; & a m p ; 9 1 ; T r i s & a m p ; 3 2 ; & a m p ; 2 2 4 ; & a m p ; 3 2 ; j o u r & a m p ; 3 2 ; c o m p l e t & a m p ; 3 2 ; 2 & a m p ; 4 6 ; x l s & a m p ; 9 3 ; T 9 & a m p ; 3 9 ; < / d 1 p 1 : N a m e > < d 1 p 1 : P a r e n t   z : R e f = " i 1 0 2 5 4 " / > < d 1 p 1 : U U I D > b 3 0 8 7 5 8 d - 7 8 c c - 4 2 5 8 - b a 1 4 - 3 6 7 f d 6 7 5 1 0 2 e < / d 1 p 1 : U U I D > < d 1 p 1 : C o n t a i n e r   z : R e f = " i 1 0 2 5 5 " / > < d 1 p 1 : V a l u e   i : t y p e = " d 1 : s t r i n g " > ' T 9 ' ! D : D 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5 7 " > < d 1 p 1 : U U I D > f c 8 9 a b 8 3 - d 4 0 6 - 4 4 e 8 - 9 a c 7 - 7 4 b 1 9 4 5 a 1 c 6 4 < / d 1 p 1 : U U I D > < d 1 p 1 : _ e l e m e n t s > < d 2 : a n y T y p e   z : R e f = " i 1 0 2 5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4 3 " / > < d 1 p 1 : _ l a b e l s > < d 2 : K e y V a l u e O f s t r i n g a n y T y p e > < d 2 : K e y > L a b e l < / d 2 : K e y > < d 2 : V a l u e   z : I d = " i 1 0 2 5 8 "   i : t y p e = " d 1 p 1 : L a b e l " > < d 1 p 1 : P a r e n t   z : R e f = " i 1 0 2 5 4 " / > < d 1 p 1 : U U I D > 9 4 6 1 c 6 2 8 - 2 6 e 6 - 4 1 5 5 - a c 7 9 - f 3 0 5 4 f 1 b 4 b 9 0 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 E c h e c 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5 9 " > < d 1 p 1 : U U I D > c 2 2 9 6 9 5 0 - b c d 4 - 4 9 1 9 - 8 9 b 4 - 9 2 c b 7 b b 9 6 8 a 5 < / d 1 p 1 : U U I D > < d 1 p 1 : _ e l e m e n t s > < d 2 : a n y T y p e   z : R e f = " i 1 0 2 4 4 " / > < d 2 : a n y T y p e   z : R e f = " i 1 0 2 4 9 " / > < d 2 : a n y T y p e   z : R e f = " i 1 0 2 5 4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2 6 0 "   i : t y p e = " d 1 p 1 : V a r i a b l e " > < d 1 p 1 : N a m e > q 9 & a m p ; 3 2 ; Q u e l l e & a m p ; 3 2 ; & a m p ; 2 3 3 ; t a i t & a m p ; 3 2 ; v o t r e & a m p ; 3 2 ; s i t u a t i o n & a m p ; 3 2 ; p r o f e s s i o n n e l l e & a m p ; 3 2 ; P R I N C I P A L E & a m p ; 4 4 ; & a m p ; 3 2 ; 1 2 & a m p ; 3 2 ; m o i s & a m p ; 3 2 ; a p r & a m p ; 2 3 2 ; s & a m p ; 3 2 ; l a & a m p ; 3 2 ; f i n & a m p ; 3 2 ; d e & a m p ; 3 2 ; v o t r e & a m p ; 3 2 ; C I F & a m p ; 3 2 ; c & a m p ; 3 9 ; e s t & a m p ; 4 5 ; & a m p ; 2 2 4 ; & a m p ; 4 5 ; d i r e & a m p ; 3 2 ; a u & a m p ; 3 2 ; m o i s & a m p ; 3 2 ; d e & a m p ; 3 2 ; & a m p ; 3 2 ; & a m p ; 6 3 ; < / d 1 p 1 : N a m e > < d 1 p 1 : O b j e c t T y p e > V a r i a b l e < / d 1 p 1 : O b j e c t T y p e > < d 1 p 1 : P a r e n t   z : R e f = " i 9 5 " / > < d 1 p 1 : U U I D > 2 f 6 4 0 f 7 e - 0 3 6 a - 4 7 f 7 - 9 2 3 1 - 3 c 0 1 3 9 6 8 c 1 6 0 < / d 1 p 1 : U U I D > < d 1 p 1 : _ p r o p e r t i e s   z : I d = " i 1 0 2 6 1 "   i : t y p e = " d 1 p 1 : M D M P r o p e r t i e s " > < d 1 p 1 : P a r e n t   z : R e f = " i 1 0 2 6 0 " / > < d 1 p 1 : U U I D > c c 4 c 5 a b e - 3 7 0 3 - 4 4 6 b - 8 6 a 6 - 5 c f 2 0 2 1 8 8 e d 8 < / d 1 p 1 : U U I D > < d 1 p 1 : _ e l e m e n t s > < d 2 : a n y T y p e   z : I d = " i 1 0 2 6 2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2 6 0 " / > < d 1 p 1 : U U I D > c d 8 d 9 4 b 1 - 9 5 8 a - 4 7 d 8 - b 1 3 e - 3 f 2 5 f 0 3 3 4 1 4 c < / d 1 p 1 : U U I D > < d 1 p 1 : C o n t a i n e r   z : R e f = " i 1 0 2 6 1 " / > < d 1 p 1 : V a l u e   i : t y p e = " d 1 : s t r i n g " > ' T 1 0 ' ! 1 : 2 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6 3 " > < d 1 p 1 : U U I D > d f 3 f 1 f 0 4 - 9 5 9 b - 4 1 f 0 - a 4 7 c - d d 7 4 7 8 8 2 5 e 1 d < / d 1 p 1 : U U I D > < d 1 p 1 : _ e l e m e n t s > < d 2 : a n y T y p e   z : R e f = " i 1 0 2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2 6 4 "   i : t y p e = " d 1 p 1 : L a b e l " > < d 1 p 1 : P a r e n t   z : R e f = " i 1 0 2 6 0 " / > < d 1 p 1 : U U I D > 1 c 7 6 0 b b 9 - 3 9 2 5 - 4 5 2 2 - a 1 8 2 - d a b a b 1 e 0 0 e e e 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 q 9   Q u e l l e   � t a i t   v o t r e   s i t u a t i o n   p r o f e s s i o n n e l l e   P R I N C I P A L E ,   1 2   m o i s   a p r � s   l a   f i n   d e   v o t r e   C I F   c ' e s t - � - d i r e   a u   m o i s   d e  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2 6 5 "   i : t y p e = " d 1 p 1 : E l e m e n t s " > < d 1 p 1 : P a r e n t   z : R e f = " i 1 0 2 6 0 " / > < d 1 p 1 : U U I D > f 5 a 9 4 1 8 b - 8 6 8 2 - 4 5 4 9 - 8 d 6 5 - d d 5 0 1 d d f 6 d f 5 < / d 1 p 1 : U U I D > < d 1 p 1 : _ e l e m e n t s > < d 2 : a n y T y p e   z : I d = " i 1 0 2 6 6 "   i : t y p e = " d 1 p 1 : E l e m e n t " > < d 1 p 1 : N a m e > B A S E < / d 1 p 1 : N a m e > < d 1 p 1 : O b j e c t T y p e > E l e m e n t < / d 1 p 1 : O b j e c t T y p e > < d 1 p 1 : P a r e n t   z : R e f = " i 1 0 2 6 0 " / > < d 1 p 1 : U U I D > 8 8 e 7 6 b 1 b - 4 e a 9 - 4 b b 9 - 8 e b 5 - 9 7 4 1 b 5 c 8 2 c c 0 < / d 1 p 1 : U U I D > < d 1 p 1 : _ p r o p e r t i e s   z : I d = " i 1 0 2 6 7 "   i : t y p e = " d 1 p 1 : M D M P r o p e r t i e s " > < d 1 p 1 : P a r e n t   z : R e f = " i 1 0 2 6 6 " / > < d 1 p 1 : U U I D > 1 d e 4 e f 1 9 - b 8 8 c - 4 c 4 e - 8 3 5 0 - d d 2 b a b 4 5 e e 0 7 < / d 1 p 1 : U U I D > < d 1 p 1 : _ e l e m e n t s > < d 2 : a n y T y p e   z : I d = " i 1 0 2 6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2 6 6 " / > < d 1 p 1 : U U I D > 6 b 3 c b b b f - 2 9 5 0 - 4 b b 1 - 9 4 a a - 7 a 1 c 5 1 c c 7 2 a 1 < / d 1 p 1 : U U I D > < d 1 p 1 : C o n t a i n e r   z : R e f = " i 1 0 2 6 7 " / > < d 1 p 1 : V a l u e   i : t y p e = " d 1 : s t r i n g " > ' T 1 0 ' ! B : B 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6 9 " > < d 1 p 1 : U U I D > d 1 e 8 b 6 3 5 - 8 0 3 2 - 4 b f 5 - b 5 8 e - 7 f d b 3 9 0 d 0 6 5 1 < / d 1 p 1 : U U I D > < d 1 p 1 : _ e l e m e n t s > < d 2 : a n y T y p e   z : R e f = " i 1 0 2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2 7 0 "   i : t y p e = " d 1 p 1 : L a b e l " > < d 1 p 1 : P a r e n t   z : R e f = " i 1 0 2 6 6 " / > < d 1 p 1 : U U I D > c 1 5 3 8 c b 8 - b 0 2 2 - 4 4 7 4 - 8 d 1 e - b 8 5 1 6 4 5 a 5 5 c e 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2 7 1 "   i : t y p e = " d 1 p 1 : E l e m e n t " > < d 1 p 1 : N a m e > S T & a m p ; 3 2 ; E n & a m p ; 3 2 ; e m p l o i < / d 1 p 1 : N a m e > < d 1 p 1 : O b j e c t T y p e > E l e m e n t < / d 1 p 1 : O b j e c t T y p e > < d 1 p 1 : P a r e n t   z : R e f = " i 1 0 2 6 0 " / > < d 1 p 1 : U U I D > 5 9 b 5 a a f 7 - 8 6 e f - 4 b d 4 - 9 9 5 2 - 7 5 2 9 a a 6 e 1 5 d c < / d 1 p 1 : U U I D > < d 1 p 1 : _ p r o p e r t i e s   z : I d = " i 1 0 2 7 2 "   i : t y p e = " d 1 p 1 : M D M P r o p e r t i e s " > < d 1 p 1 : P a r e n t   z : R e f = " i 1 0 2 7 1 " / > < d 1 p 1 : U U I D > 1 6 8 1 9 5 6 4 - 5 9 c 8 - 4 3 9 3 - a c 3 a - d 2 e 0 4 c 5 a b 1 9 a < / d 1 p 1 : U U I D > < d 1 p 1 : _ e l e m e n t s > < d 2 : a n y T y p e   z : I d = " i 1 0 2 7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2 7 1 " / > < d 1 p 1 : U U I D > f 3 b 9 9 4 5 b - 5 1 7 4 - 4 c 0 1 - a 8 f 9 - d f b 5 7 1 d f 6 c 8 c < / d 1 p 1 : U U I D > < d 1 p 1 : C o n t a i n e r   z : R e f = " i 1 0 2 7 2 " / > < d 1 p 1 : V a l u e   i : t y p e = " d 1 : s t r i n g " > ' T 1 0 ' ! C : C 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7 4 " > < d 1 p 1 : U U I D > 4 1 2 8 0 7 7 7 - a f 1 9 - 4 f e 1 - 9 9 5 6 - e 8 f 7 0 5 4 0 b a d b < / d 1 p 1 : U U I D > < d 1 p 1 : _ e l e m e n t s > < d 2 : a n y T y p e   z : R e f = " i 1 0 2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2 7 5 "   i : t y p e = " d 1 p 1 : L a b e l " > < d 1 p 1 : P a r e n t   z : R e f = " i 1 0 2 7 1 " / > < d 1 p 1 : U U I D > e f c f 0 8 c d - f a f 3 - 4 0 c f - b a 6 0 - b 3 8 3 3 6 4 0 e 9 2 d 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 E n   e m p l o i 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2 7 6 "   i : t y p e = " d 1 p 1 : E l e m e n t " > < d 1 p 1 : N a m e > S T & a m p ; 3 2 ; I n a c t i f s & a m p ; 3 2 ; o u & a m p ; 3 2 ; a u t r e s & a m p ; 3 2 ; s i t u a t i o n s < / d 1 p 1 : N a m e > < d 1 p 1 : O b j e c t T y p e > E l e m e n t < / d 1 p 1 : O b j e c t T y p e > < d 1 p 1 : P a r e n t   z : R e f = " i 1 0 2 6 0 " / > < d 1 p 1 : U U I D > 3 9 3 6 6 8 9 6 - b c 2 d - 4 3 6 7 - 8 7 c 0 - c e b 5 b 0 8 4 9 c e e < / d 1 p 1 : U U I D > < d 1 p 1 : _ p r o p e r t i e s   z : I d = " i 1 0 2 7 7 "   i : t y p e = " d 1 p 1 : M D M P r o p e r t i e s " > < d 1 p 1 : P a r e n t   z : R e f = " i 1 0 2 7 6 " / > < d 1 p 1 : U U I D > e b a 2 9 0 0 4 - f d d 3 - 4 3 e 6 - b 0 6 a - b 0 b d d 6 8 d c a 4 e < / d 1 p 1 : U U I D > < d 1 p 1 : _ e l e m e n t s > < d 2 : a n y T y p e   z : I d = " i 1 0 2 7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2 7 6 " / > < d 1 p 1 : U U I D > 2 9 9 8 9 3 6 b - 3 5 a 6 - 4 b 9 d - b d 4 c - 9 4 c a 2 0 1 d 7 5 b 7 < / d 1 p 1 : U U I D > < d 1 p 1 : C o n t a i n e r   z : R e f = " i 1 0 2 7 7 " / > < d 1 p 1 : V a l u e   i : t y p e = " d 1 : s t r i n g " > ' T 1 0 ' ! D : D 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7 9 " > < d 1 p 1 : U U I D > 7 f 9 6 1 b 0 3 - 0 2 c 1 - 4 7 b d - 9 0 5 3 - 6 d f 0 9 1 c 0 3 b 7 8 < / d 1 p 1 : U U I D > < d 1 p 1 : _ e l e m e n t s > < d 2 : a n y T y p e   z : R e f = " i 1 0 2 7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2 8 0 "   i : t y p e = " d 1 p 1 : L a b e l " > < d 1 p 1 : P a r e n t   z : R e f = " i 1 0 2 7 6 " / > < d 1 p 1 : U U I D > 8 8 3 2 2 a 9 e - 7 9 c 3 - 4 2 d 1 - b 8 7 a - f d 8 f 0 f e 3 0 e 4 f 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 I n a c t i f s   o u   a u t r e s   s i t u a t i o n s 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2 8 1 "   i : t y p e = " d 1 p 1 : E l e m e n t " > < d 1 p 1 : N a m e > S T & a m p ; 3 2 ; S o r t i e s & a m p ; 3 2 ; P o s i t i v e s < / d 1 p 1 : N a m e > < d 1 p 1 : O b j e c t T y p e > E l e m e n t < / d 1 p 1 : O b j e c t T y p e > < d 1 p 1 : P a r e n t   z : R e f = " i 1 0 2 6 0 " / > < d 1 p 1 : U U I D > b a 1 0 8 2 2 c - 7 5 c f - 4 f 6 f - b 2 d e - d 7 5 7 e 4 7 0 0 d 6 f < / d 1 p 1 : U U I D > < d 1 p 1 : _ p r o p e r t i e s   z : I d = " i 1 0 2 8 2 "   i : t y p e = " d 1 p 1 : M D M P r o p e r t i e s " > < d 1 p 1 : P a r e n t   z : R e f = " i 1 0 2 8 1 " / > < d 1 p 1 : U U I D > f 1 b 9 e a a 0 - c 2 5 f - 4 3 0 e - a d 8 8 - 1 2 7 6 1 1 3 d 3 0 d 6 < / d 1 p 1 : U U I D > < d 1 p 1 : _ e l e m e n t s > < d 2 : a n y T y p e   z : I d = " i 1 0 2 8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2 8 1 " / > < d 1 p 1 : U U I D > e 7 d 9 4 5 1 1 - 7 b 5 9 - 4 2 9 a - b 4 f 6 - 1 1 5 c 4 f 1 c 4 4 6 5 < / d 1 p 1 : U U I D > < d 1 p 1 : C o n t a i n e r   z : R e f = " i 1 0 2 8 2 " / > < d 1 p 1 : V a l u e   i : t y p e = " d 1 : s t r i n g " > ' T 1 0 ' ! E : E 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8 4 " > < d 1 p 1 : U U I D > 3 a 9 c a 6 7 f - 8 e 7 7 - 4 b 5 f - 9 4 6 5 - 6 2 f b d 9 7 3 e a 1 5 < / d 1 p 1 : U U I D > < d 1 p 1 : _ e l e m e n t s > < d 2 : a n y T y p e   z : R e f = " i 1 0 2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2 8 5 "   i : t y p e = " d 1 p 1 : L a b e l " > < d 1 p 1 : P a r e n t   z : R e f = " i 1 0 2 8 1 " / > < d 1 p 1 : U U I D > 3 f f 0 3 f f 4 - 5 c a 1 - 4 1 c f - 8 7 f 9 - 4 5 3 6 4 9 d b e a 6 c 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 S o r t i e s   P o s i t i v e s 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2 8 6 "   i : t y p e = " d 1 p 1 : E l e m e n t " > < d 1 p 1 : N a m e > S T & a m p ; 3 2 ; E m p l o i & a m p ; 3 2 ; p r & a m p ; 2 3 3 ; c a i r e < / d 1 p 1 : N a m e > < d 1 p 1 : O b j e c t T y p e > E l e m e n t < / d 1 p 1 : O b j e c t T y p e > < d 1 p 1 : P a r e n t   z : R e f = " i 1 0 2 6 0 " / > < d 1 p 1 : U U I D > 8 5 6 0 2 2 8 5 - 4 9 c b - 4 4 7 5 - b 7 4 6 - 9 9 9 9 7 8 f d a 6 e e < / d 1 p 1 : U U I D > < d 1 p 1 : _ p r o p e r t i e s   z : I d = " i 1 0 2 8 7 "   i : t y p e = " d 1 p 1 : M D M P r o p e r t i e s " > < d 1 p 1 : P a r e n t   z : R e f = " i 1 0 2 8 6 " / > < d 1 p 1 : U U I D > f f 7 1 d 2 f a - a 3 4 7 - 4 3 b 3 - 9 f 3 e - e c e 7 a 2 c b a a 3 b < / d 1 p 1 : U U I D > < d 1 p 1 : _ e l e m e n t s > < d 2 : a n y T y p e   z : I d = " i 1 0 2 8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2 8 6 " / > < d 1 p 1 : U U I D > 6 f 3 d 7 5 3 d - 1 0 e 4 - 4 0 b 6 - a 5 7 b - a f f f 7 8 6 0 2 8 5 f < / d 1 p 1 : U U I D > < d 1 p 1 : C o n t a i n e r   z : R e f = " i 1 0 2 8 7 " / > < d 1 p 1 : V a l u e   i : t y p e = " d 1 : s t r i n g " > ' T 1 0 ' ! F : F 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8 9 " > < d 1 p 1 : U U I D > f 0 8 8 c c 9 8 - 1 4 5 d - 4 c 3 3 - a 2 f 5 - a f 6 b 9 4 0 6 7 6 7 1 < / d 1 p 1 : U U I D > < d 1 p 1 : _ e l e m e n t s > < d 2 : a n y T y p e   z : R e f = " i 1 0 2 8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2 9 0 "   i : t y p e = " d 1 p 1 : L a b e l " > < d 1 p 1 : P a r e n t   z : R e f = " i 1 0 2 8 6 " / > < d 1 p 1 : U U I D > a 7 1 0 e d 9 a - 8 2 f e - 4 1 6 3 - a 8 b 5 - b 9 4 5 3 1 4 b d e 0 f 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 E m p l o i   p r � c a i r e 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2 9 1 "   i : t y p e = " d 1 p 1 : E l e m e n t " > < d 1 p 1 : N a m e > E n & a m p ; 3 2 ; C D I < / d 1 p 1 : N a m e > < d 1 p 1 : O b j e c t T y p e > E l e m e n t < / d 1 p 1 : O b j e c t T y p e > < d 1 p 1 : P a r e n t   z : R e f = " i 1 0 2 6 0 " / > < d 1 p 1 : U U I D > 8 a 9 7 1 d 2 5 - c 4 3 0 - 4 4 3 3 - 9 6 d 0 - 5 7 2 5 1 5 6 1 3 b 0 5 < / d 1 p 1 : U U I D > < d 1 p 1 : _ p r o p e r t i e s   z : I d = " i 1 0 2 9 2 "   i : t y p e = " d 1 p 1 : M D M P r o p e r t i e s " > < d 1 p 1 : P a r e n t   z : R e f = " i 1 0 2 9 1 " / > < d 1 p 1 : U U I D > 3 b 8 0 8 2 0 5 - 9 7 4 b - 4 4 b d - a f 7 a - b 7 b c 9 9 5 6 3 9 0 2 < / d 1 p 1 : U U I D > < d 1 p 1 : _ e l e m e n t s > < d 2 : a n y T y p e   z : I d = " i 1 0 2 9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2 9 1 " / > < d 1 p 1 : U U I D > a 9 1 4 e 0 4 1 - 4 d 1 f - 4 d 6 1 - b 9 c 9 - 6 e 2 f b c 3 9 6 d 7 f < / d 1 p 1 : U U I D > < d 1 p 1 : C o n t a i n e r   z : R e f = " i 1 0 2 9 2 " / > < d 1 p 1 : V a l u e   i : t y p e = " d 1 : s t r i n g " > ' T 1 0 ' ! G : G 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9 4 " > < d 1 p 1 : U U I D > a f 7 0 9 a e 9 - 1 f 6 a - 4 0 c c - 8 6 2 a - 9 5 3 2 b f 7 7 1 2 5 f < / d 1 p 1 : U U I D > < d 1 p 1 : _ e l e m e n t s > < d 2 : a n y T y p e   z : R e f = " i 1 0 2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2 9 5 "   i : t y p e = " d 1 p 1 : L a b e l " > < d 1 p 1 : P a r e n t   z : R e f = " i 1 0 2 9 1 " / > < d 1 p 1 : U U I D > 2 a a 6 2 5 9 4 - c e f f - 4 6 f 7 - 8 f a e - 2 d 4 8 d 8 7 8 4 5 3 4 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 C D I 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2 9 6 "   i : t y p e = " d 1 p 1 : E l e m e n t " > < d 1 p 1 : N a m e > E n & a m p ; 3 2 ; C D D & a m p ; 3 2 ; & a m p ; 4 0 ; h o r s & a m p ; 3 2 ; s a i s o n n i e r & a m p ; 4 1 ; < / d 1 p 1 : N a m e > < d 1 p 1 : O b j e c t T y p e > E l e m e n t < / d 1 p 1 : O b j e c t T y p e > < d 1 p 1 : P a r e n t   z : R e f = " i 1 0 2 6 0 " / > < d 1 p 1 : U U I D > c b 9 5 4 c e 0 - b 8 0 3 - 4 7 0 2 - 8 2 a a - 7 d 4 c 7 e 6 b 7 0 c e < / d 1 p 1 : U U I D > < d 1 p 1 : _ p r o p e r t i e s   z : I d = " i 1 0 2 9 7 "   i : t y p e = " d 1 p 1 : M D M P r o p e r t i e s " > < d 1 p 1 : P a r e n t   z : R e f = " i 1 0 2 9 6 " / > < d 1 p 1 : U U I D > 3 5 3 4 1 8 6 c - 3 9 8 5 - 4 0 9 2 - b a 1 5 - 5 c e 4 4 6 1 8 8 4 b b < / d 1 p 1 : U U I D > < d 1 p 1 : _ e l e m e n t s > < d 2 : a n y T y p e   z : I d = " i 1 0 2 9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2 9 6 " / > < d 1 p 1 : U U I D > 6 0 1 4 7 6 f 9 - e d 3 8 - 4 1 3 9 - b 7 b b - 1 2 4 2 8 7 f f a 4 e a < / d 1 p 1 : U U I D > < d 1 p 1 : C o n t a i n e r   z : R e f = " i 1 0 2 9 7 " / > < d 1 p 1 : V a l u e   i : t y p e = " d 1 : s t r i n g " > ' T 1 0 ' ! H : H 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2 9 9 " > < d 1 p 1 : U U I D > 9 5 3 5 1 2 f 6 - d 2 1 f - 4 e 5 8 - b 4 4 e - 7 1 0 c 3 3 9 f 6 f 8 8 < / d 1 p 1 : U U I D > < d 1 p 1 : _ e l e m e n t s > < d 2 : a n y T y p e   z : R e f = " i 1 0 2 9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0 0 "   i : t y p e = " d 1 p 1 : L a b e l " > < d 1 p 1 : P a r e n t   z : R e f = " i 1 0 2 9 6 " / > < d 1 p 1 : U U I D > 4 2 1 1 0 0 1 a - 9 3 e 3 - 4 d e d - b f 7 a - 8 7 0 7 2 f e e b 8 a 7 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 C D D   ( h o r s   s a i s o n n i e r ) 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0 1 "   i : t y p e = " d 1 p 1 : E l e m e n t " > < d 1 p 1 : N a m e > E n & a m p ; 3 2 ; C D D & a m p ; 3 2 ; t r a v a i l l e u r & a m p ; 3 2 ; s a i s o n n i e r < / d 1 p 1 : N a m e > < d 1 p 1 : O b j e c t T y p e > E l e m e n t < / d 1 p 1 : O b j e c t T y p e > < d 1 p 1 : P a r e n t   z : R e f = " i 1 0 2 6 0 " / > < d 1 p 1 : U U I D > 6 2 a 3 7 d 8 4 - 6 0 0 e - 4 6 0 8 - 9 8 4 a - 5 5 e 6 b f b 7 5 c 1 6 < / d 1 p 1 : U U I D > < d 1 p 1 : _ p r o p e r t i e s   z : I d = " i 1 0 3 0 2 "   i : t y p e = " d 1 p 1 : M D M P r o p e r t i e s " > < d 1 p 1 : P a r e n t   z : R e f = " i 1 0 3 0 1 " / > < d 1 p 1 : U U I D > 3 4 f 9 4 f 2 f - 6 6 d 6 - 4 7 0 2 - 8 8 f f - 2 2 5 0 2 a 1 7 f 9 d b < / d 1 p 1 : U U I D > < d 1 p 1 : _ e l e m e n t s > < d 2 : a n y T y p e   z : I d = " i 1 0 3 0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0 1 " / > < d 1 p 1 : U U I D > 4 0 7 6 e 5 a b - 1 0 0 f - 4 e 1 7 - 8 5 6 2 - 6 e 8 2 0 e 6 e 4 2 a 4 < / d 1 p 1 : U U I D > < d 1 p 1 : C o n t a i n e r   z : R e f = " i 1 0 3 0 2 " / > < d 1 p 1 : V a l u e   i : t y p e = " d 1 : s t r i n g " > ' T 1 0 ' ! I : I 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0 4 " > < d 1 p 1 : U U I D > 9 4 f 0 d 2 d 3 - c 1 7 3 - 4 4 3 9 - 8 b 8 7 - b 5 1 9 8 0 1 e e 2 2 f < / d 1 p 1 : U U I D > < d 1 p 1 : _ e l e m e n t s > < d 2 : a n y T y p e   z : R e f = " i 1 0 3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0 5 "   i : t y p e = " d 1 p 1 : L a b e l " > < d 1 p 1 : P a r e n t   z : R e f = " i 1 0 3 0 1 " / > < d 1 p 1 : U U I D > 0 2 0 c f 0 e e - 4 b 2 5 - 4 8 2 d - a a d 6 - f 3 b 3 d b a c a b 2 c 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 C D D   t r a v a i l l e u r   s a i s o n n i e r 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0 6 "   i : t y p e = " d 1 p 1 : E l e m e n t " > < d 1 p 1 : N a m e > E n & a m p ; 3 2 ; i n t & a m p ; 2 3 3 ; r i m < / d 1 p 1 : N a m e > < d 1 p 1 : O b j e c t T y p e > E l e m e n t < / d 1 p 1 : O b j e c t T y p e > < d 1 p 1 : P a r e n t   z : R e f = " i 1 0 2 6 0 " / > < d 1 p 1 : U U I D > f b 7 b b 6 2 7 - 0 9 8 e - 4 5 c 7 - 8 e e a - 1 c 3 9 8 5 e 5 7 3 2 c < / d 1 p 1 : U U I D > < d 1 p 1 : _ p r o p e r t i e s   z : I d = " i 1 0 3 0 7 "   i : t y p e = " d 1 p 1 : M D M P r o p e r t i e s " > < d 1 p 1 : P a r e n t   z : R e f = " i 1 0 3 0 6 " / > < d 1 p 1 : U U I D > 0 0 e a 9 0 7 0 - 8 d a c - 4 1 9 7 - b 0 0 9 - 4 f 0 0 a 7 b b 9 a 9 a < / d 1 p 1 : U U I D > < d 1 p 1 : _ e l e m e n t s > < d 2 : a n y T y p e   z : I d = " i 1 0 3 0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0 6 " / > < d 1 p 1 : U U I D > 0 9 7 6 6 6 c c - c c e f - 4 2 2 5 - 8 6 2 8 - 1 7 e d 3 4 2 7 9 b 3 b < / d 1 p 1 : U U I D > < d 1 p 1 : C o n t a i n e r   z : R e f = " i 1 0 3 0 7 " / > < d 1 p 1 : V a l u e   i : t y p e = " d 1 : s t r i n g " > ' T 1 0 ' ! J : J 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0 9 " > < d 1 p 1 : U U I D > 4 0 4 5 b 4 5 0 - e e 0 4 - 4 3 f 4 - a 3 a a - 5 c 9 1 0 8 d 7 c 8 f 1 < / d 1 p 1 : U U I D > < d 1 p 1 : _ e l e m e n t s > < d 2 : a n y T y p e   z : R e f = " i 1 0 3 0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1 0 "   i : t y p e = " d 1 p 1 : L a b e l " > < d 1 p 1 : P a r e n t   z : R e f = " i 1 0 3 0 6 " / > < d 1 p 1 : U U I D > a 2 5 9 6 7 a 1 - 5 e 3 f - 4 a e 9 - 9 2 1 9 - b 2 3 d a 3 7 d 7 e 0 7 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 i n t � r i m 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1 1 "   i : t y p e = " d 1 p 1 : E l e m e n t " > < d 1 p 1 : N a m e > E n & a m p ; 3 2 ; c o n t r a t & a m p ; 3 2 ; a i d & a m p ; 2 3 3 ; & a m p ; 3 2 ; & a m p ; 4 0 ; C o n t r a t & a m p ; 3 2 ; d & a m p ; 3 9 ; A v e n i r & a m p ; 4 4 ; & a m p ; 3 2 ; C U I & a m p ; 4 4 ; & a m p ; 3 2 ; C T P & a m p ; 4 4 ; & a m p ; 3 2 ; C N E & a m p ; 4 4 ; & a m p ; 3 2 ; e t c & a m p ; 4 6 ; & a m p ; 4 1 ; < / d 1 p 1 : N a m e > < d 1 p 1 : O b j e c t T y p e > E l e m e n t < / d 1 p 1 : O b j e c t T y p e > < d 1 p 1 : P a r e n t   z : R e f = " i 1 0 2 6 0 " / > < d 1 p 1 : U U I D > c 8 4 6 b 3 a 4 - 3 8 7 1 - 4 c a d - 8 7 4 2 - 5 6 1 6 4 f 7 a 7 1 1 5 < / d 1 p 1 : U U I D > < d 1 p 1 : _ p r o p e r t i e s   z : I d = " i 1 0 3 1 2 "   i : t y p e = " d 1 p 1 : M D M P r o p e r t i e s " > < d 1 p 1 : P a r e n t   z : R e f = " i 1 0 3 1 1 " / > < d 1 p 1 : U U I D > d 7 6 2 2 8 1 2 - e 8 7 0 - 4 0 8 f - 9 4 8 c - 8 8 6 9 f 3 9 a c 5 c 7 < / d 1 p 1 : U U I D > < d 1 p 1 : _ e l e m e n t s > < d 2 : a n y T y p e   z : I d = " i 1 0 3 1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1 1 " / > < d 1 p 1 : U U I D > e b f 9 c 5 c 0 - b e c 6 - 4 2 2 8 - 9 c 9 f - 2 5 1 2 a 4 8 b 1 b 2 2 < / d 1 p 1 : U U I D > < d 1 p 1 : C o n t a i n e r   z : R e f = " i 1 0 3 1 2 " / > < d 1 p 1 : V a l u e   i : t y p e = " d 1 : s t r i n g " > ' T 1 0 ' ! K : K 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1 4 " > < d 1 p 1 : U U I D > a 3 1 0 9 4 1 f - 1 1 a e - 4 2 e 7 - 9 3 b b - 3 b 9 9 6 2 e 1 e 5 3 9 < / d 1 p 1 : U U I D > < d 1 p 1 : _ e l e m e n t s > < d 2 : a n y T y p e   z : R e f = " i 1 0 3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1 5 "   i : t y p e = " d 1 p 1 : L a b e l " > < d 1 p 1 : P a r e n t   z : R e f = " i 1 0 3 1 1 " / > < d 1 p 1 : U U I D > 8 a 4 b a 4 1 5 - 5 7 4 e - 4 6 0 6 - a 6 b e - 0 b f 1 3 e e 6 d b 5 2 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 c o n t r a t   a i d �   ( C o n t r a t   d ' A v e n i r ,   C U I ,   C T P ,   C N E ,   e t c . ) 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1 6 "   i : t y p e = " d 1 p 1 : E l e m e n t " > < d 1 p 1 : N a m e > E n & a m p ; 3 2 ; f o r m a t i o n & a m p ; 3 2 ; & a m p ; 4 0 ; d o n t & a m p ; 3 2 ; a l t e r n a n c e & a m p ; 4 1 ; < / d 1 p 1 : N a m e > < d 1 p 1 : O b j e c t T y p e > E l e m e n t < / d 1 p 1 : O b j e c t T y p e > < d 1 p 1 : P a r e n t   z : R e f = " i 1 0 2 6 0 " / > < d 1 p 1 : U U I D > 3 b a 6 a 0 2 c - 0 e d f - 4 e 5 8 - a 9 3 1 - 1 a 0 4 d 3 c a 1 f e 7 < / d 1 p 1 : U U I D > < d 1 p 1 : _ p r o p e r t i e s   z : I d = " i 1 0 3 1 7 "   i : t y p e = " d 1 p 1 : M D M P r o p e r t i e s " > < d 1 p 1 : P a r e n t   z : R e f = " i 1 0 3 1 6 " / > < d 1 p 1 : U U I D > 8 7 3 5 f e 5 d - 4 0 8 0 - 4 2 b 9 - 9 0 3 e - f 3 b 4 2 2 f 2 4 c a d < / d 1 p 1 : U U I D > < d 1 p 1 : _ e l e m e n t s > < d 2 : a n y T y p e   z : I d = " i 1 0 3 1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1 6 " / > < d 1 p 1 : U U I D > 1 b d 9 f 7 2 c - 1 c 2 3 - 4 3 5 a - a d 7 6 - 9 a 2 5 e 6 2 f 0 1 e 1 < / d 1 p 1 : U U I D > < d 1 p 1 : C o n t a i n e r   z : R e f = " i 1 0 3 1 7 " / > < d 1 p 1 : V a l u e   i : t y p e = " d 1 : s t r i n g " > ' T 1 0 ' ! L : L 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1 9 " > < d 1 p 1 : U U I D > c 3 d 8 7 c 6 1 - 7 b 2 2 - 4 c 5 9 - 9 3 b 2 - 6 0 9 4 1 7 6 5 5 5 2 e < / d 1 p 1 : U U I D > < d 1 p 1 : _ e l e m e n t s > < d 2 : a n y T y p e   z : R e f = " i 1 0 3 1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2 0 "   i : t y p e = " d 1 p 1 : L a b e l " > < d 1 p 1 : P a r e n t   z : R e f = " i 1 0 3 1 6 " / > < d 1 p 1 : U U I D > e 7 8 2 9 7 8 8 - 5 4 5 3 - 4 5 b a - 9 6 6 0 - 5 1 6 7 f 4 c 4 9 d 4 6 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 f o r m a t i o n   ( d o n t   a l t e r n a n c e ) 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2 1 "   i : t y p e = " d 1 p 1 : E l e m e n t " > < d 1 p 1 : N a m e > E n & a m p ; 3 2 ; r e c h e r c h e & a m p ; 3 2 ; d & a m p ; 3 9 ; e m p l o i & a m p ; 3 2 ; s u i t e & a m p ; 3 2 ; & a m p ; 2 2 4 ; & a m p ; 3 2 ; u n e & a m p ; 3 2 ; d & a m p ; 2 3 3 ; m i s s i o n < / d 1 p 1 : N a m e > < d 1 p 1 : O b j e c t T y p e > E l e m e n t < / d 1 p 1 : O b j e c t T y p e > < d 1 p 1 : P a r e n t   z : R e f = " i 1 0 2 6 0 " / > < d 1 p 1 : U U I D > 4 a f 1 8 2 0 6 - 6 3 5 5 - 4 b 0 1 - a f 1 8 - 4 d 6 6 8 2 1 2 3 d 1 a < / d 1 p 1 : U U I D > < d 1 p 1 : _ p r o p e r t i e s   z : I d = " i 1 0 3 2 2 "   i : t y p e = " d 1 p 1 : M D M P r o p e r t i e s " > < d 1 p 1 : P a r e n t   z : R e f = " i 1 0 3 2 1 " / > < d 1 p 1 : U U I D > 9 6 1 6 e 3 a 5 - 7 5 3 c - 4 b 7 d - 9 5 b 6 - b 9 3 7 a 9 3 9 b c 5 1 < / d 1 p 1 : U U I D > < d 1 p 1 : _ e l e m e n t s > < d 2 : a n y T y p e   z : I d = " i 1 0 3 2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2 1 " / > < d 1 p 1 : U U I D > 9 f b 7 0 0 2 8 - 4 1 d a - 4 d a d - b 7 8 4 - a 3 0 7 7 8 e b 2 7 f d < / d 1 p 1 : U U I D > < d 1 p 1 : C o n t a i n e r   z : R e f = " i 1 0 3 2 2 " / > < d 1 p 1 : V a l u e   i : t y p e = " d 1 : s t r i n g " > ' T 1 0 ' ! M : M 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2 4 " > < d 1 p 1 : U U I D > a 9 d 8 9 7 2 1 - 1 a 3 3 - 4 3 d c - 8 5 9 0 - f 7 1 3 8 5 d 7 7 e 0 6 < / d 1 p 1 : U U I D > < d 1 p 1 : _ e l e m e n t s > < d 2 : a n y T y p e   z : R e f = " i 1 0 3 2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2 5 "   i : t y p e = " d 1 p 1 : L a b e l " > < d 1 p 1 : P a r e n t   z : R e f = " i 1 0 3 2 1 " / > < d 1 p 1 : U U I D > f 9 b e 1 4 6 7 - d a 7 5 - 4 8 a 3 - b 7 8 1 - b 7 f d 5 c 2 3 0 b 5 5 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 r e c h e r c h e   d ' e m p l o i   s u i t e   �   u n e   d � m i s s i o n 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2 6 "   i : t y p e = " d 1 p 1 : E l e m e n t " > < d 1 p 1 : N a m e > E n & a m p ; 3 2 ; r e c h e r c h e & a m p ; 3 2 ; d & a m p ; 3 9 ; e m p l o i & a m p ; 3 2 ; s u i t e & a m p ; 3 2 ; & a m p ; 2 2 4 ; & a m p ; 3 2 ; u n & a m p ; 3 2 ; l i c e n c i e m e n t & a m p ; 4 4 ; & a m p ; 3 2 ; o u & a m p ; 3 2 ; f i n & a m p ; 3 2 ; d e & a m p ; 3 2 ; c o n t r a t & a m p ; 3 2 ; o u & a m p ; 3 2 ; d e & a m p ; 3 2 ; m i s s i o n < / d 1 p 1 : N a m e > < d 1 p 1 : O b j e c t T y p e > E l e m e n t < / d 1 p 1 : O b j e c t T y p e > < d 1 p 1 : P a r e n t   z : R e f = " i 1 0 2 6 0 " / > < d 1 p 1 : U U I D > 0 e 5 8 1 7 b b - d c a e - 4 9 0 8 - 8 0 d 8 - e 8 4 b e d 3 7 b 6 7 b < / d 1 p 1 : U U I D > < d 1 p 1 : _ p r o p e r t i e s   z : I d = " i 1 0 3 2 7 "   i : t y p e = " d 1 p 1 : M D M P r o p e r t i e s " > < d 1 p 1 : P a r e n t   z : R e f = " i 1 0 3 2 6 " / > < d 1 p 1 : U U I D > a e 6 a d 1 0 4 - e c a c - 4 7 2 f - b a a 7 - 5 0 3 7 4 b a 6 e 1 0 c < / d 1 p 1 : U U I D > < d 1 p 1 : _ e l e m e n t s > < d 2 : a n y T y p e   z : I d = " i 1 0 3 2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2 6 " / > < d 1 p 1 : U U I D > 0 2 f 4 8 f 1 f - b 6 c f - 4 2 c 2 - a 0 f 5 - e 8 7 6 a f 2 0 3 a e b < / d 1 p 1 : U U I D > < d 1 p 1 : C o n t a i n e r   z : R e f = " i 1 0 3 2 7 " / > < d 1 p 1 : V a l u e   i : t y p e = " d 1 : s t r i n g " > ' T 1 0 ' ! N : N 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2 9 " > < d 1 p 1 : U U I D > a f a 2 d 3 c 5 - 7 9 8 b - 4 b 1 b - b 2 d 2 - 3 e 0 9 8 d 9 0 5 3 a e < / d 1 p 1 : U U I D > < d 1 p 1 : _ e l e m e n t s > < d 2 : a n y T y p e   z : R e f = " i 1 0 3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3 0 "   i : t y p e = " d 1 p 1 : L a b e l " > < d 1 p 1 : P a r e n t   z : R e f = " i 1 0 3 2 6 " / > < d 1 p 1 : U U I D > d 5 8 5 b 8 7 d - 6 9 a 0 - 4 6 1 1 - 9 5 7 6 - 2 7 f a c 4 4 9 5 2 a 5 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 r e c h e r c h e   d ' e m p l o i   s u i t e   �   u n   l i c e n c i e m e n t ,   o u   f i n   d e   c o n t r a t   o u   d e   m i s s i o n 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3 1 "   i : t y p e = " d 1 p 1 : E l e m e n t " > < d 1 p 1 : N a m e > I n d & a m p ; 2 3 3 ; p e n d a n t & a m p ; 4 4 ; & a m p ; 3 2 ; c h e f & a m p ; 3 2 ; d & a m p ; 3 9 ; e n t r e p r i s e & a m p ; 4 4 ; & a m p ; 3 2 ; e n & a m p ; 3 2 ; c r & a m p ; 2 3 3 ; a t i o n & a m p ; 3 2 ; d & a m p ; 3 9 ; e n t r e p r i s e < / d 1 p 1 : N a m e > < d 1 p 1 : O b j e c t T y p e > E l e m e n t < / d 1 p 1 : O b j e c t T y p e > < d 1 p 1 : P a r e n t   z : R e f = " i 1 0 2 6 0 " / > < d 1 p 1 : U U I D > 0 e a 9 d 6 0 5 - 3 f 4 6 - 4 7 9 e - a 8 f 8 - a d 7 9 b b c 0 7 a 2 a < / d 1 p 1 : U U I D > < d 1 p 1 : _ p r o p e r t i e s   z : I d = " i 1 0 3 3 2 "   i : t y p e = " d 1 p 1 : M D M P r o p e r t i e s " > < d 1 p 1 : P a r e n t   z : R e f = " i 1 0 3 3 1 " / > < d 1 p 1 : U U I D > 0 4 b c 2 4 0 8 - 3 f a f - 4 d f 3 - b 6 e 3 - d 3 0 b a f a b f c 3 e < / d 1 p 1 : U U I D > < d 1 p 1 : _ e l e m e n t s > < d 2 : a n y T y p e   z : I d = " i 1 0 3 3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3 1 " / > < d 1 p 1 : U U I D > d 8 e 6 4 c 4 1 - c 3 b 9 - 4 2 6 e - b 4 7 d - 7 9 8 8 3 0 6 6 e 0 3 c < / d 1 p 1 : U U I D > < d 1 p 1 : C o n t a i n e r   z : R e f = " i 1 0 3 3 2 " / > < d 1 p 1 : V a l u e   i : t y p e = " d 1 : s t r i n g " > ' T 1 0 ' ! O : O 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3 4 " > < d 1 p 1 : U U I D > c 3 9 5 1 e a 6 - f b 8 1 - 4 a a 6 - b 6 5 b - 2 f 2 b e 1 8 8 9 4 6 8 < / d 1 p 1 : U U I D > < d 1 p 1 : _ e l e m e n t s > < d 2 : a n y T y p e   z : R e f = " i 1 0 3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3 5 "   i : t y p e = " d 1 p 1 : L a b e l " > < d 1 p 1 : P a r e n t   z : R e f = " i 1 0 3 3 1 " / > < d 1 p 1 : U U I D > c 5 5 f e 3 6 0 - c a 6 7 - 4 d 0 0 - a 1 6 e - c c 4 c 2 8 5 1 d 9 f c 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 I n d � p e n d a n t ,   c h e f   d ' e n t r e p r i s e ,   e n   c r � a t i o n 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3 6 "   i : t y p e = " d 1 p 1 : E l e m e n t " > < d 1 p 1 : N a m e > E n & a m p ; 3 2 ; c o n g & a m p ; 2 3 3 ; & a m p ; 3 2 ; l o n g u e & a m p ; 3 2 ; d u r & a m p ; 2 3 3 ; e & a m p ; 3 2 ; & a m p ; 4 0 ; m a t e r n i t & a m p ; 2 3 3 ; & a m p ; 4 4 ; & a m p ; 3 2 ; e t c & a m p ; 4 6 ; & a m p ; 4 1 ; < / d 1 p 1 : N a m e > < d 1 p 1 : O b j e c t T y p e > E l e m e n t < / d 1 p 1 : O b j e c t T y p e > < d 1 p 1 : P a r e n t   z : R e f = " i 1 0 2 6 0 " / > < d 1 p 1 : U U I D > b 3 9 9 4 c 4 4 - e d f 3 - 4 9 0 f - 9 b 1 a - 9 9 6 9 5 f 3 e f c 9 c < / d 1 p 1 : U U I D > < d 1 p 1 : _ p r o p e r t i e s   z : I d = " i 1 0 3 3 7 "   i : t y p e = " d 1 p 1 : M D M P r o p e r t i e s " > < d 1 p 1 : P a r e n t   z : R e f = " i 1 0 3 3 6 " / > < d 1 p 1 : U U I D > 9 d 5 c 9 3 1 5 - e d 2 c - 4 1 a 1 - 9 d 3 c - 5 0 8 d c 7 3 4 5 2 6 d < / d 1 p 1 : U U I D > < d 1 p 1 : _ e l e m e n t s > < d 2 : a n y T y p e   z : I d = " i 1 0 3 3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3 6 " / > < d 1 p 1 : U U I D > 9 d 1 f 9 c b 8 - 1 5 8 0 - 4 d b c - 8 b d 8 - b 0 e b 7 c e 1 8 2 1 8 < / d 1 p 1 : U U I D > < d 1 p 1 : C o n t a i n e r   z : R e f = " i 1 0 3 3 7 " / > < d 1 p 1 : V a l u e   i : t y p e = " d 1 : s t r i n g " > ' T 1 0 ' ! P : P 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3 9 " > < d 1 p 1 : U U I D > f 8 8 9 2 f b a - 1 9 d 2 - 4 5 5 6 - b 4 b c - e 4 4 c e 3 1 b b 8 b f < / d 1 p 1 : U U I D > < d 1 p 1 : _ e l e m e n t s > < d 2 : a n y T y p e   z : R e f = " i 1 0 3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4 0 "   i : t y p e = " d 1 p 1 : L a b e l " > < d 1 p 1 : P a r e n t   z : R e f = " i 1 0 3 3 6 " / > < d 1 p 1 : U U I D > e 1 b 0 f 1 a 6 - 8 e 0 b - 4 2 a 9 - 9 0 4 a - 7 6 e 5 7 4 a b 6 0 e e 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  c o n g �   l o n g u e   d u r � e   ( m a t e r n i t � ,   e t c . ) 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4 1 "   i : t y p e = " d 1 p 1 : E l e m e n t " > < d 1 p 1 : N a m e > A u t r e < / d 1 p 1 : N a m e > < d 1 p 1 : O b j e c t T y p e > E l e m e n t < / d 1 p 1 : O b j e c t T y p e > < d 1 p 1 : P a r e n t   z : R e f = " i 1 0 2 6 0 " / > < d 1 p 1 : U U I D > 2 5 a 9 2 5 e 3 - e 6 3 8 - 4 f 8 3 - a 3 a e - 6 8 9 7 3 2 9 8 1 8 a e < / d 1 p 1 : U U I D > < d 1 p 1 : _ p r o p e r t i e s   z : I d = " i 1 0 3 4 2 "   i : t y p e = " d 1 p 1 : M D M P r o p e r t i e s " > < d 1 p 1 : P a r e n t   z : R e f = " i 1 0 3 4 1 " / > < d 1 p 1 : U U I D > 5 f 2 a 0 9 d 1 - 6 7 5 2 - 4 d 2 e - b 0 5 c - a 5 f 0 7 3 1 c 7 9 3 3 < / d 1 p 1 : U U I D > < d 1 p 1 : _ e l e m e n t s > < d 2 : a n y T y p e   z : I d = " i 1 0 3 4 3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4 1 " / > < d 1 p 1 : U U I D > 8 c 6 2 e 1 7 e - 9 a 6 1 - 4 6 6 1 - 9 5 5 2 - 5 8 6 a 6 6 b b 2 3 6 1 < / d 1 p 1 : U U I D > < d 1 p 1 : C o n t a i n e r   z : R e f = " i 1 0 3 4 2 " / > < d 1 p 1 : V a l u e   i : t y p e = " d 1 : s t r i n g " > ' T 1 0 ' ! Q : Q 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4 4 " > < d 1 p 1 : U U I D > 0 b 1 c a 3 6 b - 1 7 3 3 - 4 e 2 5 - 9 8 5 5 - e a c b 9 8 c 9 0 0 a 0 < / d 1 p 1 : U U I D > < d 1 p 1 : _ e l e m e n t s > < d 2 : a n y T y p e   z : R e f = " i 1 0 3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4 5 "   i : t y p e = " d 1 p 1 : L a b e l " > < d 1 p 1 : P a r e n t   z : R e f = " i 1 0 3 4 1 " / > < d 1 p 1 : U U I D > 1 1 3 8 7 d 9 c - f 5 4 0 - 4 d b 5 - 9 8 f d - 1 e 2 a 2 8 a a 6 8 1 3 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 A u t r e 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4 6 "   i : t y p e = " d 1 p 1 : E l e m e n t " > < d 1 p 1 : N a m e > N o & a m p ; 3 2 ; r e p & a m p ; 4 6 ; < / d 1 p 1 : N a m e > < d 1 p 1 : O b j e c t T y p e > E l e m e n t < / d 1 p 1 : O b j e c t T y p e > < d 1 p 1 : P a r e n t   z : R e f = " i 1 0 2 6 0 " / > < d 1 p 1 : U U I D > 5 c 4 0 9 4 b e - 5 2 d c - 4 2 3 2 - 8 5 e 5 - b 0 6 5 a f b 3 a 0 7 8 < / d 1 p 1 : U U I D > < d 1 p 1 : _ p r o p e r t i e s   z : I d = " i 1 0 3 4 7 "   i : t y p e = " d 1 p 1 : M D M P r o p e r t i e s " > < d 1 p 1 : P a r e n t   z : R e f = " i 1 0 3 4 6 " / > < d 1 p 1 : U U I D > 7 a 4 3 6 a e e - 6 6 c d - 4 b a 7 - 9 1 3 5 - 5 2 8 1 b 8 2 5 c 7 e a < / d 1 p 1 : U U I D > < d 1 p 1 : _ e l e m e n t s > < d 2 : a n y T y p e   z : I d = " i 1 0 3 4 8 "   i : t y p e = " d 1 p 1 : M D M P r o p e r t y " > < d 1 p 1 : N a m e > _ & a m p ; 3 9 ; & a m p ; 9 1 ; T r i s & a m p ; 3 2 ; & a m p ; 2 2 4 ; & a m p ; 3 2 ; j o u r & a m p ; 3 2 ; c o m p l e t & a m p ; 3 2 ; 2 & a m p ; 4 6 ; x l s & a m p ; 9 3 ; T 1 0 & a m p ; 3 9 ; < / d 1 p 1 : N a m e > < d 1 p 1 : P a r e n t   z : R e f = " i 1 0 3 4 6 " / > < d 1 p 1 : U U I D > 6 e b 0 4 e 7 f - 6 6 4 c - 4 6 1 6 - a 8 f f - 9 4 0 5 d 1 e 7 2 b b 7 < / d 1 p 1 : U U I D > < d 1 p 1 : C o n t a i n e r   z : R e f = " i 1 0 3 4 7 " / > < d 1 p 1 : V a l u e   i : t y p e = " d 1 : s t r i n g " > ' T 1 0 ' ! R : R 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4 9 " > < d 1 p 1 : U U I D > 7 a 6 1 e d d 8 - e 6 c 8 - 4 b 8 f - a 8 d d - 9 6 8 8 4 d b c d 6 b f < / d 1 p 1 : U U I D > < d 1 p 1 : _ e l e m e n t s > < d 2 : a n y T y p e   z : R e f = " i 1 0 3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2 6 5 " / > < d 1 p 1 : _ l a b e l s > < d 2 : K e y V a l u e O f s t r i n g a n y T y p e > < d 2 : K e y > L a b e l < / d 2 : K e y > < d 2 : V a l u e   z : I d = " i 1 0 3 5 0 "   i : t y p e = " d 1 p 1 : L a b e l " > < d 1 p 1 : P a r e n t   z : R e f = " i 1 0 3 4 6 " / > < d 1 p 1 : U U I D > f a 2 c 3 2 1 9 - 2 c a f - 4 a 1 7 - b 1 4 7 - 0 a e b a 5 c 9 1 a 3 3 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5 1 " > < d 1 p 1 : U U I D > e 2 d 4 2 3 2 c - 6 9 7 8 - 4 b 5 1 - 9 0 2 e - 4 c c 5 f c 3 3 a f f 3 < / d 1 p 1 : U U I D > < d 1 p 1 : _ e l e m e n t s > < d 2 : a n y T y p e   z : R e f = " i 1 0 2 6 6 " / > < d 2 : a n y T y p e   z : R e f = " i 1 0 2 7 1 " / > < d 2 : a n y T y p e   z : R e f = " i 1 0 2 7 6 " / > < d 2 : a n y T y p e   z : R e f = " i 1 0 2 8 1 " / > < d 2 : a n y T y p e   z : R e f = " i 1 0 2 8 6 " / > < d 2 : a n y T y p e   z : R e f = " i 1 0 2 9 1 " / > < d 2 : a n y T y p e   z : R e f = " i 1 0 2 9 6 " / > < d 2 : a n y T y p e   z : R e f = " i 1 0 3 0 1 " / > < d 2 : a n y T y p e   z : R e f = " i 1 0 3 0 6 " / > < d 2 : a n y T y p e   z : R e f = " i 1 0 3 1 1 " / > < d 2 : a n y T y p e   z : R e f = " i 1 0 3 1 6 " / > < d 2 : a n y T y p e   z : R e f = " i 1 0 3 2 1 " / > < d 2 : a n y T y p e   z : R e f = " i 1 0 3 2 6 " / > < d 2 : a n y T y p e   z : R e f = " i 1 0 3 3 1 " / > < d 2 : a n y T y p e   z : R e f = " i 1 0 3 3 6 " / > < d 2 : a n y T y p e   z : R e f = " i 1 0 3 4 1 " / > < d 2 : a n y T y p e   z : R e f = " i 1 0 3 4 6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3 5 2 "   i : t y p e = " d 1 p 1 : V a r i a b l e " > < d 1 p 1 : N a m e > q 1 0 & a m p ; 3 2 ; T o u j o u r s & a m p ; 3 2 ; a u & a m p ; 3 2 ; m o i s & a m p ; 3 2 ; d e & a m p ; 3 2 ; & a m p ; 4 4 ; & a m p ; 3 2 ; a v i e z & a m p ; 4 5 ; v o u s & a m p ; 3 2 ; u n e & a m p ; 3 2 ; a c t i v i t & a m p ; 2 3 3 ; & a m p ; 3 2 ; p r o f e s s i o n n e l l e & a m p ; 3 2 ; s e c o n d a i r e & a m p ; 3 2 ; & a m p ; 6 3 ; < / d 1 p 1 : N a m e > < d 1 p 1 : O b j e c t T y p e > V a r i a b l e < / d 1 p 1 : O b j e c t T y p e > < d 1 p 1 : P a r e n t   z : R e f = " i 9 5 " / > < d 1 p 1 : U U I D > c 4 3 c 2 4 2 2 - 7 b 1 6 - 4 e a 7 - 9 4 3 1 - 4 c 3 9 3 f f a 9 3 d d < / d 1 p 1 : U U I D > < d 1 p 1 : _ p r o p e r t i e s   z : I d = " i 1 0 3 5 3 "   i : t y p e = " d 1 p 1 : M D M P r o p e r t i e s " > < d 1 p 1 : P a r e n t   z : R e f = " i 1 0 3 5 2 " / > < d 1 p 1 : U U I D > 0 6 0 8 0 d f d - 1 5 7 5 - 4 f 5 9 - 9 a 8 d - 4 3 d 4 1 5 6 3 4 9 0 e < / d 1 p 1 : U U I D > < d 1 p 1 : _ e l e m e n t s > < d 2 : a n y T y p e   z : I d = " i 1 0 3 5 4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0 3 5 2 " / > < d 1 p 1 : U U I D > e c 0 4 3 7 8 e - 1 7 f 0 - 4 7 f b - a 3 a 2 - 1 9 2 9 a 3 4 6 5 3 c 1 < / d 1 p 1 : U U I D > < d 1 p 1 : C o n t a i n e r   z : R e f = " i 1 0 3 5 3 " / > < d 1 p 1 : V a l u e   i : t y p e = " d 1 : s t r i n g " > ' T 1 1 ' ! 1 : 2 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5 5 " > < d 1 p 1 : U U I D > 8 8 6 0 3 d 8 d - 8 8 c d - 4 6 c f - 9 0 7 2 - 2 c 1 6 5 8 b 4 4 c 2 d < / d 1 p 1 : U U I D > < d 1 p 1 : _ e l e m e n t s > < d 2 : a n y T y p e   z : R e f = " i 1 0 3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3 5 6 "   i : t y p e = " d 1 p 1 : L a b e l " > < d 1 p 1 : P a r e n t   z : R e f = " i 1 0 3 5 2 " / > < d 1 p 1 : U U I D > 8 7 e 4 d c d 4 - e 9 f f - 4 0 0 f - 9 9 2 7 - e c 5 3 6 6 1 4 2 f 4 5 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 q 1 0   T o u j o u r s   a u   m o i s   d e   ,   a v i e z - v o u s   u n e   a c t i v i t �   p r o f e s s i o n n e l l e   s e c o n d a i r e 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3 5 7 "   i : t y p e = " d 1 p 1 : E l e m e n t s " > < d 1 p 1 : P a r e n t   z : R e f = " i 1 0 3 5 2 " / > < d 1 p 1 : U U I D > 1 d 9 d b d 9 8 - a 0 2 4 - 4 5 3 3 - 8 3 d b - 7 5 8 5 c c 0 3 e 1 9 2 < / d 1 p 1 : U U I D > < d 1 p 1 : _ e l e m e n t s > < d 2 : a n y T y p e   z : I d = " i 1 0 3 5 8 "   i : t y p e = " d 1 p 1 : E l e m e n t " > < d 1 p 1 : N a m e > B A S E < / d 1 p 1 : N a m e > < d 1 p 1 : O b j e c t T y p e > E l e m e n t < / d 1 p 1 : O b j e c t T y p e > < d 1 p 1 : P a r e n t   z : R e f = " i 1 0 3 5 2 " / > < d 1 p 1 : U U I D > 4 9 0 3 b a 0 6 - 1 7 b f - 4 4 6 5 - 9 d 9 c - d 0 1 a f a c 7 9 c 5 3 < / d 1 p 1 : U U I D > < d 1 p 1 : _ p r o p e r t i e s   z : I d = " i 1 0 3 5 9 "   i : t y p e = " d 1 p 1 : M D M P r o p e r t i e s " > < d 1 p 1 : P a r e n t   z : R e f = " i 1 0 3 5 8 " / > < d 1 p 1 : U U I D > b 6 c 8 4 0 f d - 1 5 5 f - 4 5 e 1 - a c c 3 - 0 2 0 b 2 8 8 4 2 b 1 d < / d 1 p 1 : U U I D > < d 1 p 1 : _ e l e m e n t s > < d 2 : a n y T y p e   z : I d = " i 1 0 3 6 0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0 3 5 8 " / > < d 1 p 1 : U U I D > 4 c 5 2 4 5 1 6 - 8 c b 0 - 4 c b 5 - 9 5 5 b - 1 5 7 7 c 6 2 f b 0 f b < / d 1 p 1 : U U I D > < d 1 p 1 : C o n t a i n e r   z : R e f = " i 1 0 3 5 9 " / > < d 1 p 1 : V a l u e   i : t y p e = " d 1 : s t r i n g " > ' T 1 1 ' ! B : B 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6 1 " > < d 1 p 1 : U U I D > c c 9 3 2 e a 7 - 2 3 3 5 - 4 f b 1 - 9 7 2 b - 9 1 e f b 5 c 4 2 0 c b < / d 1 p 1 : U U I D > < d 1 p 1 : _ e l e m e n t s > < d 2 : a n y T y p e   z : R e f = " i 1 0 3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3 5 7 " / > < d 1 p 1 : _ l a b e l s > < d 2 : K e y V a l u e O f s t r i n g a n y T y p e > < d 2 : K e y > L a b e l < / d 2 : K e y > < d 2 : V a l u e   z : I d = " i 1 0 3 6 2 "   i : t y p e = " d 1 p 1 : L a b e l " > < d 1 p 1 : P a r e n t   z : R e f = " i 1 0 3 5 8 " / > < d 1 p 1 : U U I D > 4 e 9 6 0 9 e 8 - 0 e a c - 4 0 d b - a 5 a 4 - 3 0 f 4 f 6 a 2 b c d 5 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3 6 3 "   i : t y p e = " d 1 p 1 : E l e m e n t " > < d 1 p 1 : N a m e > O u i < / d 1 p 1 : N a m e > < d 1 p 1 : O b j e c t T y p e > E l e m e n t < / d 1 p 1 : O b j e c t T y p e > < d 1 p 1 : P a r e n t   z : R e f = " i 1 0 3 5 2 " / > < d 1 p 1 : U U I D > e 1 b 1 f 6 d 9 - 9 a a 1 - 4 e 9 7 - 9 c 5 9 - e 0 1 3 a 4 3 9 d 7 0 f < / d 1 p 1 : U U I D > < d 1 p 1 : _ p r o p e r t i e s   z : I d = " i 1 0 3 6 4 "   i : t y p e = " d 1 p 1 : M D M P r o p e r t i e s " > < d 1 p 1 : P a r e n t   z : R e f = " i 1 0 3 6 3 " / > < d 1 p 1 : U U I D > 4 1 8 0 8 4 4 a - 4 7 2 e - 4 c 2 1 - a 2 e a - e 5 0 7 3 7 8 a 5 1 5 1 < / d 1 p 1 : U U I D > < d 1 p 1 : _ e l e m e n t s > < d 2 : a n y T y p e   z : I d = " i 1 0 3 6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0 3 6 3 " / > < d 1 p 1 : U U I D > 5 a 9 f 4 3 3 3 - d b a 6 - 4 d 0 f - 9 3 b 6 - 0 4 0 b c 3 a d 2 2 5 9 < / d 1 p 1 : U U I D > < d 1 p 1 : C o n t a i n e r   z : R e f = " i 1 0 3 6 4 " / > < d 1 p 1 : V a l u e   i : t y p e = " d 1 : s t r i n g " > ' T 1 1 ' ! C : C 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6 6 " > < d 1 p 1 : U U I D > d 9 a a b 2 e 9 - 0 f 1 2 - 4 5 6 3 - a b 7 f - d 6 5 6 0 6 5 5 8 4 2 b < / d 1 p 1 : U U I D > < d 1 p 1 : _ e l e m e n t s > < d 2 : a n y T y p e   z : R e f = " i 1 0 3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3 5 7 " / > < d 1 p 1 : _ l a b e l s > < d 2 : K e y V a l u e O f s t r i n g a n y T y p e > < d 2 : K e y > L a b e l < / d 2 : K e y > < d 2 : V a l u e   z : I d = " i 1 0 3 6 7 "   i : t y p e = " d 1 p 1 : L a b e l " > < d 1 p 1 : P a r e n t   z : R e f = " i 1 0 3 6 3 " / > < d 1 p 1 : U U I D > b 3 7 4 f 4 8 e - f e a f - 4 c e 1 - 8 c 4 7 - 4 a 0 2 f a 3 a 3 9 e d 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6 8 "   i : t y p e = " d 1 p 1 : E l e m e n t " > < d 1 p 1 : N a m e > N o n < / d 1 p 1 : N a m e > < d 1 p 1 : O b j e c t T y p e > E l e m e n t < / d 1 p 1 : O b j e c t T y p e > < d 1 p 1 : P a r e n t   z : R e f = " i 1 0 3 5 2 " / > < d 1 p 1 : U U I D > 7 a c d 4 2 d 0 - e 8 d e - 4 e 3 a - 9 5 d 1 - b b c 4 0 2 2 6 7 b b a < / d 1 p 1 : U U I D > < d 1 p 1 : _ p r o p e r t i e s   z : I d = " i 1 0 3 6 9 "   i : t y p e = " d 1 p 1 : M D M P r o p e r t i e s " > < d 1 p 1 : P a r e n t   z : R e f = " i 1 0 3 6 8 " / > < d 1 p 1 : U U I D > 3 0 f e 7 8 e 4 - 4 6 e 8 - 4 6 7 e - a 3 a 7 - c c 5 d f 6 6 8 1 9 0 7 < / d 1 p 1 : U U I D > < d 1 p 1 : _ e l e m e n t s > < d 2 : a n y T y p e   z : I d = " i 1 0 3 7 0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0 3 6 8 " / > < d 1 p 1 : U U I D > 8 b 5 b 2 e 6 2 - 7 7 a b - 4 2 b e - b 6 0 e - c 2 8 9 2 a 1 8 c c e 0 < / d 1 p 1 : U U I D > < d 1 p 1 : C o n t a i n e r   z : R e f = " i 1 0 3 6 9 " / > < d 1 p 1 : V a l u e   i : t y p e = " d 1 : s t r i n g " > ' T 1 1 ' ! D : D 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7 1 " > < d 1 p 1 : U U I D > c c 4 1 3 3 8 6 - 3 d e 9 - 4 5 6 a - b 8 8 e - a 8 5 d 9 5 c b 6 9 5 d < / d 1 p 1 : U U I D > < d 1 p 1 : _ e l e m e n t s > < d 2 : a n y T y p e   z : R e f = " i 1 0 3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3 5 7 " / > < d 1 p 1 : _ l a b e l s > < d 2 : K e y V a l u e O f s t r i n g a n y T y p e > < d 2 : K e y > L a b e l < / d 2 : K e y > < d 2 : V a l u e   z : I d = " i 1 0 3 7 2 "   i : t y p e = " d 1 p 1 : L a b e l " > < d 1 p 1 : P a r e n t   z : R e f = " i 1 0 3 6 8 " / > < d 1 p 1 : U U I D > 8 e 3 d a 2 4 4 - b b 4 4 - 4 a 1 8 - b c 8 f - c 5 4 6 6 6 4 3 3 7 5 a 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3 7 3 "   i : t y p e = " d 1 p 1 : E l e m e n t " > < d 1 p 1 : N a m e > N o & a m p ; 3 2 ; r e p & a m p ; 4 6 ; < / d 1 p 1 : N a m e > < d 1 p 1 : O b j e c t T y p e > E l e m e n t < / d 1 p 1 : O b j e c t T y p e > < d 1 p 1 : P a r e n t   z : R e f = " i 1 0 3 5 2 " / > < d 1 p 1 : U U I D > 6 0 d 3 7 b 7 0 - 3 5 0 b - 4 1 d 7 - 8 f f 8 - e b 5 2 4 7 e 2 8 a 0 2 < / d 1 p 1 : U U I D > < d 1 p 1 : _ p r o p e r t i e s   z : I d = " i 1 0 3 7 4 "   i : t y p e = " d 1 p 1 : M D M P r o p e r t i e s " > < d 1 p 1 : P a r e n t   z : R e f = " i 1 0 3 7 3 " / > < d 1 p 1 : U U I D > 5 5 b c 2 5 7 7 - a d d 3 - 4 d 2 d - a e 6 e - 5 0 4 9 1 1 4 3 3 1 e e < / d 1 p 1 : U U I D > < d 1 p 1 : _ e l e m e n t s > < d 2 : a n y T y p e   z : I d = " i 1 0 3 7 5 "   i : t y p e = " d 1 p 1 : M D M P r o p e r t y " > < d 1 p 1 : N a m e > _ & a m p ; 3 9 ; & a m p ; 9 1 ; T r i s & a m p ; 3 2 ; & a m p ; 2 2 4 ; & a m p ; 3 2 ; j o u r & a m p ; 3 2 ; c o m p l e t & a m p ; 3 2 ; 2 & a m p ; 4 6 ; x l s & a m p ; 9 3 ; T 1 1 & a m p ; 3 9 ; < / d 1 p 1 : N a m e > < d 1 p 1 : P a r e n t   z : R e f = " i 1 0 3 7 3 " / > < d 1 p 1 : U U I D > 3 6 5 d f 7 8 a - c 1 e 1 - 4 f 7 4 - b 5 3 5 - 3 e f 9 b a 6 6 6 3 8 4 < / d 1 p 1 : U U I D > < d 1 p 1 : C o n t a i n e r   z : R e f = " i 1 0 3 7 4 " / > < d 1 p 1 : V a l u e   i : t y p e = " d 1 : s t r i n g " > ' T 1 1 ' ! E : E 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7 6 " > < d 1 p 1 : U U I D > 5 6 6 8 f 3 5 0 - 1 a f 6 - 4 9 c 1 - 9 3 f 1 - 2 4 f 7 7 7 b 2 7 7 1 c < / d 1 p 1 : U U I D > < d 1 p 1 : _ e l e m e n t s > < d 2 : a n y T y p e   z : R e f = " i 1 0 3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3 5 7 " / > < d 1 p 1 : _ l a b e l s > < d 2 : K e y V a l u e O f s t r i n g a n y T y p e > < d 2 : K e y > L a b e l < / d 2 : K e y > < d 2 : V a l u e   z : I d = " i 1 0 3 7 7 "   i : t y p e = " d 1 p 1 : L a b e l " > < d 1 p 1 : P a r e n t   z : R e f = " i 1 0 3 7 3 " / > < d 1 p 1 : U U I D > 9 a 8 d 1 6 4 8 - 0 3 a 1 - 4 5 d 5 - a 4 7 3 - 7 8 a a 7 d c 1 4 b 7 7 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7 8 " > < d 1 p 1 : U U I D > 4 2 5 c 9 4 0 9 - 8 a b a - 4 1 e 2 - 9 f 5 c - 6 5 b 7 8 a 0 9 0 d 0 e < / d 1 p 1 : U U I D > < d 1 p 1 : _ e l e m e n t s > < d 2 : a n y T y p e   z : R e f = " i 1 0 3 5 8 " / > < d 2 : a n y T y p e   z : R e f = " i 1 0 3 6 3 " / > < d 2 : a n y T y p e   z : R e f = " i 1 0 3 6 8 " / > < d 2 : a n y T y p e   z : R e f = " i 1 0 3 7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3 7 9 "   i : t y p e = " d 1 p 1 : V a r i a b l e " > < d 1 p 1 : N a m e > q 1 1 & a m p ; 3 2 ; & a m p ; 3 2 ; T o u j o u r s & a m p ; 3 2 ; & a m p ; 2 2 4 ; & a m p ; 3 2 ; c e t t e & a m p ; 3 2 ; d a t e & a m p ; 4 4 ; & a m p ; 3 2 ; q u e l l e & a m p ; 3 2 ; e s t & a m p ; 3 2 ; & a m p ; 4 0 ; & a m p ; 2 3 3 ; t a i t & a m p ; 4 1 ; & a m p ; 3 2 ; v o t r e & a m p ; 3 2 ; p r o f e s s i o n & a m p ; 3 2 ; & a m p ; 6 3 ; < / d 1 p 1 : N a m e > < d 1 p 1 : O b j e c t T y p e > V a r i a b l e < / d 1 p 1 : O b j e c t T y p e > < d 1 p 1 : P a r e n t   z : R e f = " i 9 5 " / > < d 1 p 1 : U U I D > 7 a 8 4 b 5 c 9 - 3 2 f 9 - 4 2 0 a - b 2 1 4 - 0 5 7 7 c 3 c 0 b 3 d 0 < / d 1 p 1 : U U I D > < d 1 p 1 : _ p r o p e r t i e s   z : I d = " i 1 0 3 8 0 "   i : t y p e = " d 1 p 1 : M D M P r o p e r t i e s " > < d 1 p 1 : P a r e n t   z : R e f = " i 1 0 3 7 9 " / > < d 1 p 1 : U U I D > 0 a 2 3 9 c 2 c - 9 0 c b - 4 e 0 4 - 9 7 4 c - d 3 6 1 e 7 7 9 2 0 3 3 < / d 1 p 1 : U U I D > < d 1 p 1 : _ e l e m e n t s > < d 2 : a n y T y p e   z : I d = " i 1 0 3 8 1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0 3 7 9 " / > < d 1 p 1 : U U I D > 4 2 a 0 2 f 1 6 - 8 9 c a - 4 b 0 f - 8 b f e - 1 9 6 9 8 0 d 9 1 9 7 1 < / d 1 p 1 : U U I D > < d 1 p 1 : C o n t a i n e r   z : R e f = " i 1 0 3 8 0 " / > < d 1 p 1 : V a l u e   i : t y p e = " d 1 : s t r i n g " > ' T 1 2 ' ! 1 : 2 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8 2 " > < d 1 p 1 : U U I D > 5 4 c 5 5 5 f 5 - b 6 3 5 - 4 0 c b - b 8 c 6 - b a 5 3 5 0 a 0 2 0 1 0 < / d 1 p 1 : U U I D > < d 1 p 1 : _ e l e m e n t s > < d 2 : a n y T y p e   z : R e f = " i 1 0 3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3 8 3 "   i : t y p e = " d 1 p 1 : L a b e l " > < d 1 p 1 : P a r e n t   z : R e f = " i 1 0 3 7 9 " / > < d 1 p 1 : U U I D > 1 4 3 f e 8 9 d - 7 4 1 3 - 4 5 4 5 - a a f 9 - 2 4 e f d e 0 c 6 f 3 9 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 q 1 1     T o u j o u r s   �   c e t t e   d a t e ,   q u e l l e   e s t   ( � t a i t )   v o t r e   p r o f e s s i o n 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3 8 4 "   i : t y p e = " d 1 p 1 : E l e m e n t s " > < d 1 p 1 : P a r e n t   z : R e f = " i 1 0 3 7 9 " / > < d 1 p 1 : U U I D > 0 5 a a a b 8 e - b 9 9 8 - 4 2 e c - a d 9 7 - 4 e 9 f 1 0 d e 3 a 0 0 < / d 1 p 1 : U U I D > < d 1 p 1 : _ e l e m e n t s > < d 2 : a n y T y p e   z : I d = " i 1 0 3 8 5 "   i : t y p e = " d 1 p 1 : E l e m e n t " > < d 1 p 1 : N a m e > B A S E < / d 1 p 1 : N a m e > < d 1 p 1 : O b j e c t T y p e > E l e m e n t < / d 1 p 1 : O b j e c t T y p e > < d 1 p 1 : P a r e n t   z : R e f = " i 1 0 3 7 9 " / > < d 1 p 1 : U U I D > 6 e e 0 8 b 2 c - 2 f e 4 - 4 5 b 9 - 8 1 f b - 6 9 1 b 4 a 4 c 2 7 8 2 < / d 1 p 1 : U U I D > < d 1 p 1 : _ p r o p e r t i e s   z : I d = " i 1 0 3 8 6 "   i : t y p e = " d 1 p 1 : M D M P r o p e r t i e s " > < d 1 p 1 : P a r e n t   z : R e f = " i 1 0 3 8 5 " / > < d 1 p 1 : U U I D > 8 a 5 0 d c 8 2 - d 2 9 2 - 4 e 4 5 - 8 f f 4 - f 6 2 7 7 9 e 4 e 7 1 3 < / d 1 p 1 : U U I D > < d 1 p 1 : _ e l e m e n t s > < d 2 : a n y T y p e   z : I d = " i 1 0 3 8 7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0 3 8 5 " / > < d 1 p 1 : U U I D > 5 e 0 3 0 8 2 9 - 5 e 8 a - 4 1 1 0 - 8 f b 6 - f a 1 a d c f 8 d a e a < / d 1 p 1 : U U I D > < d 1 p 1 : C o n t a i n e r   z : R e f = " i 1 0 3 8 6 " / > < d 1 p 1 : V a l u e   i : t y p e = " d 1 : s t r i n g " > ' T 1 2 ' ! B : B 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8 8 " > < d 1 p 1 : U U I D > a 6 d 2 f b 9 2 - 5 5 b 7 - 4 2 0 7 - b 6 d c - 1 f f 3 d 0 1 e 2 6 1 a < / d 1 p 1 : U U I D > < d 1 p 1 : _ e l e m e n t s > < d 2 : a n y T y p e   z : R e f = " i 1 0 3 8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3 8 4 " / > < d 1 p 1 : _ l a b e l s > < d 2 : K e y V a l u e O f s t r i n g a n y T y p e > < d 2 : K e y > L a b e l < / d 2 : K e y > < d 2 : V a l u e   z : I d = " i 1 0 3 8 9 "   i : t y p e = " d 1 p 1 : L a b e l " > < d 1 p 1 : P a r e n t   z : R e f = " i 1 0 3 8 5 " / > < d 1 p 1 : U U I D > 1 9 1 f c d a 4 - c 9 6 d - 4 7 0 7 - 9 4 b 6 - 7 e 2 6 2 9 2 6 f 3 b 5 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3 9 0 "   i : t y p e = " d 1 p 1 : E l e m e n t " > < d 1 p 1 : N a m e > N o & a m p ; 3 2 ; r e p & a m p ; 4 6 ; < / d 1 p 1 : N a m e > < d 1 p 1 : O b j e c t T y p e > E l e m e n t < / d 1 p 1 : O b j e c t T y p e > < d 1 p 1 : P a r e n t   z : R e f = " i 1 0 3 7 9 " / > < d 1 p 1 : U U I D > e 0 5 4 3 7 0 1 - d c d e - 4 0 d 2 - b f e 5 - e 6 2 0 1 3 b 9 7 4 9 e < / d 1 p 1 : U U I D > < d 1 p 1 : _ p r o p e r t i e s   z : I d = " i 1 0 3 9 1 "   i : t y p e = " d 1 p 1 : M D M P r o p e r t i e s " > < d 1 p 1 : P a r e n t   z : R e f = " i 1 0 3 9 0 " / > < d 1 p 1 : U U I D > 6 6 4 f a f 7 6 - e f 7 4 - 4 d 9 1 - a c 9 f - b d 9 0 9 1 5 2 7 b a a < / d 1 p 1 : U U I D > < d 1 p 1 : _ e l e m e n t s > < d 2 : a n y T y p e   z : I d = " i 1 0 3 9 2 "   i : t y p e = " d 1 p 1 : M D M P r o p e r t y " > < d 1 p 1 : N a m e > _ & a m p ; 3 9 ; & a m p ; 9 1 ; T r i s & a m p ; 3 2 ; & a m p ; 2 2 4 ; & a m p ; 3 2 ; j o u r & a m p ; 3 2 ; c o m p l e t & a m p ; 3 2 ; 2 & a m p ; 4 6 ; x l s & a m p ; 9 3 ; T 1 2 & a m p ; 3 9 ; < / d 1 p 1 : N a m e > < d 1 p 1 : P a r e n t   z : R e f = " i 1 0 3 9 0 " / > < d 1 p 1 : U U I D > 3 a 9 c c 3 0 8 - 6 2 a b - 4 4 2 4 - 8 a 4 c - f f 4 d b 1 9 9 0 6 5 0 < / d 1 p 1 : U U I D > < d 1 p 1 : C o n t a i n e r   z : R e f = " i 1 0 3 9 1 " / > < d 1 p 1 : V a l u e   i : t y p e = " d 1 : s t r i n g " > ' T 1 2 ' ! C : C 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9 3 " > < d 1 p 1 : U U I D > d 5 3 f 9 9 2 f - c 6 7 b - 4 6 b 7 - b e 3 b - 2 4 f 3 3 2 e 3 2 3 4 5 < / d 1 p 1 : U U I D > < d 1 p 1 : _ e l e m e n t s > < d 2 : a n y T y p e   z : R e f = " i 1 0 3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3 8 4 " / > < d 1 p 1 : _ l a b e l s > < d 2 : K e y V a l u e O f s t r i n g a n y T y p e > < d 2 : K e y > L a b e l < / d 2 : K e y > < d 2 : V a l u e   z : I d = " i 1 0 3 9 4 "   i : t y p e = " d 1 p 1 : L a b e l " > < d 1 p 1 : P a r e n t   z : R e f = " i 1 0 3 9 0 " / > < d 1 p 1 : U U I D > 1 d 2 8 8 f b 2 - 3 e e 6 - 4 0 5 3 - 8 e 3 4 - 6 a 3 a a 9 5 b 7 8 e 2 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9 5 " > < d 1 p 1 : U U I D > d 1 3 8 3 b 5 1 - 6 3 0 d - 4 5 6 3 - a d 3 3 - f 2 4 c c 7 8 f f 4 a b < / d 1 p 1 : U U I D > < d 1 p 1 : _ e l e m e n t s > < d 2 : a n y T y p e   z : R e f = " i 1 0 3 8 5 " / > < d 2 : a n y T y p e   z : R e f = " i 1 0 3 9 0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3 9 6 "   i : t y p e = " d 1 p 1 : V a r i a b l e " > < d 1 p 1 : N a m e > q 1 2 & a m p ; 3 2 ; E t & a m p ; 3 2 ; q u e l & a m p ; 3 2 ; e s t & a m p ; 3 2 ; & a m p ; 4 0 ; & a m p ; 2 3 3 ; t a i t & a m p ; 4 1 ; & a m p ; 3 2 ; v o t r e & a m p ; 3 2 ; s t a t u t & a m p ; 3 2 ; & a m p ; 6 3 ; < / d 1 p 1 : N a m e > < d 1 p 1 : O b j e c t T y p e > V a r i a b l e < / d 1 p 1 : O b j e c t T y p e > < d 1 p 1 : P a r e n t   z : R e f = " i 9 5 " / > < d 1 p 1 : U U I D > 9 d f 1 7 a 6 7 - 9 9 d 5 - 4 8 6 0 - 8 c c 9 - 8 e 5 b a 5 7 c 3 f 7 4 < / d 1 p 1 : U U I D > < d 1 p 1 : _ p r o p e r t i e s   z : I d = " i 1 0 3 9 7 "   i : t y p e = " d 1 p 1 : M D M P r o p e r t i e s " > < d 1 p 1 : P a r e n t   z : R e f = " i 1 0 3 9 6 " / > < d 1 p 1 : U U I D > 0 b 1 7 3 7 e d - 7 6 b f - 4 0 4 2 - 8 e 7 4 - a 7 3 b c 7 2 9 6 d 6 f < / d 1 p 1 : U U I D > < d 1 p 1 : _ e l e m e n t s > < d 2 : a n y T y p e   z : I d = " i 1 0 3 9 8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3 9 6 " / > < d 1 p 1 : U U I D > 7 4 f 8 0 a 4 9 - e 1 a 4 - 4 8 4 6 - a 2 d 9 - 9 a 7 6 2 3 4 d 4 2 9 6 < / d 1 p 1 : U U I D > < d 1 p 1 : C o n t a i n e r   z : R e f = " i 1 0 3 9 7 " / > < d 1 p 1 : V a l u e   i : t y p e = " d 1 : s t r i n g " > ' T 1 3 ' ! 1 : 2 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3 9 9 " > < d 1 p 1 : U U I D > 9 1 c a 6 6 c 5 - 0 0 f 8 - 4 e 8 3 - 9 6 8 3 - 0 1 b e 2 2 d 9 c b 4 c < / d 1 p 1 : U U I D > < d 1 p 1 : _ e l e m e n t s > < d 2 : a n y T y p e   z : R e f = " i 1 0 3 9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4 0 0 "   i : t y p e = " d 1 p 1 : L a b e l " > < d 1 p 1 : P a r e n t   z : R e f = " i 1 0 3 9 6 " / > < d 1 p 1 : U U I D > 6 9 a 2 e e 7 b - 9 2 8 8 - 4 1 9 e - a d 7 0 - 1 a 2 f d 6 5 4 5 d 6 7 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 q 1 2   E t   q u e l   e s t   ( � t a i t )   v o t r e   s t a t u t 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4 0 1 "   i : t y p e = " d 1 p 1 : E l e m e n t s " > < d 1 p 1 : P a r e n t   z : R e f = " i 1 0 3 9 6 " / > < d 1 p 1 : U U I D > 8 e 1 1 5 5 1 a - 6 0 e 8 - 4 9 3 4 - a 6 c 7 - 1 a a 9 c b b 1 e a 1 e < / d 1 p 1 : U U I D > < d 1 p 1 : _ e l e m e n t s > < d 2 : a n y T y p e   z : I d = " i 1 0 4 0 2 "   i : t y p e = " d 1 p 1 : E l e m e n t " > < d 1 p 1 : N a m e > B A S E < / d 1 p 1 : N a m e > < d 1 p 1 : O b j e c t T y p e > E l e m e n t < / d 1 p 1 : O b j e c t T y p e > < d 1 p 1 : P a r e n t   z : R e f = " i 1 0 3 9 6 " / > < d 1 p 1 : U U I D > c f c 0 9 c 3 b - b 9 d f - 4 4 9 f - 9 7 5 e - a 9 b 7 e 2 6 d 7 1 0 9 < / d 1 p 1 : U U I D > < d 1 p 1 : _ p r o p e r t i e s   z : I d = " i 1 0 4 0 3 "   i : t y p e = " d 1 p 1 : M D M P r o p e r t i e s " > < d 1 p 1 : P a r e n t   z : R e f = " i 1 0 4 0 2 " / > < d 1 p 1 : U U I D > 5 7 e 6 3 d 8 f - f 3 b f - 4 c 5 d - b a c c - 0 b 6 3 e c a 2 f f b 7 < / d 1 p 1 : U U I D > < d 1 p 1 : _ e l e m e n t s > < d 2 : a n y T y p e   z : I d = " i 1 0 4 0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0 2 " / > < d 1 p 1 : U U I D > f 0 5 a 5 f b e - 7 a 2 d - 4 1 1 d - b c d c - 6 9 2 2 e 9 0 8 7 7 2 9 < / d 1 p 1 : U U I D > < d 1 p 1 : C o n t a i n e r   z : R e f = " i 1 0 4 0 3 " / > < d 1 p 1 : V a l u e   i : t y p e = " d 1 : s t r i n g " > ' T 1 3 ' ! B : B 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0 5 " > < d 1 p 1 : U U I D > 9 8 4 f 3 4 b 2 - 2 3 4 8 - 4 6 4 5 - 8 f c e - e 2 4 b b c 4 8 a 3 d 6 < / d 1 p 1 : U U I D > < d 1 p 1 : _ e l e m e n t s > < d 2 : a n y T y p e   z : R e f = " i 1 0 4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0 6 "   i : t y p e = " d 1 p 1 : L a b e l " > < d 1 p 1 : P a r e n t   z : R e f = " i 1 0 4 0 2 " / > < d 1 p 1 : U U I D > e 7 e 5 4 b 7 f - 7 1 d 6 - 4 a 3 e - 9 c d c - 1 8 4 0 a 5 7 9 7 0 8 b 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4 0 7 "   i : t y p e = " d 1 p 1 : E l e m e n t " > < d 1 p 1 : N a m e > S T & a m p ; 3 2 ; E m p l o y & a m p ; 2 3 3 ; s & a m p ; 3 2 ; e t & a m p ; 3 2 ; O u v r i e r s < / d 1 p 1 : N a m e > < d 1 p 1 : O b j e c t T y p e > E l e m e n t < / d 1 p 1 : O b j e c t T y p e > < d 1 p 1 : P a r e n t   z : R e f = " i 1 0 3 9 6 " / > < d 1 p 1 : U U I D > 0 8 d 8 a 3 9 0 - 0 d 4 6 - 4 5 c c - a f 6 8 - 0 3 3 a 9 a c 4 5 7 8 9 < / d 1 p 1 : U U I D > < d 1 p 1 : _ p r o p e r t i e s   z : I d = " i 1 0 4 0 8 "   i : t y p e = " d 1 p 1 : M D M P r o p e r t i e s " > < d 1 p 1 : P a r e n t   z : R e f = " i 1 0 4 0 7 " / > < d 1 p 1 : U U I D > 6 b 3 a 6 e b 4 - 9 8 d a - 4 7 c a - 9 0 0 a - a 7 5 8 a 1 7 7 b 0 9 0 < / d 1 p 1 : U U I D > < d 1 p 1 : _ e l e m e n t s > < d 2 : a n y T y p e   z : I d = " i 1 0 4 0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0 7 " / > < d 1 p 1 : U U I D > a a 8 6 8 b a 6 - e 8 0 9 - 4 4 b 1 - 9 c 4 e - e e b 8 e d e c d 7 7 7 < / d 1 p 1 : U U I D > < d 1 p 1 : C o n t a i n e r   z : R e f = " i 1 0 4 0 8 " / > < d 1 p 1 : V a l u e   i : t y p e = " d 1 : s t r i n g " > ' T 1 3 ' ! C : C 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1 0 " > < d 1 p 1 : U U I D > 8 0 e 7 f e 5 0 - b 0 9 b - 4 c 2 c - a 9 b 1 - c 7 0 b b f 9 5 7 9 2 a < / d 1 p 1 : U U I D > < d 1 p 1 : _ e l e m e n t s > < d 2 : a n y T y p e   z : R e f = " i 1 0 4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1 1 "   i : t y p e = " d 1 p 1 : L a b e l " > < d 1 p 1 : P a r e n t   z : R e f = " i 1 0 4 0 7 " / > < d 1 p 1 : U U I D > 4 2 2 7 d 1 6 0 - d 6 6 0 - 4 1 4 3 - a 7 9 f - e f f 8 f b 2 9 6 d e 1 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 E m p l o y � s   e t 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1 2 "   i : t y p e = " d 1 p 1 : E l e m e n t " > < d 1 p 1 : N a m e > S T & a m p ; 3 2 ; O u v r i e r s < / d 1 p 1 : N a m e > < d 1 p 1 : O b j e c t T y p e > E l e m e n t < / d 1 p 1 : O b j e c t T y p e > < d 1 p 1 : P a r e n t   z : R e f = " i 1 0 3 9 6 " / > < d 1 p 1 : U U I D > 5 3 e e a f 8 f - 5 9 c 2 - 4 a a 1 - b a 5 e - 8 f b 2 a f f 4 a 4 2 a < / d 1 p 1 : U U I D > < d 1 p 1 : _ p r o p e r t i e s   z : I d = " i 1 0 4 1 3 "   i : t y p e = " d 1 p 1 : M D M P r o p e r t i e s " > < d 1 p 1 : P a r e n t   z : R e f = " i 1 0 4 1 2 " / > < d 1 p 1 : U U I D > 8 4 4 e 9 7 0 0 - 4 5 e 5 - 4 5 b d - 9 2 1 7 - e a 4 f 8 f 2 7 9 7 4 e < / d 1 p 1 : U U I D > < d 1 p 1 : _ e l e m e n t s > < d 2 : a n y T y p e   z : I d = " i 1 0 4 1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1 2 " / > < d 1 p 1 : U U I D > 5 7 5 5 d 5 2 e - b d 8 5 - 4 9 4 c - b b e 3 - 1 4 6 6 a f 6 d 1 3 7 5 < / d 1 p 1 : U U I D > < d 1 p 1 : C o n t a i n e r   z : R e f = " i 1 0 4 1 3 " / > < d 1 p 1 : V a l u e   i : t y p e = " d 1 : s t r i n g " > ' T 1 3 ' ! D : D 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1 5 " > < d 1 p 1 : U U I D > 0 9 5 0 c e c f - 0 a 6 b - 4 c 5 f - 8 4 1 4 - 8 d 8 6 f 5 c a e f 0 b < / d 1 p 1 : U U I D > < d 1 p 1 : _ e l e m e n t s > < d 2 : a n y T y p e   z : R e f = " i 1 0 4 1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1 6 "   i : t y p e = " d 1 p 1 : L a b e l " > < d 1 p 1 : P a r e n t   z : R e f = " i 1 0 4 1 2 " / > < d 1 p 1 : U U I D > b 9 8 5 d a a 9 - 8 9 c 2 - 4 4 8 7 - b 7 f 0 - 6 4 e c 3 8 f 5 b 9 9 8 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1 7 "   i : t y p e = " d 1 p 1 : E l e m e n t " > < d 1 p 1 : N a m e > S T & a m p ; 3 2 ; E m p l o y & a m p ; 2 3 3 ; s < / d 1 p 1 : N a m e > < d 1 p 1 : O b j e c t T y p e > E l e m e n t < / d 1 p 1 : O b j e c t T y p e > < d 1 p 1 : P a r e n t   z : R e f = " i 1 0 3 9 6 " / > < d 1 p 1 : U U I D > 6 1 3 9 8 1 5 4 - 3 9 7 4 - 4 9 e f - a 7 d 1 - f 7 a 8 c d 7 0 d 3 9 e < / d 1 p 1 : U U I D > < d 1 p 1 : _ p r o p e r t i e s   z : I d = " i 1 0 4 1 8 "   i : t y p e = " d 1 p 1 : M D M P r o p e r t i e s " > < d 1 p 1 : P a r e n t   z : R e f = " i 1 0 4 1 7 " / > < d 1 p 1 : U U I D > c d e 6 f 8 c d - d e a 5 - 4 0 a d - a 3 5 b - a 6 3 8 1 0 f e b 4 a 7 < / d 1 p 1 : U U I D > < d 1 p 1 : _ e l e m e n t s > < d 2 : a n y T y p e   z : I d = " i 1 0 4 1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1 7 " / > < d 1 p 1 : U U I D > 5 c 5 b 5 6 1 b - 4 d 4 c - 4 a b 1 - b 7 d f - c c 5 6 b 2 b d 2 f a b < / d 1 p 1 : U U I D > < d 1 p 1 : C o n t a i n e r   z : R e f = " i 1 0 4 1 8 " / > < d 1 p 1 : V a l u e   i : t y p e = " d 1 : s t r i n g " > ' T 1 3 ' ! E : E 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2 0 " > < d 1 p 1 : U U I D > 3 6 3 0 c 9 d d - 0 0 3 b - 4 4 e c - 9 1 d a - c a e 3 8 d 6 9 2 6 f c < / d 1 p 1 : U U I D > < d 1 p 1 : _ e l e m e n t s > < d 2 : a n y T y p e   z : R e f = " i 1 0 4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2 1 "   i : t y p e = " d 1 p 1 : L a b e l " > < d 1 p 1 : P a r e n t   z : R e f = " i 1 0 4 1 7 " / > < d 1 p 1 : U U I D > a 4 3 2 8 a 6 7 - 2 d b 4 - 4 7 8 a - b e d 8 - 8 8 f b 1 6 6 5 6 6 d c 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 E m p l o y � s 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2 2 "   i : t y p e = " d 1 p 1 : E l e m e n t " > < d 1 p 1 : N a m e > S T & a m p ; 3 2 ; T e c h n i c i e n s & a m p ; 3 2 ; e t & a m p ; 3 2 ; a g e n t s & a m p ; 3 2 ; d e & a m p ; 3 2 ; m a & a m p ; 2 3 8 ; t r i s e < / d 1 p 1 : N a m e > < d 1 p 1 : O b j e c t T y p e > E l e m e n t < / d 1 p 1 : O b j e c t T y p e > < d 1 p 1 : P a r e n t   z : R e f = " i 1 0 3 9 6 " / > < d 1 p 1 : U U I D > a f e 8 8 d b a - d c e 3 - 4 a 2 6 - b e b b - b 1 3 3 5 c 4 3 3 f e c < / d 1 p 1 : U U I D > < d 1 p 1 : _ p r o p e r t i e s   z : I d = " i 1 0 4 2 3 "   i : t y p e = " d 1 p 1 : M D M P r o p e r t i e s " > < d 1 p 1 : P a r e n t   z : R e f = " i 1 0 4 2 2 " / > < d 1 p 1 : U U I D > 4 e 8 7 b a 0 4 - f 2 6 2 - 4 6 6 d - a 6 0 c - 6 2 1 0 1 0 b f 2 e d 8 < / d 1 p 1 : U U I D > < d 1 p 1 : _ e l e m e n t s > < d 2 : a n y T y p e   z : I d = " i 1 0 4 2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2 2 " / > < d 1 p 1 : U U I D > 5 4 5 1 6 0 f 4 - c b f c - 4 7 3 7 - b 5 4 d - c a 2 f e 7 4 f 4 e 2 8 < / d 1 p 1 : U U I D > < d 1 p 1 : C o n t a i n e r   z : R e f = " i 1 0 4 2 3 " / > < d 1 p 1 : V a l u e   i : t y p e = " d 1 : s t r i n g " > ' T 1 3 ' ! F : F 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2 5 " > < d 1 p 1 : U U I D > 2 a e 7 6 4 8 4 - e c c b - 4 5 7 c - a 6 3 b - 7 6 b 2 e c 4 6 2 6 a 7 < / d 1 p 1 : U U I D > < d 1 p 1 : _ e l e m e n t s > < d 2 : a n y T y p e   z : R e f = " i 1 0 4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2 6 "   i : t y p e = " d 1 p 1 : L a b e l " > < d 1 p 1 : P a r e n t   z : R e f = " i 1 0 4 2 2 " / > < d 1 p 1 : U U I D > 6 8 a 9 4 1 e a - b 6 b e - 4 4 8 b - b f 3 e - d 8 0 6 0 b 5 2 a 4 f a 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 T e c h n i c i e n s   e t   a g e n t s   d e   m a � t r i s e 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2 7 "   i : t y p e = " d 1 p 1 : E l e m e n t " > < d 1 p 1 : N a m e > S T & a m p ; 3 2 ; C a d r e s & a m p ; 3 2 ; e t & a m p ; 3 2 ; i n d & a m p ; 2 3 3 ; p e n d a n t s < / d 1 p 1 : N a m e > < d 1 p 1 : O b j e c t T y p e > E l e m e n t < / d 1 p 1 : O b j e c t T y p e > < d 1 p 1 : P a r e n t   z : R e f = " i 1 0 3 9 6 " / > < d 1 p 1 : U U I D > 9 7 d 3 e 1 a 4 - 4 b d 6 - 4 b 2 9 - b 0 e 4 - b a f 5 f f a 4 e 6 e 9 < / d 1 p 1 : U U I D > < d 1 p 1 : _ p r o p e r t i e s   z : I d = " i 1 0 4 2 8 "   i : t y p e = " d 1 p 1 : M D M P r o p e r t i e s " > < d 1 p 1 : P a r e n t   z : R e f = " i 1 0 4 2 7 " / > < d 1 p 1 : U U I D > a 6 3 5 d d b 6 - 1 9 3 c - 4 d 1 8 - 8 6 9 0 - 6 b a e 8 8 7 4 4 a f 1 < / d 1 p 1 : U U I D > < d 1 p 1 : _ e l e m e n t s > < d 2 : a n y T y p e   z : I d = " i 1 0 4 2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2 7 " / > < d 1 p 1 : U U I D > a e 2 8 a 0 1 5 - 3 5 f 9 - 4 0 f 2 - 8 0 9 5 - d f 5 0 3 3 b d c 4 6 6 < / d 1 p 1 : U U I D > < d 1 p 1 : C o n t a i n e r   z : R e f = " i 1 0 4 2 8 " / > < d 1 p 1 : V a l u e   i : t y p e = " d 1 : s t r i n g " > ' T 1 3 ' ! G : G 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3 0 " > < d 1 p 1 : U U I D > c 1 e 4 e e e 5 - a 1 6 f - 4 6 f d - a a d a - b 9 7 2 7 2 9 a c 8 0 e < / d 1 p 1 : U U I D > < d 1 p 1 : _ e l e m e n t s > < d 2 : a n y T y p e   z : R e f = " i 1 0 4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3 1 "   i : t y p e = " d 1 p 1 : L a b e l " > < d 1 p 1 : P a r e n t   z : R e f = " i 1 0 4 2 7 " / > < d 1 p 1 : U U I D > c f 2 d c 4 5 a - 6 3 2 8 - 4 0 8 5 - 9 1 a 7 - c b 8 5 7 3 7 1 9 5 8 e 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 C a d r e s   e t   i n d � p e n d a n t s 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3 2 "   i : t y p e = " d 1 p 1 : E l e m e n t " > < d 1 p 1 : N a m e > O u v r i e r & a m p ; 3 2 ; a g r i c o l e < / d 1 p 1 : N a m e > < d 1 p 1 : O b j e c t T y p e > E l e m e n t < / d 1 p 1 : O b j e c t T y p e > < d 1 p 1 : P a r e n t   z : R e f = " i 1 0 3 9 6 " / > < d 1 p 1 : U U I D > c e 7 c 2 5 6 7 - 7 f e 0 - 4 9 b 6 - b f c c - f 9 9 8 9 1 b 2 8 4 c e < / d 1 p 1 : U U I D > < d 1 p 1 : _ p r o p e r t i e s   z : I d = " i 1 0 4 3 3 "   i : t y p e = " d 1 p 1 : M D M P r o p e r t i e s " > < d 1 p 1 : P a r e n t   z : R e f = " i 1 0 4 3 2 " / > < d 1 p 1 : U U I D > 7 5 1 e e f a 7 - 5 0 3 c - 4 9 c c - a d d 3 - f 6 5 5 4 d d 8 1 6 7 7 < / d 1 p 1 : U U I D > < d 1 p 1 : _ e l e m e n t s > < d 2 : a n y T y p e   z : I d = " i 1 0 4 3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3 2 " / > < d 1 p 1 : U U I D > f 1 4 f 3 1 b 4 - 4 7 c 6 - 4 2 4 1 - 8 7 a 1 - 2 6 1 1 9 2 a 7 e 1 e 4 < / d 1 p 1 : U U I D > < d 1 p 1 : C o n t a i n e r   z : R e f = " i 1 0 4 3 3 " / > < d 1 p 1 : V a l u e   i : t y p e = " d 1 : s t r i n g " > ' T 1 3 ' ! H : H 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3 5 " > < d 1 p 1 : U U I D > a d 9 6 8 c 1 8 - 5 5 4 e - 4 0 b 7 - b 7 4 9 - 6 c 8 e c f 1 4 a a 9 1 < / d 1 p 1 : U U I D > < d 1 p 1 : _ e l e m e n t s > < d 2 : a n y T y p e   z : R e f = " i 1 0 4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3 6 "   i : t y p e = " d 1 p 1 : L a b e l " > < d 1 p 1 : P a r e n t   z : R e f = " i 1 0 4 3 2 " / > < d 1 p 1 : U U I D > 0 2 c b c a 6 6 - c 0 8 c - 4 c b 5 - 8 9 b a - 1 6 7 a 1 c d a 5 d 5 2 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 O u v r i e r   a g r i c o l e 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3 7 "   i : t y p e = " d 1 p 1 : E l e m e n t " > < d 1 p 1 : N a m e > O u v r i e r & a m p ; 3 2 ; n o n & a m p ; 3 2 ; q u a l i f i & a m p ; 2 3 3 ; < / d 1 p 1 : N a m e > < d 1 p 1 : O b j e c t T y p e > E l e m e n t < / d 1 p 1 : O b j e c t T y p e > < d 1 p 1 : P a r e n t   z : R e f = " i 1 0 3 9 6 " / > < d 1 p 1 : U U I D > 3 a 9 1 e 6 6 0 - 1 7 6 b - 4 4 1 d - a e 6 7 - 5 6 2 9 b b 8 8 c 9 1 4 < / d 1 p 1 : U U I D > < d 1 p 1 : _ p r o p e r t i e s   z : I d = " i 1 0 4 3 8 "   i : t y p e = " d 1 p 1 : M D M P r o p e r t i e s " > < d 1 p 1 : P a r e n t   z : R e f = " i 1 0 4 3 7 " / > < d 1 p 1 : U U I D > 7 d c 1 d c a 5 - 5 e b f - 4 0 a a - 8 4 a e - 4 5 a 5 d b c 0 6 6 e c < / d 1 p 1 : U U I D > < d 1 p 1 : _ e l e m e n t s > < d 2 : a n y T y p e   z : I d = " i 1 0 4 3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3 7 " / > < d 1 p 1 : U U I D > 8 8 9 8 b 6 2 7 - 8 d 5 8 - 4 c 8 e - 8 3 a 6 - 0 7 a b 8 b f 7 8 5 3 3 < / d 1 p 1 : U U I D > < d 1 p 1 : C o n t a i n e r   z : R e f = " i 1 0 4 3 8 " / > < d 1 p 1 : V a l u e   i : t y p e = " d 1 : s t r i n g " > ' T 1 3 ' ! I : I 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4 0 " > < d 1 p 1 : U U I D > 7 b a b f 1 3 f - 2 5 7 4 - 4 4 1 6 - a c c a - f 0 e 9 3 0 6 0 5 7 4 3 < / d 1 p 1 : U U I D > < d 1 p 1 : _ e l e m e n t s > < d 2 : a n y T y p e   z : R e f = " i 1 0 4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4 1 "   i : t y p e = " d 1 p 1 : L a b e l " > < d 1 p 1 : P a r e n t   z : R e f = " i 1 0 4 3 7 " / > < d 1 p 1 : U U I D > d 4 c 7 a 3 9 3 - b 3 6 3 - 4 d 6 7 - a 7 0 b - 8 a 7 0 6 5 3 9 d d 3 f 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 O u v r i e r   n o n   q u a l i f i � 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4 2 "   i : t y p e = " d 1 p 1 : E l e m e n t " > < d 1 p 1 : N a m e > O u v r i e r & a m p ; 3 2 ; q u a l i f i & a m p ; 2 3 3 ; < / d 1 p 1 : N a m e > < d 1 p 1 : O b j e c t T y p e > E l e m e n t < / d 1 p 1 : O b j e c t T y p e > < d 1 p 1 : P a r e n t   z : R e f = " i 1 0 3 9 6 " / > < d 1 p 1 : U U I D > 8 8 f f 8 7 4 f - 2 9 9 0 - 4 2 9 0 - 9 e 2 d - 0 a c 2 5 5 5 e 0 4 1 7 < / d 1 p 1 : U U I D > < d 1 p 1 : _ p r o p e r t i e s   z : I d = " i 1 0 4 4 3 "   i : t y p e = " d 1 p 1 : M D M P r o p e r t i e s " > < d 1 p 1 : P a r e n t   z : R e f = " i 1 0 4 4 2 " / > < d 1 p 1 : U U I D > 4 b 5 c b 9 6 7 - a 6 4 6 - 4 4 3 5 - a 7 d b - 5 8 4 6 7 1 1 5 1 5 8 4 < / d 1 p 1 : U U I D > < d 1 p 1 : _ e l e m e n t s > < d 2 : a n y T y p e   z : I d = " i 1 0 4 4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4 2 " / > < d 1 p 1 : U U I D > 7 3 8 f 3 9 c f - 2 2 d c - 4 9 d d - 8 0 e 1 - 5 7 2 e 7 7 0 d 0 c d 7 < / d 1 p 1 : U U I D > < d 1 p 1 : C o n t a i n e r   z : R e f = " i 1 0 4 4 3 " / > < d 1 p 1 : V a l u e   i : t y p e = " d 1 : s t r i n g " > ' T 1 3 ' ! J : J 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4 5 " > < d 1 p 1 : U U I D > 5 c 6 3 1 a c b - 8 8 6 0 - 4 9 3 2 - 9 1 9 d - 6 b 1 f 8 0 9 5 8 9 8 2 < / d 1 p 1 : U U I D > < d 1 p 1 : _ e l e m e n t s > < d 2 : a n y T y p e   z : R e f = " i 1 0 4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4 6 "   i : t y p e = " d 1 p 1 : L a b e l " > < d 1 p 1 : P a r e n t   z : R e f = " i 1 0 4 4 2 " / > < d 1 p 1 : U U I D > 4 9 6 e 1 c 1 5 - e d 7 7 - 4 7 1 5 - 9 6 9 1 - f 3 b d 8 8 1 e c 4 5 d 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 O u v r i e r   q u a l i f i � 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4 7 "   i : t y p e = " d 1 p 1 : E l e m e n t " > < d 1 p 1 : N a m e > P e r s o n n e l s & a m p ; 3 2 ; d e s & a m p ; 3 2 ; s e r v i c e s & a m p ; 3 2 ; d i r e c t s & a m p ; 3 2 ; a u x & a m p ; 3 2 ; p a r t i c u l i e r s < / d 1 p 1 : N a m e > < d 1 p 1 : O b j e c t T y p e > E l e m e n t < / d 1 p 1 : O b j e c t T y p e > < d 1 p 1 : P a r e n t   z : R e f = " i 1 0 3 9 6 " / > < d 1 p 1 : U U I D > 6 2 f 3 e 4 c 6 - b 2 4 6 - 4 f 2 d - a c a a - 1 4 0 f 9 2 0 f b a c e < / d 1 p 1 : U U I D > < d 1 p 1 : _ p r o p e r t i e s   z : I d = " i 1 0 4 4 8 "   i : t y p e = " d 1 p 1 : M D M P r o p e r t i e s " > < d 1 p 1 : P a r e n t   z : R e f = " i 1 0 4 4 7 " / > < d 1 p 1 : U U I D > 0 9 3 d 7 0 4 0 - a 5 8 d - 4 c 5 a - b 5 c a - 2 a 6 8 a 2 c c f 9 4 e < / d 1 p 1 : U U I D > < d 1 p 1 : _ e l e m e n t s > < d 2 : a n y T y p e   z : I d = " i 1 0 4 4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4 7 " / > < d 1 p 1 : U U I D > 4 a 7 5 e 9 5 e - d 6 5 f - 4 f 8 b - 9 9 d 9 - c 1 8 b 3 e b 1 f 2 f a < / d 1 p 1 : U U I D > < d 1 p 1 : C o n t a i n e r   z : R e f = " i 1 0 4 4 8 " / > < d 1 p 1 : V a l u e   i : t y p e = " d 1 : s t r i n g " > ' T 1 3 ' ! K : K 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5 0 " > < d 1 p 1 : U U I D > e 5 c 7 9 1 e c - 0 e 8 d - 4 8 0 5 - 8 8 4 4 - 4 2 e b 7 8 6 4 d 1 b 5 < / d 1 p 1 : U U I D > < d 1 p 1 : _ e l e m e n t s > < d 2 : a n y T y p e   z : R e f = " i 1 0 4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5 1 "   i : t y p e = " d 1 p 1 : L a b e l " > < d 1 p 1 : P a r e n t   z : R e f = " i 1 0 4 4 7 " / > < d 1 p 1 : U U I D > d c 8 1 a 3 1 b - a b 0 9 - 4 e 0 5 - b b c 6 - 5 a c 0 c 9 d 0 7 5 6 c 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 P e r s o n n e l s   d e s   s e r v i c e s   d i r e c t s   a u x   p a r t i c u l i e r s 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5 2 "   i : t y p e = " d 1 p 1 : E l e m e n t " > < d 1 p 1 : N a m e > E m p l o y & a m p ; 2 3 3 ; & a m p ; 3 2 ; d e & a m p ; 3 2 ; c o m m e r c e < / d 1 p 1 : N a m e > < d 1 p 1 : O b j e c t T y p e > E l e m e n t < / d 1 p 1 : O b j e c t T y p e > < d 1 p 1 : P a r e n t   z : R e f = " i 1 0 3 9 6 " / > < d 1 p 1 : U U I D > c d 6 0 1 b 9 2 - 3 b c 7 - 4 e 8 0 - a 9 0 5 - a 6 d 2 5 c 8 8 8 5 1 5 < / d 1 p 1 : U U I D > < d 1 p 1 : _ p r o p e r t i e s   z : I d = " i 1 0 4 5 3 "   i : t y p e = " d 1 p 1 : M D M P r o p e r t i e s " > < d 1 p 1 : P a r e n t   z : R e f = " i 1 0 4 5 2 " / > < d 1 p 1 : U U I D > d e b 4 0 2 a 9 - 3 8 f 7 - 4 4 d 9 - 8 d e e - 9 7 6 3 3 a 4 e 5 c d 6 < / d 1 p 1 : U U I D > < d 1 p 1 : _ e l e m e n t s > < d 2 : a n y T y p e   z : I d = " i 1 0 4 5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5 2 " / > < d 1 p 1 : U U I D > 4 8 d 8 b b d 2 - 2 a 9 f - 4 2 f 3 - 8 1 6 2 - 2 7 d 6 7 c 8 4 3 5 1 8 < / d 1 p 1 : U U I D > < d 1 p 1 : C o n t a i n e r   z : R e f = " i 1 0 4 5 3 " / > < d 1 p 1 : V a l u e   i : t y p e = " d 1 : s t r i n g " > ' T 1 3 ' ! L : L 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5 5 " > < d 1 p 1 : U U I D > 5 c 2 1 2 4 4 f - 6 8 e 1 - 4 b 5 3 - 8 d a d - 8 2 5 0 f 4 a f b a 5 2 < / d 1 p 1 : U U I D > < d 1 p 1 : _ e l e m e n t s > < d 2 : a n y T y p e   z : R e f = " i 1 0 4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5 6 "   i : t y p e = " d 1 p 1 : L a b e l " > < d 1 p 1 : P a r e n t   z : R e f = " i 1 0 4 5 2 " / > < d 1 p 1 : U U I D > 5 e 6 6 1 3 3 b - 5 3 4 3 - 4 9 9 3 - a c c 4 - 4 d 1 4 6 3 4 2 8 c 7 6 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 E m p l o y �   d e   c o m m e r c e 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5 7 "   i : t y p e = " d 1 p 1 : E l e m e n t " > < d 1 p 1 : N a m e > E m p l o y & a m p ; 2 3 3 ; & a m p ; 3 2 ; a d m i n i s t r a t i f & a m p ; 3 2 ; d & a m p ; 3 9 ; e n t r e p r i s e < / d 1 p 1 : N a m e > < d 1 p 1 : O b j e c t T y p e > E l e m e n t < / d 1 p 1 : O b j e c t T y p e > < d 1 p 1 : P a r e n t   z : R e f = " i 1 0 3 9 6 " / > < d 1 p 1 : U U I D > 7 9 4 3 d 3 e 0 - e 5 8 6 - 4 a 6 5 - 9 f 5 c - b 8 e 5 9 0 e d 5 0 d 8 < / d 1 p 1 : U U I D > < d 1 p 1 : _ p r o p e r t i e s   z : I d = " i 1 0 4 5 8 "   i : t y p e = " d 1 p 1 : M D M P r o p e r t i e s " > < d 1 p 1 : P a r e n t   z : R e f = " i 1 0 4 5 7 " / > < d 1 p 1 : U U I D > 4 b 5 9 0 a 7 4 - d 7 f 2 - 4 5 8 f - a b 8 8 - a 5 6 4 c c a 4 0 2 e 7 < / d 1 p 1 : U U I D > < d 1 p 1 : _ e l e m e n t s > < d 2 : a n y T y p e   z : I d = " i 1 0 4 5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5 7 " / > < d 1 p 1 : U U I D > e f f a 4 e f 2 - b e f 8 - 4 5 9 d - b e 9 4 - b 4 f b 1 f 9 d 5 4 b 9 < / d 1 p 1 : U U I D > < d 1 p 1 : C o n t a i n e r   z : R e f = " i 1 0 4 5 8 " / > < d 1 p 1 : V a l u e   i : t y p e = " d 1 : s t r i n g " > ' T 1 3 ' ! M : M 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6 0 " > < d 1 p 1 : U U I D > 5 e 3 0 d 2 f b - d 0 7 5 - 4 3 6 3 - 8 2 1 a - 1 e 3 9 a 1 8 f 8 d 9 d < / d 1 p 1 : U U I D > < d 1 p 1 : _ e l e m e n t s > < d 2 : a n y T y p e   z : R e f = " i 1 0 4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6 1 "   i : t y p e = " d 1 p 1 : L a b e l " > < d 1 p 1 : P a r e n t   z : R e f = " i 1 0 4 5 7 " / > < d 1 p 1 : U U I D > 6 a d 5 a a 6 5 - f 1 e 1 - 4 1 c 2 - 9 6 8 a - 8 5 f d 8 4 0 8 1 3 3 1 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 E m p l o y �   a d m i n i s t r a t i f 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6 2 "   i : t y p e = " d 1 p 1 : E l e m e n t " > < d 1 p 1 : N a m e > E m p l o y & a m p ; 2 3 3 ; & a m p ; 3 2 ; d e & a m p ; 3 2 ; l a & a m p ; 3 2 ; F o n c t i o n & a m p ; 3 2 ; p u b l i q u e < / d 1 p 1 : N a m e > < d 1 p 1 : O b j e c t T y p e > E l e m e n t < / d 1 p 1 : O b j e c t T y p e > < d 1 p 1 : P a r e n t   z : R e f = " i 1 0 3 9 6 " / > < d 1 p 1 : U U I D > 0 4 4 4 c 1 5 8 - f d 0 3 - 4 1 1 a - 9 0 4 8 - 8 f b d 8 9 9 e 7 7 b d < / d 1 p 1 : U U I D > < d 1 p 1 : _ p r o p e r t i e s   z : I d = " i 1 0 4 6 3 "   i : t y p e = " d 1 p 1 : M D M P r o p e r t i e s " > < d 1 p 1 : P a r e n t   z : R e f = " i 1 0 4 6 2 " / > < d 1 p 1 : U U I D > 3 f e 8 d 5 3 c - 8 6 d d - 4 9 d 9 - 8 f 8 1 - 9 a 3 c 2 2 2 1 f 6 b 0 < / d 1 p 1 : U U I D > < d 1 p 1 : _ e l e m e n t s > < d 2 : a n y T y p e   z : I d = " i 1 0 4 6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6 2 " / > < d 1 p 1 : U U I D > 8 e 1 1 e b 7 6 - 5 a c 1 - 4 6 0 4 - 9 f 7 4 - 7 e e b e a 3 d 3 f 6 8 < / d 1 p 1 : U U I D > < d 1 p 1 : C o n t a i n e r   z : R e f = " i 1 0 4 6 3 " / > < d 1 p 1 : V a l u e   i : t y p e = " d 1 : s t r i n g " > ' T 1 3 ' ! N : N 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6 5 " > < d 1 p 1 : U U I D > 3 e e 3 c c 0 2 - 0 2 a 8 - 4 1 e 5 - b 9 1 9 - c 2 f b f c 9 7 1 5 b 9 < / d 1 p 1 : U U I D > < d 1 p 1 : _ e l e m e n t s > < d 2 : a n y T y p e   z : R e f = " i 1 0 4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6 6 "   i : t y p e = " d 1 p 1 : L a b e l " > < d 1 p 1 : P a r e n t   z : R e f = " i 1 0 4 6 2 " / > < d 1 p 1 : U U I D > 6 1 e c c 9 9 7 - a 6 6 e - 4 7 6 9 - 8 8 5 e - 6 3 0 4 4 5 5 8 9 4 f 6 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 E m p l o y �   d e   l a   F o n c t i o n   p u b l i q u e 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6 7 "   i : t y p e = " d 1 p 1 : E l e m e n t " > < d 1 p 1 : N a m e > C o n t r e m a & a m p ; 2 3 8 ; t r e s & a m p ; 4 4 ; & a m p ; 3 2 ; a g e n t & a m p ; 3 2 ; d e & a m p ; 3 2 ; m a & a m p ; 2 3 8 ; t r i s e < / d 1 p 1 : N a m e > < d 1 p 1 : O b j e c t T y p e > E l e m e n t < / d 1 p 1 : O b j e c t T y p e > < d 1 p 1 : P a r e n t   z : R e f = " i 1 0 3 9 6 " / > < d 1 p 1 : U U I D > 8 6 5 e 2 6 b f - 9 e 6 9 - 4 6 a 6 - b 9 f a - 9 8 3 a 9 0 d b 0 5 9 5 < / d 1 p 1 : U U I D > < d 1 p 1 : _ p r o p e r t i e s   z : I d = " i 1 0 4 6 8 "   i : t y p e = " d 1 p 1 : M D M P r o p e r t i e s " > < d 1 p 1 : P a r e n t   z : R e f = " i 1 0 4 6 7 " / > < d 1 p 1 : U U I D > a 0 3 5 3 9 3 2 - 7 f 7 0 - 4 9 5 4 - b 0 d a - 6 8 e 0 2 0 e 7 9 9 a 8 < / d 1 p 1 : U U I D > < d 1 p 1 : _ e l e m e n t s > < d 2 : a n y T y p e   z : I d = " i 1 0 4 6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6 7 " / > < d 1 p 1 : U U I D > 8 2 8 a 6 f 3 b - 2 d e d - 4 e a b - 8 3 5 7 - 8 b 3 1 a 7 e f 3 4 b e < / d 1 p 1 : U U I D > < d 1 p 1 : C o n t a i n e r   z : R e f = " i 1 0 4 6 8 " / > < d 1 p 1 : V a l u e   i : t y p e = " d 1 : s t r i n g " > ' T 1 3 ' ! O : O 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7 0 " > < d 1 p 1 : U U I D > f a 1 9 0 7 7 9 - 2 e d 4 - 4 3 f 2 - 8 f 6 9 - 0 9 7 1 8 0 e 9 c 9 7 2 < / d 1 p 1 : U U I D > < d 1 p 1 : _ e l e m e n t s > < d 2 : a n y T y p e   z : R e f = " i 1 0 4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7 1 "   i : t y p e = " d 1 p 1 : L a b e l " > < d 1 p 1 : P a r e n t   z : R e f = " i 1 0 4 6 7 " / > < d 1 p 1 : U U I D > d f 6 0 5 0 b c - 6 e 4 3 - 4 9 6 4 - 9 e d 1 - 5 a 5 c 3 9 7 f 1 d 3 8 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 C o n t r e m a � t r e s ,   a g e n t   d e   m a � t r i s e 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7 2 "   i : t y p e = " d 1 p 1 : E l e m e n t " > < d 1 p 1 : N a m e > T e c h n i c i e n < / d 1 p 1 : N a m e > < d 1 p 1 : O b j e c t T y p e > E l e m e n t < / d 1 p 1 : O b j e c t T y p e > < d 1 p 1 : P a r e n t   z : R e f = " i 1 0 3 9 6 " / > < d 1 p 1 : U U I D > 6 7 7 e a 0 5 9 - b 0 e c - 4 c 8 a - 8 7 1 e - c 0 5 e 6 8 4 2 2 c a 8 < / d 1 p 1 : U U I D > < d 1 p 1 : _ p r o p e r t i e s   z : I d = " i 1 0 4 7 3 "   i : t y p e = " d 1 p 1 : M D M P r o p e r t i e s " > < d 1 p 1 : P a r e n t   z : R e f = " i 1 0 4 7 2 " / > < d 1 p 1 : U U I D > 6 d 1 9 9 9 7 3 - c 6 1 a - 4 6 e 3 - 8 8 6 e - 3 7 e c 3 2 a 9 b 1 e 2 < / d 1 p 1 : U U I D > < d 1 p 1 : _ e l e m e n t s > < d 2 : a n y T y p e   z : I d = " i 1 0 4 7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7 2 " / > < d 1 p 1 : U U I D > 4 5 d c 6 6 e 5 - b 0 8 8 - 4 f b 2 - a 7 a 0 - 6 9 b c 0 1 c d 5 b c 7 < / d 1 p 1 : U U I D > < d 1 p 1 : C o n t a i n e r   z : R e f = " i 1 0 4 7 3 " / > < d 1 p 1 : V a l u e   i : t y p e = " d 1 : s t r i n g " > ' T 1 3 ' ! P : P 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7 5 " > < d 1 p 1 : U U I D > b a 5 d 4 0 8 8 - d b 5 7 - 4 a 3 2 - b 7 7 1 - 0 b 0 0 2 9 6 0 3 0 f 6 < / d 1 p 1 : U U I D > < d 1 p 1 : _ e l e m e n t s > < d 2 : a n y T y p e   z : R e f = " i 1 0 4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7 6 "   i : t y p e = " d 1 p 1 : L a b e l " > < d 1 p 1 : P a r e n t   z : R e f = " i 1 0 4 7 2 " / > < d 1 p 1 : U U I D > 1 5 7 5 f 7 2 4 - 1 d 1 b - 4 7 c 1 - 9 9 4 7 - 0 9 9 6 1 9 e 5 7 9 b 1 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 T e c h n i c i e n 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7 7 "   i : t y p e = " d 1 p 1 : E l e m e n t " > < d 1 p 1 : N a m e > P r o f e s s i o n & a m p ; 3 2 ; i n t e r m & a m p ; 2 3 3 ; d i a i r e & a m p ; 3 2 ; a d m i n i s t r a t i v e & a m p ; 3 2 ; e t & a m p ; 3 2 ; c o m m e r c i a l e & a m p ; 3 2 ; d e s & a m p ; 3 2 ; e n t r e p r i s e s < / d 1 p 1 : N a m e > < d 1 p 1 : O b j e c t T y p e > E l e m e n t < / d 1 p 1 : O b j e c t T y p e > < d 1 p 1 : P a r e n t   z : R e f = " i 1 0 3 9 6 " / > < d 1 p 1 : U U I D > 2 a 1 0 2 b 1 c - 6 8 7 6 - 4 2 2 c - a c 8 8 - c 3 c d 3 4 0 2 d 8 3 2 < / d 1 p 1 : U U I D > < d 1 p 1 : _ p r o p e r t i e s   z : I d = " i 1 0 4 7 8 "   i : t y p e = " d 1 p 1 : M D M P r o p e r t i e s " > < d 1 p 1 : P a r e n t   z : R e f = " i 1 0 4 7 7 " / > < d 1 p 1 : U U I D > 6 9 7 b e d 8 4 - f e e 0 - 4 b c e - a 4 8 3 - 3 b c c 7 5 f b 9 a 1 5 < / d 1 p 1 : U U I D > < d 1 p 1 : _ e l e m e n t s > < d 2 : a n y T y p e   z : I d = " i 1 0 4 7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7 7 " / > < d 1 p 1 : U U I D > e 5 8 4 e c 5 5 - d e 1 f - 4 4 1 6 - 9 2 9 5 - 9 a 3 b d 9 e 1 0 b 1 4 < / d 1 p 1 : U U I D > < d 1 p 1 : C o n t a i n e r   z : R e f = " i 1 0 4 7 8 " / > < d 1 p 1 : V a l u e   i : t y p e = " d 1 : s t r i n g " > ' T 1 3 ' ! Q : Q 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8 0 " > < d 1 p 1 : U U I D > d 4 c 9 3 4 4 7 - 2 9 9 3 - 4 f e c - a c b 0 - 6 3 5 5 5 e 8 a 5 d 1 a < / d 1 p 1 : U U I D > < d 1 p 1 : _ e l e m e n t s > < d 2 : a n y T y p e   z : R e f = " i 1 0 4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8 1 "   i : t y p e = " d 1 p 1 : L a b e l " > < d 1 p 1 : P a r e n t   z : R e f = " i 1 0 4 7 7 " / > < d 1 p 1 : U U I D > 1 d 3 9 2 f 5 1 - 2 6 8 4 - 4 8 2 8 - 9 b 3 c - 3 f d 1 d b d 8 6 5 4 f 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 P r o f e s s i o n   i n t e r m � d i a i r e   a d m i n i s t r a t i v e   e t   c o m m e r c i a l e   d e s   e n t r e p r i s e s 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8 2 "   i : t y p e = " d 1 p 1 : E l e m e n t " > < d 1 p 1 : N a m e > P r o f e s s i o n & a m p ; 3 2 ; i n t e r m & a m p ; 2 3 3 ; d i a i r e & a m p ; 3 2 ; d e & a m p ; 3 2 ; l & a m p ; 3 9 ; e n s e i g n e m e n t & a m p ; 4 4 ; & a m p ; 3 2 ; d e & a m p ; 3 2 ; l a & a m p ; 3 2 ; s a n t & a m p ; 2 3 3 ; & a m p ; 4 4 ; & a m p ; 3 2 ; d e & a m p ; 3 2 ; l a & a m p ; 3 2 ; F o n c t i o n & a m p ; 3 2 ; p u b l i q u e & a m p ; 3 2 ; e t & a m p ; 3 2 ; a s s i m i l & a m p ; 2 3 3 ; < / d 1 p 1 : N a m e > < d 1 p 1 : O b j e c t T y p e > E l e m e n t < / d 1 p 1 : O b j e c t T y p e > < d 1 p 1 : P a r e n t   z : R e f = " i 1 0 3 9 6 " / > < d 1 p 1 : U U I D > 1 7 0 b d 2 d 7 - d 5 9 c - 4 5 d c - b 2 1 e - 1 3 c 8 2 1 0 7 c 5 6 e < / d 1 p 1 : U U I D > < d 1 p 1 : _ p r o p e r t i e s   z : I d = " i 1 0 4 8 3 "   i : t y p e = " d 1 p 1 : M D M P r o p e r t i e s " > < d 1 p 1 : P a r e n t   z : R e f = " i 1 0 4 8 2 " / > < d 1 p 1 : U U I D > 5 1 a f e e 0 3 - 7 b 9 d - 4 c 7 2 - 8 0 2 b - 5 5 3 6 b a 1 0 c 4 3 6 < / d 1 p 1 : U U I D > < d 1 p 1 : _ e l e m e n t s > < d 2 : a n y T y p e   z : I d = " i 1 0 4 8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8 2 " / > < d 1 p 1 : U U I D > 4 3 5 8 d e 4 6 - 6 a e 8 - 4 c 9 d - 9 d b a - a f 6 5 2 d 6 7 f f d f < / d 1 p 1 : U U I D > < d 1 p 1 : C o n t a i n e r   z : R e f = " i 1 0 4 8 3 " / > < d 1 p 1 : V a l u e   i : t y p e = " d 1 : s t r i n g " > ' T 1 3 ' ! R : R 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8 5 " > < d 1 p 1 : U U I D > d 7 0 8 e 1 9 d - 0 e 5 1 - 4 e d 4 - 8 2 4 8 - 6 3 0 9 0 8 6 2 f 0 e b < / d 1 p 1 : U U I D > < d 1 p 1 : _ e l e m e n t s > < d 2 : a n y T y p e   z : R e f = " i 1 0 4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8 6 "   i : t y p e = " d 1 p 1 : L a b e l " > < d 1 p 1 : P a r e n t   z : R e f = " i 1 0 4 8 2 " / > < d 1 p 1 : U U I D > 0 7 5 d f 6 2 0 - b 4 b 5 - 4 3 6 e - 8 1 0 c - e a 9 d 2 8 5 f 5 b 9 c 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 P r o f e s s i o n   i n t e r m � d i a i r e   d e   l ' e n s e i g n e m e n t ,   d e   l a   s a n t � ,   d e   l a   F o n c t i o n   p u b l i q u e   e t   a s s i m i l � 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8 7 "   i : t y p e = " d 1 p 1 : E l e m e n t " > < d 1 p 1 : N a m e > C a d r e & a m p ; 3 2 ; d & a m p ; 3 9 ; e n t r e p r i s e < / d 1 p 1 : N a m e > < d 1 p 1 : O b j e c t T y p e > E l e m e n t < / d 1 p 1 : O b j e c t T y p e > < d 1 p 1 : P a r e n t   z : R e f = " i 1 0 3 9 6 " / > < d 1 p 1 : U U I D > 6 d 3 1 5 5 e 0 - 0 8 b b - 4 7 2 6 - 8 6 1 a - a 9 0 f a a 1 f 2 c a b < / d 1 p 1 : U U I D > < d 1 p 1 : _ p r o p e r t i e s   z : I d = " i 1 0 4 8 8 "   i : t y p e = " d 1 p 1 : M D M P r o p e r t i e s " > < d 1 p 1 : P a r e n t   z : R e f = " i 1 0 4 8 7 " / > < d 1 p 1 : U U I D > 2 d a d 9 b c e - 2 f 6 1 - 4 1 8 a - 9 6 6 a - f 2 a d b 7 6 7 9 4 5 e < / d 1 p 1 : U U I D > < d 1 p 1 : _ e l e m e n t s > < d 2 : a n y T y p e   z : I d = " i 1 0 4 8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8 7 " / > < d 1 p 1 : U U I D > 5 8 2 4 1 6 4 2 - 0 a 2 f - 4 0 2 d - a 3 4 5 - a d 6 e 5 a 8 6 a 5 a 0 < / d 1 p 1 : U U I D > < d 1 p 1 : C o n t a i n e r   z : R e f = " i 1 0 4 8 8 " / > < d 1 p 1 : V a l u e   i : t y p e = " d 1 : s t r i n g " > ' T 1 3 ' ! S : S 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9 0 " > < d 1 p 1 : U U I D > 4 6 b e f f 2 e - 3 f d 8 - 4 b f 3 - b 4 7 a - e 7 5 e a 5 1 2 6 4 d 0 < / d 1 p 1 : U U I D > < d 1 p 1 : _ e l e m e n t s > < d 2 : a n y T y p e   z : R e f = " i 1 0 4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9 1 "   i : t y p e = " d 1 p 1 : L a b e l " > < d 1 p 1 : P a r e n t   z : R e f = " i 1 0 4 8 7 " / > < d 1 p 1 : U U I D > b a 7 b 8 2 e 2 - 4 c 7 2 - 4 f 4 f - 8 6 b 7 - 6 3 2 d 4 8 4 e f 1 4 8 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 C a d r e 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9 2 "   i : t y p e = " d 1 p 1 : E l e m e n t " > < d 1 p 1 : N a m e > C a d r e & a m p ; 3 2 ; d e & a m p ; 3 2 ; l a & a m p ; 3 2 ; F o n c t i o n & a m p ; 3 2 ; p u b l i q u e & a m p ; 4 4 ; & a m p ; 3 2 ; p r o f e s s i o n s & a m p ; 3 2 ; i n t e l l e c t u e l l e s & a m p ; 3 2 ; e t & a m p ; 3 2 ; a r t i s t i q u e s < / d 1 p 1 : N a m e > < d 1 p 1 : O b j e c t T y p e > E l e m e n t < / d 1 p 1 : O b j e c t T y p e > < d 1 p 1 : P a r e n t   z : R e f = " i 1 0 3 9 6 " / > < d 1 p 1 : U U I D > b a 8 5 d e 5 0 - 8 b 4 e - 4 4 6 5 - a 3 8 4 - 9 a d 3 1 e 8 b 3 c 4 2 < / d 1 p 1 : U U I D > < d 1 p 1 : _ p r o p e r t i e s   z : I d = " i 1 0 4 9 3 "   i : t y p e = " d 1 p 1 : M D M P r o p e r t i e s " > < d 1 p 1 : P a r e n t   z : R e f = " i 1 0 4 9 2 " / > < d 1 p 1 : U U I D > f b 5 0 f 5 e d - 0 7 6 6 - 4 1 6 f - a a c e - c 7 c 8 6 5 2 c 5 5 c 0 < / d 1 p 1 : U U I D > < d 1 p 1 : _ e l e m e n t s > < d 2 : a n y T y p e   z : I d = " i 1 0 4 9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9 2 " / > < d 1 p 1 : U U I D > f 6 2 d c b 9 e - 9 b d 9 - 4 6 9 5 - a 7 3 b - 7 e 2 d 6 d 3 8 4 6 7 4 < / d 1 p 1 : U U I D > < d 1 p 1 : C o n t a i n e r   z : R e f = " i 1 0 4 9 3 " / > < d 1 p 1 : V a l u e   i : t y p e = " d 1 : s t r i n g " > ' T 1 3 ' ! T : T 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4 9 5 " > < d 1 p 1 : U U I D > c 4 8 f c 7 e 7 - 9 6 1 c - 4 e 3 8 - 9 0 9 3 - e 2 7 4 b 8 a 2 1 4 6 6 < / d 1 p 1 : U U I D > < d 1 p 1 : _ e l e m e n t s > < d 2 : a n y T y p e   z : R e f = " i 1 0 4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4 9 6 "   i : t y p e = " d 1 p 1 : L a b e l " > < d 1 p 1 : P a r e n t   z : R e f = " i 1 0 4 9 2 " / > < d 1 p 1 : U U I D > 0 b 1 a d 2 1 4 - 8 c c f - 4 1 1 d - b 3 f 3 - 8 9 7 9 8 9 d c 8 0 5 8 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 C a d r e   d e   l a   F o n c t i o n   p u b l i q u e ,   p r o f e s s i o n s   i n t e l l e c t u e l l e s   e t   a r t i s t i q u e s 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4 9 7 "   i : t y p e = " d 1 p 1 : E l e m e n t " > < d 1 p 1 : N a m e > I n d & a m p ; 2 3 3 ; p e n d a n t & a m p ; 3 2 ; & a m p ; 4 7 ; & a m p ; 3 2 ; C h e f & a m p ; 3 2 ; d & a m p ; 3 9 ; e n t r e p r i s e < / d 1 p 1 : N a m e > < d 1 p 1 : O b j e c t T y p e > E l e m e n t < / d 1 p 1 : O b j e c t T y p e > < d 1 p 1 : P a r e n t   z : R e f = " i 1 0 3 9 6 " / > < d 1 p 1 : U U I D > 0 5 a f 8 d 0 1 - 0 7 b 1 - 4 6 b 9 - 8 0 c c - 8 b a 3 4 7 7 d d f c a < / d 1 p 1 : U U I D > < d 1 p 1 : _ p r o p e r t i e s   z : I d = " i 1 0 4 9 8 "   i : t y p e = " d 1 p 1 : M D M P r o p e r t i e s " > < d 1 p 1 : P a r e n t   z : R e f = " i 1 0 4 9 7 " / > < d 1 p 1 : U U I D > b 8 2 c e c 6 9 - 0 9 1 1 - 4 b 3 5 - 8 d b e - e 8 c 5 b 9 5 0 5 0 9 a < / d 1 p 1 : U U I D > < d 1 p 1 : _ e l e m e n t s > < d 2 : a n y T y p e   z : I d = " i 1 0 4 9 9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4 9 7 " / > < d 1 p 1 : U U I D > f d 9 f 0 5 6 7 - 6 3 f 3 - 4 4 c 6 - 9 9 e 1 - f c c 9 5 2 9 3 9 b e 4 < / d 1 p 1 : U U I D > < d 1 p 1 : C o n t a i n e r   z : R e f = " i 1 0 4 9 8 " / > < d 1 p 1 : V a l u e   i : t y p e = " d 1 : s t r i n g " > ' T 1 3 ' ! U : U 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0 0 " > < d 1 p 1 : U U I D > d 6 f a 4 8 a 3 - 5 c e 4 - 4 d d a - b 7 4 1 - 4 7 5 1 a 0 4 a 0 b 8 c < / d 1 p 1 : U U I D > < d 1 p 1 : _ e l e m e n t s > < d 2 : a n y T y p e   z : R e f = " i 1 0 4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5 0 1 "   i : t y p e = " d 1 p 1 : L a b e l " > < d 1 p 1 : P a r e n t   z : R e f = " i 1 0 4 9 7 " / > < d 1 p 1 : U U I D > d 6 7 9 2 2 4 0 - 8 f 2 f - 4 e f 0 - b 2 5 f - 1 c f d 8 e f 9 0 0 c f 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 I n d � p e n d a n t   /   C h e f 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5 0 2 "   i : t y p e = " d 1 p 1 : E l e m e n t " > < d 1 p 1 : N a m e > N o & a m p ; 3 2 ; r e p & a m p ; 4 6 ; < / d 1 p 1 : N a m e > < d 1 p 1 : O b j e c t T y p e > E l e m e n t < / d 1 p 1 : O b j e c t T y p e > < d 1 p 1 : P a r e n t   z : R e f = " i 1 0 3 9 6 " / > < d 1 p 1 : U U I D > d 7 8 f f 7 4 e - 8 8 f 2 - 4 b 2 3 - a 6 b 0 - d 5 2 3 d 5 4 0 c 5 4 e < / d 1 p 1 : U U I D > < d 1 p 1 : _ p r o p e r t i e s   z : I d = " i 1 0 5 0 3 "   i : t y p e = " d 1 p 1 : M D M P r o p e r t i e s " > < d 1 p 1 : P a r e n t   z : R e f = " i 1 0 5 0 2 " / > < d 1 p 1 : U U I D > d 2 1 f b a c 2 - f 6 a f - 4 4 f 3 - 9 5 c f - 7 6 1 f e a 0 d 7 3 d 8 < / d 1 p 1 : U U I D > < d 1 p 1 : _ e l e m e n t s > < d 2 : a n y T y p e   z : I d = " i 1 0 5 0 4 "   i : t y p e = " d 1 p 1 : M D M P r o p e r t y " > < d 1 p 1 : N a m e > _ & a m p ; 3 9 ; & a m p ; 9 1 ; T r i s & a m p ; 3 2 ; & a m p ; 2 2 4 ; & a m p ; 3 2 ; j o u r & a m p ; 3 2 ; c o m p l e t & a m p ; 3 2 ; 2 & a m p ; 4 6 ; x l s & a m p ; 9 3 ; T 1 3 & a m p ; 3 9 ; < / d 1 p 1 : N a m e > < d 1 p 1 : P a r e n t   z : R e f = " i 1 0 5 0 2 " / > < d 1 p 1 : U U I D > 1 1 a e 3 5 e 2 - 4 a 4 1 - 4 4 a e - a f f c - 0 b 8 6 5 8 e 6 7 5 6 5 < / d 1 p 1 : U U I D > < d 1 p 1 : C o n t a i n e r   z : R e f = " i 1 0 5 0 3 " / > < d 1 p 1 : V a l u e   i : t y p e = " d 1 : s t r i n g " > ' T 1 3 ' ! V : V 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0 5 " > < d 1 p 1 : U U I D > 2 b f d e b a 5 - f a 0 0 - 4 5 0 4 - 8 b 2 3 - d e 2 a 7 d a d 7 1 f 0 < / d 1 p 1 : U U I D > < d 1 p 1 : _ e l e m e n t s > < d 2 : a n y T y p e   z : R e f = " i 1 0 5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0 1 " / > < d 1 p 1 : _ l a b e l s > < d 2 : K e y V a l u e O f s t r i n g a n y T y p e > < d 2 : K e y > L a b e l < / d 2 : K e y > < d 2 : V a l u e   z : I d = " i 1 0 5 0 6 "   i : t y p e = " d 1 p 1 : L a b e l " > < d 1 p 1 : P a r e n t   z : R e f = " i 1 0 5 0 2 " / > < d 1 p 1 : U U I D > 5 7 5 4 0 5 2 7 - 0 c 7 9 - 4 0 3 4 - b 6 b f - 5 2 c b 8 4 5 4 5 7 e 8 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0 7 " > < d 1 p 1 : U U I D > 9 7 7 8 7 8 0 6 - 7 5 d c - 4 6 7 4 - 8 7 0 9 - e b b c 7 b 0 f f 2 5 2 < / d 1 p 1 : U U I D > < d 1 p 1 : _ e l e m e n t s > < d 2 : a n y T y p e   z : R e f = " i 1 0 4 0 2 " / > < d 2 : a n y T y p e   z : R e f = " i 1 0 4 0 7 " / > < d 2 : a n y T y p e   z : R e f = " i 1 0 4 1 2 " / > < d 2 : a n y T y p e   z : R e f = " i 1 0 4 1 7 " / > < d 2 : a n y T y p e   z : R e f = " i 1 0 4 2 2 " / > < d 2 : a n y T y p e   z : R e f = " i 1 0 4 2 7 " / > < d 2 : a n y T y p e   z : R e f = " i 1 0 4 3 2 " / > < d 2 : a n y T y p e   z : R e f = " i 1 0 4 3 7 " / > < d 2 : a n y T y p e   z : R e f = " i 1 0 4 4 2 " / > < d 2 : a n y T y p e   z : R e f = " i 1 0 4 4 7 " / > < d 2 : a n y T y p e   z : R e f = " i 1 0 4 5 2 " / > < d 2 : a n y T y p e   z : R e f = " i 1 0 4 5 7 " / > < d 2 : a n y T y p e   z : R e f = " i 1 0 4 6 2 " / > < d 2 : a n y T y p e   z : R e f = " i 1 0 4 6 7 " / > < d 2 : a n y T y p e   z : R e f = " i 1 0 4 7 2 " / > < d 2 : a n y T y p e   z : R e f = " i 1 0 4 7 7 " / > < d 2 : a n y T y p e   z : R e f = " i 1 0 4 8 2 " / > < d 2 : a n y T y p e   z : R e f = " i 1 0 4 8 7 " / > < d 2 : a n y T y p e   z : R e f = " i 1 0 4 9 2 " / > < d 2 : a n y T y p e   z : R e f = " i 1 0 4 9 7 " / > < d 2 : a n y T y p e   z : R e f = " i 1 0 5 0 2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5 0 8 "   i : t y p e = " d 1 p 1 : V a r i a b l e " > < d 1 p 1 : N a m e > C O N S T R U C T I O N & a m p ; 3 2 ; Q 1 2 & a m p ; 3 2 ; & a m p ; 4 7 ; & a m p ; 3 2 ; Q 4 < / d 1 p 1 : N a m e > < d 1 p 1 : O b j e c t T y p e > V a r i a b l e < / d 1 p 1 : O b j e c t T y p e > < d 1 p 1 : P a r e n t   z : R e f = " i 9 5 " / > < d 1 p 1 : U U I D > c 3 d c 3 1 a 5 - 0 6 1 a - 4 8 d 3 - 8 9 9 e - e 8 3 d 8 6 e 8 8 a a 7 < / d 1 p 1 : U U I D > < d 1 p 1 : _ p r o p e r t i e s   z : I d = " i 1 0 5 0 9 "   i : t y p e = " d 1 p 1 : M D M P r o p e r t i e s " > < d 1 p 1 : P a r e n t   z : R e f = " i 1 0 5 0 8 " / > < d 1 p 1 : U U I D > 6 3 1 d 3 9 d 0 - e 3 c b - 4 9 8 3 - a 0 7 d - a e 2 e 0 9 b 4 8 7 5 8 < / d 1 p 1 : U U I D > < d 1 p 1 : _ e l e m e n t s > < d 2 : a n y T y p e   z : I d = " i 1 0 5 1 0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0 5 0 8 " / > < d 1 p 1 : U U I D > b 7 f 9 a b d 1 - 4 c b 6 - 4 e 9 a - b b f a - d 8 c e 1 d e 0 b 9 4 9 < / d 1 p 1 : U U I D > < d 1 p 1 : C o n t a i n e r   z : R e f = " i 1 0 5 0 9 " / > < d 1 p 1 : V a l u e   i : t y p e = " d 1 : s t r i n g " > ' T 1 4 ' ! 1 : 2 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1 1 " > < d 1 p 1 : U U I D > 8 0 d 2 8 b 3 2 - 3 f e 9 - 4 b 8 8 - b 2 8 9 - 9 2 f 7 6 4 0 8 b b 7 b < / d 1 p 1 : U U I D > < d 1 p 1 : _ e l e m e n t s > < d 2 : a n y T y p e   z : R e f = " i 1 0 5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5 1 2 "   i : t y p e = " d 1 p 1 : L a b e l " > < d 1 p 1 : P a r e n t   z : R e f = " i 1 0 5 0 8 " / > < d 1 p 1 : U U I D > a e e c 9 1 2 0 - 5 8 7 a - 4 c 0 e - b f 8 e - 9 8 1 1 1 a f 3 6 4 9 3 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 C O N S T R U C T I O N   Q 1 2   /   Q 4 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5 1 3 "   i : t y p e = " d 1 p 1 : E l e m e n t s " > < d 1 p 1 : P a r e n t   z : R e f = " i 1 0 5 0 8 " / > < d 1 p 1 : U U I D > 5 b 2 9 2 3 1 8 - 5 8 e d - 4 9 f 4 - 9 5 8 1 - 9 d 0 0 6 c d 7 a d d a < / d 1 p 1 : U U I D > < d 1 p 1 : _ e l e m e n t s > < d 2 : a n y T y p e   z : I d = " i 1 0 5 1 4 "   i : t y p e = " d 1 p 1 : E l e m e n t " > < d 1 p 1 : N a m e > B A S E < / d 1 p 1 : N a m e > < d 1 p 1 : O b j e c t T y p e > E l e m e n t < / d 1 p 1 : O b j e c t T y p e > < d 1 p 1 : P a r e n t   z : R e f = " i 1 0 5 0 8 " / > < d 1 p 1 : U U I D > 6 1 b b d 2 5 3 - 0 c e 5 - 4 9 4 0 - b 5 1 6 - c 5 6 d 7 f 4 c 9 3 e 4 < / d 1 p 1 : U U I D > < d 1 p 1 : _ p r o p e r t i e s   z : I d = " i 1 0 5 1 5 "   i : t y p e = " d 1 p 1 : M D M P r o p e r t i e s " > < d 1 p 1 : P a r e n t   z : R e f = " i 1 0 5 1 4 " / > < d 1 p 1 : U U I D > 1 3 3 d 9 b e 8 - d 4 f 2 - 4 b a d - 8 c a 0 - 8 2 3 2 6 1 2 1 2 9 1 5 < / d 1 p 1 : U U I D > < d 1 p 1 : _ e l e m e n t s > < d 2 : a n y T y p e   z : I d = " i 1 0 5 1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0 5 1 4 " / > < d 1 p 1 : U U I D > e b 4 2 b 2 0 4 - 9 b 8 2 - 4 3 0 9 - b 2 3 d - 6 c b 2 f e e 6 d 6 7 4 < / d 1 p 1 : U U I D > < d 1 p 1 : C o n t a i n e r   z : R e f = " i 1 0 5 1 5 " / > < d 1 p 1 : V a l u e   i : t y p e = " d 1 : s t r i n g " > ' T 1 4 ' ! B : B 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1 7 " > < d 1 p 1 : U U I D > d 1 e 4 4 b 2 d - 1 0 a 1 - 4 6 4 8 - 9 f b 8 - f 7 f b c 1 f 4 a 5 5 4 < / d 1 p 1 : U U I D > < d 1 p 1 : _ e l e m e n t s > < d 2 : a n y T y p e   z : R e f = " i 1 0 5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1 3 " / > < d 1 p 1 : _ l a b e l s > < d 2 : K e y V a l u e O f s t r i n g a n y T y p e > < d 2 : K e y > L a b e l < / d 2 : K e y > < d 2 : V a l u e   z : I d = " i 1 0 5 1 8 "   i : t y p e = " d 1 p 1 : L a b e l " > < d 1 p 1 : P a r e n t   z : R e f = " i 1 0 5 1 4 " / > < d 1 p 1 : U U I D > b 6 b 6 e 1 b 5 - 7 7 8 f - 4 e 3 0 - b 3 f 1 - c f d e 1 4 1 6 0 a 9 1 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5 1 9 "   i : t y p e = " d 1 p 1 : E l e m e n t " > < d 1 p 1 : N a m e > S T & a m p ; 3 2 ; E v o l u t i o n & a m p ; 3 2 ; d e & a m p ; 3 2 ; s t a t u t < / d 1 p 1 : N a m e > < d 1 p 1 : O b j e c t T y p e > E l e m e n t < / d 1 p 1 : O b j e c t T y p e > < d 1 p 1 : P a r e n t   z : R e f = " i 1 0 5 0 8 " / > < d 1 p 1 : U U I D > 0 6 9 7 0 d 6 7 - 6 e 3 1 - 4 9 5 9 - 8 d 8 b - 1 c 8 8 7 e c a e 7 c 1 < / d 1 p 1 : U U I D > < d 1 p 1 : _ p r o p e r t i e s   z : I d = " i 1 0 5 2 0 "   i : t y p e = " d 1 p 1 : M D M P r o p e r t i e s " > < d 1 p 1 : P a r e n t   z : R e f = " i 1 0 5 1 9 " / > < d 1 p 1 : U U I D > 2 3 a 7 e a 0 2 - f b 5 b - 4 a 6 a - 9 4 f 4 - 7 7 1 6 c a 0 0 b 8 4 f < / d 1 p 1 : U U I D > < d 1 p 1 : _ e l e m e n t s > < d 2 : a n y T y p e   z : I d = " i 1 0 5 2 1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0 5 1 9 " / > < d 1 p 1 : U U I D > d a 1 8 e c d d - d 1 b a - 4 6 3 6 - b 4 3 c - c 6 f d f 7 c 8 3 a a 8 < / d 1 p 1 : U U I D > < d 1 p 1 : C o n t a i n e r   z : R e f = " i 1 0 5 2 0 " / > < d 1 p 1 : V a l u e   i : t y p e = " d 1 : s t r i n g " > ' T 1 4 ' ! C : C 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2 2 " > < d 1 p 1 : U U I D > 7 6 3 2 5 6 9 d - 7 2 3 b - 4 d 2 1 - a 8 4 4 - 1 f 6 d d 4 6 3 d 9 2 b < / d 1 p 1 : U U I D > < d 1 p 1 : _ e l e m e n t s > < d 2 : a n y T y p e   z : R e f = " i 1 0 5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1 3 " / > < d 1 p 1 : _ l a b e l s > < d 2 : K e y V a l u e O f s t r i n g a n y T y p e > < d 2 : K e y > L a b e l < / d 2 : K e y > < d 2 : V a l u e   z : I d = " i 1 0 5 2 3 "   i : t y p e = " d 1 p 1 : L a b e l " > < d 1 p 1 : P a r e n t   z : R e f = " i 1 0 5 1 9 " / > < d 1 p 1 : U U I D > 8 9 d 5 7 3 0 0 - f 8 2 2 - 4 7 c a - b 7 e b - b 7 c 4 1 b d b 2 5 f f 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 E v o l u t i o n   d e   s t a t u t 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5 2 4 "   i : t y p e = " d 1 p 1 : E l e m e n t " > < d 1 p 1 : N a m e > S T & a m p ; 3 2 ; P a s & a m p ; 3 2 ; d & a m p ; 3 9 ; & a m p ; 2 3 3 ; v o l u t i o n & a m p ; 3 2 ; d e & a m p ; 3 2 ; s t a t u t < / d 1 p 1 : N a m e > < d 1 p 1 : O b j e c t T y p e > E l e m e n t < / d 1 p 1 : O b j e c t T y p e > < d 1 p 1 : P a r e n t   z : R e f = " i 1 0 5 0 8 " / > < d 1 p 1 : U U I D > d f d 2 2 2 7 1 - b 7 f 8 - 4 9 f 7 - a c e 2 - f c e b 9 9 f 7 2 f f 8 < / d 1 p 1 : U U I D > < d 1 p 1 : _ p r o p e r t i e s   z : I d = " i 1 0 5 2 5 "   i : t y p e = " d 1 p 1 : M D M P r o p e r t i e s " > < d 1 p 1 : P a r e n t   z : R e f = " i 1 0 5 2 4 " / > < d 1 p 1 : U U I D > 4 e 5 e 5 a d e - 1 c 6 d - 4 7 6 7 - b 2 4 b - 1 b 2 9 c 1 3 3 9 a 9 e < / d 1 p 1 : U U I D > < d 1 p 1 : _ e l e m e n t s > < d 2 : a n y T y p e   z : I d = " i 1 0 5 2 6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0 5 2 4 " / > < d 1 p 1 : U U I D > 0 e 0 d 5 b f 5 - b 9 7 2 - 4 1 e a - a 0 f e - c c c e c a 1 6 0 d f e < / d 1 p 1 : U U I D > < d 1 p 1 : C o n t a i n e r   z : R e f = " i 1 0 5 2 5 " / > < d 1 p 1 : V a l u e   i : t y p e = " d 1 : s t r i n g " > ' T 1 4 ' ! D : D 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2 7 " > < d 1 p 1 : U U I D > e 8 d 3 9 8 2 0 - a e 8 c - 4 5 4 a - 9 d 2 9 - a 7 0 9 2 7 9 4 1 c f f < / d 1 p 1 : U U I D > < d 1 p 1 : _ e l e m e n t s > < d 2 : a n y T y p e   z : R e f = " i 1 0 5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1 3 " / > < d 1 p 1 : _ l a b e l s > < d 2 : K e y V a l u e O f s t r i n g a n y T y p e > < d 2 : K e y > L a b e l < / d 2 : K e y > < d 2 : V a l u e   z : I d = " i 1 0 5 2 8 "   i : t y p e = " d 1 p 1 : L a b e l " > < d 1 p 1 : P a r e n t   z : R e f = " i 1 0 5 2 4 " / > < d 1 p 1 : U U I D > 1 7 1 f 5 1 e b - b f 3 1 - 4 9 c 4 - a b 8 1 - 6 8 9 0 c b 2 a 2 8 5 e 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 d ' � v o l u t i o n   d e   s t a t u t 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5 2 9 "   i : t y p e = " d 1 p 1 : E l e m e n t " > < d 1 p 1 : N a m e > N o & a m p ; 3 2 ; r e p & a m p ; 4 6 ; < / d 1 p 1 : N a m e > < d 1 p 1 : O b j e c t T y p e > E l e m e n t < / d 1 p 1 : O b j e c t T y p e > < d 1 p 1 : P a r e n t   z : R e f = " i 1 0 5 0 8 " / > < d 1 p 1 : U U I D > 7 b d f f 3 3 c - c b 3 6 - 4 7 6 d - 9 0 9 8 - c 8 7 1 7 9 b b 9 e 1 2 < / d 1 p 1 : U U I D > < d 1 p 1 : _ p r o p e r t i e s   z : I d = " i 1 0 5 3 0 "   i : t y p e = " d 1 p 1 : M D M P r o p e r t i e s " > < d 1 p 1 : P a r e n t   z : R e f = " i 1 0 5 2 9 " / > < d 1 p 1 : U U I D > 7 b 1 e b 9 b d - 2 b a f - 4 4 c f - 9 d 4 1 - b 2 6 b 2 6 8 e 8 6 7 0 < / d 1 p 1 : U U I D > < d 1 p 1 : _ e l e m e n t s > < d 2 : a n y T y p e   z : I d = " i 1 0 5 3 1 "   i : t y p e = " d 1 p 1 : M D M P r o p e r t y " > < d 1 p 1 : N a m e > _ & a m p ; 3 9 ; & a m p ; 9 1 ; T r i s & a m p ; 3 2 ; & a m p ; 2 2 4 ; & a m p ; 3 2 ; j o u r & a m p ; 3 2 ; c o m p l e t & a m p ; 3 2 ; 2 & a m p ; 4 6 ; x l s & a m p ; 9 3 ; T 1 4 & a m p ; 3 9 ; < / d 1 p 1 : N a m e > < d 1 p 1 : P a r e n t   z : R e f = " i 1 0 5 2 9 " / > < d 1 p 1 : U U I D > 7 7 e c c 4 9 4 - 5 c b 9 - 4 a 5 1 - 9 f 5 5 - a 8 3 9 e a 7 a 1 e 7 c < / d 1 p 1 : U U I D > < d 1 p 1 : C o n t a i n e r   z : R e f = " i 1 0 5 3 0 " / > < d 1 p 1 : V a l u e   i : t y p e = " d 1 : s t r i n g " > ' T 1 4 ' ! E : E 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3 2 " > < d 1 p 1 : U U I D > 9 6 8 b 1 7 9 c - 6 d 1 d - 4 0 8 e - 9 6 8 6 - e b 2 e e a c 4 b c d 2 < / d 1 p 1 : U U I D > < d 1 p 1 : _ e l e m e n t s > < d 2 : a n y T y p e   z : R e f = " i 1 0 5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1 3 " / > < d 1 p 1 : _ l a b e l s > < d 2 : K e y V a l u e O f s t r i n g a n y T y p e > < d 2 : K e y > L a b e l < / d 2 : K e y > < d 2 : V a l u e   z : I d = " i 1 0 5 3 3 "   i : t y p e = " d 1 p 1 : L a b e l " > < d 1 p 1 : P a r e n t   z : R e f = " i 1 0 5 2 9 " / > < d 1 p 1 : U U I D > 2 0 8 4 2 2 9 b - 6 6 b 3 - 4 d d 1 - a 4 b f - 2 2 7 1 8 f 4 1 8 c 3 d 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3 4 " > < d 1 p 1 : U U I D > 1 2 3 2 1 e 8 4 - 5 5 8 b - 4 0 0 a - 9 d 2 2 - 5 3 f 2 5 1 6 2 9 1 9 6 < / d 1 p 1 : U U I D > < d 1 p 1 : _ e l e m e n t s > < d 2 : a n y T y p e   z : R e f = " i 1 0 5 1 4 " / > < d 2 : a n y T y p e   z : R e f = " i 1 0 5 1 9 " / > < d 2 : a n y T y p e   z : R e f = " i 1 0 5 2 4 " / > < d 2 : a n y T y p e   z : R e f = " i 1 0 5 2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5 3 5 "   i : t y p e = " d 1 p 1 : V a r i a b l e " > < d 1 p 1 : N a m e > q 1 3 & a m p ; 3 2 ; D a n s & a m p ; 3 2 ; c e t & a m p ; 3 2 ; e m p l o i & a m p ; 4 4 ; & a m p ; 3 2 ; v o u s & a m p ; 3 2 ; & a m p ; 2 3 4 ; t e s & a m p ; 3 2 ; & a m p ; 4 0 ; & a m p ; 2 3 3 ; t i e z & a m p ; 4 1 ; & a m p ; 4 6 ; & a m p ; 4 6 ; & a m p ; 4 6 ; < / d 1 p 1 : N a m e > < d 1 p 1 : O b j e c t T y p e > V a r i a b l e < / d 1 p 1 : O b j e c t T y p e > < d 1 p 1 : P a r e n t   z : R e f = " i 9 5 " / > < d 1 p 1 : U U I D > f 1 0 c 9 d 6 4 - 2 2 c 3 - 4 5 8 4 - 8 8 e 1 - d 2 2 e 8 6 9 a 9 0 e 4 < / d 1 p 1 : U U I D > < d 1 p 1 : _ p r o p e r t i e s   z : I d = " i 1 0 5 3 6 "   i : t y p e = " d 1 p 1 : M D M P r o p e r t i e s " > < d 1 p 1 : P a r e n t   z : R e f = " i 1 0 5 3 5 " / > < d 1 p 1 : U U I D > 7 7 e 6 2 9 a c - 9 b 9 9 - 4 b 7 c - 8 7 5 b - 8 7 f 7 e 3 2 1 6 e 9 6 < / d 1 p 1 : U U I D > < d 1 p 1 : _ e l e m e n t s > < d 2 : a n y T y p e   z : I d = " i 1 0 5 3 7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0 5 3 5 " / > < d 1 p 1 : U U I D > 4 1 8 a f 9 c 1 - b 2 a a - 4 4 d c - 9 5 b 1 - 1 9 8 4 e 9 d f 0 a 8 4 < / d 1 p 1 : U U I D > < d 1 p 1 : C o n t a i n e r   z : R e f = " i 1 0 5 3 6 " / > < d 1 p 1 : V a l u e   i : t y p e = " d 1 : s t r i n g " > ' T 1 5 ' ! 1 : 2 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3 8 " > < d 1 p 1 : U U I D > 8 6 0 9 c 1 b f - 7 7 9 3 - 4 d 3 4 - b 4 b 3 - 8 8 7 1 f 6 4 1 7 d c 8 < / d 1 p 1 : U U I D > < d 1 p 1 : _ e l e m e n t s > < d 2 : a n y T y p e   z : R e f = " i 1 0 5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5 3 9 "   i : t y p e = " d 1 p 1 : L a b e l " > < d 1 p 1 : P a r e n t   z : R e f = " i 1 0 5 3 5 " / > < d 1 p 1 : U U I D > 7 d 7 1 8 c 0 1 - 1 3 5 d - 4 7 c 0 - 9 1 e d - 1 0 f 6 d 6 a 0 b 7 d 9 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 q 1 3   D a n s   c e t   e m p l o i ,   v o u s   � t e s   ( � t i e z ) . . . 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5 4 0 "   i : t y p e = " d 1 p 1 : E l e m e n t s " > < d 1 p 1 : P a r e n t   z : R e f = " i 1 0 5 3 5 " / > < d 1 p 1 : U U I D > 6 e 5 9 9 a 1 d - 4 2 1 3 - 4 9 4 1 - b 1 7 d - 8 a 6 4 4 e d 1 3 3 b b < / d 1 p 1 : U U I D > < d 1 p 1 : _ e l e m e n t s > < d 2 : a n y T y p e   z : I d = " i 1 0 5 4 1 "   i : t y p e = " d 1 p 1 : E l e m e n t " > < d 1 p 1 : N a m e > B A S E < / d 1 p 1 : N a m e > < d 1 p 1 : O b j e c t T y p e > E l e m e n t < / d 1 p 1 : O b j e c t T y p e > < d 1 p 1 : P a r e n t   z : R e f = " i 1 0 5 3 5 " / > < d 1 p 1 : U U I D > d 6 0 b a e f 4 - 0 e 4 7 - 4 1 e 7 - a 9 7 3 - e 4 e b d 5 f 0 e b 9 4 < / d 1 p 1 : U U I D > < d 1 p 1 : _ p r o p e r t i e s   z : I d = " i 1 0 5 4 2 "   i : t y p e = " d 1 p 1 : M D M P r o p e r t i e s " > < d 1 p 1 : P a r e n t   z : R e f = " i 1 0 5 4 1 " / > < d 1 p 1 : U U I D > f c a f 1 7 a e - c e 5 a - 4 d c a - b 9 8 a - d b e 9 0 0 8 1 b 6 7 2 < / d 1 p 1 : U U I D > < d 1 p 1 : _ e l e m e n t s > < d 2 : a n y T y p e   z : I d = " i 1 0 5 4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0 5 4 1 " / > < d 1 p 1 : U U I D > 1 9 f 7 5 5 9 f - f 6 7 a - 4 a a f - b 8 7 9 - 6 8 e 3 e f 6 2 0 4 8 f < / d 1 p 1 : U U I D > < d 1 p 1 : C o n t a i n e r   z : R e f = " i 1 0 5 4 2 " / > < d 1 p 1 : V a l u e   i : t y p e = " d 1 : s t r i n g " > ' T 1 5 ' ! B : B 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4 4 " > < d 1 p 1 : U U I D > e f 6 d 8 5 4 d - 3 3 4 3 - 4 c 6 0 - b 2 1 4 - c d b 8 9 4 8 6 b 5 7 5 < / d 1 p 1 : U U I D > < d 1 p 1 : _ e l e m e n t s > < d 2 : a n y T y p e   z : R e f = " i 1 0 5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4 0 " / > < d 1 p 1 : _ l a b e l s > < d 2 : K e y V a l u e O f s t r i n g a n y T y p e > < d 2 : K e y > L a b e l < / d 2 : K e y > < d 2 : V a l u e   z : I d = " i 1 0 5 4 5 "   i : t y p e = " d 1 p 1 : L a b e l " > < d 1 p 1 : P a r e n t   z : R e f = " i 1 0 5 4 1 " / > < d 1 p 1 : U U I D > 7 b 3 5 3 9 d d - d 1 d a - 4 0 6 2 - b 5 2 e - 0 8 d b 5 d f d f c 8 9 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5 4 6 "   i : t y p e = " d 1 p 1 : E l e m e n t " > < d 1 p 1 : N a m e > S T & a m p ; 3 2 ; A & a m p ; 3 2 ; t e m p s & a m p ; 3 2 ; p a r t i e l < / d 1 p 1 : N a m e > < d 1 p 1 : O b j e c t T y p e > E l e m e n t < / d 1 p 1 : O b j e c t T y p e > < d 1 p 1 : P a r e n t   z : R e f = " i 1 0 5 3 5 " / > < d 1 p 1 : U U I D > d 3 8 3 b 4 5 8 - a 2 c a - 4 8 c 1 - 8 9 9 3 - f f e a e 8 d 6 9 8 2 3 < / d 1 p 1 : U U I D > < d 1 p 1 : _ p r o p e r t i e s   z : I d = " i 1 0 5 4 7 "   i : t y p e = " d 1 p 1 : M D M P r o p e r t i e s " > < d 1 p 1 : P a r e n t   z : R e f = " i 1 0 5 4 6 " / > < d 1 p 1 : U U I D > a 3 8 a f d 2 b - 1 c 5 4 - 4 1 c 3 - b 5 0 a - c 0 5 2 5 3 b 2 9 8 c 6 < / d 1 p 1 : U U I D > < d 1 p 1 : _ e l e m e n t s > < d 2 : a n y T y p e   z : I d = " i 1 0 5 4 8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0 5 4 6 " / > < d 1 p 1 : U U I D > 1 3 8 b 6 3 7 f - 4 7 7 a - 4 c b f - 8 8 e f - 5 6 9 0 b 2 2 5 c 4 1 4 < / d 1 p 1 : U U I D > < d 1 p 1 : C o n t a i n e r   z : R e f = " i 1 0 5 4 7 " / > < d 1 p 1 : V a l u e   i : t y p e = " d 1 : s t r i n g " > ' T 1 5 ' ! C : C 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4 9 " > < d 1 p 1 : U U I D > a 0 0 1 8 5 4 e - f 6 9 5 - 4 e a 0 - b b 4 9 - 8 2 a 1 5 e 4 d e 9 f a < / d 1 p 1 : U U I D > < d 1 p 1 : _ e l e m e n t s > < d 2 : a n y T y p e   z : R e f = " i 1 0 5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4 0 " / > < d 1 p 1 : _ l a b e l s > < d 2 : K e y V a l u e O f s t r i n g a n y T y p e > < d 2 : K e y > L a b e l < / d 2 : K e y > < d 2 : V a l u e   z : I d = " i 1 0 5 5 0 "   i : t y p e = " d 1 p 1 : L a b e l " > < d 1 p 1 : P a r e n t   z : R e f = " i 1 0 5 4 6 " / > < d 1 p 1 : U U I D > 8 0 7 4 9 b b 5 - 7 f c 2 - 4 f 8 f - 9 a d e - 0 f 2 b 8 5 8 d a 3 d f 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 A   t e m p s   p a r t i e l 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5 5 1 "   i : t y p e = " d 1 p 1 : E l e m e n t " > < d 1 p 1 : N a m e > A & a m p ; 3 2 ; t e m p s & a m p ; 3 2 ; p l e i n < / d 1 p 1 : N a m e > < d 1 p 1 : O b j e c t T y p e > E l e m e n t < / d 1 p 1 : O b j e c t T y p e > < d 1 p 1 : P a r e n t   z : R e f = " i 1 0 5 3 5 " / > < d 1 p 1 : U U I D > d 6 2 0 0 6 0 9 - 6 d d 6 - 4 7 1 1 - a 8 4 5 - f 1 a 5 4 6 3 5 1 e 1 1 < / d 1 p 1 : U U I D > < d 1 p 1 : _ p r o p e r t i e s   z : I d = " i 1 0 5 5 2 "   i : t y p e = " d 1 p 1 : M D M P r o p e r t i e s " > < d 1 p 1 : P a r e n t   z : R e f = " i 1 0 5 5 1 " / > < d 1 p 1 : U U I D > 1 7 f 4 a 9 9 8 - e b f 0 - 4 3 1 8 - b b 1 f - c d 6 2 8 2 1 2 6 1 0 2 < / d 1 p 1 : U U I D > < d 1 p 1 : _ e l e m e n t s > < d 2 : a n y T y p e   z : I d = " i 1 0 5 5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0 5 5 1 " / > < d 1 p 1 : U U I D > 6 5 7 4 6 d 7 7 - 5 8 5 2 - 4 f 0 f - 9 1 9 4 - b a 4 9 9 d 4 e 8 e 9 3 < / d 1 p 1 : U U I D > < d 1 p 1 : C o n t a i n e r   z : R e f = " i 1 0 5 5 2 " / > < d 1 p 1 : V a l u e   i : t y p e = " d 1 : s t r i n g " > ' T 1 5 ' ! D : D 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5 4 " > < d 1 p 1 : U U I D > 0 3 6 1 b 4 b b - 7 8 9 f - 4 2 c e - 9 d e 7 - d 0 7 c 8 b 4 6 6 c 1 5 < / d 1 p 1 : U U I D > < d 1 p 1 : _ e l e m e n t s > < d 2 : a n y T y p e   z : R e f = " i 1 0 5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4 0 " / > < d 1 p 1 : _ l a b e l s > < d 2 : K e y V a l u e O f s t r i n g a n y T y p e > < d 2 : K e y > L a b e l < / d 2 : K e y > < d 2 : V a l u e   z : I d = " i 1 0 5 5 5 "   i : t y p e = " d 1 p 1 : L a b e l " > < d 1 p 1 : P a r e n t   z : R e f = " i 1 0 5 5 1 " / > < d 1 p 1 : U U I D > a e c 0 1 1 5 b - b 8 9 3 - 4 e 1 a - a 8 6 f - 2 6 7 6 b e 2 e 3 1 7 6 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  t e m p s   p l e i n 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5 5 6 "   i : t y p e = " d 1 p 1 : E l e m e n t " > < d 1 p 1 : N a m e > A & a m p ; 3 2 ; t e m p s & a m p ; 3 2 ; p a r t i e l & a m p ; 3 2 ; e t & a m p ; 3 2 ; c & a m p ; 3 9 ; e s t & a m p ; 3 2 ; c e & a m p ; 3 2 ; q u e & a m p ; 3 2 ; v o u s & a m p ; 3 2 ; s o u h a i t i e z < / d 1 p 1 : N a m e > < d 1 p 1 : O b j e c t T y p e > E l e m e n t < / d 1 p 1 : O b j e c t T y p e > < d 1 p 1 : P a r e n t   z : R e f = " i 1 0 5 3 5 " / > < d 1 p 1 : U U I D > c 8 8 6 5 f e 6 - 4 9 2 d - 4 c d 8 - b f d 6 - c 7 9 e e b 1 b 8 0 8 f < / d 1 p 1 : U U I D > < d 1 p 1 : _ p r o p e r t i e s   z : I d = " i 1 0 5 5 7 "   i : t y p e = " d 1 p 1 : M D M P r o p e r t i e s " > < d 1 p 1 : P a r e n t   z : R e f = " i 1 0 5 5 6 " / > < d 1 p 1 : U U I D > 2 4 a f 4 2 d c - c 7 2 8 - 4 a 7 c - 9 b a 3 - 4 7 1 c e 8 5 d 9 e 5 e < / d 1 p 1 : U U I D > < d 1 p 1 : _ e l e m e n t s > < d 2 : a n y T y p e   z : I d = " i 1 0 5 5 8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0 5 5 6 " / > < d 1 p 1 : U U I D > 0 0 c 3 4 8 d a - 8 f a c - 4 8 7 a - a 3 c f - 5 3 7 2 9 d b 3 e d f 2 < / d 1 p 1 : U U I D > < d 1 p 1 : C o n t a i n e r   z : R e f = " i 1 0 5 5 7 " / > < d 1 p 1 : V a l u e   i : t y p e = " d 1 : s t r i n g " > ' T 1 5 ' ! E : E 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5 9 " > < d 1 p 1 : U U I D > b 8 8 b e e 9 d - 8 e d 8 - 4 5 5 9 - b a 4 7 - 7 c a a 1 b 2 b b f 8 4 < / d 1 p 1 : U U I D > < d 1 p 1 : _ e l e m e n t s > < d 2 : a n y T y p e   z : R e f = " i 1 0 5 5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4 0 " / > < d 1 p 1 : _ l a b e l s > < d 2 : K e y V a l u e O f s t r i n g a n y T y p e > < d 2 : K e y > L a b e l < / d 2 : K e y > < d 2 : V a l u e   z : I d = " i 1 0 5 6 0 "   i : t y p e = " d 1 p 1 : L a b e l " > < d 1 p 1 : P a r e n t   z : R e f = " i 1 0 5 5 6 " / > < d 1 p 1 : U U I D > f 2 7 f 1 2 6 5 - 2 f b 5 - 4 2 f 3 - 9 c 9 5 - 3 7 d 3 d d 9 0 d d 9 6 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  t e m p s   p a r t i e l   e t   c ' e s t   c e   q u e   v o u s   s o u h a i t i e z 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5 6 1 "   i : t y p e = " d 1 p 1 : E l e m e n t " > < d 1 p 1 : N a m e > A & a m p ; 3 2 ; t e m p s & a m p ; 3 2 ; p a r t i e l & a m p ; 3 2 ; m a i s & a m p ; 3 2 ; v o u s & a m p ; 3 2 ; a u r i e z & a m p ; 3 2 ; a i m & a m p ; 2 3 3 ; & a m p ; 3 2 ; t r a v a i l l e r & a m p ; 3 2 ; & a m p ; 2 2 4 ; & a m p ; 3 2 ; p l e i n & a m p ; 3 2 ; t e m p s < / d 1 p 1 : N a m e > < d 1 p 1 : O b j e c t T y p e > E l e m e n t < / d 1 p 1 : O b j e c t T y p e > < d 1 p 1 : P a r e n t   z : R e f = " i 1 0 5 3 5 " / > < d 1 p 1 : U U I D > f d 2 a 4 9 1 6 - 8 9 0 c - 4 c c 4 - 8 c 6 3 - 6 b a 9 a 5 3 1 6 e f c < / d 1 p 1 : U U I D > < d 1 p 1 : _ p r o p e r t i e s   z : I d = " i 1 0 5 6 2 "   i : t y p e = " d 1 p 1 : M D M P r o p e r t i e s " > < d 1 p 1 : P a r e n t   z : R e f = " i 1 0 5 6 1 " / > < d 1 p 1 : U U I D > 7 c e 5 6 e 6 8 - 1 7 9 3 - 4 0 0 9 - a e 6 0 - 9 0 8 4 f b 9 d a 9 4 d < / d 1 p 1 : U U I D > < d 1 p 1 : _ e l e m e n t s > < d 2 : a n y T y p e   z : I d = " i 1 0 5 6 3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0 5 6 1 " / > < d 1 p 1 : U U I D > 1 7 e e e f 0 9 - 8 4 e 3 - 4 1 b 5 - a b f e - d f 3 f e c 1 6 8 8 1 8 < / d 1 p 1 : U U I D > < d 1 p 1 : C o n t a i n e r   z : R e f = " i 1 0 5 6 2 " / > < d 1 p 1 : V a l u e   i : t y p e = " d 1 : s t r i n g " > ' T 1 5 ' ! F : F 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6 4 " > < d 1 p 1 : U U I D > c f d 9 6 d c 0 - 7 4 4 a - 4 0 f c - a d f 3 - 1 0 e 5 e 3 7 a 2 2 4 1 < / d 1 p 1 : U U I D > < d 1 p 1 : _ e l e m e n t s > < d 2 : a n y T y p e   z : R e f = " i 1 0 5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4 0 " / > < d 1 p 1 : _ l a b e l s > < d 2 : K e y V a l u e O f s t r i n g a n y T y p e > < d 2 : K e y > L a b e l < / d 2 : K e y > < d 2 : V a l u e   z : I d = " i 1 0 5 6 5 "   i : t y p e = " d 1 p 1 : L a b e l " > < d 1 p 1 : P a r e n t   z : R e f = " i 1 0 5 6 1 " / > < d 1 p 1 : U U I D > c 1 2 8 8 e 7 3 - 1 7 a 6 - 4 4 2 2 - a 8 5 5 - e 3 e a e 7 8 7 e 5 5 e 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  t e m p s   p a r t i e l   m a i s   v o u s   a u r i e z   a i m �   t r a v a i l l e r   �   p l e i n   t e m p s 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5 6 6 "   i : t y p e = " d 1 p 1 : E l e m e n t " > < d 1 p 1 : N a m e > N o & a m p ; 3 2 ; r e p & a m p ; 4 6 ; < / d 1 p 1 : N a m e > < d 1 p 1 : O b j e c t T y p e > E l e m e n t < / d 1 p 1 : O b j e c t T y p e > < d 1 p 1 : P a r e n t   z : R e f = " i 1 0 5 3 5 " / > < d 1 p 1 : U U I D > 9 5 8 8 2 b c a - 7 d c a - 4 c d b - 8 f f 7 - d 8 e e f a 5 1 c 9 3 a < / d 1 p 1 : U U I D > < d 1 p 1 : _ p r o p e r t i e s   z : I d = " i 1 0 5 6 7 "   i : t y p e = " d 1 p 1 : M D M P r o p e r t i e s " > < d 1 p 1 : P a r e n t   z : R e f = " i 1 0 5 6 6 " / > < d 1 p 1 : U U I D > f 9 4 3 c 4 9 d - b 2 8 9 - 4 2 e 1 - b 7 1 3 - e b a 8 2 8 9 3 9 1 4 f < / d 1 p 1 : U U I D > < d 1 p 1 : _ e l e m e n t s > < d 2 : a n y T y p e   z : I d = " i 1 0 5 6 8 "   i : t y p e = " d 1 p 1 : M D M P r o p e r t y " > < d 1 p 1 : N a m e > _ & a m p ; 3 9 ; & a m p ; 9 1 ; T r i s & a m p ; 3 2 ; & a m p ; 2 2 4 ; & a m p ; 3 2 ; j o u r & a m p ; 3 2 ; c o m p l e t & a m p ; 3 2 ; 2 & a m p ; 4 6 ; x l s & a m p ; 9 3 ; T 1 5 & a m p ; 3 9 ; < / d 1 p 1 : N a m e > < d 1 p 1 : P a r e n t   z : R e f = " i 1 0 5 6 6 " / > < d 1 p 1 : U U I D > d e 9 0 6 9 d c - e 5 6 0 - 4 7 0 7 - 9 1 0 7 - b 9 a c 2 a e 7 2 e d f < / d 1 p 1 : U U I D > < d 1 p 1 : C o n t a i n e r   z : R e f = " i 1 0 5 6 7 " / > < d 1 p 1 : V a l u e   i : t y p e = " d 1 : s t r i n g " > ' T 1 5 ' ! G : G 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6 9 " > < d 1 p 1 : U U I D > 7 4 2 6 0 d f 0 - a 6 9 a - 4 6 2 6 - a 7 f 5 - 6 7 3 0 6 b 7 7 1 3 7 8 < / d 1 p 1 : U U I D > < d 1 p 1 : _ e l e m e n t s > < d 2 : a n y T y p e   z : R e f = " i 1 0 5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4 0 " / > < d 1 p 1 : _ l a b e l s > < d 2 : K e y V a l u e O f s t r i n g a n y T y p e > < d 2 : K e y > L a b e l < / d 2 : K e y > < d 2 : V a l u e   z : I d = " i 1 0 5 7 0 "   i : t y p e = " d 1 p 1 : L a b e l " > < d 1 p 1 : P a r e n t   z : R e f = " i 1 0 5 6 6 " / > < d 1 p 1 : U U I D > a 6 1 7 7 6 1 7 - a e 5 2 - 4 a c 0 - 9 2 3 a - 3 8 b d b 6 8 c b d 4 5 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7 1 " > < d 1 p 1 : U U I D > 7 d 8 8 5 c 5 0 - 0 d 8 d - 4 d 1 8 - b c 4 d - 3 a 6 f 8 5 f 2 2 d b a < / d 1 p 1 : U U I D > < d 1 p 1 : _ e l e m e n t s > < d 2 : a n y T y p e   z : R e f = " i 1 0 5 4 1 " / > < d 2 : a n y T y p e   z : R e f = " i 1 0 5 4 6 " / > < d 2 : a n y T y p e   z : R e f = " i 1 0 5 5 1 " / > < d 2 : a n y T y p e   z : R e f = " i 1 0 5 5 6 " / > < d 2 : a n y T y p e   z : R e f = " i 1 0 5 6 1 " / > < d 2 : a n y T y p e   z : R e f = " i 1 0 5 6 6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5 7 2 "   i : t y p e = " d 1 p 1 : V a r i a b l e " > < d 1 p 1 : N a m e > q 1 4 & a m p ; 3 2 ; Q u e l l e & a m p ; 3 2 ; e s t & a m p ; 3 2 ; & a m p ; 4 0 ; & a m p ; 2 3 3 ; t a i t & a m p ; 4 1 ; & a m p ; 3 2 ; l a & a m p ; 3 2 ; t a i l l e & a m p ; 3 2 ; d e & a m p ; 3 2 ; l & a m p ; 3 9 ; e n t r e p r i s e & a m p ; 3 2 ; d a n s & a m p ; 3 2 ; l a q u e l l e & a m p ; 3 2 ; v o u s & a m p ; 3 2 ; t r a v a i l l & a m p ; 4 0 ; i & a m p ; 4 1 ; e z & a m p ; 3 2 ; & a m p ; 6 3 ; < / d 1 p 1 : N a m e > < d 1 p 1 : O b j e c t T y p e > V a r i a b l e < / d 1 p 1 : O b j e c t T y p e > < d 1 p 1 : P a r e n t   z : R e f = " i 9 5 " / > < d 1 p 1 : U U I D > 9 b c 3 6 1 5 2 - b f d 6 - 4 5 4 8 - 9 9 0 a - 8 1 9 b d 3 e c a b a a < / d 1 p 1 : U U I D > < d 1 p 1 : _ p r o p e r t i e s   z : I d = " i 1 0 5 7 3 "   i : t y p e = " d 1 p 1 : M D M P r o p e r t i e s " > < d 1 p 1 : P a r e n t   z : R e f = " i 1 0 5 7 2 " / > < d 1 p 1 : U U I D > d a f 6 2 a a e - 2 5 8 9 - 4 a 6 b - 9 2 9 e - d 0 a 6 d 3 4 2 0 c 8 2 < / d 1 p 1 : U U I D > < d 1 p 1 : _ e l e m e n t s > < d 2 : a n y T y p e   z : I d = " i 1 0 5 7 4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5 7 2 " / > < d 1 p 1 : U U I D > 0 c b c 3 b b 3 - e 7 3 9 - 4 d 9 9 - b 6 5 4 - 5 3 9 a a 5 e 5 2 a a c < / d 1 p 1 : U U I D > < d 1 p 1 : C o n t a i n e r   z : R e f = " i 1 0 5 7 3 " / > < d 1 p 1 : V a l u e   i : t y p e = " d 1 : s t r i n g " > ' T 1 6 ' ! 1 : 2 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7 5 " > < d 1 p 1 : U U I D > 8 2 6 7 8 7 9 9 - 4 4 8 3 - 4 7 2 0 - 8 a 2 8 - 9 c 4 d f 3 8 5 c 6 8 a < / d 1 p 1 : U U I D > < d 1 p 1 : _ e l e m e n t s > < d 2 : a n y T y p e   z : R e f = " i 1 0 5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5 7 6 "   i : t y p e = " d 1 p 1 : L a b e l " > < d 1 p 1 : P a r e n t   z : R e f = " i 1 0 5 7 2 " / > < d 1 p 1 : U U I D > 8 e 6 0 2 6 e 7 - 7 c d 9 - 4 2 2 6 - 9 7 1 8 - 9 0 7 b 8 6 9 2 c f d c 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 q 1 4   Q u e l l e   e s t   ( � t a i t )   l a   t a i l l e   d e   l ' e n t r e p r i s e   d a n s   l a q u e l l e   v o u s   t r a v a i l l ( i ) e z 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5 7 7 "   i : t y p e = " d 1 p 1 : E l e m e n t s " > < d 1 p 1 : P a r e n t   z : R e f = " i 1 0 5 7 2 " / > < d 1 p 1 : U U I D > 9 d 7 e 1 a e 1 - 7 7 c 7 - 4 1 b b - b 4 7 d - 7 1 7 5 0 b f 5 e 0 2 0 < / d 1 p 1 : U U I D > < d 1 p 1 : _ e l e m e n t s > < d 2 : a n y T y p e   z : I d = " i 1 0 5 7 8 "   i : t y p e = " d 1 p 1 : E l e m e n t " > < d 1 p 1 : N a m e > B A S E < / d 1 p 1 : N a m e > < d 1 p 1 : O b j e c t T y p e > E l e m e n t < / d 1 p 1 : O b j e c t T y p e > < d 1 p 1 : P a r e n t   z : R e f = " i 1 0 5 7 2 " / > < d 1 p 1 : U U I D > c 5 b f e 5 0 4 - 5 8 8 8 - 4 6 b 6 - a 4 f b - 0 9 c 5 c 6 9 7 c d b d < / d 1 p 1 : U U I D > < d 1 p 1 : _ p r o p e r t i e s   z : I d = " i 1 0 5 7 9 "   i : t y p e = " d 1 p 1 : M D M P r o p e r t i e s " > < d 1 p 1 : P a r e n t   z : R e f = " i 1 0 5 7 8 " / > < d 1 p 1 : U U I D > 8 f a b b f 9 7 - b 0 0 5 - 4 7 6 5 - b 8 6 c - b 6 8 c 2 8 3 d 7 3 c 3 < / d 1 p 1 : U U I D > < d 1 p 1 : _ e l e m e n t s > < d 2 : a n y T y p e   z : I d = " i 1 0 5 8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5 7 8 " / > < d 1 p 1 : U U I D > 4 7 6 5 3 d 6 c - c 6 1 8 - 4 d b 3 - 9 6 1 3 - c a 4 b 0 9 e b 7 7 8 7 < / d 1 p 1 : U U I D > < d 1 p 1 : C o n t a i n e r   z : R e f = " i 1 0 5 7 9 " / > < d 1 p 1 : V a l u e   i : t y p e = " d 1 : s t r i n g " > ' T 1 6 ' ! B : B 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8 1 " > < d 1 p 1 : U U I D > 5 e e f 5 7 d b - b e e a - 4 9 9 a - 8 3 6 9 - 6 6 a 5 5 d 7 5 b b 4 7 < / d 1 p 1 : U U I D > < d 1 p 1 : _ e l e m e n t s > < d 2 : a n y T y p e   z : R e f = " i 1 0 5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5 8 2 "   i : t y p e = " d 1 p 1 : L a b e l " > < d 1 p 1 : P a r e n t   z : R e f = " i 1 0 5 7 8 " / > < d 1 p 1 : U U I D > 8 0 f e 5 c 2 0 - 4 0 4 e - 4 d f 3 - a 9 4 a - 7 d 3 9 3 0 4 2 7 6 8 8 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5 8 3 "   i : t y p e = " d 1 p 1 : E l e m e n t " > < d 1 p 1 : N a m e > S T & a m p ; 3 2 ; 1 & a m p ; 3 2 ; & a m p ; 2 2 4 ; & a m p ; 3 2 ; 9 & a m p ; 3 2 ; s a l a r i & a m p ; 2 3 3 ; s < / d 1 p 1 : N a m e > < d 1 p 1 : O b j e c t T y p e > E l e m e n t < / d 1 p 1 : O b j e c t T y p e > < d 1 p 1 : P a r e n t   z : R e f = " i 1 0 5 7 2 " / > < d 1 p 1 : U U I D > 0 4 d 0 3 3 d 7 - 9 c 7 b - 4 3 1 f - 8 8 6 b - 4 1 2 6 c 9 f 6 5 c b 8 < / d 1 p 1 : U U I D > < d 1 p 1 : _ p r o p e r t i e s   z : I d = " i 1 0 5 8 4 "   i : t y p e = " d 1 p 1 : M D M P r o p e r t i e s " > < d 1 p 1 : P a r e n t   z : R e f = " i 1 0 5 8 3 " / > < d 1 p 1 : U U I D > a 5 1 d f 4 6 b - e c 0 9 - 4 3 a 7 - 8 d 0 9 - d 7 7 d 2 b 3 5 7 7 b 8 < / d 1 p 1 : U U I D > < d 1 p 1 : _ e l e m e n t s > < d 2 : a n y T y p e   z : I d = " i 1 0 5 8 5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5 8 3 " / > < d 1 p 1 : U U I D > 6 7 6 5 8 a 3 3 - 1 3 6 7 - 4 0 e d - 9 9 d d - 8 6 1 6 4 6 4 5 7 6 f 8 < / d 1 p 1 : U U I D > < d 1 p 1 : C o n t a i n e r   z : R e f = " i 1 0 5 8 4 " / > < d 1 p 1 : V a l u e   i : t y p e = " d 1 : s t r i n g " > ' T 1 6 ' ! C : C 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8 6 " > < d 1 p 1 : U U I D > 3 0 b 0 8 6 a 9 - a 0 0 5 - 4 9 f c - a b 3 d - 9 9 4 6 3 b e f 0 b c 4 < / d 1 p 1 : U U I D > < d 1 p 1 : _ e l e m e n t s > < d 2 : a n y T y p e   z : R e f = " i 1 0 5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5 8 7 "   i : t y p e = " d 1 p 1 : L a b e l " > < d 1 p 1 : P a r e n t   z : R e f = " i 1 0 5 8 3 " / > < d 1 p 1 : U U I D > 9 f 4 4 6 a 0 9 - 2 5 0 6 - 4 0 f b - b 6 f 2 - 9 3 f 6 e 4 f b 0 4 4 4 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 1   �  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5 8 8 "   i : t y p e = " d 1 p 1 : E l e m e n t " > < d 1 p 1 : N a m e > S T & a m p ; 3 2 ; 1 0 & a m p ; 3 2 ; & a m p ; 2 2 4 ; & a m p ; 3 2 ; 4 9 & a m p ; 3 2 ; s a l a r i & a m p ; 2 3 3 ; s < / d 1 p 1 : N a m e > < d 1 p 1 : O b j e c t T y p e > E l e m e n t < / d 1 p 1 : O b j e c t T y p e > < d 1 p 1 : P a r e n t   z : R e f = " i 1 0 5 7 2 " / > < d 1 p 1 : U U I D > 3 8 2 d 1 7 9 0 - f 7 d d - 4 c 1 2 - a 4 e 2 - 5 7 9 7 3 b e 8 e 3 0 c < / d 1 p 1 : U U I D > < d 1 p 1 : _ p r o p e r t i e s   z : I d = " i 1 0 5 8 9 "   i : t y p e = " d 1 p 1 : M D M P r o p e r t i e s " > < d 1 p 1 : P a r e n t   z : R e f = " i 1 0 5 8 8 " / > < d 1 p 1 : U U I D > b d d 6 2 c f a - e 4 8 1 - 4 7 7 0 - 8 d 7 7 - 3 f 8 6 6 5 8 6 0 4 a 8 < / d 1 p 1 : U U I D > < d 1 p 1 : _ e l e m e n t s > < d 2 : a n y T y p e   z : I d = " i 1 0 5 9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5 8 8 " / > < d 1 p 1 : U U I D > f 9 4 0 7 e 9 b - 0 e 9 7 - 4 6 6 2 - 8 b 5 9 - 6 4 5 7 a d 8 8 5 d a 8 < / d 1 p 1 : U U I D > < d 1 p 1 : C o n t a i n e r   z : R e f = " i 1 0 5 8 9 " / > < d 1 p 1 : V a l u e   i : t y p e = " d 1 : s t r i n g " > ' T 1 6 ' ! D : D 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9 1 " > < d 1 p 1 : U U I D > 1 e e 1 5 5 c c - 6 9 6 7 - 4 1 5 c - 8 1 3 9 - 4 7 3 1 4 2 b a 0 8 7 5 < / d 1 p 1 : U U I D > < d 1 p 1 : _ e l e m e n t s > < d 2 : a n y T y p e   z : R e f = " i 1 0 5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5 9 2 "   i : t y p e = " d 1 p 1 : L a b e l " > < d 1 p 1 : P a r e n t   z : R e f = " i 1 0 5 8 8 " / > < d 1 p 1 : U U I D > a 1 7 8 8 c e 9 - e 5 1 2 - 4 7 d 2 - 9 3 3 a - 0 2 8 4 1 0 a 5 6 e 2 c 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 1 0   �   4 9 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5 9 3 "   i : t y p e = " d 1 p 1 : E l e m e n t " > < d 1 p 1 : N a m e > S T & a m p ; 3 2 ; 2 0 0 & a m p ; 3 2 ; s a l a r i & a m p ; 2 3 3 ; s & a m p ; 3 2 ; e t & a m p ; 3 2 ; p l u s < / d 1 p 1 : N a m e > < d 1 p 1 : O b j e c t T y p e > E l e m e n t < / d 1 p 1 : O b j e c t T y p e > < d 1 p 1 : P a r e n t   z : R e f = " i 1 0 5 7 2 " / > < d 1 p 1 : U U I D > 1 f 5 f 6 9 d d - 2 3 3 5 - 4 6 7 2 - b e 5 3 - 2 1 0 6 1 7 6 a 7 7 a 9 < / d 1 p 1 : U U I D > < d 1 p 1 : _ p r o p e r t i e s   z : I d = " i 1 0 5 9 4 "   i : t y p e = " d 1 p 1 : M D M P r o p e r t i e s " > < d 1 p 1 : P a r e n t   z : R e f = " i 1 0 5 9 3 " / > < d 1 p 1 : U U I D > e b 3 e c 9 6 3 - 6 d 8 f - 4 7 1 e - 8 4 0 a - 3 6 3 3 a e 7 e 7 0 a 0 < / d 1 p 1 : U U I D > < d 1 p 1 : _ e l e m e n t s > < d 2 : a n y T y p e   z : I d = " i 1 0 5 9 5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5 9 3 " / > < d 1 p 1 : U U I D > a 6 1 a 9 7 3 2 - 9 8 5 4 - 4 1 6 c - 9 6 e 9 - 7 f e 7 d 1 0 f 2 b e 8 < / d 1 p 1 : U U I D > < d 1 p 1 : C o n t a i n e r   z : R e f = " i 1 0 5 9 4 " / > < d 1 p 1 : V a l u e   i : t y p e = " d 1 : s t r i n g " > ' T 1 6 ' ! E : E 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5 9 6 " > < d 1 p 1 : U U I D > e b a 7 a 3 a 7 - b 2 9 3 - 4 1 9 9 - b 7 d 4 - 3 a a 8 b 4 d 3 6 2 7 4 < / d 1 p 1 : U U I D > < d 1 p 1 : _ e l e m e n t s > < d 2 : a n y T y p e   z : R e f = " i 1 0 5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5 9 7 "   i : t y p e = " d 1 p 1 : L a b e l " > < d 1 p 1 : P a r e n t   z : R e f = " i 1 0 5 9 3 " / > < d 1 p 1 : U U I D > b 9 2 e 0 2 1 a - a d b 1 - 4 2 a 3 - 9 0 e 7 - f f 1 a f 3 a b 1 2 4 e 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 2 0 0   s a l a r i � s   e t   p l u s 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5 9 8 "   i : t y p e = " d 1 p 1 : E l e m e n t " > < d 1 p 1 : N a m e > A u c u n & a m p ; 3 2 ; s a l a r i & a m p ; 2 3 3 ; < / d 1 p 1 : N a m e > < d 1 p 1 : O b j e c t T y p e > E l e m e n t < / d 1 p 1 : O b j e c t T y p e > < d 1 p 1 : P a r e n t   z : R e f = " i 1 0 5 7 2 " / > < d 1 p 1 : U U I D > c 3 a e f 8 b 4 - f 9 a 1 - 4 3 5 6 - 8 e d 6 - f c 8 0 7 5 3 4 e 4 e b < / d 1 p 1 : U U I D > < d 1 p 1 : _ p r o p e r t i e s   z : I d = " i 1 0 5 9 9 "   i : t y p e = " d 1 p 1 : M D M P r o p e r t i e s " > < d 1 p 1 : P a r e n t   z : R e f = " i 1 0 5 9 8 " / > < d 1 p 1 : U U I D > 2 5 f 0 9 8 d c - 4 b 0 4 - 4 d c 6 - b 8 4 d - 0 5 9 9 8 7 3 d c 6 0 7 < / d 1 p 1 : U U I D > < d 1 p 1 : _ e l e m e n t s > < d 2 : a n y T y p e   z : I d = " i 1 0 6 0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5 9 8 " / > < d 1 p 1 : U U I D > 6 8 9 d e 9 7 c - d 4 8 9 - 4 3 9 9 - 9 4 8 7 - 7 4 8 e 4 5 5 4 0 3 1 2 < / d 1 p 1 : U U I D > < d 1 p 1 : C o n t a i n e r   z : R e f = " i 1 0 5 9 9 " / > < d 1 p 1 : V a l u e   i : t y p e = " d 1 : s t r i n g " > ' T 1 6 ' ! F : F 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0 1 " > < d 1 p 1 : U U I D > 4 3 2 9 4 5 1 f - 5 0 d 1 - 4 c f 3 - b b c 1 - f d e d c 9 6 6 a 6 f 6 < / d 1 p 1 : U U I D > < d 1 p 1 : _ e l e m e n t s > < d 2 : a n y T y p e   z : R e f = " i 1 0 6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6 0 2 "   i : t y p e = " d 1 p 1 : L a b e l " > < d 1 p 1 : P a r e n t   z : R e f = " i 1 0 5 9 8 " / > < d 1 p 1 : U U I D > a e d 2 f 3 e a - 3 0 d f - 4 d 6 a - a e 9 7 - 5 c 0 8 8 8 1 1 4 3 6 8 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 A u c u n   s a l a r i � 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0 3 "   i : t y p e = " d 1 p 1 : E l e m e n t " > < d 1 p 1 : N a m e > _ 1 & a m p ; 3 2 ; o u & a m p ; 3 2 ; 2 & a m p ; 3 2 ; s a l a r i & a m p ; 2 3 3 ; & a m p ; 4 0 ; s & a m p ; 4 1 ; < / d 1 p 1 : N a m e > < d 1 p 1 : O b j e c t T y p e > E l e m e n t < / d 1 p 1 : O b j e c t T y p e > < d 1 p 1 : P a r e n t   z : R e f = " i 1 0 5 7 2 " / > < d 1 p 1 : U U I D > 5 9 6 e f e f 3 - 7 5 d d - 4 4 6 6 - 8 3 b 0 - 6 9 b 7 b a 6 4 f 1 b f < / d 1 p 1 : U U I D > < d 1 p 1 : _ p r o p e r t i e s   z : I d = " i 1 0 6 0 4 "   i : t y p e = " d 1 p 1 : M D M P r o p e r t i e s " > < d 1 p 1 : P a r e n t   z : R e f = " i 1 0 6 0 3 " / > < d 1 p 1 : U U I D > 8 d d d 7 d c 8 - b a c 3 - 4 c 8 6 - a f 6 d - 9 2 5 c a 3 5 3 b 7 a a < / d 1 p 1 : U U I D > < d 1 p 1 : _ e l e m e n t s > < d 2 : a n y T y p e   z : I d = " i 1 0 6 0 5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6 0 3 " / > < d 1 p 1 : U U I D > e 1 1 0 6 4 e 1 - 5 d 9 d - 4 5 b f - 8 b d 8 - 0 2 a 9 d 1 b a 5 6 a 8 < / d 1 p 1 : U U I D > < d 1 p 1 : C o n t a i n e r   z : R e f = " i 1 0 6 0 4 " / > < d 1 p 1 : V a l u e   i : t y p e = " d 1 : s t r i n g " > ' T 1 6 ' ! G : G 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0 6 " > < d 1 p 1 : U U I D > 6 e 6 9 4 0 2 0 - d c 6 5 - 4 5 5 4 - 8 9 8 f - e 7 0 5 8 a 3 d d 9 4 f < / d 1 p 1 : U U I D > < d 1 p 1 : _ e l e m e n t s > < d 2 : a n y T y p e   z : R e f = " i 1 0 6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6 0 7 "   i : t y p e = " d 1 p 1 : L a b e l " > < d 1 p 1 : P a r e n t   z : R e f = " i 1 0 6 0 3 " / > < d 1 p 1 : U U I D > f e 5 8 e 0 e d - 0 3 1 5 - 4 0 1 7 - 8 c d 0 - 2 6 8 3 4 e f e 6 8 5 c 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 1   o u   2   s a l a r i � ( s ) 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0 8 "   i : t y p e = " d 1 p 1 : E l e m e n t " > < d 1 p 1 : N a m e > _ 3 & a m p ; 3 2 ; & a m p ; 2 2 4 ; & a m p ; 3 2 ; 9 & a m p ; 3 2 ; s a l a r i & a m p ; 2 3 3 ; s < / d 1 p 1 : N a m e > < d 1 p 1 : O b j e c t T y p e > E l e m e n t < / d 1 p 1 : O b j e c t T y p e > < d 1 p 1 : P a r e n t   z : R e f = " i 1 0 5 7 2 " / > < d 1 p 1 : U U I D > 7 2 e c 7 4 f 2 - 0 7 d b - 4 c e d - 9 b 8 c - 3 f 7 b 6 1 f 1 a b 2 5 < / d 1 p 1 : U U I D > < d 1 p 1 : _ p r o p e r t i e s   z : I d = " i 1 0 6 0 9 "   i : t y p e = " d 1 p 1 : M D M P r o p e r t i e s " > < d 1 p 1 : P a r e n t   z : R e f = " i 1 0 6 0 8 " / > < d 1 p 1 : U U I D > e b 8 3 c 9 a f - 9 0 b 7 - 4 e 7 e - a 3 b b - 3 7 7 d 1 f e a 8 2 f e < / d 1 p 1 : U U I D > < d 1 p 1 : _ e l e m e n t s > < d 2 : a n y T y p e   z : I d = " i 1 0 6 1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6 0 8 " / > < d 1 p 1 : U U I D > f 0 c 7 2 d a 4 - e a 2 5 - 4 5 0 b - 8 e 9 5 - c 8 b e 8 1 3 7 2 5 5 9 < / d 1 p 1 : U U I D > < d 1 p 1 : C o n t a i n e r   z : R e f = " i 1 0 6 0 9 " / > < d 1 p 1 : V a l u e   i : t y p e = " d 1 : s t r i n g " > ' T 1 6 ' ! H : H 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1 1 " > < d 1 p 1 : U U I D > c 9 9 0 9 e 7 1 - c 8 2 9 - 4 e 2 c - b d 7 1 - 6 8 6 d 7 6 3 f f e f 0 < / d 1 p 1 : U U I D > < d 1 p 1 : _ e l e m e n t s > < d 2 : a n y T y p e   z : R e f = " i 1 0 6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6 1 2 "   i : t y p e = " d 1 p 1 : L a b e l " > < d 1 p 1 : P a r e n t   z : R e f = " i 1 0 6 0 8 " / > < d 1 p 1 : U U I D > c c 2 d 1 b 9 7 - 2 d e c - 4 e a e - 9 d 3 e - 2 3 4 e a 6 3 8 b 1 b 2 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 3   �  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1 3 "   i : t y p e = " d 1 p 1 : E l e m e n t " > < d 1 p 1 : N a m e > _ 1 0 & a m p ; 3 2 ; & a m p ; 2 2 4 ; & a m p ; 3 2 ; 1 9 & a m p ; 3 2 ; s a l a r i & a m p ; 2 3 3 ; s < / d 1 p 1 : N a m e > < d 1 p 1 : O b j e c t T y p e > E l e m e n t < / d 1 p 1 : O b j e c t T y p e > < d 1 p 1 : P a r e n t   z : R e f = " i 1 0 5 7 2 " / > < d 1 p 1 : U U I D > 0 a 9 2 5 c 5 0 - 9 3 8 9 - 4 8 4 1 - a 4 e c - 4 d f 7 e 6 4 b 4 5 2 1 < / d 1 p 1 : U U I D > < d 1 p 1 : _ p r o p e r t i e s   z : I d = " i 1 0 6 1 4 "   i : t y p e = " d 1 p 1 : M D M P r o p e r t i e s " > < d 1 p 1 : P a r e n t   z : R e f = " i 1 0 6 1 3 " / > < d 1 p 1 : U U I D > 8 3 3 a d 4 2 9 - 8 a 0 9 - 4 5 5 7 - 9 4 9 c - 3 c 3 7 1 5 8 e b 7 a 2 < / d 1 p 1 : U U I D > < d 1 p 1 : _ e l e m e n t s > < d 2 : a n y T y p e   z : I d = " i 1 0 6 1 5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6 1 3 " / > < d 1 p 1 : U U I D > 3 9 d 4 a 1 9 5 - 6 5 6 0 - 4 0 8 5 - b 6 1 4 - 2 3 4 d 4 3 4 1 9 7 3 b < / d 1 p 1 : U U I D > < d 1 p 1 : C o n t a i n e r   z : R e f = " i 1 0 6 1 4 " / > < d 1 p 1 : V a l u e   i : t y p e = " d 1 : s t r i n g " > ' T 1 6 ' ! I : I 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1 6 " > < d 1 p 1 : U U I D > a 4 7 e a 4 3 7 - 4 8 5 5 - 4 1 0 3 - b b 8 e - 5 f d e 5 0 2 2 d 3 b 3 < / d 1 p 1 : U U I D > < d 1 p 1 : _ e l e m e n t s > < d 2 : a n y T y p e   z : R e f = " i 1 0 6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6 1 7 "   i : t y p e = " d 1 p 1 : L a b e l " > < d 1 p 1 : P a r e n t   z : R e f = " i 1 0 6 1 3 " / > < d 1 p 1 : U U I D > e 7 5 e 0 b 9 1 - 7 3 a e - 4 4 6 1 - 8 a 3 e - e 8 4 d b 9 7 5 8 3 b 6 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 1 0   �   1 9 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1 8 "   i : t y p e = " d 1 p 1 : E l e m e n t " > < d 1 p 1 : N a m e > _ 2 0 & a m p ; 3 2 ; & a m p ; 2 2 4 ; & a m p ; 3 2 ; 4 9 & a m p ; 3 2 ; s a l a r i & a m p ; 2 3 3 ; s < / d 1 p 1 : N a m e > < d 1 p 1 : O b j e c t T y p e > E l e m e n t < / d 1 p 1 : O b j e c t T y p e > < d 1 p 1 : P a r e n t   z : R e f = " i 1 0 5 7 2 " / > < d 1 p 1 : U U I D > b 2 0 8 7 e 2 9 - 0 9 d b - 4 a 4 4 - b e a d - e 6 8 b 9 3 8 3 a d d 5 < / d 1 p 1 : U U I D > < d 1 p 1 : _ p r o p e r t i e s   z : I d = " i 1 0 6 1 9 "   i : t y p e = " d 1 p 1 : M D M P r o p e r t i e s " > < d 1 p 1 : P a r e n t   z : R e f = " i 1 0 6 1 8 " / > < d 1 p 1 : U U I D > c 9 d 6 5 1 3 d - f a 9 5 - 4 c 1 5 - b 9 9 d - 5 b 7 9 5 2 9 2 9 f 1 a < / d 1 p 1 : U U I D > < d 1 p 1 : _ e l e m e n t s > < d 2 : a n y T y p e   z : I d = " i 1 0 6 2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6 1 8 " / > < d 1 p 1 : U U I D > 2 2 9 2 a 2 9 d - 3 4 5 b - 4 6 a 0 - 8 5 c 0 - e f 8 3 0 9 5 1 c 5 4 e < / d 1 p 1 : U U I D > < d 1 p 1 : C o n t a i n e r   z : R e f = " i 1 0 6 1 9 " / > < d 1 p 1 : V a l u e   i : t y p e = " d 1 : s t r i n g " > ' T 1 6 ' ! J : J 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2 1 " > < d 1 p 1 : U U I D > e d 3 a a b 3 c - 3 3 1 e - 4 1 7 c - b 1 3 1 - b b 1 0 9 f 5 2 9 e 1 8 < / d 1 p 1 : U U I D > < d 1 p 1 : _ e l e m e n t s > < d 2 : a n y T y p e   z : R e f = " i 1 0 6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6 2 2 "   i : t y p e = " d 1 p 1 : L a b e l " > < d 1 p 1 : P a r e n t   z : R e f = " i 1 0 6 1 8 " / > < d 1 p 1 : U U I D > 5 7 4 1 7 c e 5 - 4 4 1 c - 4 d 7 4 - 8 e 6 0 - 3 d d c e f 1 d 1 d 4 6 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 2 0   �   4 9 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2 3 "   i : t y p e = " d 1 p 1 : E l e m e n t " > < d 1 p 1 : N a m e > _ 5 0 & a m p ; 3 2 ; & a m p ; 2 2 4 ; & a m p ; 3 2 ; 1 9 9 & a m p ; 3 2 ; s a l a r i & a m p ; 2 3 3 ; s < / d 1 p 1 : N a m e > < d 1 p 1 : O b j e c t T y p e > E l e m e n t < / d 1 p 1 : O b j e c t T y p e > < d 1 p 1 : P a r e n t   z : R e f = " i 1 0 5 7 2 " / > < d 1 p 1 : U U I D > 1 b 5 9 4 f 6 6 - 7 f 9 9 - 4 e f 9 - 8 a 8 3 - e 2 2 1 f 9 8 2 4 5 1 e < / d 1 p 1 : U U I D > < d 1 p 1 : _ p r o p e r t i e s   z : I d = " i 1 0 6 2 4 "   i : t y p e = " d 1 p 1 : M D M P r o p e r t i e s " > < d 1 p 1 : P a r e n t   z : R e f = " i 1 0 6 2 3 " / > < d 1 p 1 : U U I D > 0 0 4 8 9 5 3 b - 9 4 3 d - 4 2 9 a - b a 3 4 - a 1 b a a 9 0 0 8 a 9 d < / d 1 p 1 : U U I D > < d 1 p 1 : _ e l e m e n t s > < d 2 : a n y T y p e   z : I d = " i 1 0 6 2 5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6 2 3 " / > < d 1 p 1 : U U I D > 9 a 3 8 d f 5 2 - f 1 6 a - 4 5 b a - 8 5 6 2 - 6 d 9 5 1 d f 3 3 1 e 9 < / d 1 p 1 : U U I D > < d 1 p 1 : C o n t a i n e r   z : R e f = " i 1 0 6 2 4 " / > < d 1 p 1 : V a l u e   i : t y p e = " d 1 : s t r i n g " > ' T 1 6 ' ! K : K 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2 6 " > < d 1 p 1 : U U I D > e e 6 d 9 c 6 2 - b c 1 b - 4 e 1 1 - 9 0 d 1 - 8 3 7 b 3 2 e c 1 3 8 8 < / d 1 p 1 : U U I D > < d 1 p 1 : _ e l e m e n t s > < d 2 : a n y T y p e   z : R e f = " i 1 0 6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6 2 7 "   i : t y p e = " d 1 p 1 : L a b e l " > < d 1 p 1 : P a r e n t   z : R e f = " i 1 0 6 2 3 " / > < d 1 p 1 : U U I D > 2 a 1 d 4 3 e f - f 6 8 6 - 4 4 2 6 - 9 4 7 2 - d 4 6 9 2 b 6 5 a e 0 0 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 5 0   �   1 9 9 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2 8 "   i : t y p e = " d 1 p 1 : E l e m e n t " > < d 1 p 1 : N a m e > _ 2 0 0 & a m p ; 3 2 ; & a m p ; 2 2 4 ; & a m p ; 3 2 ; 4 9 9 & a m p ; 3 2 ; s a l a r i & a m p ; 2 3 3 ; s < / d 1 p 1 : N a m e > < d 1 p 1 : O b j e c t T y p e > E l e m e n t < / d 1 p 1 : O b j e c t T y p e > < d 1 p 1 : P a r e n t   z : R e f = " i 1 0 5 7 2 " / > < d 1 p 1 : U U I D > b 1 d 2 4 4 4 3 - 1 3 f 4 - 4 d 0 2 - 8 8 e b - e e 0 d 0 6 7 5 d 1 f f < / d 1 p 1 : U U I D > < d 1 p 1 : _ p r o p e r t i e s   z : I d = " i 1 0 6 2 9 "   i : t y p e = " d 1 p 1 : M D M P r o p e r t i e s " > < d 1 p 1 : P a r e n t   z : R e f = " i 1 0 6 2 8 " / > < d 1 p 1 : U U I D > 2 e 7 e 6 4 4 c - 7 f c 7 - 4 a 1 7 - a 0 b 5 - 6 1 0 7 5 e 9 d 3 b 0 5 < / d 1 p 1 : U U I D > < d 1 p 1 : _ e l e m e n t s > < d 2 : a n y T y p e   z : I d = " i 1 0 6 3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6 2 8 " / > < d 1 p 1 : U U I D > 3 8 b 4 0 6 9 7 - 0 c 5 2 - 4 d e 9 - 8 6 d 9 - f 9 b c c 6 9 d c 6 0 c < / d 1 p 1 : U U I D > < d 1 p 1 : C o n t a i n e r   z : R e f = " i 1 0 6 2 9 " / > < d 1 p 1 : V a l u e   i : t y p e = " d 1 : s t r i n g " > ' T 1 6 ' ! L : L 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3 1 " > < d 1 p 1 : U U I D > f e 1 4 d a 0 7 - 0 c a 0 - 4 b 8 e - b b 3 f - 8 b 9 6 8 f 0 6 9 e 9 6 < / d 1 p 1 : U U I D > < d 1 p 1 : _ e l e m e n t s > < d 2 : a n y T y p e   z : R e f = " i 1 0 6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6 3 2 "   i : t y p e = " d 1 p 1 : L a b e l " > < d 1 p 1 : P a r e n t   z : R e f = " i 1 0 6 2 8 " / > < d 1 p 1 : U U I D > 2 3 9 a 5 a 1 2 - 8 2 6 a - 4 5 f e - 8 b 9 d - f e 0 5 9 6 4 c 5 e 1 d 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 2 0 0   �   4 9 9 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3 3 "   i : t y p e = " d 1 p 1 : E l e m e n t " > < d 1 p 1 : N a m e > _ 5 0 0 & a m p ; 3 2 ; & a m p ; 2 2 4 ; & a m p ; 3 2 ; 1 & a m p ; 3 2 ; 9 9 9 & a m p ; 3 2 ; s a l a r i & a m p ; 2 3 3 ; s < / d 1 p 1 : N a m e > < d 1 p 1 : O b j e c t T y p e > E l e m e n t < / d 1 p 1 : O b j e c t T y p e > < d 1 p 1 : P a r e n t   z : R e f = " i 1 0 5 7 2 " / > < d 1 p 1 : U U I D > e 2 f 8 9 9 b 2 - 7 d f 8 - 4 5 e b - 9 8 4 1 - 1 9 1 b 1 9 a a b 8 e a < / d 1 p 1 : U U I D > < d 1 p 1 : _ p r o p e r t i e s   z : I d = " i 1 0 6 3 4 "   i : t y p e = " d 1 p 1 : M D M P r o p e r t i e s " > < d 1 p 1 : P a r e n t   z : R e f = " i 1 0 6 3 3 " / > < d 1 p 1 : U U I D > 3 8 f b 2 c b e - f 3 e c - 4 5 8 9 - 8 6 c 2 - a 3 7 2 b d 1 8 7 8 4 1 < / d 1 p 1 : U U I D > < d 1 p 1 : _ e l e m e n t s > < d 2 : a n y T y p e   z : I d = " i 1 0 6 3 5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6 3 3 " / > < d 1 p 1 : U U I D > 4 3 9 5 9 0 5 b - f b d 3 - 4 4 d c - 9 5 5 a - b f f 2 c 1 2 6 e 1 3 2 < / d 1 p 1 : U U I D > < d 1 p 1 : C o n t a i n e r   z : R e f = " i 1 0 6 3 4 " / > < d 1 p 1 : V a l u e   i : t y p e = " d 1 : s t r i n g " > ' T 1 6 ' ! M : M 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3 6 " > < d 1 p 1 : U U I D > d 9 f 1 2 9 f 9 - b 3 b c - 4 5 4 2 - 9 f d 3 - 8 4 7 f 9 a f 6 9 f f 5 < / d 1 p 1 : U U I D > < d 1 p 1 : _ e l e m e n t s > < d 2 : a n y T y p e   z : R e f = " i 1 0 6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6 3 7 "   i : t y p e = " d 1 p 1 : L a b e l " > < d 1 p 1 : P a r e n t   z : R e f = " i 1 0 6 3 3 " / > < d 1 p 1 : U U I D > 7 4 a 6 1 c 2 c - 2 0 1 e - 4 a 8 0 - 8 3 b c - a e 6 c b 6 8 c 7 c 2 4 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 5 0 0   �   1   9 9 9   s a l a r i � s 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3 8 "   i : t y p e = " d 1 p 1 : E l e m e n t " > < d 1 p 1 : N a m e > _ 2 & a m p ; 3 2 ; 0 0 0 & a m p ; 3 2 ; s a l a r i & a m p ; 2 3 3 ; s & a m p ; 3 2 ; e t & a m p ; 3 2 ; p l u s < / d 1 p 1 : N a m e > < d 1 p 1 : O b j e c t T y p e > E l e m e n t < / d 1 p 1 : O b j e c t T y p e > < d 1 p 1 : P a r e n t   z : R e f = " i 1 0 5 7 2 " / > < d 1 p 1 : U U I D > 3 8 1 b b 9 b 5 - 4 3 5 6 - 4 4 5 8 - a 1 8 b - 9 0 e a c b 1 d 5 c 9 9 < / d 1 p 1 : U U I D > < d 1 p 1 : _ p r o p e r t i e s   z : I d = " i 1 0 6 3 9 "   i : t y p e = " d 1 p 1 : M D M P r o p e r t i e s " > < d 1 p 1 : P a r e n t   z : R e f = " i 1 0 6 3 8 " / > < d 1 p 1 : U U I D > 6 f c a a 5 f 5 - 7 a 7 8 - 4 5 6 2 - b 8 4 b - 7 f b c 0 b 8 9 5 c d a < / d 1 p 1 : U U I D > < d 1 p 1 : _ e l e m e n t s > < d 2 : a n y T y p e   z : I d = " i 1 0 6 4 0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6 3 8 " / > < d 1 p 1 : U U I D > 6 9 c 9 4 e 8 a - 3 2 d 4 - 4 4 f 9 - b 1 3 3 - 8 1 2 f 6 1 3 6 2 2 1 4 < / d 1 p 1 : U U I D > < d 1 p 1 : C o n t a i n e r   z : R e f = " i 1 0 6 3 9 " / > < d 1 p 1 : V a l u e   i : t y p e = " d 1 : s t r i n g " > ' T 1 6 ' ! N : N 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4 1 " > < d 1 p 1 : U U I D > c 4 d 2 5 2 2 7 - 0 5 2 7 - 4 f 7 0 - 9 e a 5 - 9 a 7 e 4 8 1 3 4 9 0 7 < / d 1 p 1 : U U I D > < d 1 p 1 : _ e l e m e n t s > < d 2 : a n y T y p e   z : R e f = " i 1 0 6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6 4 2 "   i : t y p e = " d 1 p 1 : L a b e l " > < d 1 p 1 : P a r e n t   z : R e f = " i 1 0 6 3 8 " / > < d 1 p 1 : U U I D > 5 3 a 2 9 0 b 1 - b 0 2 1 - 4 0 8 d - a a 8 f - 8 9 6 8 6 b 5 a 1 4 1 f 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 2   0 0 0   s a l a r i � s   e t   p l u s 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4 3 "   i : t y p e = " d 1 p 1 : E l e m e n t " > < d 1 p 1 : N a m e > N o & a m p ; 3 2 ; r e p & a m p ; 4 6 ; < / d 1 p 1 : N a m e > < d 1 p 1 : O b j e c t T y p e > E l e m e n t < / d 1 p 1 : O b j e c t T y p e > < d 1 p 1 : P a r e n t   z : R e f = " i 1 0 5 7 2 " / > < d 1 p 1 : U U I D > 4 4 e 0 5 4 2 f - 3 5 6 8 - 4 3 2 5 - b c 3 c - c 5 b 4 c 6 6 e d 4 7 5 < / d 1 p 1 : U U I D > < d 1 p 1 : _ p r o p e r t i e s   z : I d = " i 1 0 6 4 4 "   i : t y p e = " d 1 p 1 : M D M P r o p e r t i e s " > < d 1 p 1 : P a r e n t   z : R e f = " i 1 0 6 4 3 " / > < d 1 p 1 : U U I D > 0 e 5 3 8 6 f d - 6 c 6 d - 4 8 4 2 - a 6 c 1 - d 9 0 5 6 5 c e 8 7 1 1 < / d 1 p 1 : U U I D > < d 1 p 1 : _ e l e m e n t s > < d 2 : a n y T y p e   z : I d = " i 1 0 6 4 5 "   i : t y p e = " d 1 p 1 : M D M P r o p e r t y " > < d 1 p 1 : N a m e > _ & a m p ; 3 9 ; & a m p ; 9 1 ; T r i s & a m p ; 3 2 ; & a m p ; 2 2 4 ; & a m p ; 3 2 ; j o u r & a m p ; 3 2 ; c o m p l e t & a m p ; 3 2 ; 2 & a m p ; 4 6 ; x l s & a m p ; 9 3 ; T 1 6 & a m p ; 3 9 ; < / d 1 p 1 : N a m e > < d 1 p 1 : P a r e n t   z : R e f = " i 1 0 6 4 3 " / > < d 1 p 1 : U U I D > 9 6 f 0 e 3 2 7 - a 4 8 b - 4 0 a a - 9 f 4 5 - f 1 5 b 0 a f d 8 9 6 8 < / d 1 p 1 : U U I D > < d 1 p 1 : C o n t a i n e r   z : R e f = " i 1 0 6 4 4 " / > < d 1 p 1 : V a l u e   i : t y p e = " d 1 : s t r i n g " > ' T 1 6 ' ! O : O 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4 6 " > < d 1 p 1 : U U I D > 9 a 9 a 0 a f 5 - 0 e 0 f - 4 f 9 d - 8 b 4 9 - d f 4 3 6 6 f b c 7 6 2 < / d 1 p 1 : U U I D > < d 1 p 1 : _ e l e m e n t s > < d 2 : a n y T y p e   z : R e f = " i 1 0 6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7 7 " / > < d 1 p 1 : _ l a b e l s > < d 2 : K e y V a l u e O f s t r i n g a n y T y p e > < d 2 : K e y > L a b e l < / d 2 : K e y > < d 2 : V a l u e   z : I d = " i 1 0 6 4 7 "   i : t y p e = " d 1 p 1 : L a b e l " > < d 1 p 1 : P a r e n t   z : R e f = " i 1 0 6 4 3 " / > < d 1 p 1 : U U I D > 8 f e 9 5 e 7 c - d 4 3 f - 4 f e a - a 0 3 f - 6 7 a a e 9 9 4 1 7 2 c 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4 8 " > < d 1 p 1 : U U I D > f 6 0 7 c 1 7 b - f e b 1 - 4 5 5 3 - 8 9 1 d - 6 2 b 2 b a e 5 e a 6 3 < / d 1 p 1 : U U I D > < d 1 p 1 : _ e l e m e n t s > < d 2 : a n y T y p e   z : R e f = " i 1 0 5 7 8 " / > < d 2 : a n y T y p e   z : R e f = " i 1 0 5 8 3 " / > < d 2 : a n y T y p e   z : R e f = " i 1 0 5 8 8 " / > < d 2 : a n y T y p e   z : R e f = " i 1 0 5 9 3 " / > < d 2 : a n y T y p e   z : R e f = " i 1 0 5 9 8 " / > < d 2 : a n y T y p e   z : R e f = " i 1 0 6 0 3 " / > < d 2 : a n y T y p e   z : R e f = " i 1 0 6 0 8 " / > < d 2 : a n y T y p e   z : R e f = " i 1 0 6 1 3 " / > < d 2 : a n y T y p e   z : R e f = " i 1 0 6 1 8 " / > < d 2 : a n y T y p e   z : R e f = " i 1 0 6 2 3 " / > < d 2 : a n y T y p e   z : R e f = " i 1 0 6 2 8 " / > < d 2 : a n y T y p e   z : R e f = " i 1 0 6 3 3 " / > < d 2 : a n y T y p e   z : R e f = " i 1 0 6 3 8 " / > < d 2 : a n y T y p e   z : R e f = " i 1 0 6 4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6 4 9 "   i : t y p e = " d 1 p 1 : V a r i a b l e " > < d 1 p 1 : N a m e > q 1 5 & a m p ; 3 2 ; Q u e l & a m p ; 3 2 ; e s t & a m p ; 3 2 ; & a m p ; 4 0 ; & a m p ; 2 3 3 ; t a i t & a m p ; 4 1 ; & a m p ; 3 2 ; l e & a m p ; 3 2 ; d & a m p ; 2 3 3 ; p a r t e m e n t & a m p ; 3 2 ; d e & a m p ; 3 2 ; v o t r e & a m p ; 3 2 ; l i e u & a m p ; 3 2 ; d e & a m p ; 3 2 ; t r a v a i l & a m p ; 3 2 ; & a m p ; 6 3 ; < / d 1 p 1 : N a m e > < d 1 p 1 : O b j e c t T y p e > V a r i a b l e < / d 1 p 1 : O b j e c t T y p e > < d 1 p 1 : P a r e n t   z : R e f = " i 9 5 " / > < d 1 p 1 : U U I D > 1 f 9 c 1 4 f 9 - e e 0 3 - 4 f d d - b 6 2 5 - f 1 c 1 1 b 7 0 5 c 0 e < / d 1 p 1 : U U I D > < d 1 p 1 : _ p r o p e r t i e s   z : I d = " i 1 0 6 5 0 "   i : t y p e = " d 1 p 1 : M D M P r o p e r t i e s " > < d 1 p 1 : P a r e n t   z : R e f = " i 1 0 6 4 9 " / > < d 1 p 1 : U U I D > a 9 9 c c 8 7 b - a b 7 7 - 4 c 4 0 - 9 1 8 3 - 0 8 f 0 b 4 9 8 8 a b 0 < / d 1 p 1 : U U I D > < d 1 p 1 : _ e l e m e n t s > < d 2 : a n y T y p e   z : I d = " i 1 0 6 5 1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6 4 9 " / > < d 1 p 1 : U U I D > 4 2 4 7 8 d c 8 - 6 7 4 5 - 4 6 8 2 - a 1 2 6 - f 1 1 4 b 3 4 9 8 6 f f < / d 1 p 1 : U U I D > < d 1 p 1 : C o n t a i n e r   z : R e f = " i 1 0 6 5 0 " / > < d 1 p 1 : V a l u e   i : t y p e = " d 1 : s t r i n g " > ' T 1 7 ' ! 1 : 2 < / d 1 p 1 : V a l u e > < / d 2 : a n y T y p e > < d 2 : a n y T y p e   z : I d = " i 1 0 6 5 2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0 6 4 9 " / > < d 1 p 1 : U U I D > f 7 e 8 6 a a 0 - 2 b f e - 4 c e 2 - b c b 1 - f 1 5 0 c e f b 0 e 6 d < / d 1 p 1 : U U I D > < d 1 p 1 : C o n t a i n e r   z : R e f = " i 1 0 6 5 0 " / > < d 1 p 1 : V a l u e   i : t y p e = " d 1 : s t r i n g " > ' T 1 8 ' ! 1 : 2 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5 3 " > < d 1 p 1 : U U I D > e 5 c 7 5 c 3 3 - 0 6 c 7 - 4 8 6 b - a 3 c 5 - 5 8 4 6 2 3 f e 8 b 2 b < / d 1 p 1 : U U I D > < d 1 p 1 : _ e l e m e n t s > < d 2 : a n y T y p e   z : R e f = " i 1 0 6 5 1 " / > < d 2 : a n y T y p e   z : R e f = " i 1 0 6 5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0 6 5 4 "   i : t y p e = " d 1 p 1 : L a b e l " > < d 1 p 1 : P a r e n t   z : R e f = " i 1 0 6 4 9 " / > < d 1 p 1 : U U I D > d 0 8 1 1 f 2 4 - a 4 4 d - 4 f 1 0 - b 1 c 4 - 3 8 9 b 2 b 7 7 9 5 c 7 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 q 1 5   Q u e l   e s t   ( � t a i t )   l e   d � p a r t e m e n t   d e   v o t r e   l i e u   d e   t r a v a i l 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6 5 5 "   i : t y p e = " d 1 p 1 : E l e m e n t s " > < d 1 p 1 : P a r e n t   z : R e f = " i 1 0 6 4 9 " / > < d 1 p 1 : U U I D > c 1 a 1 3 3 8 6 - b 6 f 5 - 4 c c 0 - 9 7 3 8 - e 2 a 0 0 0 8 a b 6 c 7 < / d 1 p 1 : U U I D > < d 1 p 1 : _ e l e m e n t s > < d 2 : a n y T y p e   z : I d = " i 1 0 6 5 6 "   i : t y p e = " d 1 p 1 : E l e m e n t " > < d 1 p 1 : N a m e > B A S E < / d 1 p 1 : N a m e > < d 1 p 1 : O b j e c t T y p e > E l e m e n t < / d 1 p 1 : O b j e c t T y p e > < d 1 p 1 : P a r e n t   z : R e f = " i 1 0 6 4 9 " / > < d 1 p 1 : U U I D > e 8 b 8 3 e 3 7 - d d d b - 4 e e 5 - a 8 c a - 1 9 9 2 a c 4 8 8 4 4 e < / d 1 p 1 : U U I D > < d 1 p 1 : _ p r o p e r t i e s   z : I d = " i 1 0 6 5 7 "   i : t y p e = " d 1 p 1 : M D M P r o p e r t i e s " > < d 1 p 1 : P a r e n t   z : R e f = " i 1 0 6 5 6 " / > < d 1 p 1 : U U I D > 0 0 f c 4 4 f f - f a 6 1 - 4 1 7 5 - 9 9 d 2 - 3 e 7 4 c c e 8 2 c 5 6 < / d 1 p 1 : U U I D > < d 1 p 1 : _ e l e m e n t s > < d 2 : a n y T y p e   z : I d = " i 1 0 6 5 8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6 5 6 " / > < d 1 p 1 : U U I D > 0 9 c 7 7 5 9 8 - a 5 e 8 - 4 9 8 7 - 8 a 3 2 - 7 1 8 0 9 5 6 c b 5 d e < / d 1 p 1 : U U I D > < d 1 p 1 : C o n t a i n e r   z : R e f = " i 1 0 6 5 7 " / > < d 1 p 1 : V a l u e   i : t y p e = " d 1 : s t r i n g " > ' T 1 7 ' ! B : B < / d 1 p 1 : V a l u e > < / d 2 : a n y T y p e > < d 2 : a n y T y p e   z : I d = " i 1 0 6 5 9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0 6 5 6 " / > < d 1 p 1 : U U I D > 5 8 a 9 7 c f c - f 7 c 4 - 4 9 8 a - 8 2 f f - 9 e 2 4 e 8 3 0 a b e c < / d 1 p 1 : U U I D > < d 1 p 1 : C o n t a i n e r   z : R e f = " i 1 0 6 5 7 " / > < d 1 p 1 : V a l u e   i : t y p e = " d 1 : s t r i n g " > ' T 1 8 ' ! B : B 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6 0 " > < d 1 p 1 : U U I D > e 4 4 f 4 c b 2 - 8 6 1 2 - 4 6 d 5 - b e 2 0 - b f 0 2 a f 0 b 6 0 0 6 < / d 1 p 1 : U U I D > < d 1 p 1 : _ e l e m e n t s > < d 2 : a n y T y p e   z : R e f = " i 1 0 6 5 8 " / > < d 2 : a n y T y p e   z : R e f = " i 1 0 6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6 6 1 "   i : t y p e = " d 1 p 1 : L a b e l " > < d 1 p 1 : P a r e n t   z : R e f = " i 1 0 6 5 6 " / > < d 1 p 1 : U U I D > 9 e 6 4 9 8 8 e - 4 1 5 3 - 4 1 5 e - 8 0 6 e - e 9 6 f 4 7 b 7 2 4 3 f 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6 6 2 "   i : t y p e = " d 1 p 1 : E l e m e n t " > < d 1 p 1 : N a m e > A i n < / d 1 p 1 : N a m e > < d 1 p 1 : O b j e c t T y p e > E l e m e n t < / d 1 p 1 : O b j e c t T y p e > < d 1 p 1 : P a r e n t   z : R e f = " i 1 0 6 4 9 " / > < d 1 p 1 : U U I D > 8 1 d 0 f 4 d 4 - 4 3 d 6 - 4 5 3 a - b a 8 6 - 2 a 8 1 3 a f 2 2 b 8 e < / d 1 p 1 : U U I D > < d 1 p 1 : _ p r o p e r t i e s   z : I d = " i 1 0 6 6 3 "   i : t y p e = " d 1 p 1 : M D M P r o p e r t i e s " > < d 1 p 1 : P a r e n t   z : R e f = " i 1 0 6 6 2 " / > < d 1 p 1 : U U I D > f d 5 e 0 d 5 e - 0 0 8 7 - 4 a 0 6 - 8 5 1 0 - 6 f 5 8 6 1 9 3 5 5 6 2 < / d 1 p 1 : U U I D > < d 1 p 1 : _ e l e m e n t s > < d 2 : a n y T y p e   z : I d = " i 1 0 6 6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6 6 2 " / > < d 1 p 1 : U U I D > 8 3 5 7 d 5 6 f - 8 1 a 6 - 4 9 3 3 - b 9 2 2 - e e 3 e c c d e 1 e 7 5 < / d 1 p 1 : U U I D > < d 1 p 1 : C o n t a i n e r   z : R e f = " i 1 0 6 6 3 " / > < d 1 p 1 : V a l u e   i : t y p e = " d 1 : s t r i n g " > ' T 1 7 ' ! C : C 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6 5 " > < d 1 p 1 : U U I D > c c e c b 8 d 2 - 0 9 3 5 - 4 d 8 8 - b b 8 5 - 0 0 c f 7 6 f 4 7 6 c 7 < / d 1 p 1 : U U I D > < d 1 p 1 : _ e l e m e n t s > < d 2 : a n y T y p e   z : R e f = " i 1 0 6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6 6 6 "   i : t y p e = " d 1 p 1 : L a b e l " > < d 1 p 1 : P a r e n t   z : R e f = " i 1 0 6 6 2 " / > < d 1 p 1 : U U I D > f 2 a e 2 4 d c - d e e 5 - 4 d 1 6 - 8 a 4 e - 3 a d 8 4 b 3 b 9 6 b 5 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 A i n 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6 7 "   i : t y p e = " d 1 p 1 : E l e m e n t " > < d 1 p 1 : N a m e > A i s n e < / d 1 p 1 : N a m e > < d 1 p 1 : O b j e c t T y p e > E l e m e n t < / d 1 p 1 : O b j e c t T y p e > < d 1 p 1 : P a r e n t   z : R e f = " i 1 0 6 4 9 " / > < d 1 p 1 : U U I D > 4 9 3 0 c 7 9 3 - a 3 1 8 - 4 a 7 b - b 0 c e - 9 f b e 9 8 c d 8 5 1 1 < / d 1 p 1 : U U I D > < d 1 p 1 : _ p r o p e r t i e s   z : I d = " i 1 0 6 6 8 "   i : t y p e = " d 1 p 1 : M D M P r o p e r t i e s " > < d 1 p 1 : P a r e n t   z : R e f = " i 1 0 6 6 7 " / > < d 1 p 1 : U U I D > 4 f 8 2 3 6 9 4 - 1 1 b e - 4 1 3 a - 8 d d 2 - e 7 4 7 2 b e c d 2 0 b < / d 1 p 1 : U U I D > < d 1 p 1 : _ e l e m e n t s > < d 2 : a n y T y p e   z : I d = " i 1 0 6 6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6 6 7 " / > < d 1 p 1 : U U I D > c e 9 c a c 6 4 - a a 5 6 - 4 a d 6 - a e 8 b - 4 8 d a e e 2 9 d e f c < / d 1 p 1 : U U I D > < d 1 p 1 : C o n t a i n e r   z : R e f = " i 1 0 6 6 8 " / > < d 1 p 1 : V a l u e   i : t y p e = " d 1 : s t r i n g " > ' T 1 7 ' ! D : D 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7 0 " > < d 1 p 1 : U U I D > 8 d f 0 1 c f c - 9 3 6 2 - 4 d 5 1 - a 4 0 d - 5 4 0 0 f 1 b 1 0 4 b f < / d 1 p 1 : U U I D > < d 1 p 1 : _ e l e m e n t s > < d 2 : a n y T y p e   z : R e f = " i 1 0 6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6 7 1 "   i : t y p e = " d 1 p 1 : L a b e l " > < d 1 p 1 : P a r e n t   z : R e f = " i 1 0 6 6 7 " / > < d 1 p 1 : U U I D > 7 4 3 2 3 1 7 a - 0 7 3 e - 4 0 d a - b 1 0 a - 8 5 3 2 b e d 4 4 c f 2 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 A i s n e 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7 2 "   i : t y p e = " d 1 p 1 : E l e m e n t " > < d 1 p 1 : N a m e > A l l i e r < / d 1 p 1 : N a m e > < d 1 p 1 : O b j e c t T y p e > E l e m e n t < / d 1 p 1 : O b j e c t T y p e > < d 1 p 1 : P a r e n t   z : R e f = " i 1 0 6 4 9 " / > < d 1 p 1 : U U I D > 9 5 5 e d f e 7 - 7 2 a d - 4 2 8 3 - 9 2 4 2 - 0 e 3 c a 6 9 f 7 f a 7 < / d 1 p 1 : U U I D > < d 1 p 1 : _ p r o p e r t i e s   z : I d = " i 1 0 6 7 3 "   i : t y p e = " d 1 p 1 : M D M P r o p e r t i e s " > < d 1 p 1 : P a r e n t   z : R e f = " i 1 0 6 7 2 " / > < d 1 p 1 : U U I D > b a d 6 8 4 5 b - a f 3 4 - 4 1 0 4 - 9 4 3 1 - 0 c a 2 8 e 7 0 c d f 6 < / d 1 p 1 : U U I D > < d 1 p 1 : _ e l e m e n t s > < d 2 : a n y T y p e   z : I d = " i 1 0 6 7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6 7 2 " / > < d 1 p 1 : U U I D > 2 4 6 0 7 e b a - 3 a e e - 4 0 7 a - a 4 8 8 - c 5 2 2 5 7 b 1 b 9 d 9 < / d 1 p 1 : U U I D > < d 1 p 1 : C o n t a i n e r   z : R e f = " i 1 0 6 7 3 " / > < d 1 p 1 : V a l u e   i : t y p e = " d 1 : s t r i n g " > ' T 1 7 ' ! E : E 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7 5 " > < d 1 p 1 : U U I D > 9 4 b b 5 9 0 4 - 0 4 3 1 - 4 4 7 d - 8 7 b d - 8 3 2 f a 6 a b 0 6 9 8 < / d 1 p 1 : U U I D > < d 1 p 1 : _ e l e m e n t s > < d 2 : a n y T y p e   z : R e f = " i 1 0 6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6 7 6 "   i : t y p e = " d 1 p 1 : L a b e l " > < d 1 p 1 : P a r e n t   z : R e f = " i 1 0 6 7 2 " / > < d 1 p 1 : U U I D > 7 0 b f 6 0 2 2 - f f b b - 4 1 b e - 8 8 e 5 - a 2 7 8 0 8 1 3 9 6 9 1 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 A l l i e r 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7 7 "   i : t y p e = " d 1 p 1 : E l e m e n t " > < d 1 p 1 : N a m e > A l p e s & a m p ; 4 5 ; d e & a m p ; 4 5 ; H a u t e & a m p ; 4 5 ; P r o v e n c e < / d 1 p 1 : N a m e > < d 1 p 1 : O b j e c t T y p e > E l e m e n t < / d 1 p 1 : O b j e c t T y p e > < d 1 p 1 : P a r e n t   z : R e f = " i 1 0 6 4 9 " / > < d 1 p 1 : U U I D > c 9 9 d 6 0 4 3 - 0 b d e - 4 f 9 c - 9 d 6 d - 4 7 3 d 1 3 3 e 1 a 0 d < / d 1 p 1 : U U I D > < d 1 p 1 : _ p r o p e r t i e s   z : I d = " i 1 0 6 7 8 "   i : t y p e = " d 1 p 1 : M D M P r o p e r t i e s " > < d 1 p 1 : P a r e n t   z : R e f = " i 1 0 6 7 7 " / > < d 1 p 1 : U U I D > c 0 a 3 5 0 5 c - c b 8 b - 4 6 3 1 - 9 f 1 5 - e 2 0 2 9 5 f 2 1 b f d < / d 1 p 1 : U U I D > < d 1 p 1 : _ e l e m e n t s > < d 2 : a n y T y p e   z : I d = " i 1 0 6 7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6 7 7 " / > < d 1 p 1 : U U I D > 9 d e a e c e 5 - 2 5 a 7 - 4 3 f e - 8 0 9 b - 4 c d 4 b d b 8 3 c 2 1 < / d 1 p 1 : U U I D > < d 1 p 1 : C o n t a i n e r   z : R e f = " i 1 0 6 7 8 " / > < d 1 p 1 : V a l u e   i : t y p e = " d 1 : s t r i n g " > ' T 1 7 ' ! F : F 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8 0 " > < d 1 p 1 : U U I D > 0 2 8 a 1 a 5 2 - b f e e - 4 c 3 a - a 6 a 9 - 9 a b e 1 3 9 a 0 0 8 a < / d 1 p 1 : U U I D > < d 1 p 1 : _ e l e m e n t s > < d 2 : a n y T y p e   z : R e f = " i 1 0 6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6 8 1 "   i : t y p e = " d 1 p 1 : L a b e l " > < d 1 p 1 : P a r e n t   z : R e f = " i 1 0 6 7 7 " / > < d 1 p 1 : U U I D > d 3 0 4 e a 6 c - 6 a 8 b - 4 5 9 b - 8 7 a c - d c 0 2 4 c 6 f 2 5 b 8 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 A l p e s - d e - H a u t e - P r o v e n c e 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8 2 "   i : t y p e = " d 1 p 1 : E l e m e n t " > < d 1 p 1 : N a m e > H a u t e s & a m p ; 4 5 ; A l p e s < / d 1 p 1 : N a m e > < d 1 p 1 : O b j e c t T y p e > E l e m e n t < / d 1 p 1 : O b j e c t T y p e > < d 1 p 1 : P a r e n t   z : R e f = " i 1 0 6 4 9 " / > < d 1 p 1 : U U I D > 2 8 b 1 4 e c e - 1 3 e 2 - 4 6 9 b - 8 3 e f - 1 1 c 1 a b 9 c 9 8 7 1 < / d 1 p 1 : U U I D > < d 1 p 1 : _ p r o p e r t i e s   z : I d = " i 1 0 6 8 3 "   i : t y p e = " d 1 p 1 : M D M P r o p e r t i e s " > < d 1 p 1 : P a r e n t   z : R e f = " i 1 0 6 8 2 " / > < d 1 p 1 : U U I D > 9 4 0 8 1 d c 6 - 9 d 5 a - 4 2 1 a - 9 0 8 6 - f e 5 e 5 2 0 9 4 a 0 7 < / d 1 p 1 : U U I D > < d 1 p 1 : _ e l e m e n t s > < d 2 : a n y T y p e   z : I d = " i 1 0 6 8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6 8 2 " / > < d 1 p 1 : U U I D > d 2 9 8 1 b 8 1 - 0 6 f a - 4 c 5 8 - 8 d c 8 - 8 2 b 8 7 5 8 b 4 c 9 2 < / d 1 p 1 : U U I D > < d 1 p 1 : C o n t a i n e r   z : R e f = " i 1 0 6 8 3 " / > < d 1 p 1 : V a l u e   i : t y p e = " d 1 : s t r i n g " > ' T 1 7 ' ! G : G 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8 5 " > < d 1 p 1 : U U I D > 4 0 6 e 5 8 8 3 - b 5 8 9 - 4 4 1 0 - b 8 7 6 - 5 b a 7 7 0 0 1 a b c c < / d 1 p 1 : U U I D > < d 1 p 1 : _ e l e m e n t s > < d 2 : a n y T y p e   z : R e f = " i 1 0 6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6 8 6 "   i : t y p e = " d 1 p 1 : L a b e l " > < d 1 p 1 : P a r e n t   z : R e f = " i 1 0 6 8 2 " / > < d 1 p 1 : U U I D > 5 1 2 1 f 1 6 1 - 3 8 5 0 - 4 1 9 9 - 8 1 4 0 - 7 b 5 e 7 5 8 2 7 f a e 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 H a u t e s - A l p e s 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8 7 "   i : t y p e = " d 1 p 1 : E l e m e n t " > < d 1 p 1 : N a m e > A l p e s & a m p ; 4 5 ; M a r i t i m e s < / d 1 p 1 : N a m e > < d 1 p 1 : O b j e c t T y p e > E l e m e n t < / d 1 p 1 : O b j e c t T y p e > < d 1 p 1 : P a r e n t   z : R e f = " i 1 0 6 4 9 " / > < d 1 p 1 : U U I D > 8 a c d e f 3 1 - e 3 f f - 4 6 f d - b 0 7 e - d 7 a 6 6 4 0 2 d 0 8 3 < / d 1 p 1 : U U I D > < d 1 p 1 : _ p r o p e r t i e s   z : I d = " i 1 0 6 8 8 "   i : t y p e = " d 1 p 1 : M D M P r o p e r t i e s " > < d 1 p 1 : P a r e n t   z : R e f = " i 1 0 6 8 7 " / > < d 1 p 1 : U U I D > 1 9 7 e b 4 8 8 - e a 2 e - 4 4 1 8 - a 3 9 1 - 1 a a b 4 d 3 b a f c 3 < / d 1 p 1 : U U I D > < d 1 p 1 : _ e l e m e n t s > < d 2 : a n y T y p e   z : I d = " i 1 0 6 8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6 8 7 " / > < d 1 p 1 : U U I D > 9 7 f 2 7 9 3 b - c b 6 c - 4 4 3 0 - 9 8 2 8 - f 3 c 9 3 2 9 0 3 9 e 5 < / d 1 p 1 : U U I D > < d 1 p 1 : C o n t a i n e r   z : R e f = " i 1 0 6 8 8 " / > < d 1 p 1 : V a l u e   i : t y p e = " d 1 : s t r i n g " > ' T 1 7 ' ! H : H 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9 0 " > < d 1 p 1 : U U I D > f d 4 3 4 7 5 0 - 2 1 c 7 - 4 4 7 e - b a 5 3 - e 9 a d 8 b f 9 8 7 0 e < / d 1 p 1 : U U I D > < d 1 p 1 : _ e l e m e n t s > < d 2 : a n y T y p e   z : R e f = " i 1 0 6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6 9 1 "   i : t y p e = " d 1 p 1 : L a b e l " > < d 1 p 1 : P a r e n t   z : R e f = " i 1 0 6 8 7 " / > < d 1 p 1 : U U I D > c f f 5 5 b 7 3 - c f 8 7 - 4 f b 8 - b 7 7 d - 0 b 6 a c 0 0 3 5 5 8 5 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 A l p e s - M a r i t i m e s 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9 2 "   i : t y p e = " d 1 p 1 : E l e m e n t " > < d 1 p 1 : N a m e > A r d & a m p ; 2 3 2 ; c h e < / d 1 p 1 : N a m e > < d 1 p 1 : O b j e c t T y p e > E l e m e n t < / d 1 p 1 : O b j e c t T y p e > < d 1 p 1 : P a r e n t   z : R e f = " i 1 0 6 4 9 " / > < d 1 p 1 : U U I D > 0 e 8 5 e a a f - a f b 0 - 4 b 6 3 - 9 3 e 0 - b 0 f 5 2 2 2 4 8 2 8 e < / d 1 p 1 : U U I D > < d 1 p 1 : _ p r o p e r t i e s   z : I d = " i 1 0 6 9 3 "   i : t y p e = " d 1 p 1 : M D M P r o p e r t i e s " > < d 1 p 1 : P a r e n t   z : R e f = " i 1 0 6 9 2 " / > < d 1 p 1 : U U I D > 9 d a 3 a 7 6 7 - 9 7 2 d - 4 5 4 9 - 8 0 b 4 - 8 1 a 8 1 a 9 d b a 9 2 < / d 1 p 1 : U U I D > < d 1 p 1 : _ e l e m e n t s > < d 2 : a n y T y p e   z : I d = " i 1 0 6 9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6 9 2 " / > < d 1 p 1 : U U I D > f 1 1 c 2 3 3 5 - c 8 6 2 - 4 7 0 4 - 9 b f 5 - 2 4 a b b c d 1 5 9 c d < / d 1 p 1 : U U I D > < d 1 p 1 : C o n t a i n e r   z : R e f = " i 1 0 6 9 3 " / > < d 1 p 1 : V a l u e   i : t y p e = " d 1 : s t r i n g " > ' T 1 7 ' ! I : I 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6 9 5 " > < d 1 p 1 : U U I D > 6 3 8 3 f a 8 9 - c 8 a 7 - 4 8 c 2 - a 5 1 8 - d 5 7 a 0 3 0 1 1 b 4 8 < / d 1 p 1 : U U I D > < d 1 p 1 : _ e l e m e n t s > < d 2 : a n y T y p e   z : R e f = " i 1 0 6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6 9 6 "   i : t y p e = " d 1 p 1 : L a b e l " > < d 1 p 1 : P a r e n t   z : R e f = " i 1 0 6 9 2 " / > < d 1 p 1 : U U I D > 1 c 9 1 9 7 9 f - f 0 0 2 - 4 d f 9 - 8 8 2 0 - 6 4 9 3 2 9 6 3 4 d 3 c 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 A r d � c h e 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6 9 7 "   i : t y p e = " d 1 p 1 : E l e m e n t " > < d 1 p 1 : N a m e > A r d e n n e s < / d 1 p 1 : N a m e > < d 1 p 1 : O b j e c t T y p e > E l e m e n t < / d 1 p 1 : O b j e c t T y p e > < d 1 p 1 : P a r e n t   z : R e f = " i 1 0 6 4 9 " / > < d 1 p 1 : U U I D > d 6 c 1 c 8 0 0 - e 7 d 9 - 4 a 5 d - a 1 c c - b 9 5 5 6 7 0 e 4 6 e f < / d 1 p 1 : U U I D > < d 1 p 1 : _ p r o p e r t i e s   z : I d = " i 1 0 6 9 8 "   i : t y p e = " d 1 p 1 : M D M P r o p e r t i e s " > < d 1 p 1 : P a r e n t   z : R e f = " i 1 0 6 9 7 " / > < d 1 p 1 : U U I D > 3 c d 4 7 1 7 c - f 6 5 1 - 4 c 6 d - b 7 4 1 - 1 f c 4 8 a b e f 7 f d < / d 1 p 1 : U U I D > < d 1 p 1 : _ e l e m e n t s > < d 2 : a n y T y p e   z : I d = " i 1 0 6 9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6 9 7 " / > < d 1 p 1 : U U I D > e 8 d a a b 8 2 - 6 9 8 6 - 4 c d c - b 8 3 2 - d a b f 9 c c f e 9 f e < / d 1 p 1 : U U I D > < d 1 p 1 : C o n t a i n e r   z : R e f = " i 1 0 6 9 8 " / > < d 1 p 1 : V a l u e   i : t y p e = " d 1 : s t r i n g " > ' T 1 7 ' ! J : J 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0 0 " > < d 1 p 1 : U U I D > 1 a b 8 a d b 1 - 9 3 3 8 - 4 2 0 1 - b d 8 c - d c 3 9 2 6 1 8 9 6 d 9 < / d 1 p 1 : U U I D > < d 1 p 1 : _ e l e m e n t s > < d 2 : a n y T y p e   z : R e f = " i 1 0 6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0 1 "   i : t y p e = " d 1 p 1 : L a b e l " > < d 1 p 1 : P a r e n t   z : R e f = " i 1 0 6 9 7 " / > < d 1 p 1 : U U I D > 2 7 b 4 4 c 8 9 - 4 7 a 1 - 4 6 1 9 - 9 5 b b - 9 6 f f 6 3 f 4 9 1 0 7 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 A r d e n n e s 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0 2 "   i : t y p e = " d 1 p 1 : E l e m e n t " > < d 1 p 1 : N a m e > A r i & a m p ; 2 3 2 ; g e < / d 1 p 1 : N a m e > < d 1 p 1 : O b j e c t T y p e > E l e m e n t < / d 1 p 1 : O b j e c t T y p e > < d 1 p 1 : P a r e n t   z : R e f = " i 1 0 6 4 9 " / > < d 1 p 1 : U U I D > 0 e 0 2 d 0 1 8 - e 5 c 8 - 4 2 b 0 - a 6 7 c - d e 9 f 2 a c d 4 c 4 d < / d 1 p 1 : U U I D > < d 1 p 1 : _ p r o p e r t i e s   z : I d = " i 1 0 7 0 3 "   i : t y p e = " d 1 p 1 : M D M P r o p e r t i e s " > < d 1 p 1 : P a r e n t   z : R e f = " i 1 0 7 0 2 " / > < d 1 p 1 : U U I D > 2 4 2 1 7 a 0 a - e 9 0 3 - 4 6 4 d - a e a 5 - b 5 b f e 5 0 c 6 7 7 3 < / d 1 p 1 : U U I D > < d 1 p 1 : _ e l e m e n t s > < d 2 : a n y T y p e   z : I d = " i 1 0 7 0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0 2 " / > < d 1 p 1 : U U I D > 4 7 c e b 0 7 1 - 1 8 d a - 4 b 4 6 - b 2 e e - 5 f 8 4 e 5 c 3 6 8 9 6 < / d 1 p 1 : U U I D > < d 1 p 1 : C o n t a i n e r   z : R e f = " i 1 0 7 0 3 " / > < d 1 p 1 : V a l u e   i : t y p e = " d 1 : s t r i n g " > ' T 1 7 ' ! K : K 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0 5 " > < d 1 p 1 : U U I D > 3 0 2 5 6 e 2 3 - 1 9 9 9 - 4 e f e - a 7 3 2 - 6 a c 9 c e 1 1 f 9 c 5 < / d 1 p 1 : U U I D > < d 1 p 1 : _ e l e m e n t s > < d 2 : a n y T y p e   z : R e f = " i 1 0 7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0 6 "   i : t y p e = " d 1 p 1 : L a b e l " > < d 1 p 1 : P a r e n t   z : R e f = " i 1 0 7 0 2 " / > < d 1 p 1 : U U I D > a b 0 0 0 5 b 9 - f f e 3 - 4 6 f 2 - a 3 9 f - 0 6 6 6 7 a 4 0 b 0 4 0 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 A r i � g e 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0 7 "   i : t y p e = " d 1 p 1 : E l e m e n t " > < d 1 p 1 : N a m e > A u b e < / d 1 p 1 : N a m e > < d 1 p 1 : O b j e c t T y p e > E l e m e n t < / d 1 p 1 : O b j e c t T y p e > < d 1 p 1 : P a r e n t   z : R e f = " i 1 0 6 4 9 " / > < d 1 p 1 : U U I D > 2 4 6 a 5 6 1 e - 4 7 9 8 - 4 8 2 3 - b 4 f 7 - d 3 d c 2 5 9 4 0 2 d 6 < / d 1 p 1 : U U I D > < d 1 p 1 : _ p r o p e r t i e s   z : I d = " i 1 0 7 0 8 "   i : t y p e = " d 1 p 1 : M D M P r o p e r t i e s " > < d 1 p 1 : P a r e n t   z : R e f = " i 1 0 7 0 7 " / > < d 1 p 1 : U U I D > 8 9 e e d 5 4 1 - 9 8 2 4 - 4 0 6 b - 8 5 a d - d d 2 7 f 1 4 f e 3 9 e < / d 1 p 1 : U U I D > < d 1 p 1 : _ e l e m e n t s > < d 2 : a n y T y p e   z : I d = " i 1 0 7 0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0 7 " / > < d 1 p 1 : U U I D > f 6 5 b e d 7 2 - 0 0 b 3 - 4 d 0 6 - 8 a b b - d 7 1 1 e 6 2 d c a 6 4 < / d 1 p 1 : U U I D > < d 1 p 1 : C o n t a i n e r   z : R e f = " i 1 0 7 0 8 " / > < d 1 p 1 : V a l u e   i : t y p e = " d 1 : s t r i n g " > ' T 1 7 ' ! L : L 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1 0 " > < d 1 p 1 : U U I D > 1 f c 2 b 1 8 9 - a 3 f a - 4 5 4 d - 8 0 9 5 - c 3 2 e a 6 e f 7 d 5 f < / d 1 p 1 : U U I D > < d 1 p 1 : _ e l e m e n t s > < d 2 : a n y T y p e   z : R e f = " i 1 0 7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1 1 "   i : t y p e = " d 1 p 1 : L a b e l " > < d 1 p 1 : P a r e n t   z : R e f = " i 1 0 7 0 7 " / > < d 1 p 1 : U U I D > 7 9 0 2 5 5 3 e - 9 5 9 a - 4 2 8 6 - 9 e 5 8 - 7 7 5 9 3 6 b 3 a 0 c 9 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 A u b e 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1 2 "   i : t y p e = " d 1 p 1 : E l e m e n t " > < d 1 p 1 : N a m e > A u d e < / d 1 p 1 : N a m e > < d 1 p 1 : O b j e c t T y p e > E l e m e n t < / d 1 p 1 : O b j e c t T y p e > < d 1 p 1 : P a r e n t   z : R e f = " i 1 0 6 4 9 " / > < d 1 p 1 : U U I D > 1 5 1 4 4 e 9 d - 3 f 7 f - 4 a 8 9 - b 0 b 0 - 2 0 7 b f 4 d 5 b e 7 e < / d 1 p 1 : U U I D > < d 1 p 1 : _ p r o p e r t i e s   z : I d = " i 1 0 7 1 3 "   i : t y p e = " d 1 p 1 : M D M P r o p e r t i e s " > < d 1 p 1 : P a r e n t   z : R e f = " i 1 0 7 1 2 " / > < d 1 p 1 : U U I D > f 5 7 6 c b 8 2 - 1 8 1 4 - 4 a 5 9 - a a 9 b - a 2 9 6 6 b 3 6 e 3 3 d < / d 1 p 1 : U U I D > < d 1 p 1 : _ e l e m e n t s > < d 2 : a n y T y p e   z : I d = " i 1 0 7 1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1 2 " / > < d 1 p 1 : U U I D > 6 8 d 5 7 c 3 0 - 9 2 a 3 - 4 c c 4 - 9 3 a 4 - e 2 f 2 e 5 3 a e 2 b b < / d 1 p 1 : U U I D > < d 1 p 1 : C o n t a i n e r   z : R e f = " i 1 0 7 1 3 " / > < d 1 p 1 : V a l u e   i : t y p e = " d 1 : s t r i n g " > ' T 1 7 ' ! M : M 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1 5 " > < d 1 p 1 : U U I D > 3 9 9 9 4 2 b b - 0 e 9 5 - 4 b 4 3 - b 1 e f - c 5 7 7 f 0 e f 8 f 8 f < / d 1 p 1 : U U I D > < d 1 p 1 : _ e l e m e n t s > < d 2 : a n y T y p e   z : R e f = " i 1 0 7 1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1 6 "   i : t y p e = " d 1 p 1 : L a b e l " > < d 1 p 1 : P a r e n t   z : R e f = " i 1 0 7 1 2 " / > < d 1 p 1 : U U I D > c 5 a 8 5 4 7 f - 0 a 3 a - 4 2 e 3 - 9 c 7 e - 0 f a 9 d 5 d f 3 0 4 0 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 A u d e 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1 7 "   i : t y p e = " d 1 p 1 : E l e m e n t " > < d 1 p 1 : N a m e > A v e y r o n < / d 1 p 1 : N a m e > < d 1 p 1 : O b j e c t T y p e > E l e m e n t < / d 1 p 1 : O b j e c t T y p e > < d 1 p 1 : P a r e n t   z : R e f = " i 1 0 6 4 9 " / > < d 1 p 1 : U U I D > 7 0 0 a e 9 f 2 - 1 3 6 d - 4 e 4 0 - a a 7 0 - 0 1 b 0 c d b 0 2 a 6 b < / d 1 p 1 : U U I D > < d 1 p 1 : _ p r o p e r t i e s   z : I d = " i 1 0 7 1 8 "   i : t y p e = " d 1 p 1 : M D M P r o p e r t i e s " > < d 1 p 1 : P a r e n t   z : R e f = " i 1 0 7 1 7 " / > < d 1 p 1 : U U I D > b 4 a 8 5 0 b f - d 7 2 1 - 4 4 3 3 - 9 6 d a - 1 b 7 e a 4 a 2 3 5 3 0 < / d 1 p 1 : U U I D > < d 1 p 1 : _ e l e m e n t s > < d 2 : a n y T y p e   z : I d = " i 1 0 7 1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1 7 " / > < d 1 p 1 : U U I D > c 1 4 8 4 9 6 b - 8 2 f 2 - 4 0 a 6 - a 0 9 6 - 8 9 a 3 f 9 a 5 3 8 9 7 < / d 1 p 1 : U U I D > < d 1 p 1 : C o n t a i n e r   z : R e f = " i 1 0 7 1 8 " / > < d 1 p 1 : V a l u e   i : t y p e = " d 1 : s t r i n g " > ' T 1 7 ' ! N : N 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2 0 " > < d 1 p 1 : U U I D > 2 9 c 5 f b a e - 7 b 2 6 - 4 a f 9 - b b f 3 - 2 0 7 5 0 1 6 a b 9 6 8 < / d 1 p 1 : U U I D > < d 1 p 1 : _ e l e m e n t s > < d 2 : a n y T y p e   z : R e f = " i 1 0 7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2 1 "   i : t y p e = " d 1 p 1 : L a b e l " > < d 1 p 1 : P a r e n t   z : R e f = " i 1 0 7 1 7 " / > < d 1 p 1 : U U I D > b 3 b d b c c 6 - 8 7 c 6 - 4 d 4 0 - 9 0 8 a - 3 d 5 3 f f 4 d 1 1 2 3 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 A v e y r o n 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2 2 "   i : t y p e = " d 1 p 1 : E l e m e n t " > < d 1 p 1 : N a m e > B o u c h e s & a m p ; 4 5 ; d u & a m p ; 4 5 ; R h & a m p ; 2 4 4 ; n e < / d 1 p 1 : N a m e > < d 1 p 1 : O b j e c t T y p e > E l e m e n t < / d 1 p 1 : O b j e c t T y p e > < d 1 p 1 : P a r e n t   z : R e f = " i 1 0 6 4 9 " / > < d 1 p 1 : U U I D > 2 2 f 0 e 8 2 2 - 8 1 4 9 - 4 4 d c - 8 5 1 1 - 0 a 9 2 6 1 4 c 9 7 4 2 < / d 1 p 1 : U U I D > < d 1 p 1 : _ p r o p e r t i e s   z : I d = " i 1 0 7 2 3 "   i : t y p e = " d 1 p 1 : M D M P r o p e r t i e s " > < d 1 p 1 : P a r e n t   z : R e f = " i 1 0 7 2 2 " / > < d 1 p 1 : U U I D > 8 a 9 d 6 7 e 2 - d 6 f 7 - 4 3 9 a - a f b 3 - c 6 9 1 5 c 7 0 2 3 8 3 < / d 1 p 1 : U U I D > < d 1 p 1 : _ e l e m e n t s > < d 2 : a n y T y p e   z : I d = " i 1 0 7 2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2 2 " / > < d 1 p 1 : U U I D > c d f 5 9 b 9 9 - 6 4 4 3 - 4 7 3 e - 9 8 b 4 - 9 c 4 2 8 5 7 9 7 3 3 5 < / d 1 p 1 : U U I D > < d 1 p 1 : C o n t a i n e r   z : R e f = " i 1 0 7 2 3 " / > < d 1 p 1 : V a l u e   i : t y p e = " d 1 : s t r i n g " > ' T 1 7 ' ! O : O 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2 5 " > < d 1 p 1 : U U I D > 5 3 9 d 6 9 0 9 - 3 6 4 2 - 4 c 7 0 - a a e 9 - 3 6 1 c 1 4 4 d 1 7 2 8 < / d 1 p 1 : U U I D > < d 1 p 1 : _ e l e m e n t s > < d 2 : a n y T y p e   z : R e f = " i 1 0 7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2 6 "   i : t y p e = " d 1 p 1 : L a b e l " > < d 1 p 1 : P a r e n t   z : R e f = " i 1 0 7 2 2 " / > < d 1 p 1 : U U I D > 3 f 2 f 0 9 8 2 - d 9 2 0 - 4 d 3 6 - 9 9 8 b - a 3 d 1 8 1 7 b 7 6 9 2 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 B o u c h e s - d u - R h � n e 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2 7 "   i : t y p e = " d 1 p 1 : E l e m e n t " > < d 1 p 1 : N a m e > C a l v a d o s < / d 1 p 1 : N a m e > < d 1 p 1 : O b j e c t T y p e > E l e m e n t < / d 1 p 1 : O b j e c t T y p e > < d 1 p 1 : P a r e n t   z : R e f = " i 1 0 6 4 9 " / > < d 1 p 1 : U U I D > 2 6 f d e 8 7 b - f d a 4 - 4 f c 0 - 9 e 7 6 - 4 7 2 c f 3 e f a d 1 a < / d 1 p 1 : U U I D > < d 1 p 1 : _ p r o p e r t i e s   z : I d = " i 1 0 7 2 8 "   i : t y p e = " d 1 p 1 : M D M P r o p e r t i e s " > < d 1 p 1 : P a r e n t   z : R e f = " i 1 0 7 2 7 " / > < d 1 p 1 : U U I D > 9 b f 8 2 b 7 0 - a c 9 1 - 4 2 5 3 - a a b 1 - 8 2 c 9 6 a d a 0 5 8 5 < / d 1 p 1 : U U I D > < d 1 p 1 : _ e l e m e n t s > < d 2 : a n y T y p e   z : I d = " i 1 0 7 2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2 7 " / > < d 1 p 1 : U U I D > a c 7 9 6 5 e f - 9 1 2 c - 4 8 7 b - b 1 b 7 - 8 1 f f 7 6 d 9 6 c 9 0 < / d 1 p 1 : U U I D > < d 1 p 1 : C o n t a i n e r   z : R e f = " i 1 0 7 2 8 " / > < d 1 p 1 : V a l u e   i : t y p e = " d 1 : s t r i n g " > ' T 1 7 ' ! P : P 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3 0 " > < d 1 p 1 : U U I D > b 1 7 3 c 7 3 c - 2 f e 6 - 4 d 9 e - b 4 3 f - 2 7 1 1 1 3 0 0 d d 2 1 < / d 1 p 1 : U U I D > < d 1 p 1 : _ e l e m e n t s > < d 2 : a n y T y p e   z : R e f = " i 1 0 7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3 1 "   i : t y p e = " d 1 p 1 : L a b e l " > < d 1 p 1 : P a r e n t   z : R e f = " i 1 0 7 2 7 " / > < d 1 p 1 : U U I D > f 8 d 6 8 7 4 6 - 4 1 3 6 - 4 2 e c - a c 9 9 - 5 0 f 3 a 6 7 e a 8 4 6 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 C a l v a d o s 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3 2 "   i : t y p e = " d 1 p 1 : E l e m e n t " > < d 1 p 1 : N a m e > C a n t a l < / d 1 p 1 : N a m e > < d 1 p 1 : O b j e c t T y p e > E l e m e n t < / d 1 p 1 : O b j e c t T y p e > < d 1 p 1 : P a r e n t   z : R e f = " i 1 0 6 4 9 " / > < d 1 p 1 : U U I D > 8 f b 6 6 b f e - c a a 7 - 4 0 1 b - a d c 4 - 6 7 8 6 1 4 e c 7 a 0 2 < / d 1 p 1 : U U I D > < d 1 p 1 : _ p r o p e r t i e s   z : I d = " i 1 0 7 3 3 "   i : t y p e = " d 1 p 1 : M D M P r o p e r t i e s " > < d 1 p 1 : P a r e n t   z : R e f = " i 1 0 7 3 2 " / > < d 1 p 1 : U U I D > 8 6 2 6 1 6 5 a - f 4 c e - 4 2 6 8 - 8 2 9 8 - 1 4 4 5 b 7 2 f 6 e 2 2 < / d 1 p 1 : U U I D > < d 1 p 1 : _ e l e m e n t s > < d 2 : a n y T y p e   z : I d = " i 1 0 7 3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3 2 " / > < d 1 p 1 : U U I D > 8 4 4 0 f 9 0 d - 5 1 0 2 - 4 c 7 f - 8 8 8 4 - 8 5 1 1 6 f 5 b 8 9 1 9 < / d 1 p 1 : U U I D > < d 1 p 1 : C o n t a i n e r   z : R e f = " i 1 0 7 3 3 " / > < d 1 p 1 : V a l u e   i : t y p e = " d 1 : s t r i n g " > ' T 1 7 ' ! Q : Q 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3 5 " > < d 1 p 1 : U U I D > 5 c 8 b 1 f 0 a - c d 9 b - 4 2 5 7 - 9 8 5 f - 7 2 5 b e d 3 5 7 0 0 2 < / d 1 p 1 : U U I D > < d 1 p 1 : _ e l e m e n t s > < d 2 : a n y T y p e   z : R e f = " i 1 0 7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3 6 "   i : t y p e = " d 1 p 1 : L a b e l " > < d 1 p 1 : P a r e n t   z : R e f = " i 1 0 7 3 2 " / > < d 1 p 1 : U U I D > f c 1 f 2 8 e f - b 0 2 2 - 4 0 5 6 - 8 6 a 3 - c 7 d 2 e 0 9 f b 0 1 f 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 C a n t a l 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3 7 "   i : t y p e = " d 1 p 1 : E l e m e n t " > < d 1 p 1 : N a m e > C h a r e n t e < / d 1 p 1 : N a m e > < d 1 p 1 : O b j e c t T y p e > E l e m e n t < / d 1 p 1 : O b j e c t T y p e > < d 1 p 1 : P a r e n t   z : R e f = " i 1 0 6 4 9 " / > < d 1 p 1 : U U I D > c b d d f 8 7 f - 3 b f 0 - 4 7 6 c - b 9 7 c - d 6 f 0 3 d 4 b b 1 9 d < / d 1 p 1 : U U I D > < d 1 p 1 : _ p r o p e r t i e s   z : I d = " i 1 0 7 3 8 "   i : t y p e = " d 1 p 1 : M D M P r o p e r t i e s " > < d 1 p 1 : P a r e n t   z : R e f = " i 1 0 7 3 7 " / > < d 1 p 1 : U U I D > 2 0 1 5 a b f 1 - e 3 8 e - 4 9 e d - a 3 f f - 8 3 b b 9 9 d a 7 9 5 2 < / d 1 p 1 : U U I D > < d 1 p 1 : _ e l e m e n t s > < d 2 : a n y T y p e   z : I d = " i 1 0 7 3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3 7 " / > < d 1 p 1 : U U I D > 9 c d 5 4 e 7 c - 3 0 2 3 - 4 6 c 0 - 8 a 9 e - 1 c 1 7 8 4 7 4 f f 9 1 < / d 1 p 1 : U U I D > < d 1 p 1 : C o n t a i n e r   z : R e f = " i 1 0 7 3 8 " / > < d 1 p 1 : V a l u e   i : t y p e = " d 1 : s t r i n g " > ' T 1 7 ' ! R : R 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4 0 " > < d 1 p 1 : U U I D > 7 5 6 c 2 c b 6 - b c 2 e - 4 8 2 4 - 8 b 3 7 - 5 1 6 7 4 2 d e f e 1 0 < / d 1 p 1 : U U I D > < d 1 p 1 : _ e l e m e n t s > < d 2 : a n y T y p e   z : R e f = " i 1 0 7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4 1 "   i : t y p e = " d 1 p 1 : L a b e l " > < d 1 p 1 : P a r e n t   z : R e f = " i 1 0 7 3 7 " / > < d 1 p 1 : U U I D > 5 f 9 8 2 7 3 0 - 8 b a 3 - 4 1 8 6 - a b 1 1 - b 3 1 7 7 e 5 d c 2 a f 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 C h a r e n t e 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4 2 "   i : t y p e = " d 1 p 1 : E l e m e n t " > < d 1 p 1 : N a m e > C h a r e n t e & a m p ; 4 5 ; M a r i t i m e < / d 1 p 1 : N a m e > < d 1 p 1 : O b j e c t T y p e > E l e m e n t < / d 1 p 1 : O b j e c t T y p e > < d 1 p 1 : P a r e n t   z : R e f = " i 1 0 6 4 9 " / > < d 1 p 1 : U U I D > b e 8 a 5 e 7 9 - 8 f 8 5 - 4 5 d 9 - 9 2 c 2 - 3 0 1 3 d e d 7 e 3 d a < / d 1 p 1 : U U I D > < d 1 p 1 : _ p r o p e r t i e s   z : I d = " i 1 0 7 4 3 "   i : t y p e = " d 1 p 1 : M D M P r o p e r t i e s " > < d 1 p 1 : P a r e n t   z : R e f = " i 1 0 7 4 2 " / > < d 1 p 1 : U U I D > 9 f 2 9 2 f 3 f - 3 c b 2 - 4 a 0 0 - 9 4 2 b - 2 0 2 3 1 d f d 6 f 4 b < / d 1 p 1 : U U I D > < d 1 p 1 : _ e l e m e n t s > < d 2 : a n y T y p e   z : I d = " i 1 0 7 4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4 2 " / > < d 1 p 1 : U U I D > a 9 3 9 c 1 b 9 - d 5 9 8 - 4 8 8 0 - 8 b d e - 1 7 f 7 1 0 7 c 5 2 d 0 < / d 1 p 1 : U U I D > < d 1 p 1 : C o n t a i n e r   z : R e f = " i 1 0 7 4 3 " / > < d 1 p 1 : V a l u e   i : t y p e = " d 1 : s t r i n g " > ' T 1 7 ' ! S : S 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4 5 " > < d 1 p 1 : U U I D > 4 c 1 3 3 2 4 f - 6 7 7 b - 4 b a 1 - 8 5 e 7 - c c 2 e e 2 2 f 8 b 8 0 < / d 1 p 1 : U U I D > < d 1 p 1 : _ e l e m e n t s > < d 2 : a n y T y p e   z : R e f = " i 1 0 7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4 6 "   i : t y p e = " d 1 p 1 : L a b e l " > < d 1 p 1 : P a r e n t   z : R e f = " i 1 0 7 4 2 " / > < d 1 p 1 : U U I D > 4 a e 0 0 7 0 6 - 3 3 9 6 - 4 c c 0 - 9 5 4 9 - 4 2 7 5 a 9 7 5 2 9 7 0 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 C h a r e n t e - M a r i t i m e 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4 7 "   i : t y p e = " d 1 p 1 : E l e m e n t " > < d 1 p 1 : N a m e > C h e r < / d 1 p 1 : N a m e > < d 1 p 1 : O b j e c t T y p e > E l e m e n t < / d 1 p 1 : O b j e c t T y p e > < d 1 p 1 : P a r e n t   z : R e f = " i 1 0 6 4 9 " / > < d 1 p 1 : U U I D > 9 5 d 5 0 5 b 4 - e 2 e c - 4 b c 2 - 8 2 e 9 - f 6 b 7 1 7 f f 0 5 1 d < / d 1 p 1 : U U I D > < d 1 p 1 : _ p r o p e r t i e s   z : I d = " i 1 0 7 4 8 "   i : t y p e = " d 1 p 1 : M D M P r o p e r t i e s " > < d 1 p 1 : P a r e n t   z : R e f = " i 1 0 7 4 7 " / > < d 1 p 1 : U U I D > a 1 a c 7 f f 5 - 9 5 9 3 - 4 7 1 d - 8 7 e c - b 5 c 9 6 d f 2 1 9 1 7 < / d 1 p 1 : U U I D > < d 1 p 1 : _ e l e m e n t s > < d 2 : a n y T y p e   z : I d = " i 1 0 7 4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4 7 " / > < d 1 p 1 : U U I D > 0 1 5 e 2 a 8 b - 0 5 f 0 - 4 9 5 2 - b b 1 a - f 0 6 2 1 8 4 d 1 2 3 b < / d 1 p 1 : U U I D > < d 1 p 1 : C o n t a i n e r   z : R e f = " i 1 0 7 4 8 " / > < d 1 p 1 : V a l u e   i : t y p e = " d 1 : s t r i n g " > ' T 1 7 ' ! T : T 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5 0 " > < d 1 p 1 : U U I D > 8 5 7 9 3 b 3 8 - c 3 b 1 - 4 d 0 1 - b 8 f 3 - a 4 9 5 0 6 0 9 a c 0 6 < / d 1 p 1 : U U I D > < d 1 p 1 : _ e l e m e n t s > < d 2 : a n y T y p e   z : R e f = " i 1 0 7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5 1 "   i : t y p e = " d 1 p 1 : L a b e l " > < d 1 p 1 : P a r e n t   z : R e f = " i 1 0 7 4 7 " / > < d 1 p 1 : U U I D > b c c 3 d d 5 5 - 3 8 6 0 - 4 d 8 1 - 9 f 2 6 - 1 b b c 2 f c 5 f 4 e f 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 C h e r 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5 2 "   i : t y p e = " d 1 p 1 : E l e m e n t " > < d 1 p 1 : N a m e > C o r r & a m p ; 2 3 2 ; z e < / d 1 p 1 : N a m e > < d 1 p 1 : O b j e c t T y p e > E l e m e n t < / d 1 p 1 : O b j e c t T y p e > < d 1 p 1 : P a r e n t   z : R e f = " i 1 0 6 4 9 " / > < d 1 p 1 : U U I D > 9 4 2 e e a c 5 - 1 a a 9 - 4 3 1 9 - a f 4 2 - d 9 a 5 9 a a 9 a 6 0 c < / d 1 p 1 : U U I D > < d 1 p 1 : _ p r o p e r t i e s   z : I d = " i 1 0 7 5 3 "   i : t y p e = " d 1 p 1 : M D M P r o p e r t i e s " > < d 1 p 1 : P a r e n t   z : R e f = " i 1 0 7 5 2 " / > < d 1 p 1 : U U I D > 7 f 8 0 9 6 c f - b 0 5 b - 4 4 0 c - 8 8 d 5 - 8 6 a d 2 9 3 4 4 3 b f < / d 1 p 1 : U U I D > < d 1 p 1 : _ e l e m e n t s > < d 2 : a n y T y p e   z : I d = " i 1 0 7 5 4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5 2 " / > < d 1 p 1 : U U I D > e 2 f a 0 a b 2 - 9 7 2 c - 4 d 1 5 - 9 d e f - 6 4 9 9 f b 5 0 6 c 9 5 < / d 1 p 1 : U U I D > < d 1 p 1 : C o n t a i n e r   z : R e f = " i 1 0 7 5 3 " / > < d 1 p 1 : V a l u e   i : t y p e = " d 1 : s t r i n g " > ' T 1 7 ' ! U : U 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5 5 " > < d 1 p 1 : U U I D > 6 f 2 7 e b 8 2 - 0 f a 0 - 4 3 7 4 - b c 3 b - 8 3 a 9 c 3 5 7 b 0 1 3 < / d 1 p 1 : U U I D > < d 1 p 1 : _ e l e m e n t s > < d 2 : a n y T y p e   z : R e f = " i 1 0 7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5 6 "   i : t y p e = " d 1 p 1 : L a b e l " > < d 1 p 1 : P a r e n t   z : R e f = " i 1 0 7 5 2 " / > < d 1 p 1 : U U I D > 9 d b 0 1 b 4 3 - 8 9 a f - 4 d d 6 - b f 3 0 - 7 a 5 7 0 b f 6 7 b 6 6 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 C o r r � z e 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5 7 "   i : t y p e = " d 1 p 1 : E l e m e n t " > < d 1 p 1 : N a m e > C o r s e < / d 1 p 1 : N a m e > < d 1 p 1 : O b j e c t T y p e > E l e m e n t < / d 1 p 1 : O b j e c t T y p e > < d 1 p 1 : P a r e n t   z : R e f = " i 1 0 6 4 9 " / > < d 1 p 1 : U U I D > 7 5 e d 6 2 c d - 0 3 5 6 - 4 1 3 8 - 9 5 b 2 - 9 5 2 d d 3 f 9 d 0 9 8 < / d 1 p 1 : U U I D > < d 1 p 1 : _ p r o p e r t i e s   z : I d = " i 1 0 7 5 8 "   i : t y p e = " d 1 p 1 : M D M P r o p e r t i e s " > < d 1 p 1 : P a r e n t   z : R e f = " i 1 0 7 5 7 " / > < d 1 p 1 : U U I D > b 5 7 a f 1 5 d - e 5 3 a - 4 a 3 e - 9 0 e d - f b 6 6 a 4 1 1 7 9 f 5 < / d 1 p 1 : U U I D > < d 1 p 1 : _ e l e m e n t s > < d 2 : a n y T y p e   z : I d = " i 1 0 7 5 9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5 7 " / > < d 1 p 1 : U U I D > a f 6 0 0 d 9 a - a e 5 2 - 4 b d b - 8 9 8 6 - 7 c 9 5 f 4 c 1 2 c c 5 < / d 1 p 1 : U U I D > < d 1 p 1 : C o n t a i n e r   z : R e f = " i 1 0 7 5 8 " / > < d 1 p 1 : V a l u e   i : t y p e = " d 1 : s t r i n g " > ' T 1 7 ' ! V : V < / d 1 p 1 : V a l u e > < / d 2 : a n y T y p e > < d 2 : a n y T y p e   z : I d = " i 1 0 7 6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0 7 5 7 " / > < d 1 p 1 : U U I D > a 0 0 a c 0 7 3 - 0 b 4 a - 4 b b 3 - 8 d 3 7 - c 3 a c f 6 2 b d 4 3 2 < / d 1 p 1 : U U I D > < d 1 p 1 : C o n t a i n e r   z : R e f = " i 1 0 7 5 8 " / > < d 1 p 1 : V a l u e   i : t y p e = " d 1 : s t r i n g " > ' T 1 8 ' ! A M : A M 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6 1 " > < d 1 p 1 : U U I D > f d 0 0 b 7 d b - 4 0 2 f - 4 1 4 7 - b 0 2 a - c 5 1 2 7 0 1 d 0 2 7 4 < / d 1 p 1 : U U I D > < d 1 p 1 : _ e l e m e n t s > < d 2 : a n y T y p e   z : R e f = " i 1 0 7 5 9 " / > < d 2 : a n y T y p e   z : R e f = " i 1 0 7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6 2 "   i : t y p e = " d 1 p 1 : L a b e l " > < d 1 p 1 : P a r e n t   z : R e f = " i 1 0 7 5 7 " / > < d 1 p 1 : U U I D > 4 c b 8 5 3 c 0 - 3 3 0 c - 4 6 0 3 - a 7 f 6 - 4 f 2 c 0 0 1 d 4 a 8 b 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 C o r s e 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6 3 "   i : t y p e = " d 1 p 1 : E l e m e n t " > < d 1 p 1 : N a m e > C & a m p ; 2 4 4 ; t e & a m p ; 4 5 ; d & a m p ; 3 9 ; O r < / d 1 p 1 : N a m e > < d 1 p 1 : O b j e c t T y p e > E l e m e n t < / d 1 p 1 : O b j e c t T y p e > < d 1 p 1 : P a r e n t   z : R e f = " i 1 0 6 4 9 " / > < d 1 p 1 : U U I D > 6 8 9 2 e 8 9 a - b 8 f b - 4 8 e a - 9 0 d b - 1 6 a f 3 c f 3 8 a b b < / d 1 p 1 : U U I D > < d 1 p 1 : _ p r o p e r t i e s   z : I d = " i 1 0 7 6 4 "   i : t y p e = " d 1 p 1 : M D M P r o p e r t i e s " > < d 1 p 1 : P a r e n t   z : R e f = " i 1 0 7 6 3 " / > < d 1 p 1 : U U I D > e a c 3 d b 1 4 - 3 e c 8 - 4 c 3 2 - a 6 9 9 - 2 0 6 2 4 e 6 0 2 9 0 c < / d 1 p 1 : U U I D > < d 1 p 1 : _ e l e m e n t s > < d 2 : a n y T y p e   z : I d = " i 1 0 7 6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6 3 " / > < d 1 p 1 : U U I D > 8 1 f 3 0 c 8 4 - 3 8 5 4 - 4 4 6 d - a 5 d 4 - 7 5 2 7 a 9 d 2 b 8 1 e < / d 1 p 1 : U U I D > < d 1 p 1 : C o n t a i n e r   z : R e f = " i 1 0 7 6 4 " / > < d 1 p 1 : V a l u e   i : t y p e = " d 1 : s t r i n g " > ' T 1 7 ' ! W : W 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6 6 " > < d 1 p 1 : U U I D > e e 9 3 d 9 5 6 - 8 9 8 4 - 4 a c 7 - 8 d e 0 - 9 9 6 2 4 c 5 7 8 8 4 3 < / d 1 p 1 : U U I D > < d 1 p 1 : _ e l e m e n t s > < d 2 : a n y T y p e   z : R e f = " i 1 0 7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6 7 "   i : t y p e = " d 1 p 1 : L a b e l " > < d 1 p 1 : P a r e n t   z : R e f = " i 1 0 7 6 3 " / > < d 1 p 1 : U U I D > 2 d d d d c 0 9 - 3 d 9 4 - 4 d f e - b a 8 8 - e 4 8 2 1 3 4 d b c 1 c 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 C � t e - d ' O r 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6 8 "   i : t y p e = " d 1 p 1 : E l e m e n t " > < d 1 p 1 : N a m e > C & a m p ; 2 4 4 ; t e s & a m p ; 4 5 ; d & a m p ; 3 9 ; A r m o r < / d 1 p 1 : N a m e > < d 1 p 1 : O b j e c t T y p e > E l e m e n t < / d 1 p 1 : O b j e c t T y p e > < d 1 p 1 : P a r e n t   z : R e f = " i 1 0 6 4 9 " / > < d 1 p 1 : U U I D > f e f 2 f 1 1 c - 5 1 e 2 - 4 2 7 7 - b f d f - 8 6 9 7 4 1 d 7 3 1 c 0 < / d 1 p 1 : U U I D > < d 1 p 1 : _ p r o p e r t i e s   z : I d = " i 1 0 7 6 9 "   i : t y p e = " d 1 p 1 : M D M P r o p e r t i e s " > < d 1 p 1 : P a r e n t   z : R e f = " i 1 0 7 6 8 " / > < d 1 p 1 : U U I D > 0 8 8 c d 8 8 8 - f 3 8 9 - 4 e c 9 - a c c f - b 2 e f 3 2 7 7 f f e 6 < / d 1 p 1 : U U I D > < d 1 p 1 : _ e l e m e n t s > < d 2 : a n y T y p e   z : I d = " i 1 0 7 7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6 8 " / > < d 1 p 1 : U U I D > 1 8 4 a 8 d c f - 5 f 7 3 - 4 d c f - a 2 0 5 - 2 f d 5 d 1 6 7 7 c 6 b < / d 1 p 1 : U U I D > < d 1 p 1 : C o n t a i n e r   z : R e f = " i 1 0 7 6 9 " / > < d 1 p 1 : V a l u e   i : t y p e = " d 1 : s t r i n g " > ' T 1 7 ' ! X : X 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7 1 " > < d 1 p 1 : U U I D > 3 5 8 7 9 5 7 1 - 6 7 7 0 - 4 8 b 5 - 9 f c 2 - 4 7 4 e e e c d 7 4 b 4 < / d 1 p 1 : U U I D > < d 1 p 1 : _ e l e m e n t s > < d 2 : a n y T y p e   z : R e f = " i 1 0 7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7 2 "   i : t y p e = " d 1 p 1 : L a b e l " > < d 1 p 1 : P a r e n t   z : R e f = " i 1 0 7 6 8 " / > < d 1 p 1 : U U I D > 8 0 c e 4 1 d 5 - 3 d 7 2 - 4 d 9 2 - a 9 d a - d e b b 4 3 e e 3 2 c 3 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 C � t e s - d ' A r m o r 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7 3 "   i : t y p e = " d 1 p 1 : E l e m e n t " > < d 1 p 1 : N a m e > C r e u s e < / d 1 p 1 : N a m e > < d 1 p 1 : O b j e c t T y p e > E l e m e n t < / d 1 p 1 : O b j e c t T y p e > < d 1 p 1 : P a r e n t   z : R e f = " i 1 0 6 4 9 " / > < d 1 p 1 : U U I D > 2 d 7 4 2 e d 5 - 5 0 a 5 - 4 1 3 e - 9 d a 4 - 8 9 e 2 0 0 7 3 9 f 1 4 < / d 1 p 1 : U U I D > < d 1 p 1 : _ p r o p e r t i e s   z : I d = " i 1 0 7 7 4 "   i : t y p e = " d 1 p 1 : M D M P r o p e r t i e s " > < d 1 p 1 : P a r e n t   z : R e f = " i 1 0 7 7 3 " / > < d 1 p 1 : U U I D > a 8 a b 9 c 3 1 - 7 d 2 e - 4 9 d 5 - 8 e 8 8 - 0 0 7 9 6 d 4 9 2 c b 9 < / d 1 p 1 : U U I D > < d 1 p 1 : _ e l e m e n t s > < d 2 : a n y T y p e   z : I d = " i 1 0 7 7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7 3 " / > < d 1 p 1 : U U I D > 2 7 b 2 7 b d b - f 9 7 a - 4 d e 8 - 9 9 f d - a 7 b 3 d b a 4 d 5 f 8 < / d 1 p 1 : U U I D > < d 1 p 1 : C o n t a i n e r   z : R e f = " i 1 0 7 7 4 " / > < d 1 p 1 : V a l u e   i : t y p e = " d 1 : s t r i n g " > ' T 1 7 ' ! Y : Y 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7 6 " > < d 1 p 1 : U U I D > 9 1 8 8 1 c 7 1 - 3 d 1 0 - 4 9 b 8 - a 2 4 b - 5 3 5 3 4 4 7 a 5 f 7 f < / d 1 p 1 : U U I D > < d 1 p 1 : _ e l e m e n t s > < d 2 : a n y T y p e   z : R e f = " i 1 0 7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7 7 "   i : t y p e = " d 1 p 1 : L a b e l " > < d 1 p 1 : P a r e n t   z : R e f = " i 1 0 7 7 3 " / > < d 1 p 1 : U U I D > a 0 c 6 a 2 e 2 - 8 c 3 5 - 4 a a 1 - a e f 7 - 1 9 7 b b 7 5 c 5 9 b 2 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 C r e u s e 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7 8 "   i : t y p e = " d 1 p 1 : E l e m e n t " > < d 1 p 1 : N a m e > D o r d o g n e < / d 1 p 1 : N a m e > < d 1 p 1 : O b j e c t T y p e > E l e m e n t < / d 1 p 1 : O b j e c t T y p e > < d 1 p 1 : P a r e n t   z : R e f = " i 1 0 6 4 9 " / > < d 1 p 1 : U U I D > 4 3 2 5 7 9 5 6 - 4 4 7 9 - 4 6 7 7 - 8 d 0 6 - e 2 d f 4 5 d a d f d c < / d 1 p 1 : U U I D > < d 1 p 1 : _ p r o p e r t i e s   z : I d = " i 1 0 7 7 9 "   i : t y p e = " d 1 p 1 : M D M P r o p e r t i e s " > < d 1 p 1 : P a r e n t   z : R e f = " i 1 0 7 7 8 " / > < d 1 p 1 : U U I D > 7 6 1 1 e 6 c 5 - 0 a 2 d - 4 0 3 1 - a b 7 7 - 7 6 4 5 7 6 d 9 b 2 e 8 < / d 1 p 1 : U U I D > < d 1 p 1 : _ e l e m e n t s > < d 2 : a n y T y p e   z : I d = " i 1 0 7 8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7 8 " / > < d 1 p 1 : U U I D > 6 4 d 6 8 f 2 d - 6 5 9 2 - 4 a b f - 8 0 5 5 - 2 8 1 2 7 1 f b a 6 9 6 < / d 1 p 1 : U U I D > < d 1 p 1 : C o n t a i n e r   z : R e f = " i 1 0 7 7 9 " / > < d 1 p 1 : V a l u e   i : t y p e = " d 1 : s t r i n g " > ' T 1 7 ' ! Z : Z 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8 1 " > < d 1 p 1 : U U I D > 3 c e e 2 6 e 0 - 0 8 f d - 4 6 b 4 - a d 9 b - 0 1 f 5 6 7 b 6 2 2 8 3 < / d 1 p 1 : U U I D > < d 1 p 1 : _ e l e m e n t s > < d 2 : a n y T y p e   z : R e f = " i 1 0 7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8 2 "   i : t y p e = " d 1 p 1 : L a b e l " > < d 1 p 1 : P a r e n t   z : R e f = " i 1 0 7 7 8 " / > < d 1 p 1 : U U I D > 4 2 0 0 a f 9 7 - b 8 d b - 4 e c c - 8 a e 2 - 4 b 4 4 7 8 b b 8 1 b a 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 D o r d o g n e 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8 3 "   i : t y p e = " d 1 p 1 : E l e m e n t " > < d 1 p 1 : N a m e > D o u b s < / d 1 p 1 : N a m e > < d 1 p 1 : O b j e c t T y p e > E l e m e n t < / d 1 p 1 : O b j e c t T y p e > < d 1 p 1 : P a r e n t   z : R e f = " i 1 0 6 4 9 " / > < d 1 p 1 : U U I D > 0 e c 3 7 9 b 5 - 0 2 6 b - 4 f 6 c - 8 9 5 9 - d 2 4 0 2 1 d f b 0 e d < / d 1 p 1 : U U I D > < d 1 p 1 : _ p r o p e r t i e s   z : I d = " i 1 0 7 8 4 "   i : t y p e = " d 1 p 1 : M D M P r o p e r t i e s " > < d 1 p 1 : P a r e n t   z : R e f = " i 1 0 7 8 3 " / > < d 1 p 1 : U U I D > 6 1 b f 4 c 8 6 - e 6 9 f - 4 3 7 0 - a c 2 8 - 7 4 7 f 9 f 5 e 4 4 1 4 < / d 1 p 1 : U U I D > < d 1 p 1 : _ e l e m e n t s > < d 2 : a n y T y p e   z : I d = " i 1 0 7 8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8 3 " / > < d 1 p 1 : U U I D > c a 2 4 5 e b e - b b 9 6 - 4 f 7 9 - b 4 e a - 5 2 3 6 2 b a f f d 0 a < / d 1 p 1 : U U I D > < d 1 p 1 : C o n t a i n e r   z : R e f = " i 1 0 7 8 4 " / > < d 1 p 1 : V a l u e   i : t y p e = " d 1 : s t r i n g " > ' T 1 7 ' ! A A : A A 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8 6 " > < d 1 p 1 : U U I D > 4 5 4 7 7 0 3 e - a 9 6 0 - 4 b 0 b - 9 f 1 a - d d 4 4 f b f 1 3 f a 1 < / d 1 p 1 : U U I D > < d 1 p 1 : _ e l e m e n t s > < d 2 : a n y T y p e   z : R e f = " i 1 0 7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8 7 "   i : t y p e = " d 1 p 1 : L a b e l " > < d 1 p 1 : P a r e n t   z : R e f = " i 1 0 7 8 3 " / > < d 1 p 1 : U U I D > 1 9 f 2 e c 0 b - 4 3 d 1 - 4 d f c - b 8 f 6 - d 1 6 9 7 5 2 3 e 8 c 2 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 D o u b s 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8 8 "   i : t y p e = " d 1 p 1 : E l e m e n t " > < d 1 p 1 : N a m e > D r & a m p ; 2 4 4 ; m e < / d 1 p 1 : N a m e > < d 1 p 1 : O b j e c t T y p e > E l e m e n t < / d 1 p 1 : O b j e c t T y p e > < d 1 p 1 : P a r e n t   z : R e f = " i 1 0 6 4 9 " / > < d 1 p 1 : U U I D > 4 7 1 9 5 1 9 a - a d 9 3 - 4 2 2 5 - a e f 3 - a c f 4 7 0 a 4 b 8 c e < / d 1 p 1 : U U I D > < d 1 p 1 : _ p r o p e r t i e s   z : I d = " i 1 0 7 8 9 "   i : t y p e = " d 1 p 1 : M D M P r o p e r t i e s " > < d 1 p 1 : P a r e n t   z : R e f = " i 1 0 7 8 8 " / > < d 1 p 1 : U U I D > f a c 7 e f 4 a - b 4 7 d - 4 d c c - 9 0 d 1 - 6 a 6 4 6 2 1 5 1 b a 1 < / d 1 p 1 : U U I D > < d 1 p 1 : _ e l e m e n t s > < d 2 : a n y T y p e   z : I d = " i 1 0 7 9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8 8 " / > < d 1 p 1 : U U I D > 8 3 9 b 4 d a b - a 6 b f - 4 4 3 8 - a 8 4 3 - 4 5 4 8 7 5 e 6 1 c 8 9 < / d 1 p 1 : U U I D > < d 1 p 1 : C o n t a i n e r   z : R e f = " i 1 0 7 8 9 " / > < d 1 p 1 : V a l u e   i : t y p e = " d 1 : s t r i n g " > ' T 1 7 ' ! A B : A B 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9 1 " > < d 1 p 1 : U U I D > d 5 3 7 8 f 5 a - 7 7 0 6 - 4 9 9 a - a 9 3 7 - 0 4 1 2 2 9 2 f e f 8 d < / d 1 p 1 : U U I D > < d 1 p 1 : _ e l e m e n t s > < d 2 : a n y T y p e   z : R e f = " i 1 0 7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9 2 "   i : t y p e = " d 1 p 1 : L a b e l " > < d 1 p 1 : P a r e n t   z : R e f = " i 1 0 7 8 8 " / > < d 1 p 1 : U U I D > a b 3 4 9 8 9 c - 4 e e 0 - 4 2 b a - 9 4 5 a - 1 e e 8 d c 2 d 3 e 3 2 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 D r � m e 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9 3 "   i : t y p e = " d 1 p 1 : E l e m e n t " > < d 1 p 1 : N a m e > E u r e < / d 1 p 1 : N a m e > < d 1 p 1 : O b j e c t T y p e > E l e m e n t < / d 1 p 1 : O b j e c t T y p e > < d 1 p 1 : P a r e n t   z : R e f = " i 1 0 6 4 9 " / > < d 1 p 1 : U U I D > 2 4 1 e 9 1 5 9 - 3 a 3 8 - 4 5 b 8 - b 4 0 9 - 6 4 e 5 1 c 0 1 c 4 c 0 < / d 1 p 1 : U U I D > < d 1 p 1 : _ p r o p e r t i e s   z : I d = " i 1 0 7 9 4 "   i : t y p e = " d 1 p 1 : M D M P r o p e r t i e s " > < d 1 p 1 : P a r e n t   z : R e f = " i 1 0 7 9 3 " / > < d 1 p 1 : U U I D > 5 b a 5 c 5 c d - 0 1 9 c - 4 0 a 6 - b 4 3 9 - b 1 4 8 6 4 a 4 e 0 c 1 < / d 1 p 1 : U U I D > < d 1 p 1 : _ e l e m e n t s > < d 2 : a n y T y p e   z : I d = " i 1 0 7 9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9 3 " / > < d 1 p 1 : U U I D > 6 2 9 9 8 5 1 8 - d 1 4 c - 4 e e 2 - b 5 f 2 - f 6 1 5 0 1 6 c 2 9 5 c < / d 1 p 1 : U U I D > < d 1 p 1 : C o n t a i n e r   z : R e f = " i 1 0 7 9 4 " / > < d 1 p 1 : V a l u e   i : t y p e = " d 1 : s t r i n g " > ' T 1 7 ' ! A C : A C 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7 9 6 " > < d 1 p 1 : U U I D > 1 2 3 6 f 8 d 4 - c 3 0 4 - 4 1 0 3 - 8 0 f 5 - 4 7 b 1 a b b c 3 c 4 6 < / d 1 p 1 : U U I D > < d 1 p 1 : _ e l e m e n t s > < d 2 : a n y T y p e   z : R e f = " i 1 0 7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7 9 7 "   i : t y p e = " d 1 p 1 : L a b e l " > < d 1 p 1 : P a r e n t   z : R e f = " i 1 0 7 9 3 " / > < d 1 p 1 : U U I D > 5 2 1 7 f 7 9 f - a 7 e 7 - 4 b 2 9 - 8 0 e b - 1 6 b b 8 3 c 3 a 4 6 b 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 E u r e 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7 9 8 "   i : t y p e = " d 1 p 1 : E l e m e n t " > < d 1 p 1 : N a m e > E u r e & a m p ; 4 5 ; e t & a m p ; 4 5 ; L o i r < / d 1 p 1 : N a m e > < d 1 p 1 : O b j e c t T y p e > E l e m e n t < / d 1 p 1 : O b j e c t T y p e > < d 1 p 1 : P a r e n t   z : R e f = " i 1 0 6 4 9 " / > < d 1 p 1 : U U I D > b c 2 5 e f 2 c - 2 a 8 b - 4 a a 3 - b c 4 3 - 3 2 5 5 9 9 c a 8 0 5 6 < / d 1 p 1 : U U I D > < d 1 p 1 : _ p r o p e r t i e s   z : I d = " i 1 0 7 9 9 "   i : t y p e = " d 1 p 1 : M D M P r o p e r t i e s " > < d 1 p 1 : P a r e n t   z : R e f = " i 1 0 7 9 8 " / > < d 1 p 1 : U U I D > b 1 0 9 e f f 9 - b d e 1 - 4 f 5 3 - 9 2 a 8 - 4 f d f e d 4 2 4 9 3 3 < / d 1 p 1 : U U I D > < d 1 p 1 : _ e l e m e n t s > < d 2 : a n y T y p e   z : I d = " i 1 0 8 0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7 9 8 " / > < d 1 p 1 : U U I D > 1 d 9 2 b a d 1 - e 6 6 a - 4 0 c f - 8 2 3 7 - 2 6 4 f 8 a 2 6 d 6 1 3 < / d 1 p 1 : U U I D > < d 1 p 1 : C o n t a i n e r   z : R e f = " i 1 0 7 9 9 " / > < d 1 p 1 : V a l u e   i : t y p e = " d 1 : s t r i n g " > ' T 1 7 ' ! A D : A D 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0 1 " > < d 1 p 1 : U U I D > d 0 3 5 4 8 6 b - a 9 1 d - 4 f 4 8 - a d c f - 1 1 a 3 a f 2 6 8 e f 8 < / d 1 p 1 : U U I D > < d 1 p 1 : _ e l e m e n t s > < d 2 : a n y T y p e   z : R e f = " i 1 0 8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0 2 "   i : t y p e = " d 1 p 1 : L a b e l " > < d 1 p 1 : P a r e n t   z : R e f = " i 1 0 7 9 8 " / > < d 1 p 1 : U U I D > d b e 1 8 0 2 6 - e c 0 0 - 4 b 6 8 - 9 9 a d - 4 2 4 d c 9 e b e 1 0 f 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 E u r e - e t - L o i r 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0 3 "   i : t y p e = " d 1 p 1 : E l e m e n t " > < d 1 p 1 : N a m e > F i n i s t & a m p ; 2 3 2 ; r e < / d 1 p 1 : N a m e > < d 1 p 1 : O b j e c t T y p e > E l e m e n t < / d 1 p 1 : O b j e c t T y p e > < d 1 p 1 : P a r e n t   z : R e f = " i 1 0 6 4 9 " / > < d 1 p 1 : U U I D > 0 e f d 1 c 8 0 - 4 e 4 1 - 4 e c 3 - 8 0 2 c - 5 a 2 0 3 0 6 9 f 1 2 4 < / d 1 p 1 : U U I D > < d 1 p 1 : _ p r o p e r t i e s   z : I d = " i 1 0 8 0 4 "   i : t y p e = " d 1 p 1 : M D M P r o p e r t i e s " > < d 1 p 1 : P a r e n t   z : R e f = " i 1 0 8 0 3 " / > < d 1 p 1 : U U I D > a a 7 4 a a 8 4 - e f d f - 4 d 3 6 - b 9 3 3 - 4 e 8 1 b 2 9 a d 1 c 0 < / d 1 p 1 : U U I D > < d 1 p 1 : _ e l e m e n t s > < d 2 : a n y T y p e   z : I d = " i 1 0 8 0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0 3 " / > < d 1 p 1 : U U I D > d 7 1 a d 2 a 9 - 6 e 2 a - 4 8 d c - 8 8 d 4 - f 8 4 5 a 0 2 9 5 4 4 f < / d 1 p 1 : U U I D > < d 1 p 1 : C o n t a i n e r   z : R e f = " i 1 0 8 0 4 " / > < d 1 p 1 : V a l u e   i : t y p e = " d 1 : s t r i n g " > ' T 1 7 ' ! A E : A E 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0 6 " > < d 1 p 1 : U U I D > 8 f 5 6 0 c 8 f - e 0 d 1 - 4 c f f - b b 4 0 - 8 b d f 8 5 d e 8 1 2 b < / d 1 p 1 : U U I D > < d 1 p 1 : _ e l e m e n t s > < d 2 : a n y T y p e   z : R e f = " i 1 0 8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0 7 "   i : t y p e = " d 1 p 1 : L a b e l " > < d 1 p 1 : P a r e n t   z : R e f = " i 1 0 8 0 3 " / > < d 1 p 1 : U U I D > d e c e 6 3 f 4 - b 4 b 4 - 4 7 4 1 - 9 1 a 0 - 9 5 f 8 a c f a d e 7 3 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 F i n i s t � r e 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0 8 "   i : t y p e = " d 1 p 1 : E l e m e n t " > < d 1 p 1 : N a m e > G a r d < / d 1 p 1 : N a m e > < d 1 p 1 : O b j e c t T y p e > E l e m e n t < / d 1 p 1 : O b j e c t T y p e > < d 1 p 1 : P a r e n t   z : R e f = " i 1 0 6 4 9 " / > < d 1 p 1 : U U I D > 5 a b 4 9 7 e 0 - 7 3 5 6 - 4 a 7 1 - 9 9 f 7 - 3 7 7 4 b e 7 b 1 a 4 b < / d 1 p 1 : U U I D > < d 1 p 1 : _ p r o p e r t i e s   z : I d = " i 1 0 8 0 9 "   i : t y p e = " d 1 p 1 : M D M P r o p e r t i e s " > < d 1 p 1 : P a r e n t   z : R e f = " i 1 0 8 0 8 " / > < d 1 p 1 : U U I D > 7 a 1 0 5 c c b - b 5 e c - 4 f 7 6 - 9 c 4 6 - 6 4 6 3 8 c 2 2 1 e 3 e < / d 1 p 1 : U U I D > < d 1 p 1 : _ e l e m e n t s > < d 2 : a n y T y p e   z : I d = " i 1 0 8 1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0 8 " / > < d 1 p 1 : U U I D > 7 7 b b 6 8 c e - e b a 7 - 4 6 a 0 - 9 0 3 b - d b 5 4 e e c a 9 6 7 7 < / d 1 p 1 : U U I D > < d 1 p 1 : C o n t a i n e r   z : R e f = " i 1 0 8 0 9 " / > < d 1 p 1 : V a l u e   i : t y p e = " d 1 : s t r i n g " > ' T 1 7 ' ! A F : A F 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1 1 " > < d 1 p 1 : U U I D > 9 0 a 0 4 9 1 1 - 9 4 d a - 4 e 4 7 - 8 9 a b - 2 c 0 1 9 5 3 d 7 e 7 4 < / d 1 p 1 : U U I D > < d 1 p 1 : _ e l e m e n t s > < d 2 : a n y T y p e   z : R e f = " i 1 0 8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1 2 "   i : t y p e = " d 1 p 1 : L a b e l " > < d 1 p 1 : P a r e n t   z : R e f = " i 1 0 8 0 8 " / > < d 1 p 1 : U U I D > 1 3 1 3 c b 1 5 - 4 a 8 1 - 4 2 d 1 - b 1 e a - b c 2 e 6 7 7 1 0 f 1 8 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 G a r d 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1 3 "   i : t y p e = " d 1 p 1 : E l e m e n t " > < d 1 p 1 : N a m e > H a u t e & a m p ; 4 5 ; G a r o n n e < / d 1 p 1 : N a m e > < d 1 p 1 : O b j e c t T y p e > E l e m e n t < / d 1 p 1 : O b j e c t T y p e > < d 1 p 1 : P a r e n t   z : R e f = " i 1 0 6 4 9 " / > < d 1 p 1 : U U I D > 4 3 e b a 5 8 5 - 5 1 2 2 - 4 9 0 e - a e 1 4 - 8 d d 3 e 4 5 1 f c 2 a < / d 1 p 1 : U U I D > < d 1 p 1 : _ p r o p e r t i e s   z : I d = " i 1 0 8 1 4 "   i : t y p e = " d 1 p 1 : M D M P r o p e r t i e s " > < d 1 p 1 : P a r e n t   z : R e f = " i 1 0 8 1 3 " / > < d 1 p 1 : U U I D > d 5 5 3 5 9 4 1 - 2 a 4 e - 4 2 b 1 - b c 1 0 - d c b a d 9 4 c 4 c c 2 < / d 1 p 1 : U U I D > < d 1 p 1 : _ e l e m e n t s > < d 2 : a n y T y p e   z : I d = " i 1 0 8 1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1 3 " / > < d 1 p 1 : U U I D > c 8 e 5 a 3 d 7 - 1 5 1 5 - 4 9 3 7 - 9 b 2 b - 1 d 3 a d f 1 a e 4 c 8 < / d 1 p 1 : U U I D > < d 1 p 1 : C o n t a i n e r   z : R e f = " i 1 0 8 1 4 " / > < d 1 p 1 : V a l u e   i : t y p e = " d 1 : s t r i n g " > ' T 1 7 ' ! A G : A G 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1 6 " > < d 1 p 1 : U U I D > b 8 d b 5 1 f 3 - 1 d a b - 4 3 4 1 - b 0 c 6 - b b 9 a c d f b 5 5 4 4 < / d 1 p 1 : U U I D > < d 1 p 1 : _ e l e m e n t s > < d 2 : a n y T y p e   z : R e f = " i 1 0 8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1 7 "   i : t y p e = " d 1 p 1 : L a b e l " > < d 1 p 1 : P a r e n t   z : R e f = " i 1 0 8 1 3 " / > < d 1 p 1 : U U I D > 1 3 0 7 7 9 8 3 - 0 1 3 6 - 4 3 1 6 - 8 c 0 f - 9 9 1 a 4 2 9 e 6 3 6 8 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 H a u t e - G a r o n n e 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1 8 "   i : t y p e = " d 1 p 1 : E l e m e n t " > < d 1 p 1 : N a m e > G e r s < / d 1 p 1 : N a m e > < d 1 p 1 : O b j e c t T y p e > E l e m e n t < / d 1 p 1 : O b j e c t T y p e > < d 1 p 1 : P a r e n t   z : R e f = " i 1 0 6 4 9 " / > < d 1 p 1 : U U I D > 7 7 b 7 4 1 0 3 - 6 4 b f - 4 0 c 6 - 9 2 5 6 - d 6 c 2 0 0 4 4 9 7 a 5 < / d 1 p 1 : U U I D > < d 1 p 1 : _ p r o p e r t i e s   z : I d = " i 1 0 8 1 9 "   i : t y p e = " d 1 p 1 : M D M P r o p e r t i e s " > < d 1 p 1 : P a r e n t   z : R e f = " i 1 0 8 1 8 " / > < d 1 p 1 : U U I D > 0 d c 1 c a 5 0 - a 9 4 5 - 4 0 5 8 - b e 8 b - 5 c 0 e e 3 c 4 0 b 2 8 < / d 1 p 1 : U U I D > < d 1 p 1 : _ e l e m e n t s > < d 2 : a n y T y p e   z : I d = " i 1 0 8 2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1 8 " / > < d 1 p 1 : U U I D > a 4 d b 5 4 3 9 - 7 b 6 d - 4 b d f - a d c a - b d 3 5 d 7 e b 8 d 5 b < / d 1 p 1 : U U I D > < d 1 p 1 : C o n t a i n e r   z : R e f = " i 1 0 8 1 9 " / > < d 1 p 1 : V a l u e   i : t y p e = " d 1 : s t r i n g " > ' T 1 7 ' ! A H : A H 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2 1 " > < d 1 p 1 : U U I D > d d 7 b 4 1 0 0 - 7 7 1 0 - 4 5 9 1 - a 0 e 5 - d 4 9 6 9 9 d 5 3 5 b 4 < / d 1 p 1 : U U I D > < d 1 p 1 : _ e l e m e n t s > < d 2 : a n y T y p e   z : R e f = " i 1 0 8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2 2 "   i : t y p e = " d 1 p 1 : L a b e l " > < d 1 p 1 : P a r e n t   z : R e f = " i 1 0 8 1 8 " / > < d 1 p 1 : U U I D > b c 0 5 9 a 5 c - 2 0 f 8 - 4 2 7 0 - 8 8 a d - a 6 8 e 0 3 9 2 c 3 5 e 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 G e r s 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2 3 "   i : t y p e = " d 1 p 1 : E l e m e n t " > < d 1 p 1 : N a m e > G i r o n d e < / d 1 p 1 : N a m e > < d 1 p 1 : O b j e c t T y p e > E l e m e n t < / d 1 p 1 : O b j e c t T y p e > < d 1 p 1 : P a r e n t   z : R e f = " i 1 0 6 4 9 " / > < d 1 p 1 : U U I D > 3 d e 5 a 6 8 0 - f 5 d 2 - 4 e 2 0 - 9 f 0 c - 4 2 c 2 5 2 0 c 4 6 c c < / d 1 p 1 : U U I D > < d 1 p 1 : _ p r o p e r t i e s   z : I d = " i 1 0 8 2 4 "   i : t y p e = " d 1 p 1 : M D M P r o p e r t i e s " > < d 1 p 1 : P a r e n t   z : R e f = " i 1 0 8 2 3 " / > < d 1 p 1 : U U I D > 2 d 2 1 2 8 6 6 - 7 3 e b - 4 a 2 d - a b 7 0 - 0 1 5 5 1 d 0 a 4 3 a b < / d 1 p 1 : U U I D > < d 1 p 1 : _ e l e m e n t s > < d 2 : a n y T y p e   z : I d = " i 1 0 8 2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2 3 " / > < d 1 p 1 : U U I D > 2 8 0 5 9 8 6 e - 2 0 5 e - 4 1 4 7 - b 1 d 5 - 5 6 1 b d 5 b 2 1 6 f 3 < / d 1 p 1 : U U I D > < d 1 p 1 : C o n t a i n e r   z : R e f = " i 1 0 8 2 4 " / > < d 1 p 1 : V a l u e   i : t y p e = " d 1 : s t r i n g " > ' T 1 7 ' ! A I : A I 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2 6 " > < d 1 p 1 : U U I D > 1 f a 8 3 a 3 8 - b 7 6 e - 4 a 2 5 - b a 4 8 - 8 9 5 6 7 d 5 a 0 7 9 e < / d 1 p 1 : U U I D > < d 1 p 1 : _ e l e m e n t s > < d 2 : a n y T y p e   z : R e f = " i 1 0 8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2 7 "   i : t y p e = " d 1 p 1 : L a b e l " > < d 1 p 1 : P a r e n t   z : R e f = " i 1 0 8 2 3 " / > < d 1 p 1 : U U I D > 4 0 a 4 e 8 e 0 - 7 7 e 1 - 4 8 a 9 - 8 8 2 2 - 1 0 f d 0 8 8 d 7 f f b 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 G i r o n d e 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2 8 "   i : t y p e = " d 1 p 1 : E l e m e n t " > < d 1 p 1 : N a m e > H & a m p ; 2 3 3 ; r a u l t < / d 1 p 1 : N a m e > < d 1 p 1 : O b j e c t T y p e > E l e m e n t < / d 1 p 1 : O b j e c t T y p e > < d 1 p 1 : P a r e n t   z : R e f = " i 1 0 6 4 9 " / > < d 1 p 1 : U U I D > 5 b c e 3 e 1 a - b 2 9 f - 4 c 7 b - b c a 5 - 3 b 1 e 1 1 2 f e b 9 0 < / d 1 p 1 : U U I D > < d 1 p 1 : _ p r o p e r t i e s   z : I d = " i 1 0 8 2 9 "   i : t y p e = " d 1 p 1 : M D M P r o p e r t i e s " > < d 1 p 1 : P a r e n t   z : R e f = " i 1 0 8 2 8 " / > < d 1 p 1 : U U I D > a a c 8 9 f 2 9 - 2 c 8 8 - 4 a a 8 - b a c 6 - e 1 0 5 3 6 0 e 7 1 4 4 < / d 1 p 1 : U U I D > < d 1 p 1 : _ e l e m e n t s > < d 2 : a n y T y p e   z : I d = " i 1 0 8 3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2 8 " / > < d 1 p 1 : U U I D > 4 f 8 1 c e 6 8 - 5 6 c 9 - 4 f c 4 - 8 3 0 3 - d 1 f 0 7 6 3 2 8 b c b < / d 1 p 1 : U U I D > < d 1 p 1 : C o n t a i n e r   z : R e f = " i 1 0 8 2 9 " / > < d 1 p 1 : V a l u e   i : t y p e = " d 1 : s t r i n g " > ' T 1 7 ' ! A J : A J 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3 1 " > < d 1 p 1 : U U I D > f 8 8 8 c e f e - 8 4 3 f - 4 1 0 1 - 8 5 c 8 - 0 c 9 3 6 7 8 c 4 a 6 7 < / d 1 p 1 : U U I D > < d 1 p 1 : _ e l e m e n t s > < d 2 : a n y T y p e   z : R e f = " i 1 0 8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3 2 "   i : t y p e = " d 1 p 1 : L a b e l " > < d 1 p 1 : P a r e n t   z : R e f = " i 1 0 8 2 8 " / > < d 1 p 1 : U U I D > 9 4 6 9 4 c d e - 1 2 9 2 - 4 a 6 0 - a 4 2 6 - 0 b 0 1 2 0 9 5 d f 2 f 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 H � r a u l t 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3 3 "   i : t y p e = " d 1 p 1 : E l e m e n t " > < d 1 p 1 : N a m e > I l l e & a m p ; 4 5 ; e t & a m p ; 4 5 ; V i l a i n e < / d 1 p 1 : N a m e > < d 1 p 1 : O b j e c t T y p e > E l e m e n t < / d 1 p 1 : O b j e c t T y p e > < d 1 p 1 : P a r e n t   z : R e f = " i 1 0 6 4 9 " / > < d 1 p 1 : U U I D > 8 2 2 c a 9 0 b - 6 1 5 f - 4 2 c e - 9 4 a e - f c 4 4 5 c 8 b a e f e < / d 1 p 1 : U U I D > < d 1 p 1 : _ p r o p e r t i e s   z : I d = " i 1 0 8 3 4 "   i : t y p e = " d 1 p 1 : M D M P r o p e r t i e s " > < d 1 p 1 : P a r e n t   z : R e f = " i 1 0 8 3 3 " / > < d 1 p 1 : U U I D > e 7 0 1 0 2 a f - e 5 0 d - 4 8 a 8 - 8 4 2 e - 0 2 8 2 f 5 5 d d 6 d c < / d 1 p 1 : U U I D > < d 1 p 1 : _ e l e m e n t s > < d 2 : a n y T y p e   z : I d = " i 1 0 8 3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3 3 " / > < d 1 p 1 : U U I D > c 8 d a 6 3 4 c - 1 e e d - 4 e d e - 8 4 9 b - f 4 1 5 a e 0 b 0 2 8 f < / d 1 p 1 : U U I D > < d 1 p 1 : C o n t a i n e r   z : R e f = " i 1 0 8 3 4 " / > < d 1 p 1 : V a l u e   i : t y p e = " d 1 : s t r i n g " > ' T 1 7 ' ! A K : A K 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3 6 " > < d 1 p 1 : U U I D > 9 6 2 6 c 3 6 2 - b 0 4 d - 4 5 e 8 - a 1 9 b - 5 3 e f d 9 b 7 4 c 3 5 < / d 1 p 1 : U U I D > < d 1 p 1 : _ e l e m e n t s > < d 2 : a n y T y p e   z : R e f = " i 1 0 8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3 7 "   i : t y p e = " d 1 p 1 : L a b e l " > < d 1 p 1 : P a r e n t   z : R e f = " i 1 0 8 3 3 " / > < d 1 p 1 : U U I D > 5 6 0 4 0 c 8 7 - 1 f c c - 4 1 d 5 - b a d 1 - 6 a 4 9 9 3 d 8 f e 8 1 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 I l l e - e t - V i l a i n e 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3 8 "   i : t y p e = " d 1 p 1 : E l e m e n t " > < d 1 p 1 : N a m e > I n d r e < / d 1 p 1 : N a m e > < d 1 p 1 : O b j e c t T y p e > E l e m e n t < / d 1 p 1 : O b j e c t T y p e > < d 1 p 1 : P a r e n t   z : R e f = " i 1 0 6 4 9 " / > < d 1 p 1 : U U I D > 4 1 b 6 3 4 f e - 0 8 e 9 - 4 4 c 9 - b 0 1 9 - e 9 6 6 9 0 5 a 8 d d 3 < / d 1 p 1 : U U I D > < d 1 p 1 : _ p r o p e r t i e s   z : I d = " i 1 0 8 3 9 "   i : t y p e = " d 1 p 1 : M D M P r o p e r t i e s " > < d 1 p 1 : P a r e n t   z : R e f = " i 1 0 8 3 8 " / > < d 1 p 1 : U U I D > b 3 e 0 2 3 1 7 - e 2 9 2 - 4 b 9 d - 8 1 0 a - e e e 5 f d e 8 d 3 f 6 < / d 1 p 1 : U U I D > < d 1 p 1 : _ e l e m e n t s > < d 2 : a n y T y p e   z : I d = " i 1 0 8 4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3 8 " / > < d 1 p 1 : U U I D > 9 e 2 c 8 d b 6 - 3 f 6 c - 4 1 b 3 - a 5 f 9 - d 5 0 3 d e e 8 3 f 1 7 < / d 1 p 1 : U U I D > < d 1 p 1 : C o n t a i n e r   z : R e f = " i 1 0 8 3 9 " / > < d 1 p 1 : V a l u e   i : t y p e = " d 1 : s t r i n g " > ' T 1 7 ' ! A L : A L 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4 1 " > < d 1 p 1 : U U I D > e c e f e f 0 2 - 9 c 6 d - 4 2 7 f - 8 3 9 f - e 5 9 e e 1 2 7 d 5 d 1 < / d 1 p 1 : U U I D > < d 1 p 1 : _ e l e m e n t s > < d 2 : a n y T y p e   z : R e f = " i 1 0 8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4 2 "   i : t y p e = " d 1 p 1 : L a b e l " > < d 1 p 1 : P a r e n t   z : R e f = " i 1 0 8 3 8 " / > < d 1 p 1 : U U I D > 0 4 e c 5 2 9 3 - c e c 9 - 4 2 8 3 - 9 3 d d - 0 9 7 1 2 4 1 b f e a 0 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4 3 "   i : t y p e = " d 1 p 1 : E l e m e n t " > < d 1 p 1 : N a m e > I n d r e & a m p ; 4 5 ; e t & a m p ; 4 5 ; L o i r e < / d 1 p 1 : N a m e > < d 1 p 1 : O b j e c t T y p e > E l e m e n t < / d 1 p 1 : O b j e c t T y p e > < d 1 p 1 : P a r e n t   z : R e f = " i 1 0 6 4 9 " / > < d 1 p 1 : U U I D > b c 6 d 3 0 1 5 - 9 5 f 6 - 4 5 d e - 9 4 d 9 - c a d 7 c 9 7 e a 1 c 0 < / d 1 p 1 : U U I D > < d 1 p 1 : _ p r o p e r t i e s   z : I d = " i 1 0 8 4 4 "   i : t y p e = " d 1 p 1 : M D M P r o p e r t i e s " > < d 1 p 1 : P a r e n t   z : R e f = " i 1 0 8 4 3 " / > < d 1 p 1 : U U I D > f 1 6 2 8 a 0 e - d b 3 5 - 4 8 a 4 - b 2 1 7 - 3 5 5 2 5 1 c b 2 5 b 4 < / d 1 p 1 : U U I D > < d 1 p 1 : _ e l e m e n t s > < d 2 : a n y T y p e   z : I d = " i 1 0 8 4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4 3 " / > < d 1 p 1 : U U I D > f 4 c d 2 b b c - a 1 e 6 - 4 c 3 8 - 9 e 3 e - 8 b 0 2 c 3 e 3 6 8 0 b < / d 1 p 1 : U U I D > < d 1 p 1 : C o n t a i n e r   z : R e f = " i 1 0 8 4 4 " / > < d 1 p 1 : V a l u e   i : t y p e = " d 1 : s t r i n g " > ' T 1 7 ' ! A M : A M 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4 6 " > < d 1 p 1 : U U I D > 1 6 5 6 5 3 3 9 - 4 1 7 7 - 4 e 9 1 - a 7 e 8 - e 4 f f 2 4 e f 4 2 c 8 < / d 1 p 1 : U U I D > < d 1 p 1 : _ e l e m e n t s > < d 2 : a n y T y p e   z : R e f = " i 1 0 8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4 7 "   i : t y p e = " d 1 p 1 : L a b e l " > < d 1 p 1 : P a r e n t   z : R e f = " i 1 0 8 4 3 " / > < d 1 p 1 : U U I D > c c 4 2 c a e 8 - 2 5 f 2 - 4 b b d - a 9 7 6 - d 7 0 9 9 1 a d d e 7 c 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 I n d r e - e t - L o i r e 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4 8 "   i : t y p e = " d 1 p 1 : E l e m e n t " > < d 1 p 1 : N a m e > I s & a m p ; 2 3 2 ; r e < / d 1 p 1 : N a m e > < d 1 p 1 : O b j e c t T y p e > E l e m e n t < / d 1 p 1 : O b j e c t T y p e > < d 1 p 1 : P a r e n t   z : R e f = " i 1 0 6 4 9 " / > < d 1 p 1 : U U I D > 1 9 1 5 9 d 0 c - f 1 6 4 - 4 7 7 1 - b 0 1 6 - b 8 7 7 3 4 8 e c e e 9 < / d 1 p 1 : U U I D > < d 1 p 1 : _ p r o p e r t i e s   z : I d = " i 1 0 8 4 9 "   i : t y p e = " d 1 p 1 : M D M P r o p e r t i e s " > < d 1 p 1 : P a r e n t   z : R e f = " i 1 0 8 4 8 " / > < d 1 p 1 : U U I D > 2 e 9 3 2 b 3 0 - 3 6 2 5 - 4 6 6 1 - 8 c e 6 - f a c d 4 8 4 8 e 1 5 f < / d 1 p 1 : U U I D > < d 1 p 1 : _ e l e m e n t s > < d 2 : a n y T y p e   z : I d = " i 1 0 8 5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4 8 " / > < d 1 p 1 : U U I D > d c c 6 0 b b d - f 4 a 0 - 4 9 6 b - a 7 0 2 - 2 5 2 3 8 8 2 5 c c c b < / d 1 p 1 : U U I D > < d 1 p 1 : C o n t a i n e r   z : R e f = " i 1 0 8 4 9 " / > < d 1 p 1 : V a l u e   i : t y p e = " d 1 : s t r i n g " > ' T 1 7 ' ! A N : A N 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5 1 " > < d 1 p 1 : U U I D > b f 9 d f d c 3 - 6 3 b d - 4 7 e 7 - 8 4 c 3 - 2 3 c 1 3 b 6 3 e e 3 d < / d 1 p 1 : U U I D > < d 1 p 1 : _ e l e m e n t s > < d 2 : a n y T y p e   z : R e f = " i 1 0 8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5 2 "   i : t y p e = " d 1 p 1 : L a b e l " > < d 1 p 1 : P a r e n t   z : R e f = " i 1 0 8 4 8 " / > < d 1 p 1 : U U I D > 4 4 a b 5 2 7 9 - 4 1 e 2 - 4 7 9 9 - 9 1 0 b - 5 9 8 b 9 d d 3 c b 3 e 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 I s � r e 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5 3 "   i : t y p e = " d 1 p 1 : E l e m e n t " > < d 1 p 1 : N a m e > J u r a < / d 1 p 1 : N a m e > < d 1 p 1 : O b j e c t T y p e > E l e m e n t < / d 1 p 1 : O b j e c t T y p e > < d 1 p 1 : P a r e n t   z : R e f = " i 1 0 6 4 9 " / > < d 1 p 1 : U U I D > 8 e 6 4 a b 0 0 - d 0 6 9 - 4 f 1 4 - 9 0 a d - 2 f 5 5 2 7 6 2 e 5 8 4 < / d 1 p 1 : U U I D > < d 1 p 1 : _ p r o p e r t i e s   z : I d = " i 1 0 8 5 4 "   i : t y p e = " d 1 p 1 : M D M P r o p e r t i e s " > < d 1 p 1 : P a r e n t   z : R e f = " i 1 0 8 5 3 " / > < d 1 p 1 : U U I D > 4 8 d 8 2 d e 0 - 0 5 6 f - 4 c 5 2 - 9 f 0 a - 9 1 0 6 9 4 1 b 5 9 f 8 < / d 1 p 1 : U U I D > < d 1 p 1 : _ e l e m e n t s > < d 2 : a n y T y p e   z : I d = " i 1 0 8 5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5 3 " / > < d 1 p 1 : U U I D > e 5 f 9 e 5 6 f - c b 8 f - 4 8 7 6 - b 3 4 2 - f 5 b 6 3 4 6 d f 0 9 0 < / d 1 p 1 : U U I D > < d 1 p 1 : C o n t a i n e r   z : R e f = " i 1 0 8 5 4 " / > < d 1 p 1 : V a l u e   i : t y p e = " d 1 : s t r i n g " > ' T 1 7 ' ! A O : A O 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5 6 " > < d 1 p 1 : U U I D > f 1 6 d 1 c d 3 - 4 d 8 c - 4 4 d a - 8 3 e 6 - 8 9 e c c b 1 0 4 b d 1 < / d 1 p 1 : U U I D > < d 1 p 1 : _ e l e m e n t s > < d 2 : a n y T y p e   z : R e f = " i 1 0 8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5 7 "   i : t y p e = " d 1 p 1 : L a b e l " > < d 1 p 1 : P a r e n t   z : R e f = " i 1 0 8 5 3 " / > < d 1 p 1 : U U I D > 0 7 5 1 4 c 5 d - 5 a a c - 4 c e 2 - a 8 1 7 - 3 2 8 8 3 4 5 4 b 9 5 1 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 J u r a 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5 8 "   i : t y p e = " d 1 p 1 : E l e m e n t " > < d 1 p 1 : N a m e > L a n d e s < / d 1 p 1 : N a m e > < d 1 p 1 : O b j e c t T y p e > E l e m e n t < / d 1 p 1 : O b j e c t T y p e > < d 1 p 1 : P a r e n t   z : R e f = " i 1 0 6 4 9 " / > < d 1 p 1 : U U I D > d 9 d c 6 f 1 9 - e c 3 0 - 4 d e 6 - a 8 a 8 - f c f 0 4 9 2 1 a d 9 f < / d 1 p 1 : U U I D > < d 1 p 1 : _ p r o p e r t i e s   z : I d = " i 1 0 8 5 9 "   i : t y p e = " d 1 p 1 : M D M P r o p e r t i e s " > < d 1 p 1 : P a r e n t   z : R e f = " i 1 0 8 5 8 " / > < d 1 p 1 : U U I D > 0 5 6 6 7 5 6 e - 2 0 5 1 - 4 f 7 4 - 8 2 9 2 - f d 1 9 6 e 2 5 9 7 c 9 < / d 1 p 1 : U U I D > < d 1 p 1 : _ e l e m e n t s > < d 2 : a n y T y p e   z : I d = " i 1 0 8 6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5 8 " / > < d 1 p 1 : U U I D > c 9 2 6 d 5 f 3 - 2 f a a - 4 0 5 c - 9 c 1 4 - 5 6 0 e c 7 8 9 e c 3 5 < / d 1 p 1 : U U I D > < d 1 p 1 : C o n t a i n e r   z : R e f = " i 1 0 8 5 9 " / > < d 1 p 1 : V a l u e   i : t y p e = " d 1 : s t r i n g " > ' T 1 7 ' ! A P : A P 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6 1 " > < d 1 p 1 : U U I D > c c 4 4 6 9 d 3 - 4 7 9 4 - 4 e 9 0 - 8 7 1 b - f 0 a f b 2 9 0 a 9 3 7 < / d 1 p 1 : U U I D > < d 1 p 1 : _ e l e m e n t s > < d 2 : a n y T y p e   z : R e f = " i 1 0 8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6 2 "   i : t y p e = " d 1 p 1 : L a b e l " > < d 1 p 1 : P a r e n t   z : R e f = " i 1 0 8 5 8 " / > < d 1 p 1 : U U I D > 2 c 0 3 7 a 4 f - 7 1 e 6 - 4 5 3 e - 9 c 1 d - d e 8 9 5 f e c a 5 b 0 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 L a n d e s 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6 3 "   i : t y p e = " d 1 p 1 : E l e m e n t " > < d 1 p 1 : N a m e > L o i r & a m p ; 4 5 ; e t & a m p ; 4 5 ; C h e r < / d 1 p 1 : N a m e > < d 1 p 1 : O b j e c t T y p e > E l e m e n t < / d 1 p 1 : O b j e c t T y p e > < d 1 p 1 : P a r e n t   z : R e f = " i 1 0 6 4 9 " / > < d 1 p 1 : U U I D > d 4 5 3 7 9 e 5 - a 9 a a - 4 5 6 2 - a 0 e 6 - d f 3 a e 9 9 0 6 6 5 5 < / d 1 p 1 : U U I D > < d 1 p 1 : _ p r o p e r t i e s   z : I d = " i 1 0 8 6 4 "   i : t y p e = " d 1 p 1 : M D M P r o p e r t i e s " > < d 1 p 1 : P a r e n t   z : R e f = " i 1 0 8 6 3 " / > < d 1 p 1 : U U I D > 9 9 e a 6 f 8 3 - 9 b 1 8 - 4 7 1 b - a 0 6 5 - e c c c 9 b c 2 5 9 4 5 < / d 1 p 1 : U U I D > < d 1 p 1 : _ e l e m e n t s > < d 2 : a n y T y p e   z : I d = " i 1 0 8 6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6 3 " / > < d 1 p 1 : U U I D > 6 3 5 3 c 1 0 7 - 9 3 e e - 4 3 2 4 - a 7 7 2 - 9 7 8 0 e 0 6 7 7 3 3 8 < / d 1 p 1 : U U I D > < d 1 p 1 : C o n t a i n e r   z : R e f = " i 1 0 8 6 4 " / > < d 1 p 1 : V a l u e   i : t y p e = " d 1 : s t r i n g " > ' T 1 7 ' ! A Q : A Q 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6 6 " > < d 1 p 1 : U U I D > 5 0 6 d 6 6 5 d - 7 6 c 6 - 4 6 7 d - a d 8 b - 8 7 0 8 d 2 7 0 d b 9 e < / d 1 p 1 : U U I D > < d 1 p 1 : _ e l e m e n t s > < d 2 : a n y T y p e   z : R e f = " i 1 0 8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6 7 "   i : t y p e = " d 1 p 1 : L a b e l " > < d 1 p 1 : P a r e n t   z : R e f = " i 1 0 8 6 3 " / > < d 1 p 1 : U U I D > f b a 1 6 b f 6 - 8 d 9 1 - 4 e 6 f - a 7 c 3 - 0 c c a d 1 d 7 4 c 0 6 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 L o i r - e t - C h e r 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6 8 "   i : t y p e = " d 1 p 1 : E l e m e n t " > < d 1 p 1 : N a m e > L o i r e < / d 1 p 1 : N a m e > < d 1 p 1 : O b j e c t T y p e > E l e m e n t < / d 1 p 1 : O b j e c t T y p e > < d 1 p 1 : P a r e n t   z : R e f = " i 1 0 6 4 9 " / > < d 1 p 1 : U U I D > 8 5 1 e f c e 0 - 0 4 0 0 - 4 1 b f - a d f 5 - d 3 c 8 9 f 8 7 6 1 6 a < / d 1 p 1 : U U I D > < d 1 p 1 : _ p r o p e r t i e s   z : I d = " i 1 0 8 6 9 "   i : t y p e = " d 1 p 1 : M D M P r o p e r t i e s " > < d 1 p 1 : P a r e n t   z : R e f = " i 1 0 8 6 8 " / > < d 1 p 1 : U U I D > b 8 c 9 3 5 1 d - 9 e 6 2 - 4 0 0 e - a a 6 f - 5 9 9 7 f 2 f a 0 3 2 c < / d 1 p 1 : U U I D > < d 1 p 1 : _ e l e m e n t s > < d 2 : a n y T y p e   z : I d = " i 1 0 8 7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6 8 " / > < d 1 p 1 : U U I D > e b f e a 1 4 7 - b 7 5 6 - 4 4 1 6 - 8 1 b 0 - e 7 7 0 9 8 d c 7 5 9 4 < / d 1 p 1 : U U I D > < d 1 p 1 : C o n t a i n e r   z : R e f = " i 1 0 8 6 9 " / > < d 1 p 1 : V a l u e   i : t y p e = " d 1 : s t r i n g " > ' T 1 7 ' ! A R : A R 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7 1 " > < d 1 p 1 : U U I D > c c 4 6 8 c a 0 - 4 a 0 7 - 4 b f 3 - 8 4 2 8 - d 6 d 5 f e 1 5 0 c d 3 < / d 1 p 1 : U U I D > < d 1 p 1 : _ e l e m e n t s > < d 2 : a n y T y p e   z : R e f = " i 1 0 8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7 2 "   i : t y p e = " d 1 p 1 : L a b e l " > < d 1 p 1 : P a r e n t   z : R e f = " i 1 0 8 6 8 " / > < d 1 p 1 : U U I D > d d b 7 6 2 a 7 - 4 2 7 e - 4 0 d 7 - 8 3 7 9 - 7 d 8 0 5 b e c b 5 e 1 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 L o i r e 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7 3 "   i : t y p e = " d 1 p 1 : E l e m e n t " > < d 1 p 1 : N a m e > H a u t e & a m p ; 4 5 ; L o i r e < / d 1 p 1 : N a m e > < d 1 p 1 : O b j e c t T y p e > E l e m e n t < / d 1 p 1 : O b j e c t T y p e > < d 1 p 1 : P a r e n t   z : R e f = " i 1 0 6 4 9 " / > < d 1 p 1 : U U I D > c d 9 2 0 1 c e - 7 8 3 1 - 4 d 8 d - b b 3 9 - 7 8 e 9 8 a 8 c 2 5 6 5 < / d 1 p 1 : U U I D > < d 1 p 1 : _ p r o p e r t i e s   z : I d = " i 1 0 8 7 4 "   i : t y p e = " d 1 p 1 : M D M P r o p e r t i e s " > < d 1 p 1 : P a r e n t   z : R e f = " i 1 0 8 7 3 " / > < d 1 p 1 : U U I D > c d b 0 8 8 b 8 - 8 1 a d - 4 c 7 a - 8 2 f 0 - b 4 4 f c e b 4 7 9 7 9 < / d 1 p 1 : U U I D > < d 1 p 1 : _ e l e m e n t s > < d 2 : a n y T y p e   z : I d = " i 1 0 8 7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7 3 " / > < d 1 p 1 : U U I D > c 9 6 7 7 9 0 8 - 8 7 f d - 4 0 2 b - a e b a - 9 5 4 3 2 6 e 3 b 0 2 1 < / d 1 p 1 : U U I D > < d 1 p 1 : C o n t a i n e r   z : R e f = " i 1 0 8 7 4 " / > < d 1 p 1 : V a l u e   i : t y p e = " d 1 : s t r i n g " > ' T 1 7 ' ! A S : A S 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7 6 " > < d 1 p 1 : U U I D > d e 3 4 7 4 8 c - a b 3 4 - 4 3 a 9 - b d a 9 - 5 e 7 1 a 1 0 4 f b 0 b < / d 1 p 1 : U U I D > < d 1 p 1 : _ e l e m e n t s > < d 2 : a n y T y p e   z : R e f = " i 1 0 8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7 7 "   i : t y p e = " d 1 p 1 : L a b e l " > < d 1 p 1 : P a r e n t   z : R e f = " i 1 0 8 7 3 " / > < d 1 p 1 : U U I D > 1 e 7 3 f b 3 4 - 3 4 3 8 - 4 3 4 7 - a f 7 0 - a 6 c a b e e 7 5 e 1 3 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 H a u t e - L o i r e 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7 8 "   i : t y p e = " d 1 p 1 : E l e m e n t " > < d 1 p 1 : N a m e > L o i r e & a m p ; 4 5 ; A t l a n t i q u e < / d 1 p 1 : N a m e > < d 1 p 1 : O b j e c t T y p e > E l e m e n t < / d 1 p 1 : O b j e c t T y p e > < d 1 p 1 : P a r e n t   z : R e f = " i 1 0 6 4 9 " / > < d 1 p 1 : U U I D > 7 9 c 6 5 f 8 4 - 1 d 3 e - 4 0 c 7 - 8 a 7 9 - a 2 e 0 8 b c 0 c 3 0 e < / d 1 p 1 : U U I D > < d 1 p 1 : _ p r o p e r t i e s   z : I d = " i 1 0 8 7 9 "   i : t y p e = " d 1 p 1 : M D M P r o p e r t i e s " > < d 1 p 1 : P a r e n t   z : R e f = " i 1 0 8 7 8 " / > < d 1 p 1 : U U I D > d 5 7 4 b a 3 c - d e f 6 - 4 6 3 0 - 9 d 9 8 - 4 2 7 3 5 d 3 4 6 e b 3 < / d 1 p 1 : U U I D > < d 1 p 1 : _ e l e m e n t s > < d 2 : a n y T y p e   z : I d = " i 1 0 8 8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7 8 " / > < d 1 p 1 : U U I D > e 8 2 9 a 3 6 7 - c f f 9 - 4 d 8 d - a 7 d 0 - 8 4 e 7 9 1 8 9 8 5 f 5 < / d 1 p 1 : U U I D > < d 1 p 1 : C o n t a i n e r   z : R e f = " i 1 0 8 7 9 " / > < d 1 p 1 : V a l u e   i : t y p e = " d 1 : s t r i n g " > ' T 1 7 ' ! A T : A T 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8 1 " > < d 1 p 1 : U U I D > f 7 c c 8 4 d 2 - 6 a 8 c - 4 4 8 3 - 8 a c c - 7 c 4 8 3 3 b 1 7 b e 7 < / d 1 p 1 : U U I D > < d 1 p 1 : _ e l e m e n t s > < d 2 : a n y T y p e   z : R e f = " i 1 0 8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8 2 "   i : t y p e = " d 1 p 1 : L a b e l " > < d 1 p 1 : P a r e n t   z : R e f = " i 1 0 8 7 8 " / > < d 1 p 1 : U U I D > d 0 9 1 f f 3 7 - 0 5 b 5 - 4 0 1 b - 9 2 0 7 - 3 5 2 3 3 5 b 0 f d 0 1 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 L o i r e - A t l a n t i q u e 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8 3 "   i : t y p e = " d 1 p 1 : E l e m e n t " > < d 1 p 1 : N a m e > L o i r e t < / d 1 p 1 : N a m e > < d 1 p 1 : O b j e c t T y p e > E l e m e n t < / d 1 p 1 : O b j e c t T y p e > < d 1 p 1 : P a r e n t   z : R e f = " i 1 0 6 4 9 " / > < d 1 p 1 : U U I D > b b a 5 3 4 2 4 - 8 3 f 7 - 4 a c e - b 7 c f - 6 1 1 4 4 4 f 5 b a 0 2 < / d 1 p 1 : U U I D > < d 1 p 1 : _ p r o p e r t i e s   z : I d = " i 1 0 8 8 4 "   i : t y p e = " d 1 p 1 : M D M P r o p e r t i e s " > < d 1 p 1 : P a r e n t   z : R e f = " i 1 0 8 8 3 " / > < d 1 p 1 : U U I D > 8 9 c 7 6 0 1 1 - f 9 e 1 - 4 e 3 b - a a 9 7 - 8 6 b 7 4 c 0 a c 0 c 3 < / d 1 p 1 : U U I D > < d 1 p 1 : _ e l e m e n t s > < d 2 : a n y T y p e   z : I d = " i 1 0 8 8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8 3 " / > < d 1 p 1 : U U I D > 7 c 5 3 9 a 5 3 - c 5 7 1 - 4 b c a - 9 a f 4 - 6 6 3 3 9 a d 2 b c b 4 < / d 1 p 1 : U U I D > < d 1 p 1 : C o n t a i n e r   z : R e f = " i 1 0 8 8 4 " / > < d 1 p 1 : V a l u e   i : t y p e = " d 1 : s t r i n g " > ' T 1 7 ' ! A U : A U 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8 6 " > < d 1 p 1 : U U I D > 0 e d e 5 9 5 4 - 2 1 b 2 - 4 8 e d - a c 0 c - 1 7 9 2 e 1 5 4 1 f 6 1 < / d 1 p 1 : U U I D > < d 1 p 1 : _ e l e m e n t s > < d 2 : a n y T y p e   z : R e f = " i 1 0 8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8 7 "   i : t y p e = " d 1 p 1 : L a b e l " > < d 1 p 1 : P a r e n t   z : R e f = " i 1 0 8 8 3 " / > < d 1 p 1 : U U I D > b 6 a 5 6 4 7 f - 2 4 1 b - 4 a f f - 8 f 7 e - d 0 9 8 d b 5 e b 9 0 b 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 L o i r e t 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8 8 "   i : t y p e = " d 1 p 1 : E l e m e n t " > < d 1 p 1 : N a m e > L o t < / d 1 p 1 : N a m e > < d 1 p 1 : O b j e c t T y p e > E l e m e n t < / d 1 p 1 : O b j e c t T y p e > < d 1 p 1 : P a r e n t   z : R e f = " i 1 0 6 4 9 " / > < d 1 p 1 : U U I D > f a f 3 2 f 8 5 - 3 a 9 2 - 4 e 9 d - a d 1 c - 9 3 b a 7 9 6 d 0 a f 1 < / d 1 p 1 : U U I D > < d 1 p 1 : _ p r o p e r t i e s   z : I d = " i 1 0 8 8 9 "   i : t y p e = " d 1 p 1 : M D M P r o p e r t i e s " > < d 1 p 1 : P a r e n t   z : R e f = " i 1 0 8 8 8 " / > < d 1 p 1 : U U I D > 5 a f 6 d 3 0 8 - 7 a e c - 4 8 d 9 - a e f 0 - 4 0 d e 3 b d 9 8 b 5 6 < / d 1 p 1 : U U I D > < d 1 p 1 : _ e l e m e n t s > < d 2 : a n y T y p e   z : I d = " i 1 0 8 9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8 8 " / > < d 1 p 1 : U U I D > 7 9 9 a 7 6 9 6 - 9 f a 1 - 4 7 6 1 - 9 5 5 f - c f d 3 8 7 2 e c c 6 9 < / d 1 p 1 : U U I D > < d 1 p 1 : C o n t a i n e r   z : R e f = " i 1 0 8 8 9 " / > < d 1 p 1 : V a l u e   i : t y p e = " d 1 : s t r i n g " > ' T 1 7 ' ! A V : A V 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9 1 " > < d 1 p 1 : U U I D > 2 f c e 3 f f 2 - 8 f 1 c - 4 c a 2 - 8 e 6 8 - 4 f e e 7 f f 8 0 f 5 6 < / d 1 p 1 : U U I D > < d 1 p 1 : _ e l e m e n t s > < d 2 : a n y T y p e   z : R e f = " i 1 0 8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9 2 "   i : t y p e = " d 1 p 1 : L a b e l " > < d 1 p 1 : P a r e n t   z : R e f = " i 1 0 8 8 8 " / > < d 1 p 1 : U U I D > 3 0 5 e f a 4 2 - c 5 d c - 4 0 a 4 - a c 8 4 - 6 b a 2 7 f 6 7 1 3 1 8 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 L o t 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9 3 "   i : t y p e = " d 1 p 1 : E l e m e n t " > < d 1 p 1 : N a m e > L o t & a m p ; 4 5 ; e t & a m p ; 4 5 ; G a r o n n e < / d 1 p 1 : N a m e > < d 1 p 1 : O b j e c t T y p e > E l e m e n t < / d 1 p 1 : O b j e c t T y p e > < d 1 p 1 : P a r e n t   z : R e f = " i 1 0 6 4 9 " / > < d 1 p 1 : U U I D > 1 d 4 7 c 6 b a - 5 7 3 b - 4 6 5 c - b f 8 e - c 8 c 3 b 0 6 8 4 6 4 1 < / d 1 p 1 : U U I D > < d 1 p 1 : _ p r o p e r t i e s   z : I d = " i 1 0 8 9 4 "   i : t y p e = " d 1 p 1 : M D M P r o p e r t i e s " > < d 1 p 1 : P a r e n t   z : R e f = " i 1 0 8 9 3 " / > < d 1 p 1 : U U I D > c 0 0 e d e e d - 3 c 6 9 - 4 c 0 6 - b 3 1 e - 1 a 5 f 1 1 0 f 0 9 0 d < / d 1 p 1 : U U I D > < d 1 p 1 : _ e l e m e n t s > < d 2 : a n y T y p e   z : I d = " i 1 0 8 9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9 3 " / > < d 1 p 1 : U U I D > 5 4 0 9 6 2 3 2 - 3 1 a a - 4 f 6 f - b a 7 c - 5 3 9 7 b d 0 0 1 5 7 c < / d 1 p 1 : U U I D > < d 1 p 1 : C o n t a i n e r   z : R e f = " i 1 0 8 9 4 " / > < d 1 p 1 : V a l u e   i : t y p e = " d 1 : s t r i n g " > ' T 1 7 ' ! A W : A W 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8 9 6 " > < d 1 p 1 : U U I D > e a 6 d c a d 2 - 1 a f 6 - 4 4 6 b - b c d 3 - e f 1 f e b e b 1 b e 8 < / d 1 p 1 : U U I D > < d 1 p 1 : _ e l e m e n t s > < d 2 : a n y T y p e   z : R e f = " i 1 0 8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8 9 7 "   i : t y p e = " d 1 p 1 : L a b e l " > < d 1 p 1 : P a r e n t   z : R e f = " i 1 0 8 9 3 " / > < d 1 p 1 : U U I D > 8 2 d 9 8 3 6 a - 2 4 2 e - 4 8 4 5 - 8 4 6 8 - d 0 f 1 f 1 6 8 e 6 7 b 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 L o t - e t - G a r o n n e 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8 9 8 "   i : t y p e = " d 1 p 1 : E l e m e n t " > < d 1 p 1 : N a m e > L o z & a m p ; 2 3 2 ; r e < / d 1 p 1 : N a m e > < d 1 p 1 : O b j e c t T y p e > E l e m e n t < / d 1 p 1 : O b j e c t T y p e > < d 1 p 1 : P a r e n t   z : R e f = " i 1 0 6 4 9 " / > < d 1 p 1 : U U I D > d b f 8 b d 3 7 - f 3 9 2 - 4 f 1 0 - a 4 3 9 - 3 8 0 8 5 7 b 6 4 e 4 f < / d 1 p 1 : U U I D > < d 1 p 1 : _ p r o p e r t i e s   z : I d = " i 1 0 8 9 9 "   i : t y p e = " d 1 p 1 : M D M P r o p e r t i e s " > < d 1 p 1 : P a r e n t   z : R e f = " i 1 0 8 9 8 " / > < d 1 p 1 : U U I D > b a b d 0 6 9 7 - c 8 1 0 - 4 6 8 8 - b f a 0 - 2 d 5 6 0 b 9 6 a 7 1 9 < / d 1 p 1 : U U I D > < d 1 p 1 : _ e l e m e n t s > < d 2 : a n y T y p e   z : I d = " i 1 0 9 0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8 9 8 " / > < d 1 p 1 : U U I D > 5 c 7 0 9 b 1 7 - 6 f c 1 - 4 b 0 1 - 8 8 a 2 - 3 a 7 c a e 3 f 7 0 9 2 < / d 1 p 1 : U U I D > < d 1 p 1 : C o n t a i n e r   z : R e f = " i 1 0 8 9 9 " / > < d 1 p 1 : V a l u e   i : t y p e = " d 1 : s t r i n g " > ' T 1 7 ' ! A X : A X 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0 1 " > < d 1 p 1 : U U I D > 6 8 9 f 7 8 1 f - d d a 9 - 4 b a c - 9 e f 8 - 5 2 6 d 9 d 5 7 c 2 c a < / d 1 p 1 : U U I D > < d 1 p 1 : _ e l e m e n t s > < d 2 : a n y T y p e   z : R e f = " i 1 0 9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0 2 "   i : t y p e = " d 1 p 1 : L a b e l " > < d 1 p 1 : P a r e n t   z : R e f = " i 1 0 8 9 8 " / > < d 1 p 1 : U U I D > 4 f 6 e 0 f 0 5 - b c 2 8 - 4 b a 2 - b 1 d f - e e b 4 9 a 1 2 d 6 0 0 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 L o z � r e 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0 3 "   i : t y p e = " d 1 p 1 : E l e m e n t " > < d 1 p 1 : N a m e > M a i n e & a m p ; 4 5 ; e t & a m p ; 4 5 ; L o i r e < / d 1 p 1 : N a m e > < d 1 p 1 : O b j e c t T y p e > E l e m e n t < / d 1 p 1 : O b j e c t T y p e > < d 1 p 1 : P a r e n t   z : R e f = " i 1 0 6 4 9 " / > < d 1 p 1 : U U I D > 6 6 d d 0 2 9 3 - 1 4 f 3 - 4 3 9 7 - b 4 d d - f 9 3 c f 4 4 8 7 2 1 5 < / d 1 p 1 : U U I D > < d 1 p 1 : _ p r o p e r t i e s   z : I d = " i 1 0 9 0 4 "   i : t y p e = " d 1 p 1 : M D M P r o p e r t i e s " > < d 1 p 1 : P a r e n t   z : R e f = " i 1 0 9 0 3 " / > < d 1 p 1 : U U I D > 0 d 2 1 4 8 0 8 - 6 7 f 4 - 4 a c 7 - a d 1 a - 6 e d 5 2 b a 7 1 2 c 3 < / d 1 p 1 : U U I D > < d 1 p 1 : _ e l e m e n t s > < d 2 : a n y T y p e   z : I d = " i 1 0 9 0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0 3 " / > < d 1 p 1 : U U I D > 2 a 1 2 b a d 0 - a f c 1 - 4 c 0 5 - 9 6 7 e - b 2 e 8 0 0 c 3 5 2 c 4 < / d 1 p 1 : U U I D > < d 1 p 1 : C o n t a i n e r   z : R e f = " i 1 0 9 0 4 " / > < d 1 p 1 : V a l u e   i : t y p e = " d 1 : s t r i n g " > ' T 1 7 ' ! A Y : A Y 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0 6 " > < d 1 p 1 : U U I D > 9 6 4 9 4 3 b 1 - 5 5 7 6 - 4 5 4 9 - a 4 f 3 - 9 4 8 9 4 c 2 5 b 9 3 5 < / d 1 p 1 : U U I D > < d 1 p 1 : _ e l e m e n t s > < d 2 : a n y T y p e   z : R e f = " i 1 0 9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0 7 "   i : t y p e = " d 1 p 1 : L a b e l " > < d 1 p 1 : P a r e n t   z : R e f = " i 1 0 9 0 3 " / > < d 1 p 1 : U U I D > 3 e 2 a 0 c b 5 - 3 7 a 4 - 4 f 2 6 - 9 6 1 9 - c 9 5 3 c 3 9 3 a 0 8 a 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 M a i n e - e t - L o i r e 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0 8 "   i : t y p e = " d 1 p 1 : E l e m e n t " > < d 1 p 1 : N a m e > M a n c h e < / d 1 p 1 : N a m e > < d 1 p 1 : O b j e c t T y p e > E l e m e n t < / d 1 p 1 : O b j e c t T y p e > < d 1 p 1 : P a r e n t   z : R e f = " i 1 0 6 4 9 " / > < d 1 p 1 : U U I D > 2 2 4 8 b d f c - 5 3 6 a - 4 c 8 6 - b 2 c c - b 7 9 7 4 4 6 e 3 5 b 5 < / d 1 p 1 : U U I D > < d 1 p 1 : _ p r o p e r t i e s   z : I d = " i 1 0 9 0 9 "   i : t y p e = " d 1 p 1 : M D M P r o p e r t i e s " > < d 1 p 1 : P a r e n t   z : R e f = " i 1 0 9 0 8 " / > < d 1 p 1 : U U I D > 2 7 9 0 7 d 9 9 - 5 5 2 d - 4 1 b 2 - b c 8 d - e 8 b 1 2 7 4 6 1 4 6 9 < / d 1 p 1 : U U I D > < d 1 p 1 : _ e l e m e n t s > < d 2 : a n y T y p e   z : I d = " i 1 0 9 1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0 8 " / > < d 1 p 1 : U U I D > 3 6 0 b 4 c d a - 8 e 2 f - 4 a f 2 - a 1 2 1 - 1 0 c e 5 c 1 0 4 0 0 d < / d 1 p 1 : U U I D > < d 1 p 1 : C o n t a i n e r   z : R e f = " i 1 0 9 0 9 " / > < d 1 p 1 : V a l u e   i : t y p e = " d 1 : s t r i n g " > ' T 1 7 ' ! A Z : A Z 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1 1 " > < d 1 p 1 : U U I D > 4 9 d e 3 4 3 a - 1 a a 5 - 4 2 4 a - 8 6 1 d - d a 3 f 4 f 6 9 8 5 6 9 < / d 1 p 1 : U U I D > < d 1 p 1 : _ e l e m e n t s > < d 2 : a n y T y p e   z : R e f = " i 1 0 9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1 2 "   i : t y p e = " d 1 p 1 : L a b e l " > < d 1 p 1 : P a r e n t   z : R e f = " i 1 0 9 0 8 " / > < d 1 p 1 : U U I D > b a 8 c 5 d c 5 - e 8 f 7 - 4 d 2 e - a c d 0 - d c 0 9 9 7 d e 1 a 8 6 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 M a n c h e 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1 3 "   i : t y p e = " d 1 p 1 : E l e m e n t " > < d 1 p 1 : N a m e > M a r n e < / d 1 p 1 : N a m e > < d 1 p 1 : O b j e c t T y p e > E l e m e n t < / d 1 p 1 : O b j e c t T y p e > < d 1 p 1 : P a r e n t   z : R e f = " i 1 0 6 4 9 " / > < d 1 p 1 : U U I D > c e a c 8 7 5 1 - 6 8 b f - 4 6 8 e - 8 9 8 d - 5 b 7 d f 0 b 1 0 b 2 4 < / d 1 p 1 : U U I D > < d 1 p 1 : _ p r o p e r t i e s   z : I d = " i 1 0 9 1 4 "   i : t y p e = " d 1 p 1 : M D M P r o p e r t i e s " > < d 1 p 1 : P a r e n t   z : R e f = " i 1 0 9 1 3 " / > < d 1 p 1 : U U I D > 9 f 9 9 4 3 6 e - 6 7 e 9 - 4 9 3 c - a e c 1 - 9 e 2 a c a 3 8 8 7 9 5 < / d 1 p 1 : U U I D > < d 1 p 1 : _ e l e m e n t s > < d 2 : a n y T y p e   z : I d = " i 1 0 9 1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1 3 " / > < d 1 p 1 : U U I D > 4 5 a 1 9 b 2 9 - 0 c 4 2 - 4 4 4 1 - 8 9 6 8 - a a 6 4 5 5 f 1 a 0 4 c < / d 1 p 1 : U U I D > < d 1 p 1 : C o n t a i n e r   z : R e f = " i 1 0 9 1 4 " / > < d 1 p 1 : V a l u e   i : t y p e = " d 1 : s t r i n g " > ' T 1 7 ' ! B A : B A 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1 6 " > < d 1 p 1 : U U I D > 6 5 5 3 7 1 0 2 - d 4 c 6 - 4 2 8 4 - 9 3 4 f - 8 f e 1 f 5 9 0 5 4 0 4 < / d 1 p 1 : U U I D > < d 1 p 1 : _ e l e m e n t s > < d 2 : a n y T y p e   z : R e f = " i 1 0 9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1 7 "   i : t y p e = " d 1 p 1 : L a b e l " > < d 1 p 1 : P a r e n t   z : R e f = " i 1 0 9 1 3 " / > < d 1 p 1 : U U I D > 7 d f c 1 6 1 9 - 5 0 4 0 - 4 7 7 3 - b 8 f f - f d 1 5 9 1 9 d d 3 c a 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 M a r n e 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1 8 "   i : t y p e = " d 1 p 1 : E l e m e n t " > < d 1 p 1 : N a m e > H a u t e & a m p ; 4 5 ; M a r n e < / d 1 p 1 : N a m e > < d 1 p 1 : O b j e c t T y p e > E l e m e n t < / d 1 p 1 : O b j e c t T y p e > < d 1 p 1 : P a r e n t   z : R e f = " i 1 0 6 4 9 " / > < d 1 p 1 : U U I D > 4 a e 2 5 1 8 9 - b 5 6 a - 4 b 6 3 - 8 e 8 f - 7 0 d d 6 8 1 f e 6 8 e < / d 1 p 1 : U U I D > < d 1 p 1 : _ p r o p e r t i e s   z : I d = " i 1 0 9 1 9 "   i : t y p e = " d 1 p 1 : M D M P r o p e r t i e s " > < d 1 p 1 : P a r e n t   z : R e f = " i 1 0 9 1 8 " / > < d 1 p 1 : U U I D > c 1 6 0 2 7 b e - b 2 5 2 - 4 d 4 a - 8 4 2 f - 5 e b 2 6 c e 7 1 5 6 4 < / d 1 p 1 : U U I D > < d 1 p 1 : _ e l e m e n t s > < d 2 : a n y T y p e   z : I d = " i 1 0 9 2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1 8 " / > < d 1 p 1 : U U I D > b a 4 d 2 1 c d - 6 2 c 2 - 4 8 d 7 - 9 3 6 e - 7 6 d 1 e b 3 7 6 7 6 a < / d 1 p 1 : U U I D > < d 1 p 1 : C o n t a i n e r   z : R e f = " i 1 0 9 1 9 " / > < d 1 p 1 : V a l u e   i : t y p e = " d 1 : s t r i n g " > ' T 1 7 ' ! B B : B B 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2 1 " > < d 1 p 1 : U U I D > 3 7 c f 3 2 4 f - d 1 e 9 - 4 6 b 2 - 9 a f e - 4 3 8 b 0 c 5 6 f 0 a a < / d 1 p 1 : U U I D > < d 1 p 1 : _ e l e m e n t s > < d 2 : a n y T y p e   z : R e f = " i 1 0 9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2 2 "   i : t y p e = " d 1 p 1 : L a b e l " > < d 1 p 1 : P a r e n t   z : R e f = " i 1 0 9 1 8 " / > < d 1 p 1 : U U I D > 5 3 7 6 f a 4 8 - 8 9 5 3 - 4 9 d 2 - b f 6 5 - b 6 c 3 b 2 c c c 7 3 7 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 H a u t e - M a r n e 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2 3 "   i : t y p e = " d 1 p 1 : E l e m e n t " > < d 1 p 1 : N a m e > M a y e n n e < / d 1 p 1 : N a m e > < d 1 p 1 : O b j e c t T y p e > E l e m e n t < / d 1 p 1 : O b j e c t T y p e > < d 1 p 1 : P a r e n t   z : R e f = " i 1 0 6 4 9 " / > < d 1 p 1 : U U I D > 8 6 8 a 2 7 e 7 - 5 6 e 3 - 4 c e 8 - 8 b 1 5 - 9 d 4 5 8 0 5 3 8 f b b < / d 1 p 1 : U U I D > < d 1 p 1 : _ p r o p e r t i e s   z : I d = " i 1 0 9 2 4 "   i : t y p e = " d 1 p 1 : M D M P r o p e r t i e s " > < d 1 p 1 : P a r e n t   z : R e f = " i 1 0 9 2 3 " / > < d 1 p 1 : U U I D > 0 d 0 9 a d f 3 - 6 7 c e - 4 1 4 f - b f f f - 8 5 a 8 9 9 3 0 b 5 7 7 < / d 1 p 1 : U U I D > < d 1 p 1 : _ e l e m e n t s > < d 2 : a n y T y p e   z : I d = " i 1 0 9 2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2 3 " / > < d 1 p 1 : U U I D > c b d a 5 1 4 b - 5 a 0 e - 4 f 9 c - b 2 8 1 - 6 6 7 8 a 1 a a c 7 3 8 < / d 1 p 1 : U U I D > < d 1 p 1 : C o n t a i n e r   z : R e f = " i 1 0 9 2 4 " / > < d 1 p 1 : V a l u e   i : t y p e = " d 1 : s t r i n g " > ' T 1 7 ' ! B C : B C 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2 6 " > < d 1 p 1 : U U I D > 2 b a a b 5 1 7 - 5 e c 6 - 4 e f b - 8 8 1 c - b 2 4 6 1 1 9 2 d 8 3 5 < / d 1 p 1 : U U I D > < d 1 p 1 : _ e l e m e n t s > < d 2 : a n y T y p e   z : R e f = " i 1 0 9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2 7 "   i : t y p e = " d 1 p 1 : L a b e l " > < d 1 p 1 : P a r e n t   z : R e f = " i 1 0 9 2 3 " / > < d 1 p 1 : U U I D > 6 2 9 b 4 b 7 b - 1 f c 8 - 4 1 e 5 - 9 c 4 1 - 4 2 9 9 2 a 0 3 b b 3 d 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 M a y e n n e 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2 8 "   i : t y p e = " d 1 p 1 : E l e m e n t " > < d 1 p 1 : N a m e > M e u r t h e & a m p ; 4 5 ; e t & a m p ; 4 5 ; M o s e l l e < / d 1 p 1 : N a m e > < d 1 p 1 : O b j e c t T y p e > E l e m e n t < / d 1 p 1 : O b j e c t T y p e > < d 1 p 1 : P a r e n t   z : R e f = " i 1 0 6 4 9 " / > < d 1 p 1 : U U I D > 8 5 3 3 e 9 0 7 - 4 b e 7 - 4 5 5 2 - a 0 4 5 - c d 7 1 f 3 1 8 7 c e 3 < / d 1 p 1 : U U I D > < d 1 p 1 : _ p r o p e r t i e s   z : I d = " i 1 0 9 2 9 "   i : t y p e = " d 1 p 1 : M D M P r o p e r t i e s " > < d 1 p 1 : P a r e n t   z : R e f = " i 1 0 9 2 8 " / > < d 1 p 1 : U U I D > a 0 0 0 3 a 8 f - 2 9 2 6 - 4 8 7 a - 9 a e b - f f 6 f 2 a 8 8 7 9 d 6 < / d 1 p 1 : U U I D > < d 1 p 1 : _ e l e m e n t s > < d 2 : a n y T y p e   z : I d = " i 1 0 9 3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2 8 " / > < d 1 p 1 : U U I D > 8 b 0 b f 8 4 3 - b d 5 8 - 4 d 2 1 - b 3 c 2 - a 9 2 1 7 8 4 f 0 6 9 a < / d 1 p 1 : U U I D > < d 1 p 1 : C o n t a i n e r   z : R e f = " i 1 0 9 2 9 " / > < d 1 p 1 : V a l u e   i : t y p e = " d 1 : s t r i n g " > ' T 1 7 ' ! B D : B D 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3 1 " > < d 1 p 1 : U U I D > f b 7 4 b e c 7 - f 4 2 c - 4 7 7 8 - 9 1 d 5 - 3 5 e d 1 d 4 4 a c f e < / d 1 p 1 : U U I D > < d 1 p 1 : _ e l e m e n t s > < d 2 : a n y T y p e   z : R e f = " i 1 0 9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3 2 "   i : t y p e = " d 1 p 1 : L a b e l " > < d 1 p 1 : P a r e n t   z : R e f = " i 1 0 9 2 8 " / > < d 1 p 1 : U U I D > 3 f 5 6 8 a 7 2 - 9 9 c 8 - 4 9 d 3 - b 5 4 0 - 2 e a 8 9 c 3 7 4 4 f 1 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 M e u r t h e - e t - M o s e l l e 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3 3 "   i : t y p e = " d 1 p 1 : E l e m e n t " > < d 1 p 1 : N a m e > M e u s e < / d 1 p 1 : N a m e > < d 1 p 1 : O b j e c t T y p e > E l e m e n t < / d 1 p 1 : O b j e c t T y p e > < d 1 p 1 : P a r e n t   z : R e f = " i 1 0 6 4 9 " / > < d 1 p 1 : U U I D > c b 3 e 4 c e f - 8 f b 5 - 4 8 5 4 - 8 7 5 3 - a 8 b f 1 9 c 1 d 9 3 8 < / d 1 p 1 : U U I D > < d 1 p 1 : _ p r o p e r t i e s   z : I d = " i 1 0 9 3 4 "   i : t y p e = " d 1 p 1 : M D M P r o p e r t i e s " > < d 1 p 1 : P a r e n t   z : R e f = " i 1 0 9 3 3 " / > < d 1 p 1 : U U I D > c 1 6 4 f d 3 a - 8 d d 1 - 4 9 c 4 - b 2 7 a - 4 a 5 2 4 9 3 e d e c 1 < / d 1 p 1 : U U I D > < d 1 p 1 : _ e l e m e n t s > < d 2 : a n y T y p e   z : I d = " i 1 0 9 3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3 3 " / > < d 1 p 1 : U U I D > d 8 2 3 1 6 5 f - b 8 4 1 - 4 5 b 7 - a 5 6 b - 6 0 8 2 c b b d 6 2 3 e < / d 1 p 1 : U U I D > < d 1 p 1 : C o n t a i n e r   z : R e f = " i 1 0 9 3 4 " / > < d 1 p 1 : V a l u e   i : t y p e = " d 1 : s t r i n g " > ' T 1 7 ' ! B E : B E 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3 6 " > < d 1 p 1 : U U I D > 3 9 7 9 a 8 1 c - 5 d 6 c - 4 e a f - a 9 7 d - 7 a 5 a d 6 8 4 8 b b 1 < / d 1 p 1 : U U I D > < d 1 p 1 : _ e l e m e n t s > < d 2 : a n y T y p e   z : R e f = " i 1 0 9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3 7 "   i : t y p e = " d 1 p 1 : L a b e l " > < d 1 p 1 : P a r e n t   z : R e f = " i 1 0 9 3 3 " / > < d 1 p 1 : U U I D > 9 0 b 4 5 6 1 a - e 1 a a - 4 e c e - 9 7 8 4 - 9 c 7 2 6 7 0 f b d 0 0 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 M e u s e 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3 8 "   i : t y p e = " d 1 p 1 : E l e m e n t " > < d 1 p 1 : N a m e > M o r b i h a n < / d 1 p 1 : N a m e > < d 1 p 1 : O b j e c t T y p e > E l e m e n t < / d 1 p 1 : O b j e c t T y p e > < d 1 p 1 : P a r e n t   z : R e f = " i 1 0 6 4 9 " / > < d 1 p 1 : U U I D > 7 a 7 d 4 f e 7 - d c d c - 4 1 4 9 - a b e a - 5 b a 8 a 4 3 a 1 e 0 9 < / d 1 p 1 : U U I D > < d 1 p 1 : _ p r o p e r t i e s   z : I d = " i 1 0 9 3 9 "   i : t y p e = " d 1 p 1 : M D M P r o p e r t i e s " > < d 1 p 1 : P a r e n t   z : R e f = " i 1 0 9 3 8 " / > < d 1 p 1 : U U I D > c f e a e f f 4 - 4 1 7 4 - 4 b a 3 - 8 4 7 d - 0 5 b a 1 3 d 6 e e 6 7 < / d 1 p 1 : U U I D > < d 1 p 1 : _ e l e m e n t s > < d 2 : a n y T y p e   z : I d = " i 1 0 9 4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3 8 " / > < d 1 p 1 : U U I D > c d 8 e 6 3 8 e - 2 9 0 9 - 4 1 d d - b b 4 d - f 5 3 4 5 d f 2 1 6 b 1 < / d 1 p 1 : U U I D > < d 1 p 1 : C o n t a i n e r   z : R e f = " i 1 0 9 3 9 " / > < d 1 p 1 : V a l u e   i : t y p e = " d 1 : s t r i n g " > ' T 1 7 ' ! B F : B F 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4 1 " > < d 1 p 1 : U U I D > b 7 2 b 3 b 1 9 - c b 2 7 - 4 5 c d - b 7 5 e - 9 8 6 1 8 9 e d b 9 3 1 < / d 1 p 1 : U U I D > < d 1 p 1 : _ e l e m e n t s > < d 2 : a n y T y p e   z : R e f = " i 1 0 9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4 2 "   i : t y p e = " d 1 p 1 : L a b e l " > < d 1 p 1 : P a r e n t   z : R e f = " i 1 0 9 3 8 " / > < d 1 p 1 : U U I D > 3 1 3 b a f f b - f 6 0 c - 4 1 5 f - 9 4 7 9 - 5 1 f 7 6 e 2 6 c 3 6 b 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 M o r b i h a n 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4 3 "   i : t y p e = " d 1 p 1 : E l e m e n t " > < d 1 p 1 : N a m e > M o s e l l e < / d 1 p 1 : N a m e > < d 1 p 1 : O b j e c t T y p e > E l e m e n t < / d 1 p 1 : O b j e c t T y p e > < d 1 p 1 : P a r e n t   z : R e f = " i 1 0 6 4 9 " / > < d 1 p 1 : U U I D > 0 8 2 f 9 5 0 f - 9 3 0 c - 4 c f d - a 2 e 3 - a 7 a 2 9 c 9 7 8 e f 3 < / d 1 p 1 : U U I D > < d 1 p 1 : _ p r o p e r t i e s   z : I d = " i 1 0 9 4 4 "   i : t y p e = " d 1 p 1 : M D M P r o p e r t i e s " > < d 1 p 1 : P a r e n t   z : R e f = " i 1 0 9 4 3 " / > < d 1 p 1 : U U I D > 2 a 5 5 7 c e d - 0 9 8 a - 4 4 2 4 - 8 7 8 c - f 5 5 1 0 4 0 a 0 b a 1 < / d 1 p 1 : U U I D > < d 1 p 1 : _ e l e m e n t s > < d 2 : a n y T y p e   z : I d = " i 1 0 9 4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4 3 " / > < d 1 p 1 : U U I D > 5 7 c d 3 2 b 2 - c 7 c 2 - 4 e b 9 - 8 e 2 b - c d b 0 2 7 e 6 8 c e e < / d 1 p 1 : U U I D > < d 1 p 1 : C o n t a i n e r   z : R e f = " i 1 0 9 4 4 " / > < d 1 p 1 : V a l u e   i : t y p e = " d 1 : s t r i n g " > ' T 1 7 ' ! B G : B G 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4 6 " > < d 1 p 1 : U U I D > 1 9 8 4 f f b f - 2 3 4 5 - 4 6 6 3 - 9 1 9 6 - b d 7 f a b e 4 8 1 2 f < / d 1 p 1 : U U I D > < d 1 p 1 : _ e l e m e n t s > < d 2 : a n y T y p e   z : R e f = " i 1 0 9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4 7 "   i : t y p e = " d 1 p 1 : L a b e l " > < d 1 p 1 : P a r e n t   z : R e f = " i 1 0 9 4 3 " / > < d 1 p 1 : U U I D > 6 d 9 8 9 b a 4 - f 8 0 d - 4 b 4 5 - b 4 1 f - 3 f 1 a 9 c 3 5 b 4 5 4 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 M o s e l l e 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4 8 "   i : t y p e = " d 1 p 1 : E l e m e n t " > < d 1 p 1 : N a m e > N i & a m p ; 2 3 2 ; v r e < / d 1 p 1 : N a m e > < d 1 p 1 : O b j e c t T y p e > E l e m e n t < / d 1 p 1 : O b j e c t T y p e > < d 1 p 1 : P a r e n t   z : R e f = " i 1 0 6 4 9 " / > < d 1 p 1 : U U I D > 0 6 2 4 d b a 4 - 0 9 a 2 - 4 2 8 b - b 0 4 5 - e e 0 2 9 a 5 e a 3 8 b < / d 1 p 1 : U U I D > < d 1 p 1 : _ p r o p e r t i e s   z : I d = " i 1 0 9 4 9 "   i : t y p e = " d 1 p 1 : M D M P r o p e r t i e s " > < d 1 p 1 : P a r e n t   z : R e f = " i 1 0 9 4 8 " / > < d 1 p 1 : U U I D > 8 9 c 4 0 0 9 b - d 1 6 8 - 4 8 e 7 - 9 4 a c - 4 9 5 4 8 9 a 5 0 9 3 4 < / d 1 p 1 : U U I D > < d 1 p 1 : _ e l e m e n t s > < d 2 : a n y T y p e   z : I d = " i 1 0 9 5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4 8 " / > < d 1 p 1 : U U I D > 1 1 f 8 d 1 4 0 - 3 e 7 f - 4 9 d 3 - 9 8 a 1 - 0 d a 3 7 4 8 3 e 2 0 3 < / d 1 p 1 : U U I D > < d 1 p 1 : C o n t a i n e r   z : R e f = " i 1 0 9 4 9 " / > < d 1 p 1 : V a l u e   i : t y p e = " d 1 : s t r i n g " > ' T 1 7 ' ! B H : B H 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5 1 " > < d 1 p 1 : U U I D > 1 9 b 1 0 5 0 2 - f 2 c c - 4 0 d f - 8 1 5 d - 1 8 0 d b d 9 e 8 6 b 1 < / d 1 p 1 : U U I D > < d 1 p 1 : _ e l e m e n t s > < d 2 : a n y T y p e   z : R e f = " i 1 0 9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5 2 "   i : t y p e = " d 1 p 1 : L a b e l " > < d 1 p 1 : P a r e n t   z : R e f = " i 1 0 9 4 8 " / > < d 1 p 1 : U U I D > f a f f a b f 6 - 4 d b 4 - 4 2 9 4 - 9 e b 3 - 5 9 a 1 a c 7 2 8 1 0 8 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 N i � v r e 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5 3 "   i : t y p e = " d 1 p 1 : E l e m e n t " > < d 1 p 1 : N a m e > N o r d < / d 1 p 1 : N a m e > < d 1 p 1 : O b j e c t T y p e > E l e m e n t < / d 1 p 1 : O b j e c t T y p e > < d 1 p 1 : P a r e n t   z : R e f = " i 1 0 6 4 9 " / > < d 1 p 1 : U U I D > 7 e e d b c 0 a - c c 0 1 - 4 f 0 6 - 9 d e f - b 4 f d c 8 a 7 3 d c 1 < / d 1 p 1 : U U I D > < d 1 p 1 : _ p r o p e r t i e s   z : I d = " i 1 0 9 5 4 "   i : t y p e = " d 1 p 1 : M D M P r o p e r t i e s " > < d 1 p 1 : P a r e n t   z : R e f = " i 1 0 9 5 3 " / > < d 1 p 1 : U U I D > 7 d 0 e f a a c - 2 0 e 0 - 4 6 b 0 - a 4 4 e - 1 e b 4 e f e 2 c 6 8 5 < / d 1 p 1 : U U I D > < d 1 p 1 : _ e l e m e n t s > < d 2 : a n y T y p e   z : I d = " i 1 0 9 5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5 3 " / > < d 1 p 1 : U U I D > 8 8 6 c a 9 8 e - 7 1 4 0 - 4 5 4 6 - 9 0 0 5 - 0 c 3 6 5 a 0 3 b 2 7 6 < / d 1 p 1 : U U I D > < d 1 p 1 : C o n t a i n e r   z : R e f = " i 1 0 9 5 4 " / > < d 1 p 1 : V a l u e   i : t y p e = " d 1 : s t r i n g " > ' T 1 7 ' ! B I : B I 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5 6 " > < d 1 p 1 : U U I D > f f c 9 5 e 5 1 - f d 1 3 - 4 8 2 4 - 8 f 4 2 - 8 c 4 8 a 9 4 0 2 4 1 6 < / d 1 p 1 : U U I D > < d 1 p 1 : _ e l e m e n t s > < d 2 : a n y T y p e   z : R e f = " i 1 0 9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5 7 "   i : t y p e = " d 1 p 1 : L a b e l " > < d 1 p 1 : P a r e n t   z : R e f = " i 1 0 9 5 3 " / > < d 1 p 1 : U U I D > 3 c 9 7 d 8 0 9 - 4 8 e 1 - 4 f 9 5 - 8 4 f f - 7 d 6 7 4 c a c 6 f d a 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 N o r d 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5 8 "   i : t y p e = " d 1 p 1 : E l e m e n t " > < d 1 p 1 : N a m e > O i s e < / d 1 p 1 : N a m e > < d 1 p 1 : O b j e c t T y p e > E l e m e n t < / d 1 p 1 : O b j e c t T y p e > < d 1 p 1 : P a r e n t   z : R e f = " i 1 0 6 4 9 " / > < d 1 p 1 : U U I D > 9 0 9 3 8 c e 4 - 1 1 7 9 - 4 0 f 0 - a 5 9 f - 7 e f 1 4 a 7 1 0 a c 2 < / d 1 p 1 : U U I D > < d 1 p 1 : _ p r o p e r t i e s   z : I d = " i 1 0 9 5 9 "   i : t y p e = " d 1 p 1 : M D M P r o p e r t i e s " > < d 1 p 1 : P a r e n t   z : R e f = " i 1 0 9 5 8 " / > < d 1 p 1 : U U I D > a c 4 9 e 3 5 7 - 4 a c 5 - 4 c e a - b 4 d e - 5 e 9 b 0 f 5 4 9 2 f 9 < / d 1 p 1 : U U I D > < d 1 p 1 : _ e l e m e n t s > < d 2 : a n y T y p e   z : I d = " i 1 0 9 6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5 8 " / > < d 1 p 1 : U U I D > 6 7 5 b 0 8 3 9 - 6 e 3 4 - 4 e 8 0 - b b 3 b - 7 a d f 5 3 f 1 d 6 4 5 < / d 1 p 1 : U U I D > < d 1 p 1 : C o n t a i n e r   z : R e f = " i 1 0 9 5 9 " / > < d 1 p 1 : V a l u e   i : t y p e = " d 1 : s t r i n g " > ' T 1 7 ' ! B J : B J 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6 1 " > < d 1 p 1 : U U I D > 9 a 5 2 c d e 6 - 9 5 7 8 - 4 a d 4 - a e a b - e 3 d a 1 8 3 2 7 5 b 0 < / d 1 p 1 : U U I D > < d 1 p 1 : _ e l e m e n t s > < d 2 : a n y T y p e   z : R e f = " i 1 0 9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6 2 "   i : t y p e = " d 1 p 1 : L a b e l " > < d 1 p 1 : P a r e n t   z : R e f = " i 1 0 9 5 8 " / > < d 1 p 1 : U U I D > c c 2 b 8 a c 3 - 3 d 6 a - 4 e f b - b 9 4 0 - 4 2 9 d 2 a 0 c 8 1 c 3 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6 3 "   i : t y p e = " d 1 p 1 : E l e m e n t " > < d 1 p 1 : N a m e > O r n e < / d 1 p 1 : N a m e > < d 1 p 1 : O b j e c t T y p e > E l e m e n t < / d 1 p 1 : O b j e c t T y p e > < d 1 p 1 : P a r e n t   z : R e f = " i 1 0 6 4 9 " / > < d 1 p 1 : U U I D > 5 0 0 9 4 9 8 9 - f c f a - 4 c a b - 8 2 b 5 - 8 e 4 8 9 9 2 c a b 6 9 < / d 1 p 1 : U U I D > < d 1 p 1 : _ p r o p e r t i e s   z : I d = " i 1 0 9 6 4 "   i : t y p e = " d 1 p 1 : M D M P r o p e r t i e s " > < d 1 p 1 : P a r e n t   z : R e f = " i 1 0 9 6 3 " / > < d 1 p 1 : U U I D > e b 3 d 7 c 0 6 - b d 6 8 - 4 2 c f - 8 b b a - b 5 c 8 a 2 1 9 7 2 3 a < / d 1 p 1 : U U I D > < d 1 p 1 : _ e l e m e n t s > < d 2 : a n y T y p e   z : I d = " i 1 0 9 6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6 3 " / > < d 1 p 1 : U U I D > e a 3 3 e e 6 4 - 7 a c 6 - 4 b 9 7 - a 8 7 3 - 3 8 6 6 c 5 c b 8 9 4 7 < / d 1 p 1 : U U I D > < d 1 p 1 : C o n t a i n e r   z : R e f = " i 1 0 9 6 4 " / > < d 1 p 1 : V a l u e   i : t y p e = " d 1 : s t r i n g " > ' T 1 7 ' ! B K : B K 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6 6 " > < d 1 p 1 : U U I D > 9 6 8 0 4 1 1 c - 5 f 1 1 - 4 0 0 e - 8 8 c e - 5 6 f d 1 e a 7 4 9 7 3 < / d 1 p 1 : U U I D > < d 1 p 1 : _ e l e m e n t s > < d 2 : a n y T y p e   z : R e f = " i 1 0 9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6 7 "   i : t y p e = " d 1 p 1 : L a b e l " > < d 1 p 1 : P a r e n t   z : R e f = " i 1 0 9 6 3 " / > < d 1 p 1 : U U I D > a b c 5 7 9 6 0 - e 6 a 7 - 4 7 9 a - b 0 e b - 5 0 0 a 8 2 2 2 9 c 4 2 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 O r n e 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6 8 "   i : t y p e = " d 1 p 1 : E l e m e n t " > < d 1 p 1 : N a m e > P a s & a m p ; 4 5 ; d e & a m p ; 4 5 ; C a l a i s < / d 1 p 1 : N a m e > < d 1 p 1 : O b j e c t T y p e > E l e m e n t < / d 1 p 1 : O b j e c t T y p e > < d 1 p 1 : P a r e n t   z : R e f = " i 1 0 6 4 9 " / > < d 1 p 1 : U U I D > 0 e 3 9 1 e 5 b - d c 5 6 - 4 9 d 1 - a 2 4 9 - a 7 b b 8 1 2 6 d 7 e 5 < / d 1 p 1 : U U I D > < d 1 p 1 : _ p r o p e r t i e s   z : I d = " i 1 0 9 6 9 "   i : t y p e = " d 1 p 1 : M D M P r o p e r t i e s " > < d 1 p 1 : P a r e n t   z : R e f = " i 1 0 9 6 8 " / > < d 1 p 1 : U U I D > a e d 7 6 7 0 a - a 6 d 6 - 4 c f 1 - a c b 4 - 9 d c 2 f 6 1 b 1 c c b < / d 1 p 1 : U U I D > < d 1 p 1 : _ e l e m e n t s > < d 2 : a n y T y p e   z : I d = " i 1 0 9 7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6 8 " / > < d 1 p 1 : U U I D > d a d 5 7 5 7 1 - f c 2 8 - 4 3 b e - 9 e d 3 - 8 a 9 1 8 b 4 2 0 4 6 5 < / d 1 p 1 : U U I D > < d 1 p 1 : C o n t a i n e r   z : R e f = " i 1 0 9 6 9 " / > < d 1 p 1 : V a l u e   i : t y p e = " d 1 : s t r i n g " > ' T 1 7 ' ! B L : B L 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7 1 " > < d 1 p 1 : U U I D > 0 3 3 1 9 d 9 1 - 8 d 1 b - 4 3 4 8 - 9 6 4 4 - 4 b b 4 3 a d f f 2 2 9 < / d 1 p 1 : U U I D > < d 1 p 1 : _ e l e m e n t s > < d 2 : a n y T y p e   z : R e f = " i 1 0 9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7 2 "   i : t y p e = " d 1 p 1 : L a b e l " > < d 1 p 1 : P a r e n t   z : R e f = " i 1 0 9 6 8 " / > < d 1 p 1 : U U I D > 2 a 3 3 6 7 3 7 - 7 f 1 0 - 4 3 4 4 - 9 1 7 2 - 1 a 8 1 7 8 a e f c 7 a 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 P a s - d e - C a l a i s 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7 3 "   i : t y p e = " d 1 p 1 : E l e m e n t " > < d 1 p 1 : N a m e > P u y & a m p ; 4 5 ; d e & a m p ; 4 5 ; D & a m p ; 2 4 4 ; m e < / d 1 p 1 : N a m e > < d 1 p 1 : O b j e c t T y p e > E l e m e n t < / d 1 p 1 : O b j e c t T y p e > < d 1 p 1 : P a r e n t   z : R e f = " i 1 0 6 4 9 " / > < d 1 p 1 : U U I D > a 9 f b e 0 5 5 - 1 a d e - 4 e 5 0 - 9 5 f 7 - d f 1 0 7 0 7 0 f 7 1 f < / d 1 p 1 : U U I D > < d 1 p 1 : _ p r o p e r t i e s   z : I d = " i 1 0 9 7 4 "   i : t y p e = " d 1 p 1 : M D M P r o p e r t i e s " > < d 1 p 1 : P a r e n t   z : R e f = " i 1 0 9 7 3 " / > < d 1 p 1 : U U I D > f c d a 6 b 7 a - 7 3 0 7 - 4 1 4 c - 9 c a e - d 2 b 8 a 7 2 8 d 0 2 d < / d 1 p 1 : U U I D > < d 1 p 1 : _ e l e m e n t s > < d 2 : a n y T y p e   z : I d = " i 1 0 9 7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7 3 " / > < d 1 p 1 : U U I D > 3 d 6 0 d 2 2 a - 0 5 9 2 - 4 4 c 8 - b 6 d 4 - c 7 6 8 e d 6 8 c f e 2 < / d 1 p 1 : U U I D > < d 1 p 1 : C o n t a i n e r   z : R e f = " i 1 0 9 7 4 " / > < d 1 p 1 : V a l u e   i : t y p e = " d 1 : s t r i n g " > ' T 1 7 ' ! B M : B M 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7 6 " > < d 1 p 1 : U U I D > 3 d c 4 2 0 5 2 - b f 6 4 - 4 0 6 b - 9 b c 0 - 1 c d d f 1 c 6 0 b 7 7 < / d 1 p 1 : U U I D > < d 1 p 1 : _ e l e m e n t s > < d 2 : a n y T y p e   z : R e f = " i 1 0 9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7 7 "   i : t y p e = " d 1 p 1 : L a b e l " > < d 1 p 1 : P a r e n t   z : R e f = " i 1 0 9 7 3 " / > < d 1 p 1 : U U I D > a 5 0 c e c 5 c - d c c e - 4 b 4 1 - b 1 d 3 - 4 f 5 4 4 1 2 b 9 5 b d 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 P u y - d e - D � m e 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7 8 "   i : t y p e = " d 1 p 1 : E l e m e n t " > < d 1 p 1 : N a m e > P y r & a m p ; 2 3 3 ; n & a m p ; 2 3 3 ; e s & a m p ; 4 5 ; A t l a n t i q u e s < / d 1 p 1 : N a m e > < d 1 p 1 : O b j e c t T y p e > E l e m e n t < / d 1 p 1 : O b j e c t T y p e > < d 1 p 1 : P a r e n t   z : R e f = " i 1 0 6 4 9 " / > < d 1 p 1 : U U I D > 7 c a b 2 c 1 a - d 2 9 8 - 4 4 7 b - a 5 f e - e 3 e 3 b b 3 c 4 e e 4 < / d 1 p 1 : U U I D > < d 1 p 1 : _ p r o p e r t i e s   z : I d = " i 1 0 9 7 9 "   i : t y p e = " d 1 p 1 : M D M P r o p e r t i e s " > < d 1 p 1 : P a r e n t   z : R e f = " i 1 0 9 7 8 " / > < d 1 p 1 : U U I D > e 8 6 f d f 5 0 - 4 9 3 c - 4 e c 8 - b 4 0 4 - a 3 e 1 6 6 9 c 1 c 7 0 < / d 1 p 1 : U U I D > < d 1 p 1 : _ e l e m e n t s > < d 2 : a n y T y p e   z : I d = " i 1 0 9 8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7 8 " / > < d 1 p 1 : U U I D > 7 8 9 3 a f 3 f - c 0 d 8 - 4 8 0 8 - b 2 5 4 - 4 1 f 6 4 6 0 b b 4 f e < / d 1 p 1 : U U I D > < d 1 p 1 : C o n t a i n e r   z : R e f = " i 1 0 9 7 9 " / > < d 1 p 1 : V a l u e   i : t y p e = " d 1 : s t r i n g " > ' T 1 7 ' ! B N : B N 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8 1 " > < d 1 p 1 : U U I D > 2 9 9 b 9 5 9 6 - a f 9 7 - 4 f 4 b - 9 8 3 2 - 8 a 2 5 2 e 3 3 7 1 c 8 < / d 1 p 1 : U U I D > < d 1 p 1 : _ e l e m e n t s > < d 2 : a n y T y p e   z : R e f = " i 1 0 9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8 2 "   i : t y p e = " d 1 p 1 : L a b e l " > < d 1 p 1 : P a r e n t   z : R e f = " i 1 0 9 7 8 " / > < d 1 p 1 : U U I D > 9 7 1 3 d 4 4 2 - 4 b f 4 - 4 4 a 8 - 9 2 8 5 - c e a a 6 6 c 4 8 1 a 3 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 P y r � n � e s - A t l a n t i q u e s 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8 3 "   i : t y p e = " d 1 p 1 : E l e m e n t " > < d 1 p 1 : N a m e > H a u t e s & a m p ; 4 5 ; P y r & a m p ; 2 3 3 ; n & a m p ; 2 3 3 ; e s < / d 1 p 1 : N a m e > < d 1 p 1 : O b j e c t T y p e > E l e m e n t < / d 1 p 1 : O b j e c t T y p e > < d 1 p 1 : P a r e n t   z : R e f = " i 1 0 6 4 9 " / > < d 1 p 1 : U U I D > 7 3 8 0 9 5 8 1 - 0 3 e 8 - 4 9 0 4 - 9 7 8 0 - d a a e d c 8 7 5 a 7 3 < / d 1 p 1 : U U I D > < d 1 p 1 : _ p r o p e r t i e s   z : I d = " i 1 0 9 8 4 "   i : t y p e = " d 1 p 1 : M D M P r o p e r t i e s " > < d 1 p 1 : P a r e n t   z : R e f = " i 1 0 9 8 3 " / > < d 1 p 1 : U U I D > 9 7 8 c 1 d 7 1 - 9 1 f 2 - 4 3 0 e - a 7 0 d - 1 d d 3 7 5 8 7 d 1 9 e < / d 1 p 1 : U U I D > < d 1 p 1 : _ e l e m e n t s > < d 2 : a n y T y p e   z : I d = " i 1 0 9 8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8 3 " / > < d 1 p 1 : U U I D > 4 6 8 e d 1 4 f - 2 2 8 9 - 4 c a c - 9 1 0 2 - 3 4 1 f 0 7 2 b d d 6 e < / d 1 p 1 : U U I D > < d 1 p 1 : C o n t a i n e r   z : R e f = " i 1 0 9 8 4 " / > < d 1 p 1 : V a l u e   i : t y p e = " d 1 : s t r i n g " > ' T 1 7 ' ! B O : B O 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8 6 " > < d 1 p 1 : U U I D > b c 8 0 a 3 f 2 - d 0 2 b - 4 5 e b - a 5 a 4 - 0 8 3 6 5 0 1 7 4 c b 3 < / d 1 p 1 : U U I D > < d 1 p 1 : _ e l e m e n t s > < d 2 : a n y T y p e   z : R e f = " i 1 0 9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8 7 "   i : t y p e = " d 1 p 1 : L a b e l " > < d 1 p 1 : P a r e n t   z : R e f = " i 1 0 9 8 3 " / > < d 1 p 1 : U U I D > 4 c 4 0 4 d d f - 6 b f 7 - 4 5 5 5 - 8 7 a a - 9 0 e 3 6 e 6 c 6 4 2 f 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 H a u t e s - P y r � n � e s 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8 8 "   i : t y p e = " d 1 p 1 : E l e m e n t " > < d 1 p 1 : N a m e > P y r & a m p ; 2 3 3 ; n & a m p ; 2 3 3 ; e s & a m p ; 4 5 ; O r i e n t a l e s < / d 1 p 1 : N a m e > < d 1 p 1 : O b j e c t T y p e > E l e m e n t < / d 1 p 1 : O b j e c t T y p e > < d 1 p 1 : P a r e n t   z : R e f = " i 1 0 6 4 9 " / > < d 1 p 1 : U U I D > e 7 8 a a 5 2 c - 0 1 c 1 - 4 5 8 d - a e b b - f 5 a 2 8 0 3 5 8 9 9 1 < / d 1 p 1 : U U I D > < d 1 p 1 : _ p r o p e r t i e s   z : I d = " i 1 0 9 8 9 "   i : t y p e = " d 1 p 1 : M D M P r o p e r t i e s " > < d 1 p 1 : P a r e n t   z : R e f = " i 1 0 9 8 8 " / > < d 1 p 1 : U U I D > e 7 9 4 e 2 c 9 - 6 3 4 2 - 4 f 5 b - b 1 c 5 - d e 7 6 4 6 7 3 8 1 0 1 < / d 1 p 1 : U U I D > < d 1 p 1 : _ e l e m e n t s > < d 2 : a n y T y p e   z : I d = " i 1 0 9 9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8 8 " / > < d 1 p 1 : U U I D > 7 7 c 4 0 a 4 9 - 3 e 0 2 - 4 2 d 5 - a 6 8 8 - 1 3 4 7 6 d c 3 5 9 c c < / d 1 p 1 : U U I D > < d 1 p 1 : C o n t a i n e r   z : R e f = " i 1 0 9 8 9 " / > < d 1 p 1 : V a l u e   i : t y p e = " d 1 : s t r i n g " > ' T 1 7 ' ! B P : B P 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9 1 " > < d 1 p 1 : U U I D > 5 7 c d a a 1 0 - 7 1 1 4 - 4 d 1 e - 9 4 a 4 - 4 7 0 0 1 9 4 d 2 4 d c < / d 1 p 1 : U U I D > < d 1 p 1 : _ e l e m e n t s > < d 2 : a n y T y p e   z : R e f = " i 1 0 9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9 2 "   i : t y p e = " d 1 p 1 : L a b e l " > < d 1 p 1 : P a r e n t   z : R e f = " i 1 0 9 8 8 " / > < d 1 p 1 : U U I D > 7 d d 6 4 1 b 8 - a 5 6 a - 4 2 7 d - 9 0 a f - 0 9 d 5 2 6 8 4 0 b 2 d 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 P y r � n � e s - O r i e n t a l e s 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9 3 "   i : t y p e = " d 1 p 1 : E l e m e n t " > < d 1 p 1 : N a m e > B a s & a m p ; 4 5 ; R h i n < / d 1 p 1 : N a m e > < d 1 p 1 : O b j e c t T y p e > E l e m e n t < / d 1 p 1 : O b j e c t T y p e > < d 1 p 1 : P a r e n t   z : R e f = " i 1 0 6 4 9 " / > < d 1 p 1 : U U I D > d e c 7 7 7 7 d - 7 c 9 6 - 4 2 e 1 - 9 f 6 0 - 2 6 9 2 6 b 7 6 b 2 1 9 < / d 1 p 1 : U U I D > < d 1 p 1 : _ p r o p e r t i e s   z : I d = " i 1 0 9 9 4 "   i : t y p e = " d 1 p 1 : M D M P r o p e r t i e s " > < d 1 p 1 : P a r e n t   z : R e f = " i 1 0 9 9 3 " / > < d 1 p 1 : U U I D > 4 1 d b 4 1 d 4 - d 4 9 3 - 4 1 a 5 - 9 a d d - 8 1 e 2 8 e 2 f 2 5 0 d < / d 1 p 1 : U U I D > < d 1 p 1 : _ e l e m e n t s > < d 2 : a n y T y p e   z : I d = " i 1 0 9 9 5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9 3 " / > < d 1 p 1 : U U I D > 0 2 2 c 9 f b 0 - 6 8 c f - 4 c 6 7 - b 3 f b - 0 f 5 b 7 7 5 7 4 c a e < / d 1 p 1 : U U I D > < d 1 p 1 : C o n t a i n e r   z : R e f = " i 1 0 9 9 4 " / > < d 1 p 1 : V a l u e   i : t y p e = " d 1 : s t r i n g " > ' T 1 7 ' ! B Q : B Q 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0 9 9 6 " > < d 1 p 1 : U U I D > 6 b 1 2 2 f 8 8 - c a 9 e - 4 7 e e - b f 8 7 - e 6 a 1 8 b 9 2 2 8 e 9 < / d 1 p 1 : U U I D > < d 1 p 1 : _ e l e m e n t s > < d 2 : a n y T y p e   z : R e f = " i 1 0 9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0 9 9 7 "   i : t y p e = " d 1 p 1 : L a b e l " > < d 1 p 1 : P a r e n t   z : R e f = " i 1 0 9 9 3 " / > < d 1 p 1 : U U I D > c 2 a a 3 f 6 2 - 5 5 3 8 - 4 1 3 0 - a 2 1 3 - b d c 3 1 7 9 7 e 4 c 4 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 B a s - R h i n 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0 9 9 8 "   i : t y p e = " d 1 p 1 : E l e m e n t " > < d 1 p 1 : N a m e > H a u t & a m p ; 4 5 ; R h i n < / d 1 p 1 : N a m e > < d 1 p 1 : O b j e c t T y p e > E l e m e n t < / d 1 p 1 : O b j e c t T y p e > < d 1 p 1 : P a r e n t   z : R e f = " i 1 0 6 4 9 " / > < d 1 p 1 : U U I D > 1 2 c 3 9 b 8 9 - c 8 9 a - 4 c 0 e - a 1 1 2 - e f 6 4 b e 1 9 2 d d c < / d 1 p 1 : U U I D > < d 1 p 1 : _ p r o p e r t i e s   z : I d = " i 1 0 9 9 9 "   i : t y p e = " d 1 p 1 : M D M P r o p e r t i e s " > < d 1 p 1 : P a r e n t   z : R e f = " i 1 0 9 9 8 " / > < d 1 p 1 : U U I D > 5 0 0 8 e 3 8 c - 7 3 2 b - 4 5 5 e - a f 0 b - c 7 6 c e b 4 0 c 3 2 4 < / d 1 p 1 : U U I D > < d 1 p 1 : _ e l e m e n t s > < d 2 : a n y T y p e   z : I d = " i 1 1 0 0 0 "   i : t y p e = " d 1 p 1 : M D M P r o p e r t y " > < d 1 p 1 : N a m e > _ & a m p ; 3 9 ; & a m p ; 9 1 ; T r i s & a m p ; 3 2 ; & a m p ; 2 2 4 ; & a m p ; 3 2 ; j o u r & a m p ; 3 2 ; c o m p l e t & a m p ; 3 2 ; 2 & a m p ; 4 6 ; x l s & a m p ; 9 3 ; T 1 7 & a m p ; 3 9 ; < / d 1 p 1 : N a m e > < d 1 p 1 : P a r e n t   z : R e f = " i 1 0 9 9 8 " / > < d 1 p 1 : U U I D > d b 6 8 4 2 7 e - 2 6 a 5 - 4 c 8 d - 8 0 8 f - 2 6 0 d 9 e b e c c 0 3 < / d 1 p 1 : U U I D > < d 1 p 1 : C o n t a i n e r   z : R e f = " i 1 0 9 9 9 " / > < d 1 p 1 : V a l u e   i : t y p e = " d 1 : s t r i n g " > ' T 1 7 ' ! B R : B R 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0 1 " > < d 1 p 1 : U U I D > 2 0 6 f e 9 3 c - 5 7 9 2 - 4 c 7 1 - 9 a 2 b - d 3 2 a 3 4 1 7 4 8 b d < / d 1 p 1 : U U I D > < d 1 p 1 : _ e l e m e n t s > < d 2 : a n y T y p e   z : R e f = " i 1 1 0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0 2 "   i : t y p e = " d 1 p 1 : L a b e l " > < d 1 p 1 : P a r e n t   z : R e f = " i 1 0 9 9 8 " / > < d 1 p 1 : U U I D > 2 4 e 9 6 8 6 7 - c f 7 6 - 4 a b 8 - b 0 b a - d 1 5 4 a b 3 1 a 4 1 5 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 H a u t - R h i n 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0 3 "   i : t y p e = " d 1 p 1 : E l e m e n t " > < d 1 p 1 : N a m e > R h & a m p ; 2 4 4 ; n e < / d 1 p 1 : N a m e > < d 1 p 1 : O b j e c t T y p e > E l e m e n t < / d 1 p 1 : O b j e c t T y p e > < d 1 p 1 : P a r e n t   z : R e f = " i 1 0 6 4 9 " / > < d 1 p 1 : U U I D > 7 f 8 c 1 3 b 6 - 9 2 8 5 - 4 a c c - 9 6 b 3 - e e 7 a 7 9 b b 4 d 0 8 < / d 1 p 1 : U U I D > < d 1 p 1 : _ p r o p e r t i e s   z : I d = " i 1 1 0 0 4 "   i : t y p e = " d 1 p 1 : M D M P r o p e r t i e s " > < d 1 p 1 : P a r e n t   z : R e f = " i 1 1 0 0 3 " / > < d 1 p 1 : U U I D > c 3 e 6 0 1 8 4 - 6 2 b 8 - 4 e 3 a - 9 e 2 6 - 5 2 b f 0 7 4 4 b 5 6 8 < / d 1 p 1 : U U I D > < d 1 p 1 : _ e l e m e n t s > < d 2 : a n y T y p e   z : I d = " i 1 1 0 0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0 3 " / > < d 1 p 1 : U U I D > 4 e 2 f b 5 0 9 - 7 e 9 3 - 4 5 e 8 - a 7 f 9 - 3 a 1 2 5 d d b 8 b 1 a < / d 1 p 1 : U U I D > < d 1 p 1 : C o n t a i n e r   z : R e f = " i 1 1 0 0 4 " / > < d 1 p 1 : V a l u e   i : t y p e = " d 1 : s t r i n g " > ' T 1 8 ' ! C : C 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0 6 " > < d 1 p 1 : U U I D > 2 d 1 c c f 1 d - 6 7 7 7 - 4 0 4 5 - b 0 9 1 - a c 0 5 6 9 e 2 6 3 3 9 < / d 1 p 1 : U U I D > < d 1 p 1 : _ e l e m e n t s > < d 2 : a n y T y p e   z : R e f = " i 1 1 0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0 7 "   i : t y p e = " d 1 p 1 : L a b e l " > < d 1 p 1 : P a r e n t   z : R e f = " i 1 1 0 0 3 " / > < d 1 p 1 : U U I D > 8 3 a c d c f 0 - 9 0 1 5 - 4 b d 6 - b a 6 a - 3 f 1 c f 5 4 f a 3 e 4 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 R h � n e 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0 8 "   i : t y p e = " d 1 p 1 : E l e m e n t " > < d 1 p 1 : N a m e > H a u t e & a m p ; 4 5 ; S a & a m p ; 2 4 4 ; n e < / d 1 p 1 : N a m e > < d 1 p 1 : O b j e c t T y p e > E l e m e n t < / d 1 p 1 : O b j e c t T y p e > < d 1 p 1 : P a r e n t   z : R e f = " i 1 0 6 4 9 " / > < d 1 p 1 : U U I D > 7 2 7 7 4 8 3 e - b 1 d 3 - 4 c 9 6 - 9 c 1 a - 3 a 0 5 9 f 7 e e 0 c 6 < / d 1 p 1 : U U I D > < d 1 p 1 : _ p r o p e r t i e s   z : I d = " i 1 1 0 0 9 "   i : t y p e = " d 1 p 1 : M D M P r o p e r t i e s " > < d 1 p 1 : P a r e n t   z : R e f = " i 1 1 0 0 8 " / > < d 1 p 1 : U U I D > 1 b e d 7 a 6 4 - 6 9 6 8 - 4 4 a f - b e f 9 - 4 3 c f c f c 8 0 6 a c < / d 1 p 1 : U U I D > < d 1 p 1 : _ e l e m e n t s > < d 2 : a n y T y p e   z : I d = " i 1 1 0 1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0 8 " / > < d 1 p 1 : U U I D > 3 9 d 8 4 3 a a - 8 3 9 e - 4 f 7 6 - a e d e - 1 3 1 a 9 7 1 7 5 6 0 6 < / d 1 p 1 : U U I D > < d 1 p 1 : C o n t a i n e r   z : R e f = " i 1 1 0 0 9 " / > < d 1 p 1 : V a l u e   i : t y p e = " d 1 : s t r i n g " > ' T 1 8 ' ! D : D 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1 1 " > < d 1 p 1 : U U I D > 2 8 c 1 a 3 e f - 6 b 5 f - 4 c 3 9 - 9 6 7 d - c b a 2 e 4 9 9 2 0 4 f < / d 1 p 1 : U U I D > < d 1 p 1 : _ e l e m e n t s > < d 2 : a n y T y p e   z : R e f = " i 1 1 0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1 2 "   i : t y p e = " d 1 p 1 : L a b e l " > < d 1 p 1 : P a r e n t   z : R e f = " i 1 1 0 0 8 " / > < d 1 p 1 : U U I D > 5 6 0 3 8 5 2 7 - a 2 e 4 - 4 f b 6 - 8 a e 5 - a 7 f 9 6 e 4 1 2 3 f c 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 H a u t e - S a � n e 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1 3 "   i : t y p e = " d 1 p 1 : E l e m e n t " > < d 1 p 1 : N a m e > S a & a m p ; 2 4 4 ; n e & a m p ; 4 5 ; e t & a m p ; 4 5 ; L o i r e < / d 1 p 1 : N a m e > < d 1 p 1 : O b j e c t T y p e > E l e m e n t < / d 1 p 1 : O b j e c t T y p e > < d 1 p 1 : P a r e n t   z : R e f = " i 1 0 6 4 9 " / > < d 1 p 1 : U U I D > d f 4 b e 9 4 6 - e f 7 5 - 4 7 0 a - 8 1 4 3 - 4 a f b 6 3 e 0 2 d 7 d < / d 1 p 1 : U U I D > < d 1 p 1 : _ p r o p e r t i e s   z : I d = " i 1 1 0 1 4 "   i : t y p e = " d 1 p 1 : M D M P r o p e r t i e s " > < d 1 p 1 : P a r e n t   z : R e f = " i 1 1 0 1 3 " / > < d 1 p 1 : U U I D > 1 c b 6 4 7 c 4 - f 9 b 1 - 4 d 2 d - 8 0 9 3 - 7 1 b 8 b 7 1 5 3 6 8 c < / d 1 p 1 : U U I D > < d 1 p 1 : _ e l e m e n t s > < d 2 : a n y T y p e   z : I d = " i 1 1 0 1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1 3 " / > < d 1 p 1 : U U I D > 3 3 0 2 d c c 2 - 5 8 d 7 - 4 3 2 a - 9 c 6 6 - 5 0 c 3 5 1 2 c a 9 a f < / d 1 p 1 : U U I D > < d 1 p 1 : C o n t a i n e r   z : R e f = " i 1 1 0 1 4 " / > < d 1 p 1 : V a l u e   i : t y p e = " d 1 : s t r i n g " > ' T 1 8 ' ! E : E 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1 6 " > < d 1 p 1 : U U I D > f c 6 5 0 c c 9 - d d f a - 4 9 e 6 - a f 5 a - d c b d e 1 5 d d 1 4 d < / d 1 p 1 : U U I D > < d 1 p 1 : _ e l e m e n t s > < d 2 : a n y T y p e   z : R e f = " i 1 1 0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1 7 "   i : t y p e = " d 1 p 1 : L a b e l " > < d 1 p 1 : P a r e n t   z : R e f = " i 1 1 0 1 3 " / > < d 1 p 1 : U U I D > 7 2 b 1 3 e d e - 0 2 d 8 - 4 8 7 a - a f 9 b - 6 3 b 7 0 0 3 9 4 0 1 e 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 S a � n e - e t - L o i r e 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1 8 "   i : t y p e = " d 1 p 1 : E l e m e n t " > < d 1 p 1 : N a m e > S a r t h e < / d 1 p 1 : N a m e > < d 1 p 1 : O b j e c t T y p e > E l e m e n t < / d 1 p 1 : O b j e c t T y p e > < d 1 p 1 : P a r e n t   z : R e f = " i 1 0 6 4 9 " / > < d 1 p 1 : U U I D > 1 0 4 0 a 1 0 9 - 7 a e 5 - 4 e 9 8 - 8 7 6 c - 2 d 0 6 a 4 1 9 7 2 8 4 < / d 1 p 1 : U U I D > < d 1 p 1 : _ p r o p e r t i e s   z : I d = " i 1 1 0 1 9 "   i : t y p e = " d 1 p 1 : M D M P r o p e r t i e s " > < d 1 p 1 : P a r e n t   z : R e f = " i 1 1 0 1 8 " / > < d 1 p 1 : U U I D > 3 6 a d 9 8 2 d - 6 a 1 7 - 4 6 6 0 - a b d f - 9 b 4 e 7 c 0 a c a 6 9 < / d 1 p 1 : U U I D > < d 1 p 1 : _ e l e m e n t s > < d 2 : a n y T y p e   z : I d = " i 1 1 0 2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1 8 " / > < d 1 p 1 : U U I D > 7 a 0 d 2 c 5 c - d c e 4 - 4 b f d - a 9 c a - c 3 c 1 4 e e 2 1 e e 9 < / d 1 p 1 : U U I D > < d 1 p 1 : C o n t a i n e r   z : R e f = " i 1 1 0 1 9 " / > < d 1 p 1 : V a l u e   i : t y p e = " d 1 : s t r i n g " > ' T 1 8 ' ! F : F 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2 1 " > < d 1 p 1 : U U I D > 2 3 3 6 0 f a 5 - e 4 e 9 - 4 4 c f - b 1 5 a - a 5 5 e 3 6 c 8 0 7 3 b < / d 1 p 1 : U U I D > < d 1 p 1 : _ e l e m e n t s > < d 2 : a n y T y p e   z : R e f = " i 1 1 0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2 2 "   i : t y p e = " d 1 p 1 : L a b e l " > < d 1 p 1 : P a r e n t   z : R e f = " i 1 1 0 1 8 " / > < d 1 p 1 : U U I D > 9 f f e a d c b - 1 0 8 e - 4 e 7 3 - b 2 6 1 - 3 c e b 3 f 7 1 6 8 2 0 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 S a r t h e 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2 3 "   i : t y p e = " d 1 p 1 : E l e m e n t " > < d 1 p 1 : N a m e > S a v o i e < / d 1 p 1 : N a m e > < d 1 p 1 : O b j e c t T y p e > E l e m e n t < / d 1 p 1 : O b j e c t T y p e > < d 1 p 1 : P a r e n t   z : R e f = " i 1 0 6 4 9 " / > < d 1 p 1 : U U I D > 8 b e 3 5 c d f - 8 4 5 9 - 4 c 1 a - a e d 4 - 5 7 4 8 7 6 d 0 1 6 7 4 < / d 1 p 1 : U U I D > < d 1 p 1 : _ p r o p e r t i e s   z : I d = " i 1 1 0 2 4 "   i : t y p e = " d 1 p 1 : M D M P r o p e r t i e s " > < d 1 p 1 : P a r e n t   z : R e f = " i 1 1 0 2 3 " / > < d 1 p 1 : U U I D > e c 7 b 8 0 e 0 - 6 8 0 5 - 4 c f 5 - 8 0 9 6 - 6 7 c 7 0 4 d e e 9 2 8 < / d 1 p 1 : U U I D > < d 1 p 1 : _ e l e m e n t s > < d 2 : a n y T y p e   z : I d = " i 1 1 0 2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2 3 " / > < d 1 p 1 : U U I D > 0 e e f 1 6 9 e - 9 0 7 5 - 4 b 1 f - 9 e e 9 - a 9 1 6 3 8 e c a a 8 3 < / d 1 p 1 : U U I D > < d 1 p 1 : C o n t a i n e r   z : R e f = " i 1 1 0 2 4 " / > < d 1 p 1 : V a l u e   i : t y p e = " d 1 : s t r i n g " > ' T 1 8 ' ! G : G 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2 6 " > < d 1 p 1 : U U I D > 1 9 f 6 d e 2 a - 7 b 9 1 - 4 0 e c - a a 8 d - a c c b 2 8 b e 5 e 4 d < / d 1 p 1 : U U I D > < d 1 p 1 : _ e l e m e n t s > < d 2 : a n y T y p e   z : R e f = " i 1 1 0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2 7 "   i : t y p e = " d 1 p 1 : L a b e l " > < d 1 p 1 : P a r e n t   z : R e f = " i 1 1 0 2 3 " / > < d 1 p 1 : U U I D > 9 3 3 2 3 6 5 0 - 8 9 4 0 - 4 6 d 1 - b 9 f 5 - b d 4 b d 3 7 0 7 f 4 a 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 S a v o i e 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2 8 "   i : t y p e = " d 1 p 1 : E l e m e n t " > < d 1 p 1 : N a m e > H a u t e & a m p ; 4 5 ; S a v o i e < / d 1 p 1 : N a m e > < d 1 p 1 : O b j e c t T y p e > E l e m e n t < / d 1 p 1 : O b j e c t T y p e > < d 1 p 1 : P a r e n t   z : R e f = " i 1 0 6 4 9 " / > < d 1 p 1 : U U I D > 7 2 2 f 5 9 0 4 - c f 1 4 - 4 7 2 c - 8 a 4 d - f 6 0 5 9 0 0 1 f 7 f b < / d 1 p 1 : U U I D > < d 1 p 1 : _ p r o p e r t i e s   z : I d = " i 1 1 0 2 9 "   i : t y p e = " d 1 p 1 : M D M P r o p e r t i e s " > < d 1 p 1 : P a r e n t   z : R e f = " i 1 1 0 2 8 " / > < d 1 p 1 : U U I D > 8 c c 2 9 6 b 9 - 4 d 6 8 - 4 0 3 3 - a 8 4 0 - 5 7 a c c f c c 8 2 6 f < / d 1 p 1 : U U I D > < d 1 p 1 : _ e l e m e n t s > < d 2 : a n y T y p e   z : I d = " i 1 1 0 3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2 8 " / > < d 1 p 1 : U U I D > e b 7 5 8 3 8 1 - 6 1 9 4 - 4 6 6 b - a 5 8 5 - a 0 8 f 3 a 6 b 0 6 f 3 < / d 1 p 1 : U U I D > < d 1 p 1 : C o n t a i n e r   z : R e f = " i 1 1 0 2 9 " / > < d 1 p 1 : V a l u e   i : t y p e = " d 1 : s t r i n g " > ' T 1 8 ' ! H : H 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3 1 " > < d 1 p 1 : U U I D > 5 9 f 1 d c 0 7 - 5 b e d - 4 b 3 5 - 9 d c f - c 2 7 5 0 2 f 3 2 2 9 a < / d 1 p 1 : U U I D > < d 1 p 1 : _ e l e m e n t s > < d 2 : a n y T y p e   z : R e f = " i 1 1 0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3 2 "   i : t y p e = " d 1 p 1 : L a b e l " > < d 1 p 1 : P a r e n t   z : R e f = " i 1 1 0 2 8 " / > < d 1 p 1 : U U I D > 9 c 4 b 0 a a 5 - c 2 c 3 - 4 d 9 a - b 6 7 a - 3 2 c 4 9 9 6 e 4 5 7 5 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 H a u t e - S a v o i e 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3 3 "   i : t y p e = " d 1 p 1 : E l e m e n t " > < d 1 p 1 : N a m e > P a r i s < / d 1 p 1 : N a m e > < d 1 p 1 : O b j e c t T y p e > E l e m e n t < / d 1 p 1 : O b j e c t T y p e > < d 1 p 1 : P a r e n t   z : R e f = " i 1 0 6 4 9 " / > < d 1 p 1 : U U I D > 7 0 4 3 5 a 1 0 - 9 3 4 c - 4 e 7 1 - a 6 6 9 - d 8 4 0 4 c 5 3 8 e 0 1 < / d 1 p 1 : U U I D > < d 1 p 1 : _ p r o p e r t i e s   z : I d = " i 1 1 0 3 4 "   i : t y p e = " d 1 p 1 : M D M P r o p e r t i e s " > < d 1 p 1 : P a r e n t   z : R e f = " i 1 1 0 3 3 " / > < d 1 p 1 : U U I D > d 9 1 5 c 7 b 5 - 8 4 1 1 - 4 9 7 5 - 9 b e 8 - e 8 b 2 0 6 1 2 3 d 0 2 < / d 1 p 1 : U U I D > < d 1 p 1 : _ e l e m e n t s > < d 2 : a n y T y p e   z : I d = " i 1 1 0 3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3 3 " / > < d 1 p 1 : U U I D > 7 2 9 9 3 9 b e - 0 f 0 b - 4 1 6 8 - 9 4 9 6 - 0 b b 6 f 7 f c f 2 a 8 < / d 1 p 1 : U U I D > < d 1 p 1 : C o n t a i n e r   z : R e f = " i 1 1 0 3 4 " / > < d 1 p 1 : V a l u e   i : t y p e = " d 1 : s t r i n g " > ' T 1 8 ' ! I : I 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3 6 " > < d 1 p 1 : U U I D > 3 7 2 9 5 4 5 8 - 3 2 b b - 4 a 9 b - a e 4 2 - a 9 c 0 e 3 5 6 c a c 5 < / d 1 p 1 : U U I D > < d 1 p 1 : _ e l e m e n t s > < d 2 : a n y T y p e   z : R e f = " i 1 1 0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3 7 "   i : t y p e = " d 1 p 1 : L a b e l " > < d 1 p 1 : P a r e n t   z : R e f = " i 1 1 0 3 3 " / > < d 1 p 1 : U U I D > 5 f 6 0 4 3 1 e - 3 2 7 1 - 4 8 1 3 - b d b 7 - c 1 0 5 f b f a 9 f 0 b 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 P a r i s 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3 8 "   i : t y p e = " d 1 p 1 : E l e m e n t " > < d 1 p 1 : N a m e > S e i n e & a m p ; 4 5 ; M a r i t i m e < / d 1 p 1 : N a m e > < d 1 p 1 : O b j e c t T y p e > E l e m e n t < / d 1 p 1 : O b j e c t T y p e > < d 1 p 1 : P a r e n t   z : R e f = " i 1 0 6 4 9 " / > < d 1 p 1 : U U I D > 2 0 0 c 4 2 c d - e 3 e e - 4 0 2 0 - 9 9 d a - 2 b 3 c 4 2 1 e b 6 3 2 < / d 1 p 1 : U U I D > < d 1 p 1 : _ p r o p e r t i e s   z : I d = " i 1 1 0 3 9 "   i : t y p e = " d 1 p 1 : M D M P r o p e r t i e s " > < d 1 p 1 : P a r e n t   z : R e f = " i 1 1 0 3 8 " / > < d 1 p 1 : U U I D > a 7 7 2 5 8 0 a - 9 b d e - 4 a 4 e - b d 0 7 - 5 e 9 e a 5 e 1 e 5 f 6 < / d 1 p 1 : U U I D > < d 1 p 1 : _ e l e m e n t s > < d 2 : a n y T y p e   z : I d = " i 1 1 0 4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3 8 " / > < d 1 p 1 : U U I D > f 8 1 2 6 4 5 1 - 0 1 1 0 - 4 e 3 a - 9 7 5 f - 1 3 9 e f 4 2 c a 7 0 e < / d 1 p 1 : U U I D > < d 1 p 1 : C o n t a i n e r   z : R e f = " i 1 1 0 3 9 " / > < d 1 p 1 : V a l u e   i : t y p e = " d 1 : s t r i n g " > ' T 1 8 ' ! J : J 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4 1 " > < d 1 p 1 : U U I D > c 2 2 f 7 f a 4 - 5 4 c 4 - 4 9 6 0 - 8 5 e a - f 5 0 4 3 8 d 1 9 e b 7 < / d 1 p 1 : U U I D > < d 1 p 1 : _ e l e m e n t s > < d 2 : a n y T y p e   z : R e f = " i 1 1 0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4 2 "   i : t y p e = " d 1 p 1 : L a b e l " > < d 1 p 1 : P a r e n t   z : R e f = " i 1 1 0 3 8 " / > < d 1 p 1 : U U I D > 9 b 1 1 3 7 d 6 - 8 a 8 a - 4 9 3 3 - b a b 8 - 6 9 3 1 8 1 1 c 4 2 6 8 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 S e i n e - M a r i t i m e 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4 3 "   i : t y p e = " d 1 p 1 : E l e m e n t " > < d 1 p 1 : N a m e > S e i n e & a m p ; 4 5 ; e t & a m p ; 4 5 ; M a r n e < / d 1 p 1 : N a m e > < d 1 p 1 : O b j e c t T y p e > E l e m e n t < / d 1 p 1 : O b j e c t T y p e > < d 1 p 1 : P a r e n t   z : R e f = " i 1 0 6 4 9 " / > < d 1 p 1 : U U I D > c 9 a 5 4 c a 0 - 6 5 d 7 - 4 c 4 8 - 8 4 2 f - 0 a 1 5 7 b 3 6 7 3 f 0 < / d 1 p 1 : U U I D > < d 1 p 1 : _ p r o p e r t i e s   z : I d = " i 1 1 0 4 4 "   i : t y p e = " d 1 p 1 : M D M P r o p e r t i e s " > < d 1 p 1 : P a r e n t   z : R e f = " i 1 1 0 4 3 " / > < d 1 p 1 : U U I D > 3 c d c 2 7 d d - e c 8 6 - 4 e 4 3 - a a 9 2 - 0 8 c 4 a d a 9 9 8 0 0 < / d 1 p 1 : U U I D > < d 1 p 1 : _ e l e m e n t s > < d 2 : a n y T y p e   z : I d = " i 1 1 0 4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4 3 " / > < d 1 p 1 : U U I D > b c d 1 e 7 5 5 - a d e 4 - 4 7 8 c - 8 4 3 3 - c 2 4 0 a 5 8 b 1 f 5 9 < / d 1 p 1 : U U I D > < d 1 p 1 : C o n t a i n e r   z : R e f = " i 1 1 0 4 4 " / > < d 1 p 1 : V a l u e   i : t y p e = " d 1 : s t r i n g " > ' T 1 8 ' ! K : K 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4 6 " > < d 1 p 1 : U U I D > 7 5 4 d 5 c a c - 2 9 4 d - 4 9 4 f - b 9 1 f - c b d f 7 d 6 5 3 c 2 1 < / d 1 p 1 : U U I D > < d 1 p 1 : _ e l e m e n t s > < d 2 : a n y T y p e   z : R e f = " i 1 1 0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4 7 "   i : t y p e = " d 1 p 1 : L a b e l " > < d 1 p 1 : P a r e n t   z : R e f = " i 1 1 0 4 3 " / > < d 1 p 1 : U U I D > 3 f 3 4 c c 6 1 - d 0 7 0 - 4 a 1 2 - 8 9 b f - e 7 2 d 8 3 8 f 6 7 a 1 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 S e i n e - e t - M a r n e 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4 8 "   i : t y p e = " d 1 p 1 : E l e m e n t " > < d 1 p 1 : N a m e > Y v e l i n e s < / d 1 p 1 : N a m e > < d 1 p 1 : O b j e c t T y p e > E l e m e n t < / d 1 p 1 : O b j e c t T y p e > < d 1 p 1 : P a r e n t   z : R e f = " i 1 0 6 4 9 " / > < d 1 p 1 : U U I D > 4 6 e f d 0 4 0 - 5 c 9 3 - 4 7 a 1 - b 9 f c - b d f 7 5 e f 2 d 0 6 c < / d 1 p 1 : U U I D > < d 1 p 1 : _ p r o p e r t i e s   z : I d = " i 1 1 0 4 9 "   i : t y p e = " d 1 p 1 : M D M P r o p e r t i e s " > < d 1 p 1 : P a r e n t   z : R e f = " i 1 1 0 4 8 " / > < d 1 p 1 : U U I D > 6 8 2 6 0 6 9 a - 6 b 1 e - 4 8 b a - a 5 e 0 - 9 9 e 0 b 4 2 a f 7 a f < / d 1 p 1 : U U I D > < d 1 p 1 : _ e l e m e n t s > < d 2 : a n y T y p e   z : I d = " i 1 1 0 5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4 8 " / > < d 1 p 1 : U U I D > 8 6 e 5 d 6 4 b - b a f 7 - 4 3 f 3 - b b 8 5 - 4 f 1 8 2 c 3 1 8 9 3 d < / d 1 p 1 : U U I D > < d 1 p 1 : C o n t a i n e r   z : R e f = " i 1 1 0 4 9 " / > < d 1 p 1 : V a l u e   i : t y p e = " d 1 : s t r i n g " > ' T 1 8 ' ! L : L 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5 1 " > < d 1 p 1 : U U I D > 5 6 8 f 6 0 3 8 - d e c 6 - 4 8 5 a - b f a f - 3 f 5 2 9 2 d 8 1 2 c a < / d 1 p 1 : U U I D > < d 1 p 1 : _ e l e m e n t s > < d 2 : a n y T y p e   z : R e f = " i 1 1 0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5 2 "   i : t y p e = " d 1 p 1 : L a b e l " > < d 1 p 1 : P a r e n t   z : R e f = " i 1 1 0 4 8 " / > < d 1 p 1 : U U I D > b 0 4 5 7 7 0 2 - b 9 2 5 - 4 1 a 5 - a 5 7 2 - a 5 9 0 3 3 2 e 6 7 b c 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 Y v e l i n e s 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5 3 "   i : t y p e = " d 1 p 1 : E l e m e n t " > < d 1 p 1 : N a m e > D e u x & a m p ; 4 5 ; S & a m p ; 2 3 2 ; v r e s < / d 1 p 1 : N a m e > < d 1 p 1 : O b j e c t T y p e > E l e m e n t < / d 1 p 1 : O b j e c t T y p e > < d 1 p 1 : P a r e n t   z : R e f = " i 1 0 6 4 9 " / > < d 1 p 1 : U U I D > 7 e 3 d d 1 0 b - 5 1 6 a - 4 f c d - 9 4 6 a - 4 8 f 1 3 b 4 1 1 9 4 1 < / d 1 p 1 : U U I D > < d 1 p 1 : _ p r o p e r t i e s   z : I d = " i 1 1 0 5 4 "   i : t y p e = " d 1 p 1 : M D M P r o p e r t i e s " > < d 1 p 1 : P a r e n t   z : R e f = " i 1 1 0 5 3 " / > < d 1 p 1 : U U I D > 5 7 7 a a 2 e 7 - 3 0 b c - 4 6 f 4 - b e a 1 - 4 3 3 d e 7 d 5 0 1 3 3 < / d 1 p 1 : U U I D > < d 1 p 1 : _ e l e m e n t s > < d 2 : a n y T y p e   z : I d = " i 1 1 0 5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5 3 " / > < d 1 p 1 : U U I D > 9 f 5 e e e 3 9 - 1 b a f - 4 4 a a - a a 0 2 - 0 b 0 f 0 e 6 4 b c a 9 < / d 1 p 1 : U U I D > < d 1 p 1 : C o n t a i n e r   z : R e f = " i 1 1 0 5 4 " / > < d 1 p 1 : V a l u e   i : t y p e = " d 1 : s t r i n g " > ' T 1 8 ' ! M : M 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5 6 " > < d 1 p 1 : U U I D > 6 8 0 8 5 9 3 8 - d f 4 0 - 4 7 1 2 - 9 d 9 3 - b 5 0 5 d f 0 e e 5 9 7 < / d 1 p 1 : U U I D > < d 1 p 1 : _ e l e m e n t s > < d 2 : a n y T y p e   z : R e f = " i 1 1 0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5 7 "   i : t y p e = " d 1 p 1 : L a b e l " > < d 1 p 1 : P a r e n t   z : R e f = " i 1 1 0 5 3 " / > < d 1 p 1 : U U I D > 4 2 3 4 1 7 5 8 - b 7 8 f - 4 4 1 e - 9 2 7 e - 0 f 4 d d 9 a 6 9 b 6 0 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 D e u x - S � v r e s 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5 8 "   i : t y p e = " d 1 p 1 : E l e m e n t " > < d 1 p 1 : N a m e > S o m m e < / d 1 p 1 : N a m e > < d 1 p 1 : O b j e c t T y p e > E l e m e n t < / d 1 p 1 : O b j e c t T y p e > < d 1 p 1 : P a r e n t   z : R e f = " i 1 0 6 4 9 " / > < d 1 p 1 : U U I D > 7 6 6 0 6 a e 8 - e e 8 f - 4 e 7 2 - b 8 b 0 - c b 4 9 a b c 5 7 a c 6 < / d 1 p 1 : U U I D > < d 1 p 1 : _ p r o p e r t i e s   z : I d = " i 1 1 0 5 9 "   i : t y p e = " d 1 p 1 : M D M P r o p e r t i e s " > < d 1 p 1 : P a r e n t   z : R e f = " i 1 1 0 5 8 " / > < d 1 p 1 : U U I D > f c 5 8 d 2 0 8 - f 0 f 6 - 4 a 4 f - b b 7 9 - 6 4 7 4 1 9 5 f f a b 6 < / d 1 p 1 : U U I D > < d 1 p 1 : _ e l e m e n t s > < d 2 : a n y T y p e   z : I d = " i 1 1 0 6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5 8 " / > < d 1 p 1 : U U I D > e 3 d 3 8 4 9 e - 3 0 3 9 - 4 c 0 f - a 7 3 9 - 4 e 0 f 8 4 b 7 4 9 9 6 < / d 1 p 1 : U U I D > < d 1 p 1 : C o n t a i n e r   z : R e f = " i 1 1 0 5 9 " / > < d 1 p 1 : V a l u e   i : t y p e = " d 1 : s t r i n g " > ' T 1 8 ' ! N : N 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6 1 " > < d 1 p 1 : U U I D > 5 e b a 9 1 c c - 8 9 4 c - 4 4 a 2 - a c 7 c - 9 5 a 2 0 8 4 9 2 9 4 6 < / d 1 p 1 : U U I D > < d 1 p 1 : _ e l e m e n t s > < d 2 : a n y T y p e   z : R e f = " i 1 1 0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6 2 "   i : t y p e = " d 1 p 1 : L a b e l " > < d 1 p 1 : P a r e n t   z : R e f = " i 1 1 0 5 8 " / > < d 1 p 1 : U U I D > b c 9 c a c 4 9 - b 6 e 6 - 4 5 1 1 - 8 7 8 6 - d 4 3 7 6 7 5 4 2 2 b a 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 S o m m e 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6 3 "   i : t y p e = " d 1 p 1 : E l e m e n t " > < d 1 p 1 : N a m e > T a r n < / d 1 p 1 : N a m e > < d 1 p 1 : O b j e c t T y p e > E l e m e n t < / d 1 p 1 : O b j e c t T y p e > < d 1 p 1 : P a r e n t   z : R e f = " i 1 0 6 4 9 " / > < d 1 p 1 : U U I D > 4 4 e 6 d 2 4 b - f 3 e 2 - 4 a 2 7 - 8 6 9 2 - e 3 9 e 8 2 c 2 4 c c 9 < / d 1 p 1 : U U I D > < d 1 p 1 : _ p r o p e r t i e s   z : I d = " i 1 1 0 6 4 "   i : t y p e = " d 1 p 1 : M D M P r o p e r t i e s " > < d 1 p 1 : P a r e n t   z : R e f = " i 1 1 0 6 3 " / > < d 1 p 1 : U U I D > 4 0 7 1 b a 7 6 - 7 e a 2 - 4 6 8 e - a c d 8 - 3 8 0 9 4 1 5 c 8 0 4 2 < / d 1 p 1 : U U I D > < d 1 p 1 : _ e l e m e n t s > < d 2 : a n y T y p e   z : I d = " i 1 1 0 6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6 3 " / > < d 1 p 1 : U U I D > 0 1 7 0 d 7 8 0 - 4 e 2 6 - 4 3 8 0 - b 9 8 6 - 6 c a 9 7 b 8 f 6 6 d 6 < / d 1 p 1 : U U I D > < d 1 p 1 : C o n t a i n e r   z : R e f = " i 1 1 0 6 4 " / > < d 1 p 1 : V a l u e   i : t y p e = " d 1 : s t r i n g " > ' T 1 8 ' ! O : O 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6 6 " > < d 1 p 1 : U U I D > a 0 f 8 4 b 2 7 - 3 e 6 1 - 4 7 7 6 - 8 b c 2 - 4 9 1 f 6 3 1 5 7 c d 1 < / d 1 p 1 : U U I D > < d 1 p 1 : _ e l e m e n t s > < d 2 : a n y T y p e   z : R e f = " i 1 1 0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6 7 "   i : t y p e = " d 1 p 1 : L a b e l " > < d 1 p 1 : P a r e n t   z : R e f = " i 1 1 0 6 3 " / > < d 1 p 1 : U U I D > 3 7 e c 8 c 8 4 - 1 2 8 d - 4 f e b - 8 3 7 8 - 2 e 1 2 d 4 9 5 0 7 2 6 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 T a r n 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6 8 "   i : t y p e = " d 1 p 1 : E l e m e n t " > < d 1 p 1 : N a m e > T a r n & a m p ; 4 5 ; e t & a m p ; 4 5 ; G a r o n n e < / d 1 p 1 : N a m e > < d 1 p 1 : O b j e c t T y p e > E l e m e n t < / d 1 p 1 : O b j e c t T y p e > < d 1 p 1 : P a r e n t   z : R e f = " i 1 0 6 4 9 " / > < d 1 p 1 : U U I D > 5 6 4 e 6 1 0 5 - 4 b f d - 4 f 2 2 - b f 0 9 - 8 c 6 f 4 3 f 7 2 a d c < / d 1 p 1 : U U I D > < d 1 p 1 : _ p r o p e r t i e s   z : I d = " i 1 1 0 6 9 "   i : t y p e = " d 1 p 1 : M D M P r o p e r t i e s " > < d 1 p 1 : P a r e n t   z : R e f = " i 1 1 0 6 8 " / > < d 1 p 1 : U U I D > 4 b 8 e 4 1 3 d - a c 0 1 - 4 8 f b - b 0 d 5 - a 4 0 f 5 a 4 f a d f c < / d 1 p 1 : U U I D > < d 1 p 1 : _ e l e m e n t s > < d 2 : a n y T y p e   z : I d = " i 1 1 0 7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6 8 " / > < d 1 p 1 : U U I D > 2 0 f 4 5 0 4 5 - 8 4 2 f - 4 f b 5 - a 6 e 7 - d 8 f e a f e 3 9 3 3 6 < / d 1 p 1 : U U I D > < d 1 p 1 : C o n t a i n e r   z : R e f = " i 1 1 0 6 9 " / > < d 1 p 1 : V a l u e   i : t y p e = " d 1 : s t r i n g " > ' T 1 8 ' ! P : P 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7 1 " > < d 1 p 1 : U U I D > 9 5 9 e 9 c 2 e - b 6 d 4 - 4 9 b 2 - 8 f 5 7 - 7 e 2 0 b 6 4 2 7 0 b f < / d 1 p 1 : U U I D > < d 1 p 1 : _ e l e m e n t s > < d 2 : a n y T y p e   z : R e f = " i 1 1 0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7 2 "   i : t y p e = " d 1 p 1 : L a b e l " > < d 1 p 1 : P a r e n t   z : R e f = " i 1 1 0 6 8 " / > < d 1 p 1 : U U I D > d 6 8 f 0 d f 7 - 4 d 8 7 - 4 3 2 2 - a 2 2 f - a 0 3 2 d b d 7 4 0 c 1 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 T a r n - e t - G a r o n n e 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7 3 "   i : t y p e = " d 1 p 1 : E l e m e n t " > < d 1 p 1 : N a m e > V a r < / d 1 p 1 : N a m e > < d 1 p 1 : O b j e c t T y p e > E l e m e n t < / d 1 p 1 : O b j e c t T y p e > < d 1 p 1 : P a r e n t   z : R e f = " i 1 0 6 4 9 " / > < d 1 p 1 : U U I D > a e d d 5 f 8 3 - 1 b 8 a - 4 8 a a - 9 a 8 4 - e 5 7 0 3 9 b c 2 0 2 2 < / d 1 p 1 : U U I D > < d 1 p 1 : _ p r o p e r t i e s   z : I d = " i 1 1 0 7 4 "   i : t y p e = " d 1 p 1 : M D M P r o p e r t i e s " > < d 1 p 1 : P a r e n t   z : R e f = " i 1 1 0 7 3 " / > < d 1 p 1 : U U I D > d e c 3 c 9 d 8 - 7 5 3 4 - 4 9 5 a - a 3 2 1 - 2 d 6 4 a e 2 3 6 0 3 d < / d 1 p 1 : U U I D > < d 1 p 1 : _ e l e m e n t s > < d 2 : a n y T y p e   z : I d = " i 1 1 0 7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7 3 " / > < d 1 p 1 : U U I D > 0 9 3 6 c 9 1 4 - 4 f 6 8 - 4 7 2 6 - 8 7 9 c - 2 4 f 2 0 f 2 7 8 d c e < / d 1 p 1 : U U I D > < d 1 p 1 : C o n t a i n e r   z : R e f = " i 1 1 0 7 4 " / > < d 1 p 1 : V a l u e   i : t y p e = " d 1 : s t r i n g " > ' T 1 8 ' ! Q : Q 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7 6 " > < d 1 p 1 : U U I D > 2 3 5 c e d 6 d - 7 3 8 0 - 4 9 c e - 9 5 0 6 - d d 1 f 5 d f 0 d 3 2 3 < / d 1 p 1 : U U I D > < d 1 p 1 : _ e l e m e n t s > < d 2 : a n y T y p e   z : R e f = " i 1 1 0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7 7 "   i : t y p e = " d 1 p 1 : L a b e l " > < d 1 p 1 : P a r e n t   z : R e f = " i 1 1 0 7 3 " / > < d 1 p 1 : U U I D > d 3 e 2 c b 0 1 - f 9 9 5 - 4 a c 7 - 8 e c 0 - c d b 0 0 1 a a e 0 0 8 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 V a r 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7 8 "   i : t y p e = " d 1 p 1 : E l e m e n t " > < d 1 p 1 : N a m e > V a u c l u s e < / d 1 p 1 : N a m e > < d 1 p 1 : O b j e c t T y p e > E l e m e n t < / d 1 p 1 : O b j e c t T y p e > < d 1 p 1 : P a r e n t   z : R e f = " i 1 0 6 4 9 " / > < d 1 p 1 : U U I D > 4 a 7 c d b 5 b - f 3 0 8 - 4 d 9 5 - a 9 1 3 - 7 6 1 d c b 6 a 6 0 a 8 < / d 1 p 1 : U U I D > < d 1 p 1 : _ p r o p e r t i e s   z : I d = " i 1 1 0 7 9 "   i : t y p e = " d 1 p 1 : M D M P r o p e r t i e s " > < d 1 p 1 : P a r e n t   z : R e f = " i 1 1 0 7 8 " / > < d 1 p 1 : U U I D > 1 7 7 c f 2 4 d - 6 2 d 6 - 4 2 a e - 8 2 3 8 - 4 9 5 4 9 e 1 0 a 9 9 6 < / d 1 p 1 : U U I D > < d 1 p 1 : _ e l e m e n t s > < d 2 : a n y T y p e   z : I d = " i 1 1 0 8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7 8 " / > < d 1 p 1 : U U I D > 8 3 b b 9 d a 1 - a 5 5 a - 4 e c 5 - 9 c a 5 - e 0 1 a 9 f 1 3 8 8 6 1 < / d 1 p 1 : U U I D > < d 1 p 1 : C o n t a i n e r   z : R e f = " i 1 1 0 7 9 " / > < d 1 p 1 : V a l u e   i : t y p e = " d 1 : s t r i n g " > ' T 1 8 ' ! R : R 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8 1 " > < d 1 p 1 : U U I D > a 3 d d 6 2 4 a - b e 1 a - 4 2 1 3 - 9 7 7 e - 6 c 7 2 f e c e 8 4 6 e < / d 1 p 1 : U U I D > < d 1 p 1 : _ e l e m e n t s > < d 2 : a n y T y p e   z : R e f = " i 1 1 0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8 2 "   i : t y p e = " d 1 p 1 : L a b e l " > < d 1 p 1 : P a r e n t   z : R e f = " i 1 1 0 7 8 " / > < d 1 p 1 : U U I D > 4 2 d 5 4 b a f - 4 0 9 d - 4 d f 4 - 8 1 9 d - e 5 2 1 1 4 b e e c 4 c 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 V a u c l u s e 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8 3 "   i : t y p e = " d 1 p 1 : E l e m e n t " > < d 1 p 1 : N a m e > V e n d & a m p ; 2 3 3 ; e < / d 1 p 1 : N a m e > < d 1 p 1 : O b j e c t T y p e > E l e m e n t < / d 1 p 1 : O b j e c t T y p e > < d 1 p 1 : P a r e n t   z : R e f = " i 1 0 6 4 9 " / > < d 1 p 1 : U U I D > 0 1 6 e 2 a f 9 - 5 0 7 e - 4 7 7 9 - b c 2 9 - c 2 2 a a 4 8 9 5 2 4 a < / d 1 p 1 : U U I D > < d 1 p 1 : _ p r o p e r t i e s   z : I d = " i 1 1 0 8 4 "   i : t y p e = " d 1 p 1 : M D M P r o p e r t i e s " > < d 1 p 1 : P a r e n t   z : R e f = " i 1 1 0 8 3 " / > < d 1 p 1 : U U I D > e 0 7 d 9 e 5 2 - 1 c 1 0 - 4 9 6 4 - b b 4 e - 2 9 c c 3 1 4 5 0 d 1 4 < / d 1 p 1 : U U I D > < d 1 p 1 : _ e l e m e n t s > < d 2 : a n y T y p e   z : I d = " i 1 1 0 8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8 3 " / > < d 1 p 1 : U U I D > 9 2 f f 1 0 c f - 1 4 a 1 - 4 6 0 3 - 9 f f 1 - 7 5 7 f d 9 6 d 9 7 1 0 < / d 1 p 1 : U U I D > < d 1 p 1 : C o n t a i n e r   z : R e f = " i 1 1 0 8 4 " / > < d 1 p 1 : V a l u e   i : t y p e = " d 1 : s t r i n g " > ' T 1 8 ' ! S : S 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8 6 " > < d 1 p 1 : U U I D > 6 b a c 4 2 4 7 - e e 8 c - 4 2 1 6 - 8 d 1 a - 2 4 2 9 9 7 e 1 4 4 b 6 < / d 1 p 1 : U U I D > < d 1 p 1 : _ e l e m e n t s > < d 2 : a n y T y p e   z : R e f = " i 1 1 0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8 7 "   i : t y p e = " d 1 p 1 : L a b e l " > < d 1 p 1 : P a r e n t   z : R e f = " i 1 1 0 8 3 " / > < d 1 p 1 : U U I D > 4 3 4 7 9 8 d 0 - 8 7 7 8 - 4 7 f 2 - 8 b 9 8 - 3 5 4 c b 7 5 a 0 9 c a 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 V e n d � e 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8 8 "   i : t y p e = " d 1 p 1 : E l e m e n t " > < d 1 p 1 : N a m e > V i e n n e < / d 1 p 1 : N a m e > < d 1 p 1 : O b j e c t T y p e > E l e m e n t < / d 1 p 1 : O b j e c t T y p e > < d 1 p 1 : P a r e n t   z : R e f = " i 1 0 6 4 9 " / > < d 1 p 1 : U U I D > c 9 0 b 4 6 9 a - 4 0 8 d - 4 1 d f - 9 e 3 d - 9 2 f e 3 e 3 5 1 0 7 7 < / d 1 p 1 : U U I D > < d 1 p 1 : _ p r o p e r t i e s   z : I d = " i 1 1 0 8 9 "   i : t y p e = " d 1 p 1 : M D M P r o p e r t i e s " > < d 1 p 1 : P a r e n t   z : R e f = " i 1 1 0 8 8 " / > < d 1 p 1 : U U I D > e c 7 e e 6 2 e - c 6 f 7 - 4 4 b 5 - 8 1 2 9 - 2 2 f b 9 0 2 e b 1 e f < / d 1 p 1 : U U I D > < d 1 p 1 : _ e l e m e n t s > < d 2 : a n y T y p e   z : I d = " i 1 1 0 9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8 8 " / > < d 1 p 1 : U U I D > c 1 4 6 d a 9 2 - 8 b 3 c - 4 a 9 0 - a 3 b 9 - 1 8 1 d a c e 6 7 4 1 e < / d 1 p 1 : U U I D > < d 1 p 1 : C o n t a i n e r   z : R e f = " i 1 1 0 8 9 " / > < d 1 p 1 : V a l u e   i : t y p e = " d 1 : s t r i n g " > ' T 1 8 ' ! T : T 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9 1 " > < d 1 p 1 : U U I D > f 6 b b a 2 e c - 2 5 f e - 4 3 f 7 - b f a b - 4 d c 2 b 3 0 a 2 5 c 1 < / d 1 p 1 : U U I D > < d 1 p 1 : _ e l e m e n t s > < d 2 : a n y T y p e   z : R e f = " i 1 1 0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9 2 "   i : t y p e = " d 1 p 1 : L a b e l " > < d 1 p 1 : P a r e n t   z : R e f = " i 1 1 0 8 8 " / > < d 1 p 1 : U U I D > 0 1 4 0 e 8 6 1 - e b 7 6 - 4 a 1 2 - a e f 8 - 5 8 2 e 3 e e 0 8 7 b d 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 V i e n n e 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9 3 "   i : t y p e = " d 1 p 1 : E l e m e n t " > < d 1 p 1 : N a m e > H a u t e & a m p ; 4 5 ; V i e n n e < / d 1 p 1 : N a m e > < d 1 p 1 : O b j e c t T y p e > E l e m e n t < / d 1 p 1 : O b j e c t T y p e > < d 1 p 1 : P a r e n t   z : R e f = " i 1 0 6 4 9 " / > < d 1 p 1 : U U I D > 5 3 a 5 b 8 1 b - b a 2 e - 4 c 3 5 - a 4 a 7 - e 6 a 2 1 8 3 3 7 c 7 a < / d 1 p 1 : U U I D > < d 1 p 1 : _ p r o p e r t i e s   z : I d = " i 1 1 0 9 4 "   i : t y p e = " d 1 p 1 : M D M P r o p e r t i e s " > < d 1 p 1 : P a r e n t   z : R e f = " i 1 1 0 9 3 " / > < d 1 p 1 : U U I D > 0 d d 3 4 0 9 4 - 8 7 6 1 - 4 1 6 3 - b d 2 d - d b 2 6 4 2 9 0 6 2 b 7 < / d 1 p 1 : U U I D > < d 1 p 1 : _ e l e m e n t s > < d 2 : a n y T y p e   z : I d = " i 1 1 0 9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9 3 " / > < d 1 p 1 : U U I D > 6 4 3 9 c 7 b 9 - e 2 b 1 - 4 b e 6 - b 6 1 e - 9 e 7 c b 7 a a e 9 d 1 < / d 1 p 1 : U U I D > < d 1 p 1 : C o n t a i n e r   z : R e f = " i 1 1 0 9 4 " / > < d 1 p 1 : V a l u e   i : t y p e = " d 1 : s t r i n g " > ' T 1 8 ' ! U : U 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0 9 6 " > < d 1 p 1 : U U I D > a f f b 3 d 7 4 - 8 8 d 9 - 4 6 f 1 - b 5 0 6 - 0 5 1 9 2 b 9 0 1 b f 6 < / d 1 p 1 : U U I D > < d 1 p 1 : _ e l e m e n t s > < d 2 : a n y T y p e   z : R e f = " i 1 1 0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0 9 7 "   i : t y p e = " d 1 p 1 : L a b e l " > < d 1 p 1 : P a r e n t   z : R e f = " i 1 1 0 9 3 " / > < d 1 p 1 : U U I D > 9 5 6 6 d 8 8 9 - e f 7 5 - 4 d 6 5 - b 9 5 e - 4 d d 4 c 1 7 3 7 7 d b 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 H a u t e - V i e n n e 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0 9 8 "   i : t y p e = " d 1 p 1 : E l e m e n t " > < d 1 p 1 : N a m e > V o s g e s < / d 1 p 1 : N a m e > < d 1 p 1 : O b j e c t T y p e > E l e m e n t < / d 1 p 1 : O b j e c t T y p e > < d 1 p 1 : P a r e n t   z : R e f = " i 1 0 6 4 9 " / > < d 1 p 1 : U U I D > 1 a d f d 0 4 d - e 1 6 e - 4 d 7 d - a f 7 7 - f 4 2 1 c 0 5 0 f 5 5 3 < / d 1 p 1 : U U I D > < d 1 p 1 : _ p r o p e r t i e s   z : I d = " i 1 1 0 9 9 "   i : t y p e = " d 1 p 1 : M D M P r o p e r t i e s " > < d 1 p 1 : P a r e n t   z : R e f = " i 1 1 0 9 8 " / > < d 1 p 1 : U U I D > 3 f f 7 6 c 5 6 - 7 5 7 4 - 4 f d c - 8 8 1 8 - b 9 4 7 4 1 e 6 a 8 2 a < / d 1 p 1 : U U I D > < d 1 p 1 : _ e l e m e n t s > < d 2 : a n y T y p e   z : I d = " i 1 1 1 0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0 9 8 " / > < d 1 p 1 : U U I D > 6 b c c c 7 a 8 - 6 1 1 8 - 4 6 5 6 - 9 a f 5 - c 2 c 1 9 8 6 5 7 3 4 4 < / d 1 p 1 : U U I D > < d 1 p 1 : C o n t a i n e r   z : R e f = " i 1 1 0 9 9 " / > < d 1 p 1 : V a l u e   i : t y p e = " d 1 : s t r i n g " > ' T 1 8 ' ! V : V 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0 1 " > < d 1 p 1 : U U I D > f 6 0 9 6 a 8 8 - 1 8 7 6 - 4 2 9 d - 8 5 f c - f 0 b c 4 5 a 0 9 7 d 6 < / d 1 p 1 : U U I D > < d 1 p 1 : _ e l e m e n t s > < d 2 : a n y T y p e   z : R e f = " i 1 1 1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0 2 "   i : t y p e = " d 1 p 1 : L a b e l " > < d 1 p 1 : P a r e n t   z : R e f = " i 1 1 0 9 8 " / > < d 1 p 1 : U U I D > a 4 3 9 4 0 5 d - 8 1 7 c - 4 d e 5 - 9 b 7 6 - 6 c 3 a b b b c f 0 3 7 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 V o s g e s 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0 3 "   i : t y p e = " d 1 p 1 : E l e m e n t " > < d 1 p 1 : N a m e > Y o n n e < / d 1 p 1 : N a m e > < d 1 p 1 : O b j e c t T y p e > E l e m e n t < / d 1 p 1 : O b j e c t T y p e > < d 1 p 1 : P a r e n t   z : R e f = " i 1 0 6 4 9 " / > < d 1 p 1 : U U I D > f 6 5 5 8 7 6 9 - 1 d a e - 4 9 4 a - 9 e d 7 - 7 1 c 4 a 2 a 5 4 2 c 6 < / d 1 p 1 : U U I D > < d 1 p 1 : _ p r o p e r t i e s   z : I d = " i 1 1 1 0 4 "   i : t y p e = " d 1 p 1 : M D M P r o p e r t i e s " > < d 1 p 1 : P a r e n t   z : R e f = " i 1 1 1 0 3 " / > < d 1 p 1 : U U I D > f a 9 f 8 7 b 7 - 3 7 2 f - 4 e 7 b - 8 4 3 e - 2 d 7 f 0 c 7 3 e e e 0 < / d 1 p 1 : U U I D > < d 1 p 1 : _ e l e m e n t s > < d 2 : a n y T y p e   z : I d = " i 1 1 1 0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0 3 " / > < d 1 p 1 : U U I D > 6 1 5 d 3 c c 8 - a f e b - 4 2 4 0 - a 1 0 b - b 3 e 4 1 e 8 b 7 8 e a < / d 1 p 1 : U U I D > < d 1 p 1 : C o n t a i n e r   z : R e f = " i 1 1 1 0 4 " / > < d 1 p 1 : V a l u e   i : t y p e = " d 1 : s t r i n g " > ' T 1 8 ' ! W : W 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0 6 " > < d 1 p 1 : U U I D > a 5 9 b 8 4 4 b - c 8 5 b - 4 f 7 b - 8 6 5 9 - 3 1 5 f f 7 1 5 3 3 7 0 < / d 1 p 1 : U U I D > < d 1 p 1 : _ e l e m e n t s > < d 2 : a n y T y p e   z : R e f = " i 1 1 1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0 7 "   i : t y p e = " d 1 p 1 : L a b e l " > < d 1 p 1 : P a r e n t   z : R e f = " i 1 1 1 0 3 " / > < d 1 p 1 : U U I D > f f e 0 d 0 1 5 - f 7 7 3 - 4 4 7 b - a 2 5 4 - 3 7 d 3 a 2 8 d 5 7 8 3 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 Y o n n e 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0 8 "   i : t y p e = " d 1 p 1 : E l e m e n t " > < d 1 p 1 : N a m e > T e r r i t o i r e & a m p ; 3 2 ; d e & a m p ; 3 2 ; B e l f o r t < / d 1 p 1 : N a m e > < d 1 p 1 : O b j e c t T y p e > E l e m e n t < / d 1 p 1 : O b j e c t T y p e > < d 1 p 1 : P a r e n t   z : R e f = " i 1 0 6 4 9 " / > < d 1 p 1 : U U I D > a 3 c f 7 f 7 4 - 6 e c 2 - 4 7 8 d - 8 8 0 7 - a a 3 4 3 1 8 2 2 4 8 7 < / d 1 p 1 : U U I D > < d 1 p 1 : _ p r o p e r t i e s   z : I d = " i 1 1 1 0 9 "   i : t y p e = " d 1 p 1 : M D M P r o p e r t i e s " > < d 1 p 1 : P a r e n t   z : R e f = " i 1 1 1 0 8 " / > < d 1 p 1 : U U I D > f 7 d f 4 c 5 d - 5 b a b - 4 9 c 1 - 9 b f e - 5 4 8 9 2 e 8 6 5 9 5 2 < / d 1 p 1 : U U I D > < d 1 p 1 : _ e l e m e n t s > < d 2 : a n y T y p e   z : I d = " i 1 1 1 1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0 8 " / > < d 1 p 1 : U U I D > 7 d 4 7 c c 3 e - 5 c 6 3 - 4 e 4 9 - b 6 6 5 - f 9 d 1 8 6 a a d 7 5 c < / d 1 p 1 : U U I D > < d 1 p 1 : C o n t a i n e r   z : R e f = " i 1 1 1 0 9 " / > < d 1 p 1 : V a l u e   i : t y p e = " d 1 : s t r i n g " > ' T 1 8 ' ! X : X 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1 1 " > < d 1 p 1 : U U I D > 1 5 f 7 b 8 8 5 - 6 c 6 e - 4 8 6 f - a 5 3 5 - e 9 e a 5 f 4 0 2 4 e 0 < / d 1 p 1 : U U I D > < d 1 p 1 : _ e l e m e n t s > < d 2 : a n y T y p e   z : R e f = " i 1 1 1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1 2 "   i : t y p e = " d 1 p 1 : L a b e l " > < d 1 p 1 : P a r e n t   z : R e f = " i 1 1 1 0 8 " / > < d 1 p 1 : U U I D > 8 7 3 8 b 3 2 e - 5 f 1 5 - 4 7 7 6 - a 8 c 8 - 6 a 2 9 1 8 2 8 7 e d 4 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 T e r r i t o i r e   d e   B e l f o r t 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1 3 "   i : t y p e = " d 1 p 1 : E l e m e n t " > < d 1 p 1 : N a m e > E s s o n n e < / d 1 p 1 : N a m e > < d 1 p 1 : O b j e c t T y p e > E l e m e n t < / d 1 p 1 : O b j e c t T y p e > < d 1 p 1 : P a r e n t   z : R e f = " i 1 0 6 4 9 " / > < d 1 p 1 : U U I D > 3 d 9 2 c d 0 9 - e f 5 1 - 4 d a e - 9 1 6 d - 6 8 4 e 2 5 f 7 e d 0 e < / d 1 p 1 : U U I D > < d 1 p 1 : _ p r o p e r t i e s   z : I d = " i 1 1 1 1 4 "   i : t y p e = " d 1 p 1 : M D M P r o p e r t i e s " > < d 1 p 1 : P a r e n t   z : R e f = " i 1 1 1 1 3 " / > < d 1 p 1 : U U I D > 2 1 e a 3 1 9 1 - 0 6 b a - 4 d 1 8 - b 6 1 3 - 0 1 b 5 6 3 9 7 1 7 f d < / d 1 p 1 : U U I D > < d 1 p 1 : _ e l e m e n t s > < d 2 : a n y T y p e   z : I d = " i 1 1 1 1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1 3 " / > < d 1 p 1 : U U I D > e 6 c 3 f 0 2 5 - d f f f - 4 2 8 9 - a b f 1 - 2 1 1 d d 9 d 2 c 5 9 e < / d 1 p 1 : U U I D > < d 1 p 1 : C o n t a i n e r   z : R e f = " i 1 1 1 1 4 " / > < d 1 p 1 : V a l u e   i : t y p e = " d 1 : s t r i n g " > ' T 1 8 ' ! Y : Y 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1 6 " > < d 1 p 1 : U U I D > 4 a 0 8 f a 3 6 - b 7 5 d - 4 f 2 9 - a 7 2 3 - e d 1 a 0 2 b d 7 a b 1 < / d 1 p 1 : U U I D > < d 1 p 1 : _ e l e m e n t s > < d 2 : a n y T y p e   z : R e f = " i 1 1 1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1 7 "   i : t y p e = " d 1 p 1 : L a b e l " > < d 1 p 1 : P a r e n t   z : R e f = " i 1 1 1 1 3 " / > < d 1 p 1 : U U I D > 0 8 7 3 1 b b 3 - d 9 8 9 - 4 8 3 9 - 9 8 a 0 - 1 3 5 4 0 2 6 c 6 3 5 2 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 E s s o n n e 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1 8 "   i : t y p e = " d 1 p 1 : E l e m e n t " > < d 1 p 1 : N a m e > H a u t s & a m p ; 4 5 ; d e & a m p ; 4 5 ; S e i n e < / d 1 p 1 : N a m e > < d 1 p 1 : O b j e c t T y p e > E l e m e n t < / d 1 p 1 : O b j e c t T y p e > < d 1 p 1 : P a r e n t   z : R e f = " i 1 0 6 4 9 " / > < d 1 p 1 : U U I D > 1 b 2 3 8 8 1 5 - 8 c 2 7 - 4 8 f 5 - a 2 7 7 - b c 1 0 8 5 8 c 5 e 2 1 < / d 1 p 1 : U U I D > < d 1 p 1 : _ p r o p e r t i e s   z : I d = " i 1 1 1 1 9 "   i : t y p e = " d 1 p 1 : M D M P r o p e r t i e s " > < d 1 p 1 : P a r e n t   z : R e f = " i 1 1 1 1 8 " / > < d 1 p 1 : U U I D > a e 2 6 2 6 f 1 - 0 1 e 4 - 4 1 e 4 - 8 d 1 7 - 7 f 0 9 3 b 8 2 b b 5 2 < / d 1 p 1 : U U I D > < d 1 p 1 : _ e l e m e n t s > < d 2 : a n y T y p e   z : I d = " i 1 1 1 2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1 8 " / > < d 1 p 1 : U U I D > 4 b 6 2 9 0 9 f - f 5 5 b - 4 e a e - 9 5 a e - c f 6 7 0 1 a 8 3 5 f 6 < / d 1 p 1 : U U I D > < d 1 p 1 : C o n t a i n e r   z : R e f = " i 1 1 1 1 9 " / > < d 1 p 1 : V a l u e   i : t y p e = " d 1 : s t r i n g " > ' T 1 8 ' ! Z : Z 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2 1 " > < d 1 p 1 : U U I D > 1 7 7 c 5 9 5 f - f 0 1 9 - 4 4 3 2 - b 0 6 4 - a 5 4 d c 3 4 a 1 c a a < / d 1 p 1 : U U I D > < d 1 p 1 : _ e l e m e n t s > < d 2 : a n y T y p e   z : R e f = " i 1 1 1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2 2 "   i : t y p e = " d 1 p 1 : L a b e l " > < d 1 p 1 : P a r e n t   z : R e f = " i 1 1 1 1 8 " / > < d 1 p 1 : U U I D > 0 0 0 4 3 4 0 d - e 7 5 5 - 4 6 8 f - 8 1 d 0 - 6 9 8 f 1 8 2 b 9 5 2 b 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 H a u t s - d e - S e i n e 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2 3 "   i : t y p e = " d 1 p 1 : E l e m e n t " > < d 1 p 1 : N a m e > S e i n e & a m p ; 4 5 ; S a i n t & a m p ; 4 5 ; D e n i s < / d 1 p 1 : N a m e > < d 1 p 1 : O b j e c t T y p e > E l e m e n t < / d 1 p 1 : O b j e c t T y p e > < d 1 p 1 : P a r e n t   z : R e f = " i 1 0 6 4 9 " / > < d 1 p 1 : U U I D > b e e 6 4 7 3 a - a b c 5 - 4 0 2 a - b 1 9 7 - c e 9 6 1 2 6 b 4 6 1 4 < / d 1 p 1 : U U I D > < d 1 p 1 : _ p r o p e r t i e s   z : I d = " i 1 1 1 2 4 "   i : t y p e = " d 1 p 1 : M D M P r o p e r t i e s " > < d 1 p 1 : P a r e n t   z : R e f = " i 1 1 1 2 3 " / > < d 1 p 1 : U U I D > 8 0 9 c 3 6 e 2 - 8 a 5 0 - 4 8 2 5 - b 1 a a - a 5 d 8 2 3 3 7 1 2 3 9 < / d 1 p 1 : U U I D > < d 1 p 1 : _ e l e m e n t s > < d 2 : a n y T y p e   z : I d = " i 1 1 1 2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2 3 " / > < d 1 p 1 : U U I D > 2 d 2 1 c e 5 9 - 4 e c 3 - 4 c 9 2 - b f e 4 - 9 0 5 a 0 e 2 0 a e 7 f < / d 1 p 1 : U U I D > < d 1 p 1 : C o n t a i n e r   z : R e f = " i 1 1 1 2 4 " / > < d 1 p 1 : V a l u e   i : t y p e = " d 1 : s t r i n g " > ' T 1 8 ' ! A A : A A 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2 6 " > < d 1 p 1 : U U I D > e 9 0 3 6 b 4 5 - b d 5 1 - 4 5 6 2 - b 0 d a - 1 6 4 d 3 d b a 2 a 3 a < / d 1 p 1 : U U I D > < d 1 p 1 : _ e l e m e n t s > < d 2 : a n y T y p e   z : R e f = " i 1 1 1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2 7 "   i : t y p e = " d 1 p 1 : L a b e l " > < d 1 p 1 : P a r e n t   z : R e f = " i 1 1 1 2 3 " / > < d 1 p 1 : U U I D > c 8 d f 1 4 9 7 - f 3 f 1 - 4 0 2 e - 8 f d 5 - 5 e 3 5 b e d a 6 7 6 b 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 S e i n e - S a i n t - D e n i s 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2 8 "   i : t y p e = " d 1 p 1 : E l e m e n t " > < d 1 p 1 : N a m e > V a l & a m p ; 4 5 ; d e & a m p ; 4 5 ; M a r n e < / d 1 p 1 : N a m e > < d 1 p 1 : O b j e c t T y p e > E l e m e n t < / d 1 p 1 : O b j e c t T y p e > < d 1 p 1 : P a r e n t   z : R e f = " i 1 0 6 4 9 " / > < d 1 p 1 : U U I D > d 9 c 8 3 1 e 1 - e 9 1 0 - 4 1 2 d - a 7 5 9 - 3 f e 6 5 1 0 7 f 9 c 6 < / d 1 p 1 : U U I D > < d 1 p 1 : _ p r o p e r t i e s   z : I d = " i 1 1 1 2 9 "   i : t y p e = " d 1 p 1 : M D M P r o p e r t i e s " > < d 1 p 1 : P a r e n t   z : R e f = " i 1 1 1 2 8 " / > < d 1 p 1 : U U I D > 5 3 e a 0 c d 8 - a e 8 6 - 4 5 9 4 - b b 5 1 - 6 9 0 c b 0 3 8 7 d 3 a < / d 1 p 1 : U U I D > < d 1 p 1 : _ e l e m e n t s > < d 2 : a n y T y p e   z : I d = " i 1 1 1 3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2 8 " / > < d 1 p 1 : U U I D > d 0 d d 6 3 b 2 - 0 b 4 5 - 4 d 4 d - 8 1 a 1 - b 5 6 0 4 d 1 5 4 5 7 4 < / d 1 p 1 : U U I D > < d 1 p 1 : C o n t a i n e r   z : R e f = " i 1 1 1 2 9 " / > < d 1 p 1 : V a l u e   i : t y p e = " d 1 : s t r i n g " > ' T 1 8 ' ! A B : A B 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3 1 " > < d 1 p 1 : U U I D > 3 3 a c 9 6 d c - 4 a f d - 4 7 e 2 - 8 2 5 4 - e 2 c e 6 3 2 4 9 7 6 7 < / d 1 p 1 : U U I D > < d 1 p 1 : _ e l e m e n t s > < d 2 : a n y T y p e   z : R e f = " i 1 1 1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3 2 "   i : t y p e = " d 1 p 1 : L a b e l " > < d 1 p 1 : P a r e n t   z : R e f = " i 1 1 1 2 8 " / > < d 1 p 1 : U U I D > a d 4 3 e 6 9 6 - 5 9 0 6 - 4 8 f 4 - b 5 7 0 - 6 6 7 3 1 6 4 a 6 d 4 3 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 V a l - d e - M a r n e 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3 3 "   i : t y p e = " d 1 p 1 : E l e m e n t " > < d 1 p 1 : N a m e > V a l & a m p ; 4 5 ; d & a m p ; 3 9 ; O i s e < / d 1 p 1 : N a m e > < d 1 p 1 : O b j e c t T y p e > E l e m e n t < / d 1 p 1 : O b j e c t T y p e > < d 1 p 1 : P a r e n t   z : R e f = " i 1 0 6 4 9 " / > < d 1 p 1 : U U I D > 8 8 2 2 9 7 6 9 - a c 0 d - 4 7 4 9 - 9 b 9 d - 0 c 2 7 6 3 e 0 9 f c a < / d 1 p 1 : U U I D > < d 1 p 1 : _ p r o p e r t i e s   z : I d = " i 1 1 1 3 4 "   i : t y p e = " d 1 p 1 : M D M P r o p e r t i e s " > < d 1 p 1 : P a r e n t   z : R e f = " i 1 1 1 3 3 " / > < d 1 p 1 : U U I D > f 9 f 7 a d 7 c - 8 0 2 c - 4 c c c - a 1 f a - 8 a 9 f b 7 1 9 2 b b f < / d 1 p 1 : U U I D > < d 1 p 1 : _ e l e m e n t s > < d 2 : a n y T y p e   z : I d = " i 1 1 1 3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3 3 " / > < d 1 p 1 : U U I D > 0 b 1 2 3 c 5 4 - 5 6 8 e - 4 7 6 b - 8 6 0 f - 7 5 8 6 a 5 c b 3 7 6 c < / d 1 p 1 : U U I D > < d 1 p 1 : C o n t a i n e r   z : R e f = " i 1 1 1 3 4 " / > < d 1 p 1 : V a l u e   i : t y p e = " d 1 : s t r i n g " > ' T 1 8 ' ! A C : A C 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3 6 " > < d 1 p 1 : U U I D > a 1 2 a 2 f f b - 9 1 d c - 4 2 1 a - b 4 3 f - 1 3 c d 4 6 8 f 3 d e 2 < / d 1 p 1 : U U I D > < d 1 p 1 : _ e l e m e n t s > < d 2 : a n y T y p e   z : R e f = " i 1 1 1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3 7 "   i : t y p e = " d 1 p 1 : L a b e l " > < d 1 p 1 : P a r e n t   z : R e f = " i 1 1 1 3 3 " / > < d 1 p 1 : U U I D > 3 1 5 e 7 5 b 6 - 3 8 5 b - 4 6 f 5 - 8 2 8 1 - 5 a 7 1 f 4 4 8 f 9 d f 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 V a l - d ' O i s e 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3 8 "   i : t y p e = " d 1 p 1 : E l e m e n t " > < d 1 p 1 : N a m e > D O M & a m p ; 4 5 ; T O M < / d 1 p 1 : N a m e > < d 1 p 1 : O b j e c t T y p e > E l e m e n t < / d 1 p 1 : O b j e c t T y p e > < d 1 p 1 : P a r e n t   z : R e f = " i 1 0 6 4 9 " / > < d 1 p 1 : U U I D > d 3 1 5 b f 4 1 - 7 0 e d - 4 3 a f - 8 e d b - 0 e e f 3 4 1 6 c 5 4 1 < / d 1 p 1 : U U I D > < d 1 p 1 : _ p r o p e r t i e s   z : I d = " i 1 1 1 3 9 "   i : t y p e = " d 1 p 1 : M D M P r o p e r t i e s " > < d 1 p 1 : P a r e n t   z : R e f = " i 1 1 1 3 8 " / > < d 1 p 1 : U U I D > b e 5 e c 4 e 2 - 1 1 2 a - 4 b 5 f - 9 9 0 f - 6 9 4 7 c 3 7 a b d 2 f < / d 1 p 1 : U U I D > < d 1 p 1 : _ e l e m e n t s > < d 2 : a n y T y p e   z : I d = " i 1 1 1 4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3 8 " / > < d 1 p 1 : U U I D > 1 e 2 2 c 3 d 6 - 8 1 1 d - 4 b 5 9 - a 9 7 5 - 7 a 6 f f b c 2 1 c 0 e < / d 1 p 1 : U U I D > < d 1 p 1 : C o n t a i n e r   z : R e f = " i 1 1 1 3 9 " / > < d 1 p 1 : V a l u e   i : t y p e = " d 1 : s t r i n g " > ' T 1 8 ' ! A D : A D 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4 1 " > < d 1 p 1 : U U I D > e 5 7 e 9 b c 1 - b b d d - 4 5 0 6 - a a a b - d 3 6 3 5 a 0 c a 4 8 e < / d 1 p 1 : U U I D > < d 1 p 1 : _ e l e m e n t s > < d 2 : a n y T y p e   z : R e f = " i 1 1 1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4 2 "   i : t y p e = " d 1 p 1 : L a b e l " > < d 1 p 1 : P a r e n t   z : R e f = " i 1 1 1 3 8 " / > < d 1 p 1 : U U I D > e 9 5 6 3 8 0 d - 7 9 2 e - 4 0 9 e - b 7 9 2 - f 5 7 f c 6 2 c 1 1 7 f 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 D O M - T O M 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4 3 "   i : t y p e = " d 1 p 1 : E l e m e n t " > < d 1 p 1 : N a m e > A l s a c e < / d 1 p 1 : N a m e > < d 1 p 1 : O b j e c t T y p e > E l e m e n t < / d 1 p 1 : O b j e c t T y p e > < d 1 p 1 : P a r e n t   z : R e f = " i 1 0 6 4 9 " / > < d 1 p 1 : U U I D > a 2 0 2 4 b e 0 - e 9 9 2 - 4 8 6 3 - a 6 7 d - c b 6 3 7 e 3 9 b f 5 a < / d 1 p 1 : U U I D > < d 1 p 1 : _ p r o p e r t i e s   z : I d = " i 1 1 1 4 4 "   i : t y p e = " d 1 p 1 : M D M P r o p e r t i e s " > < d 1 p 1 : P a r e n t   z : R e f = " i 1 1 1 4 3 " / > < d 1 p 1 : U U I D > b 1 b 5 5 c d 8 - 6 c a 8 - 4 8 3 5 - a b 9 8 - 7 8 6 2 c 1 f f 3 5 8 4 < / d 1 p 1 : U U I D > < d 1 p 1 : _ e l e m e n t s > < d 2 : a n y T y p e   z : I d = " i 1 1 1 4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4 3 " / > < d 1 p 1 : U U I D > 8 2 4 e a 1 b a - c 5 9 c - 4 3 7 f - 8 9 a d - 0 9 2 f 0 c d 7 f a 3 c < / d 1 p 1 : U U I D > < d 1 p 1 : C o n t a i n e r   z : R e f = " i 1 1 1 4 4 " / > < d 1 p 1 : V a l u e   i : t y p e = " d 1 : s t r i n g " > ' T 1 8 ' ! A E : A E 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4 6 " > < d 1 p 1 : U U I D > c 6 6 e 8 0 d 7 - 8 f 9 7 - 4 4 d d - b 0 2 b - a e 2 2 d 1 d 4 1 e 9 6 < / d 1 p 1 : U U I D > < d 1 p 1 : _ e l e m e n t s > < d 2 : a n y T y p e   z : R e f = " i 1 1 1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4 7 "   i : t y p e = " d 1 p 1 : L a b e l " > < d 1 p 1 : P a r e n t   z : R e f = " i 1 1 1 4 3 " / > < d 1 p 1 : U U I D > c 8 7 a 7 6 2 b - b 0 8 9 - 4 1 e 3 - 8 b 6 7 - f 5 2 8 6 5 a 3 7 2 2 7 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 A l s a c e 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4 8 "   i : t y p e = " d 1 p 1 : E l e m e n t " > < d 1 p 1 : N a m e > A q u i t a i n e < / d 1 p 1 : N a m e > < d 1 p 1 : O b j e c t T y p e > E l e m e n t < / d 1 p 1 : O b j e c t T y p e > < d 1 p 1 : P a r e n t   z : R e f = " i 1 0 6 4 9 " / > < d 1 p 1 : U U I D > 0 c 3 6 d 4 9 3 - 6 b 5 0 - 4 9 9 2 - 9 8 0 f - 3 8 4 9 c 6 7 1 c 5 c e < / d 1 p 1 : U U I D > < d 1 p 1 : _ p r o p e r t i e s   z : I d = " i 1 1 1 4 9 "   i : t y p e = " d 1 p 1 : M D M P r o p e r t i e s " > < d 1 p 1 : P a r e n t   z : R e f = " i 1 1 1 4 8 " / > < d 1 p 1 : U U I D > 6 e a e c 9 0 3 - a e 4 1 - 4 0 8 6 - 9 7 0 6 - 3 5 0 4 2 e 7 6 e 4 6 1 < / d 1 p 1 : U U I D > < d 1 p 1 : _ e l e m e n t s > < d 2 : a n y T y p e   z : I d = " i 1 1 1 5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4 8 " / > < d 1 p 1 : U U I D > 9 3 a 1 a b 5 7 - a 7 b 3 - 4 8 4 d - b 8 2 1 - 8 7 9 f 6 3 0 a 6 4 2 d < / d 1 p 1 : U U I D > < d 1 p 1 : C o n t a i n e r   z : R e f = " i 1 1 1 4 9 " / > < d 1 p 1 : V a l u e   i : t y p e = " d 1 : s t r i n g " > ' T 1 8 ' ! A F : A F 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5 1 " > < d 1 p 1 : U U I D > 9 9 1 0 4 f a e - 4 a 5 b - 4 7 1 f - b a f d - 7 e 7 6 c b 2 c 0 d f d < / d 1 p 1 : U U I D > < d 1 p 1 : _ e l e m e n t s > < d 2 : a n y T y p e   z : R e f = " i 1 1 1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5 2 "   i : t y p e = " d 1 p 1 : L a b e l " > < d 1 p 1 : P a r e n t   z : R e f = " i 1 1 1 4 8 " / > < d 1 p 1 : U U I D > 5 0 b d 3 7 f b - 9 3 0 a - 4 1 f 3 - 9 8 1 7 - c 7 e 5 d 7 5 2 1 e 1 9 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 A q u i t a i n e 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5 3 "   i : t y p e = " d 1 p 1 : E l e m e n t " > < d 1 p 1 : N a m e > A u v e r g n e < / d 1 p 1 : N a m e > < d 1 p 1 : O b j e c t T y p e > E l e m e n t < / d 1 p 1 : O b j e c t T y p e > < d 1 p 1 : P a r e n t   z : R e f = " i 1 0 6 4 9 " / > < d 1 p 1 : U U I D > 0 3 0 7 c 2 9 0 - d b 5 7 - 4 4 4 0 - a 0 b a - 9 0 f 0 2 0 2 7 c e 7 c < / d 1 p 1 : U U I D > < d 1 p 1 : _ p r o p e r t i e s   z : I d = " i 1 1 1 5 4 "   i : t y p e = " d 1 p 1 : M D M P r o p e r t i e s " > < d 1 p 1 : P a r e n t   z : R e f = " i 1 1 1 5 3 " / > < d 1 p 1 : U U I D > 7 4 4 f 7 9 7 6 - e c 9 2 - 4 1 d 3 - 8 7 3 f - 9 e a b 7 2 f e d 3 7 8 < / d 1 p 1 : U U I D > < d 1 p 1 : _ e l e m e n t s > < d 2 : a n y T y p e   z : I d = " i 1 1 1 5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5 3 " / > < d 1 p 1 : U U I D > 9 c c a f 7 2 b - d 5 a 2 - 4 2 0 8 - 8 6 0 5 - 4 b 5 d 6 0 d f 8 5 c a < / d 1 p 1 : U U I D > < d 1 p 1 : C o n t a i n e r   z : R e f = " i 1 1 1 5 4 " / > < d 1 p 1 : V a l u e   i : t y p e = " d 1 : s t r i n g " > ' T 1 8 ' ! A G : A G 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5 6 " > < d 1 p 1 : U U I D > 0 6 2 1 6 7 0 e - a e 5 d - 4 7 5 5 - b 7 6 a - 1 9 4 1 e d f 6 b 4 4 f < / d 1 p 1 : U U I D > < d 1 p 1 : _ e l e m e n t s > < d 2 : a n y T y p e   z : R e f = " i 1 1 1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5 7 "   i : t y p e = " d 1 p 1 : L a b e l " > < d 1 p 1 : P a r e n t   z : R e f = " i 1 1 1 5 3 " / > < d 1 p 1 : U U I D > a f d 9 8 0 a 7 - e 8 7 d - 4 7 5 9 - b 8 e 4 - f 3 d 0 f f d 9 1 3 4 4 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 A u v e r g n e 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5 8 "   i : t y p e = " d 1 p 1 : E l e m e n t " > < d 1 p 1 : N a m e > B a s s e & a m p ; 3 2 ; & a m p ; 4 5 ; & a m p ; 3 2 ; N o r m a n d i e < / d 1 p 1 : N a m e > < d 1 p 1 : O b j e c t T y p e > E l e m e n t < / d 1 p 1 : O b j e c t T y p e > < d 1 p 1 : P a r e n t   z : R e f = " i 1 0 6 4 9 " / > < d 1 p 1 : U U I D > 3 4 b 0 f 0 4 2 - 8 8 6 3 - 4 d 3 e - 8 a 2 d - 9 d 4 a d b 7 5 9 3 c 2 < / d 1 p 1 : U U I D > < d 1 p 1 : _ p r o p e r t i e s   z : I d = " i 1 1 1 5 9 "   i : t y p e = " d 1 p 1 : M D M P r o p e r t i e s " > < d 1 p 1 : P a r e n t   z : R e f = " i 1 1 1 5 8 " / > < d 1 p 1 : U U I D > a 5 b e f 3 f 8 - 6 f 4 b - 4 4 a 6 - b 2 4 9 - 0 2 3 e 5 8 0 1 4 a 0 4 < / d 1 p 1 : U U I D > < d 1 p 1 : _ e l e m e n t s > < d 2 : a n y T y p e   z : I d = " i 1 1 1 6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5 8 " / > < d 1 p 1 : U U I D > d 0 f 6 e 0 9 7 - a 7 e 5 - 4 f 1 d - b 8 b 7 - d 1 3 7 e 5 8 5 d a 3 8 < / d 1 p 1 : U U I D > < d 1 p 1 : C o n t a i n e r   z : R e f = " i 1 1 1 5 9 " / > < d 1 p 1 : V a l u e   i : t y p e = " d 1 : s t r i n g " > ' T 1 8 ' ! A H : A H 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6 1 " > < d 1 p 1 : U U I D > c 5 c c 4 0 3 c - 7 b 4 8 - 4 a 9 7 - a 1 8 0 - 8 f 8 4 9 a c a 1 4 2 e < / d 1 p 1 : U U I D > < d 1 p 1 : _ e l e m e n t s > < d 2 : a n y T y p e   z : R e f = " i 1 1 1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6 2 "   i : t y p e = " d 1 p 1 : L a b e l " > < d 1 p 1 : P a r e n t   z : R e f = " i 1 1 1 5 8 " / > < d 1 p 1 : U U I D > 7 4 e 9 9 9 a 3 - c 7 4 e - 4 e 1 3 - b d 9 1 - 9 a d 2 c 8 8 3 a 9 a 5 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 B a s s e   -   N o r m a n d i e 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6 3 "   i : t y p e = " d 1 p 1 : E l e m e n t " > < d 1 p 1 : N a m e > B o u r g o g n e < / d 1 p 1 : N a m e > < d 1 p 1 : O b j e c t T y p e > E l e m e n t < / d 1 p 1 : O b j e c t T y p e > < d 1 p 1 : P a r e n t   z : R e f = " i 1 0 6 4 9 " / > < d 1 p 1 : U U I D > b 5 a 8 6 2 3 2 - b a 9 7 - 4 8 0 f - b 6 e 0 - 4 3 8 6 2 5 e 1 7 1 c b < / d 1 p 1 : U U I D > < d 1 p 1 : _ p r o p e r t i e s   z : I d = " i 1 1 1 6 4 "   i : t y p e = " d 1 p 1 : M D M P r o p e r t i e s " > < d 1 p 1 : P a r e n t   z : R e f = " i 1 1 1 6 3 " / > < d 1 p 1 : U U I D > 7 7 3 a 3 c 2 9 - 4 9 b 9 - 4 a 3 a - 8 0 4 9 - 9 0 f e d 6 4 6 b 0 d 9 < / d 1 p 1 : U U I D > < d 1 p 1 : _ e l e m e n t s > < d 2 : a n y T y p e   z : I d = " i 1 1 1 6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6 3 " / > < d 1 p 1 : U U I D > 2 b 6 c b b d 1 - 1 3 5 7 - 4 6 6 8 - b 1 e 5 - 2 4 7 5 5 b a 6 6 f e 4 < / d 1 p 1 : U U I D > < d 1 p 1 : C o n t a i n e r   z : R e f = " i 1 1 1 6 4 " / > < d 1 p 1 : V a l u e   i : t y p e = " d 1 : s t r i n g " > ' T 1 8 ' ! A I : A I 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6 6 " > < d 1 p 1 : U U I D > b c 4 1 5 4 c 2 - 9 4 b 4 - 4 5 7 9 - 8 2 2 a - 9 2 a 1 5 3 6 9 b e 5 c < / d 1 p 1 : U U I D > < d 1 p 1 : _ e l e m e n t s > < d 2 : a n y T y p e   z : R e f = " i 1 1 1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6 7 "   i : t y p e = " d 1 p 1 : L a b e l " > < d 1 p 1 : P a r e n t   z : R e f = " i 1 1 1 6 3 " / > < d 1 p 1 : U U I D > c 6 2 d 8 3 5 6 - a 7 7 d - 4 f b 0 - a 6 8 a - e 8 a 3 8 1 d 1 b 2 6 c 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 B o u r g o g n e 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6 8 "   i : t y p e = " d 1 p 1 : E l e m e n t " > < d 1 p 1 : N a m e > B r e t a g n e < / d 1 p 1 : N a m e > < d 1 p 1 : O b j e c t T y p e > E l e m e n t < / d 1 p 1 : O b j e c t T y p e > < d 1 p 1 : P a r e n t   z : R e f = " i 1 0 6 4 9 " / > < d 1 p 1 : U U I D > 5 7 8 c 9 2 7 4 - 9 6 0 d - 4 0 3 c - a 1 5 d - c 3 5 6 1 0 a 8 d 4 2 5 < / d 1 p 1 : U U I D > < d 1 p 1 : _ p r o p e r t i e s   z : I d = " i 1 1 1 6 9 "   i : t y p e = " d 1 p 1 : M D M P r o p e r t i e s " > < d 1 p 1 : P a r e n t   z : R e f = " i 1 1 1 6 8 " / > < d 1 p 1 : U U I D > 0 d 6 d 0 7 c 5 - f d 0 1 - 4 9 9 4 - 8 c 6 f - f 2 d c 7 a 3 f 1 0 7 c < / d 1 p 1 : U U I D > < d 1 p 1 : _ e l e m e n t s > < d 2 : a n y T y p e   z : I d = " i 1 1 1 7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6 8 " / > < d 1 p 1 : U U I D > 9 6 b d 9 2 7 2 - b d 3 0 - 4 1 4 e - b 5 d 3 - 1 5 3 b 7 b 5 d d d e 8 < / d 1 p 1 : U U I D > < d 1 p 1 : C o n t a i n e r   z : R e f = " i 1 1 1 6 9 " / > < d 1 p 1 : V a l u e   i : t y p e = " d 1 : s t r i n g " > ' T 1 8 ' ! A J : A J 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7 1 " > < d 1 p 1 : U U I D > 4 0 7 f 1 b 4 6 - 1 9 3 2 - 4 d 5 6 - 9 8 4 3 - 5 6 b 3 8 4 8 6 2 9 0 9 < / d 1 p 1 : U U I D > < d 1 p 1 : _ e l e m e n t s > < d 2 : a n y T y p e   z : R e f = " i 1 1 1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7 2 "   i : t y p e = " d 1 p 1 : L a b e l " > < d 1 p 1 : P a r e n t   z : R e f = " i 1 1 1 6 8 " / > < d 1 p 1 : U U I D > b 7 3 4 4 8 c f - c a 7 0 - 4 f 2 3 - 9 1 b e - b 8 0 5 9 4 5 2 2 0 0 8 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 B r e t a g n e 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7 3 "   i : t y p e = " d 1 p 1 : E l e m e n t " > < d 1 p 1 : N a m e > C e n t r e < / d 1 p 1 : N a m e > < d 1 p 1 : O b j e c t T y p e > E l e m e n t < / d 1 p 1 : O b j e c t T y p e > < d 1 p 1 : P a r e n t   z : R e f = " i 1 0 6 4 9 " / > < d 1 p 1 : U U I D > e 7 0 2 9 a 5 6 - 7 8 0 c - 4 8 f b - 8 a d 9 - e 9 7 9 c c f 4 a 8 0 d < / d 1 p 1 : U U I D > < d 1 p 1 : _ p r o p e r t i e s   z : I d = " i 1 1 1 7 4 "   i : t y p e = " d 1 p 1 : M D M P r o p e r t i e s " > < d 1 p 1 : P a r e n t   z : R e f = " i 1 1 1 7 3 " / > < d 1 p 1 : U U I D > 1 7 4 b f 6 d e - 3 9 2 2 - 4 e 9 6 - 8 0 4 1 - 1 e 6 3 8 a 5 5 d 0 5 3 < / d 1 p 1 : U U I D > < d 1 p 1 : _ e l e m e n t s > < d 2 : a n y T y p e   z : I d = " i 1 1 1 7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7 3 " / > < d 1 p 1 : U U I D > 9 4 9 d 3 a 6 a - 5 9 b 2 - 4 f b 0 - a 2 7 6 - b 5 3 9 2 d d 2 3 2 8 2 < / d 1 p 1 : U U I D > < d 1 p 1 : C o n t a i n e r   z : R e f = " i 1 1 1 7 4 " / > < d 1 p 1 : V a l u e   i : t y p e = " d 1 : s t r i n g " > ' T 1 8 ' ! A K : A K 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7 6 " > < d 1 p 1 : U U I D > e 8 6 2 e d 5 2 - b 4 8 5 - 4 c 9 2 - 9 4 6 3 - 6 6 b 1 d d d 5 5 3 7 1 < / d 1 p 1 : U U I D > < d 1 p 1 : _ e l e m e n t s > < d 2 : a n y T y p e   z : R e f = " i 1 1 1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7 7 "   i : t y p e = " d 1 p 1 : L a b e l " > < d 1 p 1 : P a r e n t   z : R e f = " i 1 1 1 7 3 " / > < d 1 p 1 : U U I D > e 8 e d f 4 f 8 - 3 2 d 1 - 4 d b 2 - 8 8 1 d - b d 0 2 7 3 5 8 f 3 5 7 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 C e n t r e 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7 8 "   i : t y p e = " d 1 p 1 : E l e m e n t " > < d 1 p 1 : N a m e > C h a m p a g n e & a m p ; 3 2 ; & a m p ; 4 5 ; & a m p ; 3 2 ; A r d e n n e s < / d 1 p 1 : N a m e > < d 1 p 1 : O b j e c t T y p e > E l e m e n t < / d 1 p 1 : O b j e c t T y p e > < d 1 p 1 : P a r e n t   z : R e f = " i 1 0 6 4 9 " / > < d 1 p 1 : U U I D > 7 f c 2 e 4 9 a - f f 8 9 - 4 c 6 e - a 8 7 1 - 3 5 0 6 7 2 d 7 f 3 b 1 < / d 1 p 1 : U U I D > < d 1 p 1 : _ p r o p e r t i e s   z : I d = " i 1 1 1 7 9 "   i : t y p e = " d 1 p 1 : M D M P r o p e r t i e s " > < d 1 p 1 : P a r e n t   z : R e f = " i 1 1 1 7 8 " / > < d 1 p 1 : U U I D > 9 7 a 5 5 2 1 a - d 7 0 5 - 4 0 b 1 - 9 6 2 6 - d f f 3 1 8 3 9 e 2 3 c < / d 1 p 1 : U U I D > < d 1 p 1 : _ e l e m e n t s > < d 2 : a n y T y p e   z : I d = " i 1 1 1 8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7 8 " / > < d 1 p 1 : U U I D > 1 3 0 c 0 1 7 c - f 6 7 c - 4 1 6 c - 8 4 b a - 7 5 7 4 6 8 f 8 e d b 5 < / d 1 p 1 : U U I D > < d 1 p 1 : C o n t a i n e r   z : R e f = " i 1 1 1 7 9 " / > < d 1 p 1 : V a l u e   i : t y p e = " d 1 : s t r i n g " > ' T 1 8 ' ! A L : A L 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8 1 " > < d 1 p 1 : U U I D > 8 8 b 0 e a 4 8 - f a b 3 - 4 1 f 1 - a 1 e d - 9 0 5 3 9 d 2 5 f 7 b c < / d 1 p 1 : U U I D > < d 1 p 1 : _ e l e m e n t s > < d 2 : a n y T y p e   z : R e f = " i 1 1 1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8 2 "   i : t y p e = " d 1 p 1 : L a b e l " > < d 1 p 1 : P a r e n t   z : R e f = " i 1 1 1 7 8 " / > < d 1 p 1 : U U I D > 9 4 0 6 6 8 6 4 - f d 0 2 - 4 c 6 b - b 2 1 b - 9 8 a d f 2 1 0 1 9 f 2 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 C h a m p a g n e   -   A r d e n n e s 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8 3 "   i : t y p e = " d 1 p 1 : E l e m e n t " > < d 1 p 1 : N a m e > F r a n c h e & a m p ; 3 2 ; & a m p ; 4 5 ; & a m p ; 3 2 ; C o m t & a m p ; 2 3 3 ; < / d 1 p 1 : N a m e > < d 1 p 1 : O b j e c t T y p e > E l e m e n t < / d 1 p 1 : O b j e c t T y p e > < d 1 p 1 : P a r e n t   z : R e f = " i 1 0 6 4 9 " / > < d 1 p 1 : U U I D > 8 3 e 9 9 5 9 0 - f 7 5 5 - 4 7 e 1 - 8 8 8 e - c c e 0 6 e 6 7 9 7 4 b < / d 1 p 1 : U U I D > < d 1 p 1 : _ p r o p e r t i e s   z : I d = " i 1 1 1 8 4 "   i : t y p e = " d 1 p 1 : M D M P r o p e r t i e s " > < d 1 p 1 : P a r e n t   z : R e f = " i 1 1 1 8 3 " / > < d 1 p 1 : U U I D > c 1 d c 6 8 b f - 3 3 c 5 - 4 6 9 b - a c e 7 - 0 0 e 1 7 4 f 3 9 b 1 2 < / d 1 p 1 : U U I D > < d 1 p 1 : _ e l e m e n t s > < d 2 : a n y T y p e   z : I d = " i 1 1 1 8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8 3 " / > < d 1 p 1 : U U I D > 4 3 d 9 b 6 a 1 - 8 1 1 d - 4 b 1 1 - a b d 7 - 7 a 1 e 3 2 2 9 a e e a < / d 1 p 1 : U U I D > < d 1 p 1 : C o n t a i n e r   z : R e f = " i 1 1 1 8 4 " / > < d 1 p 1 : V a l u e   i : t y p e = " d 1 : s t r i n g " > ' T 1 8 ' ! A N : A N 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8 6 " > < d 1 p 1 : U U I D > 0 9 1 8 c a c 4 - 4 8 a 5 - 4 c 6 7 - 9 6 4 7 - e 1 3 a 9 1 5 8 3 a 4 2 < / d 1 p 1 : U U I D > < d 1 p 1 : _ e l e m e n t s > < d 2 : a n y T y p e   z : R e f = " i 1 1 1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8 7 "   i : t y p e = " d 1 p 1 : L a b e l " > < d 1 p 1 : P a r e n t   z : R e f = " i 1 1 1 8 3 " / > < d 1 p 1 : U U I D > 2 9 7 f f 1 c 5 - 3 e 4 0 - 4 b e 7 - 8 b 9 f - f 0 a c f b f 9 8 4 0 5 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 F r a n c h e   -   C o m t � 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8 8 "   i : t y p e = " d 1 p 1 : E l e m e n t " > < d 1 p 1 : N a m e > H a u t e & a m p ; 3 2 ; & a m p ; 4 5 ; & a m p ; 3 2 ; N o r m a n d i e < / d 1 p 1 : N a m e > < d 1 p 1 : O b j e c t T y p e > E l e m e n t < / d 1 p 1 : O b j e c t T y p e > < d 1 p 1 : P a r e n t   z : R e f = " i 1 0 6 4 9 " / > < d 1 p 1 : U U I D > 7 d 6 1 8 e 6 8 - 1 9 e b - 4 e 3 9 - b f 6 6 - a 8 b e 5 8 d f 5 8 e 4 < / d 1 p 1 : U U I D > < d 1 p 1 : _ p r o p e r t i e s   z : I d = " i 1 1 1 8 9 "   i : t y p e = " d 1 p 1 : M D M P r o p e r t i e s " > < d 1 p 1 : P a r e n t   z : R e f = " i 1 1 1 8 8 " / > < d 1 p 1 : U U I D > 5 2 a 9 0 a 7 2 - 6 1 7 1 - 4 c e 7 - 8 9 1 d - e 5 d 9 8 0 e f f 3 3 a < / d 1 p 1 : U U I D > < d 1 p 1 : _ e l e m e n t s > < d 2 : a n y T y p e   z : I d = " i 1 1 1 9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8 8 " / > < d 1 p 1 : U U I D > 3 c a 1 b d d d - 6 1 3 8 - 4 4 3 a - a f b 7 - c 0 1 9 8 b a a d f c 3 < / d 1 p 1 : U U I D > < d 1 p 1 : C o n t a i n e r   z : R e f = " i 1 1 1 8 9 " / > < d 1 p 1 : V a l u e   i : t y p e = " d 1 : s t r i n g " > ' T 1 8 ' ! A O : A O 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9 1 " > < d 1 p 1 : U U I D > 0 0 e 8 e 7 f 2 - 2 a 6 4 - 4 c 5 4 - b a 2 2 - b a 0 5 d 6 6 6 4 6 4 3 < / d 1 p 1 : U U I D > < d 1 p 1 : _ e l e m e n t s > < d 2 : a n y T y p e   z : R e f = " i 1 1 1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9 2 "   i : t y p e = " d 1 p 1 : L a b e l " > < d 1 p 1 : P a r e n t   z : R e f = " i 1 1 1 8 8 " / > < d 1 p 1 : U U I D > 0 c a d a 3 f 5 - 2 f b b - 4 d 9 a - b 8 f f - 7 3 6 a 5 e d c 9 8 2 1 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 H a u t e   -   N o r m a n d i e 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9 3 "   i : t y p e = " d 1 p 1 : E l e m e n t " > < d 1 p 1 : N a m e > I l e & a m p ; 3 2 ; d e & a m p ; 3 2 ; F r a n c e < / d 1 p 1 : N a m e > < d 1 p 1 : O b j e c t T y p e > E l e m e n t < / d 1 p 1 : O b j e c t T y p e > < d 1 p 1 : P a r e n t   z : R e f = " i 1 0 6 4 9 " / > < d 1 p 1 : U U I D > 1 b a d 2 c b d - a 1 a c - 4 7 d b - b 2 d 5 - d 1 e 0 f 4 3 d 0 b 9 e < / d 1 p 1 : U U I D > < d 1 p 1 : _ p r o p e r t i e s   z : I d = " i 1 1 1 9 4 "   i : t y p e = " d 1 p 1 : M D M P r o p e r t i e s " > < d 1 p 1 : P a r e n t   z : R e f = " i 1 1 1 9 3 " / > < d 1 p 1 : U U I D > 9 9 2 1 a 9 a 2 - 8 d f 8 - 4 2 e a - a 9 3 1 - f 7 4 6 e 4 0 2 b a a a < / d 1 p 1 : U U I D > < d 1 p 1 : _ e l e m e n t s > < d 2 : a n y T y p e   z : I d = " i 1 1 1 9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9 3 " / > < d 1 p 1 : U U I D > 0 a e c 9 8 8 7 - 5 9 8 4 - 4 e 5 9 - 8 1 8 b - 8 e 9 b a 3 e 2 7 2 a b < / d 1 p 1 : U U I D > < d 1 p 1 : C o n t a i n e r   z : R e f = " i 1 1 1 9 4 " / > < d 1 p 1 : V a l u e   i : t y p e = " d 1 : s t r i n g " > ' T 1 8 ' ! A P : A P 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1 9 6 " > < d 1 p 1 : U U I D > 0 f 2 5 d 1 1 c - b 3 a 5 - 4 7 1 e - b 7 c 9 - 4 2 4 d 2 5 2 f 5 d 9 1 < / d 1 p 1 : U U I D > < d 1 p 1 : _ e l e m e n t s > < d 2 : a n y T y p e   z : R e f = " i 1 1 1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1 9 7 "   i : t y p e = " d 1 p 1 : L a b e l " > < d 1 p 1 : P a r e n t   z : R e f = " i 1 1 1 9 3 " / > < d 1 p 1 : U U I D > 3 3 e 4 e 0 6 4 - d b 7 6 - 4 2 b 5 - 8 5 c d - 2 7 4 1 e 5 b c f e 1 e 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 I l e   d e   F r a n c e 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1 9 8 "   i : t y p e = " d 1 p 1 : E l e m e n t " > < d 1 p 1 : N a m e > L a n g u e d o c & a m p ; 3 2 ; & a m p ; 4 5 ; & a m p ; 3 2 ; R o u s s i l l o n < / d 1 p 1 : N a m e > < d 1 p 1 : O b j e c t T y p e > E l e m e n t < / d 1 p 1 : O b j e c t T y p e > < d 1 p 1 : P a r e n t   z : R e f = " i 1 0 6 4 9 " / > < d 1 p 1 : U U I D > 0 a 2 5 7 8 b 0 - f 8 3 3 - 4 3 b d - a d 0 0 - 4 e 9 7 d 9 5 b 7 1 4 b < / d 1 p 1 : U U I D > < d 1 p 1 : _ p r o p e r t i e s   z : I d = " i 1 1 1 9 9 "   i : t y p e = " d 1 p 1 : M D M P r o p e r t i e s " > < d 1 p 1 : P a r e n t   z : R e f = " i 1 1 1 9 8 " / > < d 1 p 1 : U U I D > 6 a f 9 c f 2 0 - d 8 c c - 4 5 4 3 - 9 0 1 5 - f 7 1 b 4 e b 3 3 d 2 2 < / d 1 p 1 : U U I D > < d 1 p 1 : _ e l e m e n t s > < d 2 : a n y T y p e   z : I d = " i 1 1 2 0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1 9 8 " / > < d 1 p 1 : U U I D > 1 f 9 f d 5 5 7 - 8 3 c f - 4 1 f 7 - 9 a b 0 - 1 f 6 9 3 3 8 6 3 7 2 b < / d 1 p 1 : U U I D > < d 1 p 1 : C o n t a i n e r   z : R e f = " i 1 1 1 9 9 " / > < d 1 p 1 : V a l u e   i : t y p e = " d 1 : s t r i n g " > ' T 1 8 ' ! A Q : A Q 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0 1 " > < d 1 p 1 : U U I D > 2 a e 1 9 c 4 6 - b f 8 4 - 4 3 b 5 - 9 7 3 8 - 4 5 5 a a 2 2 1 c b 4 d < / d 1 p 1 : U U I D > < d 1 p 1 : _ e l e m e n t s > < d 2 : a n y T y p e   z : R e f = " i 1 1 2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0 2 "   i : t y p e = " d 1 p 1 : L a b e l " > < d 1 p 1 : P a r e n t   z : R e f = " i 1 1 1 9 8 " / > < d 1 p 1 : U U I D > 1 2 d 7 d b c 1 - 6 a f 0 - 4 2 1 f - a f 3 f - 6 e 3 0 9 3 b 8 2 4 a 8 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 L a n g u e d o c   -   R o u s s i l l o n 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0 3 "   i : t y p e = " d 1 p 1 : E l e m e n t " > < d 1 p 1 : N a m e > L i m o u s i n < / d 1 p 1 : N a m e > < d 1 p 1 : O b j e c t T y p e > E l e m e n t < / d 1 p 1 : O b j e c t T y p e > < d 1 p 1 : P a r e n t   z : R e f = " i 1 0 6 4 9 " / > < d 1 p 1 : U U I D > 8 f c e a e 3 a - 8 b a 6 - 4 b 0 b - b 7 9 5 - 5 b d a 8 8 b 4 a 6 1 b < / d 1 p 1 : U U I D > < d 1 p 1 : _ p r o p e r t i e s   z : I d = " i 1 1 2 0 4 "   i : t y p e = " d 1 p 1 : M D M P r o p e r t i e s " > < d 1 p 1 : P a r e n t   z : R e f = " i 1 1 2 0 3 " / > < d 1 p 1 : U U I D > 7 7 3 9 1 b e f - b 3 3 e - 4 9 7 4 - 8 9 2 2 - a 5 3 2 5 3 4 1 3 c b 9 < / d 1 p 1 : U U I D > < d 1 p 1 : _ e l e m e n t s > < d 2 : a n y T y p e   z : I d = " i 1 1 2 0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0 3 " / > < d 1 p 1 : U U I D > f e b 4 2 5 a a - f f f 9 - 4 b 2 7 - 8 4 f e - e 9 4 a d 0 b e 9 a 2 7 < / d 1 p 1 : U U I D > < d 1 p 1 : C o n t a i n e r   z : R e f = " i 1 1 2 0 4 " / > < d 1 p 1 : V a l u e   i : t y p e = " d 1 : s t r i n g " > ' T 1 8 ' ! A R : A R 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0 6 " > < d 1 p 1 : U U I D > 8 f 2 4 1 7 3 4 - b a 5 9 - 4 a b f - b 0 5 6 - 8 3 6 e 7 1 e 7 4 9 3 c < / d 1 p 1 : U U I D > < d 1 p 1 : _ e l e m e n t s > < d 2 : a n y T y p e   z : R e f = " i 1 1 2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0 7 "   i : t y p e = " d 1 p 1 : L a b e l " > < d 1 p 1 : P a r e n t   z : R e f = " i 1 1 2 0 3 " / > < d 1 p 1 : U U I D > 1 6 3 c 2 e 9 a - d 0 8 a - 4 4 a d - b e 9 b - c 9 8 f b a 8 d d 3 a 4 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 L i m o u s i n 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0 8 "   i : t y p e = " d 1 p 1 : E l e m e n t " > < d 1 p 1 : N a m e > L o r r a i n e < / d 1 p 1 : N a m e > < d 1 p 1 : O b j e c t T y p e > E l e m e n t < / d 1 p 1 : O b j e c t T y p e > < d 1 p 1 : P a r e n t   z : R e f = " i 1 0 6 4 9 " / > < d 1 p 1 : U U I D > 5 b 7 d 0 c 6 c - 0 c 7 f - 4 b a c - a 9 f 9 - 5 7 e f 5 1 7 8 b 3 2 1 < / d 1 p 1 : U U I D > < d 1 p 1 : _ p r o p e r t i e s   z : I d = " i 1 1 2 0 9 "   i : t y p e = " d 1 p 1 : M D M P r o p e r t i e s " > < d 1 p 1 : P a r e n t   z : R e f = " i 1 1 2 0 8 " / > < d 1 p 1 : U U I D > 2 0 9 9 2 2 2 0 - c 9 4 c - 4 1 d c - 8 4 9 c - 2 0 a b f 1 c 3 8 2 a d < / d 1 p 1 : U U I D > < d 1 p 1 : _ e l e m e n t s > < d 2 : a n y T y p e   z : I d = " i 1 1 2 1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0 8 " / > < d 1 p 1 : U U I D > 5 8 9 7 d 6 6 3 - 3 9 b 3 - 4 e e 4 - 9 3 e f - 2 6 5 e f a a 9 0 7 0 9 < / d 1 p 1 : U U I D > < d 1 p 1 : C o n t a i n e r   z : R e f = " i 1 1 2 0 9 " / > < d 1 p 1 : V a l u e   i : t y p e = " d 1 : s t r i n g " > ' T 1 8 ' ! A S : A S 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1 1 " > < d 1 p 1 : U U I D > 9 3 2 6 5 0 9 e - a 7 3 6 - 4 d 4 c - 9 2 f b - 2 c a 8 e 9 2 c a 1 c 5 < / d 1 p 1 : U U I D > < d 1 p 1 : _ e l e m e n t s > < d 2 : a n y T y p e   z : R e f = " i 1 1 2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1 2 "   i : t y p e = " d 1 p 1 : L a b e l " > < d 1 p 1 : P a r e n t   z : R e f = " i 1 1 2 0 8 " / > < d 1 p 1 : U U I D > 2 4 4 b 9 5 3 4 - 4 c d 4 - 4 5 c 4 - 9 c 1 8 - b a c 4 f 5 c a 4 f 8 4 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 L o r r a i n e 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1 3 "   i : t y p e = " d 1 p 1 : E l e m e n t " > < d 1 p 1 : N a m e > M i d i & a m p ; 3 2 ; & a m p ; 4 5 ; & a m p ; 3 2 ; P y r & a m p ; 2 3 3 ; n & a m p ; 2 3 3 ; e s < / d 1 p 1 : N a m e > < d 1 p 1 : O b j e c t T y p e > E l e m e n t < / d 1 p 1 : O b j e c t T y p e > < d 1 p 1 : P a r e n t   z : R e f = " i 1 0 6 4 9 " / > < d 1 p 1 : U U I D > 9 3 8 d 4 3 3 4 - c 9 9 0 - 4 9 f 5 - 8 0 c 4 - 1 f 7 1 8 1 a 8 6 8 4 8 < / d 1 p 1 : U U I D > < d 1 p 1 : _ p r o p e r t i e s   z : I d = " i 1 1 2 1 4 "   i : t y p e = " d 1 p 1 : M D M P r o p e r t i e s " > < d 1 p 1 : P a r e n t   z : R e f = " i 1 1 2 1 3 " / > < d 1 p 1 : U U I D > f 8 b 1 3 d 4 b - 2 d e 6 - 4 2 d 4 - 9 6 0 e - c 7 6 5 6 e 6 9 8 1 5 8 < / d 1 p 1 : U U I D > < d 1 p 1 : _ e l e m e n t s > < d 2 : a n y T y p e   z : I d = " i 1 1 2 1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1 3 " / > < d 1 p 1 : U U I D > 2 5 2 8 5 d c 2 - c d a e - 4 0 1 b - 9 1 8 b - 1 9 c 5 0 a 8 c f 9 1 3 < / d 1 p 1 : U U I D > < d 1 p 1 : C o n t a i n e r   z : R e f = " i 1 1 2 1 4 " / > < d 1 p 1 : V a l u e   i : t y p e = " d 1 : s t r i n g " > ' T 1 8 ' ! A T : A T 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1 6 " > < d 1 p 1 : U U I D > c 3 1 5 f 2 3 e - f c e 9 - 4 b 6 c - b 7 5 e - 5 c 4 0 d 7 b 1 c a 6 b < / d 1 p 1 : U U I D > < d 1 p 1 : _ e l e m e n t s > < d 2 : a n y T y p e   z : R e f = " i 1 1 2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1 7 "   i : t y p e = " d 1 p 1 : L a b e l " > < d 1 p 1 : P a r e n t   z : R e f = " i 1 1 2 1 3 " / > < d 1 p 1 : U U I D > c d f 6 1 0 f 5 - c 3 e f - 4 6 e 7 - 9 6 3 9 - 1 5 7 c 8 7 b 7 4 5 f 8 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 M i d i   -   P y r � n � e s 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1 8 "   i : t y p e = " d 1 p 1 : E l e m e n t " > < d 1 p 1 : N a m e > N o r d & a m p ; 3 2 ; & a m p ; 4 5 ; & a m p ; 3 2 ; P a s & a m p ; 3 2 ; d e & a m p ; 3 2 ; C a l a i s < / d 1 p 1 : N a m e > < d 1 p 1 : O b j e c t T y p e > E l e m e n t < / d 1 p 1 : O b j e c t T y p e > < d 1 p 1 : P a r e n t   z : R e f = " i 1 0 6 4 9 " / > < d 1 p 1 : U U I D > a a 4 4 6 e 7 d - 5 e c f - 4 c 4 c - b f 0 2 - 4 a a 6 a 1 7 2 7 8 7 d < / d 1 p 1 : U U I D > < d 1 p 1 : _ p r o p e r t i e s   z : I d = " i 1 1 2 1 9 "   i : t y p e = " d 1 p 1 : M D M P r o p e r t i e s " > < d 1 p 1 : P a r e n t   z : R e f = " i 1 1 2 1 8 " / > < d 1 p 1 : U U I D > d 3 c 1 4 6 1 e - 8 7 f e - 4 4 c d - 8 f 8 b - b 1 9 a f 8 9 d 7 a 4 9 < / d 1 p 1 : U U I D > < d 1 p 1 : _ e l e m e n t s > < d 2 : a n y T y p e   z : I d = " i 1 1 2 2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1 8 " / > < d 1 p 1 : U U I D > e 2 f 9 1 b 0 3 - 4 c 9 a - 4 e 8 9 - 9 f 1 5 - 2 6 1 3 4 0 9 d f 1 2 f < / d 1 p 1 : U U I D > < d 1 p 1 : C o n t a i n e r   z : R e f = " i 1 1 2 1 9 " / > < d 1 p 1 : V a l u e   i : t y p e = " d 1 : s t r i n g " > ' T 1 8 ' ! A U : A U 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2 1 " > < d 1 p 1 : U U I D > 4 d 6 7 b e 1 5 - 6 0 4 f - 4 c 3 3 - a 9 2 9 - 0 6 f f 4 5 a f 1 1 3 2 < / d 1 p 1 : U U I D > < d 1 p 1 : _ e l e m e n t s > < d 2 : a n y T y p e   z : R e f = " i 1 1 2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2 2 "   i : t y p e = " d 1 p 1 : L a b e l " > < d 1 p 1 : P a r e n t   z : R e f = " i 1 1 2 1 8 " / > < d 1 p 1 : U U I D > d b d 8 0 c c b - 6 3 7 8 - 4 c 9 f - 8 7 5 7 - 4 f 4 4 9 1 4 c 0 3 5 8 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 N o r d   -   P a s   d e   C a l a i s 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2 3 "   i : t y p e = " d 1 p 1 : E l e m e n t " > < d 1 p 1 : N a m e > P a y s & a m p ; 3 2 ; d e & a m p ; 3 2 ; l a & a m p ; 3 2 ; L o i r e < / d 1 p 1 : N a m e > < d 1 p 1 : O b j e c t T y p e > E l e m e n t < / d 1 p 1 : O b j e c t T y p e > < d 1 p 1 : P a r e n t   z : R e f = " i 1 0 6 4 9 " / > < d 1 p 1 : U U I D > 6 1 a e 1 0 f 8 - 9 e 1 f - 4 d 3 3 - b e 1 b - e e 9 2 4 5 6 6 e f 8 2 < / d 1 p 1 : U U I D > < d 1 p 1 : _ p r o p e r t i e s   z : I d = " i 1 1 2 2 4 "   i : t y p e = " d 1 p 1 : M D M P r o p e r t i e s " > < d 1 p 1 : P a r e n t   z : R e f = " i 1 1 2 2 3 " / > < d 1 p 1 : U U I D > 4 9 c 3 7 4 0 0 - 4 f 7 3 - 4 f 5 f - b d b d - 0 b 7 3 7 6 2 0 2 7 3 4 < / d 1 p 1 : U U I D > < d 1 p 1 : _ e l e m e n t s > < d 2 : a n y T y p e   z : I d = " i 1 1 2 2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2 3 " / > < d 1 p 1 : U U I D > a 0 6 2 1 e 4 8 - d 9 6 6 - 4 4 1 4 - 9 b a 8 - 3 5 3 5 4 9 d 1 1 8 4 c < / d 1 p 1 : U U I D > < d 1 p 1 : C o n t a i n e r   z : R e f = " i 1 1 2 2 4 " / > < d 1 p 1 : V a l u e   i : t y p e = " d 1 : s t r i n g " > ' T 1 8 ' ! A V : A V 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2 6 " > < d 1 p 1 : U U I D > f a 9 4 0 7 3 b - 7 1 2 3 - 4 c 2 4 - b d b 2 - 4 4 c 7 4 7 3 2 3 c 5 7 < / d 1 p 1 : U U I D > < d 1 p 1 : _ e l e m e n t s > < d 2 : a n y T y p e   z : R e f = " i 1 1 2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2 7 "   i : t y p e = " d 1 p 1 : L a b e l " > < d 1 p 1 : P a r e n t   z : R e f = " i 1 1 2 2 3 " / > < d 1 p 1 : U U I D > 9 b 2 3 d e 1 4 - a f 8 9 - 4 3 0 8 - a 2 9 1 - 1 a 2 3 9 f b 2 c c c 9 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 P a y s   d e   l a   L o i r e 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2 8 "   i : t y p e = " d 1 p 1 : E l e m e n t " > < d 1 p 1 : N a m e > P i c a r d i e < / d 1 p 1 : N a m e > < d 1 p 1 : O b j e c t T y p e > E l e m e n t < / d 1 p 1 : O b j e c t T y p e > < d 1 p 1 : P a r e n t   z : R e f = " i 1 0 6 4 9 " / > < d 1 p 1 : U U I D > c 7 c 7 c a 9 7 - f 4 2 3 - 4 4 5 3 - b 4 6 e - 3 c 2 6 9 3 3 4 f 8 2 d < / d 1 p 1 : U U I D > < d 1 p 1 : _ p r o p e r t i e s   z : I d = " i 1 1 2 2 9 "   i : t y p e = " d 1 p 1 : M D M P r o p e r t i e s " > < d 1 p 1 : P a r e n t   z : R e f = " i 1 1 2 2 8 " / > < d 1 p 1 : U U I D > 3 e 4 7 4 7 a 7 - f 6 4 9 - 4 1 7 2 - b d 3 1 - 5 6 5 e 8 9 e d 4 1 6 6 < / d 1 p 1 : U U I D > < d 1 p 1 : _ e l e m e n t s > < d 2 : a n y T y p e   z : I d = " i 1 1 2 3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2 8 " / > < d 1 p 1 : U U I D > f d a a 5 7 7 0 - 4 f 5 a - 4 0 2 6 - 9 e f 9 - a 3 a 3 4 b 3 f f 2 2 0 < / d 1 p 1 : U U I D > < d 1 p 1 : C o n t a i n e r   z : R e f = " i 1 1 2 2 9 " / > < d 1 p 1 : V a l u e   i : t y p e = " d 1 : s t r i n g " > ' T 1 8 ' ! A W : A W 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3 1 " > < d 1 p 1 : U U I D > b 4 3 a 4 9 b a - 2 9 a d - 4 b e 4 - b 7 5 9 - 2 b 9 f d 2 5 a 6 c b 6 < / d 1 p 1 : U U I D > < d 1 p 1 : _ e l e m e n t s > < d 2 : a n y T y p e   z : R e f = " i 1 1 2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3 2 "   i : t y p e = " d 1 p 1 : L a b e l " > < d 1 p 1 : P a r e n t   z : R e f = " i 1 1 2 2 8 " / > < d 1 p 1 : U U I D > 7 9 e d 1 6 a a - 0 8 7 4 - 4 6 a d - 8 9 8 c - 8 a 6 1 2 0 5 5 8 1 2 b 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 P i c a r d i e 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3 3 "   i : t y p e = " d 1 p 1 : E l e m e n t " > < d 1 p 1 : N a m e > P o i t o u & a m p ; 3 2 ; & a m p ; 4 5 ; & a m p ; 3 2 ; C h a r e n t e < / d 1 p 1 : N a m e > < d 1 p 1 : O b j e c t T y p e > E l e m e n t < / d 1 p 1 : O b j e c t T y p e > < d 1 p 1 : P a r e n t   z : R e f = " i 1 0 6 4 9 " / > < d 1 p 1 : U U I D > 7 9 5 3 2 3 0 e - 6 e c c - 4 2 b 7 - 9 f 7 d - 7 8 a 0 f f 3 b 8 f f 4 < / d 1 p 1 : U U I D > < d 1 p 1 : _ p r o p e r t i e s   z : I d = " i 1 1 2 3 4 "   i : t y p e = " d 1 p 1 : M D M P r o p e r t i e s " > < d 1 p 1 : P a r e n t   z : R e f = " i 1 1 2 3 3 " / > < d 1 p 1 : U U I D > 8 5 2 3 9 d 8 b - b 1 5 6 - 4 1 7 4 - a b 8 f - 8 9 b 5 e b a 2 f 9 3 d < / d 1 p 1 : U U I D > < d 1 p 1 : _ e l e m e n t s > < d 2 : a n y T y p e   z : I d = " i 1 1 2 3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3 3 " / > < d 1 p 1 : U U I D > e 3 1 e b 6 2 5 - 2 2 6 c - 4 2 e b - 8 e e 2 - e 3 0 1 d 3 b d c 4 1 8 < / d 1 p 1 : U U I D > < d 1 p 1 : C o n t a i n e r   z : R e f = " i 1 1 2 3 4 " / > < d 1 p 1 : V a l u e   i : t y p e = " d 1 : s t r i n g " > ' T 1 8 ' ! A X : A X 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3 6 " > < d 1 p 1 : U U I D > 4 8 0 d a b 9 0 - 3 e a f - 4 4 4 0 - b 3 3 e - 9 a f 4 3 0 c 2 0 2 3 3 < / d 1 p 1 : U U I D > < d 1 p 1 : _ e l e m e n t s > < d 2 : a n y T y p e   z : R e f = " i 1 1 2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3 7 "   i : t y p e = " d 1 p 1 : L a b e l " > < d 1 p 1 : P a r e n t   z : R e f = " i 1 1 2 3 3 " / > < d 1 p 1 : U U I D > 1 8 b d 3 9 4 7 - b a f 8 - 4 c d 9 - b 0 2 8 - e c 6 b 1 2 6 2 2 9 2 5 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 P o i t o u   -   C h a r e n t e 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3 8 "   i : t y p e = " d 1 p 1 : E l e m e n t " > < d 1 p 1 : N a m e > P r o v e n c e & a m p ; 3 2 ; & a m p ; 4 5 ; & a m p ; 3 2 ; A l p e s & a m p ; 3 2 ; & a m p ; 4 5 ; & a m p ; 3 2 ; C & a m p ; 2 4 4 ; t e & a m p ; 3 2 ; d & a m p ; 3 9 ; A z u r < / d 1 p 1 : N a m e > < d 1 p 1 : O b j e c t T y p e > E l e m e n t < / d 1 p 1 : O b j e c t T y p e > < d 1 p 1 : P a r e n t   z : R e f = " i 1 0 6 4 9 " / > < d 1 p 1 : U U I D > 6 c 4 d e 0 c 6 - a 1 c 6 - 4 9 f c - 9 3 4 2 - f c 8 0 e 6 d c 5 5 2 d < / d 1 p 1 : U U I D > < d 1 p 1 : _ p r o p e r t i e s   z : I d = " i 1 1 2 3 9 "   i : t y p e = " d 1 p 1 : M D M P r o p e r t i e s " > < d 1 p 1 : P a r e n t   z : R e f = " i 1 1 2 3 8 " / > < d 1 p 1 : U U I D > 9 8 5 b 2 2 f 9 - b 6 4 9 - 4 2 7 1 - 9 0 1 1 - b c d a 3 a 7 c 5 a b 1 < / d 1 p 1 : U U I D > < d 1 p 1 : _ e l e m e n t s > < d 2 : a n y T y p e   z : I d = " i 1 1 2 4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3 8 " / > < d 1 p 1 : U U I D > e c c 5 3 d 1 a - e 4 7 6 - 4 b 3 2 - b 9 8 c - e 2 f c 1 0 f 3 6 3 7 e < / d 1 p 1 : U U I D > < d 1 p 1 : C o n t a i n e r   z : R e f = " i 1 1 2 3 9 " / > < d 1 p 1 : V a l u e   i : t y p e = " d 1 : s t r i n g " > ' T 1 8 ' ! A Y : A Y 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4 1 " > < d 1 p 1 : U U I D > 0 3 5 7 2 b e 2 - d 8 4 4 - 4 e c 0 - 8 8 e c - d 6 1 1 8 0 5 9 4 1 3 8 < / d 1 p 1 : U U I D > < d 1 p 1 : _ e l e m e n t s > < d 2 : a n y T y p e   z : R e f = " i 1 1 2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4 2 "   i : t y p e = " d 1 p 1 : L a b e l " > < d 1 p 1 : P a r e n t   z : R e f = " i 1 1 2 3 8 " / > < d 1 p 1 : U U I D > 9 a 1 3 d 6 6 e - d 9 9 1 - 4 2 9 2 - 8 6 2 0 - e 8 3 8 6 7 2 7 5 2 0 2 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 P r o v e n c e   -   A l p e s   -   C � t e   d ' A z u r 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4 3 "   i : t y p e = " d 1 p 1 : E l e m e n t " > < d 1 p 1 : N a m e > R h & a m p ; 2 4 4 ; n e & a m p ; 3 2 ; & a m p ; 4 5 ; & a m p ; 3 2 ; A l p e s < / d 1 p 1 : N a m e > < d 1 p 1 : O b j e c t T y p e > E l e m e n t < / d 1 p 1 : O b j e c t T y p e > < d 1 p 1 : P a r e n t   z : R e f = " i 1 0 6 4 9 " / > < d 1 p 1 : U U I D > 2 2 7 b f 6 3 f - 1 8 7 d - 4 2 2 7 - 9 c c d - d e 9 1 2 0 d 2 7 d b d < / d 1 p 1 : U U I D > < d 1 p 1 : _ p r o p e r t i e s   z : I d = " i 1 1 2 4 4 "   i : t y p e = " d 1 p 1 : M D M P r o p e r t i e s " > < d 1 p 1 : P a r e n t   z : R e f = " i 1 1 2 4 3 " / > < d 1 p 1 : U U I D > 6 f 0 d c 6 8 9 - 9 a 0 a - 4 8 f b - 8 a 7 d - b 0 a d 5 1 3 7 6 a 1 8 < / d 1 p 1 : U U I D > < d 1 p 1 : _ e l e m e n t s > < d 2 : a n y T y p e   z : I d = " i 1 1 2 4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4 3 " / > < d 1 p 1 : U U I D > 0 8 0 5 7 0 6 8 - 5 8 b a - 4 6 0 3 - b 7 5 4 - 4 8 4 5 2 f 7 f 6 b 6 8 < / d 1 p 1 : U U I D > < d 1 p 1 : C o n t a i n e r   z : R e f = " i 1 1 2 4 4 " / > < d 1 p 1 : V a l u e   i : t y p e = " d 1 : s t r i n g " > ' T 1 8 ' ! A Z : A Z 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4 6 " > < d 1 p 1 : U U I D > 1 5 d c 7 d 5 e - 7 8 c 9 - 4 8 3 8 - 9 9 d a - 5 8 f 7 0 e 3 e 2 7 d d < / d 1 p 1 : U U I D > < d 1 p 1 : _ e l e m e n t s > < d 2 : a n y T y p e   z : R e f = " i 1 1 2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4 7 "   i : t y p e = " d 1 p 1 : L a b e l " > < d 1 p 1 : P a r e n t   z : R e f = " i 1 1 2 4 3 " / > < d 1 p 1 : U U I D > a e 8 3 c 7 2 b - e e 2 9 - 4 7 5 0 - b 6 0 2 - a 5 5 0 a 4 f d 5 4 e e 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 R h � n e   -   A l p e s 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4 8 "   i : t y p e = " d 1 p 1 : E l e m e n t " > < d 1 p 1 : N a m e > R e g i o n & a m p ; 3 2 ; P a r i s i e n n e < / d 1 p 1 : N a m e > < d 1 p 1 : O b j e c t T y p e > E l e m e n t < / d 1 p 1 : O b j e c t T y p e > < d 1 p 1 : P a r e n t   z : R e f = " i 1 0 6 4 9 " / > < d 1 p 1 : U U I D > 5 a d d 3 1 e 4 - a 7 f 6 - 4 b 3 5 - a 0 3 c - 1 2 2 3 6 b 8 f 0 a c f < / d 1 p 1 : U U I D > < d 1 p 1 : _ p r o p e r t i e s   z : I d = " i 1 1 2 4 9 "   i : t y p e = " d 1 p 1 : M D M P r o p e r t i e s " > < d 1 p 1 : P a r e n t   z : R e f = " i 1 1 2 4 8 " / > < d 1 p 1 : U U I D > d 2 2 4 b 4 3 3 - d f f 5 - 4 b 4 f - b f b 8 - c 6 0 f e 8 f 5 a f 2 4 < / d 1 p 1 : U U I D > < d 1 p 1 : _ e l e m e n t s > < d 2 : a n y T y p e   z : I d = " i 1 1 2 5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4 8 " / > < d 1 p 1 : U U I D > 6 b c 4 c 1 c e - b a d c - 4 3 d 5 - a d 8 d - 9 c d e f 3 e 6 4 6 d e < / d 1 p 1 : U U I D > < d 1 p 1 : C o n t a i n e r   z : R e f = " i 1 1 2 4 9 " / > < d 1 p 1 : V a l u e   i : t y p e = " d 1 : s t r i n g " > ' T 1 8 ' ! B A : B A 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5 1 " > < d 1 p 1 : U U I D > 9 7 b 1 6 0 d f - 4 3 c 8 - 4 5 b f - 8 4 7 5 - 0 3 d 8 2 d 1 d d a d 4 < / d 1 p 1 : U U I D > < d 1 p 1 : _ e l e m e n t s > < d 2 : a n y T y p e   z : R e f = " i 1 1 2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5 2 "   i : t y p e = " d 1 p 1 : L a b e l " > < d 1 p 1 : P a r e n t   z : R e f = " i 1 1 2 4 8 " / > < d 1 p 1 : U U I D > d 2 d 9 b 8 b e - 1 3 1 7 - 4 0 c 2 - 9 3 b e - a e 3 7 1 d 1 b 2 c a f 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 R e g i o n   P a r i s i e n n e 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5 3 "   i : t y p e = " d 1 p 1 : E l e m e n t " > < d 1 p 1 : N a m e > N o r d & a m p ; 3 2 ; O u e s t < / d 1 p 1 : N a m e > < d 1 p 1 : O b j e c t T y p e > E l e m e n t < / d 1 p 1 : O b j e c t T y p e > < d 1 p 1 : P a r e n t   z : R e f = " i 1 0 6 4 9 " / > < d 1 p 1 : U U I D > f 5 1 7 0 0 e b - b 8 9 c - 4 0 f 6 - 8 b 2 f - c 9 2 a 3 3 9 5 a 1 b 3 < / d 1 p 1 : U U I D > < d 1 p 1 : _ p r o p e r t i e s   z : I d = " i 1 1 2 5 4 "   i : t y p e = " d 1 p 1 : M D M P r o p e r t i e s " > < d 1 p 1 : P a r e n t   z : R e f = " i 1 1 2 5 3 " / > < d 1 p 1 : U U I D > 4 2 f 1 f a e 4 - 1 f 7 a - 4 e 4 3 - a 4 5 f - 3 2 b 6 5 0 b 0 e 4 7 7 < / d 1 p 1 : U U I D > < d 1 p 1 : _ e l e m e n t s > < d 2 : a n y T y p e   z : I d = " i 1 1 2 5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5 3 " / > < d 1 p 1 : U U I D > 6 b 8 7 f 3 4 d - 1 2 4 0 - 4 b 0 c - a 2 e 3 - 1 3 0 9 0 a 5 9 a 9 b d < / d 1 p 1 : U U I D > < d 1 p 1 : C o n t a i n e r   z : R e f = " i 1 1 2 5 4 " / > < d 1 p 1 : V a l u e   i : t y p e = " d 1 : s t r i n g " > ' T 1 8 ' ! B B : B B 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5 6 " > < d 1 p 1 : U U I D > e 1 7 a d 8 8 a - 9 8 6 f - 4 4 2 f - 9 3 8 5 - e 6 4 e 5 7 d c 9 1 c 5 < / d 1 p 1 : U U I D > < d 1 p 1 : _ e l e m e n t s > < d 2 : a n y T y p e   z : R e f = " i 1 1 2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5 7 "   i : t y p e = " d 1 p 1 : L a b e l " > < d 1 p 1 : P a r e n t   z : R e f = " i 1 1 2 5 3 " / > < d 1 p 1 : U U I D > b 4 4 3 f a 3 8 - 1 2 d 2 - 4 b b 1 - a e d d - e 2 6 a 3 c 3 1 4 8 d 8 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 N o r d   O u e s t 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5 8 "   i : t y p e = " d 1 p 1 : E l e m e n t " > < d 1 p 1 : N a m e > N o r d & a m p ; 3 2 ; E s t < / d 1 p 1 : N a m e > < d 1 p 1 : O b j e c t T y p e > E l e m e n t < / d 1 p 1 : O b j e c t T y p e > < d 1 p 1 : P a r e n t   z : R e f = " i 1 0 6 4 9 " / > < d 1 p 1 : U U I D > 2 e 8 5 b c c 3 - a e 0 2 - 4 6 4 8 - b f 3 2 - d 7 9 b c 4 c 8 0 a 1 1 < / d 1 p 1 : U U I D > < d 1 p 1 : _ p r o p e r t i e s   z : I d = " i 1 1 2 5 9 "   i : t y p e = " d 1 p 1 : M D M P r o p e r t i e s " > < d 1 p 1 : P a r e n t   z : R e f = " i 1 1 2 5 8 " / > < d 1 p 1 : U U I D > 1 2 4 7 6 8 4 1 - 7 2 4 2 - 4 e 5 4 - a d 0 e - b 9 4 2 1 a 3 c c 7 6 1 < / d 1 p 1 : U U I D > < d 1 p 1 : _ e l e m e n t s > < d 2 : a n y T y p e   z : I d = " i 1 1 2 6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5 8 " / > < d 1 p 1 : U U I D > 3 8 3 9 c 4 f 5 - e c b a - 4 d 5 0 - 9 a 1 8 - b a 1 5 9 e 9 6 8 8 e 6 < / d 1 p 1 : U U I D > < d 1 p 1 : C o n t a i n e r   z : R e f = " i 1 1 2 5 9 " / > < d 1 p 1 : V a l u e   i : t y p e = " d 1 : s t r i n g " > ' T 1 8 ' ! B C : B C 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6 1 " > < d 1 p 1 : U U I D > f 7 9 c e 8 6 5 - b 3 5 4 - 4 2 e a - a a 9 0 - 3 0 7 a f 8 6 d 7 7 5 f < / d 1 p 1 : U U I D > < d 1 p 1 : _ e l e m e n t s > < d 2 : a n y T y p e   z : R e f = " i 1 1 2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6 2 "   i : t y p e = " d 1 p 1 : L a b e l " > < d 1 p 1 : P a r e n t   z : R e f = " i 1 1 2 5 8 " / > < d 1 p 1 : U U I D > 2 f 8 f 2 b c e - e 9 9 6 - 4 5 4 6 - 9 b 9 c - b 7 7 2 e 8 a e b 3 d c 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 N o r d   E s t 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6 3 "   i : t y p e = " d 1 p 1 : E l e m e n t " > < d 1 p 1 : N a m e > S u d & a m p ; 3 2 ; O u e s t < / d 1 p 1 : N a m e > < d 1 p 1 : O b j e c t T y p e > E l e m e n t < / d 1 p 1 : O b j e c t T y p e > < d 1 p 1 : P a r e n t   z : R e f = " i 1 0 6 4 9 " / > < d 1 p 1 : U U I D > c 1 e 1 3 c d 1 - 6 9 e 3 - 4 b 0 3 - a a 1 7 - 5 6 6 3 e 4 7 4 1 9 f 7 < / d 1 p 1 : U U I D > < d 1 p 1 : _ p r o p e r t i e s   z : I d = " i 1 1 2 6 4 "   i : t y p e = " d 1 p 1 : M D M P r o p e r t i e s " > < d 1 p 1 : P a r e n t   z : R e f = " i 1 1 2 6 3 " / > < d 1 p 1 : U U I D > 0 5 a 1 6 b 2 4 - b 4 2 1 - 4 5 5 e - 8 4 a 3 - a 7 e d 7 d c b 1 e 2 c < / d 1 p 1 : U U I D > < d 1 p 1 : _ e l e m e n t s > < d 2 : a n y T y p e   z : I d = " i 1 1 2 6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6 3 " / > < d 1 p 1 : U U I D > 5 c 7 d b 3 5 4 - 1 0 3 f - 4 b 9 d - a 5 6 c - 3 3 8 7 f 1 0 7 e d 3 2 < / d 1 p 1 : U U I D > < d 1 p 1 : C o n t a i n e r   z : R e f = " i 1 1 2 6 4 " / > < d 1 p 1 : V a l u e   i : t y p e = " d 1 : s t r i n g " > ' T 1 8 ' ! B D : B D 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6 6 " > < d 1 p 1 : U U I D > f 7 7 a 3 d c 0 - b 6 0 0 - 4 7 1 7 - 9 8 8 d - 8 2 0 f 6 d b a e 2 8 9 < / d 1 p 1 : U U I D > < d 1 p 1 : _ e l e m e n t s > < d 2 : a n y T y p e   z : R e f = " i 1 1 2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6 7 "   i : t y p e = " d 1 p 1 : L a b e l " > < d 1 p 1 : P a r e n t   z : R e f = " i 1 1 2 6 3 " / > < d 1 p 1 : U U I D > 3 9 b c b 4 3 a - a 2 e 4 - 4 7 6 b - 9 f 8 4 - 1 7 a 6 4 a f e b 1 e c 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 S u d   O u e s t 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6 8 "   i : t y p e = " d 1 p 1 : E l e m e n t " > < d 1 p 1 : N a m e > S u d & a m p ; 3 2 ; E s t < / d 1 p 1 : N a m e > < d 1 p 1 : O b j e c t T y p e > E l e m e n t < / d 1 p 1 : O b j e c t T y p e > < d 1 p 1 : P a r e n t   z : R e f = " i 1 0 6 4 9 " / > < d 1 p 1 : U U I D > 4 3 5 7 e a e 9 - 7 2 a e - 4 5 d 7 - 8 0 5 c - 1 6 f 9 2 0 3 a d 5 d 6 < / d 1 p 1 : U U I D > < d 1 p 1 : _ p r o p e r t i e s   z : I d = " i 1 1 2 6 9 "   i : t y p e = " d 1 p 1 : M D M P r o p e r t i e s " > < d 1 p 1 : P a r e n t   z : R e f = " i 1 1 2 6 8 " / > < d 1 p 1 : U U I D > e 3 c 4 5 2 a a - 1 5 1 d - 4 5 4 a - a 7 c 5 - e d 3 6 7 1 2 3 1 a 3 9 < / d 1 p 1 : U U I D > < d 1 p 1 : _ e l e m e n t s > < d 2 : a n y T y p e   z : I d = " i 1 1 2 7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6 8 " / > < d 1 p 1 : U U I D > 7 8 4 1 c b 2 f - 6 a 6 d - 4 0 7 d - a 9 9 a - 0 d 3 e c f b 2 6 7 6 a < / d 1 p 1 : U U I D > < d 1 p 1 : C o n t a i n e r   z : R e f = " i 1 1 2 6 9 " / > < d 1 p 1 : V a l u e   i : t y p e = " d 1 : s t r i n g " > ' T 1 8 ' ! B E : B E 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7 1 " > < d 1 p 1 : U U I D > 6 e c 4 7 6 6 9 - 2 a 8 7 - 4 5 8 7 - 9 3 0 8 - 9 9 2 1 3 5 2 7 3 3 6 b < / d 1 p 1 : U U I D > < d 1 p 1 : _ e l e m e n t s > < d 2 : a n y T y p e   z : R e f = " i 1 1 2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7 2 "   i : t y p e = " d 1 p 1 : L a b e l " > < d 1 p 1 : P a r e n t   z : R e f = " i 1 1 2 6 8 " / > < d 1 p 1 : U U I D > 4 8 b a e 6 d 8 - c 9 e 1 - 4 4 a 9 - a b d e - f 6 1 3 a 0 1 6 8 4 e b 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 S u d   E s t 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7 3 "   i : t y p e = " d 1 p 1 : E l e m e n t " > < d 1 p 1 : N a m e > H o r s & a m p ; 3 2 ; d e & a m p ; 3 2 ; F r a n c e & a m p ; 3 2 ; m & a m p ; 2 3 3 ; t r o p o l e & a m p ; 3 2 ; e t & a m p ; 3 2 ; h o r s & a m p ; 3 2 ; D O M & a m p ; 4 5 ; T O M < / d 1 p 1 : N a m e > < d 1 p 1 : O b j e c t T y p e > E l e m e n t < / d 1 p 1 : O b j e c t T y p e > < d 1 p 1 : P a r e n t   z : R e f = " i 1 0 6 4 9 " / > < d 1 p 1 : U U I D > 3 9 8 f 5 e 2 e - c a f b - 4 c 0 4 - a 4 3 a - 8 c f f c 1 e 2 5 b 1 8 < / d 1 p 1 : U U I D > < d 1 p 1 : _ p r o p e r t i e s   z : I d = " i 1 1 2 7 4 "   i : t y p e = " d 1 p 1 : M D M P r o p e r t i e s " > < d 1 p 1 : P a r e n t   z : R e f = " i 1 1 2 7 3 " / > < d 1 p 1 : U U I D > c 0 d 7 5 8 e 2 - 1 6 4 3 - 4 c 9 8 - b 6 1 9 - a 3 6 3 b 0 b 6 e 6 a a < / d 1 p 1 : U U I D > < d 1 p 1 : _ e l e m e n t s > < d 2 : a n y T y p e   z : I d = " i 1 1 2 7 5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7 3 " / > < d 1 p 1 : U U I D > 6 8 d 6 5 f 0 0 - 8 a 5 a - 4 2 a 5 - 8 1 3 7 - a a b 0 0 d d c 7 d d f < / d 1 p 1 : U U I D > < d 1 p 1 : C o n t a i n e r   z : R e f = " i 1 1 2 7 4 " / > < d 1 p 1 : V a l u e   i : t y p e = " d 1 : s t r i n g " > ' T 1 8 ' ! B F : B F 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7 6 " > < d 1 p 1 : U U I D > f 7 1 9 3 5 8 7 - 6 2 7 a - 4 8 a 3 - 8 4 2 b - 1 c a 4 a 9 2 c 6 4 e 1 < / d 1 p 1 : U U I D > < d 1 p 1 : _ e l e m e n t s > < d 2 : a n y T y p e   z : R e f = " i 1 1 2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7 7 "   i : t y p e = " d 1 p 1 : L a b e l " > < d 1 p 1 : P a r e n t   z : R e f = " i 1 1 2 7 3 " / > < d 1 p 1 : U U I D > c 6 e 7 2 7 f 5 - 5 4 2 4 - 4 d 3 1 - b 5 8 f - 0 1 7 6 e b 4 1 9 3 1 d 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 H o r s   d e   F r a n c e   m � t r o p o l e   e t   h o r s   D O M - T O M 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2 7 8 "   i : t y p e = " d 1 p 1 : E l e m e n t " > < d 1 p 1 : N a m e > N o & a m p ; 3 2 ; r e p & a m p ; 4 6 ; < / d 1 p 1 : N a m e > < d 1 p 1 : O b j e c t T y p e > E l e m e n t < / d 1 p 1 : O b j e c t T y p e > < d 1 p 1 : P a r e n t   z : R e f = " i 1 0 6 4 9 " / > < d 1 p 1 : U U I D > 0 7 9 e 0 5 f c - 4 e d 6 - 4 0 f f - b a c 0 - b 2 6 b 5 0 2 0 1 a a d < / d 1 p 1 : U U I D > < d 1 p 1 : _ p r o p e r t i e s   z : I d = " i 1 1 2 7 9 "   i : t y p e = " d 1 p 1 : M D M P r o p e r t i e s " > < d 1 p 1 : P a r e n t   z : R e f = " i 1 1 2 7 8 " / > < d 1 p 1 : U U I D > d 3 6 2 f e 4 c - 7 6 2 6 - 4 3 5 5 - a d 7 f - 8 d c 8 d d 4 b 6 b 8 2 < / d 1 p 1 : U U I D > < d 1 p 1 : _ e l e m e n t s > < d 2 : a n y T y p e   z : I d = " i 1 1 2 8 0 "   i : t y p e = " d 1 p 1 : M D M P r o p e r t y " > < d 1 p 1 : N a m e > _ & a m p ; 3 9 ; & a m p ; 9 1 ; T r i s & a m p ; 3 2 ; & a m p ; 2 2 4 ; & a m p ; 3 2 ; j o u r & a m p ; 3 2 ; c o m p l e t & a m p ; 3 2 ; 2 & a m p ; 4 6 ; x l s & a m p ; 9 3 ; T 1 8 & a m p ; 3 9 ; < / d 1 p 1 : N a m e > < d 1 p 1 : P a r e n t   z : R e f = " i 1 1 2 7 8 " / > < d 1 p 1 : U U I D > 2 c 1 2 3 2 8 8 - 2 c a a - 4 e d 8 - a 4 7 e - 9 c 9 8 f 5 3 5 5 0 4 f < / d 1 p 1 : U U I D > < d 1 p 1 : C o n t a i n e r   z : R e f = " i 1 1 2 7 9 " / > < d 1 p 1 : V a l u e   i : t y p e = " d 1 : s t r i n g " > ' T 1 8 ' ! B G : B G 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8 1 " > < d 1 p 1 : U U I D > 3 8 a 4 4 3 2 6 - 7 6 b 1 - 4 d c e - b d 0 e - 5 7 e 8 f e 7 8 2 6 8 1 < / d 1 p 1 : U U I D > < d 1 p 1 : _ e l e m e n t s > < d 2 : a n y T y p e   z : R e f = " i 1 1 2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6 5 5 " / > < d 1 p 1 : _ l a b e l s > < d 2 : K e y V a l u e O f s t r i n g a n y T y p e > < d 2 : K e y > L a b e l < / d 2 : K e y > < d 2 : V a l u e   z : I d = " i 1 1 2 8 2 "   i : t y p e = " d 1 p 1 : L a b e l " > < d 1 p 1 : P a r e n t   z : R e f = " i 1 1 2 7 8 " / > < d 1 p 1 : U U I D > c 7 9 7 0 3 5 b - 0 2 3 c - 4 7 8 7 - a 8 8 a - 0 c 2 3 0 b 1 4 b 4 2 c 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8 3 " > < d 1 p 1 : U U I D > 5 5 1 7 1 8 0 3 - 9 2 f b - 4 c 5 2 - 9 2 a a - e 7 1 9 6 1 8 3 8 1 8 7 < / d 1 p 1 : U U I D > < d 1 p 1 : _ e l e m e n t s > < d 2 : a n y T y p e   z : R e f = " i 1 0 6 5 6 " / > < d 2 : a n y T y p e   z : R e f = " i 1 0 6 6 2 " / > < d 2 : a n y T y p e   z : R e f = " i 1 0 6 6 7 " / > < d 2 : a n y T y p e   z : R e f = " i 1 0 6 7 2 " / > < d 2 : a n y T y p e   z : R e f = " i 1 0 6 7 7 " / > < d 2 : a n y T y p e   z : R e f = " i 1 0 6 8 2 " / > < d 2 : a n y T y p e   z : R e f = " i 1 0 6 8 7 " / > < d 2 : a n y T y p e   z : R e f = " i 1 0 6 9 2 " / > < d 2 : a n y T y p e   z : R e f = " i 1 0 6 9 7 " / > < d 2 : a n y T y p e   z : R e f = " i 1 0 7 0 2 " / > < d 2 : a n y T y p e   z : R e f = " i 1 0 7 0 7 " / > < d 2 : a n y T y p e   z : R e f = " i 1 0 7 1 2 " / > < d 2 : a n y T y p e   z : R e f = " i 1 0 7 1 7 " / > < d 2 : a n y T y p e   z : R e f = " i 1 0 7 2 2 " / > < d 2 : a n y T y p e   z : R e f = " i 1 0 7 2 7 " / > < d 2 : a n y T y p e   z : R e f = " i 1 0 7 3 2 " / > < d 2 : a n y T y p e   z : R e f = " i 1 0 7 3 7 " / > < d 2 : a n y T y p e   z : R e f = " i 1 0 7 4 2 " / > < d 2 : a n y T y p e   z : R e f = " i 1 0 7 4 7 " / > < d 2 : a n y T y p e   z : R e f = " i 1 0 7 5 2 " / > < d 2 : a n y T y p e   z : R e f = " i 1 0 7 5 7 " / > < d 2 : a n y T y p e   z : R e f = " i 1 0 7 6 3 " / > < d 2 : a n y T y p e   z : R e f = " i 1 0 7 6 8 " / > < d 2 : a n y T y p e   z : R e f = " i 1 0 7 7 3 " / > < d 2 : a n y T y p e   z : R e f = " i 1 0 7 7 8 " / > < d 2 : a n y T y p e   z : R e f = " i 1 0 7 8 3 " / > < d 2 : a n y T y p e   z : R e f = " i 1 0 7 8 8 " / > < d 2 : a n y T y p e   z : R e f = " i 1 0 7 9 3 " / > < d 2 : a n y T y p e   z : R e f = " i 1 0 7 9 8 " / > < d 2 : a n y T y p e   z : R e f = " i 1 0 8 0 3 " / > < d 2 : a n y T y p e   z : R e f = " i 1 0 8 0 8 " / > < d 2 : a n y T y p e   z : R e f = " i 1 0 8 1 3 " / > < d 2 : a n y T y p e   z : R e f = " i 1 0 8 1 8 " / > < d 2 : a n y T y p e   z : R e f = " i 1 0 8 2 3 " / > < d 2 : a n y T y p e   z : R e f = " i 1 0 8 2 8 " / > < d 2 : a n y T y p e   z : R e f = " i 1 0 8 3 3 " / > < d 2 : a n y T y p e   z : R e f = " i 1 0 8 3 8 " / > < d 2 : a n y T y p e   z : R e f = " i 1 0 8 4 3 " / > < d 2 : a n y T y p e   z : R e f = " i 1 0 8 4 8 " / > < d 2 : a n y T y p e   z : R e f = " i 1 0 8 5 3 " / > < d 2 : a n y T y p e   z : R e f = " i 1 0 8 5 8 " / > < d 2 : a n y T y p e   z : R e f = " i 1 0 8 6 3 " / > < d 2 : a n y T y p e   z : R e f = " i 1 0 8 6 8 " / > < d 2 : a n y T y p e   z : R e f = " i 1 0 8 7 3 " / > < d 2 : a n y T y p e   z : R e f = " i 1 0 8 7 8 " / > < d 2 : a n y T y p e   z : R e f = " i 1 0 8 8 3 " / > < d 2 : a n y T y p e   z : R e f = " i 1 0 8 8 8 " / > < d 2 : a n y T y p e   z : R e f = " i 1 0 8 9 3 " / > < d 2 : a n y T y p e   z : R e f = " i 1 0 8 9 8 " / > < d 2 : a n y T y p e   z : R e f = " i 1 0 9 0 3 " / > < d 2 : a n y T y p e   z : R e f = " i 1 0 9 0 8 " / > < d 2 : a n y T y p e   z : R e f = " i 1 0 9 1 3 " / > < d 2 : a n y T y p e   z : R e f = " i 1 0 9 1 8 " / > < d 2 : a n y T y p e   z : R e f = " i 1 0 9 2 3 " / > < d 2 : a n y T y p e   z : R e f = " i 1 0 9 2 8 " / > < d 2 : a n y T y p e   z : R e f = " i 1 0 9 3 3 " / > < d 2 : a n y T y p e   z : R e f = " i 1 0 9 3 8 " / > < d 2 : a n y T y p e   z : R e f = " i 1 0 9 4 3 " / > < d 2 : a n y T y p e   z : R e f = " i 1 0 9 4 8 " / > < d 2 : a n y T y p e   z : R e f = " i 1 0 9 5 3 " / > < d 2 : a n y T y p e   z : R e f = " i 1 0 9 5 8 " / > < d 2 : a n y T y p e   z : R e f = " i 1 0 9 6 3 " / > < d 2 : a n y T y p e   z : R e f = " i 1 0 9 6 8 " / > < d 2 : a n y T y p e   z : R e f = " i 1 0 9 7 3 " / > < d 2 : a n y T y p e   z : R e f = " i 1 0 9 7 8 " / > < d 2 : a n y T y p e   z : R e f = " i 1 0 9 8 3 " / > < d 2 : a n y T y p e   z : R e f = " i 1 0 9 8 8 " / > < d 2 : a n y T y p e   z : R e f = " i 1 0 9 9 3 " / > < d 2 : a n y T y p e   z : R e f = " i 1 0 9 9 8 " / > < d 2 : a n y T y p e   z : R e f = " i 1 1 0 0 3 " / > < d 2 : a n y T y p e   z : R e f = " i 1 1 0 0 8 " / > < d 2 : a n y T y p e   z : R e f = " i 1 1 0 1 3 " / > < d 2 : a n y T y p e   z : R e f = " i 1 1 0 1 8 " / > < d 2 : a n y T y p e   z : R e f = " i 1 1 0 2 3 " / > < d 2 : a n y T y p e   z : R e f = " i 1 1 0 2 8 " / > < d 2 : a n y T y p e   z : R e f = " i 1 1 0 3 3 " / > < d 2 : a n y T y p e   z : R e f = " i 1 1 0 3 8 " / > < d 2 : a n y T y p e   z : R e f = " i 1 1 0 4 3 " / > < d 2 : a n y T y p e   z : R e f = " i 1 1 0 4 8 " / > < d 2 : a n y T y p e   z : R e f = " i 1 1 0 5 3 " / > < d 2 : a n y T y p e   z : R e f = " i 1 1 0 5 8 " / > < d 2 : a n y T y p e   z : R e f = " i 1 1 0 6 3 " / > < d 2 : a n y T y p e   z : R e f = " i 1 1 0 6 8 " / > < d 2 : a n y T y p e   z : R e f = " i 1 1 0 7 3 " / > < d 2 : a n y T y p e   z : R e f = " i 1 1 0 7 8 " / > < d 2 : a n y T y p e   z : R e f = " i 1 1 0 8 3 " / > < d 2 : a n y T y p e   z : R e f = " i 1 1 0 8 8 " / > < d 2 : a n y T y p e   z : R e f = " i 1 1 0 9 3 " / > < d 2 : a n y T y p e   z : R e f = " i 1 1 0 9 8 " / > < d 2 : a n y T y p e   z : R e f = " i 1 1 1 0 3 " / > < d 2 : a n y T y p e   z : R e f = " i 1 1 1 0 8 " / > < d 2 : a n y T y p e   z : R e f = " i 1 1 1 1 3 " / > < d 2 : a n y T y p e   z : R e f = " i 1 1 1 1 8 " / > < d 2 : a n y T y p e   z : R e f = " i 1 1 1 2 3 " / > < d 2 : a n y T y p e   z : R e f = " i 1 1 1 2 8 " / > < d 2 : a n y T y p e   z : R e f = " i 1 1 1 3 3 " / > < d 2 : a n y T y p e   z : R e f = " i 1 1 1 3 8 " / > < d 2 : a n y T y p e   z : R e f = " i 1 1 1 4 3 " / > < d 2 : a n y T y p e   z : R e f = " i 1 1 1 4 8 " / > < d 2 : a n y T y p e   z : R e f = " i 1 1 1 5 3 " / > < d 2 : a n y T y p e   z : R e f = " i 1 1 1 5 8 " / > < d 2 : a n y T y p e   z : R e f = " i 1 1 1 6 3 " / > < d 2 : a n y T y p e   z : R e f = " i 1 1 1 6 8 " / > < d 2 : a n y T y p e   z : R e f = " i 1 1 1 7 3 " / > < d 2 : a n y T y p e   z : R e f = " i 1 1 1 7 8 " / > < d 2 : a n y T y p e   z : R e f = " i 1 1 1 8 3 " / > < d 2 : a n y T y p e   z : R e f = " i 1 1 1 8 8 " / > < d 2 : a n y T y p e   z : R e f = " i 1 1 1 9 3 " / > < d 2 : a n y T y p e   z : R e f = " i 1 1 1 9 8 " / > < d 2 : a n y T y p e   z : R e f = " i 1 1 2 0 3 " / > < d 2 : a n y T y p e   z : R e f = " i 1 1 2 0 8 " / > < d 2 : a n y T y p e   z : R e f = " i 1 1 2 1 3 " / > < d 2 : a n y T y p e   z : R e f = " i 1 1 2 1 8 " / > < d 2 : a n y T y p e   z : R e f = " i 1 1 2 2 3 " / > < d 2 : a n y T y p e   z : R e f = " i 1 1 2 2 8 " / > < d 2 : a n y T y p e   z : R e f = " i 1 1 2 3 3 " / > < d 2 : a n y T y p e   z : R e f = " i 1 1 2 3 8 " / > < d 2 : a n y T y p e   z : R e f = " i 1 1 2 4 3 " / > < d 2 : a n y T y p e   z : R e f = " i 1 1 2 4 8 " / > < d 2 : a n y T y p e   z : R e f = " i 1 1 2 5 3 " / > < d 2 : a n y T y p e   z : R e f = " i 1 1 2 5 8 " / > < d 2 : a n y T y p e   z : R e f = " i 1 1 2 6 3 " / > < d 2 : a n y T y p e   z : R e f = " i 1 1 2 6 8 " / > < d 2 : a n y T y p e   z : R e f = " i 1 1 2 7 3 " / > < d 2 : a n y T y p e   z : R e f = " i 1 1 2 7 8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2 8 4 "   i : t y p e = " d 1 p 1 : V a r i a b l e " > < d 1 p 1 : N a m e > C O N S T R U C T I O N & a m p ; 3 2 ; Q 1 5 & a m p ; 3 2 ; & a m p ; 4 7 ; & a m p ; 3 2 ; I N F O & a m p ; 3 2 ; F I C H I E R & a m p ; 3 2 ; C & a m p ; 4 6 ; & a m p ; 3 2 ; P o s t a l < / d 1 p 1 : N a m e > < d 1 p 1 : O b j e c t T y p e > V a r i a b l e < / d 1 p 1 : O b j e c t T y p e > < d 1 p 1 : P a r e n t   z : R e f = " i 9 5 " / > < d 1 p 1 : U U I D > a 0 4 d 3 d d 8 - 7 b 7 f - 4 c e 0 - 8 7 b 5 - f a 7 f d e 6 9 5 4 8 d < / d 1 p 1 : U U I D > < d 1 p 1 : _ p r o p e r t i e s   z : I d = " i 1 1 2 8 5 "   i : t y p e = " d 1 p 1 : M D M P r o p e r t i e s " > < d 1 p 1 : P a r e n t   z : R e f = " i 1 1 2 8 4 " / > < d 1 p 1 : U U I D > e 9 b 8 8 f f 6 - 7 e 5 c - 4 8 a 9 - b 0 f b - 6 1 5 6 b 4 d b 2 2 3 3 < / d 1 p 1 : U U I D > < d 1 p 1 : _ e l e m e n t s > < d 2 : a n y T y p e   z : I d = " i 1 1 2 8 6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1 2 8 4 " / > < d 1 p 1 : U U I D > e b 1 4 e 4 2 6 - 4 7 7 3 - 4 b 6 4 - b 1 a 1 - 8 0 8 d 3 8 f 1 a e f 9 < / d 1 p 1 : U U I D > < d 1 p 1 : C o n t a i n e r   z : R e f = " i 1 1 2 8 5 " / > < d 1 p 1 : V a l u e   i : t y p e = " d 1 : s t r i n g " > ' T 1 9 ' ! 1 : 2 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8 7 " > < d 1 p 1 : U U I D > e 2 f 3 3 8 a a - c d 3 c - 4 5 4 c - b 8 f c - 5 f 4 8 a 7 f d e 3 9 5 < / d 1 p 1 : U U I D > < d 1 p 1 : _ e l e m e n t s > < d 2 : a n y T y p e   z : R e f = " i 1 1 2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2 8 8 "   i : t y p e = " d 1 p 1 : L a b e l " > < d 1 p 1 : P a r e n t   z : R e f = " i 1 1 2 8 4 " / > < d 1 p 1 : U U I D > b 1 4 d 5 0 b b - 1 c 2 0 - 4 1 7 d - 8 e 4 7 - 2 c d 0 b 3 f 4 d 8 0 6 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 C O N S T R U C T I O N   Q 1 5   /   I N F O   F I C H I E R   C .   P o s t a l 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2 8 9 "   i : t y p e = " d 1 p 1 : E l e m e n t s " > < d 1 p 1 : P a r e n t   z : R e f = " i 1 1 2 8 4 " / > < d 1 p 1 : U U I D > c a 1 5 7 8 7 b - 5 4 6 4 - 4 9 b 7 - b 0 9 1 - f 7 c b 3 5 9 3 2 9 2 e < / d 1 p 1 : U U I D > < d 1 p 1 : _ e l e m e n t s > < d 2 : a n y T y p e   z : I d = " i 1 1 2 9 0 "   i : t y p e = " d 1 p 1 : E l e m e n t " > < d 1 p 1 : N a m e > B A S E < / d 1 p 1 : N a m e > < d 1 p 1 : O b j e c t T y p e > E l e m e n t < / d 1 p 1 : O b j e c t T y p e > < d 1 p 1 : P a r e n t   z : R e f = " i 1 1 2 8 4 " / > < d 1 p 1 : U U I D > b 9 b 8 4 d f d - 6 b 5 c - 4 c 9 4 - a b 6 5 - 3 f 1 5 8 3 4 e 1 a f 4 < / d 1 p 1 : U U I D > < d 1 p 1 : _ p r o p e r t i e s   z : I d = " i 1 1 2 9 1 "   i : t y p e = " d 1 p 1 : M D M P r o p e r t i e s " > < d 1 p 1 : P a r e n t   z : R e f = " i 1 1 2 9 0 " / > < d 1 p 1 : U U I D > f 3 3 4 e 3 2 e - 5 6 2 0 - 4 a 8 f - 9 9 9 a - b a a 3 f c 3 7 a a 1 6 < / d 1 p 1 : U U I D > < d 1 p 1 : _ e l e m e n t s > < d 2 : a n y T y p e   z : I d = " i 1 1 2 9 2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1 2 9 0 " / > < d 1 p 1 : U U I D > d 0 1 2 5 9 7 e - 9 9 8 2 - 4 3 9 0 - b d c 8 - a 1 b 6 d 5 1 3 5 e 1 1 < / d 1 p 1 : U U I D > < d 1 p 1 : C o n t a i n e r   z : R e f = " i 1 1 2 9 1 " / > < d 1 p 1 : V a l u e   i : t y p e = " d 1 : s t r i n g " > ' T 1 9 ' ! B : B 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9 3 " > < d 1 p 1 : U U I D > b c 2 2 d 1 2 5 - b e 5 9 - 4 e 3 8 - 9 a 9 4 - 7 2 b c 7 9 b c e 8 a a < / d 1 p 1 : U U I D > < d 1 p 1 : _ e l e m e n t s > < d 2 : a n y T y p e   z : R e f = " i 1 1 2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2 8 9 " / > < d 1 p 1 : _ l a b e l s > < d 2 : K e y V a l u e O f s t r i n g a n y T y p e > < d 2 : K e y > L a b e l < / d 2 : K e y > < d 2 : V a l u e   z : I d = " i 1 1 2 9 4 "   i : t y p e = " d 1 p 1 : L a b e l " > < d 1 p 1 : P a r e n t   z : R e f = " i 1 1 2 9 0 " / > < d 1 p 1 : U U I D > 0 8 5 e 8 5 0 9 - 6 3 b 6 - 4 8 1 e - b 4 e c - a 4 4 a 8 c 1 5 b b 1 0 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2 9 5 "   i : t y p e = " d 1 p 1 : E l e m e n t " > < d 1 p 1 : N a m e > S T & a m p ; 3 2 ; M o b i l i t & a m p ; 2 3 3 ; & a m p ; 3 2 ; g & a m p ; 2 3 3 ; o g r a p h i q u e < / d 1 p 1 : N a m e > < d 1 p 1 : O b j e c t T y p e > E l e m e n t < / d 1 p 1 : O b j e c t T y p e > < d 1 p 1 : P a r e n t   z : R e f = " i 1 1 2 8 4 " / > < d 1 p 1 : U U I D > d 6 f 9 9 c e 3 - b a c c - 4 e a 4 - a 8 9 e - 0 e 0 9 8 8 2 0 5 4 0 f < / d 1 p 1 : U U I D > < d 1 p 1 : _ p r o p e r t i e s   z : I d = " i 1 1 2 9 6 "   i : t y p e = " d 1 p 1 : M D M P r o p e r t i e s " > < d 1 p 1 : P a r e n t   z : R e f = " i 1 1 2 9 5 " / > < d 1 p 1 : U U I D > 8 3 8 6 4 f 6 5 - b 3 e 8 - 4 0 a 2 - 9 e 6 4 - 6 7 8 3 3 b 2 c 5 b b 9 < / d 1 p 1 : U U I D > < d 1 p 1 : _ e l e m e n t s > < d 2 : a n y T y p e   z : I d = " i 1 1 2 9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1 2 9 5 " / > < d 1 p 1 : U U I D > 4 3 e 4 d 0 3 8 - 7 9 0 2 - 4 6 1 e - b 3 a 0 - f c c 0 d 5 5 4 6 9 5 7 < / d 1 p 1 : U U I D > < d 1 p 1 : C o n t a i n e r   z : R e f = " i 1 1 2 9 6 " / > < d 1 p 1 : V a l u e   i : t y p e = " d 1 : s t r i n g " > ' T 1 9 ' ! C : C 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2 9 8 " > < d 1 p 1 : U U I D > 4 f d 1 6 c 3 3 - 5 8 c 1 - 4 6 8 3 - b f 0 d - 8 1 d f a 9 e 7 d d 9 1 < / d 1 p 1 : U U I D > < d 1 p 1 : _ e l e m e n t s > < d 2 : a n y T y p e   z : R e f = " i 1 1 2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2 8 9 " / > < d 1 p 1 : _ l a b e l s > < d 2 : K e y V a l u e O f s t r i n g a n y T y p e > < d 2 : K e y > L a b e l < / d 2 : K e y > < d 2 : V a l u e   z : I d = " i 1 1 2 9 9 "   i : t y p e = " d 1 p 1 : L a b e l " > < d 1 p 1 : P a r e n t   z : R e f = " i 1 1 2 9 5 " / > < d 1 p 1 : U U I D > c 4 b 4 4 8 a 1 - 5 9 2 b - 4 5 e b - 9 9 7 c - a 4 d f 1 b a b 7 d 4 8 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 M o b i l i t �   g � o g r a p h i q u e 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0 0 "   i : t y p e = " d 1 p 1 : E l e m e n t " > < d 1 p 1 : N a m e > S T & a m p ; 3 2 ; M & a m p ; 2 3 4 ; m e & a m p ; 3 2 ; D & a m p ; 2 3 3 ; p a r t e m e n t < / d 1 p 1 : N a m e > < d 1 p 1 : O b j e c t T y p e > E l e m e n t < / d 1 p 1 : O b j e c t T y p e > < d 1 p 1 : P a r e n t   z : R e f = " i 1 1 2 8 4 " / > < d 1 p 1 : U U I D > d 0 d a c f 0 6 - f 4 f 0 - 4 7 8 8 - b a f 1 - d 6 e b a 8 e 4 0 2 8 1 < / d 1 p 1 : U U I D > < d 1 p 1 : _ p r o p e r t i e s   z : I d = " i 1 1 3 0 1 "   i : t y p e = " d 1 p 1 : M D M P r o p e r t i e s " > < d 1 p 1 : P a r e n t   z : R e f = " i 1 1 3 0 0 " / > < d 1 p 1 : U U I D > f 4 0 9 5 6 b d - 8 b 2 0 - 4 6 b c - a 9 e 4 - 8 e e b a 4 4 3 d e 1 1 < / d 1 p 1 : U U I D > < d 1 p 1 : _ e l e m e n t s > < d 2 : a n y T y p e   z : I d = " i 1 1 3 0 2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1 3 0 0 " / > < d 1 p 1 : U U I D > 2 5 8 9 8 3 f 7 - 5 a f d - 4 f 8 e - 9 2 b 4 - 5 1 b 1 4 f 7 a 9 d 5 5 < / d 1 p 1 : U U I D > < d 1 p 1 : C o n t a i n e r   z : R e f = " i 1 1 3 0 1 " / > < d 1 p 1 : V a l u e   i : t y p e = " d 1 : s t r i n g " > ' T 1 9 ' ! D : D 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0 3 " > < d 1 p 1 : U U I D > 4 2 1 8 c 4 f 6 - 0 8 1 c - 4 7 d 4 - a f 6 4 - f 1 3 f c 9 1 9 f d 3 8 < / d 1 p 1 : U U I D > < d 1 p 1 : _ e l e m e n t s > < d 2 : a n y T y p e   z : R e f = " i 1 1 3 0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2 8 9 " / > < d 1 p 1 : _ l a b e l s > < d 2 : K e y V a l u e O f s t r i n g a n y T y p e > < d 2 : K e y > L a b e l < / d 2 : K e y > < d 2 : V a l u e   z : I d = " i 1 1 3 0 4 "   i : t y p e = " d 1 p 1 : L a b e l " > < d 1 p 1 : P a r e n t   z : R e f = " i 1 1 3 0 0 " / > < d 1 p 1 : U U I D > 7 0 2 f 4 a 0 1 - f 0 0 6 - 4 5 8 4 - 9 2 d 9 - 1 0 e 8 a 6 7 2 f e 2 3 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 M � m e   D � p a r t e m e n t 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0 5 "   i : t y p e = " d 1 p 1 : E l e m e n t " > < d 1 p 1 : N a m e > N o & a m p ; 3 2 ; r e p & a m p ; 4 6 ; < / d 1 p 1 : N a m e > < d 1 p 1 : O b j e c t T y p e > E l e m e n t < / d 1 p 1 : O b j e c t T y p e > < d 1 p 1 : P a r e n t   z : R e f = " i 1 1 2 8 4 " / > < d 1 p 1 : U U I D > 9 0 6 4 3 d 9 e - 7 9 f f - 4 e 6 7 - a a a f - e e 8 a 6 9 b 2 5 8 0 6 < / d 1 p 1 : U U I D > < d 1 p 1 : _ p r o p e r t i e s   z : I d = " i 1 1 3 0 6 "   i : t y p e = " d 1 p 1 : M D M P r o p e r t i e s " > < d 1 p 1 : P a r e n t   z : R e f = " i 1 1 3 0 5 " / > < d 1 p 1 : U U I D > e 8 c c 1 c a 0 - 9 3 8 9 - 4 9 3 b - a e 4 c - c 2 1 9 b 0 3 7 e d 7 8 < / d 1 p 1 : U U I D > < d 1 p 1 : _ e l e m e n t s > < d 2 : a n y T y p e   z : I d = " i 1 1 3 0 7 "   i : t y p e = " d 1 p 1 : M D M P r o p e r t y " > < d 1 p 1 : N a m e > _ & a m p ; 3 9 ; & a m p ; 9 1 ; T r i s & a m p ; 3 2 ; & a m p ; 2 2 4 ; & a m p ; 3 2 ; j o u r & a m p ; 3 2 ; c o m p l e t & a m p ; 3 2 ; 2 & a m p ; 4 6 ; x l s & a m p ; 9 3 ; T 1 9 & a m p ; 3 9 ; < / d 1 p 1 : N a m e > < d 1 p 1 : P a r e n t   z : R e f = " i 1 1 3 0 5 " / > < d 1 p 1 : U U I D > e b 4 8 4 1 c 1 - 6 1 e 9 - 4 a 9 0 - 8 0 6 2 - 6 b 5 0 0 b 6 5 5 e 8 d < / d 1 p 1 : U U I D > < d 1 p 1 : C o n t a i n e r   z : R e f = " i 1 1 3 0 6 " / > < d 1 p 1 : V a l u e   i : t y p e = " d 1 : s t r i n g " > ' T 1 9 ' ! E : E 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0 8 " > < d 1 p 1 : U U I D > f 1 4 1 1 2 e f - 2 9 0 3 - 4 c 8 9 - 8 8 3 c - 8 7 b 0 f 8 5 8 2 1 d 6 < / d 1 p 1 : U U I D > < d 1 p 1 : _ e l e m e n t s > < d 2 : a n y T y p e   z : R e f = " i 1 1 3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2 8 9 " / > < d 1 p 1 : _ l a b e l s > < d 2 : K e y V a l u e O f s t r i n g a n y T y p e > < d 2 : K e y > L a b e l < / d 2 : K e y > < d 2 : V a l u e   z : I d = " i 1 1 3 0 9 "   i : t y p e = " d 1 p 1 : L a b e l " > < d 1 p 1 : P a r e n t   z : R e f = " i 1 1 3 0 5 " / > < d 1 p 1 : U U I D > f a 5 6 f 5 f 6 - a 5 1 4 - 4 8 d e - a 5 7 7 - 2 5 6 4 3 2 6 c 7 3 0 7 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1 0 " > < d 1 p 1 : U U I D > 3 3 b f 8 1 3 9 - 8 6 4 f - 4 d 9 1 - 9 c b b - c 2 3 1 5 0 8 2 9 1 6 3 < / d 1 p 1 : U U I D > < d 1 p 1 : _ e l e m e n t s > < d 2 : a n y T y p e   z : R e f = " i 1 1 2 9 0 " / > < d 2 : a n y T y p e   z : R e f = " i 1 1 2 9 5 " / > < d 2 : a n y T y p e   z : R e f = " i 1 1 3 0 0 " / > < d 2 : a n y T y p e   z : R e f = " i 1 1 3 0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3 1 1 "   i : t y p e = " d 1 p 1 : V a r i a b l e " > < d 1 p 1 : N a m e > q 1 6 & a m p ; 3 2 ; Q u e l & a m p ; 3 2 ; e s t & a m p ; 3 2 ; & a m p ; 4 0 ; & a m p ; 2 3 3 ; t a i t & a m p ; 4 1 ; & a m p ; 3 2 ; l e & a m p ; 3 2 ; s e c t e u r & a m p ; 3 2 ; d & a m p ; 3 9 ; a c t i v i t & a m p ; 2 3 3 ; & a m p ; 3 2 ; p r i n c i p a l & a m p ; 3 2 ; d e & a m p ; 3 2 ; v o t r e & a m p ; 3 2 ; e n t r e p r i s e & a m p ; 3 2 ; & a m p ; 6 3 ; < / d 1 p 1 : N a m e > < d 1 p 1 : O b j e c t T y p e > V a r i a b l e < / d 1 p 1 : O b j e c t T y p e > < d 1 p 1 : P a r e n t   z : R e f = " i 9 5 " / > < d 1 p 1 : U U I D > b 4 f 4 7 e 4 9 - e 0 a 2 - 4 b 1 3 - 8 2 0 2 - e d e c 9 2 1 a 4 d 7 3 < / d 1 p 1 : U U I D > < d 1 p 1 : _ p r o p e r t i e s   z : I d = " i 1 1 3 1 2 "   i : t y p e = " d 1 p 1 : M D M P r o p e r t i e s " > < d 1 p 1 : P a r e n t   z : R e f = " i 1 1 3 1 1 " / > < d 1 p 1 : U U I D > d e a 6 2 6 8 3 - d d 7 b - 4 4 8 d - 9 0 6 f - b 9 a 4 9 3 7 3 9 e 5 5 < / d 1 p 1 : U U I D > < d 1 p 1 : _ e l e m e n t s > < d 2 : a n y T y p e   z : I d = " i 1 1 3 1 3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1 1 " / > < d 1 p 1 : U U I D > 8 a e 7 d e 8 6 - 8 e 6 f - 4 1 e 9 - 8 b 7 d - 9 4 1 6 5 2 7 c 6 0 6 4 < / d 1 p 1 : U U I D > < d 1 p 1 : C o n t a i n e r   z : R e f = " i 1 1 3 1 2 " / > < d 1 p 1 : V a l u e   i : t y p e = " d 1 : s t r i n g " > ' T 2 0 ' ! 1 : 2 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1 4 " > < d 1 p 1 : U U I D > 5 8 a a d 8 a 6 - c b e 2 - 4 f 0 2 - 8 c f b - e 5 8 9 8 1 0 f 0 6 a 8 < / d 1 p 1 : U U I D > < d 1 p 1 : _ e l e m e n t s > < d 2 : a n y T y p e   z : R e f = " i 1 1 3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3 1 5 "   i : t y p e = " d 1 p 1 : L a b e l " > < d 1 p 1 : P a r e n t   z : R e f = " i 1 1 3 1 1 " / > < d 1 p 1 : U U I D > 2 2 6 6 d a b 7 - 5 d d 3 - 4 d 2 3 - 8 1 0 7 - 9 e c c 3 f 1 0 e c f 0 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 q 1 6   Q u e l   e s t   ( � t a i t )   l e   s e c t e u r   d ' a c t i v i t �   p r i n c i p a l   d e   v o t r e   e n t r e p r i s e 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3 1 6 "   i : t y p e = " d 1 p 1 : E l e m e n t s " > < d 1 p 1 : P a r e n t   z : R e f = " i 1 1 3 1 1 " / > < d 1 p 1 : U U I D > b b 2 b 8 6 b 8 - 6 a 4 0 - 4 1 f 6 - b 3 5 e - 6 4 c 9 b 0 7 7 2 5 9 c < / d 1 p 1 : U U I D > < d 1 p 1 : _ e l e m e n t s > < d 2 : a n y T y p e   z : I d = " i 1 1 3 1 7 "   i : t y p e = " d 1 p 1 : E l e m e n t " > < d 1 p 1 : N a m e > B A S E < / d 1 p 1 : N a m e > < d 1 p 1 : O b j e c t T y p e > E l e m e n t < / d 1 p 1 : O b j e c t T y p e > < d 1 p 1 : P a r e n t   z : R e f = " i 1 1 3 1 1 " / > < d 1 p 1 : U U I D > e 2 7 3 2 7 d c - 5 3 b f - 4 7 2 1 - a 6 1 9 - 9 e 8 b 1 6 a d c 5 d 9 < / d 1 p 1 : U U I D > < d 1 p 1 : _ p r o p e r t i e s   z : I d = " i 1 1 3 1 8 "   i : t y p e = " d 1 p 1 : M D M P r o p e r t i e s " > < d 1 p 1 : P a r e n t   z : R e f = " i 1 1 3 1 7 " / > < d 1 p 1 : U U I D > f 3 2 d 8 7 2 e - c 0 5 d - 4 4 3 9 - 9 3 1 4 - a 2 d 7 e 5 e 6 e 6 8 2 < / d 1 p 1 : U U I D > < d 1 p 1 : _ e l e m e n t s > < d 2 : a n y T y p e   z : I d = " i 1 1 3 1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1 7 " / > < d 1 p 1 : U U I D > b 5 8 a d 5 b 0 - b 4 e 4 - 4 2 f 0 - 8 c 8 3 - f e f 4 a 1 b 8 7 f f a < / d 1 p 1 : U U I D > < d 1 p 1 : C o n t a i n e r   z : R e f = " i 1 1 3 1 8 " / > < d 1 p 1 : V a l u e   i : t y p e = " d 1 : s t r i n g " > ' T 2 0 ' ! B : B 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2 0 " > < d 1 p 1 : U U I D > a f 7 3 4 4 f b - c 8 f d - 4 5 f 7 - a 0 b 5 - 2 7 5 c d 8 5 8 5 a 2 7 < / d 1 p 1 : U U I D > < d 1 p 1 : _ e l e m e n t s > < d 2 : a n y T y p e   z : R e f = " i 1 1 3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2 1 "   i : t y p e = " d 1 p 1 : L a b e l " > < d 1 p 1 : P a r e n t   z : R e f = " i 1 1 3 1 7 " / > < d 1 p 1 : U U I D > d 6 5 4 7 c c 1 - b c d 9 - 4 b 7 d - 8 e d 8 - 3 6 1 5 1 a c c 6 0 f d 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3 2 2 "   i : t y p e = " d 1 p 1 : E l e m e n t " > < d 1 p 1 : N a m e > S T & a m p ; 3 2 ; A g r i c u l t u r e < / d 1 p 1 : N a m e > < d 1 p 1 : O b j e c t T y p e > E l e m e n t < / d 1 p 1 : O b j e c t T y p e > < d 1 p 1 : P a r e n t   z : R e f = " i 1 1 3 1 1 " / > < d 1 p 1 : U U I D > e 1 f e e 4 4 5 - 7 b 9 7 - 4 4 7 f - 8 e 7 9 - c b 2 3 5 5 d a 7 3 b c < / d 1 p 1 : U U I D > < d 1 p 1 : _ p r o p e r t i e s   z : I d = " i 1 1 3 2 3 "   i : t y p e = " d 1 p 1 : M D M P r o p e r t i e s " > < d 1 p 1 : P a r e n t   z : R e f = " i 1 1 3 2 2 " / > < d 1 p 1 : U U I D > a a 6 0 9 f 9 8 - 5 e 1 0 - 4 9 c 7 - 9 f 5 3 - d 4 1 a b 1 f 8 9 c d a < / d 1 p 1 : U U I D > < d 1 p 1 : _ e l e m e n t s > < d 2 : a n y T y p e   z : I d = " i 1 1 3 2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2 2 " / > < d 1 p 1 : U U I D > 0 c e 2 0 6 8 e - e 4 0 2 - 4 1 5 e - 9 8 7 1 - 3 6 6 4 b 6 e 5 7 f 4 2 < / d 1 p 1 : U U I D > < d 1 p 1 : C o n t a i n e r   z : R e f = " i 1 1 3 2 3 " / > < d 1 p 1 : V a l u e   i : t y p e = " d 1 : s t r i n g " > ' T 2 0 ' ! C : C 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2 5 " > < d 1 p 1 : U U I D > c 8 0 3 d 9 f 2 - 7 c f d - 4 2 7 1 - 9 5 9 1 - 3 5 d a 3 b 3 9 5 a 7 1 < / d 1 p 1 : U U I D > < d 1 p 1 : _ e l e m e n t s > < d 2 : a n y T y p e   z : R e f = " i 1 1 3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2 6 "   i : t y p e = " d 1 p 1 : L a b e l " > < d 1 p 1 : P a r e n t   z : R e f = " i 1 1 3 2 2 " / > < d 1 p 1 : U U I D > c 4 3 0 9 1 8 3 - e d a d - 4 5 0 9 - 8 d e 2 - c c 7 c a c b 2 6 1 5 5 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 A g r i c u l t u r e 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2 7 "   i : t y p e = " d 1 p 1 : E l e m e n t " > < d 1 p 1 : N a m e > S T & a m p ; 3 2 ; I n d u s t r i e < / d 1 p 1 : N a m e > < d 1 p 1 : O b j e c t T y p e > E l e m e n t < / d 1 p 1 : O b j e c t T y p e > < d 1 p 1 : P a r e n t   z : R e f = " i 1 1 3 1 1 " / > < d 1 p 1 : U U I D > 2 b a d 4 0 e 9 - 0 7 2 0 - 4 2 0 6 - 8 1 7 5 - 7 7 a 1 f 7 e 3 d c 3 0 < / d 1 p 1 : U U I D > < d 1 p 1 : _ p r o p e r t i e s   z : I d = " i 1 1 3 2 8 "   i : t y p e = " d 1 p 1 : M D M P r o p e r t i e s " > < d 1 p 1 : P a r e n t   z : R e f = " i 1 1 3 2 7 " / > < d 1 p 1 : U U I D > b d 9 e 0 6 1 9 - 5 b 4 7 - 4 5 a 1 - b 3 2 f - 5 1 5 d b a 4 c 7 2 6 0 < / d 1 p 1 : U U I D > < d 1 p 1 : _ e l e m e n t s > < d 2 : a n y T y p e   z : I d = " i 1 1 3 2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2 7 " / > < d 1 p 1 : U U I D > 2 b 5 9 c 1 3 7 - b 6 e 8 - 4 c 2 f - 8 1 5 3 - e 7 6 2 c 2 3 d 7 a a e < / d 1 p 1 : U U I D > < d 1 p 1 : C o n t a i n e r   z : R e f = " i 1 1 3 2 8 " / > < d 1 p 1 : V a l u e   i : t y p e = " d 1 : s t r i n g " > ' T 2 0 ' ! D : D 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3 0 " > < d 1 p 1 : U U I D > 0 e f 8 7 7 f 2 - 3 a 8 8 - 4 6 c 0 - b 6 9 d - b a 7 2 1 b 0 4 f e 6 b < / d 1 p 1 : U U I D > < d 1 p 1 : _ e l e m e n t s > < d 2 : a n y T y p e   z : R e f = " i 1 1 3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3 1 "   i : t y p e = " d 1 p 1 : L a b e l " > < d 1 p 1 : P a r e n t   z : R e f = " i 1 1 3 2 7 " / > < d 1 p 1 : U U I D > 3 e 4 c c 6 7 e - f 2 2 4 - 4 7 2 0 - b 2 7 9 - c 0 6 c 3 4 0 6 d 5 5 0 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 I n d u s t r i e 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3 2 "   i : t y p e = " d 1 p 1 : E l e m e n t " > < d 1 p 1 : N a m e > S T & a m p ; 3 2 ; B T P & a m p ; 3 2 ; C o n s t r u c t i o n < / d 1 p 1 : N a m e > < d 1 p 1 : O b j e c t T y p e > E l e m e n t < / d 1 p 1 : O b j e c t T y p e > < d 1 p 1 : P a r e n t   z : R e f = " i 1 1 3 1 1 " / > < d 1 p 1 : U U I D > 9 5 3 1 d 2 5 a - 4 4 1 f - 4 4 e a - a 6 7 5 - 0 f 3 7 a 2 b 4 b 0 3 a < / d 1 p 1 : U U I D > < d 1 p 1 : _ p r o p e r t i e s   z : I d = " i 1 1 3 3 3 "   i : t y p e = " d 1 p 1 : M D M P r o p e r t i e s " > < d 1 p 1 : P a r e n t   z : R e f = " i 1 1 3 3 2 " / > < d 1 p 1 : U U I D > 1 e d f 7 2 f d - 6 2 6 0 - 4 2 4 9 - 8 f d 3 - 1 5 4 5 4 f 2 0 9 6 3 1 < / d 1 p 1 : U U I D > < d 1 p 1 : _ e l e m e n t s > < d 2 : a n y T y p e   z : I d = " i 1 1 3 3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3 2 " / > < d 1 p 1 : U U I D > 5 5 4 b 9 b f 5 - 8 a 8 c - 4 b c a - 8 c e 9 - f 9 2 5 7 7 3 2 7 e 6 3 < / d 1 p 1 : U U I D > < d 1 p 1 : C o n t a i n e r   z : R e f = " i 1 1 3 3 3 " / > < d 1 p 1 : V a l u e   i : t y p e = " d 1 : s t r i n g " > ' T 2 0 ' ! E : E 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3 5 " > < d 1 p 1 : U U I D > 3 9 5 7 6 e 6 3 - c 5 8 6 - 4 e 0 5 - 8 2 0 5 - 6 1 9 8 d 8 3 1 9 0 3 0 < / d 1 p 1 : U U I D > < d 1 p 1 : _ e l e m e n t s > < d 2 : a n y T y p e   z : R e f = " i 1 1 3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3 6 "   i : t y p e = " d 1 p 1 : L a b e l " > < d 1 p 1 : P a r e n t   z : R e f = " i 1 1 3 3 2 " / > < d 1 p 1 : U U I D > 6 0 e 5 a 6 4 6 - 3 1 1 5 - 4 3 5 6 - 8 6 9 f - c d 6 8 5 7 2 7 f 8 0 c 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 B T P   C o n s t r u c t i o n 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3 7 "   i : t y p e = " d 1 p 1 : E l e m e n t " > < d 1 p 1 : N a m e > S T & a m p ; 3 2 ; C o m m e r c e & a m p ; 3 2 ; h & a m p ; 2 4 4 ; t e l l e r i e < / d 1 p 1 : N a m e > < d 1 p 1 : O b j e c t T y p e > E l e m e n t < / d 1 p 1 : O b j e c t T y p e > < d 1 p 1 : P a r e n t   z : R e f = " i 1 1 3 1 1 " / > < d 1 p 1 : U U I D > 9 3 b 7 c 0 8 6 - 4 d 8 1 - 4 a d 9 - a e 4 3 - f 9 0 d 4 9 2 0 8 4 b e < / d 1 p 1 : U U I D > < d 1 p 1 : _ p r o p e r t i e s   z : I d = " i 1 1 3 3 8 "   i : t y p e = " d 1 p 1 : M D M P r o p e r t i e s " > < d 1 p 1 : P a r e n t   z : R e f = " i 1 1 3 3 7 " / > < d 1 p 1 : U U I D > 4 f 2 6 5 2 d 0 - 4 b 3 1 - 4 e b f - 9 4 e 4 - d 5 1 6 7 4 3 c 6 6 0 4 < / d 1 p 1 : U U I D > < d 1 p 1 : _ e l e m e n t s > < d 2 : a n y T y p e   z : I d = " i 1 1 3 3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3 7 " / > < d 1 p 1 : U U I D > f 4 1 7 d 4 2 e - d d 9 e - 4 a 3 a - a 2 4 3 - 7 4 e 4 7 8 2 9 a 1 2 c < / d 1 p 1 : U U I D > < d 1 p 1 : C o n t a i n e r   z : R e f = " i 1 1 3 3 8 " / > < d 1 p 1 : V a l u e   i : t y p e = " d 1 : s t r i n g " > ' T 2 0 ' ! F : F 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4 0 " > < d 1 p 1 : U U I D > 8 5 0 d 8 3 6 6 - 3 7 2 e - 4 d 9 d - 9 d 0 a - 9 6 e b 3 2 b 7 d 3 3 4 < / d 1 p 1 : U U I D > < d 1 p 1 : _ e l e m e n t s > < d 2 : a n y T y p e   z : R e f = " i 1 1 3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4 1 "   i : t y p e = " d 1 p 1 : L a b e l " > < d 1 p 1 : P a r e n t   z : R e f = " i 1 1 3 3 7 " / > < d 1 p 1 : U U I D > 4 e 6 6 8 3 5 9 - c 2 6 4 - 4 e 0 3 - 9 8 9 7 - a d 0 a e 4 7 f 7 c a 4 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 C o m m e r c e   h � t e l l e r i e 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4 2 "   i : t y p e = " d 1 p 1 : E l e m e n t " > < d 1 p 1 : N a m e > S T & a m p ; 3 2 ; S e r v i c e < / d 1 p 1 : N a m e > < d 1 p 1 : O b j e c t T y p e > E l e m e n t < / d 1 p 1 : O b j e c t T y p e > < d 1 p 1 : P a r e n t   z : R e f = " i 1 1 3 1 1 " / > < d 1 p 1 : U U I D > 9 2 4 f 9 4 1 a - 8 2 8 8 - 4 1 7 b - b 5 e f - e f 1 3 e b 6 9 a 4 3 2 < / d 1 p 1 : U U I D > < d 1 p 1 : _ p r o p e r t i e s   z : I d = " i 1 1 3 4 3 "   i : t y p e = " d 1 p 1 : M D M P r o p e r t i e s " > < d 1 p 1 : P a r e n t   z : R e f = " i 1 1 3 4 2 " / > < d 1 p 1 : U U I D > 5 0 2 9 b d 1 2 - c 9 b e - 4 b 5 a - b 6 c c - 5 3 d 3 4 e 9 6 d a 0 2 < / d 1 p 1 : U U I D > < d 1 p 1 : _ e l e m e n t s > < d 2 : a n y T y p e   z : I d = " i 1 1 3 4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4 2 " / > < d 1 p 1 : U U I D > 1 1 d b 9 8 2 6 - 4 a 1 2 - 4 e 5 1 - b 7 b 7 - 0 0 8 6 d 1 7 7 4 9 6 a < / d 1 p 1 : U U I D > < d 1 p 1 : C o n t a i n e r   z : R e f = " i 1 1 3 4 3 " / > < d 1 p 1 : V a l u e   i : t y p e = " d 1 : s t r i n g " > ' T 2 0 ' ! G : G 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4 5 " > < d 1 p 1 : U U I D > e f b 8 a 2 0 5 - 0 0 2 0 - 4 1 c 2 - b d 1 b - a 4 e f 1 7 4 5 3 2 1 f < / d 1 p 1 : U U I D > < d 1 p 1 : _ e l e m e n t s > < d 2 : a n y T y p e   z : R e f = " i 1 1 3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4 6 "   i : t y p e = " d 1 p 1 : L a b e l " > < d 1 p 1 : P a r e n t   z : R e f = " i 1 1 3 4 2 " / > < d 1 p 1 : U U I D > 6 f e e a 0 f 6 - 4 0 a 5 - 4 8 9 c - a a 5 3 - 5 5 c c 9 c d 0 d 3 4 6 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 S e r v i c e 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4 7 "   i : t y p e = " d 1 p 1 : E l e m e n t " > < d 1 p 1 : N a m e > A g r i c u l t u r e & a m p ; 4 4 ; & a m p ; 3 2 ; s y l v i c u l t u r e & a m p ; 3 2 ; e t & a m p ; 3 2 ; p & a m p ; 2 3 4 ; c h e < / d 1 p 1 : N a m e > < d 1 p 1 : O b j e c t T y p e > E l e m e n t < / d 1 p 1 : O b j e c t T y p e > < d 1 p 1 : P a r e n t   z : R e f = " i 1 1 3 1 1 " / > < d 1 p 1 : U U I D > 4 5 f d 3 4 9 1 - e c 9 c - 4 7 d a - b e 4 f - d 2 5 f 7 e 3 2 1 8 0 2 < / d 1 p 1 : U U I D > < d 1 p 1 : _ p r o p e r t i e s   z : I d = " i 1 1 3 4 8 "   i : t y p e = " d 1 p 1 : M D M P r o p e r t i e s " > < d 1 p 1 : P a r e n t   z : R e f = " i 1 1 3 4 7 " / > < d 1 p 1 : U U I D > e c 2 1 7 c 0 a - 7 8 1 6 - 4 b 6 9 - 8 9 d 4 - f c 3 f d 9 2 d a e 5 a < / d 1 p 1 : U U I D > < d 1 p 1 : _ e l e m e n t s > < d 2 : a n y T y p e   z : I d = " i 1 1 3 4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4 7 " / > < d 1 p 1 : U U I D > 3 9 b 1 0 d 7 3 - c 9 5 6 - 4 a d 2 - a 5 1 f - 5 3 a 5 d 5 3 b c 1 c 1 < / d 1 p 1 : U U I D > < d 1 p 1 : C o n t a i n e r   z : R e f = " i 1 1 3 4 8 " / > < d 1 p 1 : V a l u e   i : t y p e = " d 1 : s t r i n g " > ' T 2 0 ' ! H : H 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5 0 " > < d 1 p 1 : U U I D > c b 2 d a f 5 f - f 1 9 e - 4 b e 8 - 9 f 8 a - 6 7 4 9 f 6 0 1 f a 3 c < / d 1 p 1 : U U I D > < d 1 p 1 : _ e l e m e n t s > < d 2 : a n y T y p e   z : R e f = " i 1 1 3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5 1 "   i : t y p e = " d 1 p 1 : L a b e l " > < d 1 p 1 : P a r e n t   z : R e f = " i 1 1 3 4 7 " / > < d 1 p 1 : U U I D > b 4 2 a 0 3 e 5 - 3 e e e - 4 3 a 7 - a f 9 b - 7 7 c d 9 f a 8 7 9 3 7 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 A g r i c u l t u r e ,   s y l v i c u l t u r e   e t   p � c h e 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5 2 "   i : t y p e = " d 1 p 1 : E l e m e n t " > < d 1 p 1 : N a m e > I n d u s t r i e & a m p ; 3 2 ; e x t r a c t i v e & a m p ; 3 2 ; & a m p ; 4 0 ; m i n e r a i s & a m p ; 4 4 ; & a m p ; 3 2 ; h y d r o c a r b u r e s & a m p ; 4 4 ; & a m p ; 3 2 ; e t c & a m p ; 4 6 ; & a m p ; 4 1 ; < / d 1 p 1 : N a m e > < d 1 p 1 : O b j e c t T y p e > E l e m e n t < / d 1 p 1 : O b j e c t T y p e > < d 1 p 1 : P a r e n t   z : R e f = " i 1 1 3 1 1 " / > < d 1 p 1 : U U I D > 1 6 9 b c 3 d 3 - f 1 3 4 - 4 8 c c - 8 2 0 1 - 8 d d 0 7 8 0 b d 5 9 4 < / d 1 p 1 : U U I D > < d 1 p 1 : _ p r o p e r t i e s   z : I d = " i 1 1 3 5 3 "   i : t y p e = " d 1 p 1 : M D M P r o p e r t i e s " > < d 1 p 1 : P a r e n t   z : R e f = " i 1 1 3 5 2 " / > < d 1 p 1 : U U I D > 3 5 6 c 8 1 e d - 4 e 9 c - 4 0 f 1 - b 9 2 f - 0 6 4 d d 9 5 9 f 3 6 3 < / d 1 p 1 : U U I D > < d 1 p 1 : _ e l e m e n t s > < d 2 : a n y T y p e   z : I d = " i 1 1 3 5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5 2 " / > < d 1 p 1 : U U I D > 3 7 e b 7 9 4 7 - 9 3 8 a - 4 6 9 b - 8 0 0 f - 0 a f 4 8 b 7 7 6 4 0 1 < / d 1 p 1 : U U I D > < d 1 p 1 : C o n t a i n e r   z : R e f = " i 1 1 3 5 3 " / > < d 1 p 1 : V a l u e   i : t y p e = " d 1 : s t r i n g " > ' T 2 0 ' ! I : I 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5 5 " > < d 1 p 1 : U U I D > 7 4 5 1 e f 8 6 - 5 6 a 9 - 4 6 7 b - a e 1 5 - 5 1 8 1 3 d c 6 7 9 1 b < / d 1 p 1 : U U I D > < d 1 p 1 : _ e l e m e n t s > < d 2 : a n y T y p e   z : R e f = " i 1 1 3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5 6 "   i : t y p e = " d 1 p 1 : L a b e l " > < d 1 p 1 : P a r e n t   z : R e f = " i 1 1 3 5 2 " / > < d 1 p 1 : U U I D > b 3 8 6 a 2 c b - 1 d 3 c - 4 4 a f - a 5 2 2 - c f 1 d 3 1 6 e 8 8 c 2 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 I n d u s t r i e   e x t r a c t i v e   ( m i n e r a i s ,   h y d r o c a r b u r e s ,   e t c . ) 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5 7 "   i : t y p e = " d 1 p 1 : E l e m e n t " > < d 1 p 1 : N a m e > I n d u s t r i e s & a m p ; 3 2 ; a l i m e n t a i r e s & a m p ; 4 4 ; & a m p ; 3 2 ; b o i s s o n & a m p ; 4 4 ; & a m p ; 3 2 ; t a b a c < / d 1 p 1 : N a m e > < d 1 p 1 : O b j e c t T y p e > E l e m e n t < / d 1 p 1 : O b j e c t T y p e > < d 1 p 1 : P a r e n t   z : R e f = " i 1 1 3 1 1 " / > < d 1 p 1 : U U I D > 0 8 4 3 5 0 f c - 7 e 5 7 - 4 5 3 7 - 9 7 4 9 - e a 2 6 9 7 2 b d 1 3 1 < / d 1 p 1 : U U I D > < d 1 p 1 : _ p r o p e r t i e s   z : I d = " i 1 1 3 5 8 "   i : t y p e = " d 1 p 1 : M D M P r o p e r t i e s " > < d 1 p 1 : P a r e n t   z : R e f = " i 1 1 3 5 7 " / > < d 1 p 1 : U U I D > 5 d a 1 c 4 f 9 - f 7 6 c - 4 0 7 0 - a 6 6 d - 6 e 2 c 1 3 c d d 8 5 9 < / d 1 p 1 : U U I D > < d 1 p 1 : _ e l e m e n t s > < d 2 : a n y T y p e   z : I d = " i 1 1 3 5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5 7 " / > < d 1 p 1 : U U I D > f d 1 d 5 b 0 1 - 5 b 2 a - 4 9 e 8 - a 1 4 b - d e f b 5 3 9 a b d e d < / d 1 p 1 : U U I D > < d 1 p 1 : C o n t a i n e r   z : R e f = " i 1 1 3 5 8 " / > < d 1 p 1 : V a l u e   i : t y p e = " d 1 : s t r i n g " > ' T 2 0 ' ! J : J 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6 0 " > < d 1 p 1 : U U I D > d e c c 4 6 d 4 - c 9 b b - 4 0 a f - 9 5 1 8 - 0 4 f a 7 2 3 9 2 5 b 4 < / d 1 p 1 : U U I D > < d 1 p 1 : _ e l e m e n t s > < d 2 : a n y T y p e   z : R e f = " i 1 1 3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6 1 "   i : t y p e = " d 1 p 1 : L a b e l " > < d 1 p 1 : P a r e n t   z : R e f = " i 1 1 3 5 7 " / > < d 1 p 1 : U U I D > 3 b 5 b c 9 1 7 - b c 0 a - 4 e f b - 8 5 3 2 - a 6 4 2 9 5 c a 7 3 4 5 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 I n d u s t r i e s   a l i m e n t a i r e s ,   b o i s s o n ,   t a b a c 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6 2 "   i : t y p e = " d 1 p 1 : E l e m e n t " > < d 1 p 1 : N a m e > I n d u s t r i e s & a m p ; 3 2 ; t e x t i l e & a m p ; 4 4 ; & a m p ; 3 2 ; h a b i l l e m e n t & a m p ; 4 4 ; & a m p ; 3 2 ; c u i r < / d 1 p 1 : N a m e > < d 1 p 1 : O b j e c t T y p e > E l e m e n t < / d 1 p 1 : O b j e c t T y p e > < d 1 p 1 : P a r e n t   z : R e f = " i 1 1 3 1 1 " / > < d 1 p 1 : U U I D > 9 7 2 c b d 4 a - 5 6 1 b - 4 a f 0 - 8 4 5 5 - a 7 f 0 7 9 f e c a 1 4 < / d 1 p 1 : U U I D > < d 1 p 1 : _ p r o p e r t i e s   z : I d = " i 1 1 3 6 3 "   i : t y p e = " d 1 p 1 : M D M P r o p e r t i e s " > < d 1 p 1 : P a r e n t   z : R e f = " i 1 1 3 6 2 " / > < d 1 p 1 : U U I D > d 4 5 5 3 9 9 0 - 9 a 1 b - 4 4 7 4 - a 5 2 7 - 7 c 1 d d e 1 b b 5 f 7 < / d 1 p 1 : U U I D > < d 1 p 1 : _ e l e m e n t s > < d 2 : a n y T y p e   z : I d = " i 1 1 3 6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6 2 " / > < d 1 p 1 : U U I D > 8 1 5 9 6 c 9 e - 6 6 b 3 - 4 8 6 8 - b f c 0 - 8 3 b e 5 8 7 6 b c d 6 < / d 1 p 1 : U U I D > < d 1 p 1 : C o n t a i n e r   z : R e f = " i 1 1 3 6 3 " / > < d 1 p 1 : V a l u e   i : t y p e = " d 1 : s t r i n g " > ' T 2 0 ' ! K : K 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6 5 " > < d 1 p 1 : U U I D > 4 1 8 1 1 1 7 e - 7 5 9 4 - 4 9 6 a - 8 6 3 e - e a 7 a d 9 a 3 8 2 b 5 < / d 1 p 1 : U U I D > < d 1 p 1 : _ e l e m e n t s > < d 2 : a n y T y p e   z : R e f = " i 1 1 3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6 6 "   i : t y p e = " d 1 p 1 : L a b e l " > < d 1 p 1 : P a r e n t   z : R e f = " i 1 1 3 6 2 " / > < d 1 p 1 : U U I D > a 3 0 2 5 c 2 4 - d 6 4 7 - 4 5 9 1 - 8 8 2 e - 6 b 6 1 f 5 6 e 7 a 5 9 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 I n d u s t r i e s   t e x t i l e ,   h a b i l l e m e n t ,   c u i r 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6 7 "   i : t y p e = " d 1 p 1 : E l e m e n t " > < d 1 p 1 : N a m e > I n d u s t r i e s & a m p ; 3 2 ; & a m p ; 4 5 ; & a m p ; 3 2 ; A m e u b l e m e n t & a m p ; 3 2 ; e t & a m p ; 3 2 ; b o i s < / d 1 p 1 : N a m e > < d 1 p 1 : O b j e c t T y p e > E l e m e n t < / d 1 p 1 : O b j e c t T y p e > < d 1 p 1 : P a r e n t   z : R e f = " i 1 1 3 1 1 " / > < d 1 p 1 : U U I D > e 0 b b 2 e 7 b - 0 a 4 7 - 4 e 6 e - a 5 8 6 - 8 9 d 1 0 5 9 3 9 8 2 7 < / d 1 p 1 : U U I D > < d 1 p 1 : _ p r o p e r t i e s   z : I d = " i 1 1 3 6 8 "   i : t y p e = " d 1 p 1 : M D M P r o p e r t i e s " > < d 1 p 1 : P a r e n t   z : R e f = " i 1 1 3 6 7 " / > < d 1 p 1 : U U I D > 1 6 d 1 0 9 d c - 9 0 a b - 4 2 b 7 - 9 8 f 5 - a 0 b 8 0 6 f 1 a 7 b d < / d 1 p 1 : U U I D > < d 1 p 1 : _ e l e m e n t s > < d 2 : a n y T y p e   z : I d = " i 1 1 3 6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6 7 " / > < d 1 p 1 : U U I D > 0 9 3 6 e f 0 c - d d 1 c - 4 7 3 f - a 3 e 9 - b 8 c 1 4 c e b 5 c 3 3 < / d 1 p 1 : U U I D > < d 1 p 1 : C o n t a i n e r   z : R e f = " i 1 1 3 6 8 " / > < d 1 p 1 : V a l u e   i : t y p e = " d 1 : s t r i n g " > ' T 2 0 ' ! L : L 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7 0 " > < d 1 p 1 : U U I D > 1 2 3 a e d a f - f 6 e 1 - 4 7 1 8 - a b d a - 1 f 5 0 1 2 c a a 2 7 6 < / d 1 p 1 : U U I D > < d 1 p 1 : _ e l e m e n t s > < d 2 : a n y T y p e   z : R e f = " i 1 1 3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7 1 "   i : t y p e = " d 1 p 1 : L a b e l " > < d 1 p 1 : P a r e n t   z : R e f = " i 1 1 3 6 7 " / > < d 1 p 1 : U U I D > 0 3 5 5 7 4 d 8 - d a 2 f - 4 c 6 a - 8 1 f 8 - 0 e 7 e e a 9 2 0 6 6 b 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 I n d u s t r i e s   -   A m e u b l e m e n t   e t   b o i s 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7 2 "   i : t y p e = " d 1 p 1 : E l e m e n t " > < d 1 p 1 : N a m e > I n d u s t r i e & a m p ; 3 2 ; p a p i e r & a m p ; 3 2 ; c a r t o n < / d 1 p 1 : N a m e > < d 1 p 1 : O b j e c t T y p e > E l e m e n t < / d 1 p 1 : O b j e c t T y p e > < d 1 p 1 : P a r e n t   z : R e f = " i 1 1 3 1 1 " / > < d 1 p 1 : U U I D > 1 b 0 3 f 3 1 b - 9 a a 5 - 4 c a f - b 7 6 3 - b 7 d 9 4 0 5 b 0 2 c f < / d 1 p 1 : U U I D > < d 1 p 1 : _ p r o p e r t i e s   z : I d = " i 1 1 3 7 3 "   i : t y p e = " d 1 p 1 : M D M P r o p e r t i e s " > < d 1 p 1 : P a r e n t   z : R e f = " i 1 1 3 7 2 " / > < d 1 p 1 : U U I D > b 6 a 9 2 f 6 0 - 6 8 c 9 - 4 0 5 f - b f f b - 2 6 8 c d a f c 0 8 8 3 < / d 1 p 1 : U U I D > < d 1 p 1 : _ e l e m e n t s > < d 2 : a n y T y p e   z : I d = " i 1 1 3 7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7 2 " / > < d 1 p 1 : U U I D > 7 c d 7 9 a a 0 - c d d 5 - 4 0 a 2 - b f b f - d c 6 0 0 4 9 8 2 5 8 e < / d 1 p 1 : U U I D > < d 1 p 1 : C o n t a i n e r   z : R e f = " i 1 1 3 7 3 " / > < d 1 p 1 : V a l u e   i : t y p e = " d 1 : s t r i n g " > ' T 2 0 ' ! M : M 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7 5 " > < d 1 p 1 : U U I D > 1 4 8 0 a 4 d f - 8 8 2 d - 4 6 6 2 - a 5 5 c - 9 5 c 7 5 8 b 5 9 2 0 5 < / d 1 p 1 : U U I D > < d 1 p 1 : _ e l e m e n t s > < d 2 : a n y T y p e   z : R e f = " i 1 1 3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7 6 "   i : t y p e = " d 1 p 1 : L a b e l " > < d 1 p 1 : P a r e n t   z : R e f = " i 1 1 3 7 2 " / > < d 1 p 1 : U U I D > c f 6 a e 0 a 1 - 9 7 e 1 - 4 c c 4 - 9 0 0 0 - 2 4 4 6 a 1 9 d e 0 6 2 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 I n d u s t r i e   p a p i e r   c a r t o n 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7 7 "   i : t y p e = " d 1 p 1 : E l e m e n t " > < d 1 p 1 : N a m e > I n d u s t r i e s & a m p ; 3 2 ; c h i m i q u e s & a m p ; 4 4 ; & a m p ; 3 2 ; p h a r m a c e u t i q u e s & a m p ; 4 4 ; & a m p ; 3 2 ; c o k & a m p ; 2 3 3 ; f a c t i o n & a m p ; 4 4 ; & a m p ; 3 2 ; r a f f i n a g e & a m p ; 4 4 ; & a m p ; 3 2 ; f a b r i c a t i o n & a m p ; 3 2 ; d e & a m p ; 3 2 ; p r o d u i t s & a m p ; 3 2 ; e n & a m p ; 3 2 ; c a o u t c h o u c & a m p ; 3 2 ; e t & a m p ; 3 2 ; p l a s t i q u e s < / d 1 p 1 : N a m e > < d 1 p 1 : O b j e c t T y p e > E l e m e n t < / d 1 p 1 : O b j e c t T y p e > < d 1 p 1 : P a r e n t   z : R e f = " i 1 1 3 1 1 " / > < d 1 p 1 : U U I D > 1 3 3 d 1 d d 7 - 9 9 f c - 4 e b f - b a b 7 - 2 5 5 7 a 5 2 7 2 6 a 5 < / d 1 p 1 : U U I D > < d 1 p 1 : _ p r o p e r t i e s   z : I d = " i 1 1 3 7 8 "   i : t y p e = " d 1 p 1 : M D M P r o p e r t i e s " > < d 1 p 1 : P a r e n t   z : R e f = " i 1 1 3 7 7 " / > < d 1 p 1 : U U I D > 0 6 9 b 4 f 1 a - 5 1 2 1 - 4 d f a - 9 4 1 d - b 2 d f 8 3 3 7 7 a b a < / d 1 p 1 : U U I D > < d 1 p 1 : _ e l e m e n t s > < d 2 : a n y T y p e   z : I d = " i 1 1 3 7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7 7 " / > < d 1 p 1 : U U I D > b b 6 c 4 6 e a - 9 4 0 3 - 4 2 2 c - b 3 2 a - 5 2 8 9 d e 3 2 4 a f b < / d 1 p 1 : U U I D > < d 1 p 1 : C o n t a i n e r   z : R e f = " i 1 1 3 7 8 " / > < d 1 p 1 : V a l u e   i : t y p e = " d 1 : s t r i n g " > ' T 2 0 ' ! N : N 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8 0 " > < d 1 p 1 : U U I D > 1 4 e 8 c 8 e 3 - b 0 e 7 - 4 1 4 9 - b a 8 c - 9 e d 4 f 9 6 8 0 d 5 a < / d 1 p 1 : U U I D > < d 1 p 1 : _ e l e m e n t s > < d 2 : a n y T y p e   z : R e f = " i 1 1 3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8 1 "   i : t y p e = " d 1 p 1 : L a b e l " > < d 1 p 1 : P a r e n t   z : R e f = " i 1 1 3 7 7 " / > < d 1 p 1 : U U I D > 0 1 a d f f f 2 - 9 6 a 6 - 4 9 e c - a b 4 1 - 6 7 3 9 6 4 8 3 0 9 4 a 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 I n d u s t r i e s   c h i m i q u e s ,   p h a r m a c e u t i q u e s ,   c o k � f a c t i o n ,   r a f f i n a g e ,   f a b r i c a t i o n   d e   p r o d u i t s   e n   c a o u t c h o u c   e t   p l a s t i q u e s 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8 2 "   i : t y p e = " d 1 p 1 : E l e m e n t " > < d 1 p 1 : N a m e > I n d u s t r i e s & a m p ; 3 2 ; v e r r e & a m p ; 4 4 ; & a m p ; 3 2 ; c & a m p ; 2 3 3 ; r a m i q u e & a m p ; 4 4 ; & a m p ; 3 2 ; b r i q u e & a m p ; 3 2 ; e t & a m p ; 3 2 ; p r o d u i t s & a m p ; 3 2 ; d e & a m p ; 3 2 ; c o n s t r u c t i o n < / d 1 p 1 : N a m e > < d 1 p 1 : O b j e c t T y p e > E l e m e n t < / d 1 p 1 : O b j e c t T y p e > < d 1 p 1 : P a r e n t   z : R e f = " i 1 1 3 1 1 " / > < d 1 p 1 : U U I D > 2 6 1 c 6 3 1 f - 3 6 9 9 - 4 8 7 3 - b 0 6 2 - d 5 f 7 1 0 7 3 6 d 6 2 < / d 1 p 1 : U U I D > < d 1 p 1 : _ p r o p e r t i e s   z : I d = " i 1 1 3 8 3 "   i : t y p e = " d 1 p 1 : M D M P r o p e r t i e s " > < d 1 p 1 : P a r e n t   z : R e f = " i 1 1 3 8 2 " / > < d 1 p 1 : U U I D > a 5 5 d d 7 a 9 - 4 f 5 3 - 4 7 5 1 - b 9 e f - b 4 6 d 2 5 8 7 1 6 a d < / d 1 p 1 : U U I D > < d 1 p 1 : _ e l e m e n t s > < d 2 : a n y T y p e   z : I d = " i 1 1 3 8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8 2 " / > < d 1 p 1 : U U I D > b 5 4 5 e f 7 f - a 3 0 7 - 4 b b a - b a 2 2 - 2 5 8 c 0 f 4 1 d f b 5 < / d 1 p 1 : U U I D > < d 1 p 1 : C o n t a i n e r   z : R e f = " i 1 1 3 8 3 " / > < d 1 p 1 : V a l u e   i : t y p e = " d 1 : s t r i n g " > ' T 2 0 ' ! O : O 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8 5 " > < d 1 p 1 : U U I D > 5 e d 4 b 2 e 7 - a 7 d 9 - 4 5 a 3 - 9 e f 5 - 2 b e 7 f 2 0 5 1 b a 0 < / d 1 p 1 : U U I D > < d 1 p 1 : _ e l e m e n t s > < d 2 : a n y T y p e   z : R e f = " i 1 1 3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8 6 "   i : t y p e = " d 1 p 1 : L a b e l " > < d 1 p 1 : P a r e n t   z : R e f = " i 1 1 3 8 2 " / > < d 1 p 1 : U U I D > 4 9 6 2 3 4 c 0 - b 6 2 e - 4 d 2 c - 8 9 d e - 2 6 f f f f 5 b 7 0 4 2 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 I n d u s t r i e s   v e r r e ,   c � r a m i q u e ,   b r i q u e   e t   p r o d u i t s   d e   c o n s t r u c t i o n 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8 7 "   i : t y p e = " d 1 p 1 : E l e m e n t " > < d 1 p 1 : N a m e > I n d u s t r i e & a m p ; 3 2 ; & a m p ; 4 5 ; & a m p ; 3 2 ; M & a m p ; 2 3 3 ; t a l l u r g i e & a m p ; 4 4 ; & a m p ; 3 2 ; t r a v a i l & a m p ; 3 2 ; d e s & a m p ; 3 2 ; m & a m p ; 2 3 3 ; t a u x < / d 1 p 1 : N a m e > < d 1 p 1 : O b j e c t T y p e > E l e m e n t < / d 1 p 1 : O b j e c t T y p e > < d 1 p 1 : P a r e n t   z : R e f = " i 1 1 3 1 1 " / > < d 1 p 1 : U U I D > 5 8 a 9 1 f a 3 - 7 f b 5 - 4 6 3 4 - 9 a e c - 8 c 8 3 b 1 c 4 3 d 6 4 < / d 1 p 1 : U U I D > < d 1 p 1 : _ p r o p e r t i e s   z : I d = " i 1 1 3 8 8 "   i : t y p e = " d 1 p 1 : M D M P r o p e r t i e s " > < d 1 p 1 : P a r e n t   z : R e f = " i 1 1 3 8 7 " / > < d 1 p 1 : U U I D > 3 1 d 9 8 c 0 e - a 9 2 d - 4 0 9 2 - b b a 4 - b 9 e 2 4 7 2 5 f 2 0 5 < / d 1 p 1 : U U I D > < d 1 p 1 : _ e l e m e n t s > < d 2 : a n y T y p e   z : I d = " i 1 1 3 8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8 7 " / > < d 1 p 1 : U U I D > f e 4 1 1 e 4 3 - 0 d c 8 - 4 4 8 a - 8 7 e 2 - 0 3 4 1 6 c 2 f 4 9 e c < / d 1 p 1 : U U I D > < d 1 p 1 : C o n t a i n e r   z : R e f = " i 1 1 3 8 8 " / > < d 1 p 1 : V a l u e   i : t y p e = " d 1 : s t r i n g " > ' T 2 0 ' ! P : P 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9 0 " > < d 1 p 1 : U U I D > 7 e 0 a f 8 3 5 - 6 b d 7 - 4 1 0 c - 8 8 8 e - 5 d b 7 0 1 d 6 8 b 1 0 < / d 1 p 1 : U U I D > < d 1 p 1 : _ e l e m e n t s > < d 2 : a n y T y p e   z : R e f = " i 1 1 3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9 1 "   i : t y p e = " d 1 p 1 : L a b e l " > < d 1 p 1 : P a r e n t   z : R e f = " i 1 1 3 8 7 " / > < d 1 p 1 : U U I D > 5 e e d 7 c 2 7 - d 2 1 d - 4 e d 0 - 9 5 1 e - 2 c 2 1 c 9 9 9 7 d d f 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 I n d u s t r i e   -   M � t a l l u r g i e ,   t r a v a i l   d e s   m � t a u x 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9 2 "   i : t y p e = " d 1 p 1 : E l e m e n t " > < d 1 p 1 : N a m e > I n d u s t r i e s & a m p ; 3 2 ; & a m p ; 4 5 ; & a m p ; 3 2 ; f a b r i c a t i o n & a m p ; 3 2 ; d & a m p ; 3 9 ; & a m p ; 2 3 3 ; q u i p e m e n t s & a m p ; 3 2 ; & a m p ; 2 3 3 ; l e c t r o n i q u e s & a m p ; 4 4 ; & a m p ; 3 2 ; & a m p ; 2 3 3 ; l e c t r i q u e s & a m p ; 3 2 ; e t & a m p ; 3 2 ; i n f o r m a t i q u e s < / d 1 p 1 : N a m e > < d 1 p 1 : O b j e c t T y p e > E l e m e n t < / d 1 p 1 : O b j e c t T y p e > < d 1 p 1 : P a r e n t   z : R e f = " i 1 1 3 1 1 " / > < d 1 p 1 : U U I D > b d 8 7 8 5 4 f - 6 7 1 a - 4 1 b 9 - a c a 7 - 0 0 9 2 d 4 2 1 7 4 9 6 < / d 1 p 1 : U U I D > < d 1 p 1 : _ p r o p e r t i e s   z : I d = " i 1 1 3 9 3 "   i : t y p e = " d 1 p 1 : M D M P r o p e r t i e s " > < d 1 p 1 : P a r e n t   z : R e f = " i 1 1 3 9 2 " / > < d 1 p 1 : U U I D > f e 1 8 2 3 9 9 - 1 1 5 8 - 4 f 0 c - b 0 8 3 - d e 5 2 a 9 9 b 3 2 8 d < / d 1 p 1 : U U I D > < d 1 p 1 : _ e l e m e n t s > < d 2 : a n y T y p e   z : I d = " i 1 1 3 9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9 2 " / > < d 1 p 1 : U U I D > d e d c c d 8 7 - 3 0 e 7 - 4 e f a - b 5 6 d - 5 9 e a b b c f a 7 0 1 < / d 1 p 1 : U U I D > < d 1 p 1 : C o n t a i n e r   z : R e f = " i 1 1 3 9 3 " / > < d 1 p 1 : V a l u e   i : t y p e = " d 1 : s t r i n g " > ' T 2 0 ' ! Q : Q 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3 9 5 " > < d 1 p 1 : U U I D > 2 b 2 1 3 8 4 d - 1 c 2 f - 4 5 2 2 - 8 f 0 d - b 9 1 e 0 c 2 3 a 5 e 7 < / d 1 p 1 : U U I D > < d 1 p 1 : _ e l e m e n t s > < d 2 : a n y T y p e   z : R e f = " i 1 1 3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3 9 6 "   i : t y p e = " d 1 p 1 : L a b e l " > < d 1 p 1 : P a r e n t   z : R e f = " i 1 1 3 9 2 " / > < d 1 p 1 : U U I D > 5 0 4 e c c 0 a - b b b 9 - 4 e 7 f - 8 8 9 d - 1 5 1 2 3 5 5 2 7 b 8 8 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 I n d u s t r i e s   -   f a b r i c a t i o n   d ' � q u i p e m e n t s   � l e c t r o n i q u e s ,   � l e c t r i q u e s   e t   i n f o r m a t i q u e s 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3 9 7 "   i : t y p e = " d 1 p 1 : E l e m e n t " > < d 1 p 1 : N a m e > I n d u s t r i e & a m p ; 3 2 ; & a m p ; 4 5 ; & a m p ; 3 2 ; f a b r i c a t i o n & a m p ; 3 2 ; d e & a m p ; 3 2 ; m a t & a m p ; 2 3 3 ; r i e l s & a m p ; 3 2 ; d e & a m p ; 3 2 ; t r a n s p o r t s & a m p ; 3 2 ; & a m p ; 4 0 ; a u t o m o b i l e & a m p ; 4 4 ; & a m p ; 3 2 ; a & a m p ; 2 3 3 ; r o n a u t i q u e & a m p ; 4 4 ; & a m p ; 3 2 ; f e r r o v i a i r e & a m p ; 4 6 ; & a m p ; 4 6 ; & a m p ; 4 6 ; & a m p ; 4 1 ; < / d 1 p 1 : N a m e > < d 1 p 1 : O b j e c t T y p e > E l e m e n t < / d 1 p 1 : O b j e c t T y p e > < d 1 p 1 : P a r e n t   z : R e f = " i 1 1 3 1 1 " / > < d 1 p 1 : U U I D > 4 1 9 1 1 f b 9 - 4 b 2 b - 4 1 b 5 - b e 2 6 - 2 2 2 b d 5 5 3 8 e e 1 < / d 1 p 1 : U U I D > < d 1 p 1 : _ p r o p e r t i e s   z : I d = " i 1 1 3 9 8 "   i : t y p e = " d 1 p 1 : M D M P r o p e r t i e s " > < d 1 p 1 : P a r e n t   z : R e f = " i 1 1 3 9 7 " / > < d 1 p 1 : U U I D > e a 9 a 9 2 1 d - a 4 b 0 - 4 e 6 e - 9 0 c c - 4 9 2 3 a c b e 4 5 7 1 < / d 1 p 1 : U U I D > < d 1 p 1 : _ e l e m e n t s > < d 2 : a n y T y p e   z : I d = " i 1 1 3 9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3 9 7 " / > < d 1 p 1 : U U I D > 9 9 3 0 5 d d a - 8 f e f - 4 0 8 f - 9 4 9 e - e 7 a 7 a b b 9 2 7 9 3 < / d 1 p 1 : U U I D > < d 1 p 1 : C o n t a i n e r   z : R e f = " i 1 1 3 9 8 " / > < d 1 p 1 : V a l u e   i : t y p e = " d 1 : s t r i n g " > ' T 2 0 ' ! R : R 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0 0 " > < d 1 p 1 : U U I D > d e 3 0 8 e 7 4 - a e c c - 4 a 6 f - 8 b c 1 - 8 3 c e 8 a 6 e c c 4 8 < / d 1 p 1 : U U I D > < d 1 p 1 : _ e l e m e n t s > < d 2 : a n y T y p e   z : R e f = " i 1 1 3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0 1 "   i : t y p e = " d 1 p 1 : L a b e l " > < d 1 p 1 : P a r e n t   z : R e f = " i 1 1 3 9 7 " / > < d 1 p 1 : U U I D > a e 7 d b 1 b 1 - f 5 a 9 - 4 f 7 e - b d 4 4 - e c f 7 e 5 3 a 0 0 7 f 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 I n d u s t r i e   -   f a b r i c a t i o n   d e   m a t � r i e l s   d e   t r a n s p o r t s   ( a u t o m o b i l e ,   a � r o n a u t i q u e ,   f e r r o v i a i r e . . . ) 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0 2 "   i : t y p e = " d 1 p 1 : E l e m e n t " > < d 1 p 1 : N a m e > P r o d u c t i o n & a m p ; 3 2 ; e t & a m p ; 3 2 ; d i s t r i b u t i o n & a m p ; 3 2 ; d & a m p ; 3 9 ; & a m p ; 2 3 3 ; l e c t r i c i t & a m p ; 2 3 3 ; & a m p ; 4 4 ; & a m p ; 3 2 ; d e & a m p ; 3 2 ; g a z & a m p ; 4 6 ; & a m p ; 4 6 ; & a m p ; 4 6 ; < / d 1 p 1 : N a m e > < d 1 p 1 : O b j e c t T y p e > E l e m e n t < / d 1 p 1 : O b j e c t T y p e > < d 1 p 1 : P a r e n t   z : R e f = " i 1 1 3 1 1 " / > < d 1 p 1 : U U I D > 7 c d 9 4 5 a a - a 5 d 3 - 4 1 c 9 - 8 8 3 8 - 9 1 e 8 8 b 0 9 5 1 0 d < / d 1 p 1 : U U I D > < d 1 p 1 : _ p r o p e r t i e s   z : I d = " i 1 1 4 0 3 "   i : t y p e = " d 1 p 1 : M D M P r o p e r t i e s " > < d 1 p 1 : P a r e n t   z : R e f = " i 1 1 4 0 2 " / > < d 1 p 1 : U U I D > e e 9 b 7 e 4 4 - 5 2 2 8 - 4 d 5 e - 8 6 0 d - e 7 7 b 3 c 9 6 f c 9 9 < / d 1 p 1 : U U I D > < d 1 p 1 : _ e l e m e n t s > < d 2 : a n y T y p e   z : I d = " i 1 1 4 0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0 2 " / > < d 1 p 1 : U U I D > d e b c e 8 e 4 - b b 1 1 - 4 7 a 8 - a a 0 3 - 3 f 7 8 3 5 f 7 7 8 d 6 < / d 1 p 1 : U U I D > < d 1 p 1 : C o n t a i n e r   z : R e f = " i 1 1 4 0 3 " / > < d 1 p 1 : V a l u e   i : t y p e = " d 1 : s t r i n g " > ' T 2 0 ' ! S : S 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0 5 " > < d 1 p 1 : U U I D > 7 9 f b 1 2 9 8 - 7 c b 2 - 4 4 1 8 - 9 2 e e - c 1 2 d 7 4 8 c b b c 8 < / d 1 p 1 : U U I D > < d 1 p 1 : _ e l e m e n t s > < d 2 : a n y T y p e   z : R e f = " i 1 1 4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0 6 "   i : t y p e = " d 1 p 1 : L a b e l " > < d 1 p 1 : P a r e n t   z : R e f = " i 1 1 4 0 2 " / > < d 1 p 1 : U U I D > 6 8 6 7 9 e 9 c - a c 9 9 - 4 b 8 9 - b 8 1 d - 6 9 1 2 c 9 2 5 2 2 2 7 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 P r o d u c t i o n   e t   d i s t r i b u t i o n   d ' � l e c t r i c i t � ,   d e   g a z . . . 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0 7 "   i : t y p e = " d 1 p 1 : E l e m e n t " > < d 1 p 1 : N a m e > P r o d u c t i o n & a m p ; 3 2 ; e t & a m p ; 3 2 ; d i s t r i b u t i o n & a m p ; 3 2 ; d & a m p ; 3 9 ; e a u & a m p ; 4 4 ; & a m p ; 3 2 ; a s s a i n i s s e m e n t & a m p ; 4 4 ; & a m p ; 3 2 ; g e s t i o n & a m p ; 3 2 ; d e s & a m p ; 3 2 ; d & a m p ; 2 3 3 ; c h e t s < / d 1 p 1 : N a m e > < d 1 p 1 : O b j e c t T y p e > E l e m e n t < / d 1 p 1 : O b j e c t T y p e > < d 1 p 1 : P a r e n t   z : R e f = " i 1 1 3 1 1 " / > < d 1 p 1 : U U I D > f 6 5 6 2 0 0 6 - 2 c 9 2 - 4 8 e e - 8 e 8 e - d e 0 0 a d d a d d a 8 < / d 1 p 1 : U U I D > < d 1 p 1 : _ p r o p e r t i e s   z : I d = " i 1 1 4 0 8 "   i : t y p e = " d 1 p 1 : M D M P r o p e r t i e s " > < d 1 p 1 : P a r e n t   z : R e f = " i 1 1 4 0 7 " / > < d 1 p 1 : U U I D > f 4 b f b e 4 2 - 1 1 a 7 - 4 0 4 6 - 9 f 3 d - 2 1 a c 0 0 7 d c 8 b 3 < / d 1 p 1 : U U I D > < d 1 p 1 : _ e l e m e n t s > < d 2 : a n y T y p e   z : I d = " i 1 1 4 0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0 7 " / > < d 1 p 1 : U U I D > 3 f 5 2 c f 3 1 - 6 3 d f - 4 b 2 8 - 8 a 7 1 - 1 a 8 e 7 3 a 6 8 a 1 3 < / d 1 p 1 : U U I D > < d 1 p 1 : C o n t a i n e r   z : R e f = " i 1 1 4 0 8 " / > < d 1 p 1 : V a l u e   i : t y p e = " d 1 : s t r i n g " > ' T 2 0 ' ! T : T 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1 0 " > < d 1 p 1 : U U I D > 8 7 6 b b b 8 d - 8 d 3 9 - 4 b 9 5 - 8 6 a e - b d 7 5 1 d d 0 5 b a 2 < / d 1 p 1 : U U I D > < d 1 p 1 : _ e l e m e n t s > < d 2 : a n y T y p e   z : R e f = " i 1 1 4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1 1 "   i : t y p e = " d 1 p 1 : L a b e l " > < d 1 p 1 : P a r e n t   z : R e f = " i 1 1 4 0 7 " / > < d 1 p 1 : U U I D > d 3 8 0 7 2 1 b - d 0 d d - 4 7 b 4 - a 0 8 5 - 2 1 c 3 d d 5 3 b f 4 d 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 P r o d u c t i o n   e t   d i s t r i b u t i o n   d ' e a u ,   a s s a i n i s s e m e n t ,   g e s t i o n   d e s   d � c h e t s 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1 2 "   i : t y p e = " d 1 p 1 : E l e m e n t " > < d 1 p 1 : N a m e > B & a m p ; 2 2 6 ; t i m e n t & a m p ; 3 2 ; e t & a m p ; 3 2 ; T r a v a u x & a m p ; 3 2 ; P u b l i c s < / d 1 p 1 : N a m e > < d 1 p 1 : O b j e c t T y p e > E l e m e n t < / d 1 p 1 : O b j e c t T y p e > < d 1 p 1 : P a r e n t   z : R e f = " i 1 1 3 1 1 " / > < d 1 p 1 : U U I D > 9 0 a 5 2 d 2 7 - 4 a 8 5 - 4 1 0 6 - 8 3 e f - d 9 e e f e f e 8 7 0 5 < / d 1 p 1 : U U I D > < d 1 p 1 : _ p r o p e r t i e s   z : I d = " i 1 1 4 1 3 "   i : t y p e = " d 1 p 1 : M D M P r o p e r t i e s " > < d 1 p 1 : P a r e n t   z : R e f = " i 1 1 4 1 2 " / > < d 1 p 1 : U U I D > 7 a 2 e 6 f 5 d - 1 3 e 8 - 4 7 1 3 - 8 8 c b - 4 f 9 1 9 e a c d b 2 f < / d 1 p 1 : U U I D > < d 1 p 1 : _ e l e m e n t s > < d 2 : a n y T y p e   z : I d = " i 1 1 4 1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1 2 " / > < d 1 p 1 : U U I D > 9 b 3 a e 9 6 8 - c 4 2 5 - 4 3 b 3 - 9 6 9 9 - 5 0 9 9 9 3 c 9 8 0 e 5 < / d 1 p 1 : U U I D > < d 1 p 1 : C o n t a i n e r   z : R e f = " i 1 1 4 1 3 " / > < d 1 p 1 : V a l u e   i : t y p e = " d 1 : s t r i n g " > ' T 2 0 ' ! U : U 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1 5 " > < d 1 p 1 : U U I D > f d d 1 9 d 0 4 - 4 f 4 3 - 4 f 7 b - b e 6 d - 1 d c 9 0 c e 6 5 7 3 a < / d 1 p 1 : U U I D > < d 1 p 1 : _ e l e m e n t s > < d 2 : a n y T y p e   z : R e f = " i 1 1 4 1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1 6 "   i : t y p e = " d 1 p 1 : L a b e l " > < d 1 p 1 : P a r e n t   z : R e f = " i 1 1 4 1 2 " / > < d 1 p 1 : U U I D > 9 1 5 8 1 2 2 b - c f e c - 4 1 9 f - 9 3 d 7 - 1 9 4 d e 0 7 8 b b 9 f 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 B � t i m e n t   e t   T r a v a u x   P u b l i c s 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1 7 "   i : t y p e = " d 1 p 1 : E l e m e n t " > < d 1 p 1 : N a m e > C o m m e r c e & a m p ; 3 2 ; e t & a m p ; 3 2 ; r & a m p ; 2 3 3 ; p a r a t i o n & a m p ; 3 2 ; d & a m p ; 3 9 ; a u t o m o b i l e s & a m p ; 3 2 ; e t & a m p ; 3 2 ; d e & a m p ; 3 2 ; m o t o c y c l e s < / d 1 p 1 : N a m e > < d 1 p 1 : O b j e c t T y p e > E l e m e n t < / d 1 p 1 : O b j e c t T y p e > < d 1 p 1 : P a r e n t   z : R e f = " i 1 1 3 1 1 " / > < d 1 p 1 : U U I D > 1 7 6 e b f 9 d - a 6 c 4 - 4 d 1 a - a a a d - 0 d 9 0 c 2 e 3 9 f 4 6 < / d 1 p 1 : U U I D > < d 1 p 1 : _ p r o p e r t i e s   z : I d = " i 1 1 4 1 8 "   i : t y p e = " d 1 p 1 : M D M P r o p e r t i e s " > < d 1 p 1 : P a r e n t   z : R e f = " i 1 1 4 1 7 " / > < d 1 p 1 : U U I D > 6 d 1 6 6 0 b a - 5 a d e - 4 c 8 d - 8 7 f 8 - 4 1 b 7 9 4 3 9 0 2 1 9 < / d 1 p 1 : U U I D > < d 1 p 1 : _ e l e m e n t s > < d 2 : a n y T y p e   z : I d = " i 1 1 4 1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1 7 " / > < d 1 p 1 : U U I D > 2 9 8 f 0 8 b e - b e 2 b - 4 8 3 4 - b d 9 b - f 7 b f e 9 d 2 f 1 f b < / d 1 p 1 : U U I D > < d 1 p 1 : C o n t a i n e r   z : R e f = " i 1 1 4 1 8 " / > < d 1 p 1 : V a l u e   i : t y p e = " d 1 : s t r i n g " > ' T 2 0 ' ! V : V 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2 0 " > < d 1 p 1 : U U I D > 7 6 4 b a 6 0 0 - 7 b a 6 - 4 c 8 a - b 9 3 9 - 5 3 9 a d 1 9 0 6 3 3 b < / d 1 p 1 : U U I D > < d 1 p 1 : _ e l e m e n t s > < d 2 : a n y T y p e   z : R e f = " i 1 1 4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2 1 "   i : t y p e = " d 1 p 1 : L a b e l " > < d 1 p 1 : P a r e n t   z : R e f = " i 1 1 4 1 7 " / > < d 1 p 1 : U U I D > f e 5 e f b 5 e - d d 3 1 - 4 5 4 c - 9 4 3 4 - c a 9 d 0 9 7 d 1 a 0 2 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 C o m m e r c e   e t   r � p a r a t i o n   d ' a u t o m o b i l e s   e t   d e   m o t o c y c l e s 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2 2 "   i : t y p e = " d 1 p 1 : E l e m e n t " > < d 1 p 1 : N a m e > C o m m e r c e & a m p ; 3 2 ; d e & a m p ; 3 2 ; g r o s < / d 1 p 1 : N a m e > < d 1 p 1 : O b j e c t T y p e > E l e m e n t < / d 1 p 1 : O b j e c t T y p e > < d 1 p 1 : P a r e n t   z : R e f = " i 1 1 3 1 1 " / > < d 1 p 1 : U U I D > d 8 e 8 c f c 0 - e 8 a 7 - 4 9 1 3 - 9 7 7 2 - 2 e f 2 3 d d 1 e c 6 7 < / d 1 p 1 : U U I D > < d 1 p 1 : _ p r o p e r t i e s   z : I d = " i 1 1 4 2 3 "   i : t y p e = " d 1 p 1 : M D M P r o p e r t i e s " > < d 1 p 1 : P a r e n t   z : R e f = " i 1 1 4 2 2 " / > < d 1 p 1 : U U I D > 6 f 8 d 8 3 1 c - e 6 1 b - 4 8 2 0 - 8 b e 4 - 5 2 d a 8 4 2 c 4 3 1 f < / d 1 p 1 : U U I D > < d 1 p 1 : _ e l e m e n t s > < d 2 : a n y T y p e   z : I d = " i 1 1 4 2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2 2 " / > < d 1 p 1 : U U I D > a 2 7 b 0 3 b 8 - e 6 0 5 - 4 3 6 2 - 8 5 d b - 2 8 8 b 4 3 1 1 c 5 0 1 < / d 1 p 1 : U U I D > < d 1 p 1 : C o n t a i n e r   z : R e f = " i 1 1 4 2 3 " / > < d 1 p 1 : V a l u e   i : t y p e = " d 1 : s t r i n g " > ' T 2 0 ' ! W : W 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2 5 " > < d 1 p 1 : U U I D > 9 7 8 4 8 1 6 4 - a 3 8 f - 4 2 1 1 - a 0 5 e - 9 0 6 8 2 a 6 5 a d f 2 < / d 1 p 1 : U U I D > < d 1 p 1 : _ e l e m e n t s > < d 2 : a n y T y p e   z : R e f = " i 1 1 4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2 6 "   i : t y p e = " d 1 p 1 : L a b e l " > < d 1 p 1 : P a r e n t   z : R e f = " i 1 1 4 2 2 " / > < d 1 p 1 : U U I D > 9 0 6 f 2 8 1 6 - b 5 e 1 - 4 d 1 b - b a c 3 - 7 e a 9 c 4 6 6 5 6 3 0 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 C o m m e r c e   d e   g r o s 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2 7 "   i : t y p e = " d 1 p 1 : E l e m e n t " > < d 1 p 1 : N a m e > C o m m e r c e & a m p ; 3 2 ; d e & a m p ; 3 2 ; d & a m p ; 2 3 3 ; t a i l < / d 1 p 1 : N a m e > < d 1 p 1 : O b j e c t T y p e > E l e m e n t < / d 1 p 1 : O b j e c t T y p e > < d 1 p 1 : P a r e n t   z : R e f = " i 1 1 3 1 1 " / > < d 1 p 1 : U U I D > 8 5 e e 1 6 c e - 3 0 0 6 - 4 8 a 0 - 8 1 7 3 - 7 4 5 d b 5 9 2 3 3 0 4 < / d 1 p 1 : U U I D > < d 1 p 1 : _ p r o p e r t i e s   z : I d = " i 1 1 4 2 8 "   i : t y p e = " d 1 p 1 : M D M P r o p e r t i e s " > < d 1 p 1 : P a r e n t   z : R e f = " i 1 1 4 2 7 " / > < d 1 p 1 : U U I D > d 4 6 0 b 8 a f - a f 8 a - 4 c 3 1 - 8 b d d - 9 4 0 0 4 e a 9 2 d 0 1 < / d 1 p 1 : U U I D > < d 1 p 1 : _ e l e m e n t s > < d 2 : a n y T y p e   z : I d = " i 1 1 4 2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2 7 " / > < d 1 p 1 : U U I D > 5 8 0 4 d a 5 5 - 8 7 0 1 - 4 c 9 e - a f 9 7 - b 4 2 1 9 c c 2 4 6 b c < / d 1 p 1 : U U I D > < d 1 p 1 : C o n t a i n e r   z : R e f = " i 1 1 4 2 8 " / > < d 1 p 1 : V a l u e   i : t y p e = " d 1 : s t r i n g " > ' T 2 0 ' ! X : X 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3 0 " > < d 1 p 1 : U U I D > c a d b c 3 9 c - 0 5 e 9 - 4 e e 9 - 9 1 1 d - e 3 5 1 f 3 7 2 a 6 9 8 < / d 1 p 1 : U U I D > < d 1 p 1 : _ e l e m e n t s > < d 2 : a n y T y p e   z : R e f = " i 1 1 4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3 1 "   i : t y p e = " d 1 p 1 : L a b e l " > < d 1 p 1 : P a r e n t   z : R e f = " i 1 1 4 2 7 " / > < d 1 p 1 : U U I D > 3 c 4 0 5 9 9 2 - 1 d b 0 - 4 4 7 4 - b c 7 7 - d 8 2 f f 7 1 9 b 3 b 8 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 C o m m e r c e   d e   d � t a i l 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3 2 "   i : t y p e = " d 1 p 1 : E l e m e n t " > < d 1 p 1 : N a m e > T r a n s p o r t s & a m p ; 3 2 ; e t & a m p ; 3 2 ; l o g i s t i q u e < / d 1 p 1 : N a m e > < d 1 p 1 : O b j e c t T y p e > E l e m e n t < / d 1 p 1 : O b j e c t T y p e > < d 1 p 1 : P a r e n t   z : R e f = " i 1 1 3 1 1 " / > < d 1 p 1 : U U I D > 1 c 3 b 5 d d 9 - e d f c - 4 c a d - 8 7 5 7 - 9 9 7 4 2 7 a f 8 2 4 c < / d 1 p 1 : U U I D > < d 1 p 1 : _ p r o p e r t i e s   z : I d = " i 1 1 4 3 3 "   i : t y p e = " d 1 p 1 : M D M P r o p e r t i e s " > < d 1 p 1 : P a r e n t   z : R e f = " i 1 1 4 3 2 " / > < d 1 p 1 : U U I D > 1 5 d 9 f d 9 7 - 2 9 0 0 - 4 6 5 a - a 2 7 8 - c 4 4 a d a 9 8 7 5 0 f < / d 1 p 1 : U U I D > < d 1 p 1 : _ e l e m e n t s > < d 2 : a n y T y p e   z : I d = " i 1 1 4 3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3 2 " / > < d 1 p 1 : U U I D > 8 6 c 0 b f 7 6 - f b e 1 - 4 0 5 3 - 8 8 4 7 - 1 e 8 a b 1 5 1 4 8 c 2 < / d 1 p 1 : U U I D > < d 1 p 1 : C o n t a i n e r   z : R e f = " i 1 1 4 3 3 " / > < d 1 p 1 : V a l u e   i : t y p e = " d 1 : s t r i n g " > ' T 2 0 ' ! Y : Y 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3 5 " > < d 1 p 1 : U U I D > 4 c e d 3 d 3 e - 9 7 e 7 - 4 d 8 3 - b 6 3 3 - 0 5 3 2 7 4 5 c 8 a 7 3 < / d 1 p 1 : U U I D > < d 1 p 1 : _ e l e m e n t s > < d 2 : a n y T y p e   z : R e f = " i 1 1 4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3 6 "   i : t y p e = " d 1 p 1 : L a b e l " > < d 1 p 1 : P a r e n t   z : R e f = " i 1 1 4 3 2 " / > < d 1 p 1 : U U I D > d 5 2 b 9 8 a 6 - f d 5 b - 4 2 8 4 - b a 2 5 - 6 0 3 7 4 b 6 8 1 2 3 6 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 T r a n s p o r t s   e t   l o g i s t i q u e 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3 7 "   i : t y p e = " d 1 p 1 : E l e m e n t " > < d 1 p 1 : N a m e > H & a m p ; 2 4 4 ; t e l l e r i e & a m p ; 3 2 ; e t & a m p ; 3 2 ; r e s t a u r a t i o n < / d 1 p 1 : N a m e > < d 1 p 1 : O b j e c t T y p e > E l e m e n t < / d 1 p 1 : O b j e c t T y p e > < d 1 p 1 : P a r e n t   z : R e f = " i 1 1 3 1 1 " / > < d 1 p 1 : U U I D > 6 1 a 2 e 6 7 c - 5 6 d 6 - 4 8 2 2 - b a 2 1 - 2 5 3 b 2 d 2 3 e 7 6 4 < / d 1 p 1 : U U I D > < d 1 p 1 : _ p r o p e r t i e s   z : I d = " i 1 1 4 3 8 "   i : t y p e = " d 1 p 1 : M D M P r o p e r t i e s " > < d 1 p 1 : P a r e n t   z : R e f = " i 1 1 4 3 7 " / > < d 1 p 1 : U U I D > 7 3 2 6 9 6 1 2 - 9 4 7 4 - 4 7 7 3 - b a 2 c - 0 0 6 8 d 5 0 3 e c 1 a < / d 1 p 1 : U U I D > < d 1 p 1 : _ e l e m e n t s > < d 2 : a n y T y p e   z : I d = " i 1 1 4 3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3 7 " / > < d 1 p 1 : U U I D > 3 0 8 d b 7 e 1 - 4 9 9 9 - 4 9 2 c - a a 0 1 - 5 6 1 5 e c 7 3 c f 8 3 < / d 1 p 1 : U U I D > < d 1 p 1 : C o n t a i n e r   z : R e f = " i 1 1 4 3 8 " / > < d 1 p 1 : V a l u e   i : t y p e = " d 1 : s t r i n g " > ' T 2 0 ' ! Z : Z 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4 0 " > < d 1 p 1 : U U I D > 5 2 3 a c 9 2 c - 6 c 9 2 - 4 5 5 f - 8 7 c 1 - 0 0 a 7 b 6 f 7 c 7 9 3 < / d 1 p 1 : U U I D > < d 1 p 1 : _ e l e m e n t s > < d 2 : a n y T y p e   z : R e f = " i 1 1 4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4 1 "   i : t y p e = " d 1 p 1 : L a b e l " > < d 1 p 1 : P a r e n t   z : R e f = " i 1 1 4 3 7 " / > < d 1 p 1 : U U I D > 0 8 2 7 5 8 f d - 5 8 5 d - 4 e a 7 - 9 b e 1 - 8 d 9 d 1 3 7 2 d 3 6 d 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 H � t e l l e r i e   e t   r e s t a u r a t i o n 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4 2 "   i : t y p e = " d 1 p 1 : E l e m e n t " > < d 1 p 1 : N a m e > I n f o r m a t i o n & a m p ; 3 2 ; e t & a m p ; 3 2 ; c o m m u n i c a t i o n & a m p ; 3 2 ; & a m p ; 4 0 ; & a m p ; 2 3 3 ; d i t i o n & a m p ; 4 4 ; & a m p ; 3 2 ; f i l m s & a m p ; 4 4 ; & a m p ; 3 2 ; t & a m p ; 2 3 3 ; l & a m p ; 2 3 3 ; c o m m u n i c a t i o n s & a m p ; 4 4 ; & a m p ; 3 2 ; i n f o r m a t i q u e & a m p ; 4 1 ; < / d 1 p 1 : N a m e > < d 1 p 1 : O b j e c t T y p e > E l e m e n t < / d 1 p 1 : O b j e c t T y p e > < d 1 p 1 : P a r e n t   z : R e f = " i 1 1 3 1 1 " / > < d 1 p 1 : U U I D > c 7 4 5 d 7 b 2 - e e a 8 - 4 a e 9 - 9 d c 4 - 9 c 8 3 5 1 e 6 0 1 3 2 < / d 1 p 1 : U U I D > < d 1 p 1 : _ p r o p e r t i e s   z : I d = " i 1 1 4 4 3 "   i : t y p e = " d 1 p 1 : M D M P r o p e r t i e s " > < d 1 p 1 : P a r e n t   z : R e f = " i 1 1 4 4 2 " / > < d 1 p 1 : U U I D > 5 4 8 5 e 3 1 9 - 1 7 8 9 - 4 a c 3 - a 0 6 3 - b 6 e f b 7 f 0 e b 9 f < / d 1 p 1 : U U I D > < d 1 p 1 : _ e l e m e n t s > < d 2 : a n y T y p e   z : I d = " i 1 1 4 4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4 2 " / > < d 1 p 1 : U U I D > e 6 c 4 0 2 f 0 - e 8 f 1 - 4 6 a 5 - 9 4 4 9 - 0 8 d 0 8 9 2 3 8 4 c 0 < / d 1 p 1 : U U I D > < d 1 p 1 : C o n t a i n e r   z : R e f = " i 1 1 4 4 3 " / > < d 1 p 1 : V a l u e   i : t y p e = " d 1 : s t r i n g " > ' T 2 0 ' ! A A : A A 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4 5 " > < d 1 p 1 : U U I D > e a 0 1 2 3 8 1 - 1 f 3 5 - 4 5 b 9 - a 7 2 0 - d 2 6 6 7 b c 7 b a 4 4 < / d 1 p 1 : U U I D > < d 1 p 1 : _ e l e m e n t s > < d 2 : a n y T y p e   z : R e f = " i 1 1 4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4 6 "   i : t y p e = " d 1 p 1 : L a b e l " > < d 1 p 1 : P a r e n t   z : R e f = " i 1 1 4 4 2 " / > < d 1 p 1 : U U I D > 3 8 5 e 8 c e 7 - 3 c 8 b - 4 c 8 d - b d 1 e - 7 7 a a 8 8 8 3 6 d c 3 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 I n f o r m a t i o n   e t   c o m m u n i c a t i o n   ( � d i t i o n ,   f i l m s ,   t � l � c o m m u n i c a t i o n s ,   i n f o r m a t i q u e ) 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4 7 "   i : t y p e = " d 1 p 1 : E l e m e n t " > < d 1 p 1 : N a m e > A c t i v i t & a m p ; 2 3 3 ; s & a m p ; 3 2 ; f i n a n c i & a m p ; 2 3 2 ; r e s & a m p ; 3 2 ; e t & a m p ; 3 2 ; d & a m p ; 3 9 ; a s s u r a n c e < / d 1 p 1 : N a m e > < d 1 p 1 : O b j e c t T y p e > E l e m e n t < / d 1 p 1 : O b j e c t T y p e > < d 1 p 1 : P a r e n t   z : R e f = " i 1 1 3 1 1 " / > < d 1 p 1 : U U I D > 8 3 7 5 d 1 4 d - 6 d a 1 - 4 c 6 4 - 8 c 5 a - 6 a 3 2 7 b 1 d 4 5 0 b < / d 1 p 1 : U U I D > < d 1 p 1 : _ p r o p e r t i e s   z : I d = " i 1 1 4 4 8 "   i : t y p e = " d 1 p 1 : M D M P r o p e r t i e s " > < d 1 p 1 : P a r e n t   z : R e f = " i 1 1 4 4 7 " / > < d 1 p 1 : U U I D > f 4 4 e 8 6 e 2 - 9 0 5 f - 4 7 1 3 - 8 1 0 3 - 3 1 d a 4 2 4 6 2 a 3 6 < / d 1 p 1 : U U I D > < d 1 p 1 : _ e l e m e n t s > < d 2 : a n y T y p e   z : I d = " i 1 1 4 4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4 7 " / > < d 1 p 1 : U U I D > 7 0 7 5 3 9 a a - 4 6 f f - 4 8 f 8 - 8 2 8 d - c 8 1 2 9 6 0 9 c a d 7 < / d 1 p 1 : U U I D > < d 1 p 1 : C o n t a i n e r   z : R e f = " i 1 1 4 4 8 " / > < d 1 p 1 : V a l u e   i : t y p e = " d 1 : s t r i n g " > ' T 2 0 ' ! A B : A B 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5 0 " > < d 1 p 1 : U U I D > f e 6 f c a 7 b - 7 0 f 1 - 4 2 b 4 - 9 f 9 c - 0 c 8 a 1 7 5 2 6 8 e 1 < / d 1 p 1 : U U I D > < d 1 p 1 : _ e l e m e n t s > < d 2 : a n y T y p e   z : R e f = " i 1 1 4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5 1 "   i : t y p e = " d 1 p 1 : L a b e l " > < d 1 p 1 : P a r e n t   z : R e f = " i 1 1 4 4 7 " / > < d 1 p 1 : U U I D > 1 1 2 1 b f 8 7 - 9 7 c 1 - 4 c a 0 - 9 a a 4 - 6 9 a 5 e a e 6 a 2 5 3 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 A c t i v i t � s   f i n a n c i � r e s   e t   d ' a s s u r a n c e 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5 2 "   i : t y p e = " d 1 p 1 : E l e m e n t " > < d 1 p 1 : N a m e > A c t i v i t & a m p ; 2 3 3 ; s & a m p ; 3 2 ; i m m o b i l i & a m p ; 2 3 2 ; r e s < / d 1 p 1 : N a m e > < d 1 p 1 : O b j e c t T y p e > E l e m e n t < / d 1 p 1 : O b j e c t T y p e > < d 1 p 1 : P a r e n t   z : R e f = " i 1 1 3 1 1 " / > < d 1 p 1 : U U I D > e 9 a 5 2 e 4 f - 3 2 2 1 - 4 d 8 8 - 8 f 8 5 - 9 9 2 c 2 d 9 8 0 c c 9 < / d 1 p 1 : U U I D > < d 1 p 1 : _ p r o p e r t i e s   z : I d = " i 1 1 4 5 3 "   i : t y p e = " d 1 p 1 : M D M P r o p e r t i e s " > < d 1 p 1 : P a r e n t   z : R e f = " i 1 1 4 5 2 " / > < d 1 p 1 : U U I D > 9 1 7 6 d 1 3 8 - 5 f 0 a - 4 c d 9 - b 8 4 2 - a 3 9 1 7 9 9 9 f d a 4 < / d 1 p 1 : U U I D > < d 1 p 1 : _ e l e m e n t s > < d 2 : a n y T y p e   z : I d = " i 1 1 4 5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5 2 " / > < d 1 p 1 : U U I D > 8 6 c 5 0 c 2 2 - 1 5 2 d - 4 3 6 3 - a 1 3 5 - d 2 b c f 3 d 5 0 7 f 1 < / d 1 p 1 : U U I D > < d 1 p 1 : C o n t a i n e r   z : R e f = " i 1 1 4 5 3 " / > < d 1 p 1 : V a l u e   i : t y p e = " d 1 : s t r i n g " > ' T 2 0 ' ! A C : A C 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5 5 " > < d 1 p 1 : U U I D > 8 0 6 5 e 8 2 2 - a 9 9 d - 4 8 9 9 - b 7 5 1 - 9 e 0 2 8 d 5 b e a 1 8 < / d 1 p 1 : U U I D > < d 1 p 1 : _ e l e m e n t s > < d 2 : a n y T y p e   z : R e f = " i 1 1 4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5 6 "   i : t y p e = " d 1 p 1 : L a b e l " > < d 1 p 1 : P a r e n t   z : R e f = " i 1 1 4 5 2 " / > < d 1 p 1 : U U I D > e 3 d f 1 1 1 9 - e c 9 2 - 4 c f 8 - 8 d 2 b - 3 7 0 8 b 4 9 2 9 3 a 8 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 A c t i v i t � s   i m m o b i l i � r e s 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5 7 "   i : t y p e = " d 1 p 1 : E l e m e n t " > < d 1 p 1 : N a m e > A c t i v i t & a m p ; 2 3 3 ; s & a m p ; 3 2 ; s p & a m p ; 2 3 3 ; c i a l i s & a m p ; 2 3 3 ; e s & a m p ; 4 4 ; & a m p ; 3 2 ; s c i e n t i f i q u e s & a m p ; 3 2 ; e t & a m p ; 3 2 ; t e c h n i q u e s & a m p ; 3 2 ; & a m p ; 4 0 ; a c t i v i t & a m p ; 2 3 3 ; s & a m p ; 3 2 ; j u r i d i q u e s & a m p ; 4 4 ; & a m p ; 3 2 ; c o m p t a b l e s & a m p ; 4 4 ; & a m p ; 3 2 ; c o n s e i l & a m p ; 4 4 ; & a m p ; 3 2 ; a r c h i t e c t u r e & a m p ; 4 4 ; & a m p ; 3 2 ; i n g & a m p ; 2 3 3 ; n i e r i e & a m p ; 4 4 ; & a m p ; 3 2 ; & a m p ; 2 3 3 ; t u d e s & a m p ; 3 2 ; d e & a m p ; 3 2 ; m a r c h & a m p ; 2 3 3 ; & a m p ; 4 4 ; & a m p ; 3 2 ; p u b l i c i t & a m p ; 2 3 3 ; & a m p ; 4 4 ; & a m p ; 3 2 ; v & a m p ; 2 3 3 ; t & a m p ; 2 3 3 ; r i n a i r e s & a m p ; 4 1 ; < / d 1 p 1 : N a m e > < d 1 p 1 : O b j e c t T y p e > E l e m e n t < / d 1 p 1 : O b j e c t T y p e > < d 1 p 1 : P a r e n t   z : R e f = " i 1 1 3 1 1 " / > < d 1 p 1 : U U I D > 6 b 4 5 f 1 7 a - a 3 4 6 - 4 6 5 4 - 8 4 0 b - b 7 0 0 4 1 b d 2 d 7 9 < / d 1 p 1 : U U I D > < d 1 p 1 : _ p r o p e r t i e s   z : I d = " i 1 1 4 5 8 "   i : t y p e = " d 1 p 1 : M D M P r o p e r t i e s " > < d 1 p 1 : P a r e n t   z : R e f = " i 1 1 4 5 7 " / > < d 1 p 1 : U U I D > 8 9 6 9 e a 9 8 - c b d 1 - 4 a 2 f - b 8 8 a - 1 8 f f 0 e 7 6 7 c f d < / d 1 p 1 : U U I D > < d 1 p 1 : _ e l e m e n t s > < d 2 : a n y T y p e   z : I d = " i 1 1 4 5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5 7 " / > < d 1 p 1 : U U I D > c 2 c 6 c 7 0 4 - 9 d 6 b - 4 a a 4 - b b 2 d - 8 a 5 9 a a 5 b 5 c c 6 < / d 1 p 1 : U U I D > < d 1 p 1 : C o n t a i n e r   z : R e f = " i 1 1 4 5 8 " / > < d 1 p 1 : V a l u e   i : t y p e = " d 1 : s t r i n g " > ' T 2 0 ' ! A D : A D 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6 0 " > < d 1 p 1 : U U I D > 1 4 0 4 8 c a 1 - a 7 7 a - 4 d e 7 - b 0 3 5 - 9 e e 3 b d 2 4 d 3 9 d < / d 1 p 1 : U U I D > < d 1 p 1 : _ e l e m e n t s > < d 2 : a n y T y p e   z : R e f = " i 1 1 4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6 1 "   i : t y p e = " d 1 p 1 : L a b e l " > < d 1 p 1 : P a r e n t   z : R e f = " i 1 1 4 5 7 " / > < d 1 p 1 : U U I D > b 0 4 2 6 2 f 7 - b 6 9 1 - 4 c d 6 - a f d 3 - c d 2 4 b f f a a 7 a d 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 A c t i v i t � s   s p � c i a l i s � e s ,   s c i e n t i f i q u e s   e t   t e c h n i q u e s   ( a c t i v i t � s   j u r i d i q u e s ,   c o m p t a b l e s ,   c o n s e i l ,   a r c h i t e c t u r e ,   i n g � n i e r i e ,   � t u d e s   d e   m a r c h � ,   p u b l i c i t � ,   v � t � r i n a i r e s ) 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6 2 "   i : t y p e = " d 1 p 1 : E l e m e n t " > < d 1 p 1 : N a m e > A c t i v i t & a m p ; 2 3 3 ; s & a m p ; 3 2 ; d e & a m p ; 3 2 ; s e r v i c e s & a m p ; 3 2 ; a d m i n i s t r a t i f s & a m p ; 3 2 ; e t & a m p ; 3 2 ; d e & a m p ; 3 2 ; s o u t i e n & a m p ; 3 2 ; & a m p ; 4 0 ; a g e n c e & a m p ; 3 2 ; d e & a m p ; 3 2 ; v o y a g e s & a m p ; 4 4 ; & a m p ; 3 2 ; d & a m p ; 3 9 ; i n t & a m p ; 2 3 3 ; r i m & a m p ; 4 4 ; & a m p ; 3 2 ; d e & a m p ; 3 2 ; s & a m p ; 2 3 3 ; c u r i t & a m p ; 2 3 3 ; & a m p ; 4 4 ; & a m p ; 3 2 ; a m & a m p ; 2 3 3 ; n a g e m e n t s & a m p ; 4 4 ; & a m p ; 3 2 ; p a y s a g e r s & a m p ; 4 4 ; & a m p ; 3 2 ; c e n t r e s & a m p ; 3 2 ; d & a m p ; 3 9 ; a p p e l s & a m p ; 4 4 ; & a m p ; 3 2 ; o r g a n i s m e & a m p ; 3 2 ; p a r a p u b l i q u e & a m p ; 4 4 ; & a m p ; 3 2 ; e t c & a m p ; 4 6 ; & a m p ; 4 1 ; < / d 1 p 1 : N a m e > < d 1 p 1 : O b j e c t T y p e > E l e m e n t < / d 1 p 1 : O b j e c t T y p e > < d 1 p 1 : P a r e n t   z : R e f = " i 1 1 3 1 1 " / > < d 1 p 1 : U U I D > d b 0 4 9 4 c 0 - d 5 5 5 - 4 c 6 b - 9 4 7 2 - e 9 1 5 4 0 e d d 9 e 9 < / d 1 p 1 : U U I D > < d 1 p 1 : _ p r o p e r t i e s   z : I d = " i 1 1 4 6 3 "   i : t y p e = " d 1 p 1 : M D M P r o p e r t i e s " > < d 1 p 1 : P a r e n t   z : R e f = " i 1 1 4 6 2 " / > < d 1 p 1 : U U I D > d 8 1 1 d d c e - 8 9 0 9 - 4 e e 2 - b 0 1 f - b 8 b f 5 6 a 3 8 3 d 1 < / d 1 p 1 : U U I D > < d 1 p 1 : _ e l e m e n t s > < d 2 : a n y T y p e   z : I d = " i 1 1 4 6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6 2 " / > < d 1 p 1 : U U I D > a e a c 8 3 5 c - e a 3 c - 4 d c f - 8 5 c a - 3 5 1 b 4 a 3 c 5 2 1 f < / d 1 p 1 : U U I D > < d 1 p 1 : C o n t a i n e r   z : R e f = " i 1 1 4 6 3 " / > < d 1 p 1 : V a l u e   i : t y p e = " d 1 : s t r i n g " > ' T 2 0 ' ! A E : A E 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6 5 " > < d 1 p 1 : U U I D > 0 7 0 f b 7 b 9 - e 5 5 9 - 4 e a 4 - a 2 0 4 - 3 4 5 2 1 2 5 f 6 7 9 b < / d 1 p 1 : U U I D > < d 1 p 1 : _ e l e m e n t s > < d 2 : a n y T y p e   z : R e f = " i 1 1 4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6 6 "   i : t y p e = " d 1 p 1 : L a b e l " > < d 1 p 1 : P a r e n t   z : R e f = " i 1 1 4 6 2 " / > < d 1 p 1 : U U I D > d 7 f 0 3 e c 5 - a e 8 a - 4 7 8 e - b b 5 b - e 1 9 e 8 d 9 8 0 d 5 7 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 A c t i v i t � s   d e   s e r v i c e s   a d m i n i s t r a t i f s   e t   d e   s o u t i e n   ( a g e n c e   d e   v o y a g e s ,   d ' i n t � r i m ,   d e   s � c u r i t � ,   a m � n a g e m e n t s ,   p a y s a g e r s ,   c e n t r e s   d ' a p p e l s ,   o r g a n i s m e   p a r a p u b l i q u e ,   e t c . ) 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6 7 "   i : t y p e = " d 1 p 1 : E l e m e n t " > < d 1 p 1 : N a m e > A d m i n i s t r a t i o n & a m p ; 3 2 ; p u b l i q u e < / d 1 p 1 : N a m e > < d 1 p 1 : O b j e c t T y p e > E l e m e n t < / d 1 p 1 : O b j e c t T y p e > < d 1 p 1 : P a r e n t   z : R e f = " i 1 1 3 1 1 " / > < d 1 p 1 : U U I D > a 2 9 e b 9 5 2 - d b 4 2 - 4 d e b - b f f f - a 6 5 4 6 c d b 7 b 3 7 < / d 1 p 1 : U U I D > < d 1 p 1 : _ p r o p e r t i e s   z : I d = " i 1 1 4 6 8 "   i : t y p e = " d 1 p 1 : M D M P r o p e r t i e s " > < d 1 p 1 : P a r e n t   z : R e f = " i 1 1 4 6 7 " / > < d 1 p 1 : U U I D > 4 a a b a 8 c 0 - e 0 8 4 - 4 b f 2 - 9 c 6 0 - 5 3 3 5 5 2 9 9 7 c 3 3 < / d 1 p 1 : U U I D > < d 1 p 1 : _ e l e m e n t s > < d 2 : a n y T y p e   z : I d = " i 1 1 4 6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6 7 " / > < d 1 p 1 : U U I D > 8 0 5 0 3 e c 2 - b 3 f 9 - 4 9 0 4 - a 4 e 5 - d 8 c b 2 6 9 7 e a a 0 < / d 1 p 1 : U U I D > < d 1 p 1 : C o n t a i n e r   z : R e f = " i 1 1 4 6 8 " / > < d 1 p 1 : V a l u e   i : t y p e = " d 1 : s t r i n g " > ' T 2 0 ' ! A F : A F 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7 0 " > < d 1 p 1 : U U I D > 4 c a c f 8 2 d - c 1 e 6 - 4 a 1 9 - a e 2 8 - b f 1 b f c 2 9 f 7 b b < / d 1 p 1 : U U I D > < d 1 p 1 : _ e l e m e n t s > < d 2 : a n y T y p e   z : R e f = " i 1 1 4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7 1 "   i : t y p e = " d 1 p 1 : L a b e l " > < d 1 p 1 : P a r e n t   z : R e f = " i 1 1 4 6 7 " / > < d 1 p 1 : U U I D > 1 f 9 c 3 a 1 7 - 3 0 0 6 - 4 b 8 a - 9 0 b 6 - c 8 c 6 1 4 9 e 8 c c a 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 A d m i n i s t r a t i o n   p u b l i q u e 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7 2 "   i : t y p e = " d 1 p 1 : E l e m e n t " > < d 1 p 1 : N a m e > E n s e i g n e m e n t < / d 1 p 1 : N a m e > < d 1 p 1 : O b j e c t T y p e > E l e m e n t < / d 1 p 1 : O b j e c t T y p e > < d 1 p 1 : P a r e n t   z : R e f = " i 1 1 3 1 1 " / > < d 1 p 1 : U U I D > 8 6 7 4 7 1 0 5 - 7 e f 8 - 4 4 b 5 - a 7 9 b - b a 3 4 8 d f 3 4 f 2 3 < / d 1 p 1 : U U I D > < d 1 p 1 : _ p r o p e r t i e s   z : I d = " i 1 1 4 7 3 "   i : t y p e = " d 1 p 1 : M D M P r o p e r t i e s " > < d 1 p 1 : P a r e n t   z : R e f = " i 1 1 4 7 2 " / > < d 1 p 1 : U U I D > a 4 d e c 2 2 5 - 4 8 9 7 - 4 8 7 a - a c 8 4 - b 6 f e 9 9 b f 6 a 1 7 < / d 1 p 1 : U U I D > < d 1 p 1 : _ e l e m e n t s > < d 2 : a n y T y p e   z : I d = " i 1 1 4 7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7 2 " / > < d 1 p 1 : U U I D > c d 9 4 5 9 4 9 - 6 f 3 e - 4 4 9 4 - 9 9 f 5 - a 9 c e 5 1 8 1 f 4 7 0 < / d 1 p 1 : U U I D > < d 1 p 1 : C o n t a i n e r   z : R e f = " i 1 1 4 7 3 " / > < d 1 p 1 : V a l u e   i : t y p e = " d 1 : s t r i n g " > ' T 2 0 ' ! A G : A G 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7 5 " > < d 1 p 1 : U U I D > 3 c 5 4 e 5 1 2 - 0 0 9 d - 4 b 5 d - 8 e b 0 - 5 2 d 2 4 d 3 3 5 f 5 1 < / d 1 p 1 : U U I D > < d 1 p 1 : _ e l e m e n t s > < d 2 : a n y T y p e   z : R e f = " i 1 1 4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7 6 "   i : t y p e = " d 1 p 1 : L a b e l " > < d 1 p 1 : P a r e n t   z : R e f = " i 1 1 4 7 2 " / > < d 1 p 1 : U U I D > b b 9 c 9 1 1 8 - d 5 0 c - 4 d b 1 - 8 c 8 a - 1 d 1 8 b f 4 1 7 a e 5 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 E n s e i g n e m e n t 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7 7 "   i : t y p e = " d 1 p 1 : E l e m e n t " > < d 1 p 1 : N a m e > S a n t & a m p ; 2 3 3 ; & a m p ; 3 2 ; h u m a i n e & a m p ; 3 2 ; e t & a m p ; 3 2 ; a c t i o n & a m p ; 3 2 ; s o c i a l e < / d 1 p 1 : N a m e > < d 1 p 1 : O b j e c t T y p e > E l e m e n t < / d 1 p 1 : O b j e c t T y p e > < d 1 p 1 : P a r e n t   z : R e f = " i 1 1 3 1 1 " / > < d 1 p 1 : U U I D > a 9 e 0 0 b b 4 - 2 2 d c - 4 b 1 7 - 9 f 1 a - 1 b f 4 8 1 9 3 9 0 8 8 < / d 1 p 1 : U U I D > < d 1 p 1 : _ p r o p e r t i e s   z : I d = " i 1 1 4 7 8 "   i : t y p e = " d 1 p 1 : M D M P r o p e r t i e s " > < d 1 p 1 : P a r e n t   z : R e f = " i 1 1 4 7 7 " / > < d 1 p 1 : U U I D > 2 0 6 0 2 f 6 c - 3 c f e - 4 2 5 3 - 9 1 1 c - 9 5 5 d 9 9 9 6 e d 0 8 < / d 1 p 1 : U U I D > < d 1 p 1 : _ e l e m e n t s > < d 2 : a n y T y p e   z : I d = " i 1 1 4 7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7 7 " / > < d 1 p 1 : U U I D > 4 8 3 7 9 d d b - 7 5 a b - 4 a f 5 - 9 6 c 9 - a b 2 f 4 0 9 9 f d d b < / d 1 p 1 : U U I D > < d 1 p 1 : C o n t a i n e r   z : R e f = " i 1 1 4 7 8 " / > < d 1 p 1 : V a l u e   i : t y p e = " d 1 : s t r i n g " > ' T 2 0 ' ! A H : A H 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8 0 " > < d 1 p 1 : U U I D > 2 f 1 f 3 c 5 c - 2 b d e - 4 0 6 0 - b 4 2 c - 4 0 0 0 c 3 1 1 b 9 2 3 < / d 1 p 1 : U U I D > < d 1 p 1 : _ e l e m e n t s > < d 2 : a n y T y p e   z : R e f = " i 1 1 4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8 1 "   i : t y p e = " d 1 p 1 : L a b e l " > < d 1 p 1 : P a r e n t   z : R e f = " i 1 1 4 7 7 " / > < d 1 p 1 : U U I D > d d b 5 5 2 6 a - c 2 a 5 - 4 a f 2 - a a 6 6 - 6 f 7 9 f 4 f e 5 8 7 e 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 S a n t �   h u m a i n e   e t   a c t i o n   s o c i a l e 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8 2 "   i : t y p e = " d 1 p 1 : E l e m e n t " > < d 1 p 1 : N a m e > A r t s & a m p ; 4 4 ; & a m p ; 3 2 ; s p e c t a c l e s & a m p ; 3 2 ; e t & a m p ; 3 2 ; a c t i v i t & a m p ; 2 3 3 ; s & a m p ; 3 2 ; r & a m p ; 2 3 3 ; c r & a m p ; 2 3 3 ; a t i v e s < / d 1 p 1 : N a m e > < d 1 p 1 : O b j e c t T y p e > E l e m e n t < / d 1 p 1 : O b j e c t T y p e > < d 1 p 1 : P a r e n t   z : R e f = " i 1 1 3 1 1 " / > < d 1 p 1 : U U I D > 7 c 6 5 0 a 6 6 - 8 2 2 3 - 4 6 f 0 - 9 e 0 a - e 4 8 3 9 9 1 d d 7 6 5 < / d 1 p 1 : U U I D > < d 1 p 1 : _ p r o p e r t i e s   z : I d = " i 1 1 4 8 3 "   i : t y p e = " d 1 p 1 : M D M P r o p e r t i e s " > < d 1 p 1 : P a r e n t   z : R e f = " i 1 1 4 8 2 " / > < d 1 p 1 : U U I D > 0 0 b 4 0 e 3 d - c f 9 5 - 4 f c 9 - 8 5 5 6 - d c c 6 1 f 8 f 6 c c 6 < / d 1 p 1 : U U I D > < d 1 p 1 : _ e l e m e n t s > < d 2 : a n y T y p e   z : I d = " i 1 1 4 8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8 2 " / > < d 1 p 1 : U U I D > 0 0 a 4 4 2 0 2 - 6 8 c 2 - 4 0 3 c - a b f 4 - 4 2 a 6 d b 5 f 5 e e f < / d 1 p 1 : U U I D > < d 1 p 1 : C o n t a i n e r   z : R e f = " i 1 1 4 8 3 " / > < d 1 p 1 : V a l u e   i : t y p e = " d 1 : s t r i n g " > ' T 2 0 ' ! A I : A I 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8 5 " > < d 1 p 1 : U U I D > c 3 7 e 2 4 1 b - c 5 5 f - 4 c 5 5 - b 8 7 c - 4 b 5 3 4 6 d 2 7 e 9 0 < / d 1 p 1 : U U I D > < d 1 p 1 : _ e l e m e n t s > < d 2 : a n y T y p e   z : R e f = " i 1 1 4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8 6 "   i : t y p e = " d 1 p 1 : L a b e l " > < d 1 p 1 : P a r e n t   z : R e f = " i 1 1 4 8 2 " / > < d 1 p 1 : U U I D > 3 9 8 d 8 1 4 3 - a c 8 a - 4 0 a 5 - 8 7 9 b - 2 f 9 5 6 9 d e 9 c 1 9 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 A r t s ,   s p e c t a c l e s   e t   a c t i v i t � s   r � c r � a t i v e s 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8 7 "   i : t y p e = " d 1 p 1 : E l e m e n t " > < d 1 p 1 : N a m e > A u t r e s & a m p ; 3 2 ; a c t i v i t & a m p ; 2 3 3 ; s & a m p ; 3 2 ; d e & a m p ; 3 2 ; s e r v i c e s & a m p ; 3 2 ; & a m p ; 4 0 ; a s s o c i a t i o n & a m p ; 4 4 ; & a m p ; 3 2 ; c o i f f u r e & a m p ; 4 4 ; & a m p ; 3 2 ; s o i n s & a m p ; 3 2 ; c o r p o r e l s & a m p ; 3 2 ; e t & a m p ; 3 2 ; b e a u t & a m p ; 2 3 3 ; & a m p ; 4 4 ; & a m p ; 3 2 ; b l a n c h i s s e r i e & a m p ; 4 5 ; t e i n t u r e r i e & a m p ; 4 4 ; & a m p ; 3 2 ; s e r v i c e s & a m p ; 3 2 ; f u n & a m p ; 2 3 3 ; r a i r e s & a m p ; 4 4 ; & a m p ; 3 2 ; e t c & a m p ; 4 6 ; & a m p ; 4 1 ; < / d 1 p 1 : N a m e > < d 1 p 1 : O b j e c t T y p e > E l e m e n t < / d 1 p 1 : O b j e c t T y p e > < d 1 p 1 : P a r e n t   z : R e f = " i 1 1 3 1 1 " / > < d 1 p 1 : U U I D > 9 f 6 f 4 e 1 d - f 6 e 2 - 4 8 7 e - a d 3 6 - a c c d b e 8 0 4 8 5 a < / d 1 p 1 : U U I D > < d 1 p 1 : _ p r o p e r t i e s   z : I d = " i 1 1 4 8 8 "   i : t y p e = " d 1 p 1 : M D M P r o p e r t i e s " > < d 1 p 1 : P a r e n t   z : R e f = " i 1 1 4 8 7 " / > < d 1 p 1 : U U I D > 1 4 2 9 1 e a f - 4 d 1 6 - 4 c 2 4 - a c b 6 - 1 a a c 6 7 4 a 8 9 e 0 < / d 1 p 1 : U U I D > < d 1 p 1 : _ e l e m e n t s > < d 2 : a n y T y p e   z : I d = " i 1 1 4 8 9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8 7 " / > < d 1 p 1 : U U I D > 8 6 2 e 3 6 a 2 - 6 9 f 0 - 4 b 0 f - 9 8 8 4 - e 7 7 3 d c e 2 b 9 6 4 < / d 1 p 1 : U U I D > < d 1 p 1 : C o n t a i n e r   z : R e f = " i 1 1 4 8 8 " / > < d 1 p 1 : V a l u e   i : t y p e = " d 1 : s t r i n g " > ' T 2 0 ' ! A J : A J 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9 0 " > < d 1 p 1 : U U I D > b 4 e 1 b f 3 1 - 7 d 5 1 - 4 7 b 5 - 9 b 8 4 - 6 c c 4 1 c 0 9 c 4 f d < / d 1 p 1 : U U I D > < d 1 p 1 : _ e l e m e n t s > < d 2 : a n y T y p e   z : R e f = " i 1 1 4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9 1 "   i : t y p e = " d 1 p 1 : L a b e l " > < d 1 p 1 : P a r e n t   z : R e f = " i 1 1 4 8 7 " / > < d 1 p 1 : U U I D > c 1 7 0 8 d 8 8 - b e f 0 - 4 d 7 b - a 5 a 5 - f 8 d 3 3 0 4 6 d 8 3 1 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 A u t r e s   a c t i v i t � s   d e   s e r v i c e s   ( a s s o c i a t i o n ,   c o i f f u r e ,   s o i n s   c o r p o r e l s   e t   b e a u t � ,   b l a n c h i s s e r i e - t e i n t u r e r i e ,   s e r v i c e s   f u n � r a i r e s ,   e t c . ) 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4 9 2 "   i : t y p e = " d 1 p 1 : E l e m e n t " > < d 1 p 1 : N a m e > N o & a m p ; 3 2 ; r e p & a m p ; 4 6 ; < / d 1 p 1 : N a m e > < d 1 p 1 : O b j e c t T y p e > E l e m e n t < / d 1 p 1 : O b j e c t T y p e > < d 1 p 1 : P a r e n t   z : R e f = " i 1 1 3 1 1 " / > < d 1 p 1 : U U I D > 8 e f 5 e 5 7 1 - 8 c 2 4 - 4 9 7 7 - 9 3 6 1 - 6 3 c 2 e f 9 b 9 3 f 9 < / d 1 p 1 : U U I D > < d 1 p 1 : _ p r o p e r t i e s   z : I d = " i 1 1 4 9 3 "   i : t y p e = " d 1 p 1 : M D M P r o p e r t i e s " > < d 1 p 1 : P a r e n t   z : R e f = " i 1 1 4 9 2 " / > < d 1 p 1 : U U I D > e d d 2 c c e 6 - 0 c 1 5 - 4 7 5 4 - a f 4 4 - f 3 b 4 1 e e e d 2 4 d < / d 1 p 1 : U U I D > < d 1 p 1 : _ e l e m e n t s > < d 2 : a n y T y p e   z : I d = " i 1 1 4 9 4 "   i : t y p e = " d 1 p 1 : M D M P r o p e r t y " > < d 1 p 1 : N a m e > _ & a m p ; 3 9 ; & a m p ; 9 1 ; T r i s & a m p ; 3 2 ; & a m p ; 2 2 4 ; & a m p ; 3 2 ; j o u r & a m p ; 3 2 ; c o m p l e t & a m p ; 3 2 ; 2 & a m p ; 4 6 ; x l s & a m p ; 9 3 ; T 2 0 & a m p ; 3 9 ; < / d 1 p 1 : N a m e > < d 1 p 1 : P a r e n t   z : R e f = " i 1 1 4 9 2 " / > < d 1 p 1 : U U I D > 9 5 2 d 6 2 1 f - 4 c 1 2 - 4 4 5 3 - b e 7 0 - 3 0 3 a 7 7 9 7 8 1 0 2 < / d 1 p 1 : U U I D > < d 1 p 1 : C o n t a i n e r   z : R e f = " i 1 1 4 9 3 " / > < d 1 p 1 : V a l u e   i : t y p e = " d 1 : s t r i n g " > ' T 2 0 ' ! A K : A K 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9 5 " > < d 1 p 1 : U U I D > 1 5 5 e 6 9 8 f - 9 4 d 7 - 4 1 d e - 8 4 2 f - 9 7 2 b d 6 1 9 e f 2 1 < / d 1 p 1 : U U I D > < d 1 p 1 : _ e l e m e n t s > < d 2 : a n y T y p e   z : R e f = " i 1 1 4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1 6 " / > < d 1 p 1 : _ l a b e l s > < d 2 : K e y V a l u e O f s t r i n g a n y T y p e > < d 2 : K e y > L a b e l < / d 2 : K e y > < d 2 : V a l u e   z : I d = " i 1 1 4 9 6 "   i : t y p e = " d 1 p 1 : L a b e l " > < d 1 p 1 : P a r e n t   z : R e f = " i 1 1 4 9 2 " / > < d 1 p 1 : U U I D > 7 9 2 f 9 e 0 1 - b c 3 7 - 4 7 8 9 - b c 3 8 - 3 6 1 f 3 d 2 4 2 9 5 8 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4 9 7 " > < d 1 p 1 : U U I D > 3 2 e 3 2 b 2 a - 4 a 5 3 - 4 f 9 7 - b 0 f 5 - c 4 d 5 8 b e 7 3 c a c < / d 1 p 1 : U U I D > < d 1 p 1 : _ e l e m e n t s > < d 2 : a n y T y p e   z : R e f = " i 1 1 3 1 7 " / > < d 2 : a n y T y p e   z : R e f = " i 1 1 3 2 2 " / > < d 2 : a n y T y p e   z : R e f = " i 1 1 3 2 7 " / > < d 2 : a n y T y p e   z : R e f = " i 1 1 3 3 2 " / > < d 2 : a n y T y p e   z : R e f = " i 1 1 3 3 7 " / > < d 2 : a n y T y p e   z : R e f = " i 1 1 3 4 2 " / > < d 2 : a n y T y p e   z : R e f = " i 1 1 3 4 7 " / > < d 2 : a n y T y p e   z : R e f = " i 1 1 3 5 2 " / > < d 2 : a n y T y p e   z : R e f = " i 1 1 3 5 7 " / > < d 2 : a n y T y p e   z : R e f = " i 1 1 3 6 2 " / > < d 2 : a n y T y p e   z : R e f = " i 1 1 3 6 7 " / > < d 2 : a n y T y p e   z : R e f = " i 1 1 3 7 2 " / > < d 2 : a n y T y p e   z : R e f = " i 1 1 3 7 7 " / > < d 2 : a n y T y p e   z : R e f = " i 1 1 3 8 2 " / > < d 2 : a n y T y p e   z : R e f = " i 1 1 3 8 7 " / > < d 2 : a n y T y p e   z : R e f = " i 1 1 3 9 2 " / > < d 2 : a n y T y p e   z : R e f = " i 1 1 3 9 7 " / > < d 2 : a n y T y p e   z : R e f = " i 1 1 4 0 2 " / > < d 2 : a n y T y p e   z : R e f = " i 1 1 4 0 7 " / > < d 2 : a n y T y p e   z : R e f = " i 1 1 4 1 2 " / > < d 2 : a n y T y p e   z : R e f = " i 1 1 4 1 7 " / > < d 2 : a n y T y p e   z : R e f = " i 1 1 4 2 2 " / > < d 2 : a n y T y p e   z : R e f = " i 1 1 4 2 7 " / > < d 2 : a n y T y p e   z : R e f = " i 1 1 4 3 2 " / > < d 2 : a n y T y p e   z : R e f = " i 1 1 4 3 7 " / > < d 2 : a n y T y p e   z : R e f = " i 1 1 4 4 2 " / > < d 2 : a n y T y p e   z : R e f = " i 1 1 4 4 7 " / > < d 2 : a n y T y p e   z : R e f = " i 1 1 4 5 2 " / > < d 2 : a n y T y p e   z : R e f = " i 1 1 4 5 7 " / > < d 2 : a n y T y p e   z : R e f = " i 1 1 4 6 2 " / > < d 2 : a n y T y p e   z : R e f = " i 1 1 4 6 7 " / > < d 2 : a n y T y p e   z : R e f = " i 1 1 4 7 2 " / > < d 2 : a n y T y p e   z : R e f = " i 1 1 4 7 7 " / > < d 2 : a n y T y p e   z : R e f = " i 1 1 4 8 2 " / > < d 2 : a n y T y p e   z : R e f = " i 1 1 4 8 7 " / > < d 2 : a n y T y p e   z : R e f = " i 1 1 4 9 2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4 9 8 "   i : t y p e = " d 1 p 1 : V a r i a b l e " > < d 1 p 1 : N a m e > q 1 7 & a m p ; 3 2 ; C e t & a m p ; 3 2 ; e m p l o i & a m p ; 3 2 ; e s t & a m p ; 3 2 ; & a m p ; 4 0 ; & a m p ; 2 3 3 ; t a i t & a m p ; 4 1 ; & a m p ; 4 5 ; i l & a m p ; 3 2 ; e n & a m p ; 3 2 ; l i e n & a m p ; 3 2 ; a v e c & a m p ; 3 2 ; v o t r e & a m p ; 3 2 ; C I F & a m p ; 3 2 ; & a m p ; 6 3 ; < / d 1 p 1 : N a m e > < d 1 p 1 : O b j e c t T y p e > V a r i a b l e < / d 1 p 1 : O b j e c t T y p e > < d 1 p 1 : P a r e n t   z : R e f = " i 9 5 " / > < d 1 p 1 : U U I D > b b f e c 8 6 b - c b 1 a - 4 c 3 c - 8 d 3 5 - 2 f b 8 b 3 5 6 e f e 5 < / d 1 p 1 : U U I D > < d 1 p 1 : _ p r o p e r t i e s   z : I d = " i 1 1 4 9 9 "   i : t y p e = " d 1 p 1 : M D M P r o p e r t i e s " > < d 1 p 1 : P a r e n t   z : R e f = " i 1 1 4 9 8 " / > < d 1 p 1 : U U I D > 9 d a d 8 e 6 b - 8 d 2 4 - 4 2 c 0 - 8 b 5 e - f f 1 f d 5 4 d 2 8 e c < / d 1 p 1 : U U I D > < d 1 p 1 : _ e l e m e n t s > < d 2 : a n y T y p e   z : I d = " i 1 1 5 0 0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1 4 9 8 " / > < d 1 p 1 : U U I D > 7 2 5 c d 9 1 8 - 8 a d 4 - 4 6 4 4 - a 9 4 e - 4 a 6 3 3 b d f 1 f 5 3 < / d 1 p 1 : U U I D > < d 1 p 1 : C o n t a i n e r   z : R e f = " i 1 1 4 9 9 " / > < d 1 p 1 : V a l u e   i : t y p e = " d 1 : s t r i n g " > ' T 2 1 ' ! 1 : 2 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0 1 " > < d 1 p 1 : U U I D > 2 f 0 4 9 4 6 4 - f d 3 5 - 4 8 4 d - 9 c 8 5 - d 5 a d 0 d 0 6 2 8 4 2 < / d 1 p 1 : U U I D > < d 1 p 1 : _ e l e m e n t s > < d 2 : a n y T y p e   z : R e f = " i 1 1 5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5 0 2 "   i : t y p e = " d 1 p 1 : L a b e l " > < d 1 p 1 : P a r e n t   z : R e f = " i 1 1 4 9 8 " / > < d 1 p 1 : U U I D > 0 9 3 e f 7 6 8 - 2 a e 7 - 4 0 7 d - 9 0 3 6 - 4 f a 6 d 9 3 c 8 a c 1 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 q 1 7   C e t   e m p l o i   e s t   ( � t a i t ) - i l   e n   l i e n   a v e c   v o t r e   C I F 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5 0 3 "   i : t y p e = " d 1 p 1 : E l e m e n t s " > < d 1 p 1 : P a r e n t   z : R e f = " i 1 1 4 9 8 " / > < d 1 p 1 : U U I D > 5 4 d 1 6 d 0 b - 7 6 3 8 - 4 6 8 1 - 9 1 e b - f 8 b 8 6 f 3 9 8 c 4 d < / d 1 p 1 : U U I D > < d 1 p 1 : _ e l e m e n t s > < d 2 : a n y T y p e   z : I d = " i 1 1 5 0 4 "   i : t y p e = " d 1 p 1 : E l e m e n t " > < d 1 p 1 : N a m e > B A S E < / d 1 p 1 : N a m e > < d 1 p 1 : O b j e c t T y p e > E l e m e n t < / d 1 p 1 : O b j e c t T y p e > < d 1 p 1 : P a r e n t   z : R e f = " i 1 1 4 9 8 " / > < d 1 p 1 : U U I D > c c 5 a f 4 7 6 - b 1 a 1 - 4 b 8 3 - 8 5 b c - c 0 3 2 d 1 9 e b 2 a c < / d 1 p 1 : U U I D > < d 1 p 1 : _ p r o p e r t i e s   z : I d = " i 1 1 5 0 5 "   i : t y p e = " d 1 p 1 : M D M P r o p e r t i e s " > < d 1 p 1 : P a r e n t   z : R e f = " i 1 1 5 0 4 " / > < d 1 p 1 : U U I D > c 3 b 5 4 4 7 1 - 4 5 b b - 4 3 7 f - b c 8 4 - 7 0 8 9 6 0 2 0 a 1 f 7 < / d 1 p 1 : U U I D > < d 1 p 1 : _ e l e m e n t s > < d 2 : a n y T y p e   z : I d = " i 1 1 5 0 6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1 5 0 4 " / > < d 1 p 1 : U U I D > 2 a 5 f 4 6 0 0 - 1 e 2 8 - 4 8 1 e - 9 5 1 d - d 5 3 3 5 f 1 b 7 8 b 8 < / d 1 p 1 : U U I D > < d 1 p 1 : C o n t a i n e r   z : R e f = " i 1 1 5 0 5 " / > < d 1 p 1 : V a l u e   i : t y p e = " d 1 : s t r i n g " > ' T 2 1 ' ! B : B 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0 7 " > < d 1 p 1 : U U I D > 5 6 c d 0 1 1 8 - f 7 e e - 4 1 6 c - a f f f - c 9 9 2 4 4 6 c 3 b 6 b < / d 1 p 1 : U U I D > < d 1 p 1 : _ e l e m e n t s > < d 2 : a n y T y p e   z : R e f = " i 1 1 5 0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0 3 " / > < d 1 p 1 : _ l a b e l s > < d 2 : K e y V a l u e O f s t r i n g a n y T y p e > < d 2 : K e y > L a b e l < / d 2 : K e y > < d 2 : V a l u e   z : I d = " i 1 1 5 0 8 "   i : t y p e = " d 1 p 1 : L a b e l " > < d 1 p 1 : P a r e n t   z : R e f = " i 1 1 5 0 4 " / > < d 1 p 1 : U U I D > 1 9 d 4 f f c 2 - b 6 4 1 - 4 f d 9 - a 2 0 9 - 0 1 e 5 e b b 0 9 1 3 b 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5 0 9 "   i : t y p e = " d 1 p 1 : E l e m e n t " > < d 1 p 1 : N a m e > S T & a m p ; 3 2 ; O u i < / d 1 p 1 : N a m e > < d 1 p 1 : O b j e c t T y p e > E l e m e n t < / d 1 p 1 : O b j e c t T y p e > < d 1 p 1 : P a r e n t   z : R e f = " i 1 1 4 9 8 " / > < d 1 p 1 : U U I D > a a 4 6 7 9 7 a - 6 5 e 5 - 4 6 f f - 9 6 1 9 - e 4 7 b e 1 7 c 5 c 5 a < / d 1 p 1 : U U I D > < d 1 p 1 : _ p r o p e r t i e s   z : I d = " i 1 1 5 1 0 "   i : t y p e = " d 1 p 1 : M D M P r o p e r t i e s " > < d 1 p 1 : P a r e n t   z : R e f = " i 1 1 5 0 9 " / > < d 1 p 1 : U U I D > 1 7 6 e 0 f 5 e - b 9 e 7 - 4 8 6 5 - b 5 8 0 - 1 a d 7 1 1 9 0 a 4 4 0 < / d 1 p 1 : U U I D > < d 1 p 1 : _ e l e m e n t s > < d 2 : a n y T y p e   z : I d = " i 1 1 5 1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1 5 0 9 " / > < d 1 p 1 : U U I D > 1 3 1 5 9 6 0 6 - e b 6 b - 4 1 f d - 9 6 3 9 - d c 8 e 0 4 e 6 2 0 3 d < / d 1 p 1 : U U I D > < d 1 p 1 : C o n t a i n e r   z : R e f = " i 1 1 5 1 0 " / > < d 1 p 1 : V a l u e   i : t y p e = " d 1 : s t r i n g " > ' T 2 1 ' ! C : C 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1 2 " > < d 1 p 1 : U U I D > 2 e 4 d 3 5 0 7 - e b e 0 - 4 f b 2 - 9 6 1 f - e 8 0 2 d 6 1 f 0 a 0 3 < / d 1 p 1 : U U I D > < d 1 p 1 : _ e l e m e n t s > < d 2 : a n y T y p e   z : R e f = " i 1 1 5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0 3 " / > < d 1 p 1 : _ l a b e l s > < d 2 : K e y V a l u e O f s t r i n g a n y T y p e > < d 2 : K e y > L a b e l < / d 2 : K e y > < d 2 : V a l u e   z : I d = " i 1 1 5 1 3 "   i : t y p e = " d 1 p 1 : L a b e l " > < d 1 p 1 : P a r e n t   z : R e f = " i 1 1 5 0 9 " / > < d 1 p 1 : U U I D > 1 7 3 9 b 1 8 e - 2 9 d 8 - 4 8 9 7 - a 4 b 7 - 7 3 4 3 5 1 2 9 b 6 6 3 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1 4 "   i : t y p e = " d 1 p 1 : E l e m e n t " > < d 1 p 1 : N a m e > S T & a m p ; 3 2 ; N o n < / d 1 p 1 : N a m e > < d 1 p 1 : O b j e c t T y p e > E l e m e n t < / d 1 p 1 : O b j e c t T y p e > < d 1 p 1 : P a r e n t   z : R e f = " i 1 1 4 9 8 " / > < d 1 p 1 : U U I D > 2 0 7 e a a 7 0 - 1 a f c - 4 c e 4 - b 9 2 6 - 9 8 2 7 8 2 a 2 6 1 d 1 < / d 1 p 1 : U U I D > < d 1 p 1 : _ p r o p e r t i e s   z : I d = " i 1 1 5 1 5 "   i : t y p e = " d 1 p 1 : M D M P r o p e r t i e s " > < d 1 p 1 : P a r e n t   z : R e f = " i 1 1 5 1 4 " / > < d 1 p 1 : U U I D > f f d 9 e 5 2 d - e 9 2 c - 4 5 2 8 - b 0 7 1 - a 1 9 2 5 4 7 1 f 8 4 1 < / d 1 p 1 : U U I D > < d 1 p 1 : _ e l e m e n t s > < d 2 : a n y T y p e   z : I d = " i 1 1 5 1 6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1 5 1 4 " / > < d 1 p 1 : U U I D > 6 e 4 5 3 a 3 3 - c 3 3 7 - 4 9 6 6 - 8 9 2 1 - e a c e b 4 d 2 2 5 8 4 < / d 1 p 1 : U U I D > < d 1 p 1 : C o n t a i n e r   z : R e f = " i 1 1 5 1 5 " / > < d 1 p 1 : V a l u e   i : t y p e = " d 1 : s t r i n g " > ' T 2 1 ' ! D : D 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1 7 " > < d 1 p 1 : U U I D > 3 4 8 5 f e 1 c - c c 6 9 - 4 5 a 7 - 8 b 5 0 - 6 4 1 4 e 7 e f f f 5 d < / d 1 p 1 : U U I D > < d 1 p 1 : _ e l e m e n t s > < d 2 : a n y T y p e   z : R e f = " i 1 1 5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0 3 " / > < d 1 p 1 : _ l a b e l s > < d 2 : K e y V a l u e O f s t r i n g a n y T y p e > < d 2 : K e y > L a b e l < / d 2 : K e y > < d 2 : V a l u e   z : I d = " i 1 1 5 1 8 "   i : t y p e = " d 1 p 1 : L a b e l " > < d 1 p 1 : P a r e n t   z : R e f = " i 1 1 5 1 4 " / > < d 1 p 1 : U U I D > 1 3 b 1 1 f 8 4 - 2 d c 2 - 4 d 0 5 - b a a 2 - 6 9 4 b 5 6 6 9 b 0 7 8 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1 9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1 4 9 8 " / > < d 1 p 1 : U U I D > 2 b e 5 1 1 8 c - 9 d 3 6 - 4 6 4 0 - 9 8 e 0 - 8 8 9 5 e e c 6 e 1 f 7 < / d 1 p 1 : U U I D > < d 1 p 1 : _ p r o p e r t i e s   z : I d = " i 1 1 5 2 0 "   i : t y p e = " d 1 p 1 : M D M P r o p e r t i e s " > < d 1 p 1 : P a r e n t   z : R e f = " i 1 1 5 1 9 " / > < d 1 p 1 : U U I D > 8 c d c b c e 2 - b 2 2 2 - 4 b b d - 8 2 f 3 - 7 d 1 0 9 0 8 e 2 4 f 4 < / d 1 p 1 : U U I D > < d 1 p 1 : _ e l e m e n t s > < d 2 : a n y T y p e   z : I d = " i 1 1 5 2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1 5 1 9 " / > < d 1 p 1 : U U I D > b e 6 e d 0 6 a - c 0 7 d - 4 9 8 a - 8 d 6 6 - b 7 6 3 6 a 7 2 d d 7 0 < / d 1 p 1 : U U I D > < d 1 p 1 : C o n t a i n e r   z : R e f = " i 1 1 5 2 0 " / > < d 1 p 1 : V a l u e   i : t y p e = " d 1 : s t r i n g " > ' T 2 1 ' ! E : E 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2 2 " > < d 1 p 1 : U U I D > 2 a 6 a 9 6 d d - 2 e 0 2 - 4 c 2 c - 9 0 c b - c 4 3 4 4 0 5 5 c 0 9 f < / d 1 p 1 : U U I D > < d 1 p 1 : _ e l e m e n t s > < d 2 : a n y T y p e   z : R e f = " i 1 1 5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0 3 " / > < d 1 p 1 : _ l a b e l s > < d 2 : K e y V a l u e O f s t r i n g a n y T y p e > < d 2 : K e y > L a b e l < / d 2 : K e y > < d 2 : V a l u e   z : I d = " i 1 1 5 2 3 "   i : t y p e = " d 1 p 1 : L a b e l " > < d 1 p 1 : P a r e n t   z : R e f = " i 1 1 5 1 9 " / > < d 1 p 1 : U U I D > d 8 0 f b f d c - 4 3 3 b - 4 6 9 6 - 8 c b 3 - e 1 b 6 d f 0 0 3 a b 2 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2 4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1 4 9 8 " / > < d 1 p 1 : U U I D > f 9 b f 8 3 8 4 - 0 c 4 5 - 4 7 7 0 - 9 7 d 4 - 2 7 c 6 d a e 5 5 f 6 6 < / d 1 p 1 : U U I D > < d 1 p 1 : _ p r o p e r t i e s   z : I d = " i 1 1 5 2 5 "   i : t y p e = " d 1 p 1 : M D M P r o p e r t i e s " > < d 1 p 1 : P a r e n t   z : R e f = " i 1 1 5 2 4 " / > < d 1 p 1 : U U I D > 3 5 7 5 d a 2 b - 5 b 0 1 - 4 5 4 b - 8 2 4 4 - f 0 7 8 d e 3 4 d d c 4 < / d 1 p 1 : U U I D > < d 1 p 1 : _ e l e m e n t s > < d 2 : a n y T y p e   z : I d = " i 1 1 5 2 6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1 5 2 4 " / > < d 1 p 1 : U U I D > 1 d b b 3 3 8 7 - e 9 4 2 - 4 c d f - 9 6 8 5 - 1 0 f 2 0 5 6 5 7 e 0 2 < / d 1 p 1 : U U I D > < d 1 p 1 : C o n t a i n e r   z : R e f = " i 1 1 5 2 5 " / > < d 1 p 1 : V a l u e   i : t y p e = " d 1 : s t r i n g " > ' T 2 1 ' ! F : F 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2 7 " > < d 1 p 1 : U U I D > 7 3 2 e b d 3 f - f 0 c a - 4 1 f 6 - 9 d 5 0 - 9 c d 8 7 3 f 1 c c 4 c < / d 1 p 1 : U U I D > < d 1 p 1 : _ e l e m e n t s > < d 2 : a n y T y p e   z : R e f = " i 1 1 5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0 3 " / > < d 1 p 1 : _ l a b e l s > < d 2 : K e y V a l u e O f s t r i n g a n y T y p e > < d 2 : K e y > L a b e l < / d 2 : K e y > < d 2 : V a l u e   z : I d = " i 1 1 5 2 8 "   i : t y p e = " d 1 p 1 : L a b e l " > < d 1 p 1 : P a r e n t   z : R e f = " i 1 1 5 2 4 " / > < d 1 p 1 : U U I D > 5 f 1 2 e e b 2 - c f 0 1 - 4 9 5 7 - a 4 4 3 - 0 f b 9 c b b 2 b 9 b 5 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2 9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1 4 9 8 " / > < d 1 p 1 : U U I D > 9 6 2 7 d 6 b c - d c 0 8 - 4 d 0 b - 9 c e 5 - 0 f 3 3 f 9 b d 7 c 3 f < / d 1 p 1 : U U I D > < d 1 p 1 : _ p r o p e r t i e s   z : I d = " i 1 1 5 3 0 "   i : t y p e = " d 1 p 1 : M D M P r o p e r t i e s " > < d 1 p 1 : P a r e n t   z : R e f = " i 1 1 5 2 9 " / > < d 1 p 1 : U U I D > d 8 b 2 5 e e d - 2 3 1 9 - 4 4 e 7 - a 3 5 d - f 7 0 c 7 0 6 5 d 0 1 8 < / d 1 p 1 : U U I D > < d 1 p 1 : _ e l e m e n t s > < d 2 : a n y T y p e   z : I d = " i 1 1 5 3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1 5 2 9 " / > < d 1 p 1 : U U I D > 4 d 4 8 3 5 e f - 3 0 f 2 - 4 e 8 4 - 9 3 7 2 - d a a c b 0 6 9 a f 0 4 < / d 1 p 1 : U U I D > < d 1 p 1 : C o n t a i n e r   z : R e f = " i 1 1 5 3 0 " / > < d 1 p 1 : V a l u e   i : t y p e = " d 1 : s t r i n g " > ' T 2 1 ' ! G : G 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3 2 " > < d 1 p 1 : U U I D > e 4 7 7 f 5 9 0 - c 2 7 0 - 4 a 4 8 - a b 1 9 - b 9 5 6 9 e 8 0 4 7 a 0 < / d 1 p 1 : U U I D > < d 1 p 1 : _ e l e m e n t s > < d 2 : a n y T y p e   z : R e f = " i 1 1 5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0 3 " / > < d 1 p 1 : _ l a b e l s > < d 2 : K e y V a l u e O f s t r i n g a n y T y p e > < d 2 : K e y > L a b e l < / d 2 : K e y > < d 2 : V a l u e   z : I d = " i 1 1 5 3 3 "   i : t y p e = " d 1 p 1 : L a b e l " > < d 1 p 1 : P a r e n t   z : R e f = " i 1 1 5 2 9 " / > < d 1 p 1 : U U I D > e d b c 6 3 4 6 - 4 5 2 e - 4 4 2 2 - a 7 e e - b a 7 6 5 3 b b 2 6 6 f 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3 4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1 4 9 8 " / > < d 1 p 1 : U U I D > e 5 9 3 3 4 d 5 - f 0 c 1 - 4 9 d 4 - a 3 f 0 - 2 3 7 9 0 d 5 4 b 5 7 8 < / d 1 p 1 : U U I D > < d 1 p 1 : _ p r o p e r t i e s   z : I d = " i 1 1 5 3 5 "   i : t y p e = " d 1 p 1 : M D M P r o p e r t i e s " > < d 1 p 1 : P a r e n t   z : R e f = " i 1 1 5 3 4 " / > < d 1 p 1 : U U I D > 2 1 8 c a 6 2 8 - f 9 8 2 - 4 1 e 3 - 8 f c 6 - a e 2 5 d 9 8 4 a c 8 c < / d 1 p 1 : U U I D > < d 1 p 1 : _ e l e m e n t s > < d 2 : a n y T y p e   z : I d = " i 1 1 5 3 6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1 5 3 4 " / > < d 1 p 1 : U U I D > c 5 0 c c d e 7 - 1 d 4 3 - 4 3 e d - a 8 5 6 - 5 4 b b 9 9 5 7 2 5 6 3 < / d 1 p 1 : U U I D > < d 1 p 1 : C o n t a i n e r   z : R e f = " i 1 1 5 3 5 " / > < d 1 p 1 : V a l u e   i : t y p e = " d 1 : s t r i n g " > ' T 2 1 ' ! H : H 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3 7 " > < d 1 p 1 : U U I D > 4 c 0 a 9 a 7 0 - 5 3 9 f - 4 2 5 e - a 3 f 0 - 0 c d 5 f 5 5 6 c 7 1 f < / d 1 p 1 : U U I D > < d 1 p 1 : _ e l e m e n t s > < d 2 : a n y T y p e   z : R e f = " i 1 1 5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0 3 " / > < d 1 p 1 : _ l a b e l s > < d 2 : K e y V a l u e O f s t r i n g a n y T y p e > < d 2 : K e y > L a b e l < / d 2 : K e y > < d 2 : V a l u e   z : I d = " i 1 1 5 3 8 "   i : t y p e = " d 1 p 1 : L a b e l " > < d 1 p 1 : P a r e n t   z : R e f = " i 1 1 5 3 4 " / > < d 1 p 1 : U U I D > 0 2 5 7 8 7 8 6 - b 0 5 f - 4 4 b b - b 6 5 0 - 7 3 8 4 9 a 3 c b f 3 f 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3 9 "   i : t y p e = " d 1 p 1 : E l e m e n t " > < d 1 p 1 : N a m e > N o & a m p ; 3 2 ; r e p & a m p ; 4 6 ; < / d 1 p 1 : N a m e > < d 1 p 1 : O b j e c t T y p e > E l e m e n t < / d 1 p 1 : O b j e c t T y p e > < d 1 p 1 : P a r e n t   z : R e f = " i 1 1 4 9 8 " / > < d 1 p 1 : U U I D > 5 a 8 a 8 5 9 f - 1 e 3 a - 4 f 0 1 - 8 8 7 a - 5 c 9 0 5 c 9 e 6 1 c 6 < / d 1 p 1 : U U I D > < d 1 p 1 : _ p r o p e r t i e s   z : I d = " i 1 1 5 4 0 "   i : t y p e = " d 1 p 1 : M D M P r o p e r t i e s " > < d 1 p 1 : P a r e n t   z : R e f = " i 1 1 5 3 9 " / > < d 1 p 1 : U U I D > 0 0 e 2 3 c e 8 - 6 a 2 d - 4 3 6 b - 8 5 a 3 - 3 6 c 8 d d 4 1 3 0 1 1 < / d 1 p 1 : U U I D > < d 1 p 1 : _ e l e m e n t s > < d 2 : a n y T y p e   z : I d = " i 1 1 5 4 1 "   i : t y p e = " d 1 p 1 : M D M P r o p e r t y " > < d 1 p 1 : N a m e > _ & a m p ; 3 9 ; & a m p ; 9 1 ; T r i s & a m p ; 3 2 ; & a m p ; 2 2 4 ; & a m p ; 3 2 ; j o u r & a m p ; 3 2 ; c o m p l e t & a m p ; 3 2 ; 2 & a m p ; 4 6 ; x l s & a m p ; 9 3 ; T 2 1 & a m p ; 3 9 ; < / d 1 p 1 : N a m e > < d 1 p 1 : P a r e n t   z : R e f = " i 1 1 5 3 9 " / > < d 1 p 1 : U U I D > 4 7 2 5 2 8 b 5 - c 0 3 9 - 4 8 4 2 - 8 c 1 5 - d e f 3 0 d 3 3 3 a a 1 < / d 1 p 1 : U U I D > < d 1 p 1 : C o n t a i n e r   z : R e f = " i 1 1 5 4 0 " / > < d 1 p 1 : V a l u e   i : t y p e = " d 1 : s t r i n g " > ' T 2 1 ' ! I : I 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4 2 " > < d 1 p 1 : U U I D > 9 a b 8 6 b f 7 - 6 b e a - 4 c 9 7 - b 4 2 4 - 2 3 9 0 9 9 8 c 4 7 b 0 < / d 1 p 1 : U U I D > < d 1 p 1 : _ e l e m e n t s > < d 2 : a n y T y p e   z : R e f = " i 1 1 5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0 3 " / > < d 1 p 1 : _ l a b e l s > < d 2 : K e y V a l u e O f s t r i n g a n y T y p e > < d 2 : K e y > L a b e l < / d 2 : K e y > < d 2 : V a l u e   z : I d = " i 1 1 5 4 3 "   i : t y p e = " d 1 p 1 : L a b e l " > < d 1 p 1 : P a r e n t   z : R e f = " i 1 1 5 3 9 " / > < d 1 p 1 : U U I D > 7 2 1 8 7 c 5 7 - 6 f d 2 - 4 4 8 b - b c 1 e - 4 1 b 4 3 9 8 9 8 c 9 f 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4 4 " > < d 1 p 1 : U U I D > a 4 3 1 e c 6 f - 4 0 6 1 - 4 1 e 4 - a 0 8 d - d c 9 5 9 f 6 2 d a 7 5 < / d 1 p 1 : U U I D > < d 1 p 1 : _ e l e m e n t s > < d 2 : a n y T y p e   z : R e f = " i 1 1 5 0 4 " / > < d 2 : a n y T y p e   z : R e f = " i 1 1 5 0 9 " / > < d 2 : a n y T y p e   z : R e f = " i 1 1 5 1 4 " / > < d 2 : a n y T y p e   z : R e f = " i 1 1 5 1 9 " / > < d 2 : a n y T y p e   z : R e f = " i 1 1 5 2 4 " / > < d 2 : a n y T y p e   z : R e f = " i 1 1 5 2 9 " / > < d 2 : a n y T y p e   z : R e f = " i 1 1 5 3 4 " / > < d 2 : a n y T y p e   z : R e f = " i 1 1 5 3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5 4 5 "   i : t y p e = " d 1 p 1 : V a r i a b l e " > < d 1 p 1 : N a m e > Q 1 8 _ I 1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p r o f e s s i o n < / d 1 p 1 : N a m e > < d 1 p 1 : O b j e c t T y p e > V a r i a b l e < / d 1 p 1 : O b j e c t T y p e > < d 1 p 1 : P a r e n t   z : R e f = " i 9 5 " / > < d 1 p 1 : U U I D > c b 2 4 3 e 4 8 - e 3 0 b - 4 9 6 f - 8 2 0 c - a 3 d e 8 9 2 3 e 7 3 4 < / d 1 p 1 : U U I D > < d 1 p 1 : _ p r o p e r t i e s   z : I d = " i 1 1 5 4 6 "   i : t y p e = " d 1 p 1 : M D M P r o p e r t i e s " > < d 1 p 1 : P a r e n t   z : R e f = " i 1 1 5 4 5 " / > < d 1 p 1 : U U I D > a 7 6 9 e f b e - 3 e 7 a - 4 d 2 b - a a 1 0 - 9 5 1 1 b a 8 c e e a 0 < / d 1 p 1 : U U I D > < d 1 p 1 : _ e l e m e n t s > < d 2 : a n y T y p e   z : I d = " i 1 1 5 4 7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1 5 4 5 " / > < d 1 p 1 : U U I D > 3 f 6 b b 6 5 b - f 3 6 6 - 4 a 7 1 - 9 4 4 c - 3 1 8 a 4 4 6 9 9 6 a 9 < / d 1 p 1 : U U I D > < d 1 p 1 : C o n t a i n e r   z : R e f = " i 1 1 5 4 6 " / > < d 1 p 1 : V a l u e   i : t y p e = " d 1 : s t r i n g " > ' T 2 2 ' ! 1 : 3 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4 8 " > < d 1 p 1 : U U I D > 1 7 9 2 1 0 f f - 0 9 2 8 - 4 8 8 5 - a 0 6 e - e 4 0 a 1 e 7 a 4 5 b 9 < / d 1 p 1 : U U I D > < d 1 p 1 : _ e l e m e n t s > < d 2 : a n y T y p e   z : R e f = " i 1 1 5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5 4 9 "   i : t y p e = " d 1 p 1 : L a b e l " > < d 1 p 1 : P a r e n t   z : R e f = " i 1 1 5 4 5 " / > < d 1 p 1 : U U I D > f a f 2 8 7 9 c - a d 8 3 - 4 c 3 0 - a 7 c 5 - 1 7 a 0 6 d 4 2 2 7 0 1 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 Q 1 8 _ I 1   A p r � s   l a   f i n   d e   v o t r e   C I F ,   v o t r e   s i t u a t i o n   a - t - e l l e   c h a n g �   s u r   c h a c u n   d e s   a s p e c t s   s u i v a n t s   ?   -   V o t r e   p r o f e s s i o n 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5 5 0 "   i : t y p e = " d 1 p 1 : E l e m e n t s " > < d 1 p 1 : P a r e n t   z : R e f = " i 1 1 5 4 5 " / > < d 1 p 1 : U U I D > 5 5 9 d 2 6 c 5 - 2 1 0 1 - 4 3 d e - a 9 9 e - 2 4 1 a 1 d b 0 9 e 7 8 < / d 1 p 1 : U U I D > < d 1 p 1 : _ e l e m e n t s > < d 2 : a n y T y p e   z : I d = " i 1 1 5 5 1 "   i : t y p e = " d 1 p 1 : E l e m e n t " > < d 1 p 1 : N a m e > B A S E < / d 1 p 1 : N a m e > < d 1 p 1 : O b j e c t T y p e > E l e m e n t < / d 1 p 1 : O b j e c t T y p e > < d 1 p 1 : P a r e n t   z : R e f = " i 1 1 5 4 5 " / > < d 1 p 1 : U U I D > 8 8 f 6 d 1 1 c - 7 5 d 5 - 4 8 1 b - 9 b 6 5 - d a f 7 1 a 8 5 a 4 4 0 < / d 1 p 1 : U U I D > < d 1 p 1 : _ p r o p e r t i e s   z : I d = " i 1 1 5 5 2 "   i : t y p e = " d 1 p 1 : M D M P r o p e r t i e s " > < d 1 p 1 : P a r e n t   z : R e f = " i 1 1 5 5 1 " / > < d 1 p 1 : U U I D > b b b 6 3 7 6 5 - 3 f 8 2 - 4 a 8 5 - 9 9 2 4 - f c d 5 a 9 e 5 0 9 1 b < / d 1 p 1 : U U I D > < d 1 p 1 : _ e l e m e n t s > < d 2 : a n y T y p e   z : I d = " i 1 1 5 5 3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1 5 5 1 " / > < d 1 p 1 : U U I D > e 8 a 2 9 7 b 7 - 6 3 2 9 - 4 9 b 3 - b 3 4 7 - 5 1 b a 8 a e 3 f 7 9 4 < / d 1 p 1 : U U I D > < d 1 p 1 : C o n t a i n e r   z : R e f = " i 1 1 5 5 2 " / > < d 1 p 1 : V a l u e   i : t y p e = " d 1 : s t r i n g " > ' T 2 2 ' ! B : B 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5 4 " > < d 1 p 1 : U U I D > 5 0 7 e 1 8 6 9 - b 5 7 1 - 4 7 1 9 - b 5 1 0 - 5 8 9 2 3 5 3 7 4 7 b 9 < / d 1 p 1 : U U I D > < d 1 p 1 : _ e l e m e n t s > < d 2 : a n y T y p e   z : R e f = " i 1 1 5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5 0 " / > < d 1 p 1 : _ l a b e l s > < d 2 : K e y V a l u e O f s t r i n g a n y T y p e > < d 2 : K e y > L a b e l < / d 2 : K e y > < d 2 : V a l u e   z : I d = " i 1 1 5 5 5 "   i : t y p e = " d 1 p 1 : L a b e l " > < d 1 p 1 : P a r e n t   z : R e f = " i 1 1 5 5 1 " / > < d 1 p 1 : U U I D > f e 6 5 f 6 4 a - 4 2 a 9 - 4 b 4 2 - 8 5 2 e - 3 c 0 e 7 7 2 6 b 9 4 9 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5 5 6 "   i : t y p e = " d 1 p 1 : E l e m e n t " > < d 1 p 1 : N a m e > S T & a m p ; 3 2 ; C h a n g e m e n t < / d 1 p 1 : N a m e > < d 1 p 1 : O b j e c t T y p e > E l e m e n t < / d 1 p 1 : O b j e c t T y p e > < d 1 p 1 : P a r e n t   z : R e f = " i 1 1 5 4 5 " / > < d 1 p 1 : U U I D > c 7 b 6 9 1 e 5 - 5 2 d 3 - 4 a 0 2 - a d 2 9 - e c 2 e 9 3 6 a e 3 a d < / d 1 p 1 : U U I D > < d 1 p 1 : _ p r o p e r t i e s   z : I d = " i 1 1 5 5 7 "   i : t y p e = " d 1 p 1 : M D M P r o p e r t i e s " > < d 1 p 1 : P a r e n t   z : R e f = " i 1 1 5 5 6 " / > < d 1 p 1 : U U I D > e 7 f e 2 a 1 8 - 6 9 1 0 - 4 e f a - a d 3 b - e 1 a 5 6 2 9 7 f 5 3 7 < / d 1 p 1 : U U I D > < d 1 p 1 : _ e l e m e n t s > < d 2 : a n y T y p e   z : I d = " i 1 1 5 5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1 5 5 6 " / > < d 1 p 1 : U U I D > a d c 8 3 8 0 f - 5 5 8 d - 4 4 b 4 - a f a c - 6 7 6 7 0 9 a f b 8 b e < / d 1 p 1 : U U I D > < d 1 p 1 : C o n t a i n e r   z : R e f = " i 1 1 5 5 7 " / > < d 1 p 1 : V a l u e   i : t y p e = " d 1 : s t r i n g " > ' T 2 2 ' ! C : C 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5 9 " > < d 1 p 1 : U U I D > 0 1 f d c f 3 0 - 5 2 3 a - 4 7 b 3 - 9 6 8 f - a f e 4 f b 7 b a 9 3 a < / d 1 p 1 : U U I D > < d 1 p 1 : _ e l e m e n t s > < d 2 : a n y T y p e   z : R e f = " i 1 1 5 5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5 0 " / > < d 1 p 1 : _ l a b e l s > < d 2 : K e y V a l u e O f s t r i n g a n y T y p e > < d 2 : K e y > L a b e l < / d 2 : K e y > < d 2 : V a l u e   z : I d = " i 1 1 5 6 0 "   i : t y p e = " d 1 p 1 : L a b e l " > < d 1 p 1 : P a r e n t   z : R e f = " i 1 1 5 5 6 " / > < d 1 p 1 : U U I D > 2 4 2 0 8 5 a 9 - 3 3 8 a - 4 6 7 e - b d f 6 - c b c 6 f 4 9 0 a 4 0 8 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6 1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5 4 5 " / > < d 1 p 1 : U U I D > 8 1 1 c 3 6 b f - a 1 4 9 - 4 f 5 f - 9 b a b - f d a 7 6 7 f 6 7 9 d c < / d 1 p 1 : U U I D > < d 1 p 1 : _ p r o p e r t i e s   z : I d = " i 1 1 5 6 2 "   i : t y p e = " d 1 p 1 : M D M P r o p e r t i e s " > < d 1 p 1 : P a r e n t   z : R e f = " i 1 1 5 6 1 " / > < d 1 p 1 : U U I D > 4 6 4 c 1 2 1 8 - f 0 b c - 4 c d 3 - b c 5 f - 9 d b c 4 9 f 6 0 1 7 d < / d 1 p 1 : U U I D > < d 1 p 1 : _ e l e m e n t s > < d 2 : a n y T y p e   z : I d = " i 1 1 5 6 3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1 5 6 1 " / > < d 1 p 1 : U U I D > c d 4 9 4 e 0 1 - 8 8 d 2 - 4 c b 5 - 9 7 e 8 - a 3 c 7 3 1 2 2 2 3 c 3 < / d 1 p 1 : U U I D > < d 1 p 1 : C o n t a i n e r   z : R e f = " i 1 1 5 6 2 " / > < d 1 p 1 : V a l u e   i : t y p e = " d 1 : s t r i n g " > ' T 2 2 ' ! D : D 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6 4 " > < d 1 p 1 : U U I D > e 7 a a 6 e 8 b - b c 6 1 - 4 6 e c - 8 7 8 5 - d 3 f 7 0 d 2 8 7 8 8 5 < / d 1 p 1 : U U I D > < d 1 p 1 : _ e l e m e n t s > < d 2 : a n y T y p e   z : R e f = " i 1 1 5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5 0 " / > < d 1 p 1 : _ l a b e l s > < d 2 : K e y V a l u e O f s t r i n g a n y T y p e > < d 2 : K e y > L a b e l < / d 2 : K e y > < d 2 : V a l u e   z : I d = " i 1 1 5 6 5 "   i : t y p e = " d 1 p 1 : L a b e l " > < d 1 p 1 : P a r e n t   z : R e f = " i 1 1 5 6 1 " / > < d 1 p 1 : U U I D > 9 d a 1 d b 7 6 - 5 6 0 1 - 4 8 c 1 - 9 8 9 3 - 9 1 c 2 d c e 3 b 2 9 a 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6 6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5 4 5 " / > < d 1 p 1 : U U I D > f f 0 7 f 3 9 a - 0 d d 2 - 4 c 0 7 - a a e 3 - 6 8 f 1 6 e 0 b 9 4 6 b < / d 1 p 1 : U U I D > < d 1 p 1 : _ p r o p e r t i e s   z : I d = " i 1 1 5 6 7 "   i : t y p e = " d 1 p 1 : M D M P r o p e r t i e s " > < d 1 p 1 : P a r e n t   z : R e f = " i 1 1 5 6 6 " / > < d 1 p 1 : U U I D > 7 6 4 5 6 8 3 4 - 3 b 5 3 - 4 4 f f - 9 a 6 c - 5 b 7 5 0 1 a 6 5 c 0 f < / d 1 p 1 : U U I D > < d 1 p 1 : _ e l e m e n t s > < d 2 : a n y T y p e   z : I d = " i 1 1 5 6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1 5 6 6 " / > < d 1 p 1 : U U I D > 5 1 d 1 7 c 5 9 - 7 a 4 c - 4 7 a 8 - b 0 1 d - 8 8 9 e 5 3 f 2 a e e 2 < / d 1 p 1 : U U I D > < d 1 p 1 : C o n t a i n e r   z : R e f = " i 1 1 5 6 7 " / > < d 1 p 1 : V a l u e   i : t y p e = " d 1 : s t r i n g " > ' T 2 2 ' ! E : E 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6 9 " > < d 1 p 1 : U U I D > c 1 7 1 7 9 1 1 - e a 1 8 - 4 6 7 6 - 9 9 5 3 - 6 e 8 c b b 4 a a 3 4 3 < / d 1 p 1 : U U I D > < d 1 p 1 : _ e l e m e n t s > < d 2 : a n y T y p e   z : R e f = " i 1 1 5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5 0 " / > < d 1 p 1 : _ l a b e l s > < d 2 : K e y V a l u e O f s t r i n g a n y T y p e > < d 2 : K e y > L a b e l < / d 2 : K e y > < d 2 : V a l u e   z : I d = " i 1 1 5 7 0 "   i : t y p e = " d 1 p 1 : L a b e l " > < d 1 p 1 : P a r e n t   z : R e f = " i 1 1 5 6 6 " / > < d 1 p 1 : U U I D > 0 0 3 2 9 2 0 5 - 7 e 4 3 - 4 3 6 e - 9 2 b 3 - 4 7 f 5 2 3 5 4 5 2 3 0 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7 1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5 4 5 " / > < d 1 p 1 : U U I D > 7 8 f 9 6 4 e 0 - b 8 5 4 - 4 3 8 b - 8 f b 8 - e b f 7 5 c 3 a 8 2 5 5 < / d 1 p 1 : U U I D > < d 1 p 1 : _ p r o p e r t i e s   z : I d = " i 1 1 5 7 2 "   i : t y p e = " d 1 p 1 : M D M P r o p e r t i e s " > < d 1 p 1 : P a r e n t   z : R e f = " i 1 1 5 7 1 " / > < d 1 p 1 : U U I D > e 4 5 6 b 3 8 e - b 2 6 2 - 4 9 6 6 - a a 5 1 - c 9 1 0 3 0 4 2 9 d 5 1 < / d 1 p 1 : U U I D > < d 1 p 1 : _ e l e m e n t s > < d 2 : a n y T y p e   z : I d = " i 1 1 5 7 3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1 5 7 1 " / > < d 1 p 1 : U U I D > f a d 5 0 7 e 8 - f 0 7 e - 4 e 5 f - a 2 8 0 - f 1 d 6 1 e 4 2 2 a d 6 < / d 1 p 1 : U U I D > < d 1 p 1 : C o n t a i n e r   z : R e f = " i 1 1 5 7 2 " / > < d 1 p 1 : V a l u e   i : t y p e = " d 1 : s t r i n g " > ' T 2 2 ' ! F : F 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7 4 " > < d 1 p 1 : U U I D > b 3 6 f 6 4 1 b - e 0 8 4 - 4 b c c - 8 8 a b - 2 3 6 5 a e 6 3 4 d e 9 < / d 1 p 1 : U U I D > < d 1 p 1 : _ e l e m e n t s > < d 2 : a n y T y p e   z : R e f = " i 1 1 5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5 0 " / > < d 1 p 1 : _ l a b e l s > < d 2 : K e y V a l u e O f s t r i n g a n y T y p e > < d 2 : K e y > L a b e l < / d 2 : K e y > < d 2 : V a l u e   z : I d = " i 1 1 5 7 5 "   i : t y p e = " d 1 p 1 : L a b e l " > < d 1 p 1 : P a r e n t   z : R e f = " i 1 1 5 7 1 " / > < d 1 p 1 : U U I D > 9 9 1 d e 1 0 a - 5 1 1 5 - 4 5 5 a - 8 3 3 f - 1 4 4 4 1 c 7 1 8 9 2 1 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7 6 "   i : t y p e = " d 1 p 1 : E l e m e n t " > < d 1 p 1 : N a m e > N o n & a m p ; 4 4 ; & a m p ; 3 2 ; e l l e & a m p ; 3 2 ; n & a m p ; 3 9 ; a & a m p ; 3 2 ; p a s & a m p ; 3 2 ; c h a n g & a m p ; 2 3 3 ; < / d 1 p 1 : N a m e > < d 1 p 1 : O b j e c t T y p e > E l e m e n t < / d 1 p 1 : O b j e c t T y p e > < d 1 p 1 : P a r e n t   z : R e f = " i 1 1 5 4 5 " / > < d 1 p 1 : U U I D > e f 7 4 1 d e 2 - 1 a c 7 - 4 5 e 0 - a 6 1 f - 9 4 9 0 b c c f 4 a d 5 < / d 1 p 1 : U U I D > < d 1 p 1 : _ p r o p e r t i e s   z : I d = " i 1 1 5 7 7 "   i : t y p e = " d 1 p 1 : M D M P r o p e r t i e s " > < d 1 p 1 : P a r e n t   z : R e f = " i 1 1 5 7 6 " / > < d 1 p 1 : U U I D > 6 c f b 5 c 1 4 - c d c c - 4 4 e 2 - a b e 1 - 3 7 a 2 e 8 a 9 e 2 8 4 < / d 1 p 1 : U U I D > < d 1 p 1 : _ e l e m e n t s > < d 2 : a n y T y p e   z : I d = " i 1 1 5 7 8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1 5 7 6 " / > < d 1 p 1 : U U I D > 3 d c 6 5 a a 9 - c b 2 4 - 4 b d 4 - 9 7 1 6 - 4 2 c f 3 9 7 8 7 d c 9 < / d 1 p 1 : U U I D > < d 1 p 1 : C o n t a i n e r   z : R e f = " i 1 1 5 7 7 " / > < d 1 p 1 : V a l u e   i : t y p e = " d 1 : s t r i n g " > ' T 2 2 ' ! G : G 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7 9 " > < d 1 p 1 : U U I D > 5 1 a b 5 5 6 4 - 5 3 2 0 - 4 3 5 0 - a 9 4 c - a 8 3 9 f e 5 d e 5 7 e < / d 1 p 1 : U U I D > < d 1 p 1 : _ e l e m e n t s > < d 2 : a n y T y p e   z : R e f = " i 1 1 5 7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5 0 " / > < d 1 p 1 : _ l a b e l s > < d 2 : K e y V a l u e O f s t r i n g a n y T y p e > < d 2 : K e y > L a b e l < / d 2 : K e y > < d 2 : V a l u e   z : I d = " i 1 1 5 8 0 "   i : t y p e = " d 1 p 1 : L a b e l " > < d 1 p 1 : P a r e n t   z : R e f = " i 1 1 5 7 6 " / > < d 1 p 1 : U U I D > 3 d 7 7 3 c 8 7 - 7 f 4 0 - 4 9 e 0 - 8 8 4 2 - f d b a 7 0 7 2 3 9 f 9 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 e l l e   n ' a   p a s   c h a n g � 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5 8 1 "   i : t y p e = " d 1 p 1 : E l e m e n t " > < d 1 p 1 : N a m e > N o & a m p ; 3 2 ; r e p & a m p ; 4 6 ; < / d 1 p 1 : N a m e > < d 1 p 1 : O b j e c t T y p e > E l e m e n t < / d 1 p 1 : O b j e c t T y p e > < d 1 p 1 : P a r e n t   z : R e f = " i 1 1 5 4 5 " / > < d 1 p 1 : U U I D > c 7 c a 0 b e b - 5 2 3 8 - 4 7 a 7 - 9 4 a 5 - 4 f 5 1 0 a b 7 f 7 8 6 < / d 1 p 1 : U U I D > < d 1 p 1 : _ p r o p e r t i e s   z : I d = " i 1 1 5 8 2 "   i : t y p e = " d 1 p 1 : M D M P r o p e r t i e s " > < d 1 p 1 : P a r e n t   z : R e f = " i 1 1 5 8 1 " / > < d 1 p 1 : U U I D > 3 c d f b 5 8 7 - 3 9 0 e - 4 0 9 8 - 8 d 0 d - 0 4 1 9 5 5 0 f a 8 6 c < / d 1 p 1 : U U I D > < d 1 p 1 : _ e l e m e n t s > < d 2 : a n y T y p e   z : I d = " i 1 1 5 8 3 "   i : t y p e = " d 1 p 1 : M D M P r o p e r t y " > < d 1 p 1 : N a m e > _ & a m p ; 3 9 ; & a m p ; 9 1 ; T r i s & a m p ; 3 2 ; & a m p ; 2 2 4 ; & a m p ; 3 2 ; j o u r & a m p ; 3 2 ; c o m p l e t & a m p ; 3 2 ; 2 & a m p ; 4 6 ; x l s & a m p ; 9 3 ; T 2 2 & a m p ; 3 9 ; < / d 1 p 1 : N a m e > < d 1 p 1 : P a r e n t   z : R e f = " i 1 1 5 8 1 " / > < d 1 p 1 : U U I D > e 3 0 c 8 3 b 0 - 8 2 a 2 - 4 4 5 e - 8 5 e d - 4 d c 5 7 c 1 c 5 0 b a < / d 1 p 1 : U U I D > < d 1 p 1 : C o n t a i n e r   z : R e f = " i 1 1 5 8 2 " / > < d 1 p 1 : V a l u e   i : t y p e = " d 1 : s t r i n g " > ' T 2 2 ' ! H : H 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8 4 " > < d 1 p 1 : U U I D > 7 3 c 4 d 5 a 8 - 1 d 0 9 - 4 a 9 d - b 0 3 4 - 3 1 f c 7 f 6 9 0 d 4 e < / d 1 p 1 : U U I D > < d 1 p 1 : _ e l e m e n t s > < d 2 : a n y T y p e   z : R e f = " i 1 1 5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5 0 " / > < d 1 p 1 : _ l a b e l s > < d 2 : K e y V a l u e O f s t r i n g a n y T y p e > < d 2 : K e y > L a b e l < / d 2 : K e y > < d 2 : V a l u e   z : I d = " i 1 1 5 8 5 "   i : t y p e = " d 1 p 1 : L a b e l " > < d 1 p 1 : P a r e n t   z : R e f = " i 1 1 5 8 1 " / > < d 1 p 1 : U U I D > 4 2 5 c c 2 f f - d f e 3 - 4 6 5 2 - 8 5 5 5 - a 1 2 a 7 0 4 4 c d c 3 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8 6 " > < d 1 p 1 : U U I D > d 2 5 c 4 e 3 e - c 8 0 c - 4 2 a d - 9 5 b 2 - 7 c f 8 b 7 f b 3 5 3 a < / d 1 p 1 : U U I D > < d 1 p 1 : _ e l e m e n t s > < d 2 : a n y T y p e   z : R e f = " i 1 1 5 5 1 " / > < d 2 : a n y T y p e   z : R e f = " i 1 1 5 5 6 " / > < d 2 : a n y T y p e   z : R e f = " i 1 1 5 6 1 " / > < d 2 : a n y T y p e   z : R e f = " i 1 1 5 6 6 " / > < d 2 : a n y T y p e   z : R e f = " i 1 1 5 7 1 " / > < d 2 : a n y T y p e   z : R e f = " i 1 1 5 7 6 " / > < d 2 : a n y T y p e   z : R e f = " i 1 1 5 8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5 8 7 "   i : t y p e = " d 1 p 1 : V a r i a b l e " > < d 1 p 1 : N a m e > Q 1 8 _ I 2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L & a m p ; 3 9 ; e n t r e p r i s e & a m p ; 3 2 ; o u & a m p ; 3 2 ; l e & a m p ; 3 2 ; G r o u p e & a m p ; 3 2 ; q u i & a m p ; 3 2 ; v o u s & a m p ; 3 2 ; e m p l o i e < / d 1 p 1 : N a m e > < d 1 p 1 : O b j e c t T y p e > V a r i a b l e < / d 1 p 1 : O b j e c t T y p e > < d 1 p 1 : P a r e n t   z : R e f = " i 9 5 " / > < d 1 p 1 : U U I D > d e 0 8 8 3 b 2 - 0 1 1 5 - 4 d e 2 - 8 b c 8 - 2 b b c 5 c c 8 2 a 4 2 < / d 1 p 1 : U U I D > < d 1 p 1 : _ p r o p e r t i e s   z : I d = " i 1 1 5 8 8 "   i : t y p e = " d 1 p 1 : M D M P r o p e r t i e s " > < d 1 p 1 : P a r e n t   z : R e f = " i 1 1 5 8 7 " / > < d 1 p 1 : U U I D > 0 d c d b 1 c 9 - a 1 a f - 4 a d 5 - a 5 1 d - 9 0 7 4 4 8 6 f 0 f c 7 < / d 1 p 1 : U U I D > < d 1 p 1 : _ e l e m e n t s > < d 2 : a n y T y p e   z : I d = " i 1 1 5 8 9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1 5 8 7 " / > < d 1 p 1 : U U I D > 1 4 4 7 5 0 9 4 - 1 c c 2 - 4 b d c - 8 b 0 0 - e d f e 4 3 4 7 5 e b e < / d 1 p 1 : U U I D > < d 1 p 1 : C o n t a i n e r   z : R e f = " i 1 1 5 8 8 " / > < d 1 p 1 : V a l u e   i : t y p e = " d 1 : s t r i n g " > ' T 2 3 ' ! 1 : 3 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9 0 " > < d 1 p 1 : U U I D > 0 8 d c c 1 4 4 - d e 8 a - 4 2 e c - 8 1 d f - 1 5 c d 1 b f 7 d 0 c d < / d 1 p 1 : U U I D > < d 1 p 1 : _ e l e m e n t s > < d 2 : a n y T y p e   z : R e f = " i 1 1 5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5 9 1 "   i : t y p e = " d 1 p 1 : L a b e l " > < d 1 p 1 : P a r e n t   z : R e f = " i 1 1 5 8 7 " / > < d 1 p 1 : U U I D > 8 0 7 6 0 c 7 0 - 1 c 9 6 - 4 d 1 c - b b 9 4 - f 7 4 2 4 c a 7 1 b b 1 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 Q 1 8 _ I 2   A p r � s   l a   f i n   d e   v o t r e   C I F ,   v o t r e   s i t u a t i o n   a - t - e l l e   c h a n g �   s u r   c h a c u n   d e s   a s p e c t s   s u i v a n t s   ?   -   L ' e n t r e p r i s e   o u   l e   G r o u p e   q u i   v o u s   e m p l o i e 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5 9 2 "   i : t y p e = " d 1 p 1 : E l e m e n t s " > < d 1 p 1 : P a r e n t   z : R e f = " i 1 1 5 8 7 " / > < d 1 p 1 : U U I D > 3 2 e e c d c a - 3 c 2 2 - 4 a a 6 - 8 3 d 0 - 0 5 d 5 6 d 1 e d a a f < / d 1 p 1 : U U I D > < d 1 p 1 : _ e l e m e n t s > < d 2 : a n y T y p e   z : I d = " i 1 1 5 9 3 "   i : t y p e = " d 1 p 1 : E l e m e n t " > < d 1 p 1 : N a m e > B A S E < / d 1 p 1 : N a m e > < d 1 p 1 : O b j e c t T y p e > E l e m e n t < / d 1 p 1 : O b j e c t T y p e > < d 1 p 1 : P a r e n t   z : R e f = " i 1 1 5 8 7 " / > < d 1 p 1 : U U I D > 4 8 e f a 5 b 9 - 5 5 9 b - 4 5 9 1 - 9 a 1 3 - 5 f c a b d 6 b c f f c < / d 1 p 1 : U U I D > < d 1 p 1 : _ p r o p e r t i e s   z : I d = " i 1 1 5 9 4 "   i : t y p e = " d 1 p 1 : M D M P r o p e r t i e s " > < d 1 p 1 : P a r e n t   z : R e f = " i 1 1 5 9 3 " / > < d 1 p 1 : U U I D > 0 8 d d 3 e 6 7 - 3 f b 3 - 4 f 9 3 - 9 f 5 a - 0 7 f d 3 1 d a d 2 7 3 < / d 1 p 1 : U U I D > < d 1 p 1 : _ e l e m e n t s > < d 2 : a n y T y p e   z : I d = " i 1 1 5 9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1 5 9 3 " / > < d 1 p 1 : U U I D > 3 1 a b 4 b 7 9 - 5 1 c 6 - 4 e 5 c - 9 e b 7 - 9 b 3 a 2 f a 6 f d 8 f < / d 1 p 1 : U U I D > < d 1 p 1 : C o n t a i n e r   z : R e f = " i 1 1 5 9 4 " / > < d 1 p 1 : V a l u e   i : t y p e = " d 1 : s t r i n g " > ' T 2 3 ' ! B : B 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5 9 6 " > < d 1 p 1 : U U I D > b 3 2 a 5 c d 8 - 2 e c 0 - 4 7 6 e - 9 5 0 2 - 0 d b 2 4 8 4 f 8 4 d f < / d 1 p 1 : U U I D > < d 1 p 1 : _ e l e m e n t s > < d 2 : a n y T y p e   z : R e f = " i 1 1 5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9 2 " / > < d 1 p 1 : _ l a b e l s > < d 2 : K e y V a l u e O f s t r i n g a n y T y p e > < d 2 : K e y > L a b e l < / d 2 : K e y > < d 2 : V a l u e   z : I d = " i 1 1 5 9 7 "   i : t y p e = " d 1 p 1 : L a b e l " > < d 1 p 1 : P a r e n t   z : R e f = " i 1 1 5 9 3 " / > < d 1 p 1 : U U I D > 4 7 1 9 c 0 d b - 9 5 9 b - 4 8 e d - 8 4 8 d - d 4 f 4 e 2 5 3 2 4 c 4 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5 9 8 "   i : t y p e = " d 1 p 1 : E l e m e n t " > < d 1 p 1 : N a m e > S T & a m p ; 3 2 ; C h a n g e m e n t < / d 1 p 1 : N a m e > < d 1 p 1 : O b j e c t T y p e > E l e m e n t < / d 1 p 1 : O b j e c t T y p e > < d 1 p 1 : P a r e n t   z : R e f = " i 1 1 5 8 7 " / > < d 1 p 1 : U U I D > 8 0 3 a b a 3 9 - f 7 d f - 4 c b 6 - 9 1 1 8 - 8 3 c e c 9 1 a 5 c e 9 < / d 1 p 1 : U U I D > < d 1 p 1 : _ p r o p e r t i e s   z : I d = " i 1 1 5 9 9 "   i : t y p e = " d 1 p 1 : M D M P r o p e r t i e s " > < d 1 p 1 : P a r e n t   z : R e f = " i 1 1 5 9 8 " / > < d 1 p 1 : U U I D > d c b b 6 8 c e - a 7 e 0 - 4 5 d 4 - 8 4 f d - 1 1 f 9 7 f 9 2 d e 4 4 < / d 1 p 1 : U U I D > < d 1 p 1 : _ e l e m e n t s > < d 2 : a n y T y p e   z : I d = " i 1 1 6 0 0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1 5 9 8 " / > < d 1 p 1 : U U I D > 3 1 4 a b 9 4 2 - 2 d e d - 4 3 6 7 - b 7 d e - 2 0 6 7 8 9 7 1 9 7 5 1 < / d 1 p 1 : U U I D > < d 1 p 1 : C o n t a i n e r   z : R e f = " i 1 1 5 9 9 " / > < d 1 p 1 : V a l u e   i : t y p e = " d 1 : s t r i n g " > ' T 2 3 ' ! C : C 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0 1 " > < d 1 p 1 : U U I D > e b 0 6 8 c d 5 - e f 3 e - 4 2 1 0 - 8 5 f 0 - 5 a d 1 3 f 9 c 6 4 a 0 < / d 1 p 1 : U U I D > < d 1 p 1 : _ e l e m e n t s > < d 2 : a n y T y p e   z : R e f = " i 1 1 6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9 2 " / > < d 1 p 1 : _ l a b e l s > < d 2 : K e y V a l u e O f s t r i n g a n y T y p e > < d 2 : K e y > L a b e l < / d 2 : K e y > < d 2 : V a l u e   z : I d = " i 1 1 6 0 2 "   i : t y p e = " d 1 p 1 : L a b e l " > < d 1 p 1 : P a r e n t   z : R e f = " i 1 1 5 9 8 " / > < d 1 p 1 : U U I D > 2 5 8 d 3 5 2 5 - 5 b 0 1 - 4 8 b 7 - a f 8 4 - 5 e e 8 b c b 4 d 9 9 e 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0 3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5 8 7 " / > < d 1 p 1 : U U I D > 1 2 9 0 1 9 9 e - 6 7 b 2 - 4 c 3 1 - a b 4 c - 2 b 8 1 b c f c 7 c b 0 < / d 1 p 1 : U U I D > < d 1 p 1 : _ p r o p e r t i e s   z : I d = " i 1 1 6 0 4 "   i : t y p e = " d 1 p 1 : M D M P r o p e r t i e s " > < d 1 p 1 : P a r e n t   z : R e f = " i 1 1 6 0 3 " / > < d 1 p 1 : U U I D > 0 f e 4 6 0 a a - 8 8 3 d - 4 f 8 a - 8 f 0 b - 3 f 8 1 4 0 5 a 9 b f 6 < / d 1 p 1 : U U I D > < d 1 p 1 : _ e l e m e n t s > < d 2 : a n y T y p e   z : I d = " i 1 1 6 0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1 6 0 3 " / > < d 1 p 1 : U U I D > f 0 8 e 5 4 f f - 0 f 2 2 - 4 e 0 9 - b d 4 a - 0 d c 3 e d 5 d e a 0 6 < / d 1 p 1 : U U I D > < d 1 p 1 : C o n t a i n e r   z : R e f = " i 1 1 6 0 4 " / > < d 1 p 1 : V a l u e   i : t y p e = " d 1 : s t r i n g " > ' T 2 3 ' ! D : D 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0 6 " > < d 1 p 1 : U U I D > 8 9 5 1 4 6 4 9 - c d f 9 - 4 5 5 6 - 8 1 e 3 - 1 7 c e 9 2 d 6 d 9 2 0 < / d 1 p 1 : U U I D > < d 1 p 1 : _ e l e m e n t s > < d 2 : a n y T y p e   z : R e f = " i 1 1 6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9 2 " / > < d 1 p 1 : _ l a b e l s > < d 2 : K e y V a l u e O f s t r i n g a n y T y p e > < d 2 : K e y > L a b e l < / d 2 : K e y > < d 2 : V a l u e   z : I d = " i 1 1 6 0 7 "   i : t y p e = " d 1 p 1 : L a b e l " > < d 1 p 1 : P a r e n t   z : R e f = " i 1 1 6 0 3 " / > < d 1 p 1 : U U I D > a a 4 1 2 2 1 9 - 2 2 3 8 - 4 f 0 a - 8 c c 6 - 1 7 8 4 2 9 e f e c 7 9 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0 8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5 8 7 " / > < d 1 p 1 : U U I D > 9 d 7 d 9 8 3 8 - 8 9 5 5 - 4 6 8 f - a 5 b 1 - 4 c 0 b a e a d f 9 e 0 < / d 1 p 1 : U U I D > < d 1 p 1 : _ p r o p e r t i e s   z : I d = " i 1 1 6 0 9 "   i : t y p e = " d 1 p 1 : M D M P r o p e r t i e s " > < d 1 p 1 : P a r e n t   z : R e f = " i 1 1 6 0 8 " / > < d 1 p 1 : U U I D > e 2 7 1 1 4 c b - 0 b e 7 - 4 7 7 8 - b 3 0 8 - 6 3 d c 7 b 9 0 a 8 8 8 < / d 1 p 1 : U U I D > < d 1 p 1 : _ e l e m e n t s > < d 2 : a n y T y p e   z : I d = " i 1 1 6 1 0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1 6 0 8 " / > < d 1 p 1 : U U I D > a 4 e 4 c 6 2 2 - 4 f 4 a - 4 6 7 3 - b e 8 7 - f 6 5 d 6 1 e d 1 9 7 6 < / d 1 p 1 : U U I D > < d 1 p 1 : C o n t a i n e r   z : R e f = " i 1 1 6 0 9 " / > < d 1 p 1 : V a l u e   i : t y p e = " d 1 : s t r i n g " > ' T 2 3 ' ! E : E 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1 1 " > < d 1 p 1 : U U I D > f 5 2 f 0 f f 5 - 1 1 c 7 - 4 3 b 0 - 8 c c 7 - d 5 e 9 5 3 c 5 3 d e 3 < / d 1 p 1 : U U I D > < d 1 p 1 : _ e l e m e n t s > < d 2 : a n y T y p e   z : R e f = " i 1 1 6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9 2 " / > < d 1 p 1 : _ l a b e l s > < d 2 : K e y V a l u e O f s t r i n g a n y T y p e > < d 2 : K e y > L a b e l < / d 2 : K e y > < d 2 : V a l u e   z : I d = " i 1 1 6 1 2 "   i : t y p e = " d 1 p 1 : L a b e l " > < d 1 p 1 : P a r e n t   z : R e f = " i 1 1 6 0 8 " / > < d 1 p 1 : U U I D > b e c 6 0 5 1 8 - 0 f c 0 - 4 b 5 b - b c c a - e e 5 c 0 5 b f 4 c d 8 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1 3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5 8 7 " / > < d 1 p 1 : U U I D > c 4 4 6 b 5 2 b - 9 0 e 8 - 4 a e 0 - 8 3 0 1 - 2 f e 7 6 e f 5 b 2 0 2 < / d 1 p 1 : U U I D > < d 1 p 1 : _ p r o p e r t i e s   z : I d = " i 1 1 6 1 4 "   i : t y p e = " d 1 p 1 : M D M P r o p e r t i e s " > < d 1 p 1 : P a r e n t   z : R e f = " i 1 1 6 1 3 " / > < d 1 p 1 : U U I D > d e a 0 6 b a 8 - 6 9 4 0 - 4 e 3 f - 8 b b 2 - c d 2 e 6 7 d 0 c 7 6 f < / d 1 p 1 : U U I D > < d 1 p 1 : _ e l e m e n t s > < d 2 : a n y T y p e   z : I d = " i 1 1 6 1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1 6 1 3 " / > < d 1 p 1 : U U I D > 3 e 0 8 0 0 c b - 6 d 8 3 - 4 a d a - a c b b - 1 8 8 4 d 8 a 3 7 6 9 9 < / d 1 p 1 : U U I D > < d 1 p 1 : C o n t a i n e r   z : R e f = " i 1 1 6 1 4 " / > < d 1 p 1 : V a l u e   i : t y p e = " d 1 : s t r i n g " > ' T 2 3 ' ! F : F 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1 6 " > < d 1 p 1 : U U I D > 9 0 0 9 5 6 b 8 - 0 0 e e - 4 7 e a - a 1 c 1 - 8 5 6 8 f 5 5 6 6 e 2 8 < / d 1 p 1 : U U I D > < d 1 p 1 : _ e l e m e n t s > < d 2 : a n y T y p e   z : R e f = " i 1 1 6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9 2 " / > < d 1 p 1 : _ l a b e l s > < d 2 : K e y V a l u e O f s t r i n g a n y T y p e > < d 2 : K e y > L a b e l < / d 2 : K e y > < d 2 : V a l u e   z : I d = " i 1 1 6 1 7 "   i : t y p e = " d 1 p 1 : L a b e l " > < d 1 p 1 : P a r e n t   z : R e f = " i 1 1 6 1 3 " / > < d 1 p 1 : U U I D > 1 2 9 1 4 3 b d - 0 0 1 9 - 4 6 4 2 - 8 9 f 8 - 7 e 7 0 a 8 6 9 d 4 f 7 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1 8 "   i : t y p e = " d 1 p 1 : E l e m e n t " > < d 1 p 1 : N a m e > N o n & a m p ; 4 4 ; & a m p ; 3 2 ; e l l e & a m p ; 3 2 ; n & a m p ; 3 9 ; a & a m p ; 3 2 ; p a s & a m p ; 3 2 ; c h a n g & a m p ; 2 3 3 ; < / d 1 p 1 : N a m e > < d 1 p 1 : O b j e c t T y p e > E l e m e n t < / d 1 p 1 : O b j e c t T y p e > < d 1 p 1 : P a r e n t   z : R e f = " i 1 1 5 8 7 " / > < d 1 p 1 : U U I D > e 9 6 2 3 2 7 c - 7 d 9 7 - 4 9 1 7 - 8 d e d - 9 7 b 7 8 7 a 7 a a 5 7 < / d 1 p 1 : U U I D > < d 1 p 1 : _ p r o p e r t i e s   z : I d = " i 1 1 6 1 9 "   i : t y p e = " d 1 p 1 : M D M P r o p e r t i e s " > < d 1 p 1 : P a r e n t   z : R e f = " i 1 1 6 1 8 " / > < d 1 p 1 : U U I D > 0 8 f d 3 d 8 9 - 0 e 6 c - 4 f 7 6 - a 6 f a - b 3 d 3 3 f e 8 f 6 d f < / d 1 p 1 : U U I D > < d 1 p 1 : _ e l e m e n t s > < d 2 : a n y T y p e   z : I d = " i 1 1 6 2 0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1 6 1 8 " / > < d 1 p 1 : U U I D > d b 2 3 2 c 1 a - a a d e - 4 3 b d - b b b 8 - b a b 9 4 b d 7 1 f 7 0 < / d 1 p 1 : U U I D > < d 1 p 1 : C o n t a i n e r   z : R e f = " i 1 1 6 1 9 " / > < d 1 p 1 : V a l u e   i : t y p e = " d 1 : s t r i n g " > ' T 2 3 ' ! G : G 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2 1 " > < d 1 p 1 : U U I D > 5 e 5 b 4 e 8 a - 0 8 3 b - 4 b 3 d - 8 2 0 9 - c e 4 c b 9 4 2 c b b c < / d 1 p 1 : U U I D > < d 1 p 1 : _ e l e m e n t s > < d 2 : a n y T y p e   z : R e f = " i 1 1 6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9 2 " / > < d 1 p 1 : _ l a b e l s > < d 2 : K e y V a l u e O f s t r i n g a n y T y p e > < d 2 : K e y > L a b e l < / d 2 : K e y > < d 2 : V a l u e   z : I d = " i 1 1 6 2 2 "   i : t y p e = " d 1 p 1 : L a b e l " > < d 1 p 1 : P a r e n t   z : R e f = " i 1 1 6 1 8 " / > < d 1 p 1 : U U I D > 5 7 3 a 6 5 7 f - 1 4 b 6 - 4 d 0 2 - a 8 a 4 - 0 f e a 7 f 7 3 2 a 7 5 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 e l l e   n ' a   p a s   c h a n g � 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2 3 "   i : t y p e = " d 1 p 1 : E l e m e n t " > < d 1 p 1 : N a m e > N o & a m p ; 3 2 ; r e p & a m p ; 4 6 ; < / d 1 p 1 : N a m e > < d 1 p 1 : O b j e c t T y p e > E l e m e n t < / d 1 p 1 : O b j e c t T y p e > < d 1 p 1 : P a r e n t   z : R e f = " i 1 1 5 8 7 " / > < d 1 p 1 : U U I D > 0 b 4 9 7 5 c 8 - 1 0 6 7 - 4 c 0 c - 9 6 d 0 - 5 4 3 c 2 b 0 8 2 9 b e < / d 1 p 1 : U U I D > < d 1 p 1 : _ p r o p e r t i e s   z : I d = " i 1 1 6 2 4 "   i : t y p e = " d 1 p 1 : M D M P r o p e r t i e s " > < d 1 p 1 : P a r e n t   z : R e f = " i 1 1 6 2 3 " / > < d 1 p 1 : U U I D > f b 2 7 1 9 a 7 - 8 a 1 c - 4 9 e e - 8 6 e d - d 1 b d 8 6 1 5 2 3 5 d < / d 1 p 1 : U U I D > < d 1 p 1 : _ e l e m e n t s > < d 2 : a n y T y p e   z : I d = " i 1 1 6 2 5 "   i : t y p e = " d 1 p 1 : M D M P r o p e r t y " > < d 1 p 1 : N a m e > _ & a m p ; 3 9 ; & a m p ; 9 1 ; T r i s & a m p ; 3 2 ; & a m p ; 2 2 4 ; & a m p ; 3 2 ; j o u r & a m p ; 3 2 ; c o m p l e t & a m p ; 3 2 ; 2 & a m p ; 4 6 ; x l s & a m p ; 9 3 ; T 2 3 & a m p ; 3 9 ; < / d 1 p 1 : N a m e > < d 1 p 1 : P a r e n t   z : R e f = " i 1 1 6 2 3 " / > < d 1 p 1 : U U I D > f f f a 4 4 a 6 - 9 b d b - 4 5 b d - b f 5 3 - 5 a 5 e e 7 5 e a 8 7 1 < / d 1 p 1 : U U I D > < d 1 p 1 : C o n t a i n e r   z : R e f = " i 1 1 6 2 4 " / > < d 1 p 1 : V a l u e   i : t y p e = " d 1 : s t r i n g " > ' T 2 3 ' ! H : H 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2 6 " > < d 1 p 1 : U U I D > b 3 0 b 0 2 d 5 - 1 5 7 f - 4 3 1 4 - b 3 f 9 - 7 e 8 1 0 d c a 7 e 9 9 < / d 1 p 1 : U U I D > < d 1 p 1 : _ e l e m e n t s > < d 2 : a n y T y p e   z : R e f = " i 1 1 6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5 9 2 " / > < d 1 p 1 : _ l a b e l s > < d 2 : K e y V a l u e O f s t r i n g a n y T y p e > < d 2 : K e y > L a b e l < / d 2 : K e y > < d 2 : V a l u e   z : I d = " i 1 1 6 2 7 "   i : t y p e = " d 1 p 1 : L a b e l " > < d 1 p 1 : P a r e n t   z : R e f = " i 1 1 6 2 3 " / > < d 1 p 1 : U U I D > 1 3 7 f 8 f 9 3 - d 3 3 a - 4 d 1 4 - b e 1 2 - 9 6 d 9 a c 7 1 4 0 5 8 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2 8 " > < d 1 p 1 : U U I D > 3 9 2 0 3 1 d f - b 6 3 9 - 4 9 7 f - a 4 5 7 - 0 b d 3 6 6 b b c 3 2 2 < / d 1 p 1 : U U I D > < d 1 p 1 : _ e l e m e n t s > < d 2 : a n y T y p e   z : R e f = " i 1 1 5 9 3 " / > < d 2 : a n y T y p e   z : R e f = " i 1 1 5 9 8 " / > < d 2 : a n y T y p e   z : R e f = " i 1 1 6 0 3 " / > < d 2 : a n y T y p e   z : R e f = " i 1 1 6 0 8 " / > < d 2 : a n y T y p e   z : R e f = " i 1 1 6 1 3 " / > < d 2 : a n y T y p e   z : R e f = " i 1 1 6 1 8 " / > < d 2 : a n y T y p e   z : R e f = " i 1 1 6 2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6 2 9 "   i : t y p e = " d 1 p 1 : V a r i a b l e " > < d 1 p 1 : N a m e > Q 1 8 _ I 3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s e c t e u r & a m p ; 3 2 ; d & a m p ; 3 9 ; a c t i v i t & a m p ; 2 3 3 ; & a m p ; 3 2 ; & a m p ; 4 0 ; e x & a m p ; 4 6 ; & a m p ; 3 2 ; & a m p ; 5 8 ; & a m p ; 3 2 ; i n d u s t r i e & a m p ; 4 4 ; & a m p ; 3 2 ; c o n s t r u c t i o n & a m p ; 4 4 ; & a m p ; 3 2 ; c o m m e r c e & a m p ; 4 4 ; & a m p ; 3 2 ; t r a n s p o r t & a m p ; 4 4 ; & a m p ; 3 2 ; b a n q u e & a m p ; 4 4 ; & a m p ; 3 2 ; s a n t & a m p ; 2 3 3 ; & a m p ; 4 4 ; & a m p ; 3 2 ; e t c & a m p ; 4 6 ; & a m p ; 4 1 ; < / d 1 p 1 : N a m e > < d 1 p 1 : O b j e c t T y p e > V a r i a b l e < / d 1 p 1 : O b j e c t T y p e > < d 1 p 1 : P a r e n t   z : R e f = " i 9 5 " / > < d 1 p 1 : U U I D > d 5 a 1 c f b d - c 8 c 4 - 4 f 5 b - 8 3 a f - 9 3 2 5 2 4 f c 6 d f 1 < / d 1 p 1 : U U I D > < d 1 p 1 : _ p r o p e r t i e s   z : I d = " i 1 1 6 3 0 "   i : t y p e = " d 1 p 1 : M D M P r o p e r t i e s " > < d 1 p 1 : P a r e n t   z : R e f = " i 1 1 6 2 9 " / > < d 1 p 1 : U U I D > 6 1 b a 2 6 3 6 - 8 9 1 9 - 4 1 8 2 - b f e b - 8 e c 9 3 1 b 2 4 9 4 6 < / d 1 p 1 : U U I D > < d 1 p 1 : _ e l e m e n t s > < d 2 : a n y T y p e   z : I d = " i 1 1 6 3 1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1 6 2 9 " / > < d 1 p 1 : U U I D > 3 2 2 4 6 a 0 1 - 2 4 b 1 - 4 8 6 3 - 9 0 d 2 - 2 9 d e 1 2 a 2 3 e 0 a < / d 1 p 1 : U U I D > < d 1 p 1 : C o n t a i n e r   z : R e f = " i 1 1 6 3 0 " / > < d 1 p 1 : V a l u e   i : t y p e = " d 1 : s t r i n g " > ' T 2 4 ' ! 1 : 3 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3 2 " > < d 1 p 1 : U U I D > 3 6 3 b 4 5 9 1 - 2 2 1 0 - 4 6 b e - b a 9 6 - 3 1 f 6 3 e 1 4 3 9 c b < / d 1 p 1 : U U I D > < d 1 p 1 : _ e l e m e n t s > < d 2 : a n y T y p e   z : R e f = " i 1 1 6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6 3 3 "   i : t y p e = " d 1 p 1 : L a b e l " > < d 1 p 1 : P a r e n t   z : R e f = " i 1 1 6 2 9 " / > < d 1 p 1 : U U I D > e 7 a 0 e 3 2 d - e 2 8 c - 4 b 1 1 - 9 9 4 e - 9 3 1 3 c 4 0 3 b b 5 7 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 Q 1 8 _ I 3   A p r � s   l a   f i n   d e   v o t r e   C I F ,   v o t r e   s i t u a t i o n   a - t - e l l e   c h a n g �   s u r   c h a c u n   d e s   a s p e c t s   s u i v a n t s   ?   -   V o t r e   s e c t e u r   d ' a c t i v i t �   ( e x .   :   i n d u s t r i e ,   c o n s t r u c t i o n ,   c o m m e r c e ,   t r a n s p o r t ,   b a n q u e ,   s a n t � ,   e t c . ) 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6 3 4 "   i : t y p e = " d 1 p 1 : E l e m e n t s " > < d 1 p 1 : P a r e n t   z : R e f = " i 1 1 6 2 9 " / > < d 1 p 1 : U U I D > a c d 7 8 f 3 1 - 0 c 4 e - 4 e c b - 8 8 d 7 - d a c b 4 6 a f e b 1 4 < / d 1 p 1 : U U I D > < d 1 p 1 : _ e l e m e n t s > < d 2 : a n y T y p e   z : I d = " i 1 1 6 3 5 "   i : t y p e = " d 1 p 1 : E l e m e n t " > < d 1 p 1 : N a m e > B A S E < / d 1 p 1 : N a m e > < d 1 p 1 : O b j e c t T y p e > E l e m e n t < / d 1 p 1 : O b j e c t T y p e > < d 1 p 1 : P a r e n t   z : R e f = " i 1 1 6 2 9 " / > < d 1 p 1 : U U I D > 0 e 6 f 3 4 c a - 6 5 f e - 4 7 5 b - 9 a 3 7 - f 3 5 e f 4 3 c 6 0 9 5 < / d 1 p 1 : U U I D > < d 1 p 1 : _ p r o p e r t i e s   z : I d = " i 1 1 6 3 6 "   i : t y p e = " d 1 p 1 : M D M P r o p e r t i e s " > < d 1 p 1 : P a r e n t   z : R e f = " i 1 1 6 3 5 " / > < d 1 p 1 : U U I D > 7 2 e 0 7 a 3 0 - e b b 0 - 4 5 3 9 - a c b e - 7 2 8 e 3 b 9 8 7 1 c f < / d 1 p 1 : U U I D > < d 1 p 1 : _ e l e m e n t s > < d 2 : a n y T y p e   z : I d = " i 1 1 6 3 7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1 6 3 5 " / > < d 1 p 1 : U U I D > 3 2 9 7 d 7 1 6 - d 8 9 1 - 4 a e 1 - 9 e b 1 - 7 b 8 9 d 6 7 5 1 0 4 f < / d 1 p 1 : U U I D > < d 1 p 1 : C o n t a i n e r   z : R e f = " i 1 1 6 3 6 " / > < d 1 p 1 : V a l u e   i : t y p e = " d 1 : s t r i n g " > ' T 2 4 ' ! B : B 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3 8 " > < d 1 p 1 : U U I D > 3 0 5 0 f b a b - a 7 8 b - 4 5 3 8 - 9 d d 0 - 7 9 e 3 b a 6 4 4 6 a 3 < / d 1 p 1 : U U I D > < d 1 p 1 : _ e l e m e n t s > < d 2 : a n y T y p e   z : R e f = " i 1 1 6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3 4 " / > < d 1 p 1 : _ l a b e l s > < d 2 : K e y V a l u e O f s t r i n g a n y T y p e > < d 2 : K e y > L a b e l < / d 2 : K e y > < d 2 : V a l u e   z : I d = " i 1 1 6 3 9 "   i : t y p e = " d 1 p 1 : L a b e l " > < d 1 p 1 : P a r e n t   z : R e f = " i 1 1 6 3 5 " / > < d 1 p 1 : U U I D > 1 1 5 4 8 0 3 7 - d d 3 1 - 4 7 b 4 - a 3 0 9 - e 5 9 3 8 5 2 3 0 8 f 2 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6 4 0 "   i : t y p e = " d 1 p 1 : E l e m e n t " > < d 1 p 1 : N a m e > S T & a m p ; 3 2 ; C h a n g e m e n t < / d 1 p 1 : N a m e > < d 1 p 1 : O b j e c t T y p e > E l e m e n t < / d 1 p 1 : O b j e c t T y p e > < d 1 p 1 : P a r e n t   z : R e f = " i 1 1 6 2 9 " / > < d 1 p 1 : U U I D > 4 c 7 d 9 d 7 b - 0 4 a 9 - 4 1 7 5 - 8 c 8 2 - 3 2 2 6 0 9 d b a e 1 5 < / d 1 p 1 : U U I D > < d 1 p 1 : _ p r o p e r t i e s   z : I d = " i 1 1 6 4 1 "   i : t y p e = " d 1 p 1 : M D M P r o p e r t i e s " > < d 1 p 1 : P a r e n t   z : R e f = " i 1 1 6 4 0 " / > < d 1 p 1 : U U I D > b d 3 1 0 4 3 0 - c 6 8 1 - 4 6 9 7 - 8 0 4 6 - 1 d b 0 3 5 a 7 5 4 2 b < / d 1 p 1 : U U I D > < d 1 p 1 : _ e l e m e n t s > < d 2 : a n y T y p e   z : I d = " i 1 1 6 4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1 6 4 0 " / > < d 1 p 1 : U U I D > e f 2 0 1 6 2 0 - d 5 6 a - 4 d e 7 - 8 f 9 2 - 8 e 2 4 2 b 4 5 8 6 7 8 < / d 1 p 1 : U U I D > < d 1 p 1 : C o n t a i n e r   z : R e f = " i 1 1 6 4 1 " / > < d 1 p 1 : V a l u e   i : t y p e = " d 1 : s t r i n g " > ' T 2 4 ' ! C : C 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4 3 " > < d 1 p 1 : U U I D > d 4 5 b 3 0 8 1 - c 8 9 4 - 4 4 f e - 9 a d 8 - 2 7 5 c c c d c f 4 d 6 < / d 1 p 1 : U U I D > < d 1 p 1 : _ e l e m e n t s > < d 2 : a n y T y p e   z : R e f = " i 1 1 6 4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3 4 " / > < d 1 p 1 : _ l a b e l s > < d 2 : K e y V a l u e O f s t r i n g a n y T y p e > < d 2 : K e y > L a b e l < / d 2 : K e y > < d 2 : V a l u e   z : I d = " i 1 1 6 4 4 "   i : t y p e = " d 1 p 1 : L a b e l " > < d 1 p 1 : P a r e n t   z : R e f = " i 1 1 6 4 0 " / > < d 1 p 1 : U U I D > d 9 f 9 e f b 0 - 6 c 3 d - 4 7 a 7 - b 2 5 c - e 3 e 7 4 3 5 6 2 4 0 6 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4 5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6 2 9 " / > < d 1 p 1 : U U I D > c 0 f e 5 d 4 e - 0 0 4 6 - 4 1 4 6 - 9 b f 6 - 5 9 3 c c 2 8 1 8 9 7 0 < / d 1 p 1 : U U I D > < d 1 p 1 : _ p r o p e r t i e s   z : I d = " i 1 1 6 4 6 "   i : t y p e = " d 1 p 1 : M D M P r o p e r t i e s " > < d 1 p 1 : P a r e n t   z : R e f = " i 1 1 6 4 5 " / > < d 1 p 1 : U U I D > c 8 2 c a 5 4 f - 7 a 3 9 - 4 e a 2 - a f 7 b - 9 3 b b 3 d 6 0 1 2 e 6 < / d 1 p 1 : U U I D > < d 1 p 1 : _ e l e m e n t s > < d 2 : a n y T y p e   z : I d = " i 1 1 6 4 7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1 6 4 5 " / > < d 1 p 1 : U U I D > 3 f 9 4 0 3 e c - a 3 6 3 - 4 6 c 5 - 8 7 b f - b a 2 5 3 e 2 e d 5 5 f < / d 1 p 1 : U U I D > < d 1 p 1 : C o n t a i n e r   z : R e f = " i 1 1 6 4 6 " / > < d 1 p 1 : V a l u e   i : t y p e = " d 1 : s t r i n g " > ' T 2 4 ' ! D : D 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4 8 " > < d 1 p 1 : U U I D > f 4 3 f c 5 d 8 - a 1 e 5 - 4 8 f a - b c 4 2 - 8 a 8 0 1 8 5 1 b 8 c a < / d 1 p 1 : U U I D > < d 1 p 1 : _ e l e m e n t s > < d 2 : a n y T y p e   z : R e f = " i 1 1 6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3 4 " / > < d 1 p 1 : _ l a b e l s > < d 2 : K e y V a l u e O f s t r i n g a n y T y p e > < d 2 : K e y > L a b e l < / d 2 : K e y > < d 2 : V a l u e   z : I d = " i 1 1 6 4 9 "   i : t y p e = " d 1 p 1 : L a b e l " > < d 1 p 1 : P a r e n t   z : R e f = " i 1 1 6 4 5 " / > < d 1 p 1 : U U I D > 8 7 f 3 b f 0 d - f 9 a 3 - 4 4 d 3 - 9 0 b 0 - 8 b e b d c 3 d 8 3 9 a 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5 0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6 2 9 " / > < d 1 p 1 : U U I D > 6 e b c f 5 3 e - a 1 2 a - 4 2 4 e - 8 c d 6 - 5 3 b c 3 1 f c a 4 0 f < / d 1 p 1 : U U I D > < d 1 p 1 : _ p r o p e r t i e s   z : I d = " i 1 1 6 5 1 "   i : t y p e = " d 1 p 1 : M D M P r o p e r t i e s " > < d 1 p 1 : P a r e n t   z : R e f = " i 1 1 6 5 0 " / > < d 1 p 1 : U U I D > d a f f 7 2 b 5 - d 4 7 b - 4 a 9 8 - a d 5 e - b 4 1 d c c 1 0 8 e e d < / d 1 p 1 : U U I D > < d 1 p 1 : _ e l e m e n t s > < d 2 : a n y T y p e   z : I d = " i 1 1 6 5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1 6 5 0 " / > < d 1 p 1 : U U I D > 1 4 1 5 d 0 e 3 - 1 c f 5 - 4 5 4 c - b e f 9 - d c b 8 b 1 a d f c 7 e < / d 1 p 1 : U U I D > < d 1 p 1 : C o n t a i n e r   z : R e f = " i 1 1 6 5 1 " / > < d 1 p 1 : V a l u e   i : t y p e = " d 1 : s t r i n g " > ' T 2 4 ' ! E : E 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5 3 " > < d 1 p 1 : U U I D > 6 8 6 f 6 e 7 e - 5 8 b 5 - 4 d 1 4 - 9 7 b 0 - a 7 1 0 8 8 5 a e 8 7 3 < / d 1 p 1 : U U I D > < d 1 p 1 : _ e l e m e n t s > < d 2 : a n y T y p e   z : R e f = " i 1 1 6 5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3 4 " / > < d 1 p 1 : _ l a b e l s > < d 2 : K e y V a l u e O f s t r i n g a n y T y p e > < d 2 : K e y > L a b e l < / d 2 : K e y > < d 2 : V a l u e   z : I d = " i 1 1 6 5 4 "   i : t y p e = " d 1 p 1 : L a b e l " > < d 1 p 1 : P a r e n t   z : R e f = " i 1 1 6 5 0 " / > < d 1 p 1 : U U I D > 7 3 9 1 3 d 9 1 - 4 2 9 a - 4 4 0 e - b 6 c f - e 4 0 7 b 8 f 6 9 f 0 c 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5 5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6 2 9 " / > < d 1 p 1 : U U I D > 3 f 6 f 5 9 b 4 - c 1 1 d - 4 1 9 9 - a 8 6 9 - 1 6 a 4 2 3 8 6 9 7 0 a < / d 1 p 1 : U U I D > < d 1 p 1 : _ p r o p e r t i e s   z : I d = " i 1 1 6 5 6 "   i : t y p e = " d 1 p 1 : M D M P r o p e r t i e s " > < d 1 p 1 : P a r e n t   z : R e f = " i 1 1 6 5 5 " / > < d 1 p 1 : U U I D > 1 d 3 b 2 a a d - e a 1 f - 4 c f e - b f 3 9 - 1 1 8 5 b 5 e 2 3 9 0 2 < / d 1 p 1 : U U I D > < d 1 p 1 : _ e l e m e n t s > < d 2 : a n y T y p e   z : I d = " i 1 1 6 5 7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1 6 5 5 " / > < d 1 p 1 : U U I D > 9 c 2 d 1 a 6 c - 6 e 2 9 - 4 4 a d - b 6 5 1 - c 2 5 6 4 d d 1 2 c c 0 < / d 1 p 1 : U U I D > < d 1 p 1 : C o n t a i n e r   z : R e f = " i 1 1 6 5 6 " / > < d 1 p 1 : V a l u e   i : t y p e = " d 1 : s t r i n g " > ' T 2 4 ' ! F : F 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5 8 " > < d 1 p 1 : U U I D > 9 a 6 d 2 2 3 3 - 7 0 5 3 - 4 6 d f - 9 2 a 1 - c 8 c 0 f d 9 2 a e 1 4 < / d 1 p 1 : U U I D > < d 1 p 1 : _ e l e m e n t s > < d 2 : a n y T y p e   z : R e f = " i 1 1 6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3 4 " / > < d 1 p 1 : _ l a b e l s > < d 2 : K e y V a l u e O f s t r i n g a n y T y p e > < d 2 : K e y > L a b e l < / d 2 : K e y > < d 2 : V a l u e   z : I d = " i 1 1 6 5 9 "   i : t y p e = " d 1 p 1 : L a b e l " > < d 1 p 1 : P a r e n t   z : R e f = " i 1 1 6 5 5 " / > < d 1 p 1 : U U I D > 9 e b 2 2 7 3 e - 4 7 0 c - 4 0 d 8 - 9 f 1 d - 7 7 1 f 6 6 7 a 7 6 1 d 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6 0 "   i : t y p e = " d 1 p 1 : E l e m e n t " > < d 1 p 1 : N a m e > N o n & a m p ; 4 4 ; & a m p ; 3 2 ; e l l e & a m p ; 3 2 ; n & a m p ; 3 9 ; a & a m p ; 3 2 ; p a s & a m p ; 3 2 ; c h a n g & a m p ; 2 3 3 ; < / d 1 p 1 : N a m e > < d 1 p 1 : O b j e c t T y p e > E l e m e n t < / d 1 p 1 : O b j e c t T y p e > < d 1 p 1 : P a r e n t   z : R e f = " i 1 1 6 2 9 " / > < d 1 p 1 : U U I D > 1 3 4 d 9 e 9 1 - f d 1 e - 4 4 5 0 - a c 2 8 - 7 e 9 8 1 9 6 4 6 5 f b < / d 1 p 1 : U U I D > < d 1 p 1 : _ p r o p e r t i e s   z : I d = " i 1 1 6 6 1 "   i : t y p e = " d 1 p 1 : M D M P r o p e r t i e s " > < d 1 p 1 : P a r e n t   z : R e f = " i 1 1 6 6 0 " / > < d 1 p 1 : U U I D > 9 b 7 7 e 8 f a - b b e c - 4 f 2 b - 9 0 d d - e 1 a 6 9 d 9 c 3 9 4 f < / d 1 p 1 : U U I D > < d 1 p 1 : _ e l e m e n t s > < d 2 : a n y T y p e   z : I d = " i 1 1 6 6 2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1 6 6 0 " / > < d 1 p 1 : U U I D > a c 5 0 b 4 e 4 - 5 b c c - 4 a 6 7 - b 0 7 1 - 5 b 5 c 9 6 f d 1 2 5 9 < / d 1 p 1 : U U I D > < d 1 p 1 : C o n t a i n e r   z : R e f = " i 1 1 6 6 1 " / > < d 1 p 1 : V a l u e   i : t y p e = " d 1 : s t r i n g " > ' T 2 4 ' ! G : G 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6 3 " > < d 1 p 1 : U U I D > 6 6 b 1 2 6 c 6 - b 3 4 0 - 4 d 6 2 - a c 6 b - 1 e c b 4 8 f 0 9 2 9 0 < / d 1 p 1 : U U I D > < d 1 p 1 : _ e l e m e n t s > < d 2 : a n y T y p e   z : R e f = " i 1 1 6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3 4 " / > < d 1 p 1 : _ l a b e l s > < d 2 : K e y V a l u e O f s t r i n g a n y T y p e > < d 2 : K e y > L a b e l < / d 2 : K e y > < d 2 : V a l u e   z : I d = " i 1 1 6 6 4 "   i : t y p e = " d 1 p 1 : L a b e l " > < d 1 p 1 : P a r e n t   z : R e f = " i 1 1 6 6 0 " / > < d 1 p 1 : U U I D > 3 5 4 4 1 1 d 0 - c 4 b c - 4 7 3 9 - 8 c 5 9 - 1 5 d 4 c 1 b 0 5 0 2 a 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 e l l e   n ' a   p a s   c h a n g � 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6 5 "   i : t y p e = " d 1 p 1 : E l e m e n t " > < d 1 p 1 : N a m e > N o & a m p ; 3 2 ; r e p & a m p ; 4 6 ; < / d 1 p 1 : N a m e > < d 1 p 1 : O b j e c t T y p e > E l e m e n t < / d 1 p 1 : O b j e c t T y p e > < d 1 p 1 : P a r e n t   z : R e f = " i 1 1 6 2 9 " / > < d 1 p 1 : U U I D > 4 2 a 2 b d 4 d - d d b 3 - 4 0 0 d - 8 d 5 8 - c a 8 1 b c 1 4 7 5 3 e < / d 1 p 1 : U U I D > < d 1 p 1 : _ p r o p e r t i e s   z : I d = " i 1 1 6 6 6 "   i : t y p e = " d 1 p 1 : M D M P r o p e r t i e s " > < d 1 p 1 : P a r e n t   z : R e f = " i 1 1 6 6 5 " / > < d 1 p 1 : U U I D > d 7 b 9 9 b 6 3 - 9 f b 7 - 4 6 d d - a 2 7 2 - 3 9 a 8 3 2 3 5 d c b 6 < / d 1 p 1 : U U I D > < d 1 p 1 : _ e l e m e n t s > < d 2 : a n y T y p e   z : I d = " i 1 1 6 6 7 "   i : t y p e = " d 1 p 1 : M D M P r o p e r t y " > < d 1 p 1 : N a m e > _ & a m p ; 3 9 ; & a m p ; 9 1 ; T r i s & a m p ; 3 2 ; & a m p ; 2 2 4 ; & a m p ; 3 2 ; j o u r & a m p ; 3 2 ; c o m p l e t & a m p ; 3 2 ; 2 & a m p ; 4 6 ; x l s & a m p ; 9 3 ; T 2 4 & a m p ; 3 9 ; < / d 1 p 1 : N a m e > < d 1 p 1 : P a r e n t   z : R e f = " i 1 1 6 6 5 " / > < d 1 p 1 : U U I D > 6 0 6 3 4 a 4 e - d 2 9 d - 4 f 8 e - b e 5 d - 0 8 1 e 4 6 b 7 3 b 6 a < / d 1 p 1 : U U I D > < d 1 p 1 : C o n t a i n e r   z : R e f = " i 1 1 6 6 6 " / > < d 1 p 1 : V a l u e   i : t y p e = " d 1 : s t r i n g " > ' T 2 4 ' ! H : H 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6 8 " > < d 1 p 1 : U U I D > 9 c c 1 4 e a c - 2 1 e f - 4 2 7 c - a 4 9 3 - c 6 1 f e 5 7 e e 3 e 2 < / d 1 p 1 : U U I D > < d 1 p 1 : _ e l e m e n t s > < d 2 : a n y T y p e   z : R e f = " i 1 1 6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3 4 " / > < d 1 p 1 : _ l a b e l s > < d 2 : K e y V a l u e O f s t r i n g a n y T y p e > < d 2 : K e y > L a b e l < / d 2 : K e y > < d 2 : V a l u e   z : I d = " i 1 1 6 6 9 "   i : t y p e = " d 1 p 1 : L a b e l " > < d 1 p 1 : P a r e n t   z : R e f = " i 1 1 6 6 5 " / > < d 1 p 1 : U U I D > e 3 4 9 3 a 6 6 - 7 7 5 8 - 4 1 d 2 - 8 a 1 9 - f 8 e 2 3 0 e f d 5 a 7 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7 0 " > < d 1 p 1 : U U I D > 5 e c 0 8 6 3 d - a d 2 f - 4 e 4 9 - 8 7 4 4 - 2 a 3 3 e b f e 3 4 5 e < / d 1 p 1 : U U I D > < d 1 p 1 : _ e l e m e n t s > < d 2 : a n y T y p e   z : R e f = " i 1 1 6 3 5 " / > < d 2 : a n y T y p e   z : R e f = " i 1 1 6 4 0 " / > < d 2 : a n y T y p e   z : R e f = " i 1 1 6 4 5 " / > < d 2 : a n y T y p e   z : R e f = " i 1 1 6 5 0 " / > < d 2 : a n y T y p e   z : R e f = " i 1 1 6 5 5 " / > < d 2 : a n y T y p e   z : R e f = " i 1 1 6 6 0 " / > < d 2 : a n y T y p e   z : R e f = " i 1 1 6 6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6 7 1 "   i : t y p e = " d 1 p 1 : V a r i a b l e " > < d 1 p 1 : N a m e > Q 1 8 _ I 4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c a t & a m p ; 2 3 3 ; g o r i e & a m p ; 3 2 ; s o c i o p r o f e s s i o n n e l l e & a m p ; 3 2 ; & a m p ; 4 0 ; e x & a m p ; 4 6 ; & a m p ; 3 2 ; & a m p ; 5 8 ; & a m p ; 3 2 ; o u v r i e r & a m p ; 3 2 ; n o n & a m p ; 3 2 ; q u a l i f i & a m p ; 2 3 3 ; & a m p ; 4 4 ; & a m p ; 3 2 ; o u v r i e r & a m p ; 3 2 ; q u a l i f i & a m p ; 2 3 3 ; & a m p ; 4 4 ; & a m p ; 3 2 ; e m p l o y & a m p ; 2 3 3 ; & a m p ; 4 0 ; e & a m p ; 4 1 ; & a m p ; 4 4 ; & a m p ; 3 2 ; t e c h n i c i e n & a m p ; 4 4 ; & a m p ; 3 2 ; a g e n t & a m p ; 3 2 ; d e & a m p ; 3 2 ; m a & a m p ; 2 3 8 ; t r i s e & a m p ; 4 4 ; & a m p ; 3 2 ; c a d r e & a m p ; 4 1 ; < / d 1 p 1 : N a m e > < d 1 p 1 : O b j e c t T y p e > V a r i a b l e < / d 1 p 1 : O b j e c t T y p e > < d 1 p 1 : P a r e n t   z : R e f = " i 9 5 " / > < d 1 p 1 : U U I D > 4 4 3 7 a 3 6 f - 9 f 5 2 - 4 e b 0 - 8 f 5 a - 3 2 b b 6 1 d 2 3 4 1 0 < / d 1 p 1 : U U I D > < d 1 p 1 : _ p r o p e r t i e s   z : I d = " i 1 1 6 7 2 "   i : t y p e = " d 1 p 1 : M D M P r o p e r t i e s " > < d 1 p 1 : P a r e n t   z : R e f = " i 1 1 6 7 1 " / > < d 1 p 1 : U U I D > 4 0 f e 4 c c 4 - 0 e 6 c - 4 b 3 9 - 9 7 f 1 - 8 0 0 8 8 f e 4 4 3 b 5 < / d 1 p 1 : U U I D > < d 1 p 1 : _ e l e m e n t s > < d 2 : a n y T y p e   z : I d = " i 1 1 6 7 3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1 6 7 1 " / > < d 1 p 1 : U U I D > 8 d a 8 4 3 4 f - b 9 0 c - 4 e 3 8 - 9 b 7 a - 4 4 7 6 6 e b 7 2 4 3 b < / d 1 p 1 : U U I D > < d 1 p 1 : C o n t a i n e r   z : R e f = " i 1 1 6 7 2 " / > < d 1 p 1 : V a l u e   i : t y p e = " d 1 : s t r i n g " > ' T 2 5 ' ! 1 : 3 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7 4 " > < d 1 p 1 : U U I D > 3 8 6 f 0 9 1 4 - e 6 f 5 - 4 6 9 f - b d 9 2 - c f d b 0 5 9 c b 3 7 5 < / d 1 p 1 : U U I D > < d 1 p 1 : _ e l e m e n t s > < d 2 : a n y T y p e   z : R e f = " i 1 1 6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6 7 5 "   i : t y p e = " d 1 p 1 : L a b e l " > < d 1 p 1 : P a r e n t   z : R e f = " i 1 1 6 7 1 " / > < d 1 p 1 : U U I D > c 2 f c a f f 8 - 8 1 1 8 - 4 0 4 5 - 8 1 f d - b 5 3 c 9 9 4 f 0 b 7 4 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 Q 1 8 _ I 4   A p r � s   l a   f i n   d e   v o t r e   C I F ,   v o t r e   s i t u a t i o n   a - t - e l l e   c h a n g �   s u r   c h a c u n   d e s   a s p e c t s   s u i v a n t s   ?   -   V o t r e   c a t � g o r i e   s o c i o p r o f e s s i o n n e l l e   ( e x .   :   o u v r i e r   n o n   q u a l i f i � ,   o u v r i e r   q u a l i f i � ,   e m p l o y � ( e ) ,   t e c h n i c i e n ,   a g e n t   d e   m a � t r i s e ,   c a d r e ) 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6 7 6 "   i : t y p e = " d 1 p 1 : E l e m e n t s " > < d 1 p 1 : P a r e n t   z : R e f = " i 1 1 6 7 1 " / > < d 1 p 1 : U U I D > 0 d e b 0 1 4 4 - 1 c 9 c - 4 a 6 9 - a d 3 3 - 8 8 1 0 8 d c f 0 e 1 2 < / d 1 p 1 : U U I D > < d 1 p 1 : _ e l e m e n t s > < d 2 : a n y T y p e   z : I d = " i 1 1 6 7 7 "   i : t y p e = " d 1 p 1 : E l e m e n t " > < d 1 p 1 : N a m e > B A S E < / d 1 p 1 : N a m e > < d 1 p 1 : O b j e c t T y p e > E l e m e n t < / d 1 p 1 : O b j e c t T y p e > < d 1 p 1 : P a r e n t   z : R e f = " i 1 1 6 7 1 " / > < d 1 p 1 : U U I D > 7 f 4 e 1 d 7 3 - c 0 e f - 4 f 5 b - 9 a 0 1 - e 2 2 3 8 2 5 f c 3 1 d < / d 1 p 1 : U U I D > < d 1 p 1 : _ p r o p e r t i e s   z : I d = " i 1 1 6 7 8 "   i : t y p e = " d 1 p 1 : M D M P r o p e r t i e s " > < d 1 p 1 : P a r e n t   z : R e f = " i 1 1 6 7 7 " / > < d 1 p 1 : U U I D > 5 8 9 2 c 2 1 6 - 4 6 3 5 - 4 2 9 f - b 5 7 4 - b b 1 5 2 1 d 7 0 a c a < / d 1 p 1 : U U I D > < d 1 p 1 : _ e l e m e n t s > < d 2 : a n y T y p e   z : I d = " i 1 1 6 7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1 6 7 7 " / > < d 1 p 1 : U U I D > e 9 d 3 8 f b 5 - 3 9 1 b - 4 a 0 2 - b 9 7 3 - 5 5 d 5 d a 6 5 e e d 9 < / d 1 p 1 : U U I D > < d 1 p 1 : C o n t a i n e r   z : R e f = " i 1 1 6 7 8 " / > < d 1 p 1 : V a l u e   i : t y p e = " d 1 : s t r i n g " > ' T 2 5 ' ! B : B 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8 0 " > < d 1 p 1 : U U I D > 1 3 e 5 6 c d 5 - d 0 9 1 - 4 f 0 3 - b b 0 c - 4 d 9 d 1 8 f 8 9 d 4 e < / d 1 p 1 : U U I D > < d 1 p 1 : _ e l e m e n t s > < d 2 : a n y T y p e   z : R e f = " i 1 1 6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7 6 " / > < d 1 p 1 : _ l a b e l s > < d 2 : K e y V a l u e O f s t r i n g a n y T y p e > < d 2 : K e y > L a b e l < / d 2 : K e y > < d 2 : V a l u e   z : I d = " i 1 1 6 8 1 "   i : t y p e = " d 1 p 1 : L a b e l " > < d 1 p 1 : P a r e n t   z : R e f = " i 1 1 6 7 7 " / > < d 1 p 1 : U U I D > 3 b 4 f a 4 f a - 8 6 3 c - 4 9 b 5 - a 9 9 f - 3 3 d 6 f 7 e f a 5 2 e 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6 8 2 "   i : t y p e = " d 1 p 1 : E l e m e n t " > < d 1 p 1 : N a m e > S T & a m p ; 3 2 ; C h a n g e m e n t < / d 1 p 1 : N a m e > < d 1 p 1 : O b j e c t T y p e > E l e m e n t < / d 1 p 1 : O b j e c t T y p e > < d 1 p 1 : P a r e n t   z : R e f = " i 1 1 6 7 1 " / > < d 1 p 1 : U U I D > f 2 7 f 5 6 e 6 - 6 7 9 5 - 4 8 1 0 - b b a 5 - 3 0 b f d 7 f 8 0 f a 5 < / d 1 p 1 : U U I D > < d 1 p 1 : _ p r o p e r t i e s   z : I d = " i 1 1 6 8 3 "   i : t y p e = " d 1 p 1 : M D M P r o p e r t i e s " > < d 1 p 1 : P a r e n t   z : R e f = " i 1 1 6 8 2 " / > < d 1 p 1 : U U I D > 1 9 0 f b 0 d 7 - 2 c 7 a - 4 f 9 c - a a 0 b - a 7 2 c 2 f 4 3 b 0 0 8 < / d 1 p 1 : U U I D > < d 1 p 1 : _ e l e m e n t s > < d 2 : a n y T y p e   z : I d = " i 1 1 6 8 4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1 6 8 2 " / > < d 1 p 1 : U U I D > d 3 6 7 8 6 9 a - 9 6 b 4 - 4 4 4 e - 8 5 2 0 - 0 1 6 f 7 a d f a 2 c f < / d 1 p 1 : U U I D > < d 1 p 1 : C o n t a i n e r   z : R e f = " i 1 1 6 8 3 " / > < d 1 p 1 : V a l u e   i : t y p e = " d 1 : s t r i n g " > ' T 2 5 ' ! C : C 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8 5 " > < d 1 p 1 : U U I D > 2 1 5 0 c 3 9 a - c 2 1 1 - 4 6 f 3 - b 7 6 1 - 8 0 e 6 0 d c e e c 6 1 < / d 1 p 1 : U U I D > < d 1 p 1 : _ e l e m e n t s > < d 2 : a n y T y p e   z : R e f = " i 1 1 6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7 6 " / > < d 1 p 1 : _ l a b e l s > < d 2 : K e y V a l u e O f s t r i n g a n y T y p e > < d 2 : K e y > L a b e l < / d 2 : K e y > < d 2 : V a l u e   z : I d = " i 1 1 6 8 6 "   i : t y p e = " d 1 p 1 : L a b e l " > < d 1 p 1 : P a r e n t   z : R e f = " i 1 1 6 8 2 " / > < d 1 p 1 : U U I D > 8 e b 4 0 8 1 a - b 6 e 1 - 4 8 2 2 - 8 2 0 a - e 9 6 4 5 6 4 c 4 d 1 b 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8 7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6 7 1 " / > < d 1 p 1 : U U I D > f 1 e 4 1 6 b e - d e 6 7 - 4 6 0 6 - 9 d e f - 3 4 b 3 7 2 9 3 4 6 a a < / d 1 p 1 : U U I D > < d 1 p 1 : _ p r o p e r t i e s   z : I d = " i 1 1 6 8 8 "   i : t y p e = " d 1 p 1 : M D M P r o p e r t i e s " > < d 1 p 1 : P a r e n t   z : R e f = " i 1 1 6 8 7 " / > < d 1 p 1 : U U I D > 9 b 7 f 3 e a 2 - 7 8 4 4 - 4 9 6 6 - 9 1 0 d - a 8 1 8 0 3 8 2 7 f c 3 < / d 1 p 1 : U U I D > < d 1 p 1 : _ e l e m e n t s > < d 2 : a n y T y p e   z : I d = " i 1 1 6 8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1 6 8 7 " / > < d 1 p 1 : U U I D > 3 d a 9 7 1 4 c - a e 7 c - 4 6 7 1 - 9 3 2 a - 0 9 8 7 d 1 6 f 1 8 2 1 < / d 1 p 1 : U U I D > < d 1 p 1 : C o n t a i n e r   z : R e f = " i 1 1 6 8 8 " / > < d 1 p 1 : V a l u e   i : t y p e = " d 1 : s t r i n g " > ' T 2 5 ' ! D : D 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9 0 " > < d 1 p 1 : U U I D > 2 a f 0 5 7 0 f - a 0 a e - 4 4 c a - a 6 a e - d 9 4 a a e 2 f f 0 d b < / d 1 p 1 : U U I D > < d 1 p 1 : _ e l e m e n t s > < d 2 : a n y T y p e   z : R e f = " i 1 1 6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7 6 " / > < d 1 p 1 : _ l a b e l s > < d 2 : K e y V a l u e O f s t r i n g a n y T y p e > < d 2 : K e y > L a b e l < / d 2 : K e y > < d 2 : V a l u e   z : I d = " i 1 1 6 9 1 "   i : t y p e = " d 1 p 1 : L a b e l " > < d 1 p 1 : P a r e n t   z : R e f = " i 1 1 6 8 7 " / > < d 1 p 1 : U U I D > d 6 e a a 9 6 e - e c 2 f - 4 b 9 9 - a 7 4 4 - 8 2 d a f 0 d 1 a 7 2 1 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9 2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6 7 1 " / > < d 1 p 1 : U U I D > d 3 3 e 2 3 d b - a 3 4 3 - 4 0 0 0 - 8 c 8 f - 4 e 7 e 0 8 e 3 f e 2 0 < / d 1 p 1 : U U I D > < d 1 p 1 : _ p r o p e r t i e s   z : I d = " i 1 1 6 9 3 "   i : t y p e = " d 1 p 1 : M D M P r o p e r t i e s " > < d 1 p 1 : P a r e n t   z : R e f = " i 1 1 6 9 2 " / > < d 1 p 1 : U U I D > 5 7 f e b 5 b 2 - b 7 4 3 - 4 c 2 1 - 9 b 6 9 - 1 6 d 5 2 9 1 c f 0 5 5 < / d 1 p 1 : U U I D > < d 1 p 1 : _ e l e m e n t s > < d 2 : a n y T y p e   z : I d = " i 1 1 6 9 4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1 6 9 2 " / > < d 1 p 1 : U U I D > f 6 d 6 4 f 7 a - c 9 0 a - 4 f b 1 - b 9 e 4 - 0 a 7 5 d d 7 6 7 e 4 5 < / d 1 p 1 : U U I D > < d 1 p 1 : C o n t a i n e r   z : R e f = " i 1 1 6 9 3 " / > < d 1 p 1 : V a l u e   i : t y p e = " d 1 : s t r i n g " > ' T 2 5 ' ! E : E 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6 9 5 " > < d 1 p 1 : U U I D > 0 1 c 0 c b f 8 - f a e 7 - 4 2 5 c - b f d 3 - a 7 6 8 8 1 e 1 0 9 1 6 < / d 1 p 1 : U U I D > < d 1 p 1 : _ e l e m e n t s > < d 2 : a n y T y p e   z : R e f = " i 1 1 6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7 6 " / > < d 1 p 1 : _ l a b e l s > < d 2 : K e y V a l u e O f s t r i n g a n y T y p e > < d 2 : K e y > L a b e l < / d 2 : K e y > < d 2 : V a l u e   z : I d = " i 1 1 6 9 6 "   i : t y p e = " d 1 p 1 : L a b e l " > < d 1 p 1 : P a r e n t   z : R e f = " i 1 1 6 9 2 " / > < d 1 p 1 : U U I D > f 4 9 4 9 f f f - 1 0 1 a - 4 c 2 7 - 9 1 6 9 - 9 5 d d 3 8 7 5 a 1 6 8 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6 9 7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6 7 1 " / > < d 1 p 1 : U U I D > 8 3 1 e b a b 6 - 6 b 9 f - 4 3 f 4 - a 1 2 f - 2 e b 7 f 3 3 b 7 f d 3 < / d 1 p 1 : U U I D > < d 1 p 1 : _ p r o p e r t i e s   z : I d = " i 1 1 6 9 8 "   i : t y p e = " d 1 p 1 : M D M P r o p e r t i e s " > < d 1 p 1 : P a r e n t   z : R e f = " i 1 1 6 9 7 " / > < d 1 p 1 : U U I D > 0 f 3 c f 0 b 1 - 1 a f e - 4 0 6 b - b e f c - 3 4 7 3 1 3 3 4 6 9 a 4 < / d 1 p 1 : U U I D > < d 1 p 1 : _ e l e m e n t s > < d 2 : a n y T y p e   z : I d = " i 1 1 6 9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1 6 9 7 " / > < d 1 p 1 : U U I D > 0 f 3 1 3 3 6 d - 2 9 8 7 - 4 1 3 6 - 8 a 0 3 - 0 e 2 a 2 6 7 b b 9 9 c < / d 1 p 1 : U U I D > < d 1 p 1 : C o n t a i n e r   z : R e f = " i 1 1 6 9 8 " / > < d 1 p 1 : V a l u e   i : t y p e = " d 1 : s t r i n g " > ' T 2 5 ' ! F : F 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0 0 " > < d 1 p 1 : U U I D > f 6 7 a 5 7 0 2 - a 8 8 0 - 4 1 9 2 - 8 c 3 e - 6 8 e 5 e 5 d 3 f 1 3 f < / d 1 p 1 : U U I D > < d 1 p 1 : _ e l e m e n t s > < d 2 : a n y T y p e   z : R e f = " i 1 1 6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7 6 " / > < d 1 p 1 : _ l a b e l s > < d 2 : K e y V a l u e O f s t r i n g a n y T y p e > < d 2 : K e y > L a b e l < / d 2 : K e y > < d 2 : V a l u e   z : I d = " i 1 1 7 0 1 "   i : t y p e = " d 1 p 1 : L a b e l " > < d 1 p 1 : P a r e n t   z : R e f = " i 1 1 6 9 7 " / > < d 1 p 1 : U U I D > e e 0 8 a 3 e d - 9 7 6 0 - 4 9 6 a - a d b 4 - 3 a d 5 4 4 7 c 6 0 a 8 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0 2 "   i : t y p e = " d 1 p 1 : E l e m e n t " > < d 1 p 1 : N a m e > N o n & a m p ; 4 4 ; & a m p ; 3 2 ; e l l e & a m p ; 3 2 ; n & a m p ; 3 9 ; a & a m p ; 3 2 ; p a s & a m p ; 3 2 ; c h a n g & a m p ; 2 3 3 ; < / d 1 p 1 : N a m e > < d 1 p 1 : O b j e c t T y p e > E l e m e n t < / d 1 p 1 : O b j e c t T y p e > < d 1 p 1 : P a r e n t   z : R e f = " i 1 1 6 7 1 " / > < d 1 p 1 : U U I D > 7 0 4 8 9 d 6 e - 1 3 0 b - 4 3 c f - 8 7 c c - 3 5 f b c 9 6 5 e 3 c 3 < / d 1 p 1 : U U I D > < d 1 p 1 : _ p r o p e r t i e s   z : I d = " i 1 1 7 0 3 "   i : t y p e = " d 1 p 1 : M D M P r o p e r t i e s " > < d 1 p 1 : P a r e n t   z : R e f = " i 1 1 7 0 2 " / > < d 1 p 1 : U U I D > 9 8 6 8 8 5 c c - a 5 7 5 - 4 4 3 6 - b e 7 5 - 5 0 8 c 8 6 b 6 1 a a d < / d 1 p 1 : U U I D > < d 1 p 1 : _ e l e m e n t s > < d 2 : a n y T y p e   z : I d = " i 1 1 7 0 4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1 7 0 2 " / > < d 1 p 1 : U U I D > 1 d 6 f 1 6 d c - d e 3 f - 4 3 d 3 - 8 4 b 1 - a 4 e c 8 b 9 7 d 4 d 6 < / d 1 p 1 : U U I D > < d 1 p 1 : C o n t a i n e r   z : R e f = " i 1 1 7 0 3 " / > < d 1 p 1 : V a l u e   i : t y p e = " d 1 : s t r i n g " > ' T 2 5 ' ! G : G 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0 5 " > < d 1 p 1 : U U I D > 5 6 4 8 2 6 d 3 - c 1 7 2 - 4 d 0 b - b 3 2 5 - b b 9 1 3 a 5 d 3 7 0 0 < / d 1 p 1 : U U I D > < d 1 p 1 : _ e l e m e n t s > < d 2 : a n y T y p e   z : R e f = " i 1 1 7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7 6 " / > < d 1 p 1 : _ l a b e l s > < d 2 : K e y V a l u e O f s t r i n g a n y T y p e > < d 2 : K e y > L a b e l < / d 2 : K e y > < d 2 : V a l u e   z : I d = " i 1 1 7 0 6 "   i : t y p e = " d 1 p 1 : L a b e l " > < d 1 p 1 : P a r e n t   z : R e f = " i 1 1 7 0 2 " / > < d 1 p 1 : U U I D > 7 b 0 3 7 8 8 1 - 7 b a 8 - 4 9 6 d - 9 0 9 e - f a 8 8 a 1 1 2 4 8 9 c 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 e l l e   n ' a   p a s   c h a n g � 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0 7 "   i : t y p e = " d 1 p 1 : E l e m e n t " > < d 1 p 1 : N a m e > N o & a m p ; 3 2 ; r e p & a m p ; 4 6 ; < / d 1 p 1 : N a m e > < d 1 p 1 : O b j e c t T y p e > E l e m e n t < / d 1 p 1 : O b j e c t T y p e > < d 1 p 1 : P a r e n t   z : R e f = " i 1 1 6 7 1 " / > < d 1 p 1 : U U I D > 9 b 4 9 2 3 a a - 8 d b 6 - 4 e 0 d - b 7 b 6 - c 6 4 1 7 8 5 9 c 0 1 0 < / d 1 p 1 : U U I D > < d 1 p 1 : _ p r o p e r t i e s   z : I d = " i 1 1 7 0 8 "   i : t y p e = " d 1 p 1 : M D M P r o p e r t i e s " > < d 1 p 1 : P a r e n t   z : R e f = " i 1 1 7 0 7 " / > < d 1 p 1 : U U I D > b 4 f 9 b a 6 8 - 9 6 c 4 - 4 6 7 b - a 6 1 0 - b 5 c 1 d d f 1 1 b 7 1 < / d 1 p 1 : U U I D > < d 1 p 1 : _ e l e m e n t s > < d 2 : a n y T y p e   z : I d = " i 1 1 7 0 9 "   i : t y p e = " d 1 p 1 : M D M P r o p e r t y " > < d 1 p 1 : N a m e > _ & a m p ; 3 9 ; & a m p ; 9 1 ; T r i s & a m p ; 3 2 ; & a m p ; 2 2 4 ; & a m p ; 3 2 ; j o u r & a m p ; 3 2 ; c o m p l e t & a m p ; 3 2 ; 2 & a m p ; 4 6 ; x l s & a m p ; 9 3 ; T 2 5 & a m p ; 3 9 ; < / d 1 p 1 : N a m e > < d 1 p 1 : P a r e n t   z : R e f = " i 1 1 7 0 7 " / > < d 1 p 1 : U U I D > 3 8 b 2 9 5 9 a - c 3 a b - 4 9 f 3 - b 9 6 b - 0 3 a 1 a 1 5 5 b a 0 2 < / d 1 p 1 : U U I D > < d 1 p 1 : C o n t a i n e r   z : R e f = " i 1 1 7 0 8 " / > < d 1 p 1 : V a l u e   i : t y p e = " d 1 : s t r i n g " > ' T 2 5 ' ! H : H 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1 0 " > < d 1 p 1 : U U I D > f 3 d 1 7 c 8 9 - c 0 7 d - 4 9 0 9 - b d 7 7 - 2 4 7 8 6 a 3 f 2 7 4 2 < / d 1 p 1 : U U I D > < d 1 p 1 : _ e l e m e n t s > < d 2 : a n y T y p e   z : R e f = " i 1 1 7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7 6 " / > < d 1 p 1 : _ l a b e l s > < d 2 : K e y V a l u e O f s t r i n g a n y T y p e > < d 2 : K e y > L a b e l < / d 2 : K e y > < d 2 : V a l u e   z : I d = " i 1 1 7 1 1 "   i : t y p e = " d 1 p 1 : L a b e l " > < d 1 p 1 : P a r e n t   z : R e f = " i 1 1 7 0 7 " / > < d 1 p 1 : U U I D > 8 a 2 9 6 d f f - e 2 d 5 - 4 7 6 2 - 8 7 9 9 - 1 8 f b 4 d 7 d 7 0 3 9 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1 2 " > < d 1 p 1 : U U I D > 6 d 4 8 9 8 3 f - 2 9 d d - 4 d 0 4 - 9 6 b 2 - b 1 9 e 4 7 5 7 9 5 1 b < / d 1 p 1 : U U I D > < d 1 p 1 : _ e l e m e n t s > < d 2 : a n y T y p e   z : R e f = " i 1 1 6 7 7 " / > < d 2 : a n y T y p e   z : R e f = " i 1 1 6 8 2 " / > < d 2 : a n y T y p e   z : R e f = " i 1 1 6 8 7 " / > < d 2 : a n y T y p e   z : R e f = " i 1 1 6 9 2 " / > < d 2 : a n y T y p e   z : R e f = " i 1 1 6 9 7 " / > < d 2 : a n y T y p e   z : R e f = " i 1 1 7 0 2 " / > < d 2 : a n y T y p e   z : R e f = " i 1 1 7 0 7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7 1 3 "   i : t y p e = " d 1 p 1 : V a r i a b l e " > < d 1 p 1 : N a m e > Q 1 8 _ I 5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p o s t e & a m p ; 3 2 ; a u & a m p ; 3 2 ; s e i n & a m p ; 3 2 ; d e & a m p ; 3 2 ; l & a m p ; 3 9 ; e n t r e p r i s e < / d 1 p 1 : N a m e > < d 1 p 1 : O b j e c t T y p e > V a r i a b l e < / d 1 p 1 : O b j e c t T y p e > < d 1 p 1 : P a r e n t   z : R e f = " i 9 5 " / > < d 1 p 1 : U U I D > 9 d b d b 4 7 d - 8 f 2 3 - 4 e 4 1 - 9 e 3 f - 4 8 8 2 e 7 b 3 1 f 3 6 < / d 1 p 1 : U U I D > < d 1 p 1 : _ p r o p e r t i e s   z : I d = " i 1 1 7 1 4 "   i : t y p e = " d 1 p 1 : M D M P r o p e r t i e s " > < d 1 p 1 : P a r e n t   z : R e f = " i 1 1 7 1 3 " / > < d 1 p 1 : U U I D > 2 f 3 1 c 1 c 0 - d 1 9 5 - 4 1 2 b - 9 0 2 7 - 3 e 3 e a 8 3 c c a 9 5 < / d 1 p 1 : U U I D > < d 1 p 1 : _ e l e m e n t s > < d 2 : a n y T y p e   z : I d = " i 1 1 7 1 5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1 7 1 3 " / > < d 1 p 1 : U U I D > c 0 b 2 5 6 e 2 - 6 0 2 b - 4 4 9 e - b 1 d 3 - 1 d d 7 8 e 9 7 1 e 6 d < / d 1 p 1 : U U I D > < d 1 p 1 : C o n t a i n e r   z : R e f = " i 1 1 7 1 4 " / > < d 1 p 1 : V a l u e   i : t y p e = " d 1 : s t r i n g " > ' T 2 6 ' ! 1 : 3 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1 6 " > < d 1 p 1 : U U I D > 1 8 c 7 3 7 1 1 - 8 4 8 3 - 4 3 6 e - b 6 3 b - 4 f b e f 9 d 0 9 e 8 d < / d 1 p 1 : U U I D > < d 1 p 1 : _ e l e m e n t s > < d 2 : a n y T y p e   z : R e f = " i 1 1 7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7 1 7 "   i : t y p e = " d 1 p 1 : L a b e l " > < d 1 p 1 : P a r e n t   z : R e f = " i 1 1 7 1 3 " / > < d 1 p 1 : U U I D > 7 2 e f 5 6 6 5 - 3 d 0 f - 4 6 c 2 - 9 a 8 b - 8 9 8 5 e 4 f f d 4 3 4 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 Q 1 8 _ I 5   A p r � s   l a   f i n   d e   v o t r e   C I F ,   v o t r e   s i t u a t i o n   a - t - e l l e   c h a n g �   s u r   c h a c u n   d e s   a s p e c t s   s u i v a n t s   ?   -   V o t r e   p o s t e   a u   s e i n   d e   l ' e n t r e p r i s e 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7 1 8 "   i : t y p e = " d 1 p 1 : E l e m e n t s " > < d 1 p 1 : P a r e n t   z : R e f = " i 1 1 7 1 3 " / > < d 1 p 1 : U U I D > 1 3 a 6 6 e 1 a - d e 7 0 - 4 b 0 1 - b 8 0 0 - 3 4 0 1 d a b 6 4 7 a 6 < / d 1 p 1 : U U I D > < d 1 p 1 : _ e l e m e n t s > < d 2 : a n y T y p e   z : I d = " i 1 1 7 1 9 "   i : t y p e = " d 1 p 1 : E l e m e n t " > < d 1 p 1 : N a m e > B A S E < / d 1 p 1 : N a m e > < d 1 p 1 : O b j e c t T y p e > E l e m e n t < / d 1 p 1 : O b j e c t T y p e > < d 1 p 1 : P a r e n t   z : R e f = " i 1 1 7 1 3 " / > < d 1 p 1 : U U I D > c 9 9 4 e 5 5 3 - 2 e 0 a - 4 6 7 5 - 8 b 9 c - 4 3 3 1 a 0 1 f 1 b 8 5 < / d 1 p 1 : U U I D > < d 1 p 1 : _ p r o p e r t i e s   z : I d = " i 1 1 7 2 0 "   i : t y p e = " d 1 p 1 : M D M P r o p e r t i e s " > < d 1 p 1 : P a r e n t   z : R e f = " i 1 1 7 1 9 " / > < d 1 p 1 : U U I D > 7 7 5 1 b 2 e 5 - 4 0 3 0 - 4 c 0 2 - 9 7 8 d - c 8 c 3 d b d 7 7 f 7 8 < / d 1 p 1 : U U I D > < d 1 p 1 : _ e l e m e n t s > < d 2 : a n y T y p e   z : I d = " i 1 1 7 2 1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1 7 1 9 " / > < d 1 p 1 : U U I D > 8 8 9 e 8 5 5 4 - 7 6 a e - 4 5 2 c - a 5 3 4 - f 3 5 8 5 2 6 6 7 b 4 e < / d 1 p 1 : U U I D > < d 1 p 1 : C o n t a i n e r   z : R e f = " i 1 1 7 2 0 " / > < d 1 p 1 : V a l u e   i : t y p e = " d 1 : s t r i n g " > ' T 2 6 ' ! B : B 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2 2 " > < d 1 p 1 : U U I D > 7 a b e d 0 4 5 - a 2 b 5 - 4 1 c 1 - 8 0 9 9 - d 9 a d 9 c 4 3 b 9 e 4 < / d 1 p 1 : U U I D > < d 1 p 1 : _ e l e m e n t s > < d 2 : a n y T y p e   z : R e f = " i 1 1 7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1 8 " / > < d 1 p 1 : _ l a b e l s > < d 2 : K e y V a l u e O f s t r i n g a n y T y p e > < d 2 : K e y > L a b e l < / d 2 : K e y > < d 2 : V a l u e   z : I d = " i 1 1 7 2 3 "   i : t y p e = " d 1 p 1 : L a b e l " > < d 1 p 1 : P a r e n t   z : R e f = " i 1 1 7 1 9 " / > < d 1 p 1 : U U I D > 4 5 8 8 1 f 7 c - b 7 a a - 4 e 6 1 - 9 a 4 0 - b 0 5 1 1 e 6 6 a b 2 f 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7 2 4 "   i : t y p e = " d 1 p 1 : E l e m e n t " > < d 1 p 1 : N a m e > S T & a m p ; 3 2 ; C h a n g e m e n t < / d 1 p 1 : N a m e > < d 1 p 1 : O b j e c t T y p e > E l e m e n t < / d 1 p 1 : O b j e c t T y p e > < d 1 p 1 : P a r e n t   z : R e f = " i 1 1 7 1 3 " / > < d 1 p 1 : U U I D > 0 4 4 7 9 2 e e - 4 5 a d - 4 6 a 1 - 9 b 8 e - d 0 7 7 6 d 5 c 9 0 b 7 < / d 1 p 1 : U U I D > < d 1 p 1 : _ p r o p e r t i e s   z : I d = " i 1 1 7 2 5 "   i : t y p e = " d 1 p 1 : M D M P r o p e r t i e s " > < d 1 p 1 : P a r e n t   z : R e f = " i 1 1 7 2 4 " / > < d 1 p 1 : U U I D > 1 4 3 5 c 7 c 5 - 5 1 c 8 - 4 3 d b - b f 4 c - a a b 1 e e a c 3 b 7 0 < / d 1 p 1 : U U I D > < d 1 p 1 : _ e l e m e n t s > < d 2 : a n y T y p e   z : I d = " i 1 1 7 2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1 7 2 4 " / > < d 1 p 1 : U U I D > c f 9 6 7 8 6 4 - 4 1 8 f - 4 8 3 6 - b c 3 b - f 1 b 8 a d d e 4 8 0 b < / d 1 p 1 : U U I D > < d 1 p 1 : C o n t a i n e r   z : R e f = " i 1 1 7 2 5 " / > < d 1 p 1 : V a l u e   i : t y p e = " d 1 : s t r i n g " > ' T 2 6 ' ! C : C 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2 7 " > < d 1 p 1 : U U I D > 6 4 7 3 0 a f e - c 1 e b - 4 f 7 8 - b 4 4 e - 0 e 4 b 0 2 7 d 4 9 2 f < / d 1 p 1 : U U I D > < d 1 p 1 : _ e l e m e n t s > < d 2 : a n y T y p e   z : R e f = " i 1 1 7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1 8 " / > < d 1 p 1 : _ l a b e l s > < d 2 : K e y V a l u e O f s t r i n g a n y T y p e > < d 2 : K e y > L a b e l < / d 2 : K e y > < d 2 : V a l u e   z : I d = " i 1 1 7 2 8 "   i : t y p e = " d 1 p 1 : L a b e l " > < d 1 p 1 : P a r e n t   z : R e f = " i 1 1 7 2 4 " / > < d 1 p 1 : U U I D > 9 d a 5 c 6 4 1 - 6 e 5 2 - 4 7 f 4 - 9 f b c - d 2 2 7 e d 8 3 9 f e 0 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2 9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7 1 3 " / > < d 1 p 1 : U U I D > f 3 7 d 2 6 0 b - d e f 9 - 4 f d 9 - 8 d 3 3 - 0 4 f 3 8 2 2 8 1 b 4 2 < / d 1 p 1 : U U I D > < d 1 p 1 : _ p r o p e r t i e s   z : I d = " i 1 1 7 3 0 "   i : t y p e = " d 1 p 1 : M D M P r o p e r t i e s " > < d 1 p 1 : P a r e n t   z : R e f = " i 1 1 7 2 9 " / > < d 1 p 1 : U U I D > 3 6 9 5 d 7 4 5 - a 4 7 d - 4 1 7 6 - b f 9 d - 0 5 d f a 4 7 b 4 1 a 9 < / d 1 p 1 : U U I D > < d 1 p 1 : _ e l e m e n t s > < d 2 : a n y T y p e   z : I d = " i 1 1 7 3 1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1 7 2 9 " / > < d 1 p 1 : U U I D > 4 a 4 3 7 0 e d - c b 7 7 - 4 c 7 1 - b 3 9 2 - d 8 9 6 7 b 2 8 5 2 d 2 < / d 1 p 1 : U U I D > < d 1 p 1 : C o n t a i n e r   z : R e f = " i 1 1 7 3 0 " / > < d 1 p 1 : V a l u e   i : t y p e = " d 1 : s t r i n g " > ' T 2 6 ' ! D : D 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3 2 " > < d 1 p 1 : U U I D > 8 2 3 4 3 2 8 5 - e d 1 5 - 4 7 a 0 - b 4 4 9 - a e 3 f d 3 a 4 0 1 6 1 < / d 1 p 1 : U U I D > < d 1 p 1 : _ e l e m e n t s > < d 2 : a n y T y p e   z : R e f = " i 1 1 7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1 8 " / > < d 1 p 1 : _ l a b e l s > < d 2 : K e y V a l u e O f s t r i n g a n y T y p e > < d 2 : K e y > L a b e l < / d 2 : K e y > < d 2 : V a l u e   z : I d = " i 1 1 7 3 3 "   i : t y p e = " d 1 p 1 : L a b e l " > < d 1 p 1 : P a r e n t   z : R e f = " i 1 1 7 2 9 " / > < d 1 p 1 : U U I D > 2 d d 7 0 a e a - f a e 0 - 4 d b b - a 9 f e - 5 d d e d 9 9 7 4 3 a c 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3 4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7 1 3 " / > < d 1 p 1 : U U I D > 7 9 2 4 4 6 4 4 - 4 5 9 3 - 4 c 1 2 - b 2 e c - 2 6 b 9 3 0 e 9 0 2 6 2 < / d 1 p 1 : U U I D > < d 1 p 1 : _ p r o p e r t i e s   z : I d = " i 1 1 7 3 5 "   i : t y p e = " d 1 p 1 : M D M P r o p e r t i e s " > < d 1 p 1 : P a r e n t   z : R e f = " i 1 1 7 3 4 " / > < d 1 p 1 : U U I D > a a 8 c f b 0 6 - 1 4 7 b - 4 0 0 d - 9 2 f 9 - c 0 0 8 0 a b f f f b 5 < / d 1 p 1 : U U I D > < d 1 p 1 : _ e l e m e n t s > < d 2 : a n y T y p e   z : I d = " i 1 1 7 3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1 7 3 4 " / > < d 1 p 1 : U U I D > 2 f d c 1 4 4 3 - 1 6 4 0 - 4 2 8 2 - 9 5 b b - 8 8 1 c 9 7 6 3 5 3 2 e < / d 1 p 1 : U U I D > < d 1 p 1 : C o n t a i n e r   z : R e f = " i 1 1 7 3 5 " / > < d 1 p 1 : V a l u e   i : t y p e = " d 1 : s t r i n g " > ' T 2 6 ' ! E : E 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3 7 " > < d 1 p 1 : U U I D > d 5 8 c d 8 0 5 - b 6 6 d - 4 f 2 7 - b 4 e f - 4 0 9 5 9 d 8 8 c a 0 4 < / d 1 p 1 : U U I D > < d 1 p 1 : _ e l e m e n t s > < d 2 : a n y T y p e   z : R e f = " i 1 1 7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1 8 " / > < d 1 p 1 : _ l a b e l s > < d 2 : K e y V a l u e O f s t r i n g a n y T y p e > < d 2 : K e y > L a b e l < / d 2 : K e y > < d 2 : V a l u e   z : I d = " i 1 1 7 3 8 "   i : t y p e = " d 1 p 1 : L a b e l " > < d 1 p 1 : P a r e n t   z : R e f = " i 1 1 7 3 4 " / > < d 1 p 1 : U U I D > c c b a 0 e f 8 - 8 d 7 7 - 4 7 e 8 - 8 6 5 4 - 8 d 4 d 9 7 1 3 5 5 f c 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3 9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7 1 3 " / > < d 1 p 1 : U U I D > 2 f 4 0 5 2 c 1 - 2 6 d 0 - 4 4 0 1 - 9 2 a e - 4 0 9 3 0 0 a 2 d 0 9 3 < / d 1 p 1 : U U I D > < d 1 p 1 : _ p r o p e r t i e s   z : I d = " i 1 1 7 4 0 "   i : t y p e = " d 1 p 1 : M D M P r o p e r t i e s " > < d 1 p 1 : P a r e n t   z : R e f = " i 1 1 7 3 9 " / > < d 1 p 1 : U U I D > 0 c 2 3 0 b d 7 - a 5 1 5 - 4 8 c a - 9 7 f 9 - 5 0 4 0 1 6 5 2 e f 3 f < / d 1 p 1 : U U I D > < d 1 p 1 : _ e l e m e n t s > < d 2 : a n y T y p e   z : I d = " i 1 1 7 4 1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1 7 3 9 " / > < d 1 p 1 : U U I D > d 5 b 8 0 e d 8 - 9 5 1 4 - 4 3 3 f - 8 9 9 d - 7 b b c 9 5 2 1 9 2 f 4 < / d 1 p 1 : U U I D > < d 1 p 1 : C o n t a i n e r   z : R e f = " i 1 1 7 4 0 " / > < d 1 p 1 : V a l u e   i : t y p e = " d 1 : s t r i n g " > ' T 2 6 ' ! F : F 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4 2 " > < d 1 p 1 : U U I D > 5 3 f 2 8 3 1 9 - 8 7 9 a - 4 a b 3 - 9 4 6 8 - b c 2 0 2 b 6 0 b b b b < / d 1 p 1 : U U I D > < d 1 p 1 : _ e l e m e n t s > < d 2 : a n y T y p e   z : R e f = " i 1 1 7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1 8 " / > < d 1 p 1 : _ l a b e l s > < d 2 : K e y V a l u e O f s t r i n g a n y T y p e > < d 2 : K e y > L a b e l < / d 2 : K e y > < d 2 : V a l u e   z : I d = " i 1 1 7 4 3 "   i : t y p e = " d 1 p 1 : L a b e l " > < d 1 p 1 : P a r e n t   z : R e f = " i 1 1 7 3 9 " / > < d 1 p 1 : U U I D > 7 c c 4 f 0 3 e - c 9 5 1 - 4 5 8 1 - 9 c 5 3 - 1 6 4 a 6 4 b c 1 6 3 8 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4 4 "   i : t y p e = " d 1 p 1 : E l e m e n t " > < d 1 p 1 : N a m e > N o n & a m p ; 4 4 ; & a m p ; 3 2 ; e l l e & a m p ; 3 2 ; n & a m p ; 3 9 ; a & a m p ; 3 2 ; p a s & a m p ; 3 2 ; c h a n g & a m p ; 2 3 3 ; < / d 1 p 1 : N a m e > < d 1 p 1 : O b j e c t T y p e > E l e m e n t < / d 1 p 1 : O b j e c t T y p e > < d 1 p 1 : P a r e n t   z : R e f = " i 1 1 7 1 3 " / > < d 1 p 1 : U U I D > e 4 a 6 b 1 0 1 - f 2 3 9 - 4 2 b 7 - a 2 b a - e 4 8 d c 6 0 1 0 8 2 7 < / d 1 p 1 : U U I D > < d 1 p 1 : _ p r o p e r t i e s   z : I d = " i 1 1 7 4 5 "   i : t y p e = " d 1 p 1 : M D M P r o p e r t i e s " > < d 1 p 1 : P a r e n t   z : R e f = " i 1 1 7 4 4 " / > < d 1 p 1 : U U I D > 4 6 6 9 d 4 f e - a 0 d 6 - 4 c a 2 - a 1 1 e - 2 5 1 a 7 b 4 1 6 e 3 d < / d 1 p 1 : U U I D > < d 1 p 1 : _ e l e m e n t s > < d 2 : a n y T y p e   z : I d = " i 1 1 7 4 6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1 7 4 4 " / > < d 1 p 1 : U U I D > a f 0 c f 2 2 c - 2 d 4 9 - 4 f 2 b - 8 d b 6 - 9 2 c 6 d 7 5 d 0 3 9 e < / d 1 p 1 : U U I D > < d 1 p 1 : C o n t a i n e r   z : R e f = " i 1 1 7 4 5 " / > < d 1 p 1 : V a l u e   i : t y p e = " d 1 : s t r i n g " > ' T 2 6 ' ! G : G 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4 7 " > < d 1 p 1 : U U I D > c e e d f e d 5 - 4 9 b 8 - 4 c f 3 - a 6 e 0 - b 0 5 1 a f 5 b d 9 9 6 < / d 1 p 1 : U U I D > < d 1 p 1 : _ e l e m e n t s > < d 2 : a n y T y p e   z : R e f = " i 1 1 7 4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1 8 " / > < d 1 p 1 : _ l a b e l s > < d 2 : K e y V a l u e O f s t r i n g a n y T y p e > < d 2 : K e y > L a b e l < / d 2 : K e y > < d 2 : V a l u e   z : I d = " i 1 1 7 4 8 "   i : t y p e = " d 1 p 1 : L a b e l " > < d 1 p 1 : P a r e n t   z : R e f = " i 1 1 7 4 4 " / > < d 1 p 1 : U U I D > 9 3 1 4 5 a 4 3 - 2 1 b c - 4 8 a 4 - a a d 5 - d 7 7 8 b 0 4 5 0 f a c 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 e l l e   n ' a   p a s   c h a n g � 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4 9 "   i : t y p e = " d 1 p 1 : E l e m e n t " > < d 1 p 1 : N a m e > N o & a m p ; 3 2 ; r e p & a m p ; 4 6 ; < / d 1 p 1 : N a m e > < d 1 p 1 : O b j e c t T y p e > E l e m e n t < / d 1 p 1 : O b j e c t T y p e > < d 1 p 1 : P a r e n t   z : R e f = " i 1 1 7 1 3 " / > < d 1 p 1 : U U I D > 8 a e 8 f 0 5 0 - 8 1 0 e - 4 0 2 b - a b b b - 1 9 0 a 0 4 0 f 3 c b a < / d 1 p 1 : U U I D > < d 1 p 1 : _ p r o p e r t i e s   z : I d = " i 1 1 7 5 0 "   i : t y p e = " d 1 p 1 : M D M P r o p e r t i e s " > < d 1 p 1 : P a r e n t   z : R e f = " i 1 1 7 4 9 " / > < d 1 p 1 : U U I D > 2 0 a f 1 e 5 6 - 8 2 d 8 - 4 f 6 c - b 9 5 2 - 4 6 1 4 d d 8 d 9 a 2 4 < / d 1 p 1 : U U I D > < d 1 p 1 : _ e l e m e n t s > < d 2 : a n y T y p e   z : I d = " i 1 1 7 5 1 "   i : t y p e = " d 1 p 1 : M D M P r o p e r t y " > < d 1 p 1 : N a m e > _ & a m p ; 3 9 ; & a m p ; 9 1 ; T r i s & a m p ; 3 2 ; & a m p ; 2 2 4 ; & a m p ; 3 2 ; j o u r & a m p ; 3 2 ; c o m p l e t & a m p ; 3 2 ; 2 & a m p ; 4 6 ; x l s & a m p ; 9 3 ; T 2 6 & a m p ; 3 9 ; < / d 1 p 1 : N a m e > < d 1 p 1 : P a r e n t   z : R e f = " i 1 1 7 4 9 " / > < d 1 p 1 : U U I D > a c d 4 e 9 3 7 - 5 1 d c - 4 f 1 8 - 9 2 4 1 - e d 7 d 6 f 9 4 4 d b f < / d 1 p 1 : U U I D > < d 1 p 1 : C o n t a i n e r   z : R e f = " i 1 1 7 5 0 " / > < d 1 p 1 : V a l u e   i : t y p e = " d 1 : s t r i n g " > ' T 2 6 ' ! H : H 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5 2 " > < d 1 p 1 : U U I D > 7 5 5 b 7 b d 4 - 3 4 1 6 - 4 b 0 4 - 9 0 0 c - 5 5 4 5 d d 0 0 7 5 1 b < / d 1 p 1 : U U I D > < d 1 p 1 : _ e l e m e n t s > < d 2 : a n y T y p e   z : R e f = " i 1 1 7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1 8 " / > < d 1 p 1 : _ l a b e l s > < d 2 : K e y V a l u e O f s t r i n g a n y T y p e > < d 2 : K e y > L a b e l < / d 2 : K e y > < d 2 : V a l u e   z : I d = " i 1 1 7 5 3 "   i : t y p e = " d 1 p 1 : L a b e l " > < d 1 p 1 : P a r e n t   z : R e f = " i 1 1 7 4 9 " / > < d 1 p 1 : U U I D > f 2 f f 1 6 2 2 - 4 b 0 5 - 4 5 c e - a 1 b 4 - d 4 0 c e 7 3 8 0 1 8 2 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5 4 " > < d 1 p 1 : U U I D > 9 9 3 3 0 5 f f - d 0 4 8 - 4 a 4 2 - 9 5 8 3 - 3 5 6 9 2 2 1 5 6 0 3 2 < / d 1 p 1 : U U I D > < d 1 p 1 : _ e l e m e n t s > < d 2 : a n y T y p e   z : R e f = " i 1 1 7 1 9 " / > < d 2 : a n y T y p e   z : R e f = " i 1 1 7 2 4 " / > < d 2 : a n y T y p e   z : R e f = " i 1 1 7 2 9 " / > < d 2 : a n y T y p e   z : R e f = " i 1 1 7 3 4 " / > < d 2 : a n y T y p e   z : R e f = " i 1 1 7 3 9 " / > < d 2 : a n y T y p e   z : R e f = " i 1 1 7 4 4 " / > < d 2 : a n y T y p e   z : R e f = " i 1 1 7 4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7 5 5 "   i : t y p e = " d 1 p 1 : V a r i a b l e " > < d 1 p 1 : N a m e > Q 1 8 _ I 6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s & a m p ; 3 2 ; r e s p o n s a b i l i t & a m p ; 2 3 3 ; s & a m p ; 3 2 ; & a m p ; 4 0 ; a u t o n o m i e & a m p ; 4 4 ; & a m p ; 3 2 ; d i v e r s i t & a m p ; 2 3 3 ; & a m p ; 3 2 ; d e s & a m p ; 3 2 ; m i s s i o n s & a m p ; 4 4 ; & a m p ; 3 2 ; e n c a d r e m e n t & a m p ; 4 4 ; & a m p ; 3 2 ; e t c & a m p ; 4 6 ; & a m p ; 4 1 ; < / d 1 p 1 : N a m e > < d 1 p 1 : O b j e c t T y p e > V a r i a b l e < / d 1 p 1 : O b j e c t T y p e > < d 1 p 1 : P a r e n t   z : R e f = " i 9 5 " / > < d 1 p 1 : U U I D > a 1 f a a 8 8 6 - 8 a 1 2 - 4 3 c 0 - a d 4 5 - 8 7 6 1 6 5 a 8 1 2 b 6 < / d 1 p 1 : U U I D > < d 1 p 1 : _ p r o p e r t i e s   z : I d = " i 1 1 7 5 6 "   i : t y p e = " d 1 p 1 : M D M P r o p e r t i e s " > < d 1 p 1 : P a r e n t   z : R e f = " i 1 1 7 5 5 " / > < d 1 p 1 : U U I D > 0 2 8 4 5 f e 3 - e 9 d 9 - 4 1 6 6 - 8 3 1 4 - d 9 3 8 7 d 7 7 b 5 6 b < / d 1 p 1 : U U I D > < d 1 p 1 : _ e l e m e n t s > < d 2 : a n y T y p e   z : I d = " i 1 1 7 5 7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1 7 5 5 " / > < d 1 p 1 : U U I D > 9 2 a c 5 7 d 9 - c 4 5 b - 4 e d 8 - a 8 1 6 - 3 4 2 7 9 a f 6 1 3 1 4 < / d 1 p 1 : U U I D > < d 1 p 1 : C o n t a i n e r   z : R e f = " i 1 1 7 5 6 " / > < d 1 p 1 : V a l u e   i : t y p e = " d 1 : s t r i n g " > ' T 2 7 ' ! 1 : 3 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5 8 " > < d 1 p 1 : U U I D > 1 7 6 7 8 1 d c - 5 9 d 0 - 4 7 e 4 - b 8 a 6 - 7 e 5 5 e 6 e a 8 2 8 5 < / d 1 p 1 : U U I D > < d 1 p 1 : _ e l e m e n t s > < d 2 : a n y T y p e   z : R e f = " i 1 1 7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7 5 9 "   i : t y p e = " d 1 p 1 : L a b e l " > < d 1 p 1 : P a r e n t   z : R e f = " i 1 1 7 5 5 " / > < d 1 p 1 : U U I D > 8 5 8 b 7 2 b e - 3 1 f 5 - 4 e 8 1 - b c 3 a - 6 3 3 e e 2 d 0 3 5 f 2 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 Q 1 8 _ I 6   A p r � s   l a   f i n   d e   v o t r e   C I F ,   v o t r e   s i t u a t i o n   a - t - e l l e   c h a n g �   s u r   c h a c u n   d e s   a s p e c t s   s u i v a n t s   ?   -   V o s   r e s p o n s a b i l i t � s   ( a u t o n o m i e ,   d i v e r s i t �   d e s   m i s s i o n s ,   e n c a d r e m e n t ,   e t c . ) 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7 6 0 "   i : t y p e = " d 1 p 1 : E l e m e n t s " > < d 1 p 1 : P a r e n t   z : R e f = " i 1 1 7 5 5 " / > < d 1 p 1 : U U I D > c c a 1 a e b d - c 5 f 4 - 4 9 0 3 - a b d 7 - e 8 5 d 3 1 a 0 0 5 9 5 < / d 1 p 1 : U U I D > < d 1 p 1 : _ e l e m e n t s > < d 2 : a n y T y p e   z : I d = " i 1 1 7 6 1 "   i : t y p e = " d 1 p 1 : E l e m e n t " > < d 1 p 1 : N a m e > B A S E < / d 1 p 1 : N a m e > < d 1 p 1 : O b j e c t T y p e > E l e m e n t < / d 1 p 1 : O b j e c t T y p e > < d 1 p 1 : P a r e n t   z : R e f = " i 1 1 7 5 5 " / > < d 1 p 1 : U U I D > a 8 a 1 d 3 6 1 - a f 2 2 - 4 5 8 b - 8 9 f 4 - c 8 c c c 8 1 1 4 c d 4 < / d 1 p 1 : U U I D > < d 1 p 1 : _ p r o p e r t i e s   z : I d = " i 1 1 7 6 2 "   i : t y p e = " d 1 p 1 : M D M P r o p e r t i e s " > < d 1 p 1 : P a r e n t   z : R e f = " i 1 1 7 6 1 " / > < d 1 p 1 : U U I D > 5 c 3 2 2 2 1 2 - 9 c 7 0 - 4 b d 1 - b b 2 9 - 7 c b 2 1 e 7 6 7 f 4 0 < / d 1 p 1 : U U I D > < d 1 p 1 : _ e l e m e n t s > < d 2 : a n y T y p e   z : I d = " i 1 1 7 6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1 7 6 1 " / > < d 1 p 1 : U U I D > b b 0 5 9 9 6 5 - b d b c - 4 6 9 2 - 8 e d 4 - 8 d a 4 f 7 c 4 e 9 e c < / d 1 p 1 : U U I D > < d 1 p 1 : C o n t a i n e r   z : R e f = " i 1 1 7 6 2 " / > < d 1 p 1 : V a l u e   i : t y p e = " d 1 : s t r i n g " > ' T 2 7 ' ! B : B 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6 4 " > < d 1 p 1 : U U I D > e a a c 3 a c 8 - d 3 3 b - 4 b 9 9 - 9 c 7 4 - d 6 3 4 2 d c 1 e 9 f c < / d 1 p 1 : U U I D > < d 1 p 1 : _ e l e m e n t s > < d 2 : a n y T y p e   z : R e f = " i 1 1 7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6 0 " / > < d 1 p 1 : _ l a b e l s > < d 2 : K e y V a l u e O f s t r i n g a n y T y p e > < d 2 : K e y > L a b e l < / d 2 : K e y > < d 2 : V a l u e   z : I d = " i 1 1 7 6 5 "   i : t y p e = " d 1 p 1 : L a b e l " > < d 1 p 1 : P a r e n t   z : R e f = " i 1 1 7 6 1 " / > < d 1 p 1 : U U I D > d c 1 3 8 7 5 f - c 0 0 9 - 4 2 f c - 8 d c 2 - 5 6 a b 9 b 5 b a 4 8 1 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7 6 6 "   i : t y p e = " d 1 p 1 : E l e m e n t " > < d 1 p 1 : N a m e > S T & a m p ; 3 2 ; C h a n g e m e n t < / d 1 p 1 : N a m e > < d 1 p 1 : O b j e c t T y p e > E l e m e n t < / d 1 p 1 : O b j e c t T y p e > < d 1 p 1 : P a r e n t   z : R e f = " i 1 1 7 5 5 " / > < d 1 p 1 : U U I D > 8 8 7 7 6 4 6 7 - c e c c - 4 5 4 7 - a 5 e 6 - e 8 6 b b 0 b 1 c 8 a f < / d 1 p 1 : U U I D > < d 1 p 1 : _ p r o p e r t i e s   z : I d = " i 1 1 7 6 7 "   i : t y p e = " d 1 p 1 : M D M P r o p e r t i e s " > < d 1 p 1 : P a r e n t   z : R e f = " i 1 1 7 6 6 " / > < d 1 p 1 : U U I D > 6 d 3 4 5 3 1 6 - 3 9 2 f - 4 0 b b - b a c 6 - a b d 1 5 7 6 2 4 d 1 0 < / d 1 p 1 : U U I D > < d 1 p 1 : _ e l e m e n t s > < d 2 : a n y T y p e   z : I d = " i 1 1 7 6 8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1 7 6 6 " / > < d 1 p 1 : U U I D > 5 b 7 8 6 d d b - c f 5 4 - 4 2 a 7 - b 6 7 6 - 2 f 7 5 8 8 c 7 9 5 0 2 < / d 1 p 1 : U U I D > < d 1 p 1 : C o n t a i n e r   z : R e f = " i 1 1 7 6 7 " / > < d 1 p 1 : V a l u e   i : t y p e = " d 1 : s t r i n g " > ' T 2 7 ' ! C : C 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6 9 " > < d 1 p 1 : U U I D > 2 9 f 7 b 5 1 a - a 1 c 0 - 4 5 2 7 - 9 f b 1 - 8 6 0 5 c 9 e e 8 2 9 8 < / d 1 p 1 : U U I D > < d 1 p 1 : _ e l e m e n t s > < d 2 : a n y T y p e   z : R e f = " i 1 1 7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6 0 " / > < d 1 p 1 : _ l a b e l s > < d 2 : K e y V a l u e O f s t r i n g a n y T y p e > < d 2 : K e y > L a b e l < / d 2 : K e y > < d 2 : V a l u e   z : I d = " i 1 1 7 7 0 "   i : t y p e = " d 1 p 1 : L a b e l " > < d 1 p 1 : P a r e n t   z : R e f = " i 1 1 7 6 6 " / > < d 1 p 1 : U U I D > 2 4 b 2 0 3 2 4 - a 0 e 0 - 4 5 7 7 - b b 8 0 - f 6 2 8 f 4 6 2 d a 1 a 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7 1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7 5 5 " / > < d 1 p 1 : U U I D > 2 1 a 9 2 2 4 2 - c 0 e d - 4 7 3 a - b 4 b 5 - d e c 7 c b 4 8 8 3 9 f < / d 1 p 1 : U U I D > < d 1 p 1 : _ p r o p e r t i e s   z : I d = " i 1 1 7 7 2 "   i : t y p e = " d 1 p 1 : M D M P r o p e r t i e s " > < d 1 p 1 : P a r e n t   z : R e f = " i 1 1 7 7 1 " / > < d 1 p 1 : U U I D > 6 e 4 5 0 a 2 c - 7 f c c - 4 3 b 7 - 8 a 5 3 - b e 3 7 a b 5 7 5 7 3 a < / d 1 p 1 : U U I D > < d 1 p 1 : _ e l e m e n t s > < d 2 : a n y T y p e   z : I d = " i 1 1 7 7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1 7 7 1 " / > < d 1 p 1 : U U I D > 0 b e 8 c 5 b e - c 4 a 0 - 4 5 b 5 - 9 2 d f - f 8 f c 5 e 8 7 d d 0 5 < / d 1 p 1 : U U I D > < d 1 p 1 : C o n t a i n e r   z : R e f = " i 1 1 7 7 2 " / > < d 1 p 1 : V a l u e   i : t y p e = " d 1 : s t r i n g " > ' T 2 7 ' ! D : D 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7 4 " > < d 1 p 1 : U U I D > 7 6 c 5 6 b 9 2 - f c 3 2 - 4 b 0 8 - b a d 3 - 4 e 9 9 2 3 c 6 0 5 c 3 < / d 1 p 1 : U U I D > < d 1 p 1 : _ e l e m e n t s > < d 2 : a n y T y p e   z : R e f = " i 1 1 7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6 0 " / > < d 1 p 1 : _ l a b e l s > < d 2 : K e y V a l u e O f s t r i n g a n y T y p e > < d 2 : K e y > L a b e l < / d 2 : K e y > < d 2 : V a l u e   z : I d = " i 1 1 7 7 5 "   i : t y p e = " d 1 p 1 : L a b e l " > < d 1 p 1 : P a r e n t   z : R e f = " i 1 1 7 7 1 " / > < d 1 p 1 : U U I D > 2 e 7 e 8 1 a 6 - c d d 5 - 4 b e 0 - b 3 9 5 - d a e 0 2 3 7 6 f 3 5 3 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7 6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7 5 5 " / > < d 1 p 1 : U U I D > b b 2 3 7 b 8 f - a 3 9 2 - 4 5 f 2 - 8 b e 1 - c 9 8 a 5 e e b b 6 5 f < / d 1 p 1 : U U I D > < d 1 p 1 : _ p r o p e r t i e s   z : I d = " i 1 1 7 7 7 "   i : t y p e = " d 1 p 1 : M D M P r o p e r t i e s " > < d 1 p 1 : P a r e n t   z : R e f = " i 1 1 7 7 6 " / > < d 1 p 1 : U U I D > d c 6 5 2 c 5 6 - 2 7 1 c - 4 5 9 9 - 8 0 5 4 - c 2 a 5 0 2 0 b f 5 d f < / d 1 p 1 : U U I D > < d 1 p 1 : _ e l e m e n t s > < d 2 : a n y T y p e   z : I d = " i 1 1 7 7 8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1 7 7 6 " / > < d 1 p 1 : U U I D > e 3 e 9 5 6 5 9 - b 3 f c - 4 b 8 1 - b d 1 0 - d 6 1 a 9 9 a 0 6 8 f b < / d 1 p 1 : U U I D > < d 1 p 1 : C o n t a i n e r   z : R e f = " i 1 1 7 7 7 " / > < d 1 p 1 : V a l u e   i : t y p e = " d 1 : s t r i n g " > ' T 2 7 ' ! E : E 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7 9 " > < d 1 p 1 : U U I D > 3 f 6 a 6 d b 0 - c f f e - 4 e 6 5 - 9 1 3 8 - b 9 e 6 3 4 d 9 9 2 1 d < / d 1 p 1 : U U I D > < d 1 p 1 : _ e l e m e n t s > < d 2 : a n y T y p e   z : R e f = " i 1 1 7 7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6 0 " / > < d 1 p 1 : _ l a b e l s > < d 2 : K e y V a l u e O f s t r i n g a n y T y p e > < d 2 : K e y > L a b e l < / d 2 : K e y > < d 2 : V a l u e   z : I d = " i 1 1 7 8 0 "   i : t y p e = " d 1 p 1 : L a b e l " > < d 1 p 1 : P a r e n t   z : R e f = " i 1 1 7 7 6 " / > < d 1 p 1 : U U I D > e 0 0 c a b b b - 8 2 1 4 - 4 d d 1 - 8 7 2 8 - a 7 d 3 8 5 e e 7 b 6 5 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8 1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7 5 5 " / > < d 1 p 1 : U U I D > 2 0 a d 3 9 7 9 - f b 7 9 - 4 f 4 7 - 8 6 2 a - 3 f 0 3 1 2 2 d 2 f 9 e < / d 1 p 1 : U U I D > < d 1 p 1 : _ p r o p e r t i e s   z : I d = " i 1 1 7 8 2 "   i : t y p e = " d 1 p 1 : M D M P r o p e r t i e s " > < d 1 p 1 : P a r e n t   z : R e f = " i 1 1 7 8 1 " / > < d 1 p 1 : U U I D > 3 a 4 c f b 3 b - 0 3 9 0 - 4 e 3 6 - 8 c 6 9 - e f 0 e 4 c 9 1 b f 7 1 < / d 1 p 1 : U U I D > < d 1 p 1 : _ e l e m e n t s > < d 2 : a n y T y p e   z : I d = " i 1 1 7 8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1 7 8 1 " / > < d 1 p 1 : U U I D > d 5 6 4 f e 9 4 - 2 1 1 d - 4 9 8 6 - 8 9 4 d - 2 0 f 6 b 3 e 2 9 e 4 a < / d 1 p 1 : U U I D > < d 1 p 1 : C o n t a i n e r   z : R e f = " i 1 1 7 8 2 " / > < d 1 p 1 : V a l u e   i : t y p e = " d 1 : s t r i n g " > ' T 2 7 ' ! F : F 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8 4 " > < d 1 p 1 : U U I D > e 9 8 8 1 7 2 4 - b a a f - 4 d d 1 - b 2 a 0 - e 1 4 7 1 6 a 9 0 d 4 4 < / d 1 p 1 : U U I D > < d 1 p 1 : _ e l e m e n t s > < d 2 : a n y T y p e   z : R e f = " i 1 1 7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6 0 " / > < d 1 p 1 : _ l a b e l s > < d 2 : K e y V a l u e O f s t r i n g a n y T y p e > < d 2 : K e y > L a b e l < / d 2 : K e y > < d 2 : V a l u e   z : I d = " i 1 1 7 8 5 "   i : t y p e = " d 1 p 1 : L a b e l " > < d 1 p 1 : P a r e n t   z : R e f = " i 1 1 7 8 1 " / > < d 1 p 1 : U U I D > 8 a 1 d e 3 8 0 - 3 d c 9 - 4 b e c - a 4 d 2 - 4 d 8 b f a 6 7 d 7 b f 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8 6 "   i : t y p e = " d 1 p 1 : E l e m e n t " > < d 1 p 1 : N a m e > N o n & a m p ; 4 4 ; & a m p ; 3 2 ; e l l e & a m p ; 3 2 ; n & a m p ; 3 9 ; a & a m p ; 3 2 ; p a s & a m p ; 3 2 ; c h a n g & a m p ; 2 3 3 ; < / d 1 p 1 : N a m e > < d 1 p 1 : O b j e c t T y p e > E l e m e n t < / d 1 p 1 : O b j e c t T y p e > < d 1 p 1 : P a r e n t   z : R e f = " i 1 1 7 5 5 " / > < d 1 p 1 : U U I D > c a 2 5 3 a b 1 - b 1 c 5 - 4 5 f 4 - 8 c 0 2 - 5 9 5 5 a f 2 0 9 5 1 b < / d 1 p 1 : U U I D > < d 1 p 1 : _ p r o p e r t i e s   z : I d = " i 1 1 7 8 7 "   i : t y p e = " d 1 p 1 : M D M P r o p e r t i e s " > < d 1 p 1 : P a r e n t   z : R e f = " i 1 1 7 8 6 " / > < d 1 p 1 : U U I D > b b 6 c 9 4 d 8 - d 9 f 9 - 4 2 c f - a 9 1 2 - 7 8 4 1 6 2 9 7 9 b 8 4 < / d 1 p 1 : U U I D > < d 1 p 1 : _ e l e m e n t s > < d 2 : a n y T y p e   z : I d = " i 1 1 7 8 8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1 7 8 6 " / > < d 1 p 1 : U U I D > 1 5 3 0 3 6 2 6 - f 7 1 e - 4 1 c 1 - 8 c 1 a - 8 c 3 4 1 8 5 9 a e 6 8 < / d 1 p 1 : U U I D > < d 1 p 1 : C o n t a i n e r   z : R e f = " i 1 1 7 8 7 " / > < d 1 p 1 : V a l u e   i : t y p e = " d 1 : s t r i n g " > ' T 2 7 ' ! G : G 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8 9 " > < d 1 p 1 : U U I D > b 7 7 2 9 9 c e - e 1 8 b - 4 2 b 4 - 8 d 2 b - f f 6 a 0 9 e 6 d e e c < / d 1 p 1 : U U I D > < d 1 p 1 : _ e l e m e n t s > < d 2 : a n y T y p e   z : R e f = " i 1 1 7 8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6 0 " / > < d 1 p 1 : _ l a b e l s > < d 2 : K e y V a l u e O f s t r i n g a n y T y p e > < d 2 : K e y > L a b e l < / d 2 : K e y > < d 2 : V a l u e   z : I d = " i 1 1 7 9 0 "   i : t y p e = " d 1 p 1 : L a b e l " > < d 1 p 1 : P a r e n t   z : R e f = " i 1 1 7 8 6 " / > < d 1 p 1 : U U I D > 9 8 7 b 0 4 0 7 - 8 c 0 0 - 4 2 3 1 - a 3 f 8 - d 4 8 c 7 3 b 9 a d 2 2 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 e l l e   n ' a   p a s   c h a n g � 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7 9 1 "   i : t y p e = " d 1 p 1 : E l e m e n t " > < d 1 p 1 : N a m e > N o & a m p ; 3 2 ; r e p & a m p ; 4 6 ; < / d 1 p 1 : N a m e > < d 1 p 1 : O b j e c t T y p e > E l e m e n t < / d 1 p 1 : O b j e c t T y p e > < d 1 p 1 : P a r e n t   z : R e f = " i 1 1 7 5 5 " / > < d 1 p 1 : U U I D > 1 1 d 7 3 4 c 1 - d 4 0 6 - 4 e 5 1 - b 9 4 6 - 2 d b b 9 6 c f 4 a 2 9 < / d 1 p 1 : U U I D > < d 1 p 1 : _ p r o p e r t i e s   z : I d = " i 1 1 7 9 2 "   i : t y p e = " d 1 p 1 : M D M P r o p e r t i e s " > < d 1 p 1 : P a r e n t   z : R e f = " i 1 1 7 9 1 " / > < d 1 p 1 : U U I D > b 9 c 9 e 5 c e - f e 0 a - 4 c f f - a 8 b 2 - 3 9 4 f e 2 e 6 6 7 c a < / d 1 p 1 : U U I D > < d 1 p 1 : _ e l e m e n t s > < d 2 : a n y T y p e   z : I d = " i 1 1 7 9 3 "   i : t y p e = " d 1 p 1 : M D M P r o p e r t y " > < d 1 p 1 : N a m e > _ & a m p ; 3 9 ; & a m p ; 9 1 ; T r i s & a m p ; 3 2 ; & a m p ; 2 2 4 ; & a m p ; 3 2 ; j o u r & a m p ; 3 2 ; c o m p l e t & a m p ; 3 2 ; 2 & a m p ; 4 6 ; x l s & a m p ; 9 3 ; T 2 7 & a m p ; 3 9 ; < / d 1 p 1 : N a m e > < d 1 p 1 : P a r e n t   z : R e f = " i 1 1 7 9 1 " / > < d 1 p 1 : U U I D > 2 e a 2 5 2 d e - 8 7 a b - 4 9 c f - 9 a c e - 9 f 6 f 1 5 c c 0 0 9 1 < / d 1 p 1 : U U I D > < d 1 p 1 : C o n t a i n e r   z : R e f = " i 1 1 7 9 2 " / > < d 1 p 1 : V a l u e   i : t y p e = " d 1 : s t r i n g " > ' T 2 7 ' ! H : H 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9 4 " > < d 1 p 1 : U U I D > 8 2 8 f d b 5 6 - d 5 3 2 - 4 7 f 7 - b 6 0 c - a e 9 3 9 6 0 c e f 9 7 < / d 1 p 1 : U U I D > < d 1 p 1 : _ e l e m e n t s > < d 2 : a n y T y p e   z : R e f = " i 1 1 7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6 0 " / > < d 1 p 1 : _ l a b e l s > < d 2 : K e y V a l u e O f s t r i n g a n y T y p e > < d 2 : K e y > L a b e l < / d 2 : K e y > < d 2 : V a l u e   z : I d = " i 1 1 7 9 5 "   i : t y p e = " d 1 p 1 : L a b e l " > < d 1 p 1 : P a r e n t   z : R e f = " i 1 1 7 9 1 " / > < d 1 p 1 : U U I D > 8 6 e c 8 5 4 a - 0 c 9 6 - 4 3 6 3 - a 0 0 b - f b c c d 2 c e 1 f 7 e 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7 9 6 " > < d 1 p 1 : U U I D > a f 0 7 8 1 a a - 2 a 5 0 - 4 3 8 0 - b 2 7 f - 7 b e b 1 f a a e 6 5 d < / d 1 p 1 : U U I D > < d 1 p 1 : _ e l e m e n t s > < d 2 : a n y T y p e   z : R e f = " i 1 1 7 6 1 " / > < d 2 : a n y T y p e   z : R e f = " i 1 1 7 6 6 " / > < d 2 : a n y T y p e   z : R e f = " i 1 1 7 7 1 " / > < d 2 : a n y T y p e   z : R e f = " i 1 1 7 7 6 " / > < d 2 : a n y T y p e   z : R e f = " i 1 1 7 8 1 " / > < d 2 : a n y T y p e   z : R e f = " i 1 1 7 8 6 " / > < d 2 : a n y T y p e   z : R e f = " i 1 1 7 9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7 9 7 "   i : t y p e = " d 1 p 1 : V a r i a b l e " > < d 1 p 1 : N a m e > Q 1 8 _ I 7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r & a m p ; 2 3 3 ; m u n & a m p ; 2 3 3 ; r a t i o n < / d 1 p 1 : N a m e > < d 1 p 1 : O b j e c t T y p e > V a r i a b l e < / d 1 p 1 : O b j e c t T y p e > < d 1 p 1 : P a r e n t   z : R e f = " i 9 5 " / > < d 1 p 1 : U U I D > 3 1 9 9 2 f a 7 - 9 7 8 e - 4 e b 3 - 9 6 0 2 - 2 f b e e d 8 0 0 c 6 8 < / d 1 p 1 : U U I D > < d 1 p 1 : _ p r o p e r t i e s   z : I d = " i 1 1 7 9 8 "   i : t y p e = " d 1 p 1 : M D M P r o p e r t i e s " > < d 1 p 1 : P a r e n t   z : R e f = " i 1 1 7 9 7 " / > < d 1 p 1 : U U I D > 4 2 3 f c 5 d 2 - 3 9 5 3 - 4 0 f b - 9 e 3 9 - 9 5 5 8 e 1 8 d 7 1 8 c < / d 1 p 1 : U U I D > < d 1 p 1 : _ e l e m e n t s > < d 2 : a n y T y p e   z : I d = " i 1 1 7 9 9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1 7 9 7 " / > < d 1 p 1 : U U I D > 0 8 a f 3 3 b 0 - 8 8 6 0 - 4 2 0 3 - 8 3 8 6 - 7 0 7 4 b b 6 d a 9 1 3 < / d 1 p 1 : U U I D > < d 1 p 1 : C o n t a i n e r   z : R e f = " i 1 1 7 9 8 " / > < d 1 p 1 : V a l u e   i : t y p e = " d 1 : s t r i n g " > ' T 2 8 ' ! 1 : 3 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0 0 " > < d 1 p 1 : U U I D > 1 b 0 c 4 0 8 d - a 4 a e - 4 6 b 9 - a e 0 e - c 1 e 1 5 1 3 0 5 8 8 7 < / d 1 p 1 : U U I D > < d 1 p 1 : _ e l e m e n t s > < d 2 : a n y T y p e   z : R e f = " i 1 1 7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8 0 1 "   i : t y p e = " d 1 p 1 : L a b e l " > < d 1 p 1 : P a r e n t   z : R e f = " i 1 1 7 9 7 " / > < d 1 p 1 : U U I D > f 9 a a 4 7 a 5 - c 0 9 c - 4 f 2 2 - 8 3 1 9 - 7 2 e 4 7 b 9 0 e 0 7 2 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 Q 1 8 _ I 7   A p r � s   l a   f i n   d e   v o t r e   C I F ,   v o t r e   s i t u a t i o n   a - t - e l l e   c h a n g �   s u r   c h a c u n   d e s   a s p e c t s   s u i v a n t s   ?   -   V o t r e   r � m u n � r a t i o n 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8 0 2 "   i : t y p e = " d 1 p 1 : E l e m e n t s " > < d 1 p 1 : P a r e n t   z : R e f = " i 1 1 7 9 7 " / > < d 1 p 1 : U U I D > 9 0 5 1 1 5 b b - 9 f b c - 4 7 4 8 - 8 3 d a - c 7 9 3 4 0 e 5 8 c f e < / d 1 p 1 : U U I D > < d 1 p 1 : _ e l e m e n t s > < d 2 : a n y T y p e   z : I d = " i 1 1 8 0 3 "   i : t y p e = " d 1 p 1 : E l e m e n t " > < d 1 p 1 : N a m e > B A S E < / d 1 p 1 : N a m e > < d 1 p 1 : O b j e c t T y p e > E l e m e n t < / d 1 p 1 : O b j e c t T y p e > < d 1 p 1 : P a r e n t   z : R e f = " i 1 1 7 9 7 " / > < d 1 p 1 : U U I D > 7 d b b e c 4 3 - f 7 4 5 - 4 0 3 a - 8 6 f 5 - 4 5 b 0 b 5 2 0 b 8 6 3 < / d 1 p 1 : U U I D > < d 1 p 1 : _ p r o p e r t i e s   z : I d = " i 1 1 8 0 4 "   i : t y p e = " d 1 p 1 : M D M P r o p e r t i e s " > < d 1 p 1 : P a r e n t   z : R e f = " i 1 1 8 0 3 " / > < d 1 p 1 : U U I D > c f e 3 f a 3 3 - 4 3 f 1 - 4 6 d c - 8 f c 3 - c 1 7 6 3 c 6 6 2 7 d 9 < / d 1 p 1 : U U I D > < d 1 p 1 : _ e l e m e n t s > < d 2 : a n y T y p e   z : I d = " i 1 1 8 0 5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1 8 0 3 " / > < d 1 p 1 : U U I D > 5 4 3 4 8 2 1 d - 4 f e d - 4 f b 4 - 9 e b 7 - 7 f 7 d e 6 2 1 3 3 d b < / d 1 p 1 : U U I D > < d 1 p 1 : C o n t a i n e r   z : R e f = " i 1 1 8 0 4 " / > < d 1 p 1 : V a l u e   i : t y p e = " d 1 : s t r i n g " > ' T 2 8 ' ! B : B 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0 6 " > < d 1 p 1 : U U I D > 9 6 1 e 5 c 1 5 - f 8 1 7 - 4 9 c 7 - 9 8 6 8 - 2 6 6 d a c b a e e c 9 < / d 1 p 1 : U U I D > < d 1 p 1 : _ e l e m e n t s > < d 2 : a n y T y p e   z : R e f = " i 1 1 8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0 2 " / > < d 1 p 1 : _ l a b e l s > < d 2 : K e y V a l u e O f s t r i n g a n y T y p e > < d 2 : K e y > L a b e l < / d 2 : K e y > < d 2 : V a l u e   z : I d = " i 1 1 8 0 7 "   i : t y p e = " d 1 p 1 : L a b e l " > < d 1 p 1 : P a r e n t   z : R e f = " i 1 1 8 0 3 " / > < d 1 p 1 : U U I D > 7 e 9 1 9 c 4 e - 1 f 1 0 - 4 4 2 8 - b f 0 7 - c 7 5 8 8 a f c 9 2 5 7 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8 0 8 "   i : t y p e = " d 1 p 1 : E l e m e n t " > < d 1 p 1 : N a m e > S T & a m p ; 3 2 ; C h a n g e m e n t < / d 1 p 1 : N a m e > < d 1 p 1 : O b j e c t T y p e > E l e m e n t < / d 1 p 1 : O b j e c t T y p e > < d 1 p 1 : P a r e n t   z : R e f = " i 1 1 7 9 7 " / > < d 1 p 1 : U U I D > 7 7 a d c 6 2 5 - 9 d 5 3 - 4 1 6 f - a 9 b d - a c 0 c 9 d e 0 5 f b 0 < / d 1 p 1 : U U I D > < d 1 p 1 : _ p r o p e r t i e s   z : I d = " i 1 1 8 0 9 "   i : t y p e = " d 1 p 1 : M D M P r o p e r t i e s " > < d 1 p 1 : P a r e n t   z : R e f = " i 1 1 8 0 8 " / > < d 1 p 1 : U U I D > 1 e 2 e b d d 4 - e 4 b c - 4 7 0 a - b 9 8 5 - a 1 4 9 3 b 8 6 e f 0 5 < / d 1 p 1 : U U I D > < d 1 p 1 : _ e l e m e n t s > < d 2 : a n y T y p e   z : I d = " i 1 1 8 1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1 8 0 8 " / > < d 1 p 1 : U U I D > e 7 9 6 d 3 9 b - 1 a 8 c - 4 d d 7 - 8 3 9 c - d 0 0 8 5 8 4 f a f 1 b < / d 1 p 1 : U U I D > < d 1 p 1 : C o n t a i n e r   z : R e f = " i 1 1 8 0 9 " / > < d 1 p 1 : V a l u e   i : t y p e = " d 1 : s t r i n g " > ' T 2 8 ' ! C : C 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1 1 " > < d 1 p 1 : U U I D > 3 f 3 4 f e b 1 - d c c 7 - 4 e 0 5 - 9 0 3 5 - b 9 9 d a 4 9 e 8 0 c d < / d 1 p 1 : U U I D > < d 1 p 1 : _ e l e m e n t s > < d 2 : a n y T y p e   z : R e f = " i 1 1 8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0 2 " / > < d 1 p 1 : _ l a b e l s > < d 2 : K e y V a l u e O f s t r i n g a n y T y p e > < d 2 : K e y > L a b e l < / d 2 : K e y > < d 2 : V a l u e   z : I d = " i 1 1 8 1 2 "   i : t y p e = " d 1 p 1 : L a b e l " > < d 1 p 1 : P a r e n t   z : R e f = " i 1 1 8 0 8 " / > < d 1 p 1 : U U I D > 4 c 7 1 a c c c - 4 3 8 a - 4 c 1 2 - 8 8 7 5 - 2 0 1 3 a 7 4 f c 6 9 1 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1 3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7 9 7 " / > < d 1 p 1 : U U I D > 2 d 8 6 8 8 5 7 - 4 c 6 5 - 4 c 6 c - 8 f 6 3 - 1 4 0 6 7 f a 5 1 c 0 6 < / d 1 p 1 : U U I D > < d 1 p 1 : _ p r o p e r t i e s   z : I d = " i 1 1 8 1 4 "   i : t y p e = " d 1 p 1 : M D M P r o p e r t i e s " > < d 1 p 1 : P a r e n t   z : R e f = " i 1 1 8 1 3 " / > < d 1 p 1 : U U I D > 5 3 4 c 2 7 5 8 - 9 e 1 b - 4 5 f 1 - b 8 4 1 - 1 6 a 0 d 9 a 0 4 6 7 9 < / d 1 p 1 : U U I D > < d 1 p 1 : _ e l e m e n t s > < d 2 : a n y T y p e   z : I d = " i 1 1 8 1 5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1 8 1 3 " / > < d 1 p 1 : U U I D > 7 8 d 4 d 8 c 6 - 7 7 8 4 - 4 f 6 6 - b 6 1 e - 4 9 a 2 4 5 f 0 d 0 8 2 < / d 1 p 1 : U U I D > < d 1 p 1 : C o n t a i n e r   z : R e f = " i 1 1 8 1 4 " / > < d 1 p 1 : V a l u e   i : t y p e = " d 1 : s t r i n g " > ' T 2 8 ' ! D : D 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1 6 " > < d 1 p 1 : U U I D > 5 4 8 f c 6 8 4 - 5 4 2 0 - 4 d 1 c - 9 6 0 c - 7 0 7 6 5 6 1 7 4 f d c < / d 1 p 1 : U U I D > < d 1 p 1 : _ e l e m e n t s > < d 2 : a n y T y p e   z : R e f = " i 1 1 8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0 2 " / > < d 1 p 1 : _ l a b e l s > < d 2 : K e y V a l u e O f s t r i n g a n y T y p e > < d 2 : K e y > L a b e l < / d 2 : K e y > < d 2 : V a l u e   z : I d = " i 1 1 8 1 7 "   i : t y p e = " d 1 p 1 : L a b e l " > < d 1 p 1 : P a r e n t   z : R e f = " i 1 1 8 1 3 " / > < d 1 p 1 : U U I D > 6 8 f 9 8 5 c a - 5 7 5 8 - 4 2 d 0 - b 4 e c - 8 2 8 2 e 5 1 5 e 6 a 5 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1 8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7 9 7 " / > < d 1 p 1 : U U I D > 5 f 1 f b c 8 e - e 9 0 9 - 4 1 0 d - a 8 f c - 7 9 0 c d 5 a 3 5 3 4 4 < / d 1 p 1 : U U I D > < d 1 p 1 : _ p r o p e r t i e s   z : I d = " i 1 1 8 1 9 "   i : t y p e = " d 1 p 1 : M D M P r o p e r t i e s " > < d 1 p 1 : P a r e n t   z : R e f = " i 1 1 8 1 8 " / > < d 1 p 1 : U U I D > a 5 4 7 8 8 c 8 - 8 1 2 8 - 4 c 2 c - b 4 d b - a 7 d 0 c 4 1 e d 4 5 5 < / d 1 p 1 : U U I D > < d 1 p 1 : _ e l e m e n t s > < d 2 : a n y T y p e   z : I d = " i 1 1 8 2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1 8 1 8 " / > < d 1 p 1 : U U I D > 3 c 5 9 6 9 8 b - 8 d 1 2 - 4 d 5 4 - a e 3 2 - e 2 7 a f 9 4 0 5 6 a 3 < / d 1 p 1 : U U I D > < d 1 p 1 : C o n t a i n e r   z : R e f = " i 1 1 8 1 9 " / > < d 1 p 1 : V a l u e   i : t y p e = " d 1 : s t r i n g " > ' T 2 8 ' ! E : E 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2 1 " > < d 1 p 1 : U U I D > f 4 2 d 9 7 5 3 - 3 2 2 9 - 4 8 5 7 - 9 d f f - 5 4 2 c d 3 9 0 5 a 1 d < / d 1 p 1 : U U I D > < d 1 p 1 : _ e l e m e n t s > < d 2 : a n y T y p e   z : R e f = " i 1 1 8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0 2 " / > < d 1 p 1 : _ l a b e l s > < d 2 : K e y V a l u e O f s t r i n g a n y T y p e > < d 2 : K e y > L a b e l < / d 2 : K e y > < d 2 : V a l u e   z : I d = " i 1 1 8 2 2 "   i : t y p e = " d 1 p 1 : L a b e l " > < d 1 p 1 : P a r e n t   z : R e f = " i 1 1 8 1 8 " / > < d 1 p 1 : U U I D > c 3 5 3 9 d 2 7 - 9 5 e 6 - 4 4 a e - a a 4 5 - 7 e b e 7 8 9 5 6 7 3 e 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2 3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7 9 7 " / > < d 1 p 1 : U U I D > a b 3 2 8 b 6 f - a 8 1 8 - 4 8 1 1 - 9 b 9 9 - 6 c 3 1 d c c b 1 d 8 5 < / d 1 p 1 : U U I D > < d 1 p 1 : _ p r o p e r t i e s   z : I d = " i 1 1 8 2 4 "   i : t y p e = " d 1 p 1 : M D M P r o p e r t i e s " > < d 1 p 1 : P a r e n t   z : R e f = " i 1 1 8 2 3 " / > < d 1 p 1 : U U I D > 1 2 9 9 3 f 5 0 - 0 4 a e - 4 6 8 a - a e f 4 - 5 c 9 1 5 9 6 0 9 9 5 a < / d 1 p 1 : U U I D > < d 1 p 1 : _ e l e m e n t s > < d 2 : a n y T y p e   z : I d = " i 1 1 8 2 5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1 8 2 3 " / > < d 1 p 1 : U U I D > a 0 7 4 4 f b e - 0 e 4 b - 4 f 7 1 - a a 0 8 - 8 6 a 1 5 7 d 2 a f 8 1 < / d 1 p 1 : U U I D > < d 1 p 1 : C o n t a i n e r   z : R e f = " i 1 1 8 2 4 " / > < d 1 p 1 : V a l u e   i : t y p e = " d 1 : s t r i n g " > ' T 2 8 ' ! F : F 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2 6 " > < d 1 p 1 : U U I D > 9 b 6 2 3 c 3 4 - 7 d f b - 4 6 b 0 - a 5 5 c - 7 c a 1 4 d e 2 7 6 8 8 < / d 1 p 1 : U U I D > < d 1 p 1 : _ e l e m e n t s > < d 2 : a n y T y p e   z : R e f = " i 1 1 8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0 2 " / > < d 1 p 1 : _ l a b e l s > < d 2 : K e y V a l u e O f s t r i n g a n y T y p e > < d 2 : K e y > L a b e l < / d 2 : K e y > < d 2 : V a l u e   z : I d = " i 1 1 8 2 7 "   i : t y p e = " d 1 p 1 : L a b e l " > < d 1 p 1 : P a r e n t   z : R e f = " i 1 1 8 2 3 " / > < d 1 p 1 : U U I D > c a f a f a 7 6 - 8 7 5 4 - 4 9 5 9 - a 6 7 e - e d 4 b e 3 d 2 6 0 a d 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2 8 "   i : t y p e = " d 1 p 1 : E l e m e n t " > < d 1 p 1 : N a m e > N o n & a m p ; 4 4 ; & a m p ; 3 2 ; e l l e & a m p ; 3 2 ; n & a m p ; 3 9 ; a & a m p ; 3 2 ; p a s & a m p ; 3 2 ; c h a n g & a m p ; 2 3 3 ; < / d 1 p 1 : N a m e > < d 1 p 1 : O b j e c t T y p e > E l e m e n t < / d 1 p 1 : O b j e c t T y p e > < d 1 p 1 : P a r e n t   z : R e f = " i 1 1 7 9 7 " / > < d 1 p 1 : U U I D > 5 7 4 0 9 a 4 1 - 5 d 2 7 - 4 d c e - 8 b 4 f - c c e a 4 d 3 a c 0 c 1 < / d 1 p 1 : U U I D > < d 1 p 1 : _ p r o p e r t i e s   z : I d = " i 1 1 8 2 9 "   i : t y p e = " d 1 p 1 : M D M P r o p e r t i e s " > < d 1 p 1 : P a r e n t   z : R e f = " i 1 1 8 2 8 " / > < d 1 p 1 : U U I D > 2 1 9 2 c 0 7 5 - 4 b f c - 4 a 0 7 - 8 3 a 9 - 6 b 5 3 2 9 9 9 7 0 f 0 < / d 1 p 1 : U U I D > < d 1 p 1 : _ e l e m e n t s > < d 2 : a n y T y p e   z : I d = " i 1 1 8 3 0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1 8 2 8 " / > < d 1 p 1 : U U I D > f a 4 6 e f 7 1 - 8 8 9 0 - 4 4 7 6 - 9 d a 4 - f 3 2 6 6 e a a 0 9 7 3 < / d 1 p 1 : U U I D > < d 1 p 1 : C o n t a i n e r   z : R e f = " i 1 1 8 2 9 " / > < d 1 p 1 : V a l u e   i : t y p e = " d 1 : s t r i n g " > ' T 2 8 ' ! G : G 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3 1 " > < d 1 p 1 : U U I D > f 7 3 1 d c 9 e - 1 b 0 8 - 4 0 2 3 - 8 3 d b - 9 c e a 2 e 0 d 0 3 2 1 < / d 1 p 1 : U U I D > < d 1 p 1 : _ e l e m e n t s > < d 2 : a n y T y p e   z : R e f = " i 1 1 8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0 2 " / > < d 1 p 1 : _ l a b e l s > < d 2 : K e y V a l u e O f s t r i n g a n y T y p e > < d 2 : K e y > L a b e l < / d 2 : K e y > < d 2 : V a l u e   z : I d = " i 1 1 8 3 2 "   i : t y p e = " d 1 p 1 : L a b e l " > < d 1 p 1 : P a r e n t   z : R e f = " i 1 1 8 2 8 " / > < d 1 p 1 : U U I D > 6 e 6 d e 1 2 9 - 0 c 5 7 - 4 f 4 8 - a 4 7 8 - 7 1 c 9 3 5 b 6 d 1 a b 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 e l l e   n ' a   p a s   c h a n g � 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3 3 "   i : t y p e = " d 1 p 1 : E l e m e n t " > < d 1 p 1 : N a m e > N o & a m p ; 3 2 ; r e p & a m p ; 4 6 ; < / d 1 p 1 : N a m e > < d 1 p 1 : O b j e c t T y p e > E l e m e n t < / d 1 p 1 : O b j e c t T y p e > < d 1 p 1 : P a r e n t   z : R e f = " i 1 1 7 9 7 " / > < d 1 p 1 : U U I D > 2 9 0 8 d 1 4 0 - 5 b e 8 - 4 b a a - a e 0 1 - 5 b 3 0 a d 8 1 0 e 7 e < / d 1 p 1 : U U I D > < d 1 p 1 : _ p r o p e r t i e s   z : I d = " i 1 1 8 3 4 "   i : t y p e = " d 1 p 1 : M D M P r o p e r t i e s " > < d 1 p 1 : P a r e n t   z : R e f = " i 1 1 8 3 3 " / > < d 1 p 1 : U U I D > b 2 2 c 2 6 e 7 - 5 2 8 5 - 4 9 f 2 - 9 4 6 a - 8 3 b 6 4 4 1 0 2 1 9 a < / d 1 p 1 : U U I D > < d 1 p 1 : _ e l e m e n t s > < d 2 : a n y T y p e   z : I d = " i 1 1 8 3 5 "   i : t y p e = " d 1 p 1 : M D M P r o p e r t y " > < d 1 p 1 : N a m e > _ & a m p ; 3 9 ; & a m p ; 9 1 ; T r i s & a m p ; 3 2 ; & a m p ; 2 2 4 ; & a m p ; 3 2 ; j o u r & a m p ; 3 2 ; c o m p l e t & a m p ; 3 2 ; 2 & a m p ; 4 6 ; x l s & a m p ; 9 3 ; T 2 8 & a m p ; 3 9 ; < / d 1 p 1 : N a m e > < d 1 p 1 : P a r e n t   z : R e f = " i 1 1 8 3 3 " / > < d 1 p 1 : U U I D > a 7 8 e 0 e 0 1 - 7 8 a d - 4 2 4 b - 9 a e e - 8 c 6 5 3 1 b 3 3 3 c 9 < / d 1 p 1 : U U I D > < d 1 p 1 : C o n t a i n e r   z : R e f = " i 1 1 8 3 4 " / > < d 1 p 1 : V a l u e   i : t y p e = " d 1 : s t r i n g " > ' T 2 8 ' ! H : H 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3 6 " > < d 1 p 1 : U U I D > e b a 3 b f e 8 - c 6 f 3 - 4 9 6 b - 8 9 0 0 - b 5 0 3 4 c 9 0 8 5 e b < / d 1 p 1 : U U I D > < d 1 p 1 : _ e l e m e n t s > < d 2 : a n y T y p e   z : R e f = " i 1 1 8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0 2 " / > < d 1 p 1 : _ l a b e l s > < d 2 : K e y V a l u e O f s t r i n g a n y T y p e > < d 2 : K e y > L a b e l < / d 2 : K e y > < d 2 : V a l u e   z : I d = " i 1 1 8 3 7 "   i : t y p e = " d 1 p 1 : L a b e l " > < d 1 p 1 : P a r e n t   z : R e f = " i 1 1 8 3 3 " / > < d 1 p 1 : U U I D > 9 a d 1 a 0 f e - c f 9 1 - 4 b 6 4 - 8 d f 4 - 4 a f 0 7 2 3 3 0 9 8 d 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3 8 " > < d 1 p 1 : U U I D > c 4 0 d 8 4 2 5 - 6 8 1 5 - 4 3 a a - a c 6 6 - 2 8 1 e 9 c a 0 c b b e < / d 1 p 1 : U U I D > < d 1 p 1 : _ e l e m e n t s > < d 2 : a n y T y p e   z : R e f = " i 1 1 8 0 3 " / > < d 2 : a n y T y p e   z : R e f = " i 1 1 8 0 8 " / > < d 2 : a n y T y p e   z : R e f = " i 1 1 8 1 3 " / > < d 2 : a n y T y p e   z : R e f = " i 1 1 8 1 8 " / > < d 2 : a n y T y p e   z : R e f = " i 1 1 8 2 3 " / > < d 2 : a n y T y p e   z : R e f = " i 1 1 8 2 8 " / > < d 2 : a n y T y p e   z : R e f = " i 1 1 8 3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8 3 9 "   i : t y p e = " d 1 p 1 : V a r i a b l e " > < d 1 p 1 : N a m e > Q 1 8 _ I 8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V o t r e & a m p ; 3 2 ; t e m p s & a m p ; 3 2 ; d e & a m p ; 3 2 ; t r a v a i l & a m p ; 3 2 ; & a m p ; 4 0 ; t e m p s & a m p ; 3 2 ; c o m p l e t & a m p ; 3 2 ; o u & a m p ; 3 2 ; t e m p s & a m p ; 3 2 ; p a r t i e l & a m p ; 4 1 ; < / d 1 p 1 : N a m e > < d 1 p 1 : O b j e c t T y p e > V a r i a b l e < / d 1 p 1 : O b j e c t T y p e > < d 1 p 1 : P a r e n t   z : R e f = " i 9 5 " / > < d 1 p 1 : U U I D > 1 f c d f e 0 e - d f 2 2 - 4 8 1 e - b 1 d a - 4 8 f 9 e b 1 f 3 8 3 6 < / d 1 p 1 : U U I D > < d 1 p 1 : _ p r o p e r t i e s   z : I d = " i 1 1 8 4 0 "   i : t y p e = " d 1 p 1 : M D M P r o p e r t i e s " > < d 1 p 1 : P a r e n t   z : R e f = " i 1 1 8 3 9 " / > < d 1 p 1 : U U I D > 5 a d 2 a 8 1 8 - 7 5 6 e - 4 e e f - a 2 2 5 - 8 e 8 b 6 3 6 1 0 9 0 5 < / d 1 p 1 : U U I D > < d 1 p 1 : _ e l e m e n t s > < d 2 : a n y T y p e   z : I d = " i 1 1 8 4 1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1 8 3 9 " / > < d 1 p 1 : U U I D > a f 4 9 4 9 2 1 - c 7 2 b - 4 e 5 1 - 9 b 9 e - b 2 f b a 2 6 6 c a a f < / d 1 p 1 : U U I D > < d 1 p 1 : C o n t a i n e r   z : R e f = " i 1 1 8 4 0 " / > < d 1 p 1 : V a l u e   i : t y p e = " d 1 : s t r i n g " > ' T 2 9 ' ! 1 : 3 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4 2 " > < d 1 p 1 : U U I D > 3 4 4 c 1 a d e - 9 1 d 1 - 4 3 0 9 - 9 b 7 1 - 8 8 6 d 0 1 5 3 4 a 0 8 < / d 1 p 1 : U U I D > < d 1 p 1 : _ e l e m e n t s > < d 2 : a n y T y p e   z : R e f = " i 1 1 8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8 4 3 "   i : t y p e = " d 1 p 1 : L a b e l " > < d 1 p 1 : P a r e n t   z : R e f = " i 1 1 8 3 9 " / > < d 1 p 1 : U U I D > a 8 8 8 5 7 b 4 - b 1 4 3 - 4 b 5 f - b 9 f a - 2 b 4 6 2 2 f 2 1 a 2 a 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 Q 1 8 _ I 8   A p r � s   l a   f i n   d e   v o t r e   C I F ,   v o t r e   s i t u a t i o n   a - t - e l l e   c h a n g �   s u r   c h a c u n   d e s   a s p e c t s   s u i v a n t s   ?   -   V o t r e   t e m p s   d e   t r a v a i l   ( t e m p s   c o m p l e t   o u   t e m p s   p a r t i e l ) 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8 4 4 "   i : t y p e = " d 1 p 1 : E l e m e n t s " > < d 1 p 1 : P a r e n t   z : R e f = " i 1 1 8 3 9 " / > < d 1 p 1 : U U I D > 4 d 6 4 d f a 0 - 5 2 f f - 4 a 8 9 - b 2 9 e - 6 a 8 9 1 0 c e 8 5 b f < / d 1 p 1 : U U I D > < d 1 p 1 : _ e l e m e n t s > < d 2 : a n y T y p e   z : I d = " i 1 1 8 4 5 "   i : t y p e = " d 1 p 1 : E l e m e n t " > < d 1 p 1 : N a m e > B A S E < / d 1 p 1 : N a m e > < d 1 p 1 : O b j e c t T y p e > E l e m e n t < / d 1 p 1 : O b j e c t T y p e > < d 1 p 1 : P a r e n t   z : R e f = " i 1 1 8 3 9 " / > < d 1 p 1 : U U I D > 1 5 2 b f 5 c 1 - 1 d b b - 4 e 4 5 - 8 0 b 3 - 3 3 9 9 0 4 6 a 7 1 c 7 < / d 1 p 1 : U U I D > < d 1 p 1 : _ p r o p e r t i e s   z : I d = " i 1 1 8 4 6 "   i : t y p e = " d 1 p 1 : M D M P r o p e r t i e s " > < d 1 p 1 : P a r e n t   z : R e f = " i 1 1 8 4 5 " / > < d 1 p 1 : U U I D > 2 8 5 b f d 7 c - 2 2 f 6 - 4 c b 5 - 9 f 1 b - d a 5 c b b b c 9 3 a 9 < / d 1 p 1 : U U I D > < d 1 p 1 : _ e l e m e n t s > < d 2 : a n y T y p e   z : I d = " i 1 1 8 4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1 8 4 5 " / > < d 1 p 1 : U U I D > 7 b 8 a e 4 1 c - 1 2 9 5 - 4 4 b f - 8 d 8 7 - 2 5 d b e 5 7 e 2 9 7 2 < / d 1 p 1 : U U I D > < d 1 p 1 : C o n t a i n e r   z : R e f = " i 1 1 8 4 6 " / > < d 1 p 1 : V a l u e   i : t y p e = " d 1 : s t r i n g " > ' T 2 9 ' ! B : B 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4 8 " > < d 1 p 1 : U U I D > b d 8 f 5 3 1 d - 3 c 1 6 - 4 9 9 9 - b 6 b 7 - 7 1 1 0 a 3 e 3 9 7 8 d < / d 1 p 1 : U U I D > < d 1 p 1 : _ e l e m e n t s > < d 2 : a n y T y p e   z : R e f = " i 1 1 8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4 4 " / > < d 1 p 1 : _ l a b e l s > < d 2 : K e y V a l u e O f s t r i n g a n y T y p e > < d 2 : K e y > L a b e l < / d 2 : K e y > < d 2 : V a l u e   z : I d = " i 1 1 8 4 9 "   i : t y p e = " d 1 p 1 : L a b e l " > < d 1 p 1 : P a r e n t   z : R e f = " i 1 1 8 4 5 " / > < d 1 p 1 : U U I D > 3 9 9 7 3 2 1 c - b 1 c e - 4 3 6 a - b 6 1 8 - 3 d 9 a 7 e 1 b 4 8 2 a 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8 5 0 "   i : t y p e = " d 1 p 1 : E l e m e n t " > < d 1 p 1 : N a m e > S T & a m p ; 3 2 ; C h a n g e m e n t < / d 1 p 1 : N a m e > < d 1 p 1 : O b j e c t T y p e > E l e m e n t < / d 1 p 1 : O b j e c t T y p e > < d 1 p 1 : P a r e n t   z : R e f = " i 1 1 8 3 9 " / > < d 1 p 1 : U U I D > b d b b 3 2 0 8 - 8 9 9 1 - 4 c 3 6 - 8 7 8 4 - b 9 e 5 7 c 3 7 7 4 e 4 < / d 1 p 1 : U U I D > < d 1 p 1 : _ p r o p e r t i e s   z : I d = " i 1 1 8 5 1 "   i : t y p e = " d 1 p 1 : M D M P r o p e r t i e s " > < d 1 p 1 : P a r e n t   z : R e f = " i 1 1 8 5 0 " / > < d 1 p 1 : U U I D > 0 7 9 1 e 0 f 6 - 9 f a 7 - 4 5 2 b - 8 a e 9 - a c a 6 b 3 0 a 9 7 4 d < / d 1 p 1 : U U I D > < d 1 p 1 : _ e l e m e n t s > < d 2 : a n y T y p e   z : I d = " i 1 1 8 5 2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1 8 5 0 " / > < d 1 p 1 : U U I D > 6 7 7 b e c 4 b - b 2 9 9 - 4 d a d - 9 f 6 b - 0 7 8 0 2 b b e 5 7 4 c < / d 1 p 1 : U U I D > < d 1 p 1 : C o n t a i n e r   z : R e f = " i 1 1 8 5 1 " / > < d 1 p 1 : V a l u e   i : t y p e = " d 1 : s t r i n g " > ' T 2 9 ' ! C : C 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5 3 " > < d 1 p 1 : U U I D > 9 4 9 7 2 6 0 8 - 1 a 8 a - 4 0 a 5 - 8 c 8 2 - 8 1 9 4 d e 7 6 f e 9 5 < / d 1 p 1 : U U I D > < d 1 p 1 : _ e l e m e n t s > < d 2 : a n y T y p e   z : R e f = " i 1 1 8 5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4 4 " / > < d 1 p 1 : _ l a b e l s > < d 2 : K e y V a l u e O f s t r i n g a n y T y p e > < d 2 : K e y > L a b e l < / d 2 : K e y > < d 2 : V a l u e   z : I d = " i 1 1 8 5 4 "   i : t y p e = " d 1 p 1 : L a b e l " > < d 1 p 1 : P a r e n t   z : R e f = " i 1 1 8 5 0 " / > < d 1 p 1 : U U I D > 2 4 d d 0 f a 8 - 5 4 2 0 - 4 2 7 0 - a 6 c b - 8 1 f 4 1 c e 2 2 a e d 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5 5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8 3 9 " / > < d 1 p 1 : U U I D > 4 2 8 f 3 4 3 d - 9 0 9 6 - 4 1 b 8 - 8 8 0 5 - e 0 8 7 0 5 3 3 3 9 a 9 < / d 1 p 1 : U U I D > < d 1 p 1 : _ p r o p e r t i e s   z : I d = " i 1 1 8 5 6 "   i : t y p e = " d 1 p 1 : M D M P r o p e r t i e s " > < d 1 p 1 : P a r e n t   z : R e f = " i 1 1 8 5 5 " / > < d 1 p 1 : U U I D > 8 6 e 3 4 5 2 9 - b 7 0 e - 4 1 c a - 9 f d d - 8 9 7 6 a 1 5 8 9 4 c 5 < / d 1 p 1 : U U I D > < d 1 p 1 : _ e l e m e n t s > < d 2 : a n y T y p e   z : I d = " i 1 1 8 5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1 8 5 5 " / > < d 1 p 1 : U U I D > 0 9 e a 3 8 d 7 - 5 5 a 0 - 4 8 c 3 - 9 3 1 b - 4 3 7 f f c 7 6 f 6 9 f < / d 1 p 1 : U U I D > < d 1 p 1 : C o n t a i n e r   z : R e f = " i 1 1 8 5 6 " / > < d 1 p 1 : V a l u e   i : t y p e = " d 1 : s t r i n g " > ' T 2 9 ' ! D : D 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5 8 " > < d 1 p 1 : U U I D > 0 b 9 4 9 6 6 e - 1 1 5 6 - 4 7 d 3 - a 9 9 9 - a c 2 e 9 5 0 e 2 6 b e < / d 1 p 1 : U U I D > < d 1 p 1 : _ e l e m e n t s > < d 2 : a n y T y p e   z : R e f = " i 1 1 8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4 4 " / > < d 1 p 1 : _ l a b e l s > < d 2 : K e y V a l u e O f s t r i n g a n y T y p e > < d 2 : K e y > L a b e l < / d 2 : K e y > < d 2 : V a l u e   z : I d = " i 1 1 8 5 9 "   i : t y p e = " d 1 p 1 : L a b e l " > < d 1 p 1 : P a r e n t   z : R e f = " i 1 1 8 5 5 " / > < d 1 p 1 : U U I D > 3 2 b 4 5 6 b 2 - 5 0 8 e - 4 5 3 9 - 9 e c 3 - 4 0 f 9 5 f 7 1 a 9 3 3 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6 0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8 3 9 " / > < d 1 p 1 : U U I D > 2 4 9 5 2 2 1 2 - b 5 4 4 - 4 9 7 6 - a 3 3 0 - b 8 3 8 3 4 a 1 3 8 2 4 < / d 1 p 1 : U U I D > < d 1 p 1 : _ p r o p e r t i e s   z : I d = " i 1 1 8 6 1 "   i : t y p e = " d 1 p 1 : M D M P r o p e r t i e s " > < d 1 p 1 : P a r e n t   z : R e f = " i 1 1 8 6 0 " / > < d 1 p 1 : U U I D > c 5 b d e 3 8 d - 1 a d 8 - 4 1 1 1 - 8 3 0 6 - 7 6 0 2 e f 3 5 2 4 6 a < / d 1 p 1 : U U I D > < d 1 p 1 : _ e l e m e n t s > < d 2 : a n y T y p e   z : I d = " i 1 1 8 6 2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1 8 6 0 " / > < d 1 p 1 : U U I D > 1 5 b 5 9 9 3 e - a c 9 a - 4 5 2 2 - 8 8 2 5 - 5 f e 4 7 2 c 9 6 e 3 8 < / d 1 p 1 : U U I D > < d 1 p 1 : C o n t a i n e r   z : R e f = " i 1 1 8 6 1 " / > < d 1 p 1 : V a l u e   i : t y p e = " d 1 : s t r i n g " > ' T 2 9 ' ! E : E 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6 3 " > < d 1 p 1 : U U I D > 0 8 3 0 8 6 5 3 - 4 9 5 8 - 4 2 e 5 - b f a 9 - 8 e a 5 e 3 9 5 5 8 9 b < / d 1 p 1 : U U I D > < d 1 p 1 : _ e l e m e n t s > < d 2 : a n y T y p e   z : R e f = " i 1 1 8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4 4 " / > < d 1 p 1 : _ l a b e l s > < d 2 : K e y V a l u e O f s t r i n g a n y T y p e > < d 2 : K e y > L a b e l < / d 2 : K e y > < d 2 : V a l u e   z : I d = " i 1 1 8 6 4 "   i : t y p e = " d 1 p 1 : L a b e l " > < d 1 p 1 : P a r e n t   z : R e f = " i 1 1 8 6 0 " / > < d 1 p 1 : U U I D > 7 b 7 c 3 f f 1 - d f 9 7 - 4 2 c 6 - a 8 5 f - d 9 1 7 7 e c c 8 9 8 8 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6 5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8 3 9 " / > < d 1 p 1 : U U I D > a 1 a 8 2 9 4 1 - 8 7 8 b - 4 f 7 9 - 8 b 4 4 - f 0 a 5 b 6 a 0 9 8 f 9 < / d 1 p 1 : U U I D > < d 1 p 1 : _ p r o p e r t i e s   z : I d = " i 1 1 8 6 6 "   i : t y p e = " d 1 p 1 : M D M P r o p e r t i e s " > < d 1 p 1 : P a r e n t   z : R e f = " i 1 1 8 6 5 " / > < d 1 p 1 : U U I D > c 5 0 0 4 f c 1 - 2 8 8 2 - 4 7 d 8 - 9 d c 9 - 9 4 5 d c 0 c 1 3 9 d 6 < / d 1 p 1 : U U I D > < d 1 p 1 : _ e l e m e n t s > < d 2 : a n y T y p e   z : I d = " i 1 1 8 6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1 8 6 5 " / > < d 1 p 1 : U U I D > 8 a f d e 5 2 6 - 6 e a f - 4 c 6 2 - 9 1 3 7 - 6 2 e 8 4 a 2 b d 4 5 3 < / d 1 p 1 : U U I D > < d 1 p 1 : C o n t a i n e r   z : R e f = " i 1 1 8 6 6 " / > < d 1 p 1 : V a l u e   i : t y p e = " d 1 : s t r i n g " > ' T 2 9 ' ! F : F 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6 8 " > < d 1 p 1 : U U I D > e e c f 4 f 0 2 - 9 0 c 3 - 4 c f 4 - 8 9 c 0 - 2 1 8 5 9 1 b 9 f 6 8 0 < / d 1 p 1 : U U I D > < d 1 p 1 : _ e l e m e n t s > < d 2 : a n y T y p e   z : R e f = " i 1 1 8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4 4 " / > < d 1 p 1 : _ l a b e l s > < d 2 : K e y V a l u e O f s t r i n g a n y T y p e > < d 2 : K e y > L a b e l < / d 2 : K e y > < d 2 : V a l u e   z : I d = " i 1 1 8 6 9 "   i : t y p e = " d 1 p 1 : L a b e l " > < d 1 p 1 : P a r e n t   z : R e f = " i 1 1 8 6 5 " / > < d 1 p 1 : U U I D > 0 e 6 9 e 0 8 f - f 2 c d - 4 c 4 4 - a c 2 d - 1 8 1 8 3 f d 1 7 1 6 f 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7 0 "   i : t y p e = " d 1 p 1 : E l e m e n t " > < d 1 p 1 : N a m e > N o n & a m p ; 4 4 ; & a m p ; 3 2 ; e l l e & a m p ; 3 2 ; n & a m p ; 3 9 ; a & a m p ; 3 2 ; p a s & a m p ; 3 2 ; c h a n g & a m p ; 2 3 3 ; < / d 1 p 1 : N a m e > < d 1 p 1 : O b j e c t T y p e > E l e m e n t < / d 1 p 1 : O b j e c t T y p e > < d 1 p 1 : P a r e n t   z : R e f = " i 1 1 8 3 9 " / > < d 1 p 1 : U U I D > 3 5 1 0 b 2 9 1 - 8 8 8 2 - 4 e 9 5 - 9 1 3 9 - d 7 3 0 3 4 d 3 0 3 9 2 < / d 1 p 1 : U U I D > < d 1 p 1 : _ p r o p e r t i e s   z : I d = " i 1 1 8 7 1 "   i : t y p e = " d 1 p 1 : M D M P r o p e r t i e s " > < d 1 p 1 : P a r e n t   z : R e f = " i 1 1 8 7 0 " / > < d 1 p 1 : U U I D > a e 5 5 6 b f a - d 6 b 1 - 4 a c 7 - a 5 2 9 - c 2 a 0 a 7 b 5 3 f 7 d < / d 1 p 1 : U U I D > < d 1 p 1 : _ e l e m e n t s > < d 2 : a n y T y p e   z : I d = " i 1 1 8 7 2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1 8 7 0 " / > < d 1 p 1 : U U I D > 1 d b 8 7 d a 5 - e f 1 a - 4 4 8 4 - 8 8 d 5 - 7 c a 3 f 0 6 3 9 f 0 0 < / d 1 p 1 : U U I D > < d 1 p 1 : C o n t a i n e r   z : R e f = " i 1 1 8 7 1 " / > < d 1 p 1 : V a l u e   i : t y p e = " d 1 : s t r i n g " > ' T 2 9 ' ! G : G 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7 3 " > < d 1 p 1 : U U I D > 4 3 4 a 9 5 5 a - 9 7 5 9 - 4 5 7 7 - a 3 b d - 5 b 5 b 3 7 6 9 9 3 e 5 < / d 1 p 1 : U U I D > < d 1 p 1 : _ e l e m e n t s > < d 2 : a n y T y p e   z : R e f = " i 1 1 8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4 4 " / > < d 1 p 1 : _ l a b e l s > < d 2 : K e y V a l u e O f s t r i n g a n y T y p e > < d 2 : K e y > L a b e l < / d 2 : K e y > < d 2 : V a l u e   z : I d = " i 1 1 8 7 4 "   i : t y p e = " d 1 p 1 : L a b e l " > < d 1 p 1 : P a r e n t   z : R e f = " i 1 1 8 7 0 " / > < d 1 p 1 : U U I D > d a a a 8 7 1 b - 6 3 3 e - 4 c 0 e - 9 b 2 b - 1 b a 0 4 a 9 4 f 1 8 8 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 e l l e   n ' a   p a s   c h a n g � 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7 5 "   i : t y p e = " d 1 p 1 : E l e m e n t " > < d 1 p 1 : N a m e > N o & a m p ; 3 2 ; r e p & a m p ; 4 6 ; < / d 1 p 1 : N a m e > < d 1 p 1 : O b j e c t T y p e > E l e m e n t < / d 1 p 1 : O b j e c t T y p e > < d 1 p 1 : P a r e n t   z : R e f = " i 1 1 8 3 9 " / > < d 1 p 1 : U U I D > 2 d 1 9 a 0 0 6 - 3 4 7 9 - 4 d 8 b - 8 b f c - 4 c a 5 4 5 3 5 f 7 b e < / d 1 p 1 : U U I D > < d 1 p 1 : _ p r o p e r t i e s   z : I d = " i 1 1 8 7 6 "   i : t y p e = " d 1 p 1 : M D M P r o p e r t i e s " > < d 1 p 1 : P a r e n t   z : R e f = " i 1 1 8 7 5 " / > < d 1 p 1 : U U I D > b 2 e 8 b 9 2 b - e 2 e 6 - 4 0 7 9 - 9 d f b - 6 d c b 2 d 8 7 2 d 1 9 < / d 1 p 1 : U U I D > < d 1 p 1 : _ e l e m e n t s > < d 2 : a n y T y p e   z : I d = " i 1 1 8 7 7 "   i : t y p e = " d 1 p 1 : M D M P r o p e r t y " > < d 1 p 1 : N a m e > _ & a m p ; 3 9 ; & a m p ; 9 1 ; T r i s & a m p ; 3 2 ; & a m p ; 2 2 4 ; & a m p ; 3 2 ; j o u r & a m p ; 3 2 ; c o m p l e t & a m p ; 3 2 ; 2 & a m p ; 4 6 ; x l s & a m p ; 9 3 ; T 2 9 & a m p ; 3 9 ; < / d 1 p 1 : N a m e > < d 1 p 1 : P a r e n t   z : R e f = " i 1 1 8 7 5 " / > < d 1 p 1 : U U I D > f 7 2 c 9 5 0 5 - c 5 5 d - 4 b 3 d - 8 5 6 4 - 0 1 7 d 7 7 2 f 0 0 4 d < / d 1 p 1 : U U I D > < d 1 p 1 : C o n t a i n e r   z : R e f = " i 1 1 8 7 6 " / > < d 1 p 1 : V a l u e   i : t y p e = " d 1 : s t r i n g " > ' T 2 9 ' ! H : H 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7 8 " > < d 1 p 1 : U U I D > 8 f c d 0 d 0 5 - b 3 f a - 4 1 f f - 9 c 7 e - b 2 5 3 f 8 0 2 f c 3 4 < / d 1 p 1 : U U I D > < d 1 p 1 : _ e l e m e n t s > < d 2 : a n y T y p e   z : R e f = " i 1 1 8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4 4 " / > < d 1 p 1 : _ l a b e l s > < d 2 : K e y V a l u e O f s t r i n g a n y T y p e > < d 2 : K e y > L a b e l < / d 2 : K e y > < d 2 : V a l u e   z : I d = " i 1 1 8 7 9 "   i : t y p e = " d 1 p 1 : L a b e l " > < d 1 p 1 : P a r e n t   z : R e f = " i 1 1 8 7 5 " / > < d 1 p 1 : U U I D > 9 7 9 a 7 d f d - b d 5 c - 4 a 8 b - a 1 3 a - c a 1 4 5 b 4 1 9 3 1 3 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8 0 " > < d 1 p 1 : U U I D > c d 0 6 a 1 0 9 - 4 3 7 4 - 4 f d f - b a e c - e f 0 9 e 1 4 f 2 0 a b < / d 1 p 1 : U U I D > < d 1 p 1 : _ e l e m e n t s > < d 2 : a n y T y p e   z : R e f = " i 1 1 8 4 5 " / > < d 2 : a n y T y p e   z : R e f = " i 1 1 8 5 0 " / > < d 2 : a n y T y p e   z : R e f = " i 1 1 8 5 5 " / > < d 2 : a n y T y p e   z : R e f = " i 1 1 8 6 0 " / > < d 2 : a n y T y p e   z : R e f = " i 1 1 8 6 5 " / > < d 2 : a n y T y p e   z : R e f = " i 1 1 8 7 0 " / > < d 2 : a n y T y p e   z : R e f = " i 1 1 8 7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8 8 1 "   i : t y p e = " d 1 p 1 : V a r i a b l e " > < d 1 p 1 : N a m e > Q 1 8 _ I 1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p r o f e s s i o n < / d 1 p 1 : N a m e > < d 1 p 1 : O b j e c t T y p e > V a r i a b l e < / d 1 p 1 : O b j e c t T y p e > < d 1 p 1 : P a r e n t   z : R e f = " i 9 5 " / > < d 1 p 1 : U U I D > 9 5 0 c e 4 7 a - 5 1 e 4 - 4 7 d 1 - a d e c - 1 3 2 6 6 f d 4 b 0 f 1 < / d 1 p 1 : U U I D > < d 1 p 1 : _ p r o p e r t i e s   z : I d = " i 1 1 8 8 2 "   i : t y p e = " d 1 p 1 : M D M P r o p e r t i e s " > < d 1 p 1 : P a r e n t   z : R e f = " i 1 1 8 8 1 " / > < d 1 p 1 : U U I D > 5 a 7 0 3 b 7 d - d a a 4 - 4 b 7 3 - a 4 3 f - 6 a 9 3 2 7 6 5 2 6 9 e < / d 1 p 1 : U U I D > < d 1 p 1 : _ e l e m e n t s > < d 2 : a n y T y p e   z : I d = " i 1 1 8 8 3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1 8 8 1 " / > < d 1 p 1 : U U I D > 5 d f 7 a e 2 a - 4 7 6 3 - 4 2 6 e - a 6 3 c - 5 3 b 6 d 0 6 1 1 9 0 a < / d 1 p 1 : U U I D > < d 1 p 1 : C o n t a i n e r   z : R e f = " i 1 1 8 8 2 " / > < d 1 p 1 : V a l u e   i : t y p e = " d 1 : s t r i n g " > ' T 3 0 ' ! 1 : 4 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8 4 " > < d 1 p 1 : U U I D > d 3 1 5 6 2 b 0 - b d 0 0 - 4 9 5 3 - a d c 6 - c 6 6 1 4 9 f e d 5 8 c < / d 1 p 1 : U U I D > < d 1 p 1 : _ e l e m e n t s > < d 2 : a n y T y p e   z : R e f = " i 1 1 8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8 8 5 "   i : t y p e = " d 1 p 1 : L a b e l " > < d 1 p 1 : P a r e n t   z : R e f = " i 1 1 8 8 1 " / > < d 1 p 1 : U U I D > d 6 0 6 7 3 a 9 - 7 8 a 7 - 4 f 4 5 - a e 3 7 - b 4 8 0 0 e 5 1 6 9 5 c 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 Q 1 8 _ I 1   A p r � s   l a   f i n   d e   v o t r e   C I F ,   v o t r e   s i t u a t i o n   a - t - e l l e   c h a n g �   s u r   c h a c u n   d e s   a s p e c t s   s u i v a n t s   ?   -   B a s e   d � c l a r a n t   u n   c h a n g e m e n t   -   V o t r e   p r o f e s s i o n 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8 8 6 "   i : t y p e = " d 1 p 1 : E l e m e n t s " > < d 1 p 1 : P a r e n t   z : R e f = " i 1 1 8 8 1 " / > < d 1 p 1 : U U I D > 0 e 2 c 2 9 c d - f f 9 b - 4 a 1 f - 8 4 7 c - 3 8 e 3 f f 7 1 2 0 0 3 < / d 1 p 1 : U U I D > < d 1 p 1 : _ e l e m e n t s > < d 2 : a n y T y p e   z : I d = " i 1 1 8 8 7 "   i : t y p e = " d 1 p 1 : E l e m e n t " > < d 1 p 1 : N a m e > B A S E < / d 1 p 1 : N a m e > < d 1 p 1 : O b j e c t T y p e > E l e m e n t < / d 1 p 1 : O b j e c t T y p e > < d 1 p 1 : P a r e n t   z : R e f = " i 1 1 8 8 1 " / > < d 1 p 1 : U U I D > 8 a 4 8 0 5 b a - 3 8 5 f - 4 2 d e - b 6 0 c - f e 4 7 a 9 d 3 5 4 5 f < / d 1 p 1 : U U I D > < d 1 p 1 : _ p r o p e r t i e s   z : I d = " i 1 1 8 8 8 "   i : t y p e = " d 1 p 1 : M D M P r o p e r t i e s " > < d 1 p 1 : P a r e n t   z : R e f = " i 1 1 8 8 7 " / > < d 1 p 1 : U U I D > 9 a 0 b 2 1 d 8 - 3 c c 3 - 4 b 2 8 - 8 8 7 d - 8 a f 4 4 a e 1 e f d 0 < / d 1 p 1 : U U I D > < d 1 p 1 : _ e l e m e n t s > < d 2 : a n y T y p e   z : I d = " i 1 1 8 8 9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1 8 8 7 " / > < d 1 p 1 : U U I D > f b c 2 5 c 4 1 - 0 f 0 a - 4 9 7 0 - 9 a 6 2 - a d f e 4 8 d 2 6 1 7 f < / d 1 p 1 : U U I D > < d 1 p 1 : C o n t a i n e r   z : R e f = " i 1 1 8 8 8 " / > < d 1 p 1 : V a l u e   i : t y p e = " d 1 : s t r i n g " > ' T 3 0 ' ! B : B 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9 0 " > < d 1 p 1 : U U I D > a 0 9 6 4 4 4 3 - a e 1 0 - 4 b f 1 - b 4 9 9 - 9 2 0 a f 7 4 0 0 d 1 d < / d 1 p 1 : U U I D > < d 1 p 1 : _ e l e m e n t s > < d 2 : a n y T y p e   z : R e f = " i 1 1 8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8 6 " / > < d 1 p 1 : _ l a b e l s > < d 2 : K e y V a l u e O f s t r i n g a n y T y p e > < d 2 : K e y > L a b e l < / d 2 : K e y > < d 2 : V a l u e   z : I d = " i 1 1 8 9 1 "   i : t y p e = " d 1 p 1 : L a b e l " > < d 1 p 1 : P a r e n t   z : R e f = " i 1 1 8 8 7 " / > < d 1 p 1 : U U I D > a 0 f 1 f 2 2 b - a 2 d c - 4 4 d a - a c f 0 - b 7 c 1 f 0 2 0 7 1 b 9 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8 9 2 "   i : t y p e = " d 1 p 1 : E l e m e n t " > < d 1 p 1 : N a m e > S T & a m p ; 3 2 ; C h a n g e m e n t < / d 1 p 1 : N a m e > < d 1 p 1 : O b j e c t T y p e > E l e m e n t < / d 1 p 1 : O b j e c t T y p e > < d 1 p 1 : P a r e n t   z : R e f = " i 1 1 8 8 1 " / > < d 1 p 1 : U U I D > 1 d 8 3 3 e 5 9 - 1 d 4 c - 4 9 b a - 8 f 0 9 - d a 6 1 1 f c 8 d e e 4 < / d 1 p 1 : U U I D > < d 1 p 1 : _ p r o p e r t i e s   z : I d = " i 1 1 8 9 3 "   i : t y p e = " d 1 p 1 : M D M P r o p e r t i e s " > < d 1 p 1 : P a r e n t   z : R e f = " i 1 1 8 9 2 " / > < d 1 p 1 : U U I D > b 1 2 3 c 2 5 e - 9 f d 4 - 4 1 2 b - b 5 d 9 - d b 6 a 3 6 3 a 9 f c b < / d 1 p 1 : U U I D > < d 1 p 1 : _ e l e m e n t s > < d 2 : a n y T y p e   z : I d = " i 1 1 8 9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1 8 9 2 " / > < d 1 p 1 : U U I D > 0 c c c c 2 2 1 - f b 3 9 - 4 9 6 3 - 9 3 e 5 - f d 0 c 1 6 1 3 4 3 0 3 < / d 1 p 1 : U U I D > < d 1 p 1 : C o n t a i n e r   z : R e f = " i 1 1 8 9 3 " / > < d 1 p 1 : V a l u e   i : t y p e = " d 1 : s t r i n g " > ' T 3 0 ' ! C : C 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8 9 5 " > < d 1 p 1 : U U I D > 3 c e 0 8 0 a 1 - 6 c b 4 - 4 8 1 7 - b 2 f 5 - 3 5 1 e 2 f a 6 c e 5 a < / d 1 p 1 : U U I D > < d 1 p 1 : _ e l e m e n t s > < d 2 : a n y T y p e   z : R e f = " i 1 1 8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8 6 " / > < d 1 p 1 : _ l a b e l s > < d 2 : K e y V a l u e O f s t r i n g a n y T y p e > < d 2 : K e y > L a b e l < / d 2 : K e y > < d 2 : V a l u e   z : I d = " i 1 1 8 9 6 "   i : t y p e = " d 1 p 1 : L a b e l " > < d 1 p 1 : P a r e n t   z : R e f = " i 1 1 8 9 2 " / > < d 1 p 1 : U U I D > d 5 e 1 d 3 d b - 4 a f 7 - 4 4 4 0 - b 4 2 3 - a 6 6 1 9 9 8 7 d 2 0 7 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8 9 7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8 8 1 " / > < d 1 p 1 : U U I D > c b 1 1 a e c 7 - 9 2 e 7 - 4 d d e - 9 0 5 5 - 1 3 5 2 6 d 5 a 4 c 1 1 < / d 1 p 1 : U U I D > < d 1 p 1 : _ p r o p e r t i e s   z : I d = " i 1 1 8 9 8 "   i : t y p e = " d 1 p 1 : M D M P r o p e r t i e s " > < d 1 p 1 : P a r e n t   z : R e f = " i 1 1 8 9 7 " / > < d 1 p 1 : U U I D > c 8 4 6 9 6 f 2 - 5 4 8 6 - 4 4 3 5 - 8 9 a 7 - 8 2 2 1 8 1 d 3 b 7 0 b < / d 1 p 1 : U U I D > < d 1 p 1 : _ e l e m e n t s > < d 2 : a n y T y p e   z : I d = " i 1 1 8 9 9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1 8 9 7 " / > < d 1 p 1 : U U I D > f 8 1 0 8 c 4 2 - c 2 2 a - 4 7 4 0 - a 2 a 6 - b 7 d a 5 f 2 3 2 0 b 9 < / d 1 p 1 : U U I D > < d 1 p 1 : C o n t a i n e r   z : R e f = " i 1 1 8 9 8 " / > < d 1 p 1 : V a l u e   i : t y p e = " d 1 : s t r i n g " > ' T 3 0 ' ! D : D 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0 0 " > < d 1 p 1 : U U I D > 0 2 3 4 5 7 1 1 - e c 5 4 - 4 2 7 1 - 8 b 6 b - 5 a 2 0 1 e 0 0 e 1 6 1 < / d 1 p 1 : U U I D > < d 1 p 1 : _ e l e m e n t s > < d 2 : a n y T y p e   z : R e f = " i 1 1 8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8 6 " / > < d 1 p 1 : _ l a b e l s > < d 2 : K e y V a l u e O f s t r i n g a n y T y p e > < d 2 : K e y > L a b e l < / d 2 : K e y > < d 2 : V a l u e   z : I d = " i 1 1 9 0 1 "   i : t y p e = " d 1 p 1 : L a b e l " > < d 1 p 1 : P a r e n t   z : R e f = " i 1 1 8 9 7 " / > < d 1 p 1 : U U I D > d 2 2 3 3 b 2 4 - 3 0 8 9 - 4 f 1 d - b 0 d 0 - a 0 1 1 b 3 f 5 3 c e 1 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9 0 2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8 8 1 " / > < d 1 p 1 : U U I D > c 2 1 5 f 5 0 b - 8 9 8 e - 4 4 5 c - b 1 e 5 - c d 5 5 0 3 3 e 1 f 2 a < / d 1 p 1 : U U I D > < d 1 p 1 : _ p r o p e r t i e s   z : I d = " i 1 1 9 0 3 "   i : t y p e = " d 1 p 1 : M D M P r o p e r t i e s " > < d 1 p 1 : P a r e n t   z : R e f = " i 1 1 9 0 2 " / > < d 1 p 1 : U U I D > c 4 c 1 6 a b b - 3 8 2 9 - 4 4 3 1 - 8 0 3 1 - d b d e 8 d d 6 5 8 d d < / d 1 p 1 : U U I D > < d 1 p 1 : _ e l e m e n t s > < d 2 : a n y T y p e   z : I d = " i 1 1 9 0 4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1 9 0 2 " / > < d 1 p 1 : U U I D > a a d b a 3 b a - 1 3 6 9 - 4 2 0 c - 9 b 8 3 - 9 0 f 9 7 d 2 5 8 3 9 d < / d 1 p 1 : U U I D > < d 1 p 1 : C o n t a i n e r   z : R e f = " i 1 1 9 0 3 " / > < d 1 p 1 : V a l u e   i : t y p e = " d 1 : s t r i n g " > ' T 3 0 ' ! E : E 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0 5 " > < d 1 p 1 : U U I D > 5 9 4 9 7 4 c f - d 3 6 9 - 4 5 0 4 - 9 6 f 5 - 3 e a 6 8 4 e 9 3 7 2 d < / d 1 p 1 : U U I D > < d 1 p 1 : _ e l e m e n t s > < d 2 : a n y T y p e   z : R e f = " i 1 1 9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8 6 " / > < d 1 p 1 : _ l a b e l s > < d 2 : K e y V a l u e O f s t r i n g a n y T y p e > < d 2 : K e y > L a b e l < / d 2 : K e y > < d 2 : V a l u e   z : I d = " i 1 1 9 0 6 "   i : t y p e = " d 1 p 1 : L a b e l " > < d 1 p 1 : P a r e n t   z : R e f = " i 1 1 9 0 2 " / > < d 1 p 1 : U U I D > 7 c 4 f 4 6 9 1 - 8 7 0 b - 4 7 9 5 - a 8 3 d - b 8 3 3 d d c 2 f a 1 5 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9 0 7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8 8 1 " / > < d 1 p 1 : U U I D > 1 7 0 5 2 f 6 5 - 3 4 6 a - 4 4 b d - b e 5 d - 2 1 0 f b 5 6 8 5 6 d 3 < / d 1 p 1 : U U I D > < d 1 p 1 : _ p r o p e r t i e s   z : I d = " i 1 1 9 0 8 "   i : t y p e = " d 1 p 1 : M D M P r o p e r t i e s " > < d 1 p 1 : P a r e n t   z : R e f = " i 1 1 9 0 7 " / > < d 1 p 1 : U U I D > 5 9 e d 9 c f 8 - a 0 7 7 - 4 2 b 3 - 9 d 0 1 - e 0 7 c f c 8 9 b 6 a 0 < / d 1 p 1 : U U I D > < d 1 p 1 : _ e l e m e n t s > < d 2 : a n y T y p e   z : I d = " i 1 1 9 0 9 "   i : t y p e = " d 1 p 1 : M D M P r o p e r t y " > < d 1 p 1 : N a m e > _ & a m p ; 3 9 ; & a m p ; 9 1 ; T r i s & a m p ; 3 2 ; & a m p ; 2 2 4 ; & a m p ; 3 2 ; j o u r & a m p ; 3 2 ; c o m p l e t & a m p ; 3 2 ; 2 & a m p ; 4 6 ; x l s & a m p ; 9 3 ; T 3 0 & a m p ; 3 9 ; < / d 1 p 1 : N a m e > < d 1 p 1 : P a r e n t   z : R e f = " i 1 1 9 0 7 " / > < d 1 p 1 : U U I D > 0 a 2 2 8 3 0 b - 3 1 c 8 - 4 e e 2 - a 1 e 8 - e 6 4 e 0 1 f 2 4 f 1 7 < / d 1 p 1 : U U I D > < d 1 p 1 : C o n t a i n e r   z : R e f = " i 1 1 9 0 8 " / > < d 1 p 1 : V a l u e   i : t y p e = " d 1 : s t r i n g " > ' T 3 0 ' ! F : F 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1 0 " > < d 1 p 1 : U U I D > b 6 c b 4 8 0 8 - 6 4 8 c - 4 f f 5 - b 0 9 e - e 5 8 7 b 8 3 5 0 e 2 8 < / d 1 p 1 : U U I D > < d 1 p 1 : _ e l e m e n t s > < d 2 : a n y T y p e   z : R e f = " i 1 1 9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8 8 6 " / > < d 1 p 1 : _ l a b e l s > < d 2 : K e y V a l u e O f s t r i n g a n y T y p e > < d 2 : K e y > L a b e l < / d 2 : K e y > < d 2 : V a l u e   z : I d = " i 1 1 9 1 1 "   i : t y p e = " d 1 p 1 : L a b e l " > < d 1 p 1 : P a r e n t   z : R e f = " i 1 1 9 0 7 " / > < d 1 p 1 : U U I D > c 6 f c 4 5 8 6 - f 6 9 c - 4 5 d 9 - 8 7 9 c - e f 0 1 f 1 1 e 0 9 7 f 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1 2 " > < d 1 p 1 : U U I D > 5 3 7 1 8 0 0 2 - f 7 3 9 - 4 5 d 3 - a c a 3 - 5 a c 4 7 d 7 1 a b 1 7 < / d 1 p 1 : U U I D > < d 1 p 1 : _ e l e m e n t s > < d 2 : a n y T y p e   z : R e f = " i 1 1 8 8 7 " / > < d 2 : a n y T y p e   z : R e f = " i 1 1 8 9 2 " / > < d 2 : a n y T y p e   z : R e f = " i 1 1 8 9 7 " / > < d 2 : a n y T y p e   z : R e f = " i 1 1 9 0 2 " / > < d 2 : a n y T y p e   z : R e f = " i 1 1 9 0 7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9 1 3 "   i : t y p e = " d 1 p 1 : V a r i a b l e " > < d 1 p 1 : N a m e > Q 1 8 _ I 2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L & a m p ; 3 9 ; e n t r e p r i s e & a m p ; 3 2 ; o u & a m p ; 3 2 ; l e & a m p ; 3 2 ; G r o u p e & a m p ; 3 2 ; q u i & a m p ; 3 2 ; v o u s & a m p ; 3 2 ; e m p l o i e < / d 1 p 1 : N a m e > < d 1 p 1 : O b j e c t T y p e > V a r i a b l e < / d 1 p 1 : O b j e c t T y p e > < d 1 p 1 : P a r e n t   z : R e f = " i 9 5 " / > < d 1 p 1 : U U I D > 4 a 6 7 6 8 8 f - 7 9 6 6 - 4 2 e 8 - a 0 c b - 4 3 5 c c d 5 c 5 8 1 d < / d 1 p 1 : U U I D > < d 1 p 1 : _ p r o p e r t i e s   z : I d = " i 1 1 9 1 4 "   i : t y p e = " d 1 p 1 : M D M P r o p e r t i e s " > < d 1 p 1 : P a r e n t   z : R e f = " i 1 1 9 1 3 " / > < d 1 p 1 : U U I D > 5 c 4 2 8 c d 3 - 8 8 f c - 4 8 2 c - 9 e 3 2 - 1 a 4 3 d 0 a a c 6 7 2 < / d 1 p 1 : U U I D > < d 1 p 1 : _ e l e m e n t s > < d 2 : a n y T y p e   z : I d = " i 1 1 9 1 5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1 9 1 3 " / > < d 1 p 1 : U U I D > 3 d 0 c e 9 4 c - a 3 2 d - 4 c 7 b - 9 6 7 3 - 1 1 d 0 a b 4 7 e 2 a 7 < / d 1 p 1 : U U I D > < d 1 p 1 : C o n t a i n e r   z : R e f = " i 1 1 9 1 4 " / > < d 1 p 1 : V a l u e   i : t y p e = " d 1 : s t r i n g " > ' T 3 1 ' ! 1 : 4 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1 6 " > < d 1 p 1 : U U I D > 2 a 6 b 4 2 a c - d f 7 4 - 4 4 4 1 - b 7 6 3 - e 2 c 2 a 6 b e a 0 5 8 < / d 1 p 1 : U U I D > < d 1 p 1 : _ e l e m e n t s > < d 2 : a n y T y p e   z : R e f = " i 1 1 9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9 1 7 "   i : t y p e = " d 1 p 1 : L a b e l " > < d 1 p 1 : P a r e n t   z : R e f = " i 1 1 9 1 3 " / > < d 1 p 1 : U U I D > 7 8 c 8 1 7 c b - 2 1 2 d - 4 4 c 3 - b e 4 c - 7 4 e 6 4 2 6 f f 3 2 1 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 Q 1 8 _ I 2   A p r � s   l a   f i n   d e   v o t r e   C I F ,   v o t r e   s i t u a t i o n   a - t - e l l e   c h a n g �   s u r   c h a c u n   d e s   a s p e c t s   s u i v a n t s   ?   -   B a s e   d � c l a r a n t   u n   c h a n g e m e n t   -   L ' e n t r e p r i s e   o u   l e   G r o u p e   q u i   v o u s   e m p l o i e 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9 1 8 "   i : t y p e = " d 1 p 1 : E l e m e n t s " > < d 1 p 1 : P a r e n t   z : R e f = " i 1 1 9 1 3 " / > < d 1 p 1 : U U I D > 2 6 2 5 5 3 9 c - c f a c - 4 c f 7 - 8 1 7 f - 2 3 e 2 4 b c b 9 9 c 7 < / d 1 p 1 : U U I D > < d 1 p 1 : _ e l e m e n t s > < d 2 : a n y T y p e   z : I d = " i 1 1 9 1 9 "   i : t y p e = " d 1 p 1 : E l e m e n t " > < d 1 p 1 : N a m e > B A S E < / d 1 p 1 : N a m e > < d 1 p 1 : O b j e c t T y p e > E l e m e n t < / d 1 p 1 : O b j e c t T y p e > < d 1 p 1 : P a r e n t   z : R e f = " i 1 1 9 1 3 " / > < d 1 p 1 : U U I D > 6 e f 6 a a b 6 - a 0 a 1 - 4 2 e f - b a c 2 - b b b d 4 9 6 5 9 5 e d < / d 1 p 1 : U U I D > < d 1 p 1 : _ p r o p e r t i e s   z : I d = " i 1 1 9 2 0 "   i : t y p e = " d 1 p 1 : M D M P r o p e r t i e s " > < d 1 p 1 : P a r e n t   z : R e f = " i 1 1 9 1 9 " / > < d 1 p 1 : U U I D > e c a 5 6 1 c c - 5 0 3 c - 4 2 b 4 - b f 1 0 - c 7 2 5 8 3 6 4 0 f 1 7 < / d 1 p 1 : U U I D > < d 1 p 1 : _ e l e m e n t s > < d 2 : a n y T y p e   z : I d = " i 1 1 9 2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1 9 1 9 " / > < d 1 p 1 : U U I D > a 7 b 1 b e 3 9 - 2 2 6 7 - 4 5 1 e - 9 5 b c - 5 5 c 9 d 1 0 6 c 8 9 1 < / d 1 p 1 : U U I D > < d 1 p 1 : C o n t a i n e r   z : R e f = " i 1 1 9 2 0 " / > < d 1 p 1 : V a l u e   i : t y p e = " d 1 : s t r i n g " > ' T 3 1 ' ! B : B 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2 2 " > < d 1 p 1 : U U I D > 2 2 a 6 e 9 b 9 - 2 b e a - 4 3 b 2 - 9 d 1 3 - 9 8 5 2 b 7 e 7 1 c 1 1 < / d 1 p 1 : U U I D > < d 1 p 1 : _ e l e m e n t s > < d 2 : a n y T y p e   z : R e f = " i 1 1 9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1 8 " / > < d 1 p 1 : _ l a b e l s > < d 2 : K e y V a l u e O f s t r i n g a n y T y p e > < d 2 : K e y > L a b e l < / d 2 : K e y > < d 2 : V a l u e   z : I d = " i 1 1 9 2 3 "   i : t y p e = " d 1 p 1 : L a b e l " > < d 1 p 1 : P a r e n t   z : R e f = " i 1 1 9 1 9 " / > < d 1 p 1 : U U I D > 3 c 6 f 1 0 6 1 - 0 8 c c - 4 5 c e - a 5 b f - 4 3 b 1 0 8 c 2 e f 4 a 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9 2 4 "   i : t y p e = " d 1 p 1 : E l e m e n t " > < d 1 p 1 : N a m e > S T & a m p ; 3 2 ; C h a n g e m e n t < / d 1 p 1 : N a m e > < d 1 p 1 : O b j e c t T y p e > E l e m e n t < / d 1 p 1 : O b j e c t T y p e > < d 1 p 1 : P a r e n t   z : R e f = " i 1 1 9 1 3 " / > < d 1 p 1 : U U I D > 6 6 b f b 3 0 9 - b d f 8 - 4 d a 4 - 8 6 e b - 9 9 c 3 9 d 3 3 b 1 8 6 < / d 1 p 1 : U U I D > < d 1 p 1 : _ p r o p e r t i e s   z : I d = " i 1 1 9 2 5 "   i : t y p e = " d 1 p 1 : M D M P r o p e r t i e s " > < d 1 p 1 : P a r e n t   z : R e f = " i 1 1 9 2 4 " / > < d 1 p 1 : U U I D > e 1 6 9 1 f 2 1 - 5 4 b 5 - 4 c 3 e - 8 2 c a - d 1 0 2 4 e 9 f 6 5 a 9 < / d 1 p 1 : U U I D > < d 1 p 1 : _ e l e m e n t s > < d 2 : a n y T y p e   z : I d = " i 1 1 9 2 6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1 9 2 4 " / > < d 1 p 1 : U U I D > d 4 3 a f f b 5 - 8 4 f a - 4 6 9 2 - b 5 7 c - 0 0 4 1 c f c e 4 8 8 f < / d 1 p 1 : U U I D > < d 1 p 1 : C o n t a i n e r   z : R e f = " i 1 1 9 2 5 " / > < d 1 p 1 : V a l u e   i : t y p e = " d 1 : s t r i n g " > ' T 3 1 ' ! C : C 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2 7 " > < d 1 p 1 : U U I D > c 6 6 4 3 5 6 8 - 7 0 b 5 - 4 b e 6 - a 6 3 d - 3 5 3 e c 4 f 4 f a 3 d < / d 1 p 1 : U U I D > < d 1 p 1 : _ e l e m e n t s > < d 2 : a n y T y p e   z : R e f = " i 1 1 9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1 8 " / > < d 1 p 1 : _ l a b e l s > < d 2 : K e y V a l u e O f s t r i n g a n y T y p e > < d 2 : K e y > L a b e l < / d 2 : K e y > < d 2 : V a l u e   z : I d = " i 1 1 9 2 8 "   i : t y p e = " d 1 p 1 : L a b e l " > < d 1 p 1 : P a r e n t   z : R e f = " i 1 1 9 2 4 " / > < d 1 p 1 : U U I D > 7 1 a b 0 f e 8 - 7 e b b - 4 6 1 8 - b 6 5 6 - f 1 d 0 3 8 b 5 1 1 0 0 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9 2 9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9 1 3 " / > < d 1 p 1 : U U I D > 7 5 f 2 4 9 5 0 - 6 5 e 5 - 4 d 9 9 - b d e d - b c 6 2 1 b f 3 c 0 0 e < / d 1 p 1 : U U I D > < d 1 p 1 : _ p r o p e r t i e s   z : I d = " i 1 1 9 3 0 "   i : t y p e = " d 1 p 1 : M D M P r o p e r t i e s " > < d 1 p 1 : P a r e n t   z : R e f = " i 1 1 9 2 9 " / > < d 1 p 1 : U U I D > 9 f 3 d 8 1 5 5 - b 0 8 b - 4 3 0 b - 8 4 1 8 - b 3 b a 7 e 8 f 0 3 4 9 < / d 1 p 1 : U U I D > < d 1 p 1 : _ e l e m e n t s > < d 2 : a n y T y p e   z : I d = " i 1 1 9 3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1 9 2 9 " / > < d 1 p 1 : U U I D > 3 a 2 a 6 9 a 7 - 6 7 b 9 - 4 4 8 7 - 9 0 f 9 - b f 9 e f 4 8 f c b b 1 < / d 1 p 1 : U U I D > < d 1 p 1 : C o n t a i n e r   z : R e f = " i 1 1 9 3 0 " / > < d 1 p 1 : V a l u e   i : t y p e = " d 1 : s t r i n g " > ' T 3 1 ' ! D : D 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3 2 " > < d 1 p 1 : U U I D > 4 b 9 d 4 c e a - 8 2 c 4 - 4 1 a 2 - 9 8 1 0 - 2 d 6 1 c 7 a e c 1 8 6 < / d 1 p 1 : U U I D > < d 1 p 1 : _ e l e m e n t s > < d 2 : a n y T y p e   z : R e f = " i 1 1 9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1 8 " / > < d 1 p 1 : _ l a b e l s > < d 2 : K e y V a l u e O f s t r i n g a n y T y p e > < d 2 : K e y > L a b e l < / d 2 : K e y > < d 2 : V a l u e   z : I d = " i 1 1 9 3 3 "   i : t y p e = " d 1 p 1 : L a b e l " > < d 1 p 1 : P a r e n t   z : R e f = " i 1 1 9 2 9 " / > < d 1 p 1 : U U I D > c 8 7 c a 2 d c - a 8 2 a - 4 6 7 3 - b c 9 7 - 5 d 8 4 c 4 6 7 4 7 d 8 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9 3 4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9 1 3 " / > < d 1 p 1 : U U I D > 8 e c b f c 9 e - 6 b 5 a - 4 3 f 6 - 8 5 4 6 - f 4 a 7 c d c c 3 a 4 5 < / d 1 p 1 : U U I D > < d 1 p 1 : _ p r o p e r t i e s   z : I d = " i 1 1 9 3 5 "   i : t y p e = " d 1 p 1 : M D M P r o p e r t i e s " > < d 1 p 1 : P a r e n t   z : R e f = " i 1 1 9 3 4 " / > < d 1 p 1 : U U I D > e 8 0 9 8 3 c 3 - 3 d 4 2 - 4 5 2 3 - b 3 a 3 - 7 6 2 c d 2 5 d b 5 9 2 < / d 1 p 1 : U U I D > < d 1 p 1 : _ e l e m e n t s > < d 2 : a n y T y p e   z : I d = " i 1 1 9 3 6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1 9 3 4 " / > < d 1 p 1 : U U I D > f 9 d c 2 d f 6 - b c 9 6 - 4 3 5 6 - 8 7 c e - 3 7 7 4 4 b a 5 6 a 7 7 < / d 1 p 1 : U U I D > < d 1 p 1 : C o n t a i n e r   z : R e f = " i 1 1 9 3 5 " / > < d 1 p 1 : V a l u e   i : t y p e = " d 1 : s t r i n g " > ' T 3 1 ' ! E : E 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3 7 " > < d 1 p 1 : U U I D > 3 7 2 6 b 7 d c - 7 2 e 2 - 4 4 5 1 - 8 0 b 9 - 8 0 8 3 5 f e 8 c 1 4 a < / d 1 p 1 : U U I D > < d 1 p 1 : _ e l e m e n t s > < d 2 : a n y T y p e   z : R e f = " i 1 1 9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1 8 " / > < d 1 p 1 : _ l a b e l s > < d 2 : K e y V a l u e O f s t r i n g a n y T y p e > < d 2 : K e y > L a b e l < / d 2 : K e y > < d 2 : V a l u e   z : I d = " i 1 1 9 3 8 "   i : t y p e = " d 1 p 1 : L a b e l " > < d 1 p 1 : P a r e n t   z : R e f = " i 1 1 9 3 4 " / > < d 1 p 1 : U U I D > b 4 e e 6 1 b a - d 4 a a - 4 e f b - 8 d f 3 - 6 6 d b 9 8 9 a e b 8 f 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9 3 9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9 1 3 " / > < d 1 p 1 : U U I D > d 5 a 8 8 0 c b - e 8 8 0 - 4 6 d f - b 4 3 a - d 3 3 a 4 b 7 1 b b 2 a < / d 1 p 1 : U U I D > < d 1 p 1 : _ p r o p e r t i e s   z : I d = " i 1 1 9 4 0 "   i : t y p e = " d 1 p 1 : M D M P r o p e r t i e s " > < d 1 p 1 : P a r e n t   z : R e f = " i 1 1 9 3 9 " / > < d 1 p 1 : U U I D > 9 6 8 7 d 1 4 c - 4 0 4 7 - 4 b 6 b - 8 c 2 8 - 0 1 c 6 e d a 0 3 e f c < / d 1 p 1 : U U I D > < d 1 p 1 : _ e l e m e n t s > < d 2 : a n y T y p e   z : I d = " i 1 1 9 4 1 "   i : t y p e = " d 1 p 1 : M D M P r o p e r t y " > < d 1 p 1 : N a m e > _ & a m p ; 3 9 ; & a m p ; 9 1 ; T r i s & a m p ; 3 2 ; & a m p ; 2 2 4 ; & a m p ; 3 2 ; j o u r & a m p ; 3 2 ; c o m p l e t & a m p ; 3 2 ; 2 & a m p ; 4 6 ; x l s & a m p ; 9 3 ; T 3 1 & a m p ; 3 9 ; < / d 1 p 1 : N a m e > < d 1 p 1 : P a r e n t   z : R e f = " i 1 1 9 3 9 " / > < d 1 p 1 : U U I D > 1 e 3 e 6 c c a - 7 4 c 6 - 4 f 9 a - 8 5 4 8 - 5 4 0 a c 9 9 4 6 1 f 4 < / d 1 p 1 : U U I D > < d 1 p 1 : C o n t a i n e r   z : R e f = " i 1 1 9 4 0 " / > < d 1 p 1 : V a l u e   i : t y p e = " d 1 : s t r i n g " > ' T 3 1 ' ! F : F 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4 2 " > < d 1 p 1 : U U I D > 3 1 7 1 5 5 9 9 - a a 7 3 - 4 b b 3 - 8 e 6 e - f 3 8 7 b 5 5 e 0 3 1 4 < / d 1 p 1 : U U I D > < d 1 p 1 : _ e l e m e n t s > < d 2 : a n y T y p e   z : R e f = " i 1 1 9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1 8 " / > < d 1 p 1 : _ l a b e l s > < d 2 : K e y V a l u e O f s t r i n g a n y T y p e > < d 2 : K e y > L a b e l < / d 2 : K e y > < d 2 : V a l u e   z : I d = " i 1 1 9 4 3 "   i : t y p e = " d 1 p 1 : L a b e l " > < d 1 p 1 : P a r e n t   z : R e f = " i 1 1 9 3 9 " / > < d 1 p 1 : U U I D > a b 7 0 1 4 b 6 - 5 d 2 7 - 4 e 7 d - a 2 b 1 - 8 0 c d 9 6 1 a 1 3 2 b 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4 4 " > < d 1 p 1 : U U I D > 4 e a 7 8 9 3 6 - a 4 5 3 - 4 0 a 5 - 9 7 a c - 2 1 b 4 e 3 f 3 7 2 0 3 < / d 1 p 1 : U U I D > < d 1 p 1 : _ e l e m e n t s > < d 2 : a n y T y p e   z : R e f = " i 1 1 9 1 9 " / > < d 2 : a n y T y p e   z : R e f = " i 1 1 9 2 4 " / > < d 2 : a n y T y p e   z : R e f = " i 1 1 9 2 9 " / > < d 2 : a n y T y p e   z : R e f = " i 1 1 9 3 4 " / > < d 2 : a n y T y p e   z : R e f = " i 1 1 9 3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9 4 5 "   i : t y p e = " d 1 p 1 : V a r i a b l e " > < d 1 p 1 : N a m e > Q 1 8 _ I 3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s e c t e u r & a m p ; 3 2 ; d & a m p ; 3 9 ; a c t i v i t & a m p ; 2 3 3 ; & a m p ; 3 2 ; & a m p ; 4 0 ; e x & a m p ; 4 6 ; & a m p ; 3 2 ; & a m p ; 5 8 ; & a m p ; 3 2 ; i n d u s t r i e & a m p ; 4 4 ; & a m p ; 3 2 ; c o n s t r u c t i o n & a m p ; 4 4 ; & a m p ; 3 2 ; c o m m e r c e & a m p ; 4 4 ; & a m p ; 3 2 ; t r a n s p o r t & a m p ; 4 4 ; & a m p ; 3 2 ; b a n q u e & a m p ; 4 4 ; & a m p ; 3 2 ; s a n t & a m p ; 2 3 3 ; & a m p ; 4 4 ; & a m p ; 3 2 ; e t c & a m p ; 4 6 ; & a m p ; 4 1 ; < / d 1 p 1 : N a m e > < d 1 p 1 : O b j e c t T y p e > V a r i a b l e < / d 1 p 1 : O b j e c t T y p e > < d 1 p 1 : P a r e n t   z : R e f = " i 9 5 " / > < d 1 p 1 : U U I D > 6 f d c 6 4 8 c - 0 e 8 c - 4 8 4 4 - 9 0 a a - 7 1 6 e b 6 4 a c 3 5 2 < / d 1 p 1 : U U I D > < d 1 p 1 : _ p r o p e r t i e s   z : I d = " i 1 1 9 4 6 "   i : t y p e = " d 1 p 1 : M D M P r o p e r t i e s " > < d 1 p 1 : P a r e n t   z : R e f = " i 1 1 9 4 5 " / > < d 1 p 1 : U U I D > d 9 2 8 6 1 8 d - 5 9 3 0 - 4 b 2 8 - a 6 a 4 - 5 d 3 7 6 1 c e a 3 9 e < / d 1 p 1 : U U I D > < d 1 p 1 : _ e l e m e n t s > < d 2 : a n y T y p e   z : I d = " i 1 1 9 4 7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1 9 4 5 " / > < d 1 p 1 : U U I D > 1 c 1 7 f 1 4 6 - c b d e - 4 b 3 c - 9 c 3 f - 1 3 3 9 4 f 2 3 3 b 7 1 < / d 1 p 1 : U U I D > < d 1 p 1 : C o n t a i n e r   z : R e f = " i 1 1 9 4 6 " / > < d 1 p 1 : V a l u e   i : t y p e = " d 1 : s t r i n g " > ' T 3 2 ' ! 1 : 4 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4 8 " > < d 1 p 1 : U U I D > 7 b 8 a 2 1 7 a - 9 d 0 a - 4 e 0 8 - b 0 1 8 - 3 c 7 3 6 b 6 c 5 1 2 4 < / d 1 p 1 : U U I D > < d 1 p 1 : _ e l e m e n t s > < d 2 : a n y T y p e   z : R e f = " i 1 1 9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9 4 9 "   i : t y p e = " d 1 p 1 : L a b e l " > < d 1 p 1 : P a r e n t   z : R e f = " i 1 1 9 4 5 " / > < d 1 p 1 : U U I D > 5 6 9 e 7 f 7 1 - e 6 3 c - 4 6 3 9 - b 9 6 3 - 8 5 5 d 5 9 8 c 5 b f 8 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 Q 1 8 _ I 3   A p r � s   l a   f i n   d e   v o t r e   C I F ,   v o t r e   s i t u a t i o n   a - t - e l l e   c h a n g �   s u r   c h a c u n   d e s   a s p e c t s   s u i v a n t s   ?   -   B a s e   d � c l a r a n t   u n   c h a n g e m e n t   -   V o t r e   s e c t e u r   d ' a c t i v i t �   ( e x .   :   i n d u s t r i e ,   c o n s t r u c t i o n ,   c o m m e r c e ,   t r a n s p o r t ,   b a n q u e ,   s a n t � ,   e t c . ) 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9 5 0 "   i : t y p e = " d 1 p 1 : E l e m e n t s " > < d 1 p 1 : P a r e n t   z : R e f = " i 1 1 9 4 5 " / > < d 1 p 1 : U U I D > 8 2 a b 5 f 9 b - 2 a 1 f - 4 9 d a - 9 a 3 1 - 5 9 f 3 5 d 4 6 5 5 8 9 < / d 1 p 1 : U U I D > < d 1 p 1 : _ e l e m e n t s > < d 2 : a n y T y p e   z : I d = " i 1 1 9 5 1 "   i : t y p e = " d 1 p 1 : E l e m e n t " > < d 1 p 1 : N a m e > B A S E < / d 1 p 1 : N a m e > < d 1 p 1 : O b j e c t T y p e > E l e m e n t < / d 1 p 1 : O b j e c t T y p e > < d 1 p 1 : P a r e n t   z : R e f = " i 1 1 9 4 5 " / > < d 1 p 1 : U U I D > 6 9 b 3 8 2 1 f - b 6 d f - 4 b 4 2 - 8 6 c 9 - b 8 f d 5 e a c 5 5 9 3 < / d 1 p 1 : U U I D > < d 1 p 1 : _ p r o p e r t i e s   z : I d = " i 1 1 9 5 2 "   i : t y p e = " d 1 p 1 : M D M P r o p e r t i e s " > < d 1 p 1 : P a r e n t   z : R e f = " i 1 1 9 5 1 " / > < d 1 p 1 : U U I D > c 8 c 8 3 a a 0 - 5 1 5 b - 4 5 5 7 - 8 8 9 2 - 4 5 6 1 6 5 f e d 1 9 5 < / d 1 p 1 : U U I D > < d 1 p 1 : _ e l e m e n t s > < d 2 : a n y T y p e   z : I d = " i 1 1 9 5 3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1 9 5 1 " / > < d 1 p 1 : U U I D > 4 5 0 4 6 a e 3 - c b c 8 - 4 a 3 c - 8 c e 2 - a 8 d 0 3 3 2 f 5 1 d f < / d 1 p 1 : U U I D > < d 1 p 1 : C o n t a i n e r   z : R e f = " i 1 1 9 5 2 " / > < d 1 p 1 : V a l u e   i : t y p e = " d 1 : s t r i n g " > ' T 3 2 ' ! B : B 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5 4 " > < d 1 p 1 : U U I D > b 0 8 7 f 7 d 6 - 3 e c 6 - 4 8 0 9 - 9 a 1 e - d 5 8 a 4 2 b 4 b 6 3 7 < / d 1 p 1 : U U I D > < d 1 p 1 : _ e l e m e n t s > < d 2 : a n y T y p e   z : R e f = " i 1 1 9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5 0 " / > < d 1 p 1 : _ l a b e l s > < d 2 : K e y V a l u e O f s t r i n g a n y T y p e > < d 2 : K e y > L a b e l < / d 2 : K e y > < d 2 : V a l u e   z : I d = " i 1 1 9 5 5 "   i : t y p e = " d 1 p 1 : L a b e l " > < d 1 p 1 : P a r e n t   z : R e f = " i 1 1 9 5 1 " / > < d 1 p 1 : U U I D > d 6 3 9 3 3 2 c - 2 b 7 7 - 4 8 3 7 - a 4 f 6 - 2 4 5 f d 2 1 9 2 d e 6 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9 5 6 "   i : t y p e = " d 1 p 1 : E l e m e n t " > < d 1 p 1 : N a m e > S T & a m p ; 3 2 ; C h a n g e m e n t < / d 1 p 1 : N a m e > < d 1 p 1 : O b j e c t T y p e > E l e m e n t < / d 1 p 1 : O b j e c t T y p e > < d 1 p 1 : P a r e n t   z : R e f = " i 1 1 9 4 5 " / > < d 1 p 1 : U U I D > f c 3 1 6 c f a - 1 e 3 3 - 4 c 2 6 - a 7 2 a - 0 9 4 c 5 1 5 1 f e d 0 < / d 1 p 1 : U U I D > < d 1 p 1 : _ p r o p e r t i e s   z : I d = " i 1 1 9 5 7 "   i : t y p e = " d 1 p 1 : M D M P r o p e r t i e s " > < d 1 p 1 : P a r e n t   z : R e f = " i 1 1 9 5 6 " / > < d 1 p 1 : U U I D > d 3 5 d e 2 1 a - a 6 1 d - 4 d e b - a c 9 1 - 3 6 9 3 9 c 2 c a a e 3 < / d 1 p 1 : U U I D > < d 1 p 1 : _ e l e m e n t s > < d 2 : a n y T y p e   z : I d = " i 1 1 9 5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1 9 5 6 " / > < d 1 p 1 : U U I D > 5 f 9 3 c e 8 f - 8 e 2 2 - 4 0 c 0 - 9 1 f 2 - e c 1 3 2 3 6 4 0 a f f < / d 1 p 1 : U U I D > < d 1 p 1 : C o n t a i n e r   z : R e f = " i 1 1 9 5 7 " / > < d 1 p 1 : V a l u e   i : t y p e = " d 1 : s t r i n g " > ' T 3 2 ' ! C : C 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5 9 " > < d 1 p 1 : U U I D > 8 9 a a a 3 8 1 - 4 b c 6 - 4 1 6 3 - 8 6 e 3 - 6 0 e 4 1 9 2 6 3 7 a 5 < / d 1 p 1 : U U I D > < d 1 p 1 : _ e l e m e n t s > < d 2 : a n y T y p e   z : R e f = " i 1 1 9 5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5 0 " / > < d 1 p 1 : _ l a b e l s > < d 2 : K e y V a l u e O f s t r i n g a n y T y p e > < d 2 : K e y > L a b e l < / d 2 : K e y > < d 2 : V a l u e   z : I d = " i 1 1 9 6 0 "   i : t y p e = " d 1 p 1 : L a b e l " > < d 1 p 1 : P a r e n t   z : R e f = " i 1 1 9 5 6 " / > < d 1 p 1 : U U I D > 9 8 b d 7 0 b 4 - 7 e 8 b - 4 f d 5 - b f 4 6 - 8 6 f 2 7 f b 0 c a b 1 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9 6 1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9 4 5 " / > < d 1 p 1 : U U I D > d 7 a d f c 8 b - 4 8 3 f - 4 3 0 2 - 8 b a b - 2 9 d c 3 0 3 1 4 7 7 b < / d 1 p 1 : U U I D > < d 1 p 1 : _ p r o p e r t i e s   z : I d = " i 1 1 9 6 2 "   i : t y p e = " d 1 p 1 : M D M P r o p e r t i e s " > < d 1 p 1 : P a r e n t   z : R e f = " i 1 1 9 6 1 " / > < d 1 p 1 : U U I D > a f 2 1 d 9 8 9 - 9 6 c 9 - 4 5 1 5 - 8 c e 8 - 8 a 5 b 5 6 4 6 3 2 d d < / d 1 p 1 : U U I D > < d 1 p 1 : _ e l e m e n t s > < d 2 : a n y T y p e   z : I d = " i 1 1 9 6 3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1 9 6 1 " / > < d 1 p 1 : U U I D > 5 7 3 c c f 9 f - 3 6 d 3 - 4 5 5 3 - a 7 3 c - d 5 6 2 6 5 c 4 f a 7 1 < / d 1 p 1 : U U I D > < d 1 p 1 : C o n t a i n e r   z : R e f = " i 1 1 9 6 2 " / > < d 1 p 1 : V a l u e   i : t y p e = " d 1 : s t r i n g " > ' T 3 2 ' ! D : D 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6 4 " > < d 1 p 1 : U U I D > 7 8 f c 0 0 2 b - f a 9 8 - 4 a 3 6 - 9 d 8 a - f 0 c a 9 e 0 2 6 a a 2 < / d 1 p 1 : U U I D > < d 1 p 1 : _ e l e m e n t s > < d 2 : a n y T y p e   z : R e f = " i 1 1 9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5 0 " / > < d 1 p 1 : _ l a b e l s > < d 2 : K e y V a l u e O f s t r i n g a n y T y p e > < d 2 : K e y > L a b e l < / d 2 : K e y > < d 2 : V a l u e   z : I d = " i 1 1 9 6 5 "   i : t y p e = " d 1 p 1 : L a b e l " > < d 1 p 1 : P a r e n t   z : R e f = " i 1 1 9 6 1 " / > < d 1 p 1 : U U I D > b 0 0 2 6 3 5 0 - 9 e f e - 4 b 8 d - 9 0 5 f - 1 f c 2 d a 9 7 7 b 5 b 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9 6 6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9 4 5 " / > < d 1 p 1 : U U I D > f 4 9 8 b 9 6 3 - 3 c a d - 4 1 1 1 - b e 7 7 - 5 6 7 2 0 e 4 c 9 e 9 0 < / d 1 p 1 : U U I D > < d 1 p 1 : _ p r o p e r t i e s   z : I d = " i 1 1 9 6 7 "   i : t y p e = " d 1 p 1 : M D M P r o p e r t i e s " > < d 1 p 1 : P a r e n t   z : R e f = " i 1 1 9 6 6 " / > < d 1 p 1 : U U I D > 8 0 0 c 7 a f 6 - 4 7 1 b - 4 c d 4 - 9 f b b - 9 a 7 c 7 c 2 f 6 a 7 a < / d 1 p 1 : U U I D > < d 1 p 1 : _ e l e m e n t s > < d 2 : a n y T y p e   z : I d = " i 1 1 9 6 8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1 9 6 6 " / > < d 1 p 1 : U U I D > 3 a d a c 4 1 1 - 8 0 1 e - 4 a d 4 - 9 0 8 c - 5 4 0 d b f 6 5 a c d 9 < / d 1 p 1 : U U I D > < d 1 p 1 : C o n t a i n e r   z : R e f = " i 1 1 9 6 7 " / > < d 1 p 1 : V a l u e   i : t y p e = " d 1 : s t r i n g " > ' T 3 2 ' ! E : E 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6 9 " > < d 1 p 1 : U U I D > 5 9 8 8 4 9 d c - 0 0 f 4 - 4 f 8 9 - 8 5 9 f - 3 5 3 0 2 1 9 a 7 a 9 7 < / d 1 p 1 : U U I D > < d 1 p 1 : _ e l e m e n t s > < d 2 : a n y T y p e   z : R e f = " i 1 1 9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5 0 " / > < d 1 p 1 : _ l a b e l s > < d 2 : K e y V a l u e O f s t r i n g a n y T y p e > < d 2 : K e y > L a b e l < / d 2 : K e y > < d 2 : V a l u e   z : I d = " i 1 1 9 7 0 "   i : t y p e = " d 1 p 1 : L a b e l " > < d 1 p 1 : P a r e n t   z : R e f = " i 1 1 9 6 6 " / > < d 1 p 1 : U U I D > a 0 d 6 3 f 2 7 - 9 6 0 4 - 4 b 1 2 - b a e 8 - 4 d 1 c 4 3 2 b 8 a e f 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9 7 1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9 4 5 " / > < d 1 p 1 : U U I D > 0 3 2 3 6 c 1 e - 9 b b 2 - 4 2 a b - 9 b 0 1 - f b 8 c d 3 6 3 8 1 5 7 < / d 1 p 1 : U U I D > < d 1 p 1 : _ p r o p e r t i e s   z : I d = " i 1 1 9 7 2 "   i : t y p e = " d 1 p 1 : M D M P r o p e r t i e s " > < d 1 p 1 : P a r e n t   z : R e f = " i 1 1 9 7 1 " / > < d 1 p 1 : U U I D > e 8 f c 2 c e 1 - 3 5 2 8 - 4 8 1 1 - b 5 f 6 - 8 9 f a d 8 6 c 2 6 8 4 < / d 1 p 1 : U U I D > < d 1 p 1 : _ e l e m e n t s > < d 2 : a n y T y p e   z : I d = " i 1 1 9 7 3 "   i : t y p e = " d 1 p 1 : M D M P r o p e r t y " > < d 1 p 1 : N a m e > _ & a m p ; 3 9 ; & a m p ; 9 1 ; T r i s & a m p ; 3 2 ; & a m p ; 2 2 4 ; & a m p ; 3 2 ; j o u r & a m p ; 3 2 ; c o m p l e t & a m p ; 3 2 ; 2 & a m p ; 4 6 ; x l s & a m p ; 9 3 ; T 3 2 & a m p ; 3 9 ; < / d 1 p 1 : N a m e > < d 1 p 1 : P a r e n t   z : R e f = " i 1 1 9 7 1 " / > < d 1 p 1 : U U I D > f 6 a 5 d b 4 2 - 9 7 0 a - 4 0 8 c - a 2 c 9 - f 4 8 1 e f 0 c d 6 e 5 < / d 1 p 1 : U U I D > < d 1 p 1 : C o n t a i n e r   z : R e f = " i 1 1 9 7 2 " / > < d 1 p 1 : V a l u e   i : t y p e = " d 1 : s t r i n g " > ' T 3 2 ' ! F : F 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7 4 " > < d 1 p 1 : U U I D > 5 3 e 1 6 c 0 7 - 4 a d 4 - 4 1 9 e - 8 8 c 9 - 8 c 5 b 1 e 8 8 3 f 7 8 < / d 1 p 1 : U U I D > < d 1 p 1 : _ e l e m e n t s > < d 2 : a n y T y p e   z : R e f = " i 1 1 9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5 0 " / > < d 1 p 1 : _ l a b e l s > < d 2 : K e y V a l u e O f s t r i n g a n y T y p e > < d 2 : K e y > L a b e l < / d 2 : K e y > < d 2 : V a l u e   z : I d = " i 1 1 9 7 5 "   i : t y p e = " d 1 p 1 : L a b e l " > < d 1 p 1 : P a r e n t   z : R e f = " i 1 1 9 7 1 " / > < d 1 p 1 : U U I D > 7 1 d a c b 1 a - f 0 a a - 4 f 7 e - 9 0 b 3 - 7 6 0 1 d e 1 9 a a 9 d 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7 6 " > < d 1 p 1 : U U I D > d 6 8 f 9 1 e 9 - a 3 2 b - 4 9 5 2 - 9 3 9 2 - a a f f b 1 d e 2 6 5 7 < / d 1 p 1 : U U I D > < d 1 p 1 : _ e l e m e n t s > < d 2 : a n y T y p e   z : R e f = " i 1 1 9 5 1 " / > < d 2 : a n y T y p e   z : R e f = " i 1 1 9 5 6 " / > < d 2 : a n y T y p e   z : R e f = " i 1 1 9 6 1 " / > < d 2 : a n y T y p e   z : R e f = " i 1 1 9 6 6 " / > < d 2 : a n y T y p e   z : R e f = " i 1 1 9 7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9 7 7 "   i : t y p e = " d 1 p 1 : V a r i a b l e " > < d 1 p 1 : N a m e > Q 1 8 _ I 4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c a t & a m p ; 2 3 3 ; g o r i e & a m p ; 3 2 ; s o c i o p r o f e s s i o n n e l l e & a m p ; 3 2 ; & a m p ; 4 0 ; e x & a m p ; 4 6 ; & a m p ; 3 2 ; & a m p ; 5 8 ; & a m p ; 3 2 ; o u v r i e r & a m p ; 3 2 ; n o n & a m p ; 3 2 ; q u a l i f i & a m p ; 2 3 3 ; & a m p ; 4 4 ; & a m p ; 3 2 ; o u v r i e r & a m p ; 3 2 ; q u a l i f i & a m p ; 2 3 3 ; & a m p ; 4 4 ; & a m p ; 3 2 ; e m p l o y & a m p ; 2 3 3 ; & a m p ; 4 0 ; e & a m p ; 4 1 ; & a m p ; 4 4 ; & a m p ; 3 2 ; t e c h n i c i e n & a m p ; 4 4 ; & a m p ; 3 2 ; a g e n t & a m p ; 3 2 ; d e & a m p ; 3 2 ; m a & a m p ; 2 3 8 ; t r i s e & a m p ; 4 4 ; & a m p ; 3 2 ; c a d r e & a m p ; 4 1 ; < / d 1 p 1 : N a m e > < d 1 p 1 : O b j e c t T y p e > V a r i a b l e < / d 1 p 1 : O b j e c t T y p e > < d 1 p 1 : P a r e n t   z : R e f = " i 9 5 " / > < d 1 p 1 : U U I D > 3 d b 3 b b 4 8 - 1 1 0 2 - 4 a 6 2 - b 6 e 5 - 3 5 4 b f 1 4 e 9 9 e 3 < / d 1 p 1 : U U I D > < d 1 p 1 : _ p r o p e r t i e s   z : I d = " i 1 1 9 7 8 "   i : t y p e = " d 1 p 1 : M D M P r o p e r t i e s " > < d 1 p 1 : P a r e n t   z : R e f = " i 1 1 9 7 7 " / > < d 1 p 1 : U U I D > 8 9 c c 5 e a 8 - 1 a 8 6 - 4 6 0 2 - a 7 8 4 - e 0 3 1 0 9 f c 2 3 1 0 < / d 1 p 1 : U U I D > < d 1 p 1 : _ e l e m e n t s > < d 2 : a n y T y p e   z : I d = " i 1 1 9 7 9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1 9 7 7 " / > < d 1 p 1 : U U I D > 1 1 c 8 d 6 4 d - 4 a a 1 - 4 3 c 4 - b 0 7 0 - 1 4 4 8 d 9 4 0 9 f 6 2 < / d 1 p 1 : U U I D > < d 1 p 1 : C o n t a i n e r   z : R e f = " i 1 1 9 7 8 " / > < d 1 p 1 : V a l u e   i : t y p e = " d 1 : s t r i n g " > ' T 3 3 ' ! 1 : 4 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8 0 " > < d 1 p 1 : U U I D > 2 2 8 e e a d 1 - 5 7 6 2 - 4 4 3 5 - b 9 3 8 - d 0 b f c d d b 6 6 4 2 < / d 1 p 1 : U U I D > < d 1 p 1 : _ e l e m e n t s > < d 2 : a n y T y p e   z : R e f = " i 1 1 9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1 9 8 1 "   i : t y p e = " d 1 p 1 : L a b e l " > < d 1 p 1 : P a r e n t   z : R e f = " i 1 1 9 7 7 " / > < d 1 p 1 : U U I D > 7 d 0 d f e 5 e - c 0 9 7 - 4 b 4 b - a b a 7 - a 1 9 d 6 0 8 5 b d 9 d 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 Q 1 8 _ I 4   A p r � s   l a   f i n   d e   v o t r e   C I F ,   v o t r e   s i t u a t i o n   a - t - e l l e   c h a n g �   s u r   c h a c u n   d e s   a s p e c t s   s u i v a n t s   ?   -   B a s e   d � c l a r a n t   u n   c h a n g e m e n t   -   V o t r e   c a t � g o r i e   s o c i o p r o f e s s i o n n e l l e   ( e x .   :   o u v r i e r   n o n   q u a l i f i � ,   o u v r i e r   q u a l i f i � ,   e m p l o y � ( e ) ,   t e c h n i c i e n ,   a g e n t   d e   m a � t r i s e ,   c a d r e ) 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9 8 2 "   i : t y p e = " d 1 p 1 : E l e m e n t s " > < d 1 p 1 : P a r e n t   z : R e f = " i 1 1 9 7 7 " / > < d 1 p 1 : U U I D > 3 5 7 a 5 4 9 6 - b 0 a 9 - 4 7 2 e - 8 0 a a - 0 1 d 2 2 0 3 a 0 1 f 1 < / d 1 p 1 : U U I D > < d 1 p 1 : _ e l e m e n t s > < d 2 : a n y T y p e   z : I d = " i 1 1 9 8 3 "   i : t y p e = " d 1 p 1 : E l e m e n t " > < d 1 p 1 : N a m e > B A S E < / d 1 p 1 : N a m e > < d 1 p 1 : O b j e c t T y p e > E l e m e n t < / d 1 p 1 : O b j e c t T y p e > < d 1 p 1 : P a r e n t   z : R e f = " i 1 1 9 7 7 " / > < d 1 p 1 : U U I D > 5 5 e b 1 e 8 e - 7 3 2 1 - 4 1 1 3 - a e e e - d e e 6 d f 2 d e 4 f f < / d 1 p 1 : U U I D > < d 1 p 1 : _ p r o p e r t i e s   z : I d = " i 1 1 9 8 4 "   i : t y p e = " d 1 p 1 : M D M P r o p e r t i e s " > < d 1 p 1 : P a r e n t   z : R e f = " i 1 1 9 8 3 " / > < d 1 p 1 : U U I D > 2 f d a 4 2 e a - 2 3 6 2 - 4 4 0 4 - a 8 3 9 - 1 6 c 6 c 1 8 8 4 9 8 b < / d 1 p 1 : U U I D > < d 1 p 1 : _ e l e m e n t s > < d 2 : a n y T y p e   z : I d = " i 1 1 9 8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1 9 8 3 " / > < d 1 p 1 : U U I D > 1 7 1 1 a b e e - f e d 2 - 4 a 7 4 - b 5 5 8 - 9 9 6 0 5 f a 0 6 9 0 2 < / d 1 p 1 : U U I D > < d 1 p 1 : C o n t a i n e r   z : R e f = " i 1 1 9 8 4 " / > < d 1 p 1 : V a l u e   i : t y p e = " d 1 : s t r i n g " > ' T 3 3 ' ! B : B 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8 6 " > < d 1 p 1 : U U I D > 8 3 f 4 b a e 9 - 9 e b 2 - 4 8 7 b - a a 8 b - d f b 7 9 a 3 4 b 7 d 4 < / d 1 p 1 : U U I D > < d 1 p 1 : _ e l e m e n t s > < d 2 : a n y T y p e   z : R e f = " i 1 1 9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8 2 " / > < d 1 p 1 : _ l a b e l s > < d 2 : K e y V a l u e O f s t r i n g a n y T y p e > < d 2 : K e y > L a b e l < / d 2 : K e y > < d 2 : V a l u e   z : I d = " i 1 1 9 8 7 "   i : t y p e = " d 1 p 1 : L a b e l " > < d 1 p 1 : P a r e n t   z : R e f = " i 1 1 9 8 3 " / > < d 1 p 1 : U U I D > 9 5 7 2 3 8 1 5 - 0 c 3 3 - 4 5 3 d - 8 c c e - 3 9 1 d 3 9 f d c 7 9 b 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9 8 8 "   i : t y p e = " d 1 p 1 : E l e m e n t " > < d 1 p 1 : N a m e > S T & a m p ; 3 2 ; C h a n g e m e n t < / d 1 p 1 : N a m e > < d 1 p 1 : O b j e c t T y p e > E l e m e n t < / d 1 p 1 : O b j e c t T y p e > < d 1 p 1 : P a r e n t   z : R e f = " i 1 1 9 7 7 " / > < d 1 p 1 : U U I D > 9 7 f e f a 9 8 - d d 0 6 - 4 e 5 6 - 8 a 2 5 - 6 b 4 5 0 f 6 2 4 e c f < / d 1 p 1 : U U I D > < d 1 p 1 : _ p r o p e r t i e s   z : I d = " i 1 1 9 8 9 "   i : t y p e = " d 1 p 1 : M D M P r o p e r t i e s " > < d 1 p 1 : P a r e n t   z : R e f = " i 1 1 9 8 8 " / > < d 1 p 1 : U U I D > 5 1 b a 0 c c 9 - 9 6 f 5 - 4 2 0 7 - 8 0 5 7 - 4 3 e 4 2 b f 2 e 1 2 7 < / d 1 p 1 : U U I D > < d 1 p 1 : _ e l e m e n t s > < d 2 : a n y T y p e   z : I d = " i 1 1 9 9 0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1 9 8 8 " / > < d 1 p 1 : U U I D > 5 d 1 a 6 d 7 3 - 7 7 e 0 - 4 6 1 5 - 8 5 0 f - e 6 4 e 4 9 7 2 a 7 e c < / d 1 p 1 : U U I D > < d 1 p 1 : C o n t a i n e r   z : R e f = " i 1 1 9 8 9 " / > < d 1 p 1 : V a l u e   i : t y p e = " d 1 : s t r i n g " > ' T 3 3 ' ! C : C 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9 1 " > < d 1 p 1 : U U I D > 4 a 8 a 0 e 1 a - d 9 2 a - 4 1 4 7 - 8 6 0 5 - 5 4 a 5 1 9 7 1 8 2 d 2 < / d 1 p 1 : U U I D > < d 1 p 1 : _ e l e m e n t s > < d 2 : a n y T y p e   z : R e f = " i 1 1 9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8 2 " / > < d 1 p 1 : _ l a b e l s > < d 2 : K e y V a l u e O f s t r i n g a n y T y p e > < d 2 : K e y > L a b e l < / d 2 : K e y > < d 2 : V a l u e   z : I d = " i 1 1 9 9 2 "   i : t y p e = " d 1 p 1 : L a b e l " > < d 1 p 1 : P a r e n t   z : R e f = " i 1 1 9 8 8 " / > < d 1 p 1 : U U I D > e 3 0 8 2 8 7 2 - 8 b 5 c - 4 6 3 c - 8 a f a - 5 3 1 4 6 7 2 6 d c e b 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9 9 3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1 9 7 7 " / > < d 1 p 1 : U U I D > d e e 4 2 1 7 b - 5 f 4 a - 4 4 a 6 - a b 6 b - a d d c 0 d 8 a 1 e e f < / d 1 p 1 : U U I D > < d 1 p 1 : _ p r o p e r t i e s   z : I d = " i 1 1 9 9 4 "   i : t y p e = " d 1 p 1 : M D M P r o p e r t i e s " > < d 1 p 1 : P a r e n t   z : R e f = " i 1 1 9 9 3 " / > < d 1 p 1 : U U I D > a c 5 c b b e f - 4 a d d - 4 8 f 6 - 8 8 d 3 - b e f e 2 6 6 b 0 f 4 3 < / d 1 p 1 : U U I D > < d 1 p 1 : _ e l e m e n t s > < d 2 : a n y T y p e   z : I d = " i 1 1 9 9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1 9 9 3 " / > < d 1 p 1 : U U I D > 7 9 5 6 d e 4 a - 3 5 6 c - 4 e 0 4 - a 6 f c - 4 9 6 c 3 d e f c 7 0 6 < / d 1 p 1 : U U I D > < d 1 p 1 : C o n t a i n e r   z : R e f = " i 1 1 9 9 4 " / > < d 1 p 1 : V a l u e   i : t y p e = " d 1 : s t r i n g " > ' T 3 3 ' ! D : D 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1 9 9 6 " > < d 1 p 1 : U U I D > 6 7 2 d 1 d 2 6 - 2 0 f 0 - 4 f f 2 - 9 3 1 f - 5 2 f d 7 f 5 a 4 8 0 4 < / d 1 p 1 : U U I D > < d 1 p 1 : _ e l e m e n t s > < d 2 : a n y T y p e   z : R e f = " i 1 1 9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8 2 " / > < d 1 p 1 : _ l a b e l s > < d 2 : K e y V a l u e O f s t r i n g a n y T y p e > < d 2 : K e y > L a b e l < / d 2 : K e y > < d 2 : V a l u e   z : I d = " i 1 1 9 9 7 "   i : t y p e = " d 1 p 1 : L a b e l " > < d 1 p 1 : P a r e n t   z : R e f = " i 1 1 9 9 3 " / > < d 1 p 1 : U U I D > d 2 7 a 6 6 6 8 - 7 3 0 0 - 4 1 c 8 - 9 2 f 0 - c 1 4 8 4 f 2 7 a 6 a b 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1 9 9 8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1 9 7 7 " / > < d 1 p 1 : U U I D > 8 7 3 a 9 7 1 b - 6 d 7 c - 4 4 9 1 - 8 a 7 4 - 3 6 6 a 7 b e 5 7 8 1 6 < / d 1 p 1 : U U I D > < d 1 p 1 : _ p r o p e r t i e s   z : I d = " i 1 1 9 9 9 "   i : t y p e = " d 1 p 1 : M D M P r o p e r t i e s " > < d 1 p 1 : P a r e n t   z : R e f = " i 1 1 9 9 8 " / > < d 1 p 1 : U U I D > d 3 c 9 f a b 9 - 5 5 9 3 - 4 6 5 8 - b 8 b 7 - c b c 6 5 f 7 3 b 7 d 8 < / d 1 p 1 : U U I D > < d 1 p 1 : _ e l e m e n t s > < d 2 : a n y T y p e   z : I d = " i 1 2 0 0 0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1 9 9 8 " / > < d 1 p 1 : U U I D > 5 d d e a 2 2 a - a 3 9 d - 4 6 f c - 8 c 5 a - 9 d 5 4 7 3 a 4 4 f 1 2 < / d 1 p 1 : U U I D > < d 1 p 1 : C o n t a i n e r   z : R e f = " i 1 1 9 9 9 " / > < d 1 p 1 : V a l u e   i : t y p e = " d 1 : s t r i n g " > ' T 3 3 ' ! E : E 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0 1 " > < d 1 p 1 : U U I D > f 8 6 b b a d c - c 1 c 0 - 4 3 2 9 - b 5 5 1 - 3 e 0 9 3 2 4 0 c 4 7 e < / d 1 p 1 : U U I D > < d 1 p 1 : _ e l e m e n t s > < d 2 : a n y T y p e   z : R e f = " i 1 2 0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8 2 " / > < d 1 p 1 : _ l a b e l s > < d 2 : K e y V a l u e O f s t r i n g a n y T y p e > < d 2 : K e y > L a b e l < / d 2 : K e y > < d 2 : V a l u e   z : I d = " i 1 2 0 0 2 "   i : t y p e = " d 1 p 1 : L a b e l " > < d 1 p 1 : P a r e n t   z : R e f = " i 1 1 9 9 8 " / > < d 1 p 1 : U U I D > 8 9 d c 1 a e d - 2 1 a 4 - 4 6 3 f - a 9 4 0 - 1 9 3 e 2 b 0 8 5 c 0 8 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0 0 3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1 9 7 7 " / > < d 1 p 1 : U U I D > d 7 6 0 a 3 a 0 - 8 e 2 b - 4 6 9 d - 9 b c 4 - 9 d c 0 0 3 9 c 4 7 a e < / d 1 p 1 : U U I D > < d 1 p 1 : _ p r o p e r t i e s   z : I d = " i 1 2 0 0 4 "   i : t y p e = " d 1 p 1 : M D M P r o p e r t i e s " > < d 1 p 1 : P a r e n t   z : R e f = " i 1 2 0 0 3 " / > < d 1 p 1 : U U I D > 2 7 d 8 4 f 4 5 - d 4 1 8 - 4 c 1 7 - b 7 7 1 - e 6 4 5 8 1 a 4 a 2 7 2 < / d 1 p 1 : U U I D > < d 1 p 1 : _ e l e m e n t s > < d 2 : a n y T y p e   z : I d = " i 1 2 0 0 5 "   i : t y p e = " d 1 p 1 : M D M P r o p e r t y " > < d 1 p 1 : N a m e > _ & a m p ; 3 9 ; & a m p ; 9 1 ; T r i s & a m p ; 3 2 ; & a m p ; 2 2 4 ; & a m p ; 3 2 ; j o u r & a m p ; 3 2 ; c o m p l e t & a m p ; 3 2 ; 2 & a m p ; 4 6 ; x l s & a m p ; 9 3 ; T 3 3 & a m p ; 3 9 ; < / d 1 p 1 : N a m e > < d 1 p 1 : P a r e n t   z : R e f = " i 1 2 0 0 3 " / > < d 1 p 1 : U U I D > 6 1 0 3 d 3 2 9 - 6 5 2 2 - 4 e 8 9 - a 8 6 2 - 6 6 f 6 0 1 0 5 7 4 7 1 < / d 1 p 1 : U U I D > < d 1 p 1 : C o n t a i n e r   z : R e f = " i 1 2 0 0 4 " / > < d 1 p 1 : V a l u e   i : t y p e = " d 1 : s t r i n g " > ' T 3 3 ' ! F : F 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0 6 " > < d 1 p 1 : U U I D > e 7 0 5 f f 3 e - 3 c 6 1 - 4 8 4 1 - 8 0 c b - 1 5 a 5 2 3 9 4 2 b 5 8 < / d 1 p 1 : U U I D > < d 1 p 1 : _ e l e m e n t s > < d 2 : a n y T y p e   z : R e f = " i 1 2 0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9 8 2 " / > < d 1 p 1 : _ l a b e l s > < d 2 : K e y V a l u e O f s t r i n g a n y T y p e > < d 2 : K e y > L a b e l < / d 2 : K e y > < d 2 : V a l u e   z : I d = " i 1 2 0 0 7 "   i : t y p e = " d 1 p 1 : L a b e l " > < d 1 p 1 : P a r e n t   z : R e f = " i 1 2 0 0 3 " / > < d 1 p 1 : U U I D > 3 6 a 5 a e 4 9 - 1 1 2 b - 4 e d 8 - b 7 5 4 - c 9 f b 4 e 7 e 9 9 a e 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0 8 " > < d 1 p 1 : U U I D > d c 5 1 f e e 6 - 0 2 4 1 - 4 2 e b - 8 5 c 3 - b d a 7 1 5 c e 4 f 9 f < / d 1 p 1 : U U I D > < d 1 p 1 : _ e l e m e n t s > < d 2 : a n y T y p e   z : R e f = " i 1 1 9 8 3 " / > < d 2 : a n y T y p e   z : R e f = " i 1 1 9 8 8 " / > < d 2 : a n y T y p e   z : R e f = " i 1 1 9 9 3 " / > < d 2 : a n y T y p e   z : R e f = " i 1 1 9 9 8 " / > < d 2 : a n y T y p e   z : R e f = " i 1 2 0 0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0 0 9 "   i : t y p e = " d 1 p 1 : V a r i a b l e " > < d 1 p 1 : N a m e > Q 1 8 _ I 5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p o s t e & a m p ; 3 2 ; a u & a m p ; 3 2 ; s e i n & a m p ; 3 2 ; d e & a m p ; 3 2 ; l & a m p ; 3 9 ; e n t r e p r i s e < / d 1 p 1 : N a m e > < d 1 p 1 : O b j e c t T y p e > V a r i a b l e < / d 1 p 1 : O b j e c t T y p e > < d 1 p 1 : P a r e n t   z : R e f = " i 9 5 " / > < d 1 p 1 : U U I D > e a 7 c 1 3 5 b - 3 7 1 a - 4 1 e f - 9 2 a 2 - 7 b b 4 c 0 9 5 7 a 6 f < / d 1 p 1 : U U I D > < d 1 p 1 : _ p r o p e r t i e s   z : I d = " i 1 2 0 1 0 "   i : t y p e = " d 1 p 1 : M D M P r o p e r t i e s " > < d 1 p 1 : P a r e n t   z : R e f = " i 1 2 0 0 9 " / > < d 1 p 1 : U U I D > 4 0 6 5 2 b 8 8 - 9 c c 6 - 4 7 3 6 - a 8 f 6 - f 0 3 e f 0 4 e 3 c 6 e < / d 1 p 1 : U U I D > < d 1 p 1 : _ e l e m e n t s > < d 2 : a n y T y p e   z : I d = " i 1 2 0 1 1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2 0 0 9 " / > < d 1 p 1 : U U I D > 8 b b 1 a 5 f 9 - 9 a 3 9 - 4 e f a - 9 d 6 f - a 0 6 1 f 3 3 5 e a c 1 < / d 1 p 1 : U U I D > < d 1 p 1 : C o n t a i n e r   z : R e f = " i 1 2 0 1 0 " / > < d 1 p 1 : V a l u e   i : t y p e = " d 1 : s t r i n g " > ' T 3 4 ' ! 1 : 4 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1 2 " > < d 1 p 1 : U U I D > 9 0 b f 2 a e 6 - a d 2 0 - 4 6 1 2 - 8 3 9 1 - 2 5 1 0 a 4 7 3 5 a 1 7 < / d 1 p 1 : U U I D > < d 1 p 1 : _ e l e m e n t s > < d 2 : a n y T y p e   z : R e f = " i 1 2 0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0 1 3 "   i : t y p e = " d 1 p 1 : L a b e l " > < d 1 p 1 : P a r e n t   z : R e f = " i 1 2 0 0 9 " / > < d 1 p 1 : U U I D > c 7 e e 9 5 9 4 - f 6 b b - 4 5 4 5 - 8 9 1 9 - 7 c 1 6 c a e a 4 2 6 1 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 Q 1 8 _ I 5   A p r � s   l a   f i n   d e   v o t r e   C I F ,   v o t r e   s i t u a t i o n   a - t - e l l e   c h a n g �   s u r   c h a c u n   d e s   a s p e c t s   s u i v a n t s   ?   -   B a s e   d � c l a r a n t   u n   c h a n g e m e n t   -   V o t r e   p o s t e   a u   s e i n   d e   l ' e n t r e p r i s e 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0 1 4 "   i : t y p e = " d 1 p 1 : E l e m e n t s " > < d 1 p 1 : P a r e n t   z : R e f = " i 1 2 0 0 9 " / > < d 1 p 1 : U U I D > 3 2 2 2 f 8 7 5 - 1 f d 8 - 4 0 3 9 - b b 4 e - f 6 d 4 f 1 f e 6 6 5 9 < / d 1 p 1 : U U I D > < d 1 p 1 : _ e l e m e n t s > < d 2 : a n y T y p e   z : I d = " i 1 2 0 1 5 "   i : t y p e = " d 1 p 1 : E l e m e n t " > < d 1 p 1 : N a m e > B A S E < / d 1 p 1 : N a m e > < d 1 p 1 : O b j e c t T y p e > E l e m e n t < / d 1 p 1 : O b j e c t T y p e > < d 1 p 1 : P a r e n t   z : R e f = " i 1 2 0 0 9 " / > < d 1 p 1 : U U I D > 0 2 8 a a b 5 8 - d d 8 7 - 4 4 0 b - 9 d c 2 - e 9 4 3 c 9 c 1 8 6 b 1 < / d 1 p 1 : U U I D > < d 1 p 1 : _ p r o p e r t i e s   z : I d = " i 1 2 0 1 6 "   i : t y p e = " d 1 p 1 : M D M P r o p e r t i e s " > < d 1 p 1 : P a r e n t   z : R e f = " i 1 2 0 1 5 " / > < d 1 p 1 : U U I D > a 9 a c 1 6 c 6 - a 4 2 3 - 4 0 4 4 - b f f 6 - f 0 b c c 9 7 1 b 5 6 c < / d 1 p 1 : U U I D > < d 1 p 1 : _ e l e m e n t s > < d 2 : a n y T y p e   z : I d = " i 1 2 0 1 7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2 0 1 5 " / > < d 1 p 1 : U U I D > 2 c 0 f 4 4 d a - e 5 c 1 - 4 9 5 0 - b 2 7 3 - f 6 6 8 4 a 5 a f 8 5 e < / d 1 p 1 : U U I D > < d 1 p 1 : C o n t a i n e r   z : R e f = " i 1 2 0 1 6 " / > < d 1 p 1 : V a l u e   i : t y p e = " d 1 : s t r i n g " > ' T 3 4 ' ! B : B 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1 8 " > < d 1 p 1 : U U I D > 6 2 9 1 7 b b c - b 1 0 5 - 4 9 d 8 - 9 2 0 4 - 3 5 d a 3 6 7 1 2 b a 4 < / d 1 p 1 : U U I D > < d 1 p 1 : _ e l e m e n t s > < d 2 : a n y T y p e   z : R e f = " i 1 2 0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1 4 " / > < d 1 p 1 : _ l a b e l s > < d 2 : K e y V a l u e O f s t r i n g a n y T y p e > < d 2 : K e y > L a b e l < / d 2 : K e y > < d 2 : V a l u e   z : I d = " i 1 2 0 1 9 "   i : t y p e = " d 1 p 1 : L a b e l " > < d 1 p 1 : P a r e n t   z : R e f = " i 1 2 0 1 5 " / > < d 1 p 1 : U U I D > 7 d d d 9 0 b 9 - 4 6 1 c - 4 0 e a - a 8 7 2 - b a 8 6 b 5 9 5 d c e a 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0 2 0 "   i : t y p e = " d 1 p 1 : E l e m e n t " > < d 1 p 1 : N a m e > S T & a m p ; 3 2 ; C h a n g e m e n t < / d 1 p 1 : N a m e > < d 1 p 1 : O b j e c t T y p e > E l e m e n t < / d 1 p 1 : O b j e c t T y p e > < d 1 p 1 : P a r e n t   z : R e f = " i 1 2 0 0 9 " / > < d 1 p 1 : U U I D > e a 6 d 2 a 1 7 - e a b 9 - 4 8 f 5 - 9 f 2 3 - a 9 0 9 9 f 0 6 4 7 4 b < / d 1 p 1 : U U I D > < d 1 p 1 : _ p r o p e r t i e s   z : I d = " i 1 2 0 2 1 "   i : t y p e = " d 1 p 1 : M D M P r o p e r t i e s " > < d 1 p 1 : P a r e n t   z : R e f = " i 1 2 0 2 0 " / > < d 1 p 1 : U U I D > 0 8 d 0 7 c d c - 8 a 7 d - 4 f 2 9 - b 8 3 c - 9 d f f b b c 4 b 0 3 a < / d 1 p 1 : U U I D > < d 1 p 1 : _ e l e m e n t s > < d 2 : a n y T y p e   z : I d = " i 1 2 0 2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2 0 2 0 " / > < d 1 p 1 : U U I D > a 6 6 8 3 2 9 1 - 7 5 1 4 - 4 0 e 3 - a 8 4 b - d e 3 3 7 4 b 4 1 1 8 c < / d 1 p 1 : U U I D > < d 1 p 1 : C o n t a i n e r   z : R e f = " i 1 2 0 2 1 " / > < d 1 p 1 : V a l u e   i : t y p e = " d 1 : s t r i n g " > ' T 3 4 ' ! C : C 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2 3 " > < d 1 p 1 : U U I D > f 3 9 9 f 2 5 8 - c 5 7 9 - 4 9 b 2 - a 5 5 0 - 1 9 f 4 6 e b 5 8 1 d 6 < / d 1 p 1 : U U I D > < d 1 p 1 : _ e l e m e n t s > < d 2 : a n y T y p e   z : R e f = " i 1 2 0 2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1 4 " / > < d 1 p 1 : _ l a b e l s > < d 2 : K e y V a l u e O f s t r i n g a n y T y p e > < d 2 : K e y > L a b e l < / d 2 : K e y > < d 2 : V a l u e   z : I d = " i 1 2 0 2 4 "   i : t y p e = " d 1 p 1 : L a b e l " > < d 1 p 1 : P a r e n t   z : R e f = " i 1 2 0 2 0 " / > < d 1 p 1 : U U I D > 1 f f 1 f 7 1 b - e 6 1 9 - 4 f b f - a 1 0 1 - 3 f 0 f 2 c 1 b 8 8 b 4 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0 2 5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2 0 0 9 " / > < d 1 p 1 : U U I D > d 6 b 7 f c 4 d - 1 e 8 3 - 4 1 9 2 - a 0 6 0 - 4 7 9 6 6 1 e f 7 0 d 3 < / d 1 p 1 : U U I D > < d 1 p 1 : _ p r o p e r t i e s   z : I d = " i 1 2 0 2 6 "   i : t y p e = " d 1 p 1 : M D M P r o p e r t i e s " > < d 1 p 1 : P a r e n t   z : R e f = " i 1 2 0 2 5 " / > < d 1 p 1 : U U I D > a a f 2 0 9 f 3 - 9 1 a 5 - 4 6 e c - 9 a 2 e - d 0 e 3 e c f 5 8 9 e 4 < / d 1 p 1 : U U I D > < d 1 p 1 : _ e l e m e n t s > < d 2 : a n y T y p e   z : I d = " i 1 2 0 2 7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2 0 2 5 " / > < d 1 p 1 : U U I D > 5 1 f 0 3 e 4 c - d 6 b 6 - 4 7 0 5 - 8 2 3 2 - 2 e 2 4 c 4 b 6 d e 0 9 < / d 1 p 1 : U U I D > < d 1 p 1 : C o n t a i n e r   z : R e f = " i 1 2 0 2 6 " / > < d 1 p 1 : V a l u e   i : t y p e = " d 1 : s t r i n g " > ' T 3 4 ' ! D : D 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2 8 " > < d 1 p 1 : U U I D > d d d 4 d 2 5 4 - 9 6 2 d - 4 3 b 6 - a a 2 9 - e 2 e 1 8 c 2 1 5 8 3 0 < / d 1 p 1 : U U I D > < d 1 p 1 : _ e l e m e n t s > < d 2 : a n y T y p e   z : R e f = " i 1 2 0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1 4 " / > < d 1 p 1 : _ l a b e l s > < d 2 : K e y V a l u e O f s t r i n g a n y T y p e > < d 2 : K e y > L a b e l < / d 2 : K e y > < d 2 : V a l u e   z : I d = " i 1 2 0 2 9 "   i : t y p e = " d 1 p 1 : L a b e l " > < d 1 p 1 : P a r e n t   z : R e f = " i 1 2 0 2 5 " / > < d 1 p 1 : U U I D > 7 c 1 3 b 1 1 1 - 9 1 7 b - 4 1 5 7 - b 2 3 2 - e 0 4 2 3 2 c f 9 3 a 0 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0 3 0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2 0 0 9 " / > < d 1 p 1 : U U I D > 6 1 9 7 3 5 0 a - b f 6 6 - 4 8 f 8 - 8 b a 5 - 9 d 9 b c f 4 d c 1 d a < / d 1 p 1 : U U I D > < d 1 p 1 : _ p r o p e r t i e s   z : I d = " i 1 2 0 3 1 "   i : t y p e = " d 1 p 1 : M D M P r o p e r t i e s " > < d 1 p 1 : P a r e n t   z : R e f = " i 1 2 0 3 0 " / > < d 1 p 1 : U U I D > 4 8 4 5 7 c f 5 - 0 a a a - 4 c 3 9 - b c 3 6 - 2 9 b d c 2 2 7 0 2 0 0 < / d 1 p 1 : U U I D > < d 1 p 1 : _ e l e m e n t s > < d 2 : a n y T y p e   z : I d = " i 1 2 0 3 2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2 0 3 0 " / > < d 1 p 1 : U U I D > 2 2 f f 5 5 7 c - a 6 3 5 - 4 d 9 7 - b d f e - 5 4 5 0 1 f 4 7 5 9 9 c < / d 1 p 1 : U U I D > < d 1 p 1 : C o n t a i n e r   z : R e f = " i 1 2 0 3 1 " / > < d 1 p 1 : V a l u e   i : t y p e = " d 1 : s t r i n g " > ' T 3 4 ' ! E : E 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3 3 " > < d 1 p 1 : U U I D > 2 c e 5 a 5 4 2 - d 6 e 4 - 4 a a 3 - 8 5 8 b - 7 8 9 7 5 4 9 d 7 3 1 5 < / d 1 p 1 : U U I D > < d 1 p 1 : _ e l e m e n t s > < d 2 : a n y T y p e   z : R e f = " i 1 2 0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1 4 " / > < d 1 p 1 : _ l a b e l s > < d 2 : K e y V a l u e O f s t r i n g a n y T y p e > < d 2 : K e y > L a b e l < / d 2 : K e y > < d 2 : V a l u e   z : I d = " i 1 2 0 3 4 "   i : t y p e = " d 1 p 1 : L a b e l " > < d 1 p 1 : P a r e n t   z : R e f = " i 1 2 0 3 0 " / > < d 1 p 1 : U U I D > 0 d 9 e 1 9 e 6 - 7 7 d 2 - 4 6 5 9 - b 8 a 9 - d 9 9 8 e 5 e 7 7 a 1 2 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0 3 5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2 0 0 9 " / > < d 1 p 1 : U U I D > c 7 2 1 5 1 b c - d 7 7 b - 4 3 6 8 - a f 1 e - d a b f 5 b 0 f 4 7 2 5 < / d 1 p 1 : U U I D > < d 1 p 1 : _ p r o p e r t i e s   z : I d = " i 1 2 0 3 6 "   i : t y p e = " d 1 p 1 : M D M P r o p e r t i e s " > < d 1 p 1 : P a r e n t   z : R e f = " i 1 2 0 3 5 " / > < d 1 p 1 : U U I D > a 6 8 a 3 1 6 a - 8 f 5 a - 4 f 9 3 - b 1 9 1 - 4 b 9 8 f 8 4 5 2 1 c 4 < / d 1 p 1 : U U I D > < d 1 p 1 : _ e l e m e n t s > < d 2 : a n y T y p e   z : I d = " i 1 2 0 3 7 "   i : t y p e = " d 1 p 1 : M D M P r o p e r t y " > < d 1 p 1 : N a m e > _ & a m p ; 3 9 ; & a m p ; 9 1 ; T r i s & a m p ; 3 2 ; & a m p ; 2 2 4 ; & a m p ; 3 2 ; j o u r & a m p ; 3 2 ; c o m p l e t & a m p ; 3 2 ; 2 & a m p ; 4 6 ; x l s & a m p ; 9 3 ; T 3 4 & a m p ; 3 9 ; < / d 1 p 1 : N a m e > < d 1 p 1 : P a r e n t   z : R e f = " i 1 2 0 3 5 " / > < d 1 p 1 : U U I D > 8 2 a e 4 d 7 a - 4 1 e 9 - 4 c 5 2 - a 7 c b - 5 c 1 c b c 6 a 6 9 3 7 < / d 1 p 1 : U U I D > < d 1 p 1 : C o n t a i n e r   z : R e f = " i 1 2 0 3 6 " / > < d 1 p 1 : V a l u e   i : t y p e = " d 1 : s t r i n g " > ' T 3 4 ' ! F : F 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3 8 " > < d 1 p 1 : U U I D > 2 0 7 f d 9 9 a - 7 1 c 9 - 4 c 2 4 - 9 9 3 8 - a 8 b 0 c b 7 5 d a 8 1 < / d 1 p 1 : U U I D > < d 1 p 1 : _ e l e m e n t s > < d 2 : a n y T y p e   z : R e f = " i 1 2 0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1 4 " / > < d 1 p 1 : _ l a b e l s > < d 2 : K e y V a l u e O f s t r i n g a n y T y p e > < d 2 : K e y > L a b e l < / d 2 : K e y > < d 2 : V a l u e   z : I d = " i 1 2 0 3 9 "   i : t y p e = " d 1 p 1 : L a b e l " > < d 1 p 1 : P a r e n t   z : R e f = " i 1 2 0 3 5 " / > < d 1 p 1 : U U I D > 0 f 7 9 1 f 6 9 - 6 6 d 2 - 4 d 4 f - a f 2 0 - 1 0 d 7 9 9 f 7 2 3 4 c 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4 0 " > < d 1 p 1 : U U I D > f 4 4 f 3 6 2 5 - 4 a b 9 - 4 6 0 0 - a 0 d 2 - e 3 c d c a a b 1 9 d c < / d 1 p 1 : U U I D > < d 1 p 1 : _ e l e m e n t s > < d 2 : a n y T y p e   z : R e f = " i 1 2 0 1 5 " / > < d 2 : a n y T y p e   z : R e f = " i 1 2 0 2 0 " / > < d 2 : a n y T y p e   z : R e f = " i 1 2 0 2 5 " / > < d 2 : a n y T y p e   z : R e f = " i 1 2 0 3 0 " / > < d 2 : a n y T y p e   z : R e f = " i 1 2 0 3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0 4 1 "   i : t y p e = " d 1 p 1 : V a r i a b l e " > < d 1 p 1 : N a m e > Q 1 8 _ I 6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s & a m p ; 3 2 ; r e s p o n s a b i l i t & a m p ; 2 3 3 ; s & a m p ; 3 2 ; & a m p ; 4 0 ; a u t o n o m i e & a m p ; 4 4 ; & a m p ; 3 2 ; d i v e r s i t & a m p ; 2 3 3 ; & a m p ; 3 2 ; d e s & a m p ; 3 2 ; m i s s i o n s & a m p ; 4 4 ; & a m p ; 3 2 ; e n c a d r e m e n t & a m p ; 4 4 ; & a m p ; 3 2 ; e t c & a m p ; 4 6 ; & a m p ; 4 1 ; < / d 1 p 1 : N a m e > < d 1 p 1 : O b j e c t T y p e > V a r i a b l e < / d 1 p 1 : O b j e c t T y p e > < d 1 p 1 : P a r e n t   z : R e f = " i 9 5 " / > < d 1 p 1 : U U I D > 5 0 9 5 7 d a 2 - f 4 f 1 - 4 8 5 2 - 8 b 8 5 - a d 6 c 0 5 6 8 6 7 b d < / d 1 p 1 : U U I D > < d 1 p 1 : _ p r o p e r t i e s   z : I d = " i 1 2 0 4 2 "   i : t y p e = " d 1 p 1 : M D M P r o p e r t i e s " > < d 1 p 1 : P a r e n t   z : R e f = " i 1 2 0 4 1 " / > < d 1 p 1 : U U I D > 0 b 2 3 4 d 4 7 - 0 e 3 f - 4 d 2 9 - 9 5 6 6 - 7 2 0 6 f 5 9 d a c 3 d < / d 1 p 1 : U U I D > < d 1 p 1 : _ e l e m e n t s > < d 2 : a n y T y p e   z : I d = " i 1 2 0 4 3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2 0 4 1 " / > < d 1 p 1 : U U I D > 3 2 b 2 9 0 1 e - f 4 4 a - 4 9 1 5 - 9 9 8 b - 7 d b e 2 1 a 2 6 a 8 c < / d 1 p 1 : U U I D > < d 1 p 1 : C o n t a i n e r   z : R e f = " i 1 2 0 4 2 " / > < d 1 p 1 : V a l u e   i : t y p e = " d 1 : s t r i n g " > ' T 3 5 ' ! 1 : 4 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4 4 " > < d 1 p 1 : U U I D > 1 c c d 5 1 a 4 - e 9 7 b - 4 4 d b - a 2 d 5 - 0 b d 9 f 6 0 4 b 6 3 e < / d 1 p 1 : U U I D > < d 1 p 1 : _ e l e m e n t s > < d 2 : a n y T y p e   z : R e f = " i 1 2 0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0 4 5 "   i : t y p e = " d 1 p 1 : L a b e l " > < d 1 p 1 : P a r e n t   z : R e f = " i 1 2 0 4 1 " / > < d 1 p 1 : U U I D > 1 a d a 5 f f 5 - 2 a 0 d - 4 8 a d - 9 9 e d - b f 5 c 3 d 8 3 8 2 6 0 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 Q 1 8 _ I 6   A p r � s   l a   f i n   d e   v o t r e   C I F ,   v o t r e   s i t u a t i o n   a - t - e l l e   c h a n g �   s u r   c h a c u n   d e s   a s p e c t s   s u i v a n t s   ?   -   B a s e   d � c l a r a n t   u n   c h a n g e m e n t   -   V o s   r e s p o n s a b i l i t � s   ( a u t o n o m i e ,   d i v e r s i t �   d e s   m i s s i o n s ,   e n c a d r e m e n t ,   e t c . ) 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0 4 6 "   i : t y p e = " d 1 p 1 : E l e m e n t s " > < d 1 p 1 : P a r e n t   z : R e f = " i 1 2 0 4 1 " / > < d 1 p 1 : U U I D > 1 d a 0 3 a 4 8 - c 7 d 2 - 4 1 d 7 - a 1 1 f - c 0 0 e b d d 0 a 5 1 3 < / d 1 p 1 : U U I D > < d 1 p 1 : _ e l e m e n t s > < d 2 : a n y T y p e   z : I d = " i 1 2 0 4 7 "   i : t y p e = " d 1 p 1 : E l e m e n t " > < d 1 p 1 : N a m e > B A S E < / d 1 p 1 : N a m e > < d 1 p 1 : O b j e c t T y p e > E l e m e n t < / d 1 p 1 : O b j e c t T y p e > < d 1 p 1 : P a r e n t   z : R e f = " i 1 2 0 4 1 " / > < d 1 p 1 : U U I D > 2 5 c b 3 a b 1 - 6 e 7 5 - 4 1 7 9 - a 1 7 6 - 2 4 1 7 a 8 5 7 9 8 3 5 < / d 1 p 1 : U U I D > < d 1 p 1 : _ p r o p e r t i e s   z : I d = " i 1 2 0 4 8 "   i : t y p e = " d 1 p 1 : M D M P r o p e r t i e s " > < d 1 p 1 : P a r e n t   z : R e f = " i 1 2 0 4 7 " / > < d 1 p 1 : U U I D > f 0 7 a 9 4 c b - 0 1 9 9 - 4 4 7 f - b 4 4 f - b c 5 3 7 8 f c 6 0 9 3 < / d 1 p 1 : U U I D > < d 1 p 1 : _ e l e m e n t s > < d 2 : a n y T y p e   z : I d = " i 1 2 0 4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2 0 4 7 " / > < d 1 p 1 : U U I D > 5 5 9 d 5 1 c a - 8 9 9 1 - 4 4 c 2 - 8 a 0 c - c 8 3 b 9 8 4 2 3 3 8 b < / d 1 p 1 : U U I D > < d 1 p 1 : C o n t a i n e r   z : R e f = " i 1 2 0 4 8 " / > < d 1 p 1 : V a l u e   i : t y p e = " d 1 : s t r i n g " > ' T 3 5 ' ! B : B 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5 0 " > < d 1 p 1 : U U I D > a 2 9 9 7 f c 3 - 5 c f f - 4 2 d 9 - 8 e 4 8 - 5 0 8 0 5 f 1 5 2 d 6 7 < / d 1 p 1 : U U I D > < d 1 p 1 : _ e l e m e n t s > < d 2 : a n y T y p e   z : R e f = " i 1 2 0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4 6 " / > < d 1 p 1 : _ l a b e l s > < d 2 : K e y V a l u e O f s t r i n g a n y T y p e > < d 2 : K e y > L a b e l < / d 2 : K e y > < d 2 : V a l u e   z : I d = " i 1 2 0 5 1 "   i : t y p e = " d 1 p 1 : L a b e l " > < d 1 p 1 : P a r e n t   z : R e f = " i 1 2 0 4 7 " / > < d 1 p 1 : U U I D > 3 c 7 1 d 2 4 5 - d 5 1 d - 4 5 5 d - 8 e 9 1 - 7 a a a 6 8 0 e e 5 8 1 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0 5 2 "   i : t y p e = " d 1 p 1 : E l e m e n t " > < d 1 p 1 : N a m e > S T & a m p ; 3 2 ; C h a n g e m e n t < / d 1 p 1 : N a m e > < d 1 p 1 : O b j e c t T y p e > E l e m e n t < / d 1 p 1 : O b j e c t T y p e > < d 1 p 1 : P a r e n t   z : R e f = " i 1 2 0 4 1 " / > < d 1 p 1 : U U I D > 6 e d f d d 2 e - 0 b 6 5 - 4 5 3 0 - 8 0 1 4 - c 4 4 c d 9 7 b b 9 e e < / d 1 p 1 : U U I D > < d 1 p 1 : _ p r o p e r t i e s   z : I d = " i 1 2 0 5 3 "   i : t y p e = " d 1 p 1 : M D M P r o p e r t i e s " > < d 1 p 1 : P a r e n t   z : R e f = " i 1 2 0 5 2 " / > < d 1 p 1 : U U I D > c 7 e a 3 2 b 4 - 9 4 4 0 - 4 5 7 0 - b d 6 3 - b 4 7 0 b 9 c c 6 3 8 1 < / d 1 p 1 : U U I D > < d 1 p 1 : _ e l e m e n t s > < d 2 : a n y T y p e   z : I d = " i 1 2 0 5 4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2 0 5 2 " / > < d 1 p 1 : U U I D > 3 1 9 9 8 f 6 4 - b 4 1 f - 4 f b d - b b 2 7 - 5 4 e 0 2 5 d b 3 5 d 2 < / d 1 p 1 : U U I D > < d 1 p 1 : C o n t a i n e r   z : R e f = " i 1 2 0 5 3 " / > < d 1 p 1 : V a l u e   i : t y p e = " d 1 : s t r i n g " > ' T 3 5 ' ! C : C 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5 5 " > < d 1 p 1 : U U I D > 6 1 3 9 e 8 1 6 - f e 4 d - 4 0 7 2 - 8 2 5 7 - 9 b 2 0 5 f a 2 c e f c < / d 1 p 1 : U U I D > < d 1 p 1 : _ e l e m e n t s > < d 2 : a n y T y p e   z : R e f = " i 1 2 0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4 6 " / > < d 1 p 1 : _ l a b e l s > < d 2 : K e y V a l u e O f s t r i n g a n y T y p e > < d 2 : K e y > L a b e l < / d 2 : K e y > < d 2 : V a l u e   z : I d = " i 1 2 0 5 6 "   i : t y p e = " d 1 p 1 : L a b e l " > < d 1 p 1 : P a r e n t   z : R e f = " i 1 2 0 5 2 " / > < d 1 p 1 : U U I D > 8 8 c 9 e 6 b d - c e 7 a - 4 e a c - 9 8 4 3 - 5 9 d 7 5 0 9 6 2 5 b 4 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0 5 7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2 0 4 1 " / > < d 1 p 1 : U U I D > e b d d d d e c - 4 b 1 0 - 4 d 2 4 - a 2 4 b - f a 3 f c e 9 6 8 4 c 4 < / d 1 p 1 : U U I D > < d 1 p 1 : _ p r o p e r t i e s   z : I d = " i 1 2 0 5 8 "   i : t y p e = " d 1 p 1 : M D M P r o p e r t i e s " > < d 1 p 1 : P a r e n t   z : R e f = " i 1 2 0 5 7 " / > < d 1 p 1 : U U I D > 2 4 9 3 f 6 c 9 - d 0 6 f - 4 b 1 f - b 6 5 7 - 3 f 9 4 1 4 a 6 d e 9 e < / d 1 p 1 : U U I D > < d 1 p 1 : _ e l e m e n t s > < d 2 : a n y T y p e   z : I d = " i 1 2 0 5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2 0 5 7 " / > < d 1 p 1 : U U I D > b 4 b 0 3 4 2 c - a 9 8 7 - 4 1 4 5 - a f 2 8 - 3 8 e e 5 3 0 0 1 1 e 6 < / d 1 p 1 : U U I D > < d 1 p 1 : C o n t a i n e r   z : R e f = " i 1 2 0 5 8 " / > < d 1 p 1 : V a l u e   i : t y p e = " d 1 : s t r i n g " > ' T 3 5 ' ! D : D 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6 0 " > < d 1 p 1 : U U I D > c 4 2 c a 5 d f - 3 9 6 b - 4 f 0 2 - 9 f a f - 8 f 6 b 8 0 9 b 6 6 6 a < / d 1 p 1 : U U I D > < d 1 p 1 : _ e l e m e n t s > < d 2 : a n y T y p e   z : R e f = " i 1 2 0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4 6 " / > < d 1 p 1 : _ l a b e l s > < d 2 : K e y V a l u e O f s t r i n g a n y T y p e > < d 2 : K e y > L a b e l < / d 2 : K e y > < d 2 : V a l u e   z : I d = " i 1 2 0 6 1 "   i : t y p e = " d 1 p 1 : L a b e l " > < d 1 p 1 : P a r e n t   z : R e f = " i 1 2 0 5 7 " / > < d 1 p 1 : U U I D > 5 4 b b c 5 4 7 - 0 a c d - 4 a 6 2 - b 0 3 d - 3 a 7 9 a 5 4 8 3 c f c 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0 6 2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2 0 4 1 " / > < d 1 p 1 : U U I D > 9 3 1 5 e 8 b b - 1 7 9 0 - 4 e e e - 9 6 2 7 - f 0 d a 0 2 3 1 9 3 7 3 < / d 1 p 1 : U U I D > < d 1 p 1 : _ p r o p e r t i e s   z : I d = " i 1 2 0 6 3 "   i : t y p e = " d 1 p 1 : M D M P r o p e r t i e s " > < d 1 p 1 : P a r e n t   z : R e f = " i 1 2 0 6 2 " / > < d 1 p 1 : U U I D > b 3 0 a e f a 9 - 8 1 9 3 - 4 5 8 3 - 9 0 d 9 - c b b 0 a 1 1 e d e 1 f < / d 1 p 1 : U U I D > < d 1 p 1 : _ e l e m e n t s > < d 2 : a n y T y p e   z : I d = " i 1 2 0 6 4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2 0 6 2 " / > < d 1 p 1 : U U I D > 1 9 d 3 b 0 2 3 - 5 a 2 a - 4 b 7 d - 9 7 5 b - c b b 3 2 9 a a f d 0 4 < / d 1 p 1 : U U I D > < d 1 p 1 : C o n t a i n e r   z : R e f = " i 1 2 0 6 3 " / > < d 1 p 1 : V a l u e   i : t y p e = " d 1 : s t r i n g " > ' T 3 5 ' ! E : E 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6 5 " > < d 1 p 1 : U U I D > b b 1 a 1 a 0 8 - d a f 0 - 4 f b 8 - b 9 4 e - 1 d 8 5 9 6 b 6 0 3 1 7 < / d 1 p 1 : U U I D > < d 1 p 1 : _ e l e m e n t s > < d 2 : a n y T y p e   z : R e f = " i 1 2 0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4 6 " / > < d 1 p 1 : _ l a b e l s > < d 2 : K e y V a l u e O f s t r i n g a n y T y p e > < d 2 : K e y > L a b e l < / d 2 : K e y > < d 2 : V a l u e   z : I d = " i 1 2 0 6 6 "   i : t y p e = " d 1 p 1 : L a b e l " > < d 1 p 1 : P a r e n t   z : R e f = " i 1 2 0 6 2 " / > < d 1 p 1 : U U I D > b 6 f 3 0 3 e 5 - f 5 8 d - 4 5 1 c - b d d b - 2 f 0 e c 5 6 8 5 6 1 e 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0 6 7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2 0 4 1 " / > < d 1 p 1 : U U I D > 0 a e 9 4 6 3 7 - 1 f 1 3 - 4 e 8 c - a 6 9 2 - 8 f 7 d f 0 e b 5 e 9 c < / d 1 p 1 : U U I D > < d 1 p 1 : _ p r o p e r t i e s   z : I d = " i 1 2 0 6 8 "   i : t y p e = " d 1 p 1 : M D M P r o p e r t i e s " > < d 1 p 1 : P a r e n t   z : R e f = " i 1 2 0 6 7 " / > < d 1 p 1 : U U I D > 9 9 2 f 7 2 2 9 - e 6 4 9 - 4 9 4 d - 8 f 2 7 - 5 2 e e 7 4 4 3 c 2 d c < / d 1 p 1 : U U I D > < d 1 p 1 : _ e l e m e n t s > < d 2 : a n y T y p e   z : I d = " i 1 2 0 6 9 "   i : t y p e = " d 1 p 1 : M D M P r o p e r t y " > < d 1 p 1 : N a m e > _ & a m p ; 3 9 ; & a m p ; 9 1 ; T r i s & a m p ; 3 2 ; & a m p ; 2 2 4 ; & a m p ; 3 2 ; j o u r & a m p ; 3 2 ; c o m p l e t & a m p ; 3 2 ; 2 & a m p ; 4 6 ; x l s & a m p ; 9 3 ; T 3 5 & a m p ; 3 9 ; < / d 1 p 1 : N a m e > < d 1 p 1 : P a r e n t   z : R e f = " i 1 2 0 6 7 " / > < d 1 p 1 : U U I D > e 5 4 1 d 9 c f - b 9 5 6 - 4 0 0 0 - a f 2 1 - a 0 b 2 e c d 1 9 1 b 9 < / d 1 p 1 : U U I D > < d 1 p 1 : C o n t a i n e r   z : R e f = " i 1 2 0 6 8 " / > < d 1 p 1 : V a l u e   i : t y p e = " d 1 : s t r i n g " > ' T 3 5 ' ! F : F 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7 0 " > < d 1 p 1 : U U I D > 1 e 7 a 6 b e 0 - d 2 c d - 4 d d 1 - a 9 d d - e a e e 2 a 2 c 5 5 b 4 < / d 1 p 1 : U U I D > < d 1 p 1 : _ e l e m e n t s > < d 2 : a n y T y p e   z : R e f = " i 1 2 0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4 6 " / > < d 1 p 1 : _ l a b e l s > < d 2 : K e y V a l u e O f s t r i n g a n y T y p e > < d 2 : K e y > L a b e l < / d 2 : K e y > < d 2 : V a l u e   z : I d = " i 1 2 0 7 1 "   i : t y p e = " d 1 p 1 : L a b e l " > < d 1 p 1 : P a r e n t   z : R e f = " i 1 2 0 6 7 " / > < d 1 p 1 : U U I D > e 3 4 3 b 3 b a - 7 5 f 5 - 4 4 a 3 - a b c 1 - 0 d 5 0 b 8 1 7 2 d b 6 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7 2 " > < d 1 p 1 : U U I D > 2 d 8 c 4 4 a 2 - 0 9 b a - 4 5 3 5 - 9 6 b 2 - e 9 3 d 1 6 5 8 1 c 7 2 < / d 1 p 1 : U U I D > < d 1 p 1 : _ e l e m e n t s > < d 2 : a n y T y p e   z : R e f = " i 1 2 0 4 7 " / > < d 2 : a n y T y p e   z : R e f = " i 1 2 0 5 2 " / > < d 2 : a n y T y p e   z : R e f = " i 1 2 0 5 7 " / > < d 2 : a n y T y p e   z : R e f = " i 1 2 0 6 2 " / > < d 2 : a n y T y p e   z : R e f = " i 1 2 0 6 7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0 7 3 "   i : t y p e = " d 1 p 1 : V a r i a b l e " > < d 1 p 1 : N a m e > Q 1 8 _ I 7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r & a m p ; 2 3 3 ; m u n & a m p ; 2 3 3 ; r a t i o n < / d 1 p 1 : N a m e > < d 1 p 1 : O b j e c t T y p e > V a r i a b l e < / d 1 p 1 : O b j e c t T y p e > < d 1 p 1 : P a r e n t   z : R e f = " i 9 5 " / > < d 1 p 1 : U U I D > 1 c 9 f 1 8 1 f - f 0 8 b - 4 1 e d - b 3 9 a - 7 f b 2 9 9 9 0 6 3 b c < / d 1 p 1 : U U I D > < d 1 p 1 : _ p r o p e r t i e s   z : I d = " i 1 2 0 7 4 "   i : t y p e = " d 1 p 1 : M D M P r o p e r t i e s " > < d 1 p 1 : P a r e n t   z : R e f = " i 1 2 0 7 3 " / > < d 1 p 1 : U U I D > 7 8 6 6 5 9 7 3 - b e c 1 - 4 b f 2 - b 5 7 2 - 2 3 4 c 0 9 3 e 1 c b 3 < / d 1 p 1 : U U I D > < d 1 p 1 : _ e l e m e n t s > < d 2 : a n y T y p e   z : I d = " i 1 2 0 7 5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2 0 7 3 " / > < d 1 p 1 : U U I D > 6 2 c d c 2 1 0 - b 2 c d - 4 4 d 5 - a f 1 e - f 9 6 6 0 e 2 7 9 8 1 3 < / d 1 p 1 : U U I D > < d 1 p 1 : C o n t a i n e r   z : R e f = " i 1 2 0 7 4 " / > < d 1 p 1 : V a l u e   i : t y p e = " d 1 : s t r i n g " > ' T 3 6 ' ! 1 : 4 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7 6 " > < d 1 p 1 : U U I D > 3 4 0 c 5 2 9 9 - 2 9 a 5 - 4 5 b 6 - 9 f e 7 - 8 b d 9 3 3 1 2 9 3 7 2 < / d 1 p 1 : U U I D > < d 1 p 1 : _ e l e m e n t s > < d 2 : a n y T y p e   z : R e f = " i 1 2 0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0 7 7 "   i : t y p e = " d 1 p 1 : L a b e l " > < d 1 p 1 : P a r e n t   z : R e f = " i 1 2 0 7 3 " / > < d 1 p 1 : U U I D > 8 1 a 4 a 5 e 6 - c e 4 1 - 4 1 b 0 - b 4 7 1 - e 7 f 8 f f 9 8 5 6 1 0 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 Q 1 8 _ I 7   A p r � s   l a   f i n   d e   v o t r e   C I F ,   v o t r e   s i t u a t i o n   a - t - e l l e   c h a n g �   s u r   c h a c u n   d e s   a s p e c t s   s u i v a n t s   ?   -   B a s e   d � c l a r a n t   u n   c h a n g e m e n t   -   V o t r e   r � m u n � r a t i o n 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0 7 8 "   i : t y p e = " d 1 p 1 : E l e m e n t s " > < d 1 p 1 : P a r e n t   z : R e f = " i 1 2 0 7 3 " / > < d 1 p 1 : U U I D > 1 4 c 1 6 4 e d - 0 a 3 8 - 4 b 3 2 - 9 f 5 e - a a 3 9 1 1 6 8 d 8 f 8 < / d 1 p 1 : U U I D > < d 1 p 1 : _ e l e m e n t s > < d 2 : a n y T y p e   z : I d = " i 1 2 0 7 9 "   i : t y p e = " d 1 p 1 : E l e m e n t " > < d 1 p 1 : N a m e > B A S E < / d 1 p 1 : N a m e > < d 1 p 1 : O b j e c t T y p e > E l e m e n t < / d 1 p 1 : O b j e c t T y p e > < d 1 p 1 : P a r e n t   z : R e f = " i 1 2 0 7 3 " / > < d 1 p 1 : U U I D > 9 4 f 9 9 f c 5 - 7 d 3 d - 4 e a 7 - a 4 e f - c d 5 7 0 a 1 9 f c 6 d < / d 1 p 1 : U U I D > < d 1 p 1 : _ p r o p e r t i e s   z : I d = " i 1 2 0 8 0 "   i : t y p e = " d 1 p 1 : M D M P r o p e r t i e s " > < d 1 p 1 : P a r e n t   z : R e f = " i 1 2 0 7 9 " / > < d 1 p 1 : U U I D > b a 4 f 6 7 0 7 - 6 b a 5 - 4 b 6 6 - a 9 0 0 - a a 5 0 5 d 7 8 f d 1 c < / d 1 p 1 : U U I D > < d 1 p 1 : _ e l e m e n t s > < d 2 : a n y T y p e   z : I d = " i 1 2 0 8 1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2 0 7 9 " / > < d 1 p 1 : U U I D > a 2 a b e 1 8 2 - e a 3 0 - 4 6 b 4 - 8 8 f 4 - e 8 2 8 b d b 1 b f c 9 < / d 1 p 1 : U U I D > < d 1 p 1 : C o n t a i n e r   z : R e f = " i 1 2 0 8 0 " / > < d 1 p 1 : V a l u e   i : t y p e = " d 1 : s t r i n g " > ' T 3 6 ' ! B : B 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8 2 " > < d 1 p 1 : U U I D > f 3 a e 8 2 c 9 - 7 d 7 f - 4 1 c f - 8 7 9 6 - c 4 8 4 b 5 8 0 f 5 4 2 < / d 1 p 1 : U U I D > < d 1 p 1 : _ e l e m e n t s > < d 2 : a n y T y p e   z : R e f = " i 1 2 0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7 8 " / > < d 1 p 1 : _ l a b e l s > < d 2 : K e y V a l u e O f s t r i n g a n y T y p e > < d 2 : K e y > L a b e l < / d 2 : K e y > < d 2 : V a l u e   z : I d = " i 1 2 0 8 3 "   i : t y p e = " d 1 p 1 : L a b e l " > < d 1 p 1 : P a r e n t   z : R e f = " i 1 2 0 7 9 " / > < d 1 p 1 : U U I D > 9 a 7 3 7 4 7 4 - 3 8 8 9 - 4 1 4 a - b 2 a 6 - 9 1 8 6 5 1 5 7 1 d b d 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0 8 4 "   i : t y p e = " d 1 p 1 : E l e m e n t " > < d 1 p 1 : N a m e > S T & a m p ; 3 2 ; C h a n g e m e n t < / d 1 p 1 : N a m e > < d 1 p 1 : O b j e c t T y p e > E l e m e n t < / d 1 p 1 : O b j e c t T y p e > < d 1 p 1 : P a r e n t   z : R e f = " i 1 2 0 7 3 " / > < d 1 p 1 : U U I D > 0 c c b 1 c f 3 - 1 d 7 8 - 4 5 4 9 - b 1 b 7 - 9 8 8 b 1 c 2 f d 1 8 8 < / d 1 p 1 : U U I D > < d 1 p 1 : _ p r o p e r t i e s   z : I d = " i 1 2 0 8 5 "   i : t y p e = " d 1 p 1 : M D M P r o p e r t i e s " > < d 1 p 1 : P a r e n t   z : R e f = " i 1 2 0 8 4 " / > < d 1 p 1 : U U I D > 7 5 d 4 1 6 8 b - f f 3 c - 4 5 6 f - 9 0 9 3 - 1 f d 5 8 0 e 8 0 a b 3 < / d 1 p 1 : U U I D > < d 1 p 1 : _ e l e m e n t s > < d 2 : a n y T y p e   z : I d = " i 1 2 0 8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2 0 8 4 " / > < d 1 p 1 : U U I D > 2 4 f 3 5 8 d 2 - 2 6 6 6 - 4 5 c a - 9 8 6 1 - 0 9 8 b 4 a e d 8 c 1 8 < / d 1 p 1 : U U I D > < d 1 p 1 : C o n t a i n e r   z : R e f = " i 1 2 0 8 5 " / > < d 1 p 1 : V a l u e   i : t y p e = " d 1 : s t r i n g " > ' T 3 6 ' ! C : C 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8 7 " > < d 1 p 1 : U U I D > f 3 8 4 8 a 9 9 - 6 4 b 3 - 4 1 3 c - 8 2 3 8 - 1 a 7 1 a d 2 6 5 9 a b < / d 1 p 1 : U U I D > < d 1 p 1 : _ e l e m e n t s > < d 2 : a n y T y p e   z : R e f = " i 1 2 0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7 8 " / > < d 1 p 1 : _ l a b e l s > < d 2 : K e y V a l u e O f s t r i n g a n y T y p e > < d 2 : K e y > L a b e l < / d 2 : K e y > < d 2 : V a l u e   z : I d = " i 1 2 0 8 8 "   i : t y p e = " d 1 p 1 : L a b e l " > < d 1 p 1 : P a r e n t   z : R e f = " i 1 2 0 8 4 " / > < d 1 p 1 : U U I D > a 0 1 e c 9 1 1 - 8 4 d 0 - 4 4 d e - 8 b e 0 - a d f 1 8 e 1 1 b 6 a 7 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0 8 9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2 0 7 3 " / > < d 1 p 1 : U U I D > 2 5 9 1 b f 1 f - d 1 a b - 4 6 b a - 9 e c 6 - b 1 a 4 1 8 2 2 c 6 4 5 < / d 1 p 1 : U U I D > < d 1 p 1 : _ p r o p e r t i e s   z : I d = " i 1 2 0 9 0 "   i : t y p e = " d 1 p 1 : M D M P r o p e r t i e s " > < d 1 p 1 : P a r e n t   z : R e f = " i 1 2 0 8 9 " / > < d 1 p 1 : U U I D > c e d 9 f 2 d 5 - 8 9 c c - 4 5 b 8 - b 7 1 b - a 9 b a a 8 4 c 5 b 7 e < / d 1 p 1 : U U I D > < d 1 p 1 : _ e l e m e n t s > < d 2 : a n y T y p e   z : I d = " i 1 2 0 9 1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2 0 8 9 " / > < d 1 p 1 : U U I D > 4 7 b 2 8 7 6 5 - d 4 a b - 4 5 9 4 - 8 a 0 b - 1 a 5 6 6 f 3 2 c 1 4 8 < / d 1 p 1 : U U I D > < d 1 p 1 : C o n t a i n e r   z : R e f = " i 1 2 0 9 0 " / > < d 1 p 1 : V a l u e   i : t y p e = " d 1 : s t r i n g " > ' T 3 6 ' ! D : D 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9 2 " > < d 1 p 1 : U U I D > 7 3 f 5 6 b 1 4 - d d 3 6 - 4 6 c 0 - 9 5 5 1 - c 2 4 5 3 9 f 4 3 9 6 6 < / d 1 p 1 : U U I D > < d 1 p 1 : _ e l e m e n t s > < d 2 : a n y T y p e   z : R e f = " i 1 2 0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7 8 " / > < d 1 p 1 : _ l a b e l s > < d 2 : K e y V a l u e O f s t r i n g a n y T y p e > < d 2 : K e y > L a b e l < / d 2 : K e y > < d 2 : V a l u e   z : I d = " i 1 2 0 9 3 "   i : t y p e = " d 1 p 1 : L a b e l " > < d 1 p 1 : P a r e n t   z : R e f = " i 1 2 0 8 9 " / > < d 1 p 1 : U U I D > b 7 0 5 e f 1 e - a 3 5 3 - 4 7 e 5 - 9 a 3 e - a 2 a a 1 b 4 5 5 d 6 9 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0 9 4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2 0 7 3 " / > < d 1 p 1 : U U I D > 5 8 0 f 4 6 c 7 - 5 f b 8 - 4 5 6 f - b 7 9 b - c b 4 7 f 7 8 a 3 4 8 5 < / d 1 p 1 : U U I D > < d 1 p 1 : _ p r o p e r t i e s   z : I d = " i 1 2 0 9 5 "   i : t y p e = " d 1 p 1 : M D M P r o p e r t i e s " > < d 1 p 1 : P a r e n t   z : R e f = " i 1 2 0 9 4 " / > < d 1 p 1 : U U I D > 8 0 1 5 a 9 e d - 9 4 8 4 - 4 9 6 2 - 8 a d a - 6 d 4 8 2 c 1 1 f 5 e c < / d 1 p 1 : U U I D > < d 1 p 1 : _ e l e m e n t s > < d 2 : a n y T y p e   z : I d = " i 1 2 0 9 6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2 0 9 4 " / > < d 1 p 1 : U U I D > 9 4 d a 4 5 2 5 - f 3 b b - 4 5 4 0 - 8 a f 8 - 3 6 c 1 d e e b 4 2 2 d < / d 1 p 1 : U U I D > < d 1 p 1 : C o n t a i n e r   z : R e f = " i 1 2 0 9 5 " / > < d 1 p 1 : V a l u e   i : t y p e = " d 1 : s t r i n g " > ' T 3 6 ' ! E : E 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0 9 7 " > < d 1 p 1 : U U I D > 0 5 7 4 4 6 e 8 - e f c f - 4 5 e 0 - b 2 5 c - 5 8 0 a 0 e c 6 9 8 c 5 < / d 1 p 1 : U U I D > < d 1 p 1 : _ e l e m e n t s > < d 2 : a n y T y p e   z : R e f = " i 1 2 0 9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7 8 " / > < d 1 p 1 : _ l a b e l s > < d 2 : K e y V a l u e O f s t r i n g a n y T y p e > < d 2 : K e y > L a b e l < / d 2 : K e y > < d 2 : V a l u e   z : I d = " i 1 2 0 9 8 "   i : t y p e = " d 1 p 1 : L a b e l " > < d 1 p 1 : P a r e n t   z : R e f = " i 1 2 0 9 4 " / > < d 1 p 1 : U U I D > 1 d 9 e f 2 7 b - 4 b f b - 4 5 2 4 - 9 1 c b - 5 8 9 6 5 6 d 2 d f 2 f 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0 9 9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2 0 7 3 " / > < d 1 p 1 : U U I D > 5 c 8 5 3 d 0 5 - 0 5 2 3 - 4 e a 2 - b 9 7 7 - 8 a 8 4 c 7 9 0 a 3 c 0 < / d 1 p 1 : U U I D > < d 1 p 1 : _ p r o p e r t i e s   z : I d = " i 1 2 1 0 0 "   i : t y p e = " d 1 p 1 : M D M P r o p e r t i e s " > < d 1 p 1 : P a r e n t   z : R e f = " i 1 2 0 9 9 " / > < d 1 p 1 : U U I D > 5 a 3 e 3 2 2 1 - 3 c 6 3 - 4 c 7 f - 8 3 7 3 - 2 1 6 e 7 9 b 2 1 1 9 e < / d 1 p 1 : U U I D > < d 1 p 1 : _ e l e m e n t s > < d 2 : a n y T y p e   z : I d = " i 1 2 1 0 1 "   i : t y p e = " d 1 p 1 : M D M P r o p e r t y " > < d 1 p 1 : N a m e > _ & a m p ; 3 9 ; & a m p ; 9 1 ; T r i s & a m p ; 3 2 ; & a m p ; 2 2 4 ; & a m p ; 3 2 ; j o u r & a m p ; 3 2 ; c o m p l e t & a m p ; 3 2 ; 2 & a m p ; 4 6 ; x l s & a m p ; 9 3 ; T 3 6 & a m p ; 3 9 ; < / d 1 p 1 : N a m e > < d 1 p 1 : P a r e n t   z : R e f = " i 1 2 0 9 9 " / > < d 1 p 1 : U U I D > 8 c a e e 5 6 1 - 2 7 2 1 - 4 b f 9 - b 4 8 3 - 4 a 8 7 0 7 4 9 8 1 1 8 < / d 1 p 1 : U U I D > < d 1 p 1 : C o n t a i n e r   z : R e f = " i 1 2 1 0 0 " / > < d 1 p 1 : V a l u e   i : t y p e = " d 1 : s t r i n g " > ' T 3 6 ' ! F : F 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0 2 " > < d 1 p 1 : U U I D > 4 8 2 2 d c b 1 - e 7 5 2 - 4 2 e 1 - 9 9 4 7 - 7 9 2 a 3 1 c 8 8 b 0 b < / d 1 p 1 : U U I D > < d 1 p 1 : _ e l e m e n t s > < d 2 : a n y T y p e   z : R e f = " i 1 2 1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0 7 8 " / > < d 1 p 1 : _ l a b e l s > < d 2 : K e y V a l u e O f s t r i n g a n y T y p e > < d 2 : K e y > L a b e l < / d 2 : K e y > < d 2 : V a l u e   z : I d = " i 1 2 1 0 3 "   i : t y p e = " d 1 p 1 : L a b e l " > < d 1 p 1 : P a r e n t   z : R e f = " i 1 2 0 9 9 " / > < d 1 p 1 : U U I D > b 7 4 d c 2 1 0 - 2 3 e 8 - 4 0 1 e - 8 d 3 c - d c 8 a 7 c 5 7 1 0 e 4 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0 4 " > < d 1 p 1 : U U I D > 6 5 7 b d 5 a 8 - f 5 f 4 - 4 9 a c - 8 8 a 0 - f d a c 0 8 8 2 4 d e 6 < / d 1 p 1 : U U I D > < d 1 p 1 : _ e l e m e n t s > < d 2 : a n y T y p e   z : R e f = " i 1 2 0 7 9 " / > < d 2 : a n y T y p e   z : R e f = " i 1 2 0 8 4 " / > < d 2 : a n y T y p e   z : R e f = " i 1 2 0 8 9 " / > < d 2 : a n y T y p e   z : R e f = " i 1 2 0 9 4 " / > < d 2 : a n y T y p e   z : R e f = " i 1 2 0 9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1 0 5 "   i : t y p e = " d 1 p 1 : V a r i a b l e " > < d 1 p 1 : N a m e > Q 1 8 _ I 8 & a m p ; 3 2 ; A p r & a m p ; 2 3 2 ; s & a m p ; 3 2 ; l a & a m p ; 3 2 ; f i n & a m p ; 3 2 ; d e & a m p ; 3 2 ; v o t r e & a m p ; 3 2 ; C I F & a m p ; 4 4 ; & a m p ; 3 2 ; v o t r e & a m p ; 3 2 ; s i t u a t i o n & a m p ; 3 2 ; a & a m p ; 4 5 ; t & a m p ; 4 5 ; e l l e & a m p ; 3 2 ; c h a n g & a m p ; 2 3 3 ; & a m p ; 3 2 ; s u r & a m p ; 3 2 ; c h a c u n & a m p ; 3 2 ; d e s & a m p ; 3 2 ; a s p e c t s & a m p ; 3 2 ; s u i v a n t s & a m p ; 3 2 ; & a m p ; 6 3 ; & a m p ; 3 2 ; & a m p ; 4 5 ; & a m p ; 3 2 ; B a s e & a m p ; 3 2 ; d & a m p ; 2 3 3 ; c l a r a n t & a m p ; 3 2 ; u n & a m p ; 3 2 ; c h a n g e m e n t & a m p ; 3 2 ; & a m p ; 4 5 ; & a m p ; 3 2 ; V o t r e & a m p ; 3 2 ; t e m p s & a m p ; 3 2 ; d e & a m p ; 3 2 ; t r a v a i l & a m p ; 3 2 ; & a m p ; 4 0 ; t e m p s & a m p ; 3 2 ; c o m p l e t & a m p ; 3 2 ; o u & a m p ; 3 2 ; t e m p s & a m p ; 3 2 ; p a r t i e l & a m p ; 4 1 ; < / d 1 p 1 : N a m e > < d 1 p 1 : O b j e c t T y p e > V a r i a b l e < / d 1 p 1 : O b j e c t T y p e > < d 1 p 1 : P a r e n t   z : R e f = " i 9 5 " / > < d 1 p 1 : U U I D > 3 9 f a 3 f f e - 3 8 8 d - 4 3 a 4 - 9 0 3 5 - 8 9 d 6 f 4 b 8 e 7 7 4 < / d 1 p 1 : U U I D > < d 1 p 1 : _ p r o p e r t i e s   z : I d = " i 1 2 1 0 6 "   i : t y p e = " d 1 p 1 : M D M P r o p e r t i e s " > < d 1 p 1 : P a r e n t   z : R e f = " i 1 2 1 0 5 " / > < d 1 p 1 : U U I D > 6 9 8 a 1 f 9 5 - 8 0 7 e - 4 b 2 9 - 9 2 7 a - b 2 2 3 2 5 b 4 f 8 e 4 < / d 1 p 1 : U U I D > < d 1 p 1 : _ e l e m e n t s > < d 2 : a n y T y p e   z : I d = " i 1 2 1 0 7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2 1 0 5 " / > < d 1 p 1 : U U I D > 4 4 d 7 f 5 a c - a a 6 d - 4 e 0 e - 8 3 d 4 - f 8 1 f 5 b c e 4 f 8 8 < / d 1 p 1 : U U I D > < d 1 p 1 : C o n t a i n e r   z : R e f = " i 1 2 1 0 6 " / > < d 1 p 1 : V a l u e   i : t y p e = " d 1 : s t r i n g " > ' T 3 7 ' ! 1 : 4 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0 8 " > < d 1 p 1 : U U I D > f 8 c e 9 6 3 8 - e 3 3 5 - 4 1 c e - b b 5 c - 1 6 3 6 7 9 7 4 f 2 b 9 < / d 1 p 1 : U U I D > < d 1 p 1 : _ e l e m e n t s > < d 2 : a n y T y p e   z : R e f = " i 1 2 1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1 0 9 "   i : t y p e = " d 1 p 1 : L a b e l " > < d 1 p 1 : P a r e n t   z : R e f = " i 1 2 1 0 5 " / > < d 1 p 1 : U U I D > c 1 6 c 4 5 9 2 - 6 3 7 6 - 4 1 6 8 - b e 0 9 - e 6 2 a c 7 a c 1 9 4 5 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 Q 1 8 _ I 8   A p r � s   l a   f i n   d e   v o t r e   C I F ,   v o t r e   s i t u a t i o n   a - t - e l l e   c h a n g �   s u r   c h a c u n   d e s   a s p e c t s   s u i v a n t s   ?   -   B a s e   d � c l a r a n t   u n   c h a n g e m e n t   -   V o t r e   t e m p s   d e   t r a v a i l   ( t e m p s   c o m p l e t   o u   t e m p s   p a r t i e l ) 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1 1 0 "   i : t y p e = " d 1 p 1 : E l e m e n t s " > < d 1 p 1 : P a r e n t   z : R e f = " i 1 2 1 0 5 " / > < d 1 p 1 : U U I D > c 5 0 7 d 3 1 c - 2 e 3 b - 4 2 9 5 - 9 3 a 1 - 2 7 b 7 c 3 b f 5 b 3 c < / d 1 p 1 : U U I D > < d 1 p 1 : _ e l e m e n t s > < d 2 : a n y T y p e   z : I d = " i 1 2 1 1 1 "   i : t y p e = " d 1 p 1 : E l e m e n t " > < d 1 p 1 : N a m e > B A S E < / d 1 p 1 : N a m e > < d 1 p 1 : O b j e c t T y p e > E l e m e n t < / d 1 p 1 : O b j e c t T y p e > < d 1 p 1 : P a r e n t   z : R e f = " i 1 2 1 0 5 " / > < d 1 p 1 : U U I D > 8 0 3 3 9 4 6 d - c 8 1 d - 4 e 6 0 - a 7 4 7 - d d 5 1 b 9 9 5 e e d 8 < / d 1 p 1 : U U I D > < d 1 p 1 : _ p r o p e r t i e s   z : I d = " i 1 2 1 1 2 "   i : t y p e = " d 1 p 1 : M D M P r o p e r t i e s " > < d 1 p 1 : P a r e n t   z : R e f = " i 1 2 1 1 1 " / > < d 1 p 1 : U U I D > f 9 2 8 3 7 1 c - 4 f a c - 4 7 5 a - 8 a 9 9 - 5 5 9 8 1 0 3 f 9 7 d 8 < / d 1 p 1 : U U I D > < d 1 p 1 : _ e l e m e n t s > < d 2 : a n y T y p e   z : I d = " i 1 2 1 1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2 1 1 1 " / > < d 1 p 1 : U U I D > 7 3 0 6 9 f 6 8 - 0 a 6 4 - 4 6 9 c - a f a 7 - e 0 b 0 0 e 8 f 3 4 6 4 < / d 1 p 1 : U U I D > < d 1 p 1 : C o n t a i n e r   z : R e f = " i 1 2 1 1 2 " / > < d 1 p 1 : V a l u e   i : t y p e = " d 1 : s t r i n g " > ' T 3 7 ' ! B : B 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1 4 " > < d 1 p 1 : U U I D > 8 5 1 0 1 2 3 2 - e 4 1 3 - 4 e d f - a e e 3 - 8 5 6 a 2 f b b 3 2 8 1 < / d 1 p 1 : U U I D > < d 1 p 1 : _ e l e m e n t s > < d 2 : a n y T y p e   z : R e f = " i 1 2 1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1 0 " / > < d 1 p 1 : _ l a b e l s > < d 2 : K e y V a l u e O f s t r i n g a n y T y p e > < d 2 : K e y > L a b e l < / d 2 : K e y > < d 2 : V a l u e   z : I d = " i 1 2 1 1 5 "   i : t y p e = " d 1 p 1 : L a b e l " > < d 1 p 1 : P a r e n t   z : R e f = " i 1 2 1 1 1 " / > < d 1 p 1 : U U I D > 2 f a 0 3 e 2 b - 1 4 7 5 - 4 7 2 6 - 8 8 f 0 - e 5 6 8 8 6 6 e 0 a e d 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1 1 6 "   i : t y p e = " d 1 p 1 : E l e m e n t " > < d 1 p 1 : N a m e > S T & a m p ; 3 2 ; C h a n g e m e n t < / d 1 p 1 : N a m e > < d 1 p 1 : O b j e c t T y p e > E l e m e n t < / d 1 p 1 : O b j e c t T y p e > < d 1 p 1 : P a r e n t   z : R e f = " i 1 2 1 0 5 " / > < d 1 p 1 : U U I D > a c 6 3 d 0 8 f - 4 6 2 3 - 4 c a 4 - a 5 6 0 - 5 0 6 0 8 4 c c b f 9 3 < / d 1 p 1 : U U I D > < d 1 p 1 : _ p r o p e r t i e s   z : I d = " i 1 2 1 1 7 "   i : t y p e = " d 1 p 1 : M D M P r o p e r t i e s " > < d 1 p 1 : P a r e n t   z : R e f = " i 1 2 1 1 6 " / > < d 1 p 1 : U U I D > b 6 a a f 4 b 3 - e 1 6 4 - 4 9 9 2 - 8 5 3 2 - c 3 e c 4 8 b 1 1 0 2 2 < / d 1 p 1 : U U I D > < d 1 p 1 : _ e l e m e n t s > < d 2 : a n y T y p e   z : I d = " i 1 2 1 1 8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2 1 1 6 " / > < d 1 p 1 : U U I D > 6 a f 3 5 1 8 5 - b 4 8 1 - 4 4 a 8 - 9 8 6 1 - 7 6 4 0 4 1 8 3 2 8 e b < / d 1 p 1 : U U I D > < d 1 p 1 : C o n t a i n e r   z : R e f = " i 1 2 1 1 7 " / > < d 1 p 1 : V a l u e   i : t y p e = " d 1 : s t r i n g " > ' T 3 7 ' ! C : C 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1 9 " > < d 1 p 1 : U U I D > f 3 2 a a 8 f b - 8 0 c 4 - 4 b f e - 9 d c c - c 9 b b 4 b 4 0 4 4 6 3 < / d 1 p 1 : U U I D > < d 1 p 1 : _ e l e m e n t s > < d 2 : a n y T y p e   z : R e f = " i 1 2 1 1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1 0 " / > < d 1 p 1 : _ l a b e l s > < d 2 : K e y V a l u e O f s t r i n g a n y T y p e > < d 2 : K e y > L a b e l < / d 2 : K e y > < d 2 : V a l u e   z : I d = " i 1 2 1 2 0 "   i : t y p e = " d 1 p 1 : L a b e l " > < d 1 p 1 : P a r e n t   z : R e f = " i 1 2 1 1 6 " / > < d 1 p 1 : U U I D > 8 b 7 4 7 e 7 b - 3 f 5 e - 4 c 0 7 - 9 8 5 4 - a 5 0 6 e 6 7 1 f 6 5 e 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 C h a n g e m e n t 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1 2 1 "   i : t y p e = " d 1 p 1 : E l e m e n t " > < d 1 p 1 : N a m e > O u i & a m p ; 4 4 ; & a m p ; 3 2 ; e n & a m p ; 3 2 ; m i e u x < / d 1 p 1 : N a m e > < d 1 p 1 : O b j e c t T y p e > E l e m e n t < / d 1 p 1 : O b j e c t T y p e > < d 1 p 1 : P a r e n t   z : R e f = " i 1 2 1 0 5 " / > < d 1 p 1 : U U I D > 1 f 3 6 2 2 6 7 - 8 6 d c - 4 9 4 c - b 5 b 3 - 5 a 9 e a 0 3 d 5 1 c 9 < / d 1 p 1 : U U I D > < d 1 p 1 : _ p r o p e r t i e s   z : I d = " i 1 2 1 2 2 "   i : t y p e = " d 1 p 1 : M D M P r o p e r t i e s " > < d 1 p 1 : P a r e n t   z : R e f = " i 1 2 1 2 1 " / > < d 1 p 1 : U U I D > 4 e 7 c 8 7 7 5 - 8 e f 1 - 4 4 6 8 - b 8 2 0 - a 0 9 2 3 6 d 1 7 1 3 f < / d 1 p 1 : U U I D > < d 1 p 1 : _ e l e m e n t s > < d 2 : a n y T y p e   z : I d = " i 1 2 1 2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2 1 2 1 " / > < d 1 p 1 : U U I D > 7 8 5 9 9 6 5 d - a f d c - 4 6 8 1 - 9 6 c f - 8 8 9 e 6 e 2 5 f 3 d 5 < / d 1 p 1 : U U I D > < d 1 p 1 : C o n t a i n e r   z : R e f = " i 1 2 1 2 2 " / > < d 1 p 1 : V a l u e   i : t y p e = " d 1 : s t r i n g " > ' T 3 7 ' ! D : D 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2 4 " > < d 1 p 1 : U U I D > e 4 2 4 8 2 5 8 - 4 a 6 5 - 4 9 7 6 - 9 5 2 8 - 4 6 5 2 3 0 7 8 f c b 8 < / d 1 p 1 : U U I D > < d 1 p 1 : _ e l e m e n t s > < d 2 : a n y T y p e   z : R e f = " i 1 2 1 2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1 0 " / > < d 1 p 1 : _ l a b e l s > < d 2 : K e y V a l u e O f s t r i n g a n y T y p e > < d 2 : K e y > L a b e l < / d 2 : K e y > < d 2 : V a l u e   z : I d = " i 1 2 1 2 5 "   i : t y p e = " d 1 p 1 : L a b e l " > < d 1 p 1 : P a r e n t   z : R e f = " i 1 2 1 2 1 " / > < d 1 p 1 : U U I D > 4 b 1 d e e 4 a - f 0 3 7 - 4 c 4 6 - 9 4 0 4 - 6 f a 2 d a e d c 7 c a 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 m i e u x 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1 2 6 "   i : t y p e = " d 1 p 1 : E l e m e n t " > < d 1 p 1 : N a m e > O u i & a m p ; 4 4 ; & a m p ; 3 2 ; e n & a m p ; 3 2 ; m o i n s & a m p ; 3 2 ; b i e n < / d 1 p 1 : N a m e > < d 1 p 1 : O b j e c t T y p e > E l e m e n t < / d 1 p 1 : O b j e c t T y p e > < d 1 p 1 : P a r e n t   z : R e f = " i 1 2 1 0 5 " / > < d 1 p 1 : U U I D > 7 a c 5 b c c f - 8 9 6 a - 4 4 6 5 - 8 e 3 8 - e 1 e e d 2 e 4 c d 2 f < / d 1 p 1 : U U I D > < d 1 p 1 : _ p r o p e r t i e s   z : I d = " i 1 2 1 2 7 "   i : t y p e = " d 1 p 1 : M D M P r o p e r t i e s " > < d 1 p 1 : P a r e n t   z : R e f = " i 1 2 1 2 6 " / > < d 1 p 1 : U U I D > a 2 9 1 9 0 d c - 4 4 d 0 - 4 1 0 6 - a 9 7 4 - 7 f 5 0 1 5 e b 7 4 f 9 < / d 1 p 1 : U U I D > < d 1 p 1 : _ e l e m e n t s > < d 2 : a n y T y p e   z : I d = " i 1 2 1 2 8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2 1 2 6 " / > < d 1 p 1 : U U I D > 6 7 4 8 0 d 2 6 - 4 0 f a - 4 0 9 c - 8 5 b f - b f f 6 7 d 4 3 4 1 3 4 < / d 1 p 1 : U U I D > < d 1 p 1 : C o n t a i n e r   z : R e f = " i 1 2 1 2 7 " / > < d 1 p 1 : V a l u e   i : t y p e = " d 1 : s t r i n g " > ' T 3 7 ' ! E : E 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2 9 " > < d 1 p 1 : U U I D > 9 8 8 7 4 a 8 1 - 9 a 1 f - 4 7 7 a - 9 1 6 4 - 7 3 5 0 5 2 8 a c a c e < / d 1 p 1 : U U I D > < d 1 p 1 : _ e l e m e n t s > < d 2 : a n y T y p e   z : R e f = " i 1 2 1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1 0 " / > < d 1 p 1 : _ l a b e l s > < d 2 : K e y V a l u e O f s t r i n g a n y T y p e > < d 2 : K e y > L a b e l < / d 2 : K e y > < d 2 : V a l u e   z : I d = " i 1 2 1 3 0 "   i : t y p e = " d 1 p 1 : L a b e l " > < d 1 p 1 : P a r e n t   z : R e f = " i 1 2 1 2 6 " / > < d 1 p 1 : U U I D > 2 d 5 0 9 4 d 9 - 8 f c 2 - 4 9 3 6 - a 2 6 3 - 9 b 9 4 b a c 8 e 0 2 2 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1 3 1 "   i : t y p e = " d 1 p 1 : E l e m e n t " > < d 1 p 1 : N a m e > O u i & a m p ; 4 4 ; & a m p ; 3 2 ; n i & a m p ; 3 2 ; e n & a m p ; 3 2 ; m i e u x & a m p ; 3 2 ; n i & a m p ; 3 2 ; e n & a m p ; 3 2 ; m o i n s & a m p ; 3 2 ; b i e n < / d 1 p 1 : N a m e > < d 1 p 1 : O b j e c t T y p e > E l e m e n t < / d 1 p 1 : O b j e c t T y p e > < d 1 p 1 : P a r e n t   z : R e f = " i 1 2 1 0 5 " / > < d 1 p 1 : U U I D > b e 3 6 1 0 1 4 - 1 a 5 1 - 4 2 1 8 - 9 f 0 9 - a 4 0 d 0 e a e f 2 5 d < / d 1 p 1 : U U I D > < d 1 p 1 : _ p r o p e r t i e s   z : I d = " i 1 2 1 3 2 "   i : t y p e = " d 1 p 1 : M D M P r o p e r t i e s " > < d 1 p 1 : P a r e n t   z : R e f = " i 1 2 1 3 1 " / > < d 1 p 1 : U U I D > 6 1 9 1 3 2 3 0 - 2 f 4 a - 4 c d c - 8 c 4 e - c 2 c 9 0 6 7 b 7 e 3 c < / d 1 p 1 : U U I D > < d 1 p 1 : _ e l e m e n t s > < d 2 : a n y T y p e   z : I d = " i 1 2 1 3 3 "   i : t y p e = " d 1 p 1 : M D M P r o p e r t y " > < d 1 p 1 : N a m e > _ & a m p ; 3 9 ; & a m p ; 9 1 ; T r i s & a m p ; 3 2 ; & a m p ; 2 2 4 ; & a m p ; 3 2 ; j o u r & a m p ; 3 2 ; c o m p l e t & a m p ; 3 2 ; 2 & a m p ; 4 6 ; x l s & a m p ; 9 3 ; T 3 7 & a m p ; 3 9 ; < / d 1 p 1 : N a m e > < d 1 p 1 : P a r e n t   z : R e f = " i 1 2 1 3 1 " / > < d 1 p 1 : U U I D > 3 5 f 6 8 8 3 4 - f a a 4 - 4 c f 7 - a 9 e b - 5 8 0 9 2 6 b b b 8 e 2 < / d 1 p 1 : U U I D > < d 1 p 1 : C o n t a i n e r   z : R e f = " i 1 2 1 3 2 " / > < d 1 p 1 : V a l u e   i : t y p e = " d 1 : s t r i n g " > ' T 3 7 ' ! F : F 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3 4 " > < d 1 p 1 : U U I D > d f 7 7 5 c 1 6 - 8 4 c 7 - 4 c 3 b - b 8 d 7 - b a f 6 7 2 6 6 f 1 c e < / d 1 p 1 : U U I D > < d 1 p 1 : _ e l e m e n t s > < d 2 : a n y T y p e   z : R e f = " i 1 2 1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1 0 " / > < d 1 p 1 : _ l a b e l s > < d 2 : K e y V a l u e O f s t r i n g a n y T y p e > < d 2 : K e y > L a b e l < / d 2 : K e y > < d 2 : V a l u e   z : I d = " i 1 2 1 3 5 "   i : t y p e = " d 1 p 1 : L a b e l " > < d 1 p 1 : P a r e n t   z : R e f = " i 1 2 1 3 1 " / > < d 1 p 1 : U U I D > 6 d 1 0 c f 6 9 - 0 4 c 0 - 4 4 8 e - b e 2 f - 1 a 2 c 3 0 4 e 9 1 f a 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 n i   e n   m i e u x   n i   e n   m o i n s   b i e n 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3 6 " > < d 1 p 1 : U U I D > 9 c 3 e 5 d 6 4 - 0 7 e b - 4 9 0 2 - b d 7 9 - d 2 1 6 3 6 c d 2 0 6 7 < / d 1 p 1 : U U I D > < d 1 p 1 : _ e l e m e n t s > < d 2 : a n y T y p e   z : R e f = " i 1 2 1 1 1 " / > < d 2 : a n y T y p e   z : R e f = " i 1 2 1 1 6 " / > < d 2 : a n y T y p e   z : R e f = " i 1 2 1 2 1 " / > < d 2 : a n y T y p e   z : R e f = " i 1 2 1 2 6 " / > < d 2 : a n y T y p e   z : R e f = " i 1 2 1 3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1 3 7 "   i : t y p e = " d 1 p 1 : V a r i a b l e " > < d 1 p 1 : N a m e > Q 1 9 _ I 1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p r o f e s s i o n < / d 1 p 1 : N a m e > < d 1 p 1 : O b j e c t T y p e > V a r i a b l e < / d 1 p 1 : O b j e c t T y p e > < d 1 p 1 : P a r e n t   z : R e f = " i 9 5 " / > < d 1 p 1 : U U I D > d c d d a a d 5 - 4 f 6 2 - 4 a f 3 - a 3 2 5 - 1 4 4 0 1 1 c 7 e 8 1 f < / d 1 p 1 : U U I D > < d 1 p 1 : _ p r o p e r t i e s   z : I d = " i 1 2 1 3 8 "   i : t y p e = " d 1 p 1 : M D M P r o p e r t i e s " > < d 1 p 1 : P a r e n t   z : R e f = " i 1 2 1 3 7 " / > < d 1 p 1 : U U I D > e 0 8 f c 5 7 4 - 8 5 5 8 - 4 8 e b - 9 2 4 a - b c 7 5 c 6 e f b d 9 6 < / d 1 p 1 : U U I D > < d 1 p 1 : _ e l e m e n t s > < d 2 : a n y T y p e   z : I d = " i 1 2 1 3 9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2 1 3 7 " / > < d 1 p 1 : U U I D > c 3 c e 3 c 4 5 - 1 0 c 6 - 4 2 c 5 - b 1 a d - 4 f c 9 b 3 1 3 5 b 4 1 < / d 1 p 1 : U U I D > < d 1 p 1 : C o n t a i n e r   z : R e f = " i 1 2 1 3 8 " / > < d 1 p 1 : V a l u e   i : t y p e = " d 1 : s t r i n g " > ' T 3 8 ' ! 1 : 3 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4 0 " > < d 1 p 1 : U U I D > 8 d f 4 5 c d 3 - 1 4 e 8 - 4 a 6 c - 9 9 3 5 - b 8 f 6 8 c 7 9 9 a c 9 < / d 1 p 1 : U U I D > < d 1 p 1 : _ e l e m e n t s > < d 2 : a n y T y p e   z : R e f = " i 1 2 1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1 4 1 "   i : t y p e = " d 1 p 1 : L a b e l " > < d 1 p 1 : P a r e n t   z : R e f = " i 1 2 1 3 7 " / > < d 1 p 1 : U U I D > e 4 3 a 3 9 6 2 - c e a c - 4 9 0 f - b d 8 2 - e 2 9 4 1 0 f 7 c 3 8 3 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 Q 1 9 _ I 1   E t   p e n s e z - v o u s   q u e   c e l a   s o i t   g r � c e   a u   C I F   q u e   c e ( s )   c h a n g e m e n t ( s )   o n t   e u   l i e u   ?   -   V o t r e   p r o f e s s i o n 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1 4 2 "   i : t y p e = " d 1 p 1 : E l e m e n t s " > < d 1 p 1 : P a r e n t   z : R e f = " i 1 2 1 3 7 " / > < d 1 p 1 : U U I D > 6 a 1 1 3 6 b c - 7 9 0 3 - 4 0 d 8 - b 0 7 9 - d 2 1 9 8 8 2 f e f f 5 < / d 1 p 1 : U U I D > < d 1 p 1 : _ e l e m e n t s > < d 2 : a n y T y p e   z : I d = " i 1 2 1 4 3 "   i : t y p e = " d 1 p 1 : E l e m e n t " > < d 1 p 1 : N a m e > B A S E < / d 1 p 1 : N a m e > < d 1 p 1 : O b j e c t T y p e > E l e m e n t < / d 1 p 1 : O b j e c t T y p e > < d 1 p 1 : P a r e n t   z : R e f = " i 1 2 1 3 7 " / > < d 1 p 1 : U U I D > d c b 0 b 4 d d - b e d a - 4 c 6 7 - 9 c 8 7 - 5 b d d f 1 3 4 e 9 9 7 < / d 1 p 1 : U U I D > < d 1 p 1 : _ p r o p e r t i e s   z : I d = " i 1 2 1 4 4 "   i : t y p e = " d 1 p 1 : M D M P r o p e r t i e s " > < d 1 p 1 : P a r e n t   z : R e f = " i 1 2 1 4 3 " / > < d 1 p 1 : U U I D > 5 9 e 7 d f f 8 - 6 d 4 a - 4 9 d 0 - 8 6 3 0 - 9 9 9 3 e e 9 9 a 3 1 8 < / d 1 p 1 : U U I D > < d 1 p 1 : _ e l e m e n t s > < d 2 : a n y T y p e   z : I d = " i 1 2 1 4 5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2 1 4 3 " / > < d 1 p 1 : U U I D > 4 b 6 e 5 c 2 7 - 5 3 c 8 - 4 4 8 a - a d d b - 4 b 9 b a 8 5 1 0 5 a 3 < / d 1 p 1 : U U I D > < d 1 p 1 : C o n t a i n e r   z : R e f = " i 1 2 1 4 4 " / > < d 1 p 1 : V a l u e   i : t y p e = " d 1 : s t r i n g " > ' T 3 8 ' ! B : B 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4 6 " > < d 1 p 1 : U U I D > f 8 e f 1 7 4 e - 0 1 e b - 4 f b a - a d e 3 - f c f 0 3 5 f c f 7 4 2 < / d 1 p 1 : U U I D > < d 1 p 1 : _ e l e m e n t s > < d 2 : a n y T y p e   z : R e f = " i 1 2 1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4 2 " / > < d 1 p 1 : _ l a b e l s > < d 2 : K e y V a l u e O f s t r i n g a n y T y p e > < d 2 : K e y > L a b e l < / d 2 : K e y > < d 2 : V a l u e   z : I d = " i 1 2 1 4 7 "   i : t y p e = " d 1 p 1 : L a b e l " > < d 1 p 1 : P a r e n t   z : R e f = " i 1 2 1 4 3 " / > < d 1 p 1 : U U I D > 3 f 5 f d 8 3 5 - 5 3 e 3 - 4 b 7 0 - 8 4 b 3 - 5 5 a 1 a b 2 0 7 d e b 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1 4 8 "   i : t y p e = " d 1 p 1 : E l e m e n t " > < d 1 p 1 : N a m e > S T & a m p ; 3 2 ; O u i < / d 1 p 1 : N a m e > < d 1 p 1 : O b j e c t T y p e > E l e m e n t < / d 1 p 1 : O b j e c t T y p e > < d 1 p 1 : P a r e n t   z : R e f = " i 1 2 1 3 7 " / > < d 1 p 1 : U U I D > 2 e 5 3 f 7 9 9 - d 6 6 7 - 4 d 4 1 - a 8 4 c - b 0 8 3 7 2 6 5 2 3 c c < / d 1 p 1 : U U I D > < d 1 p 1 : _ p r o p e r t i e s   z : I d = " i 1 2 1 4 9 "   i : t y p e = " d 1 p 1 : M D M P r o p e r t i e s " > < d 1 p 1 : P a r e n t   z : R e f = " i 1 2 1 4 8 " / > < d 1 p 1 : U U I D > 0 4 e 3 5 7 8 9 - 1 e c c - 4 2 4 3 - b 0 c 6 - e 6 9 8 e f b 2 f e 1 0 < / d 1 p 1 : U U I D > < d 1 p 1 : _ e l e m e n t s > < d 2 : a n y T y p e   z : I d = " i 1 2 1 5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2 1 4 8 " / > < d 1 p 1 : U U I D > e 7 a 6 9 7 3 5 - 2 a 9 c - 4 b e 2 - 9 b 7 e - 3 d 3 8 c 3 9 4 e 7 f b < / d 1 p 1 : U U I D > < d 1 p 1 : C o n t a i n e r   z : R e f = " i 1 2 1 4 9 " / > < d 1 p 1 : V a l u e   i : t y p e = " d 1 : s t r i n g " > ' T 3 8 ' ! C : C 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5 1 " > < d 1 p 1 : U U I D > 3 4 d 7 d 7 3 d - 4 0 b 4 - 4 3 1 1 - b 6 4 e - c 0 2 a 2 1 9 4 f f 0 5 < / d 1 p 1 : U U I D > < d 1 p 1 : _ e l e m e n t s > < d 2 : a n y T y p e   z : R e f = " i 1 2 1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4 2 " / > < d 1 p 1 : _ l a b e l s > < d 2 : K e y V a l u e O f s t r i n g a n y T y p e > < d 2 : K e y > L a b e l < / d 2 : K e y > < d 2 : V a l u e   z : I d = " i 1 2 1 5 2 "   i : t y p e = " d 1 p 1 : L a b e l " > < d 1 p 1 : P a r e n t   z : R e f = " i 1 2 1 4 8 " / > < d 1 p 1 : U U I D > 9 2 4 1 6 3 4 8 - 0 7 5 1 - 4 d 7 d - a e 8 3 - 4 0 2 f 8 5 b 6 c 4 9 8 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1 5 3 "   i : t y p e = " d 1 p 1 : E l e m e n t " > < d 1 p 1 : N a m e > S T & a m p ; 3 2 ; N o n < / d 1 p 1 : N a m e > < d 1 p 1 : O b j e c t T y p e > E l e m e n t < / d 1 p 1 : O b j e c t T y p e > < d 1 p 1 : P a r e n t   z : R e f = " i 1 2 1 3 7 " / > < d 1 p 1 : U U I D > 2 2 2 e 9 4 6 b - 5 d 3 6 - 4 2 b 8 - 9 b e e - 1 3 1 d 1 c c 0 b a 0 3 < / d 1 p 1 : U U I D > < d 1 p 1 : _ p r o p e r t i e s   z : I d = " i 1 2 1 5 4 "   i : t y p e = " d 1 p 1 : M D M P r o p e r t i e s " > < d 1 p 1 : P a r e n t   z : R e f = " i 1 2 1 5 3 " / > < d 1 p 1 : U U I D > b 0 7 0 a 8 9 1 - d b 1 3 - 4 9 2 1 - 9 6 5 2 - 0 0 a 4 2 1 b c 5 d 1 d < / d 1 p 1 : U U I D > < d 1 p 1 : _ e l e m e n t s > < d 2 : a n y T y p e   z : I d = " i 1 2 1 5 5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2 1 5 3 " / > < d 1 p 1 : U U I D > f d 2 e 2 4 4 d - e f 6 8 - 4 2 d e - b 5 f 9 - 0 0 8 7 1 e d 7 5 f d 9 < / d 1 p 1 : U U I D > < d 1 p 1 : C o n t a i n e r   z : R e f = " i 1 2 1 5 4 " / > < d 1 p 1 : V a l u e   i : t y p e = " d 1 : s t r i n g " > ' T 3 8 ' ! D : D 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5 6 " > < d 1 p 1 : U U I D > f f b 0 8 f e 0 - 9 b 0 1 - 4 f 9 a - a a 2 a - 9 8 6 7 b 2 c 3 6 7 b 5 < / d 1 p 1 : U U I D > < d 1 p 1 : _ e l e m e n t s > < d 2 : a n y T y p e   z : R e f = " i 1 2 1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4 2 " / > < d 1 p 1 : _ l a b e l s > < d 2 : K e y V a l u e O f s t r i n g a n y T y p e > < d 2 : K e y > L a b e l < / d 2 : K e y > < d 2 : V a l u e   z : I d = " i 1 2 1 5 7 "   i : t y p e = " d 1 p 1 : L a b e l " > < d 1 p 1 : P a r e n t   z : R e f = " i 1 2 1 5 3 " / > < d 1 p 1 : U U I D > 0 2 2 b 8 d 4 2 - b 7 b 1 - 4 1 4 0 - a 6 5 8 - 1 1 9 1 d 5 f 1 8 a 1 6 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1 5 8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1 3 7 " / > < d 1 p 1 : U U I D > 0 0 4 d b 0 8 5 - 9 c 8 9 - 4 3 1 c - a a 9 d - d 9 e f d 3 6 c 5 3 e d < / d 1 p 1 : U U I D > < d 1 p 1 : _ p r o p e r t i e s   z : I d = " i 1 2 1 5 9 "   i : t y p e = " d 1 p 1 : M D M P r o p e r t i e s " > < d 1 p 1 : P a r e n t   z : R e f = " i 1 2 1 5 8 " / > < d 1 p 1 : U U I D > 8 7 0 6 4 c d 5 - 2 e 4 c - 4 8 f 5 - a 3 b d - d 3 b d 8 3 1 5 0 2 0 4 < / d 1 p 1 : U U I D > < d 1 p 1 : _ e l e m e n t s > < d 2 : a n y T y p e   z : I d = " i 1 2 1 6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2 1 5 8 " / > < d 1 p 1 : U U I D > d b 9 f d 4 6 a - 6 c f 6 - 4 8 7 d - 9 4 9 1 - e b 6 8 6 3 2 1 a 5 3 0 < / d 1 p 1 : U U I D > < d 1 p 1 : C o n t a i n e r   z : R e f = " i 1 2 1 5 9 " / > < d 1 p 1 : V a l u e   i : t y p e = " d 1 : s t r i n g " > ' T 3 8 ' ! E : E 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6 1 " > < d 1 p 1 : U U I D > f c c c 4 6 a 5 - 8 b d d - 4 8 6 0 - b 6 4 b - 5 b 4 9 7 0 c 5 c 5 6 e < / d 1 p 1 : U U I D > < d 1 p 1 : _ e l e m e n t s > < d 2 : a n y T y p e   z : R e f = " i 1 2 1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4 2 " / > < d 1 p 1 : _ l a b e l s > < d 2 : K e y V a l u e O f s t r i n g a n y T y p e > < d 2 : K e y > L a b e l < / d 2 : K e y > < d 2 : V a l u e   z : I d = " i 1 2 1 6 2 "   i : t y p e = " d 1 p 1 : L a b e l " > < d 1 p 1 : P a r e n t   z : R e f = " i 1 2 1 5 8 " / > < d 1 p 1 : U U I D > 2 6 7 3 6 3 8 1 - 5 8 6 d - 4 a 6 4 - b 2 2 f - 1 1 b 2 1 6 6 0 0 5 0 b 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1 6 3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1 3 7 " / > < d 1 p 1 : U U I D > b b 1 5 0 f 9 0 - 5 f c 9 - 4 4 c 3 - 9 4 e 6 - 7 a 1 2 a c 1 5 8 1 d 1 < / d 1 p 1 : U U I D > < d 1 p 1 : _ p r o p e r t i e s   z : I d = " i 1 2 1 6 4 "   i : t y p e = " d 1 p 1 : M D M P r o p e r t i e s " > < d 1 p 1 : P a r e n t   z : R e f = " i 1 2 1 6 3 " / > < d 1 p 1 : U U I D > e 3 b 3 5 b e f - 4 e f e - 4 0 8 5 - b 6 0 b - 8 d f b 7 7 d a 6 e 0 1 < / d 1 p 1 : U U I D > < d 1 p 1 : _ e l e m e n t s > < d 2 : a n y T y p e   z : I d = " i 1 2 1 6 5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2 1 6 3 " / > < d 1 p 1 : U U I D > 4 5 4 c 8 4 6 d - c a 3 5 - 4 6 7 e - 8 f 5 4 - 2 7 6 8 4 8 2 d d 9 4 8 < / d 1 p 1 : U U I D > < d 1 p 1 : C o n t a i n e r   z : R e f = " i 1 2 1 6 4 " / > < d 1 p 1 : V a l u e   i : t y p e = " d 1 : s t r i n g " > ' T 3 8 ' ! F : F 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6 6 " > < d 1 p 1 : U U I D > 1 5 4 a f 3 c 0 - b 2 b 6 - 4 3 4 3 - b 3 e 1 - a c 9 3 9 6 d c 3 0 5 1 < / d 1 p 1 : U U I D > < d 1 p 1 : _ e l e m e n t s > < d 2 : a n y T y p e   z : R e f = " i 1 2 1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4 2 " / > < d 1 p 1 : _ l a b e l s > < d 2 : K e y V a l u e O f s t r i n g a n y T y p e > < d 2 : K e y > L a b e l < / d 2 : K e y > < d 2 : V a l u e   z : I d = " i 1 2 1 6 7 "   i : t y p e = " d 1 p 1 : L a b e l " > < d 1 p 1 : P a r e n t   z : R e f = " i 1 2 1 6 3 " / > < d 1 p 1 : U U I D > 9 f 0 0 8 6 0 a - 0 d e a - 4 7 8 8 - 8 e 8 b - 6 d c 7 3 3 3 8 a 3 2 a 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1 6 8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1 3 7 " / > < d 1 p 1 : U U I D > 9 7 b e 4 e 3 3 - d f 2 a - 4 a 8 7 - 8 6 c 3 - 6 f 4 9 0 4 4 f b 5 7 9 < / d 1 p 1 : U U I D > < d 1 p 1 : _ p r o p e r t i e s   z : I d = " i 1 2 1 6 9 "   i : t y p e = " d 1 p 1 : M D M P r o p e r t i e s " > < d 1 p 1 : P a r e n t   z : R e f = " i 1 2 1 6 8 " / > < d 1 p 1 : U U I D > 5 7 3 3 3 3 e c - 9 8 2 7 - 4 6 e e - 8 2 a 1 - 9 6 b 8 6 5 a f 9 a 5 1 < / d 1 p 1 : U U I D > < d 1 p 1 : _ e l e m e n t s > < d 2 : a n y T y p e   z : I d = " i 1 2 1 7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2 1 6 8 " / > < d 1 p 1 : U U I D > a d 3 5 a c 8 0 - a b 3 c - 4 6 a 6 - b b 7 5 - 2 5 e a e c b 8 0 8 f 8 < / d 1 p 1 : U U I D > < d 1 p 1 : C o n t a i n e r   z : R e f = " i 1 2 1 6 9 " / > < d 1 p 1 : V a l u e   i : t y p e = " d 1 : s t r i n g " > ' T 3 8 ' ! G : G 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7 1 " > < d 1 p 1 : U U I D > f c 7 3 b 5 0 6 - b 0 7 7 - 4 6 3 e - a f 7 5 - c a f a 1 d 8 a 2 7 e f < / d 1 p 1 : U U I D > < d 1 p 1 : _ e l e m e n t s > < d 2 : a n y T y p e   z : R e f = " i 1 2 1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4 2 " / > < d 1 p 1 : _ l a b e l s > < d 2 : K e y V a l u e O f s t r i n g a n y T y p e > < d 2 : K e y > L a b e l < / d 2 : K e y > < d 2 : V a l u e   z : I d = " i 1 2 1 7 2 "   i : t y p e = " d 1 p 1 : L a b e l " > < d 1 p 1 : P a r e n t   z : R e f = " i 1 2 1 6 8 " / > < d 1 p 1 : U U I D > 0 a a b 0 9 6 2 - 6 4 c 7 - 4 a 4 6 - a 7 7 5 - 6 1 0 4 7 c c a 0 7 7 5 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1 7 3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1 3 7 " / > < d 1 p 1 : U U I D > 8 1 9 8 9 a 5 0 - 7 4 8 8 - 4 b 2 3 - b 6 8 6 - 5 7 d d 5 d 3 8 e 5 0 1 < / d 1 p 1 : U U I D > < d 1 p 1 : _ p r o p e r t i e s   z : I d = " i 1 2 1 7 4 "   i : t y p e = " d 1 p 1 : M D M P r o p e r t i e s " > < d 1 p 1 : P a r e n t   z : R e f = " i 1 2 1 7 3 " / > < d 1 p 1 : U U I D > 5 7 1 8 1 2 e 1 - e 8 b c - 4 7 6 5 - b 0 2 e - 9 8 4 9 a b b e 4 f e c < / d 1 p 1 : U U I D > < d 1 p 1 : _ e l e m e n t s > < d 2 : a n y T y p e   z : I d = " i 1 2 1 7 5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2 1 7 3 " / > < d 1 p 1 : U U I D > 4 d e 3 3 e 0 b - 0 3 8 1 - 4 5 f 1 - 8 8 6 4 - e 4 c 7 9 2 6 4 d 7 4 f < / d 1 p 1 : U U I D > < d 1 p 1 : C o n t a i n e r   z : R e f = " i 1 2 1 7 4 " / > < d 1 p 1 : V a l u e   i : t y p e = " d 1 : s t r i n g " > ' T 3 8 ' ! H : H 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7 6 " > < d 1 p 1 : U U I D > 1 0 f c d 1 d 0 - 4 3 a 2 - 4 b b 5 - 8 0 e 6 - 3 a 1 0 e 4 3 6 8 b 1 7 < / d 1 p 1 : U U I D > < d 1 p 1 : _ e l e m e n t s > < d 2 : a n y T y p e   z : R e f = " i 1 2 1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4 2 " / > < d 1 p 1 : _ l a b e l s > < d 2 : K e y V a l u e O f s t r i n g a n y T y p e > < d 2 : K e y > L a b e l < / d 2 : K e y > < d 2 : V a l u e   z : I d = " i 1 2 1 7 7 "   i : t y p e = " d 1 p 1 : L a b e l " > < d 1 p 1 : P a r e n t   z : R e f = " i 1 2 1 7 3 " / > < d 1 p 1 : U U I D > a b 1 5 2 3 a 8 - 9 8 f 8 - 4 8 2 e - 9 d 1 9 - 3 3 3 8 3 3 1 8 3 d f 5 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1 7 8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1 3 7 " / > < d 1 p 1 : U U I D > 1 4 2 a 4 3 5 b - e c d f - 4 c a 5 - a f e c - 2 e 1 0 d 0 2 d d 3 5 4 < / d 1 p 1 : U U I D > < d 1 p 1 : _ p r o p e r t i e s   z : I d = " i 1 2 1 7 9 "   i : t y p e = " d 1 p 1 : M D M P r o p e r t i e s " > < d 1 p 1 : P a r e n t   z : R e f = " i 1 2 1 7 8 " / > < d 1 p 1 : U U I D > 5 6 a f a 4 4 8 - c e 0 3 - 4 9 2 a - a 7 5 d - 8 0 a 9 a 4 c 8 7 c 7 e < / d 1 p 1 : U U I D > < d 1 p 1 : _ e l e m e n t s > < d 2 : a n y T y p e   z : I d = " i 1 2 1 8 0 "   i : t y p e = " d 1 p 1 : M D M P r o p e r t y " > < d 1 p 1 : N a m e > _ & a m p ; 3 9 ; & a m p ; 9 1 ; T r i s & a m p ; 3 2 ; & a m p ; 2 2 4 ; & a m p ; 3 2 ; j o u r & a m p ; 3 2 ; c o m p l e t & a m p ; 3 2 ; 2 & a m p ; 4 6 ; x l s & a m p ; 9 3 ; T 3 8 & a m p ; 3 9 ; < / d 1 p 1 : N a m e > < d 1 p 1 : P a r e n t   z : R e f = " i 1 2 1 7 8 " / > < d 1 p 1 : U U I D > 2 a e d 7 0 5 2 - 5 e f c - 4 9 d 6 - 8 d 5 5 - f 0 3 b d d 7 8 e e d b < / d 1 p 1 : U U I D > < d 1 p 1 : C o n t a i n e r   z : R e f = " i 1 2 1 7 9 " / > < d 1 p 1 : V a l u e   i : t y p e = " d 1 : s t r i n g " > ' T 3 8 ' ! I : I 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8 1 " > < d 1 p 1 : U U I D > c f c 1 0 1 4 f - 9 3 3 8 - 4 b 9 7 - 9 8 6 1 - b e e 4 b c 1 8 7 1 6 1 < / d 1 p 1 : U U I D > < d 1 p 1 : _ e l e m e n t s > < d 2 : a n y T y p e   z : R e f = " i 1 2 1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4 2 " / > < d 1 p 1 : _ l a b e l s > < d 2 : K e y V a l u e O f s t r i n g a n y T y p e > < d 2 : K e y > L a b e l < / d 2 : K e y > < d 2 : V a l u e   z : I d = " i 1 2 1 8 2 "   i : t y p e = " d 1 p 1 : L a b e l " > < d 1 p 1 : P a r e n t   z : R e f = " i 1 2 1 7 8 " / > < d 1 p 1 : U U I D > 9 9 4 3 0 e 0 e - 5 0 f 6 - 4 f 4 3 - 8 1 9 f - f d 4 f 5 6 6 4 f 1 f 1 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8 3 " > < d 1 p 1 : U U I D > 4 2 a c 3 0 5 e - 3 9 6 e - 4 d 6 e - 9 7 a 1 - 5 d e c 3 c 4 c 6 6 e 3 < / d 1 p 1 : U U I D > < d 1 p 1 : _ e l e m e n t s > < d 2 : a n y T y p e   z : R e f = " i 1 2 1 4 3 " / > < d 2 : a n y T y p e   z : R e f = " i 1 2 1 4 8 " / > < d 2 : a n y T y p e   z : R e f = " i 1 2 1 5 3 " / > < d 2 : a n y T y p e   z : R e f = " i 1 2 1 5 8 " / > < d 2 : a n y T y p e   z : R e f = " i 1 2 1 6 3 " / > < d 2 : a n y T y p e   z : R e f = " i 1 2 1 6 8 " / > < d 2 : a n y T y p e   z : R e f = " i 1 2 1 7 3 " / > < d 2 : a n y T y p e   z : R e f = " i 1 2 1 7 8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1 8 4 "   i : t y p e = " d 1 p 1 : V a r i a b l e " > < d 1 p 1 : N a m e > Q 1 9 _ I 2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L & a m p ; 3 9 ; e n t r e p r i s e & a m p ; 3 2 ; o u & a m p ; 3 2 ; l e & a m p ; 3 2 ; G r o u p e & a m p ; 3 2 ; q u i & a m p ; 3 2 ; v o u s & a m p ; 3 2 ; e m p l o i e < / d 1 p 1 : N a m e > < d 1 p 1 : O b j e c t T y p e > V a r i a b l e < / d 1 p 1 : O b j e c t T y p e > < d 1 p 1 : P a r e n t   z : R e f = " i 9 5 " / > < d 1 p 1 : U U I D > a 2 f 9 a e 6 b - 5 4 3 e - 4 5 4 9 - 8 6 b a - b 3 e 7 4 b 4 6 3 6 2 a < / d 1 p 1 : U U I D > < d 1 p 1 : _ p r o p e r t i e s   z : I d = " i 1 2 1 8 5 "   i : t y p e = " d 1 p 1 : M D M P r o p e r t i e s " > < d 1 p 1 : P a r e n t   z : R e f = " i 1 2 1 8 4 " / > < d 1 p 1 : U U I D > 0 0 a 2 c 7 7 c - 5 8 6 6 - 4 5 8 b - b 8 2 3 - 8 c a 6 0 6 b c a a 8 6 < / d 1 p 1 : U U I D > < d 1 p 1 : _ e l e m e n t s > < d 2 : a n y T y p e   z : I d = " i 1 2 1 8 6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2 1 8 4 " / > < d 1 p 1 : U U I D > 6 c 2 c 0 6 d 8 - 2 9 2 1 - 4 3 8 9 - 8 c c d - c f 5 3 c 5 8 7 9 a 3 0 < / d 1 p 1 : U U I D > < d 1 p 1 : C o n t a i n e r   z : R e f = " i 1 2 1 8 5 " / > < d 1 p 1 : V a l u e   i : t y p e = " d 1 : s t r i n g " > ' T 3 9 ' ! 1 : 3 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8 7 " > < d 1 p 1 : U U I D > 3 e c 9 9 0 b 4 - 2 9 d 9 - 4 2 7 5 - 8 f e 5 - e f 2 f b 1 8 3 7 9 5 7 < / d 1 p 1 : U U I D > < d 1 p 1 : _ e l e m e n t s > < d 2 : a n y T y p e   z : R e f = " i 1 2 1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1 8 8 "   i : t y p e = " d 1 p 1 : L a b e l " > < d 1 p 1 : P a r e n t   z : R e f = " i 1 2 1 8 4 " / > < d 1 p 1 : U U I D > 3 0 8 8 8 f 3 d - 2 c a 2 - 4 2 6 4 - 9 2 6 0 - 5 c 9 a e e 8 3 5 2 7 a 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 Q 1 9 _ I 2   E t   p e n s e z - v o u s   q u e   c e l a   s o i t   g r � c e   a u   C I F   q u e   c e ( s )   c h a n g e m e n t ( s )   o n t   e u   l i e u   ?   -   L ' e n t r e p r i s e   o u   l e   G r o u p e   q u i   v o u s   e m p l o i e 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1 8 9 "   i : t y p e = " d 1 p 1 : E l e m e n t s " > < d 1 p 1 : P a r e n t   z : R e f = " i 1 2 1 8 4 " / > < d 1 p 1 : U U I D > 7 4 b e c 9 1 e - a 9 e 5 - 4 a 7 3 - 9 a 5 5 - 4 0 8 9 c 2 c b 1 8 6 8 < / d 1 p 1 : U U I D > < d 1 p 1 : _ e l e m e n t s > < d 2 : a n y T y p e   z : I d = " i 1 2 1 9 0 "   i : t y p e = " d 1 p 1 : E l e m e n t " > < d 1 p 1 : N a m e > B A S E < / d 1 p 1 : N a m e > < d 1 p 1 : O b j e c t T y p e > E l e m e n t < / d 1 p 1 : O b j e c t T y p e > < d 1 p 1 : P a r e n t   z : R e f = " i 1 2 1 8 4 " / > < d 1 p 1 : U U I D > 0 f d b 0 c f c - 0 a e 5 - 4 d f e - 9 7 e 3 - 3 0 d 5 9 7 3 6 3 0 e 8 < / d 1 p 1 : U U I D > < d 1 p 1 : _ p r o p e r t i e s   z : I d = " i 1 2 1 9 1 "   i : t y p e = " d 1 p 1 : M D M P r o p e r t i e s " > < d 1 p 1 : P a r e n t   z : R e f = " i 1 2 1 9 0 " / > < d 1 p 1 : U U I D > 2 b 3 2 7 9 4 2 - a 5 5 9 - 4 5 5 8 - 9 f f 9 - e 8 c 5 1 5 c 5 3 1 9 5 < / d 1 p 1 : U U I D > < d 1 p 1 : _ e l e m e n t s > < d 2 : a n y T y p e   z : I d = " i 1 2 1 9 2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2 1 9 0 " / > < d 1 p 1 : U U I D > 5 7 3 7 d f d 7 - d 3 c 8 - 4 5 5 6 - b d b 5 - 3 3 1 1 e f b 8 7 c 9 4 < / d 1 p 1 : U U I D > < d 1 p 1 : C o n t a i n e r   z : R e f = " i 1 2 1 9 1 " / > < d 1 p 1 : V a l u e   i : t y p e = " d 1 : s t r i n g " > ' T 3 9 ' ! B : B 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9 3 " > < d 1 p 1 : U U I D > 2 c d 7 4 e f 3 - 8 1 2 5 - 4 e c 1 - b 2 1 2 - 8 b 2 0 5 4 7 5 2 2 4 4 < / d 1 p 1 : U U I D > < d 1 p 1 : _ e l e m e n t s > < d 2 : a n y T y p e   z : R e f = " i 1 2 1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8 9 " / > < d 1 p 1 : _ l a b e l s > < d 2 : K e y V a l u e O f s t r i n g a n y T y p e > < d 2 : K e y > L a b e l < / d 2 : K e y > < d 2 : V a l u e   z : I d = " i 1 2 1 9 4 "   i : t y p e = " d 1 p 1 : L a b e l " > < d 1 p 1 : P a r e n t   z : R e f = " i 1 2 1 9 0 " / > < d 1 p 1 : U U I D > 0 2 5 c 1 c 8 e - 5 e f 7 - 4 0 0 5 - b 6 3 2 - e 5 c e b e e 4 1 6 b 2 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1 9 5 "   i : t y p e = " d 1 p 1 : E l e m e n t " > < d 1 p 1 : N a m e > S T & a m p ; 3 2 ; O u i < / d 1 p 1 : N a m e > < d 1 p 1 : O b j e c t T y p e > E l e m e n t < / d 1 p 1 : O b j e c t T y p e > < d 1 p 1 : P a r e n t   z : R e f = " i 1 2 1 8 4 " / > < d 1 p 1 : U U I D > 2 8 8 b f 3 3 1 - 1 b 1 6 - 4 b c 7 - 8 7 2 e - b d a 3 a 5 3 e f 8 0 f < / d 1 p 1 : U U I D > < d 1 p 1 : _ p r o p e r t i e s   z : I d = " i 1 2 1 9 6 "   i : t y p e = " d 1 p 1 : M D M P r o p e r t i e s " > < d 1 p 1 : P a r e n t   z : R e f = " i 1 2 1 9 5 " / > < d 1 p 1 : U U I D > 1 8 e b b b 2 c - b e 1 b - 4 7 e 2 - 9 f b e - 9 c 0 6 1 e 5 1 9 e e b < / d 1 p 1 : U U I D > < d 1 p 1 : _ e l e m e n t s > < d 2 : a n y T y p e   z : I d = " i 1 2 1 9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2 1 9 5 " / > < d 1 p 1 : U U I D > 3 c 9 f e f 8 9 - f f d 8 - 4 f d 9 - a f 3 8 - 3 9 9 9 9 f 0 7 9 0 d 6 < / d 1 p 1 : U U I D > < d 1 p 1 : C o n t a i n e r   z : R e f = " i 1 2 1 9 6 " / > < d 1 p 1 : V a l u e   i : t y p e = " d 1 : s t r i n g " > ' T 3 9 ' ! C : C 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1 9 8 " > < d 1 p 1 : U U I D > e 9 a b b 8 3 2 - 8 2 b 4 - 4 0 4 0 - a b 3 2 - 8 7 e f a a 2 2 8 a 0 7 < / d 1 p 1 : U U I D > < d 1 p 1 : _ e l e m e n t s > < d 2 : a n y T y p e   z : R e f = " i 1 2 1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8 9 " / > < d 1 p 1 : _ l a b e l s > < d 2 : K e y V a l u e O f s t r i n g a n y T y p e > < d 2 : K e y > L a b e l < / d 2 : K e y > < d 2 : V a l u e   z : I d = " i 1 2 1 9 9 "   i : t y p e = " d 1 p 1 : L a b e l " > < d 1 p 1 : P a r e n t   z : R e f = " i 1 2 1 9 5 " / > < d 1 p 1 : U U I D > 1 0 5 5 6 3 f a - 2 6 e f - 4 5 7 b - a 8 d 4 - 3 b 2 5 8 f 5 6 c a b c 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0 0 "   i : t y p e = " d 1 p 1 : E l e m e n t " > < d 1 p 1 : N a m e > S T & a m p ; 3 2 ; N o n < / d 1 p 1 : N a m e > < d 1 p 1 : O b j e c t T y p e > E l e m e n t < / d 1 p 1 : O b j e c t T y p e > < d 1 p 1 : P a r e n t   z : R e f = " i 1 2 1 8 4 " / > < d 1 p 1 : U U I D > 9 6 2 c a d 3 a - e 7 d f - 4 b 0 b - 9 7 8 c - 7 2 e d 3 e 8 1 1 c a f < / d 1 p 1 : U U I D > < d 1 p 1 : _ p r o p e r t i e s   z : I d = " i 1 2 2 0 1 "   i : t y p e = " d 1 p 1 : M D M P r o p e r t i e s " > < d 1 p 1 : P a r e n t   z : R e f = " i 1 2 2 0 0 " / > < d 1 p 1 : U U I D > 0 5 7 3 0 b 1 e - 1 b a 1 - 4 9 c a - 9 c d 7 - 8 d 0 1 f 2 9 1 0 3 d 1 < / d 1 p 1 : U U I D > < d 1 p 1 : _ e l e m e n t s > < d 2 : a n y T y p e   z : I d = " i 1 2 2 0 2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2 2 0 0 " / > < d 1 p 1 : U U I D > 7 9 9 3 9 c e 1 - 8 a c 8 - 4 5 4 3 - b c f c - a 0 2 2 b 4 0 f 8 6 e 0 < / d 1 p 1 : U U I D > < d 1 p 1 : C o n t a i n e r   z : R e f = " i 1 2 2 0 1 " / > < d 1 p 1 : V a l u e   i : t y p e = " d 1 : s t r i n g " > ' T 3 9 ' ! D : D 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0 3 " > < d 1 p 1 : U U I D > e 0 4 6 b 6 f 6 - 3 7 4 6 - 4 3 1 c - 9 2 7 8 - c a b b f 9 1 0 8 5 0 2 < / d 1 p 1 : U U I D > < d 1 p 1 : _ e l e m e n t s > < d 2 : a n y T y p e   z : R e f = " i 1 2 2 0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8 9 " / > < d 1 p 1 : _ l a b e l s > < d 2 : K e y V a l u e O f s t r i n g a n y T y p e > < d 2 : K e y > L a b e l < / d 2 : K e y > < d 2 : V a l u e   z : I d = " i 1 2 2 0 4 "   i : t y p e = " d 1 p 1 : L a b e l " > < d 1 p 1 : P a r e n t   z : R e f = " i 1 2 2 0 0 " / > < d 1 p 1 : U U I D > 7 8 4 2 7 2 1 3 - 4 b 1 7 - 4 9 6 3 - 8 1 0 0 - d 3 7 6 d 6 1 3 2 3 a a 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0 5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1 8 4 " / > < d 1 p 1 : U U I D > e 3 2 a 2 8 4 a - b 5 d d - 4 0 4 0 - a 2 e f - 1 0 0 4 9 0 c f 6 6 9 a < / d 1 p 1 : U U I D > < d 1 p 1 : _ p r o p e r t i e s   z : I d = " i 1 2 2 0 6 "   i : t y p e = " d 1 p 1 : M D M P r o p e r t i e s " > < d 1 p 1 : P a r e n t   z : R e f = " i 1 2 2 0 5 " / > < d 1 p 1 : U U I D > e 8 5 a c 8 2 7 - 6 0 a a - 4 a c d - 9 9 9 0 - 8 5 f 7 4 5 8 2 0 2 8 8 < / d 1 p 1 : U U I D > < d 1 p 1 : _ e l e m e n t s > < d 2 : a n y T y p e   z : I d = " i 1 2 2 0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2 2 0 5 " / > < d 1 p 1 : U U I D > 3 8 4 d 1 c b 7 - a 1 c 8 - 4 6 a 2 - a f 3 e - c 6 4 8 d 4 f 4 c 9 2 7 < / d 1 p 1 : U U I D > < d 1 p 1 : C o n t a i n e r   z : R e f = " i 1 2 2 0 6 " / > < d 1 p 1 : V a l u e   i : t y p e = " d 1 : s t r i n g " > ' T 3 9 ' ! E : E 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0 8 " > < d 1 p 1 : U U I D > b 8 0 8 c a 4 8 - 3 8 2 5 - 4 a a 7 - b 2 4 9 - f 4 8 8 e 6 4 1 a 1 b d < / d 1 p 1 : U U I D > < d 1 p 1 : _ e l e m e n t s > < d 2 : a n y T y p e   z : R e f = " i 1 2 2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8 9 " / > < d 1 p 1 : _ l a b e l s > < d 2 : K e y V a l u e O f s t r i n g a n y T y p e > < d 2 : K e y > L a b e l < / d 2 : K e y > < d 2 : V a l u e   z : I d = " i 1 2 2 0 9 "   i : t y p e = " d 1 p 1 : L a b e l " > < d 1 p 1 : P a r e n t   z : R e f = " i 1 2 2 0 5 " / > < d 1 p 1 : U U I D > 0 d 6 7 9 f 2 4 - f b d 4 - 4 0 4 0 - a a e b - b f e 7 1 2 6 a 9 3 5 0 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1 0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1 8 4 " / > < d 1 p 1 : U U I D > 7 3 d e 7 a c c - 2 c 7 5 - 4 a a 1 - 8 7 2 e - a c f e d c 7 a 1 d 5 3 < / d 1 p 1 : U U I D > < d 1 p 1 : _ p r o p e r t i e s   z : I d = " i 1 2 2 1 1 "   i : t y p e = " d 1 p 1 : M D M P r o p e r t i e s " > < d 1 p 1 : P a r e n t   z : R e f = " i 1 2 2 1 0 " / > < d 1 p 1 : U U I D > 1 6 6 8 3 4 f 9 - 5 9 1 c - 4 8 7 0 - 9 e 4 1 - 0 b 0 b 4 3 1 a e 8 b 1 < / d 1 p 1 : U U I D > < d 1 p 1 : _ e l e m e n t s > < d 2 : a n y T y p e   z : I d = " i 1 2 2 1 2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2 2 1 0 " / > < d 1 p 1 : U U I D > f d 3 e 3 d 7 e - 7 2 7 5 - 4 3 6 5 - 9 b a 6 - e 3 b 2 4 a 5 b 9 2 4 f < / d 1 p 1 : U U I D > < d 1 p 1 : C o n t a i n e r   z : R e f = " i 1 2 2 1 1 " / > < d 1 p 1 : V a l u e   i : t y p e = " d 1 : s t r i n g " > ' T 3 9 ' ! F : F 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1 3 " > < d 1 p 1 : U U I D > 3 9 5 1 a f 5 3 - b 6 b 4 - 4 b 1 3 - b f 4 c - c 3 1 8 5 8 6 6 c b 9 1 < / d 1 p 1 : U U I D > < d 1 p 1 : _ e l e m e n t s > < d 2 : a n y T y p e   z : R e f = " i 1 2 2 1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8 9 " / > < d 1 p 1 : _ l a b e l s > < d 2 : K e y V a l u e O f s t r i n g a n y T y p e > < d 2 : K e y > L a b e l < / d 2 : K e y > < d 2 : V a l u e   z : I d = " i 1 2 2 1 4 "   i : t y p e = " d 1 p 1 : L a b e l " > < d 1 p 1 : P a r e n t   z : R e f = " i 1 2 2 1 0 " / > < d 1 p 1 : U U I D > 2 0 4 0 f c 9 b - 3 a 0 4 - 4 d 0 7 - b 0 e e - b a 4 b 5 f f e 4 2 a f 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1 5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1 8 4 " / > < d 1 p 1 : U U I D > e b 8 2 d 9 1 a - d b 2 8 - 4 4 1 1 - 8 7 d 6 - 9 a 1 4 e 0 e 7 1 1 c 7 < / d 1 p 1 : U U I D > < d 1 p 1 : _ p r o p e r t i e s   z : I d = " i 1 2 2 1 6 "   i : t y p e = " d 1 p 1 : M D M P r o p e r t i e s " > < d 1 p 1 : P a r e n t   z : R e f = " i 1 2 2 1 5 " / > < d 1 p 1 : U U I D > c c 3 7 4 6 9 2 - d a 8 9 - 4 3 2 c - 8 8 1 a - b f 4 a 1 7 7 b e d 5 9 < / d 1 p 1 : U U I D > < d 1 p 1 : _ e l e m e n t s > < d 2 : a n y T y p e   z : I d = " i 1 2 2 1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2 2 1 5 " / > < d 1 p 1 : U U I D > 2 9 5 7 0 2 2 7 - 5 f 2 8 - 4 9 4 f - a f c e - e 8 a b 0 f 2 7 8 3 c 2 < / d 1 p 1 : U U I D > < d 1 p 1 : C o n t a i n e r   z : R e f = " i 1 2 2 1 6 " / > < d 1 p 1 : V a l u e   i : t y p e = " d 1 : s t r i n g " > ' T 3 9 ' ! G : G 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1 8 " > < d 1 p 1 : U U I D > e 3 2 5 7 3 a c - b b 8 7 - 4 a 4 2 - a 7 c d - 6 a a d 2 0 1 7 5 f 0 3 < / d 1 p 1 : U U I D > < d 1 p 1 : _ e l e m e n t s > < d 2 : a n y T y p e   z : R e f = " i 1 2 2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8 9 " / > < d 1 p 1 : _ l a b e l s > < d 2 : K e y V a l u e O f s t r i n g a n y T y p e > < d 2 : K e y > L a b e l < / d 2 : K e y > < d 2 : V a l u e   z : I d = " i 1 2 2 1 9 "   i : t y p e = " d 1 p 1 : L a b e l " > < d 1 p 1 : P a r e n t   z : R e f = " i 1 2 2 1 5 " / > < d 1 p 1 : U U I D > c 7 5 9 6 9 8 c - 9 6 f 0 - 4 1 e 8 - a 9 6 2 - 4 2 5 0 8 f 3 c 3 d e d 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2 0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1 8 4 " / > < d 1 p 1 : U U I D > e 5 0 e f 8 f 1 - 8 b d 6 - 4 d 8 2 - b 3 d a - 3 f c 1 e d 0 0 2 a b 6 < / d 1 p 1 : U U I D > < d 1 p 1 : _ p r o p e r t i e s   z : I d = " i 1 2 2 2 1 "   i : t y p e = " d 1 p 1 : M D M P r o p e r t i e s " > < d 1 p 1 : P a r e n t   z : R e f = " i 1 2 2 2 0 " / > < d 1 p 1 : U U I D > 1 4 b c 6 5 b 2 - 1 5 a 6 - 4 e e e - a 7 5 7 - 9 b 2 f 2 a c 0 d 2 d 2 < / d 1 p 1 : U U I D > < d 1 p 1 : _ e l e m e n t s > < d 2 : a n y T y p e   z : I d = " i 1 2 2 2 2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2 2 2 0 " / > < d 1 p 1 : U U I D > 6 0 0 0 f e d 4 - 2 1 4 6 - 4 1 6 e - 9 b 5 f - 5 3 1 c 0 8 6 d 3 b a 4 < / d 1 p 1 : U U I D > < d 1 p 1 : C o n t a i n e r   z : R e f = " i 1 2 2 2 1 " / > < d 1 p 1 : V a l u e   i : t y p e = " d 1 : s t r i n g " > ' T 3 9 ' ! H : H 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2 3 " > < d 1 p 1 : U U I D > 3 7 1 0 7 a 2 6 - d c 7 2 - 4 e 6 a - a 5 7 a - 7 5 4 8 4 e b 3 c 7 0 c < / d 1 p 1 : U U I D > < d 1 p 1 : _ e l e m e n t s > < d 2 : a n y T y p e   z : R e f = " i 1 2 2 2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8 9 " / > < d 1 p 1 : _ l a b e l s > < d 2 : K e y V a l u e O f s t r i n g a n y T y p e > < d 2 : K e y > L a b e l < / d 2 : K e y > < d 2 : V a l u e   z : I d = " i 1 2 2 2 4 "   i : t y p e = " d 1 p 1 : L a b e l " > < d 1 p 1 : P a r e n t   z : R e f = " i 1 2 2 2 0 " / > < d 1 p 1 : U U I D > 3 5 e 2 8 f a 4 - 6 c c 0 - 4 0 4 3 - 8 7 a 1 - b e 3 f e 7 c 1 d 1 d d 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2 5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1 8 4 " / > < d 1 p 1 : U U I D > c f c 4 2 2 a 8 - 9 8 d 9 - 4 c 4 c - a 1 6 2 - 8 c 8 c 0 2 a 6 c e 1 2 < / d 1 p 1 : U U I D > < d 1 p 1 : _ p r o p e r t i e s   z : I d = " i 1 2 2 2 6 "   i : t y p e = " d 1 p 1 : M D M P r o p e r t i e s " > < d 1 p 1 : P a r e n t   z : R e f = " i 1 2 2 2 5 " / > < d 1 p 1 : U U I D > 5 a 2 6 c a c 2 - 5 8 4 6 - 4 3 1 a - 8 2 4 a - 0 d 9 6 6 7 c 9 1 9 e 5 < / d 1 p 1 : U U I D > < d 1 p 1 : _ e l e m e n t s > < d 2 : a n y T y p e   z : I d = " i 1 2 2 2 7 "   i : t y p e = " d 1 p 1 : M D M P r o p e r t y " > < d 1 p 1 : N a m e > _ & a m p ; 3 9 ; & a m p ; 9 1 ; T r i s & a m p ; 3 2 ; & a m p ; 2 2 4 ; & a m p ; 3 2 ; j o u r & a m p ; 3 2 ; c o m p l e t & a m p ; 3 2 ; 2 & a m p ; 4 6 ; x l s & a m p ; 9 3 ; T 3 9 & a m p ; 3 9 ; < / d 1 p 1 : N a m e > < d 1 p 1 : P a r e n t   z : R e f = " i 1 2 2 2 5 " / > < d 1 p 1 : U U I D > c 3 8 3 6 9 7 4 - 2 f 7 8 - 4 2 3 9 - 9 1 e b - 9 c 7 0 a a 6 8 1 8 e 2 < / d 1 p 1 : U U I D > < d 1 p 1 : C o n t a i n e r   z : R e f = " i 1 2 2 2 6 " / > < d 1 p 1 : V a l u e   i : t y p e = " d 1 : s t r i n g " > ' T 3 9 ' ! I : I 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2 8 " > < d 1 p 1 : U U I D > f c d f 4 e d 1 - c 3 5 c - 4 b 1 c - 9 5 5 b - 0 2 d 9 f 7 3 c f f d 2 < / d 1 p 1 : U U I D > < d 1 p 1 : _ e l e m e n t s > < d 2 : a n y T y p e   z : R e f = " i 1 2 2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1 8 9 " / > < d 1 p 1 : _ l a b e l s > < d 2 : K e y V a l u e O f s t r i n g a n y T y p e > < d 2 : K e y > L a b e l < / d 2 : K e y > < d 2 : V a l u e   z : I d = " i 1 2 2 2 9 "   i : t y p e = " d 1 p 1 : L a b e l " > < d 1 p 1 : P a r e n t   z : R e f = " i 1 2 2 2 5 " / > < d 1 p 1 : U U I D > 0 3 6 9 8 a c d - 5 f e 9 - 4 0 7 8 - 9 3 8 7 - 9 6 7 c 1 6 2 7 8 f 2 c 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3 0 " > < d 1 p 1 : U U I D > a 1 0 8 f d 6 7 - 0 9 6 2 - 4 a d d - b 2 7 e - f 6 e 5 a 2 d f 1 2 f 7 < / d 1 p 1 : U U I D > < d 1 p 1 : _ e l e m e n t s > < d 2 : a n y T y p e   z : R e f = " i 1 2 1 9 0 " / > < d 2 : a n y T y p e   z : R e f = " i 1 2 1 9 5 " / > < d 2 : a n y T y p e   z : R e f = " i 1 2 2 0 0 " / > < d 2 : a n y T y p e   z : R e f = " i 1 2 2 0 5 " / > < d 2 : a n y T y p e   z : R e f = " i 1 2 2 1 0 " / > < d 2 : a n y T y p e   z : R e f = " i 1 2 2 1 5 " / > < d 2 : a n y T y p e   z : R e f = " i 1 2 2 2 0 " / > < d 2 : a n y T y p e   z : R e f = " i 1 2 2 2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2 3 1 "   i : t y p e = " d 1 p 1 : V a r i a b l e " > < d 1 p 1 : N a m e > Q 1 9 _ I 3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s e c t e u r & a m p ; 3 2 ; d & a m p ; 3 9 ; a c t i v i t & a m p ; 2 3 3 ; & a m p ; 3 2 ; & a m p ; 4 0 ; e x & a m p ; 4 6 ; & a m p ; 3 2 ; & a m p ; 5 8 ; & a m p ; 3 2 ; i n d u s t r i e & a m p ; 4 4 ; & a m p ; 3 2 ; c o n s t r u c t i o n & a m p ; 4 4 ; & a m p ; 3 2 ; c o m m e r c e & a m p ; 4 4 ; & a m p ; 3 2 ; t r a n s p o r t & a m p ; 4 4 ; & a m p ; 3 2 ; b a n q u e & a m p ; 4 4 ; & a m p ; 3 2 ; s a n t & a m p ; 2 3 3 ; & a m p ; 4 4 ; & a m p ; 3 2 ; e t c & a m p ; 4 6 ; & a m p ; 4 1 ; < / d 1 p 1 : N a m e > < d 1 p 1 : O b j e c t T y p e > V a r i a b l e < / d 1 p 1 : O b j e c t T y p e > < d 1 p 1 : P a r e n t   z : R e f = " i 9 5 " / > < d 1 p 1 : U U I D > 9 c 5 2 f 9 5 e - 2 6 f 9 - 4 f 1 8 - 9 3 3 6 - 3 e 6 c 8 c 6 1 0 c 5 6 < / d 1 p 1 : U U I D > < d 1 p 1 : _ p r o p e r t i e s   z : I d = " i 1 2 2 3 2 "   i : t y p e = " d 1 p 1 : M D M P r o p e r t i e s " > < d 1 p 1 : P a r e n t   z : R e f = " i 1 2 2 3 1 " / > < d 1 p 1 : U U I D > e c a 7 a 0 2 d - 2 3 f c - 4 c 6 1 - a b d 0 - 5 8 2 8 7 2 c a 8 6 5 e < / d 1 p 1 : U U I D > < d 1 p 1 : _ e l e m e n t s > < d 2 : a n y T y p e   z : I d = " i 1 2 2 3 3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2 2 3 1 " / > < d 1 p 1 : U U I D > 5 3 3 e b 8 f 7 - 4 e b b - 4 b 8 1 - a 1 5 2 - f 1 c f 0 9 3 a a 5 b f < / d 1 p 1 : U U I D > < d 1 p 1 : C o n t a i n e r   z : R e f = " i 1 2 2 3 2 " / > < d 1 p 1 : V a l u e   i : t y p e = " d 1 : s t r i n g " > ' T 4 0 ' ! 1 : 3 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3 4 " > < d 1 p 1 : U U I D > 1 1 f 7 8 f 9 0 - 5 c 9 e - 4 c 0 8 - 9 f 8 7 - f 1 b 2 1 8 2 1 b 7 9 7 < / d 1 p 1 : U U I D > < d 1 p 1 : _ e l e m e n t s > < d 2 : a n y T y p e   z : R e f = " i 1 2 2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2 3 5 "   i : t y p e = " d 1 p 1 : L a b e l " > < d 1 p 1 : P a r e n t   z : R e f = " i 1 2 2 3 1 " / > < d 1 p 1 : U U I D > 0 c 7 9 3 d 5 1 - a 6 b b - 4 a d a - 8 9 7 3 - 3 3 a a a d 2 9 1 0 d 6 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 Q 1 9 _ I 3   E t   p e n s e z - v o u s   q u e   c e l a   s o i t   g r � c e   a u   C I F   q u e   c e ( s )   c h a n g e m e n t ( s )   o n t   e u   l i e u   ?   -   V o t r e   s e c t e u r   d ' a c t i v i t �   ( e x .   :   i n d u s t r i e ,   c o n s t r u c t i o n ,   c o m m e r c e ,   t r a n s p o r t ,   b a n q u e ,   s a n t � ,   e t c . ) 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2 3 6 "   i : t y p e = " d 1 p 1 : E l e m e n t s " > < d 1 p 1 : P a r e n t   z : R e f = " i 1 2 2 3 1 " / > < d 1 p 1 : U U I D > 1 d f 3 8 0 7 0 - d b 2 8 - 4 e 8 a - 8 b 2 5 - f 9 7 4 8 d a 6 d 5 c c < / d 1 p 1 : U U I D > < d 1 p 1 : _ e l e m e n t s > < d 2 : a n y T y p e   z : I d = " i 1 2 2 3 7 "   i : t y p e = " d 1 p 1 : E l e m e n t " > < d 1 p 1 : N a m e > B A S E < / d 1 p 1 : N a m e > < d 1 p 1 : O b j e c t T y p e > E l e m e n t < / d 1 p 1 : O b j e c t T y p e > < d 1 p 1 : P a r e n t   z : R e f = " i 1 2 2 3 1 " / > < d 1 p 1 : U U I D > c 6 b d e d 1 c - f 4 c d - 4 d d 8 - 8 9 3 7 - f d e 0 c c a e e 4 1 5 < / d 1 p 1 : U U I D > < d 1 p 1 : _ p r o p e r t i e s   z : I d = " i 1 2 2 3 8 "   i : t y p e = " d 1 p 1 : M D M P r o p e r t i e s " > < d 1 p 1 : P a r e n t   z : R e f = " i 1 2 2 3 7 " / > < d 1 p 1 : U U I D > 4 2 7 5 2 c d 2 - c 0 7 8 - 4 d 9 b - b a b a - b a 3 5 f 4 a 3 a c 4 4 < / d 1 p 1 : U U I D > < d 1 p 1 : _ e l e m e n t s > < d 2 : a n y T y p e   z : I d = " i 1 2 2 3 9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2 2 3 7 " / > < d 1 p 1 : U U I D > 0 5 5 6 9 9 1 3 - 3 9 c 9 - 4 c e c - 8 6 d 5 - 8 a c d d 8 5 7 5 5 d 8 < / d 1 p 1 : U U I D > < d 1 p 1 : C o n t a i n e r   z : R e f = " i 1 2 2 3 8 " / > < d 1 p 1 : V a l u e   i : t y p e = " d 1 : s t r i n g " > ' T 4 0 ' ! B : B 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4 0 " > < d 1 p 1 : U U I D > 1 5 c c 4 a 8 d - c 8 b 3 - 4 8 c 2 - b 1 1 f - 3 4 2 9 5 5 8 d c c c 1 < / d 1 p 1 : U U I D > < d 1 p 1 : _ e l e m e n t s > < d 2 : a n y T y p e   z : R e f = " i 1 2 2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3 6 " / > < d 1 p 1 : _ l a b e l s > < d 2 : K e y V a l u e O f s t r i n g a n y T y p e > < d 2 : K e y > L a b e l < / d 2 : K e y > < d 2 : V a l u e   z : I d = " i 1 2 2 4 1 "   i : t y p e = " d 1 p 1 : L a b e l " > < d 1 p 1 : P a r e n t   z : R e f = " i 1 2 2 3 7 " / > < d 1 p 1 : U U I D > 2 9 8 c 7 7 7 c - 3 a b 5 - 4 6 f 7 - a 4 4 5 - 0 e 2 4 d e 6 c 1 1 d 1 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2 4 2 "   i : t y p e = " d 1 p 1 : E l e m e n t " > < d 1 p 1 : N a m e > S T & a m p ; 3 2 ; O u i < / d 1 p 1 : N a m e > < d 1 p 1 : O b j e c t T y p e > E l e m e n t < / d 1 p 1 : O b j e c t T y p e > < d 1 p 1 : P a r e n t   z : R e f = " i 1 2 2 3 1 " / > < d 1 p 1 : U U I D > a e 7 9 b 0 4 f - 9 8 e c - 4 c 2 a - 8 0 7 9 - f 8 c 9 0 c 6 b d 4 1 a < / d 1 p 1 : U U I D > < d 1 p 1 : _ p r o p e r t i e s   z : I d = " i 1 2 2 4 3 "   i : t y p e = " d 1 p 1 : M D M P r o p e r t i e s " > < d 1 p 1 : P a r e n t   z : R e f = " i 1 2 2 4 2 " / > < d 1 p 1 : U U I D > 4 d e 4 c 3 6 1 - 1 d e 1 - 4 3 7 6 - a 8 e f - 6 b d 6 9 9 2 3 2 6 c e < / d 1 p 1 : U U I D > < d 1 p 1 : _ e l e m e n t s > < d 2 : a n y T y p e   z : I d = " i 1 2 2 4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2 2 4 2 " / > < d 1 p 1 : U U I D > 4 f 4 9 b 3 a 2 - a 4 a 5 - 4 3 f 0 - 8 a 8 6 - 6 e 8 7 d 0 6 e 1 4 e b < / d 1 p 1 : U U I D > < d 1 p 1 : C o n t a i n e r   z : R e f = " i 1 2 2 4 3 " / > < d 1 p 1 : V a l u e   i : t y p e = " d 1 : s t r i n g " > ' T 4 0 ' ! C : C 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4 5 " > < d 1 p 1 : U U I D > 1 a 3 9 3 3 a 8 - 1 e a d - 4 1 2 2 - 9 d 1 e - 7 1 e a a d 8 c 1 c 3 a < / d 1 p 1 : U U I D > < d 1 p 1 : _ e l e m e n t s > < d 2 : a n y T y p e   z : R e f = " i 1 2 2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3 6 " / > < d 1 p 1 : _ l a b e l s > < d 2 : K e y V a l u e O f s t r i n g a n y T y p e > < d 2 : K e y > L a b e l < / d 2 : K e y > < d 2 : V a l u e   z : I d = " i 1 2 2 4 6 "   i : t y p e = " d 1 p 1 : L a b e l " > < d 1 p 1 : P a r e n t   z : R e f = " i 1 2 2 4 2 " / > < d 1 p 1 : U U I D > c f 0 d 9 d 3 c - f 6 0 2 - 4 6 e 2 - 9 d 8 5 - a d 0 e c c f b 7 b 0 7 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4 7 "   i : t y p e = " d 1 p 1 : E l e m e n t " > < d 1 p 1 : N a m e > S T & a m p ; 3 2 ; N o n < / d 1 p 1 : N a m e > < d 1 p 1 : O b j e c t T y p e > E l e m e n t < / d 1 p 1 : O b j e c t T y p e > < d 1 p 1 : P a r e n t   z : R e f = " i 1 2 2 3 1 " / > < d 1 p 1 : U U I D > 5 e a f 0 8 6 3 - c 9 4 7 - 4 c 5 8 - 8 5 8 9 - c d f 5 3 2 b b e c f 1 < / d 1 p 1 : U U I D > < d 1 p 1 : _ p r o p e r t i e s   z : I d = " i 1 2 2 4 8 "   i : t y p e = " d 1 p 1 : M D M P r o p e r t i e s " > < d 1 p 1 : P a r e n t   z : R e f = " i 1 2 2 4 7 " / > < d 1 p 1 : U U I D > 5 c e c 7 e 1 0 - 4 e 7 6 - 4 5 8 a - a 1 a 1 - 8 0 7 e 5 1 9 8 6 d 3 c < / d 1 p 1 : U U I D > < d 1 p 1 : _ e l e m e n t s > < d 2 : a n y T y p e   z : I d = " i 1 2 2 4 9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2 2 4 7 " / > < d 1 p 1 : U U I D > 4 6 7 c c a 4 4 - 6 7 f c - 4 0 d 5 - 8 3 c 7 - f a 0 9 a e 8 f b e 3 7 < / d 1 p 1 : U U I D > < d 1 p 1 : C o n t a i n e r   z : R e f = " i 1 2 2 4 8 " / > < d 1 p 1 : V a l u e   i : t y p e = " d 1 : s t r i n g " > ' T 4 0 ' ! D : D 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5 0 " > < d 1 p 1 : U U I D > 0 7 a 8 1 7 c a - 0 1 0 1 - 4 3 1 b - 8 4 b 8 - 0 4 8 8 8 0 3 7 0 8 f 6 < / d 1 p 1 : U U I D > < d 1 p 1 : _ e l e m e n t s > < d 2 : a n y T y p e   z : R e f = " i 1 2 2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3 6 " / > < d 1 p 1 : _ l a b e l s > < d 2 : K e y V a l u e O f s t r i n g a n y T y p e > < d 2 : K e y > L a b e l < / d 2 : K e y > < d 2 : V a l u e   z : I d = " i 1 2 2 5 1 "   i : t y p e = " d 1 p 1 : L a b e l " > < d 1 p 1 : P a r e n t   z : R e f = " i 1 2 2 4 7 " / > < d 1 p 1 : U U I D > 2 7 1 e 2 b 8 d - b 9 2 2 - 4 5 b a - 8 e 0 2 - 9 c e d c c f c c 4 a c 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5 2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2 3 1 " / > < d 1 p 1 : U U I D > 5 1 4 d c 6 9 7 - 2 9 7 5 - 4 5 8 d - 8 f 1 7 - c 5 4 5 3 5 2 6 a 1 8 3 < / d 1 p 1 : U U I D > < d 1 p 1 : _ p r o p e r t i e s   z : I d = " i 1 2 2 5 3 "   i : t y p e = " d 1 p 1 : M D M P r o p e r t i e s " > < d 1 p 1 : P a r e n t   z : R e f = " i 1 2 2 5 2 " / > < d 1 p 1 : U U I D > 6 e 2 0 1 1 7 e - d 1 d f - 4 8 c 3 - 9 b 7 9 - 3 1 e 0 a 2 a 6 e 6 a c < / d 1 p 1 : U U I D > < d 1 p 1 : _ e l e m e n t s > < d 2 : a n y T y p e   z : I d = " i 1 2 2 5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2 2 5 2 " / > < d 1 p 1 : U U I D > c 1 b 7 b 0 8 9 - b 7 1 a - 4 e 2 b - 9 8 2 5 - 2 f e f 6 f 3 d 6 d f d < / d 1 p 1 : U U I D > < d 1 p 1 : C o n t a i n e r   z : R e f = " i 1 2 2 5 3 " / > < d 1 p 1 : V a l u e   i : t y p e = " d 1 : s t r i n g " > ' T 4 0 ' ! E : E 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5 5 " > < d 1 p 1 : U U I D > a c 2 6 e 8 7 4 - 3 6 1 a - 4 5 5 5 - a 0 3 f - 9 b f 6 c 1 3 3 9 7 8 1 < / d 1 p 1 : U U I D > < d 1 p 1 : _ e l e m e n t s > < d 2 : a n y T y p e   z : R e f = " i 1 2 2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3 6 " / > < d 1 p 1 : _ l a b e l s > < d 2 : K e y V a l u e O f s t r i n g a n y T y p e > < d 2 : K e y > L a b e l < / d 2 : K e y > < d 2 : V a l u e   z : I d = " i 1 2 2 5 6 "   i : t y p e = " d 1 p 1 : L a b e l " > < d 1 p 1 : P a r e n t   z : R e f = " i 1 2 2 5 2 " / > < d 1 p 1 : U U I D > 0 b 1 f b f e 6 - 0 c 9 4 - 4 5 f 7 - a b 7 f - b b 0 2 2 8 8 0 9 0 e b 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5 7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2 3 1 " / > < d 1 p 1 : U U I D > e f f e 9 8 b 5 - f 3 9 0 - 4 2 e 6 - b e 3 2 - 4 4 3 5 0 6 0 5 b b 3 5 < / d 1 p 1 : U U I D > < d 1 p 1 : _ p r o p e r t i e s   z : I d = " i 1 2 2 5 8 "   i : t y p e = " d 1 p 1 : M D M P r o p e r t i e s " > < d 1 p 1 : P a r e n t   z : R e f = " i 1 2 2 5 7 " / > < d 1 p 1 : U U I D > 2 8 2 2 e e 0 2 - 7 c 2 7 - 4 2 6 c - 9 f 6 1 - f 1 5 9 3 4 f 2 e a b 6 < / d 1 p 1 : U U I D > < d 1 p 1 : _ e l e m e n t s > < d 2 : a n y T y p e   z : I d = " i 1 2 2 5 9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2 2 5 7 " / > < d 1 p 1 : U U I D > 7 e f e 8 4 2 5 - 6 7 8 3 - 4 f e d - a 1 6 7 - 3 b 5 9 2 e d 5 f 4 0 8 < / d 1 p 1 : U U I D > < d 1 p 1 : C o n t a i n e r   z : R e f = " i 1 2 2 5 8 " / > < d 1 p 1 : V a l u e   i : t y p e = " d 1 : s t r i n g " > ' T 4 0 ' ! F : F 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6 0 " > < d 1 p 1 : U U I D > b c 4 0 a 8 9 2 - b f f 9 - 4 a d 9 - 8 1 3 b - e 3 2 d 1 6 1 8 f f f f < / d 1 p 1 : U U I D > < d 1 p 1 : _ e l e m e n t s > < d 2 : a n y T y p e   z : R e f = " i 1 2 2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3 6 " / > < d 1 p 1 : _ l a b e l s > < d 2 : K e y V a l u e O f s t r i n g a n y T y p e > < d 2 : K e y > L a b e l < / d 2 : K e y > < d 2 : V a l u e   z : I d = " i 1 2 2 6 1 "   i : t y p e = " d 1 p 1 : L a b e l " > < d 1 p 1 : P a r e n t   z : R e f = " i 1 2 2 5 7 " / > < d 1 p 1 : U U I D > 3 b e 9 1 1 0 a - f 4 4 d - 4 2 e 2 - a 2 9 e - d c d a 4 f c 1 b c 0 d 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6 2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2 3 1 " / > < d 1 p 1 : U U I D > 4 2 5 0 f 0 1 2 - 0 0 3 c - 4 c 6 7 - b a a 9 - b 1 4 4 1 e 4 7 f f 3 b < / d 1 p 1 : U U I D > < d 1 p 1 : _ p r o p e r t i e s   z : I d = " i 1 2 2 6 3 "   i : t y p e = " d 1 p 1 : M D M P r o p e r t i e s " > < d 1 p 1 : P a r e n t   z : R e f = " i 1 2 2 6 2 " / > < d 1 p 1 : U U I D > d 4 e d 7 6 7 4 - 0 e 0 5 - 4 c b 8 - 9 a e 9 - 1 5 7 7 4 4 2 e 1 3 c a < / d 1 p 1 : U U I D > < d 1 p 1 : _ e l e m e n t s > < d 2 : a n y T y p e   z : I d = " i 1 2 2 6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2 2 6 2 " / > < d 1 p 1 : U U I D > 6 b 2 7 6 4 5 0 - b 8 e 6 - 4 0 7 c - a 4 2 0 - b 1 6 c 5 d 4 f c 1 f 6 < / d 1 p 1 : U U I D > < d 1 p 1 : C o n t a i n e r   z : R e f = " i 1 2 2 6 3 " / > < d 1 p 1 : V a l u e   i : t y p e = " d 1 : s t r i n g " > ' T 4 0 ' ! G : G 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6 5 " > < d 1 p 1 : U U I D > 0 5 5 2 d 5 6 b - e 2 4 e - 4 0 8 1 - b 3 e f - 8 1 3 b f 9 4 1 0 9 8 9 < / d 1 p 1 : U U I D > < d 1 p 1 : _ e l e m e n t s > < d 2 : a n y T y p e   z : R e f = " i 1 2 2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3 6 " / > < d 1 p 1 : _ l a b e l s > < d 2 : K e y V a l u e O f s t r i n g a n y T y p e > < d 2 : K e y > L a b e l < / d 2 : K e y > < d 2 : V a l u e   z : I d = " i 1 2 2 6 6 "   i : t y p e = " d 1 p 1 : L a b e l " > < d 1 p 1 : P a r e n t   z : R e f = " i 1 2 2 6 2 " / > < d 1 p 1 : U U I D > 7 c d 8 b 0 3 2 - a e 1 c - 4 f 3 2 - 8 a 8 7 - 6 3 b 9 b 2 5 b e 0 4 1 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6 7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2 3 1 " / > < d 1 p 1 : U U I D > 3 7 9 c f a 7 2 - f 6 2 7 - 4 0 9 7 - b 9 b 5 - d d 8 e d 8 b 0 6 2 8 5 < / d 1 p 1 : U U I D > < d 1 p 1 : _ p r o p e r t i e s   z : I d = " i 1 2 2 6 8 "   i : t y p e = " d 1 p 1 : M D M P r o p e r t i e s " > < d 1 p 1 : P a r e n t   z : R e f = " i 1 2 2 6 7 " / > < d 1 p 1 : U U I D > b b 9 9 1 4 4 c - b 3 d 7 - 4 2 3 b - b b f 5 - 5 c 1 0 0 b 1 4 d 6 9 9 < / d 1 p 1 : U U I D > < d 1 p 1 : _ e l e m e n t s > < d 2 : a n y T y p e   z : I d = " i 1 2 2 6 9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2 2 6 7 " / > < d 1 p 1 : U U I D > 0 a 2 7 c 2 f 1 - c d d 1 - 4 5 1 a - 9 7 c 2 - 0 5 8 e 0 0 3 2 5 1 e 1 < / d 1 p 1 : U U I D > < d 1 p 1 : C o n t a i n e r   z : R e f = " i 1 2 2 6 8 " / > < d 1 p 1 : V a l u e   i : t y p e = " d 1 : s t r i n g " > ' T 4 0 ' ! H : H 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7 0 " > < d 1 p 1 : U U I D > 3 4 9 8 0 c 1 e - e 6 c f - 4 b b 1 - a 1 7 2 - b c 3 7 3 0 4 e b 6 a c < / d 1 p 1 : U U I D > < d 1 p 1 : _ e l e m e n t s > < d 2 : a n y T y p e   z : R e f = " i 1 2 2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3 6 " / > < d 1 p 1 : _ l a b e l s > < d 2 : K e y V a l u e O f s t r i n g a n y T y p e > < d 2 : K e y > L a b e l < / d 2 : K e y > < d 2 : V a l u e   z : I d = " i 1 2 2 7 1 "   i : t y p e = " d 1 p 1 : L a b e l " > < d 1 p 1 : P a r e n t   z : R e f = " i 1 2 2 6 7 " / > < d 1 p 1 : U U I D > c 3 0 a c 1 3 2 - d 7 2 e - 4 7 4 e - b b e e - 6 9 4 e b 2 9 4 c b f 0 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7 2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2 3 1 " / > < d 1 p 1 : U U I D > a 1 6 a f 7 b d - 4 c 9 e - 4 3 8 3 - a d c 0 - b 9 d 7 9 f 6 d c 8 5 f < / d 1 p 1 : U U I D > < d 1 p 1 : _ p r o p e r t i e s   z : I d = " i 1 2 2 7 3 "   i : t y p e = " d 1 p 1 : M D M P r o p e r t i e s " > < d 1 p 1 : P a r e n t   z : R e f = " i 1 2 2 7 2 " / > < d 1 p 1 : U U I D > 7 f 5 9 0 7 5 0 - 5 3 f e - 4 2 c 2 - 9 3 d 7 - d 3 3 6 e d e d e 9 d 4 < / d 1 p 1 : U U I D > < d 1 p 1 : _ e l e m e n t s > < d 2 : a n y T y p e   z : I d = " i 1 2 2 7 4 "   i : t y p e = " d 1 p 1 : M D M P r o p e r t y " > < d 1 p 1 : N a m e > _ & a m p ; 3 9 ; & a m p ; 9 1 ; T r i s & a m p ; 3 2 ; & a m p ; 2 2 4 ; & a m p ; 3 2 ; j o u r & a m p ; 3 2 ; c o m p l e t & a m p ; 3 2 ; 2 & a m p ; 4 6 ; x l s & a m p ; 9 3 ; T 4 0 & a m p ; 3 9 ; < / d 1 p 1 : N a m e > < d 1 p 1 : P a r e n t   z : R e f = " i 1 2 2 7 2 " / > < d 1 p 1 : U U I D > 7 3 7 1 b 0 a 8 - a 2 f 0 - 4 e 2 8 - b e 4 2 - 1 2 0 4 1 3 f f 3 0 4 6 < / d 1 p 1 : U U I D > < d 1 p 1 : C o n t a i n e r   z : R e f = " i 1 2 2 7 3 " / > < d 1 p 1 : V a l u e   i : t y p e = " d 1 : s t r i n g " > ' T 4 0 ' ! I : I 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7 5 " > < d 1 p 1 : U U I D > c 3 c 4 9 d f 9 - a 1 8 e - 4 8 7 e - 9 d 7 4 - 3 a 3 8 a 5 4 b 8 5 4 d < / d 1 p 1 : U U I D > < d 1 p 1 : _ e l e m e n t s > < d 2 : a n y T y p e   z : R e f = " i 1 2 2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3 6 " / > < d 1 p 1 : _ l a b e l s > < d 2 : K e y V a l u e O f s t r i n g a n y T y p e > < d 2 : K e y > L a b e l < / d 2 : K e y > < d 2 : V a l u e   z : I d = " i 1 2 2 7 6 "   i : t y p e = " d 1 p 1 : L a b e l " > < d 1 p 1 : P a r e n t   z : R e f = " i 1 2 2 7 2 " / > < d 1 p 1 : U U I D > 3 e c 9 6 4 f f - b a 9 4 - 4 e e 6 - 8 0 9 2 - 9 7 7 d 4 6 5 1 8 4 6 e 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7 7 " > < d 1 p 1 : U U I D > a 3 f e e c a 0 - f 8 2 7 - 4 e b 2 - 9 9 5 4 - 8 a 5 6 a 1 6 9 a 3 7 0 < / d 1 p 1 : U U I D > < d 1 p 1 : _ e l e m e n t s > < d 2 : a n y T y p e   z : R e f = " i 1 2 2 3 7 " / > < d 2 : a n y T y p e   z : R e f = " i 1 2 2 4 2 " / > < d 2 : a n y T y p e   z : R e f = " i 1 2 2 4 7 " / > < d 2 : a n y T y p e   z : R e f = " i 1 2 2 5 2 " / > < d 2 : a n y T y p e   z : R e f = " i 1 2 2 5 7 " / > < d 2 : a n y T y p e   z : R e f = " i 1 2 2 6 2 " / > < d 2 : a n y T y p e   z : R e f = " i 1 2 2 6 7 " / > < d 2 : a n y T y p e   z : R e f = " i 1 2 2 7 2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2 7 8 "   i : t y p e = " d 1 p 1 : V a r i a b l e " > < d 1 p 1 : N a m e > Q 1 9 _ I 4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c a t & a m p ; 2 3 3 ; g o r i e & a m p ; 3 2 ; s o c i o p r o f e s s i o n n e l l e & a m p ; 3 2 ; & a m p ; 4 0 ; e x & a m p ; 4 6 ; & a m p ; 3 2 ; & a m p ; 5 8 ; & a m p ; 3 2 ; o u v r i e r & a m p ; 3 2 ; n o n & a m p ; 3 2 ; q u a l i f i & a m p ; 2 3 3 ; & a m p ; 4 4 ; & a m p ; 3 2 ; o u v r i e r & a m p ; 3 2 ; q u a l i f i & a m p ; 2 3 3 ; & a m p ; 4 4 ; & a m p ; 3 2 ; e m p l o y & a m p ; 2 3 3 ; & a m p ; 4 0 ; e & a m p ; 4 1 ; & a m p ; 4 4 ; & a m p ; 3 2 ; t e c h n i c i e n & a m p ; 4 4 ; & a m p ; 3 2 ; a g e n t & a m p ; 3 2 ; d e & a m p ; 3 2 ; m a & a m p ; 2 3 8 ; t r i s e & a m p ; 4 4 ; & a m p ; 3 2 ; c a d r e & a m p ; 4 1 ; < / d 1 p 1 : N a m e > < d 1 p 1 : O b j e c t T y p e > V a r i a b l e < / d 1 p 1 : O b j e c t T y p e > < d 1 p 1 : P a r e n t   z : R e f = " i 9 5 " / > < d 1 p 1 : U U I D > e 4 d a e f 5 f - 7 7 1 5 - 4 4 7 7 - 9 3 d a - 5 a 3 e 2 2 4 4 5 4 0 6 < / d 1 p 1 : U U I D > < d 1 p 1 : _ p r o p e r t i e s   z : I d = " i 1 2 2 7 9 "   i : t y p e = " d 1 p 1 : M D M P r o p e r t i e s " > < d 1 p 1 : P a r e n t   z : R e f = " i 1 2 2 7 8 " / > < d 1 p 1 : U U I D > f f 7 e d e d f - 8 5 c 7 - 4 7 1 7 - 8 1 7 e - f 2 7 e b b c 4 f 4 7 c < / d 1 p 1 : U U I D > < d 1 p 1 : _ e l e m e n t s > < d 2 : a n y T y p e   z : I d = " i 1 2 2 8 0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2 2 7 8 " / > < d 1 p 1 : U U I D > 2 3 c 9 2 4 3 3 - 4 5 0 b - 4 1 0 0 - 9 c 5 c - c 6 c c 0 4 e 4 c d b 1 < / d 1 p 1 : U U I D > < d 1 p 1 : C o n t a i n e r   z : R e f = " i 1 2 2 7 9 " / > < d 1 p 1 : V a l u e   i : t y p e = " d 1 : s t r i n g " > ' T 4 1 ' ! 1 : 3 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8 1 " > < d 1 p 1 : U U I D > 2 0 c 2 4 7 3 6 - d 8 3 f - 4 1 0 a - a 6 4 9 - 2 a 6 4 2 3 0 8 e f 3 f < / d 1 p 1 : U U I D > < d 1 p 1 : _ e l e m e n t s > < d 2 : a n y T y p e   z : R e f = " i 1 2 2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2 8 2 "   i : t y p e = " d 1 p 1 : L a b e l " > < d 1 p 1 : P a r e n t   z : R e f = " i 1 2 2 7 8 " / > < d 1 p 1 : U U I D > 0 b b 1 d 2 3 3 - 1 4 5 5 - 4 4 3 c - 8 1 b 9 - 3 e 5 e c a 1 f a e a 1 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 Q 1 9 _ I 4   E t   p e n s e z - v o u s   q u e   c e l a   s o i t   g r � c e   a u   C I F   q u e   c e ( s )   c h a n g e m e n t ( s )   o n t   e u   l i e u   ?   -   V o t r e   c a t � g o r i e   s o c i o p r o f e s s i o n n e l l e   ( e x .   :   o u v r i e r   n o n   q u a l i f i � ,   o u v r i e r   q u a l i f i � ,   e m p l o y � ( e ) ,   t e c h n i c i e n ,   a g e n t   d e   m a � t r i s e ,   c a d r e ) 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2 8 3 "   i : t y p e = " d 1 p 1 : E l e m e n t s " > < d 1 p 1 : P a r e n t   z : R e f = " i 1 2 2 7 8 " / > < d 1 p 1 : U U I D > b d 5 2 6 b c 7 - 8 6 3 d - 4 3 c 4 - 8 c 5 2 - 0 9 9 d f 7 e f 4 a 0 9 < / d 1 p 1 : U U I D > < d 1 p 1 : _ e l e m e n t s > < d 2 : a n y T y p e   z : I d = " i 1 2 2 8 4 "   i : t y p e = " d 1 p 1 : E l e m e n t " > < d 1 p 1 : N a m e > B A S E < / d 1 p 1 : N a m e > < d 1 p 1 : O b j e c t T y p e > E l e m e n t < / d 1 p 1 : O b j e c t T y p e > < d 1 p 1 : P a r e n t   z : R e f = " i 1 2 2 7 8 " / > < d 1 p 1 : U U I D > 8 f a 3 5 e 5 6 - 9 2 1 3 - 4 c 4 b - a e c 7 - c d c 5 0 9 7 3 b 7 d c < / d 1 p 1 : U U I D > < d 1 p 1 : _ p r o p e r t i e s   z : I d = " i 1 2 2 8 5 "   i : t y p e = " d 1 p 1 : M D M P r o p e r t i e s " > < d 1 p 1 : P a r e n t   z : R e f = " i 1 2 2 8 4 " / > < d 1 p 1 : U U I D > 6 8 2 5 7 d a 8 - 2 e e c - 4 5 9 8 - b b d 9 - a 6 3 a 7 c 3 8 e 6 8 0 < / d 1 p 1 : U U I D > < d 1 p 1 : _ e l e m e n t s > < d 2 : a n y T y p e   z : I d = " i 1 2 2 8 6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2 2 8 4 " / > < d 1 p 1 : U U I D > c 1 b b 0 0 a 2 - b 9 4 7 - 4 6 2 7 - 9 a 9 d - e 9 3 a 7 d f 8 9 d 0 2 < / d 1 p 1 : U U I D > < d 1 p 1 : C o n t a i n e r   z : R e f = " i 1 2 2 8 5 " / > < d 1 p 1 : V a l u e   i : t y p e = " d 1 : s t r i n g " > ' T 4 1 ' ! B : B 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8 7 " > < d 1 p 1 : U U I D > b 6 7 1 5 c b 0 - b d c b - 4 2 e f - a d c e - 3 e b b c 9 5 2 f 4 4 1 < / d 1 p 1 : U U I D > < d 1 p 1 : _ e l e m e n t s > < d 2 : a n y T y p e   z : R e f = " i 1 2 2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8 3 " / > < d 1 p 1 : _ l a b e l s > < d 2 : K e y V a l u e O f s t r i n g a n y T y p e > < d 2 : K e y > L a b e l < / d 2 : K e y > < d 2 : V a l u e   z : I d = " i 1 2 2 8 8 "   i : t y p e = " d 1 p 1 : L a b e l " > < d 1 p 1 : P a r e n t   z : R e f = " i 1 2 2 8 4 " / > < d 1 p 1 : U U I D > e 7 8 9 7 c f 6 - c d d a - 4 4 5 0 - b a b e - e 3 b 5 4 c 6 a 9 b 8 9 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2 8 9 "   i : t y p e = " d 1 p 1 : E l e m e n t " > < d 1 p 1 : N a m e > S T & a m p ; 3 2 ; O u i < / d 1 p 1 : N a m e > < d 1 p 1 : O b j e c t T y p e > E l e m e n t < / d 1 p 1 : O b j e c t T y p e > < d 1 p 1 : P a r e n t   z : R e f = " i 1 2 2 7 8 " / > < d 1 p 1 : U U I D > 8 f f 8 7 9 f e - d 2 1 a - 4 0 b 3 - b 5 e f - 4 2 5 0 2 e 5 c 5 1 6 7 < / d 1 p 1 : U U I D > < d 1 p 1 : _ p r o p e r t i e s   z : I d = " i 1 2 2 9 0 "   i : t y p e = " d 1 p 1 : M D M P r o p e r t i e s " > < d 1 p 1 : P a r e n t   z : R e f = " i 1 2 2 8 9 " / > < d 1 p 1 : U U I D > 2 5 c 5 e 5 c 9 - 7 0 a 6 - 4 a 6 7 - a f b 5 - d 7 c f 0 1 1 6 6 1 3 e < / d 1 p 1 : U U I D > < d 1 p 1 : _ e l e m e n t s > < d 2 : a n y T y p e   z : I d = " i 1 2 2 9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2 2 8 9 " / > < d 1 p 1 : U U I D > 8 e d 9 9 e 2 9 - 5 f 3 2 - 4 a 5 a - 8 f 8 0 - 1 8 4 c 4 4 2 5 7 1 b 2 < / d 1 p 1 : U U I D > < d 1 p 1 : C o n t a i n e r   z : R e f = " i 1 2 2 9 0 " / > < d 1 p 1 : V a l u e   i : t y p e = " d 1 : s t r i n g " > ' T 4 1 ' ! C : C 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9 2 " > < d 1 p 1 : U U I D > 8 1 9 1 8 e 1 2 - 1 3 5 3 - 4 4 7 c - 9 1 b 1 - 6 f 6 8 b c 5 9 1 3 b b < / d 1 p 1 : U U I D > < d 1 p 1 : _ e l e m e n t s > < d 2 : a n y T y p e   z : R e f = " i 1 2 2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8 3 " / > < d 1 p 1 : _ l a b e l s > < d 2 : K e y V a l u e O f s t r i n g a n y T y p e > < d 2 : K e y > L a b e l < / d 2 : K e y > < d 2 : V a l u e   z : I d = " i 1 2 2 9 3 "   i : t y p e = " d 1 p 1 : L a b e l " > < d 1 p 1 : P a r e n t   z : R e f = " i 1 2 2 8 9 " / > < d 1 p 1 : U U I D > 7 6 a 4 8 9 3 9 - 4 8 4 d - 4 6 3 9 - 9 8 5 f - 5 a e 8 8 b 2 5 9 2 f e 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9 4 "   i : t y p e = " d 1 p 1 : E l e m e n t " > < d 1 p 1 : N a m e > S T & a m p ; 3 2 ; N o n < / d 1 p 1 : N a m e > < d 1 p 1 : O b j e c t T y p e > E l e m e n t < / d 1 p 1 : O b j e c t T y p e > < d 1 p 1 : P a r e n t   z : R e f = " i 1 2 2 7 8 " / > < d 1 p 1 : U U I D > 9 2 2 3 8 6 0 a - 9 6 e 3 - 4 7 c 5 - 8 0 a 8 - e 5 9 6 4 7 9 2 9 3 b 7 < / d 1 p 1 : U U I D > < d 1 p 1 : _ p r o p e r t i e s   z : I d = " i 1 2 2 9 5 "   i : t y p e = " d 1 p 1 : M D M P r o p e r t i e s " > < d 1 p 1 : P a r e n t   z : R e f = " i 1 2 2 9 4 " / > < d 1 p 1 : U U I D > 7 9 2 9 1 4 f c - e 3 2 0 - 4 2 b 6 - b e b d - 1 e b 7 7 c b d a 1 1 b < / d 1 p 1 : U U I D > < d 1 p 1 : _ e l e m e n t s > < d 2 : a n y T y p e   z : I d = " i 1 2 2 9 6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2 2 9 4 " / > < d 1 p 1 : U U I D > d d f 2 7 8 f 7 - a c 4 a - 4 9 b 7 - 9 9 0 b - 0 9 c 2 4 6 a 3 2 4 0 e < / d 1 p 1 : U U I D > < d 1 p 1 : C o n t a i n e r   z : R e f = " i 1 2 2 9 5 " / > < d 1 p 1 : V a l u e   i : t y p e = " d 1 : s t r i n g " > ' T 4 1 ' ! D : D 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2 9 7 " > < d 1 p 1 : U U I D > 2 0 b 6 7 4 8 7 - f c e 5 - 4 d e e - b 2 9 c - 8 3 4 5 c 9 9 e 0 7 0 6 < / d 1 p 1 : U U I D > < d 1 p 1 : _ e l e m e n t s > < d 2 : a n y T y p e   z : R e f = " i 1 2 2 9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8 3 " / > < d 1 p 1 : _ l a b e l s > < d 2 : K e y V a l u e O f s t r i n g a n y T y p e > < d 2 : K e y > L a b e l < / d 2 : K e y > < d 2 : V a l u e   z : I d = " i 1 2 2 9 8 "   i : t y p e = " d 1 p 1 : L a b e l " > < d 1 p 1 : P a r e n t   z : R e f = " i 1 2 2 9 4 " / > < d 1 p 1 : U U I D > 4 6 5 7 8 e a b - 6 5 9 9 - 4 1 a 2 - b 2 e c - c 3 3 2 9 3 e 3 4 5 6 6 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2 9 9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2 7 8 " / > < d 1 p 1 : U U I D > d 6 f 8 1 0 6 7 - f f b 0 - 4 a 8 a - 9 d 8 b - f 0 0 c e b 0 0 7 c 7 5 < / d 1 p 1 : U U I D > < d 1 p 1 : _ p r o p e r t i e s   z : I d = " i 1 2 3 0 0 "   i : t y p e = " d 1 p 1 : M D M P r o p e r t i e s " > < d 1 p 1 : P a r e n t   z : R e f = " i 1 2 2 9 9 " / > < d 1 p 1 : U U I D > 7 f b 5 5 2 c 2 - 4 2 b 2 - 4 d 0 d - a 1 1 e - 1 2 c 8 e d 0 9 0 9 0 2 < / d 1 p 1 : U U I D > < d 1 p 1 : _ e l e m e n t s > < d 2 : a n y T y p e   z : I d = " i 1 2 3 0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2 2 9 9 " / > < d 1 p 1 : U U I D > e 3 4 c 2 4 6 f - 4 8 9 c - 4 d 3 6 - 8 4 f e - 5 7 8 a 2 5 d a 8 5 d 5 < / d 1 p 1 : U U I D > < d 1 p 1 : C o n t a i n e r   z : R e f = " i 1 2 3 0 0 " / > < d 1 p 1 : V a l u e   i : t y p e = " d 1 : s t r i n g " > ' T 4 1 ' ! E : E 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0 2 " > < d 1 p 1 : U U I D > 3 5 9 4 1 6 8 9 - 7 4 d d - 4 b f f - 9 6 6 7 - 3 b 3 9 e 7 9 4 f 5 2 f < / d 1 p 1 : U U I D > < d 1 p 1 : _ e l e m e n t s > < d 2 : a n y T y p e   z : R e f = " i 1 2 3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8 3 " / > < d 1 p 1 : _ l a b e l s > < d 2 : K e y V a l u e O f s t r i n g a n y T y p e > < d 2 : K e y > L a b e l < / d 2 : K e y > < d 2 : V a l u e   z : I d = " i 1 2 3 0 3 "   i : t y p e = " d 1 p 1 : L a b e l " > < d 1 p 1 : P a r e n t   z : R e f = " i 1 2 2 9 9 " / > < d 1 p 1 : U U I D > 9 4 f 9 d d 4 4 - d 1 6 c - 4 8 2 3 - 8 e d 5 - a 5 4 b 7 b 2 5 4 d 6 e 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0 4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2 7 8 " / > < d 1 p 1 : U U I D > 3 9 3 9 9 6 1 7 - e 2 f a - 4 f 9 c - a 2 a b - e 2 9 4 a 1 3 8 2 6 9 a < / d 1 p 1 : U U I D > < d 1 p 1 : _ p r o p e r t i e s   z : I d = " i 1 2 3 0 5 "   i : t y p e = " d 1 p 1 : M D M P r o p e r t i e s " > < d 1 p 1 : P a r e n t   z : R e f = " i 1 2 3 0 4 " / > < d 1 p 1 : U U I D > f d 7 b 2 9 5 c - d 0 e 1 - 4 2 0 e - 9 1 9 d - 5 e c 1 4 3 3 9 5 e 7 2 < / d 1 p 1 : U U I D > < d 1 p 1 : _ e l e m e n t s > < d 2 : a n y T y p e   z : I d = " i 1 2 3 0 6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2 3 0 4 " / > < d 1 p 1 : U U I D > 7 c 6 8 8 7 1 0 - 4 9 1 d - 4 a 0 c - b 9 f 8 - 1 6 a 9 8 1 a 7 e 6 7 f < / d 1 p 1 : U U I D > < d 1 p 1 : C o n t a i n e r   z : R e f = " i 1 2 3 0 5 " / > < d 1 p 1 : V a l u e   i : t y p e = " d 1 : s t r i n g " > ' T 4 1 ' ! F : F 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0 7 " > < d 1 p 1 : U U I D > 1 b 8 a f a 5 e - 7 5 6 2 - 4 9 6 7 - 8 c e e - d 3 4 e b 0 0 c a 3 6 5 < / d 1 p 1 : U U I D > < d 1 p 1 : _ e l e m e n t s > < d 2 : a n y T y p e   z : R e f = " i 1 2 3 0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8 3 " / > < d 1 p 1 : _ l a b e l s > < d 2 : K e y V a l u e O f s t r i n g a n y T y p e > < d 2 : K e y > L a b e l < / d 2 : K e y > < d 2 : V a l u e   z : I d = " i 1 2 3 0 8 "   i : t y p e = " d 1 p 1 : L a b e l " > < d 1 p 1 : P a r e n t   z : R e f = " i 1 2 3 0 4 " / > < d 1 p 1 : U U I D > d 6 f 6 e c 0 f - b 6 e 8 - 4 e f 7 - 9 3 b 4 - 8 5 1 5 8 7 9 5 a 3 e 9 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0 9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2 7 8 " / > < d 1 p 1 : U U I D > e 1 7 f b e 2 b - 8 0 e 0 - 4 a f 5 - 8 e 8 1 - 9 4 e d a 0 1 4 2 3 c 9 < / d 1 p 1 : U U I D > < d 1 p 1 : _ p r o p e r t i e s   z : I d = " i 1 2 3 1 0 "   i : t y p e = " d 1 p 1 : M D M P r o p e r t i e s " > < d 1 p 1 : P a r e n t   z : R e f = " i 1 2 3 0 9 " / > < d 1 p 1 : U U I D > 4 a f 7 0 9 6 b - e 2 d f - 4 d 8 d - 8 8 c b - f 7 f 8 1 1 4 e 2 2 8 6 < / d 1 p 1 : U U I D > < d 1 p 1 : _ e l e m e n t s > < d 2 : a n y T y p e   z : I d = " i 1 2 3 1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2 3 0 9 " / > < d 1 p 1 : U U I D > 1 5 0 9 2 4 5 0 - 6 9 7 a - 4 2 9 f - 9 5 8 e - c 5 b d b 1 6 5 3 c 7 1 < / d 1 p 1 : U U I D > < d 1 p 1 : C o n t a i n e r   z : R e f = " i 1 2 3 1 0 " / > < d 1 p 1 : V a l u e   i : t y p e = " d 1 : s t r i n g " > ' T 4 1 ' ! G : G 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1 2 " > < d 1 p 1 : U U I D > c a b 4 d 0 d a - 6 4 0 c - 4 0 3 2 - a b d b - 6 e 3 f 4 9 c 1 c 3 2 a < / d 1 p 1 : U U I D > < d 1 p 1 : _ e l e m e n t s > < d 2 : a n y T y p e   z : R e f = " i 1 2 3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8 3 " / > < d 1 p 1 : _ l a b e l s > < d 2 : K e y V a l u e O f s t r i n g a n y T y p e > < d 2 : K e y > L a b e l < / d 2 : K e y > < d 2 : V a l u e   z : I d = " i 1 2 3 1 3 "   i : t y p e = " d 1 p 1 : L a b e l " > < d 1 p 1 : P a r e n t   z : R e f = " i 1 2 3 0 9 " / > < d 1 p 1 : U U I D > d d 3 8 a b 4 9 - 5 8 8 5 - 4 2 4 9 - 8 e e 7 - 8 7 1 a 3 1 e 8 2 c 1 a 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1 4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2 7 8 " / > < d 1 p 1 : U U I D > 6 c 8 e 4 8 9 b - d 9 2 4 - 4 f a 5 - b a 4 5 - 2 8 b 7 5 e 8 e 0 4 c 1 < / d 1 p 1 : U U I D > < d 1 p 1 : _ p r o p e r t i e s   z : I d = " i 1 2 3 1 5 "   i : t y p e = " d 1 p 1 : M D M P r o p e r t i e s " > < d 1 p 1 : P a r e n t   z : R e f = " i 1 2 3 1 4 " / > < d 1 p 1 : U U I D > c f 3 d c 3 5 8 - 0 6 8 9 - 4 e f c - 9 4 2 6 - e 6 2 b 9 c 1 8 8 c 5 9 < / d 1 p 1 : U U I D > < d 1 p 1 : _ e l e m e n t s > < d 2 : a n y T y p e   z : I d = " i 1 2 3 1 6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2 3 1 4 " / > < d 1 p 1 : U U I D > 6 2 4 5 5 7 4 a - 2 7 a f - 4 7 3 e - 8 a d 5 - 5 c c 7 b 8 9 5 5 a c c < / d 1 p 1 : U U I D > < d 1 p 1 : C o n t a i n e r   z : R e f = " i 1 2 3 1 5 " / > < d 1 p 1 : V a l u e   i : t y p e = " d 1 : s t r i n g " > ' T 4 1 ' ! H : H 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1 7 " > < d 1 p 1 : U U I D > c 2 f b 2 a 2 f - e f 8 e - 4 0 6 4 - 8 f c 5 - e 2 c c 7 e 0 5 1 0 9 8 < / d 1 p 1 : U U I D > < d 1 p 1 : _ e l e m e n t s > < d 2 : a n y T y p e   z : R e f = " i 1 2 3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8 3 " / > < d 1 p 1 : _ l a b e l s > < d 2 : K e y V a l u e O f s t r i n g a n y T y p e > < d 2 : K e y > L a b e l < / d 2 : K e y > < d 2 : V a l u e   z : I d = " i 1 2 3 1 8 "   i : t y p e = " d 1 p 1 : L a b e l " > < d 1 p 1 : P a r e n t   z : R e f = " i 1 2 3 1 4 " / > < d 1 p 1 : U U I D > 1 9 8 0 0 c 7 e - 0 0 6 a - 4 4 5 0 - 8 6 1 9 - 8 f 6 1 d 9 6 f 7 3 1 b 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1 9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2 7 8 " / > < d 1 p 1 : U U I D > a e 4 1 a 9 8 3 - e e 6 6 - 4 1 e 8 - b e 3 e - 3 d 8 0 9 1 e 3 4 6 0 5 < / d 1 p 1 : U U I D > < d 1 p 1 : _ p r o p e r t i e s   z : I d = " i 1 2 3 2 0 "   i : t y p e = " d 1 p 1 : M D M P r o p e r t i e s " > < d 1 p 1 : P a r e n t   z : R e f = " i 1 2 3 1 9 " / > < d 1 p 1 : U U I D > 5 1 5 b 3 0 c 3 - 8 0 9 4 - 4 c 2 1 - 8 a 8 1 - e d 8 4 f 7 9 e f 2 e e < / d 1 p 1 : U U I D > < d 1 p 1 : _ e l e m e n t s > < d 2 : a n y T y p e   z : I d = " i 1 2 3 2 1 "   i : t y p e = " d 1 p 1 : M D M P r o p e r t y " > < d 1 p 1 : N a m e > _ & a m p ; 3 9 ; & a m p ; 9 1 ; T r i s & a m p ; 3 2 ; & a m p ; 2 2 4 ; & a m p ; 3 2 ; j o u r & a m p ; 3 2 ; c o m p l e t & a m p ; 3 2 ; 2 & a m p ; 4 6 ; x l s & a m p ; 9 3 ; T 4 1 & a m p ; 3 9 ; < / d 1 p 1 : N a m e > < d 1 p 1 : P a r e n t   z : R e f = " i 1 2 3 1 9 " / > < d 1 p 1 : U U I D > 3 f f 9 d 2 e e - 2 8 6 2 - 4 1 c c - b e c 2 - 2 a e 7 6 4 6 9 9 2 1 8 < / d 1 p 1 : U U I D > < d 1 p 1 : C o n t a i n e r   z : R e f = " i 1 2 3 2 0 " / > < d 1 p 1 : V a l u e   i : t y p e = " d 1 : s t r i n g " > ' T 4 1 ' ! I : I 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2 2 " > < d 1 p 1 : U U I D > 7 9 7 0 b d 4 d - c b 6 6 - 4 3 5 6 - 9 3 a 6 - 0 e 9 c 1 1 8 8 0 2 3 1 < / d 1 p 1 : U U I D > < d 1 p 1 : _ e l e m e n t s > < d 2 : a n y T y p e   z : R e f = " i 1 2 3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8 3 " / > < d 1 p 1 : _ l a b e l s > < d 2 : K e y V a l u e O f s t r i n g a n y T y p e > < d 2 : K e y > L a b e l < / d 2 : K e y > < d 2 : V a l u e   z : I d = " i 1 2 3 2 3 "   i : t y p e = " d 1 p 1 : L a b e l " > < d 1 p 1 : P a r e n t   z : R e f = " i 1 2 3 1 9 " / > < d 1 p 1 : U U I D > c 5 5 9 b f 8 3 - 6 8 7 9 - 4 d b 2 - a 0 2 a - 9 a d 8 c 0 3 8 5 e 5 d 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2 4 " > < d 1 p 1 : U U I D > f 9 5 0 f 6 9 2 - a 9 0 8 - 4 c d a - a 1 c c - 3 c 3 b 5 2 9 6 f e 0 5 < / d 1 p 1 : U U I D > < d 1 p 1 : _ e l e m e n t s > < d 2 : a n y T y p e   z : R e f = " i 1 2 2 8 4 " / > < d 2 : a n y T y p e   z : R e f = " i 1 2 2 8 9 " / > < d 2 : a n y T y p e   z : R e f = " i 1 2 2 9 4 " / > < d 2 : a n y T y p e   z : R e f = " i 1 2 2 9 9 " / > < d 2 : a n y T y p e   z : R e f = " i 1 2 3 0 4 " / > < d 2 : a n y T y p e   z : R e f = " i 1 2 3 0 9 " / > < d 2 : a n y T y p e   z : R e f = " i 1 2 3 1 4 " / > < d 2 : a n y T y p e   z : R e f = " i 1 2 3 1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3 2 5 "   i : t y p e = " d 1 p 1 : V a r i a b l e " > < d 1 p 1 : N a m e > Q 1 9 _ I 5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p o s t e & a m p ; 3 2 ; a u & a m p ; 3 2 ; s e i n & a m p ; 3 2 ; d e & a m p ; 3 2 ; l & a m p ; 3 9 ; e n t r e p r i s e < / d 1 p 1 : N a m e > < d 1 p 1 : O b j e c t T y p e > V a r i a b l e < / d 1 p 1 : O b j e c t T y p e > < d 1 p 1 : P a r e n t   z : R e f = " i 9 5 " / > < d 1 p 1 : U U I D > 4 a 0 5 f 7 d 5 - 2 c 9 0 - 4 e 9 c - 8 a 9 7 - 6 3 9 0 3 5 d 8 5 3 b d < / d 1 p 1 : U U I D > < d 1 p 1 : _ p r o p e r t i e s   z : I d = " i 1 2 3 2 6 "   i : t y p e = " d 1 p 1 : M D M P r o p e r t i e s " > < d 1 p 1 : P a r e n t   z : R e f = " i 1 2 3 2 5 " / > < d 1 p 1 : U U I D > b d d 8 1 3 3 5 - 1 5 2 b - 4 0 8 3 - b 9 2 9 - 6 d 4 b f 7 a 6 5 5 8 6 < / d 1 p 1 : U U I D > < d 1 p 1 : _ e l e m e n t s > < d 2 : a n y T y p e   z : I d = " i 1 2 3 2 7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2 3 2 5 " / > < d 1 p 1 : U U I D > b a 8 d b 6 4 2 - 5 a 7 e - 4 2 8 1 - 9 e d 5 - 1 0 c 8 2 0 0 b e 8 4 5 < / d 1 p 1 : U U I D > < d 1 p 1 : C o n t a i n e r   z : R e f = " i 1 2 3 2 6 " / > < d 1 p 1 : V a l u e   i : t y p e = " d 1 : s t r i n g " > ' T 4 2 ' ! 1 : 3 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2 8 " > < d 1 p 1 : U U I D > 4 f 6 7 d a e 4 - 8 f 9 5 - 4 5 b 2 - 8 1 c 2 - 7 4 3 d 4 0 0 8 2 f a 9 < / d 1 p 1 : U U I D > < d 1 p 1 : _ e l e m e n t s > < d 2 : a n y T y p e   z : R e f = " i 1 2 3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3 2 9 "   i : t y p e = " d 1 p 1 : L a b e l " > < d 1 p 1 : P a r e n t   z : R e f = " i 1 2 3 2 5 " / > < d 1 p 1 : U U I D > 6 2 c 4 3 f a 7 - 9 b b 1 - 4 b b 3 - 8 b b 8 - e d c 0 1 0 0 a c 5 2 5 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 Q 1 9 _ I 5   E t   p e n s e z - v o u s   q u e   c e l a   s o i t   g r � c e   a u   C I F   q u e   c e ( s )   c h a n g e m e n t ( s )   o n t   e u   l i e u   ?   -   V o t r e   p o s t e   a u   s e i n   d e   l ' e n t r e p r i s e 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3 3 0 "   i : t y p e = " d 1 p 1 : E l e m e n t s " > < d 1 p 1 : P a r e n t   z : R e f = " i 1 2 3 2 5 " / > < d 1 p 1 : U U I D > d d 6 0 e 3 4 e - 9 2 7 b - 4 7 d 0 - 9 7 0 6 - a 6 e f d 7 5 4 8 4 b 5 < / d 1 p 1 : U U I D > < d 1 p 1 : _ e l e m e n t s > < d 2 : a n y T y p e   z : I d = " i 1 2 3 3 1 "   i : t y p e = " d 1 p 1 : E l e m e n t " > < d 1 p 1 : N a m e > B A S E < / d 1 p 1 : N a m e > < d 1 p 1 : O b j e c t T y p e > E l e m e n t < / d 1 p 1 : O b j e c t T y p e > < d 1 p 1 : P a r e n t   z : R e f = " i 1 2 3 2 5 " / > < d 1 p 1 : U U I D > 3 1 4 e 4 b 0 9 - e 8 5 2 - 4 3 c 2 - 8 5 f 9 - b 1 7 1 0 8 6 c b 2 2 1 < / d 1 p 1 : U U I D > < d 1 p 1 : _ p r o p e r t i e s   z : I d = " i 1 2 3 3 2 "   i : t y p e = " d 1 p 1 : M D M P r o p e r t i e s " > < d 1 p 1 : P a r e n t   z : R e f = " i 1 2 3 3 1 " / > < d 1 p 1 : U U I D > d 5 8 a 0 9 c b - 9 0 9 2 - 4 c 6 7 - a b 6 d - c 6 1 6 2 f 0 1 d 6 7 f < / d 1 p 1 : U U I D > < d 1 p 1 : _ e l e m e n t s > < d 2 : a n y T y p e   z : I d = " i 1 2 3 3 3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2 3 3 1 " / > < d 1 p 1 : U U I D > 8 a 9 1 5 d 1 f - e 1 e e - 4 a b f - 8 9 2 9 - 9 c 5 1 6 7 a e e 8 0 a < / d 1 p 1 : U U I D > < d 1 p 1 : C o n t a i n e r   z : R e f = " i 1 2 3 3 2 " / > < d 1 p 1 : V a l u e   i : t y p e = " d 1 : s t r i n g " > ' T 4 2 ' ! B : B 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3 4 " > < d 1 p 1 : U U I D > b f b 6 2 5 5 3 - f 3 f a - 4 4 f c - 9 8 6 a - f a 0 b 1 2 6 a 3 d 1 1 < / d 1 p 1 : U U I D > < d 1 p 1 : _ e l e m e n t s > < d 2 : a n y T y p e   z : R e f = " i 1 2 3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3 0 " / > < d 1 p 1 : _ l a b e l s > < d 2 : K e y V a l u e O f s t r i n g a n y T y p e > < d 2 : K e y > L a b e l < / d 2 : K e y > < d 2 : V a l u e   z : I d = " i 1 2 3 3 5 "   i : t y p e = " d 1 p 1 : L a b e l " > < d 1 p 1 : P a r e n t   z : R e f = " i 1 2 3 3 1 " / > < d 1 p 1 : U U I D > 1 1 8 f 7 0 9 d - 9 a 8 a - 4 2 9 7 - b 5 4 5 - 7 5 f c a 6 e 2 5 4 9 3 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3 3 6 "   i : t y p e = " d 1 p 1 : E l e m e n t " > < d 1 p 1 : N a m e > S T & a m p ; 3 2 ; O u i < / d 1 p 1 : N a m e > < d 1 p 1 : O b j e c t T y p e > E l e m e n t < / d 1 p 1 : O b j e c t T y p e > < d 1 p 1 : P a r e n t   z : R e f = " i 1 2 3 2 5 " / > < d 1 p 1 : U U I D > 0 d b 0 7 c 2 c - 3 d 0 f - 4 2 0 0 - b e 4 d - 9 3 e a c 2 a f 7 8 5 9 < / d 1 p 1 : U U I D > < d 1 p 1 : _ p r o p e r t i e s   z : I d = " i 1 2 3 3 7 "   i : t y p e = " d 1 p 1 : M D M P r o p e r t i e s " > < d 1 p 1 : P a r e n t   z : R e f = " i 1 2 3 3 6 " / > < d 1 p 1 : U U I D > c b 7 2 9 6 5 2 - 1 d c 9 - 4 1 d 5 - 8 a 9 e - c 9 1 1 d 4 f f 1 8 f 4 < / d 1 p 1 : U U I D > < d 1 p 1 : _ e l e m e n t s > < d 2 : a n y T y p e   z : I d = " i 1 2 3 3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2 3 3 6 " / > < d 1 p 1 : U U I D > d 1 e 7 0 c 1 8 - e 8 c b - 4 1 a e - a c 3 d - a 8 8 5 7 0 1 3 f f f 8 < / d 1 p 1 : U U I D > < d 1 p 1 : C o n t a i n e r   z : R e f = " i 1 2 3 3 7 " / > < d 1 p 1 : V a l u e   i : t y p e = " d 1 : s t r i n g " > ' T 4 2 ' ! C : C 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3 9 " > < d 1 p 1 : U U I D > 5 8 f d 9 3 d c - 8 b 3 6 - 4 b a 0 - b e e 3 - d 0 2 8 a 9 9 1 9 3 e 5 < / d 1 p 1 : U U I D > < d 1 p 1 : _ e l e m e n t s > < d 2 : a n y T y p e   z : R e f = " i 1 2 3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3 0 " / > < d 1 p 1 : _ l a b e l s > < d 2 : K e y V a l u e O f s t r i n g a n y T y p e > < d 2 : K e y > L a b e l < / d 2 : K e y > < d 2 : V a l u e   z : I d = " i 1 2 3 4 0 "   i : t y p e = " d 1 p 1 : L a b e l " > < d 1 p 1 : P a r e n t   z : R e f = " i 1 2 3 3 6 " / > < d 1 p 1 : U U I D > 8 7 e f e f 9 b - 2 1 a 5 - 4 7 3 6 - a 7 f c - 8 8 4 5 1 c 8 2 b 4 e d 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4 1 "   i : t y p e = " d 1 p 1 : E l e m e n t " > < d 1 p 1 : N a m e > S T & a m p ; 3 2 ; N o n < / d 1 p 1 : N a m e > < d 1 p 1 : O b j e c t T y p e > E l e m e n t < / d 1 p 1 : O b j e c t T y p e > < d 1 p 1 : P a r e n t   z : R e f = " i 1 2 3 2 5 " / > < d 1 p 1 : U U I D > 2 7 8 c 8 4 e 6 - 5 a 4 d - 4 c 3 d - b d e a - 1 a a 2 8 7 c 6 7 6 4 8 < / d 1 p 1 : U U I D > < d 1 p 1 : _ p r o p e r t i e s   z : I d = " i 1 2 3 4 2 "   i : t y p e = " d 1 p 1 : M D M P r o p e r t i e s " > < d 1 p 1 : P a r e n t   z : R e f = " i 1 2 3 4 1 " / > < d 1 p 1 : U U I D > c f 0 c c 7 d 1 - d 0 2 5 - 4 4 f 2 - a 8 f 9 - 8 7 e 8 9 0 c b 2 4 c d < / d 1 p 1 : U U I D > < d 1 p 1 : _ e l e m e n t s > < d 2 : a n y T y p e   z : I d = " i 1 2 3 4 3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2 3 4 1 " / > < d 1 p 1 : U U I D > 9 6 3 9 e 7 f e - c f f b - 4 4 2 3 - 8 1 8 5 - 9 c a 0 a d 4 9 d 0 4 8 < / d 1 p 1 : U U I D > < d 1 p 1 : C o n t a i n e r   z : R e f = " i 1 2 3 4 2 " / > < d 1 p 1 : V a l u e   i : t y p e = " d 1 : s t r i n g " > ' T 4 2 ' ! D : D 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4 4 " > < d 1 p 1 : U U I D > 9 1 9 4 d b 8 1 - 1 1 8 6 - 4 4 a 4 - b 5 e a - 9 7 b 5 1 f c a b 1 0 5 < / d 1 p 1 : U U I D > < d 1 p 1 : _ e l e m e n t s > < d 2 : a n y T y p e   z : R e f = " i 1 2 3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3 0 " / > < d 1 p 1 : _ l a b e l s > < d 2 : K e y V a l u e O f s t r i n g a n y T y p e > < d 2 : K e y > L a b e l < / d 2 : K e y > < d 2 : V a l u e   z : I d = " i 1 2 3 4 5 "   i : t y p e = " d 1 p 1 : L a b e l " > < d 1 p 1 : P a r e n t   z : R e f = " i 1 2 3 4 1 " / > < d 1 p 1 : U U I D > f 1 1 1 6 6 9 c - 7 7 7 e - 4 2 9 a - 8 6 6 2 - 7 c c 7 0 7 6 2 f 1 2 9 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4 6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3 2 5 " / > < d 1 p 1 : U U I D > 0 2 f f 8 f d d - a 9 7 e - 4 3 2 6 - 9 8 2 3 - 1 2 f a 1 d 8 9 a 9 c 2 < / d 1 p 1 : U U I D > < d 1 p 1 : _ p r o p e r t i e s   z : I d = " i 1 2 3 4 7 "   i : t y p e = " d 1 p 1 : M D M P r o p e r t i e s " > < d 1 p 1 : P a r e n t   z : R e f = " i 1 2 3 4 6 " / > < d 1 p 1 : U U I D > e 5 7 5 2 7 5 b - 4 3 3 d - 4 0 a 8 - a f 4 9 - 6 8 0 e 2 9 d a 9 e e 3 < / d 1 p 1 : U U I D > < d 1 p 1 : _ e l e m e n t s > < d 2 : a n y T y p e   z : I d = " i 1 2 3 4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2 3 4 6 " / > < d 1 p 1 : U U I D > b 7 e 9 c c 6 a - 7 d 6 7 - 4 6 6 5 - a c 1 8 - b 7 b a 9 5 a b 4 9 c 6 < / d 1 p 1 : U U I D > < d 1 p 1 : C o n t a i n e r   z : R e f = " i 1 2 3 4 7 " / > < d 1 p 1 : V a l u e   i : t y p e = " d 1 : s t r i n g " > ' T 4 2 ' ! E : E 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4 9 " > < d 1 p 1 : U U I D > 9 a f 2 0 8 c d - 2 5 f 0 - 4 c d c - 9 8 d 3 - 0 c c a 5 0 4 a 9 7 e 3 < / d 1 p 1 : U U I D > < d 1 p 1 : _ e l e m e n t s > < d 2 : a n y T y p e   z : R e f = " i 1 2 3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3 0 " / > < d 1 p 1 : _ l a b e l s > < d 2 : K e y V a l u e O f s t r i n g a n y T y p e > < d 2 : K e y > L a b e l < / d 2 : K e y > < d 2 : V a l u e   z : I d = " i 1 2 3 5 0 "   i : t y p e = " d 1 p 1 : L a b e l " > < d 1 p 1 : P a r e n t   z : R e f = " i 1 2 3 4 6 " / > < d 1 p 1 : U U I D > 2 d 0 6 8 e 9 4 - b 2 e 1 - 4 a b b - 8 6 f b - 0 7 d 3 0 b b 9 9 6 4 8 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5 1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3 2 5 " / > < d 1 p 1 : U U I D > b f 5 8 2 5 2 4 - f 5 5 6 - 4 d d 4 - 8 9 e 1 - f 7 7 7 d 8 3 c 4 a 8 6 < / d 1 p 1 : U U I D > < d 1 p 1 : _ p r o p e r t i e s   z : I d = " i 1 2 3 5 2 "   i : t y p e = " d 1 p 1 : M D M P r o p e r t i e s " > < d 1 p 1 : P a r e n t   z : R e f = " i 1 2 3 5 1 " / > < d 1 p 1 : U U I D > f f f 7 2 e 4 6 - d 2 2 5 - 4 b e 9 - 8 9 4 2 - 9 7 8 e 3 7 d a e 3 3 c < / d 1 p 1 : U U I D > < d 1 p 1 : _ e l e m e n t s > < d 2 : a n y T y p e   z : I d = " i 1 2 3 5 3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2 3 5 1 " / > < d 1 p 1 : U U I D > c 1 0 d 0 6 9 2 - 7 f c f - 4 f 5 7 - 8 4 e 5 - 4 4 f 4 4 7 4 0 7 4 f c < / d 1 p 1 : U U I D > < d 1 p 1 : C o n t a i n e r   z : R e f = " i 1 2 3 5 2 " / > < d 1 p 1 : V a l u e   i : t y p e = " d 1 : s t r i n g " > ' T 4 2 ' ! F : F 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5 4 " > < d 1 p 1 : U U I D > 1 b 5 5 9 2 3 c - 9 e e f - 4 8 1 7 - 8 5 8 f - d 7 1 b 4 9 9 6 9 2 f 3 < / d 1 p 1 : U U I D > < d 1 p 1 : _ e l e m e n t s > < d 2 : a n y T y p e   z : R e f = " i 1 2 3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3 0 " / > < d 1 p 1 : _ l a b e l s > < d 2 : K e y V a l u e O f s t r i n g a n y T y p e > < d 2 : K e y > L a b e l < / d 2 : K e y > < d 2 : V a l u e   z : I d = " i 1 2 3 5 5 "   i : t y p e = " d 1 p 1 : L a b e l " > < d 1 p 1 : P a r e n t   z : R e f = " i 1 2 3 5 1 " / > < d 1 p 1 : U U I D > d e e 4 c 9 d 3 - 0 1 c f - 4 7 4 2 - 8 4 0 c - c 8 d 9 d 4 e f 6 7 5 3 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5 6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3 2 5 " / > < d 1 p 1 : U U I D > a 5 f 9 1 1 8 a - b c f 3 - 4 2 e 2 - 8 3 9 d - 0 3 2 6 2 2 8 8 3 0 b f < / d 1 p 1 : U U I D > < d 1 p 1 : _ p r o p e r t i e s   z : I d = " i 1 2 3 5 7 "   i : t y p e = " d 1 p 1 : M D M P r o p e r t i e s " > < d 1 p 1 : P a r e n t   z : R e f = " i 1 2 3 5 6 " / > < d 1 p 1 : U U I D > 1 a a 9 5 9 0 4 - 1 c 0 b - 4 6 9 a - a 5 6 f - 9 5 a 0 5 9 c 1 7 3 8 0 < / d 1 p 1 : U U I D > < d 1 p 1 : _ e l e m e n t s > < d 2 : a n y T y p e   z : I d = " i 1 2 3 5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2 3 5 6 " / > < d 1 p 1 : U U I D > 1 5 b c 8 4 5 0 - b a a a - 4 2 0 8 - 9 6 1 6 - 6 b e f 5 1 6 c 5 8 5 9 < / d 1 p 1 : U U I D > < d 1 p 1 : C o n t a i n e r   z : R e f = " i 1 2 3 5 7 " / > < d 1 p 1 : V a l u e   i : t y p e = " d 1 : s t r i n g " > ' T 4 2 ' ! G : G 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5 9 " > < d 1 p 1 : U U I D > 9 f 8 8 1 8 6 6 - e e b e - 4 3 b 6 - a 6 c e - f 9 8 0 3 7 9 4 d 7 8 7 < / d 1 p 1 : U U I D > < d 1 p 1 : _ e l e m e n t s > < d 2 : a n y T y p e   z : R e f = " i 1 2 3 5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3 0 " / > < d 1 p 1 : _ l a b e l s > < d 2 : K e y V a l u e O f s t r i n g a n y T y p e > < d 2 : K e y > L a b e l < / d 2 : K e y > < d 2 : V a l u e   z : I d = " i 1 2 3 6 0 "   i : t y p e = " d 1 p 1 : L a b e l " > < d 1 p 1 : P a r e n t   z : R e f = " i 1 2 3 5 6 " / > < d 1 p 1 : U U I D > 7 6 f f e d c 2 - d 5 5 0 - 4 8 6 a - 8 7 7 2 - 0 1 9 c f a 0 6 7 4 5 7 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6 1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3 2 5 " / > < d 1 p 1 : U U I D > 2 4 1 5 e c 8 5 - f 9 6 1 - 4 8 4 9 - 9 4 4 3 - e 4 4 6 c 2 3 a c 5 d 2 < / d 1 p 1 : U U I D > < d 1 p 1 : _ p r o p e r t i e s   z : I d = " i 1 2 3 6 2 "   i : t y p e = " d 1 p 1 : M D M P r o p e r t i e s " > < d 1 p 1 : P a r e n t   z : R e f = " i 1 2 3 6 1 " / > < d 1 p 1 : U U I D > 4 1 e d f 4 b c - 6 d 4 3 - 4 b b 1 - a 7 d e - 3 f b e 5 e b 7 f d 9 1 < / d 1 p 1 : U U I D > < d 1 p 1 : _ e l e m e n t s > < d 2 : a n y T y p e   z : I d = " i 1 2 3 6 3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2 3 6 1 " / > < d 1 p 1 : U U I D > 4 e d 4 a c 7 5 - 6 4 c 9 - 4 7 e b - 8 6 7 7 - 5 5 4 1 c 3 0 1 3 5 f 6 < / d 1 p 1 : U U I D > < d 1 p 1 : C o n t a i n e r   z : R e f = " i 1 2 3 6 2 " / > < d 1 p 1 : V a l u e   i : t y p e = " d 1 : s t r i n g " > ' T 4 2 ' ! H : H 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6 4 " > < d 1 p 1 : U U I D > 5 8 2 c 6 1 1 2 - 0 c 8 e - 4 0 4 3 - 8 a e a - b d f c 8 8 e 1 2 d 6 d < / d 1 p 1 : U U I D > < d 1 p 1 : _ e l e m e n t s > < d 2 : a n y T y p e   z : R e f = " i 1 2 3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3 0 " / > < d 1 p 1 : _ l a b e l s > < d 2 : K e y V a l u e O f s t r i n g a n y T y p e > < d 2 : K e y > L a b e l < / d 2 : K e y > < d 2 : V a l u e   z : I d = " i 1 2 3 6 5 "   i : t y p e = " d 1 p 1 : L a b e l " > < d 1 p 1 : P a r e n t   z : R e f = " i 1 2 3 6 1 " / > < d 1 p 1 : U U I D > f f 8 c d c 0 9 - 5 c 1 3 - 4 3 7 6 - 8 c 1 e - 5 c f c 2 b 9 f 6 7 0 a 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6 6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3 2 5 " / > < d 1 p 1 : U U I D > 9 9 5 d f 9 0 c - b f d 1 - 4 7 4 5 - a e f 1 - 6 f 5 d 9 a d d 1 3 3 1 < / d 1 p 1 : U U I D > < d 1 p 1 : _ p r o p e r t i e s   z : I d = " i 1 2 3 6 7 "   i : t y p e = " d 1 p 1 : M D M P r o p e r t i e s " > < d 1 p 1 : P a r e n t   z : R e f = " i 1 2 3 6 6 " / > < d 1 p 1 : U U I D > 7 3 3 7 4 5 9 e - 1 9 5 b - 4 b d 2 - b 6 c 1 - 7 5 f 7 e b b b 3 9 1 d < / d 1 p 1 : U U I D > < d 1 p 1 : _ e l e m e n t s > < d 2 : a n y T y p e   z : I d = " i 1 2 3 6 8 "   i : t y p e = " d 1 p 1 : M D M P r o p e r t y " > < d 1 p 1 : N a m e > _ & a m p ; 3 9 ; & a m p ; 9 1 ; T r i s & a m p ; 3 2 ; & a m p ; 2 2 4 ; & a m p ; 3 2 ; j o u r & a m p ; 3 2 ; c o m p l e t & a m p ; 3 2 ; 2 & a m p ; 4 6 ; x l s & a m p ; 9 3 ; T 4 2 & a m p ; 3 9 ; < / d 1 p 1 : N a m e > < d 1 p 1 : P a r e n t   z : R e f = " i 1 2 3 6 6 " / > < d 1 p 1 : U U I D > 8 c 6 b c e c 1 - f 1 8 d - 4 4 d 8 - a 6 c 8 - a 8 0 9 3 e 5 1 3 7 1 e < / d 1 p 1 : U U I D > < d 1 p 1 : C o n t a i n e r   z : R e f = " i 1 2 3 6 7 " / > < d 1 p 1 : V a l u e   i : t y p e = " d 1 : s t r i n g " > ' T 4 2 ' ! I : I 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6 9 " > < d 1 p 1 : U U I D > 1 c 6 2 2 f 0 5 - 9 c 3 d - 4 7 5 3 - b 7 b 0 - 8 a 5 6 7 0 9 3 a 6 6 4 < / d 1 p 1 : U U I D > < d 1 p 1 : _ e l e m e n t s > < d 2 : a n y T y p e   z : R e f = " i 1 2 3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3 0 " / > < d 1 p 1 : _ l a b e l s > < d 2 : K e y V a l u e O f s t r i n g a n y T y p e > < d 2 : K e y > L a b e l < / d 2 : K e y > < d 2 : V a l u e   z : I d = " i 1 2 3 7 0 "   i : t y p e = " d 1 p 1 : L a b e l " > < d 1 p 1 : P a r e n t   z : R e f = " i 1 2 3 6 6 " / > < d 1 p 1 : U U I D > 5 4 3 0 1 2 8 0 - 9 d 9 d - 4 8 a b - b 6 c 0 - e 3 6 8 a 3 c c 1 b d 0 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7 1 " > < d 1 p 1 : U U I D > e 9 3 b 5 9 a b - e 6 4 e - 4 c 1 3 - 8 8 1 2 - 4 d 7 1 e 6 7 b d f 9 2 < / d 1 p 1 : U U I D > < d 1 p 1 : _ e l e m e n t s > < d 2 : a n y T y p e   z : R e f = " i 1 2 3 3 1 " / > < d 2 : a n y T y p e   z : R e f = " i 1 2 3 3 6 " / > < d 2 : a n y T y p e   z : R e f = " i 1 2 3 4 1 " / > < d 2 : a n y T y p e   z : R e f = " i 1 2 3 4 6 " / > < d 2 : a n y T y p e   z : R e f = " i 1 2 3 5 1 " / > < d 2 : a n y T y p e   z : R e f = " i 1 2 3 5 6 " / > < d 2 : a n y T y p e   z : R e f = " i 1 2 3 6 1 " / > < d 2 : a n y T y p e   z : R e f = " i 1 2 3 6 6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3 7 2 "   i : t y p e = " d 1 p 1 : V a r i a b l e " > < d 1 p 1 : N a m e > Q 1 9 _ I 6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s & a m p ; 3 2 ; r e s p o n s a b i l i t & a m p ; 2 3 3 ; s & a m p ; 3 2 ; & a m p ; 4 0 ; a u t o n o m i e & a m p ; 4 4 ; & a m p ; 3 2 ; d i v e r s i t & a m p ; 2 3 3 ; & a m p ; 3 2 ; d e s & a m p ; 3 2 ; m i s s i o n s & a m p ; 4 4 ; & a m p ; 3 2 ; e n c a d r e m e n t & a m p ; 4 4 ; & a m p ; 3 2 ; e t c & a m p ; 4 6 ; & a m p ; 4 1 ; < / d 1 p 1 : N a m e > < d 1 p 1 : O b j e c t T y p e > V a r i a b l e < / d 1 p 1 : O b j e c t T y p e > < d 1 p 1 : P a r e n t   z : R e f = " i 9 5 " / > < d 1 p 1 : U U I D > a 0 8 d 3 a f b - a 1 4 8 - 4 b 9 a - b a a 0 - 1 1 3 5 7 8 5 c a b 8 9 < / d 1 p 1 : U U I D > < d 1 p 1 : _ p r o p e r t i e s   z : I d = " i 1 2 3 7 3 "   i : t y p e = " d 1 p 1 : M D M P r o p e r t i e s " > < d 1 p 1 : P a r e n t   z : R e f = " i 1 2 3 7 2 " / > < d 1 p 1 : U U I D > e 8 2 9 b c 2 f - a 7 4 8 - 4 3 0 1 - 9 e 8 d - 4 4 0 f 2 6 f 7 5 9 c 1 < / d 1 p 1 : U U I D > < d 1 p 1 : _ e l e m e n t s > < d 2 : a n y T y p e   z : I d = " i 1 2 3 7 4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2 3 7 2 " / > < d 1 p 1 : U U I D > 4 a 6 0 d 3 5 1 - b 5 f e - 4 8 b 5 - a 7 a 8 - 5 9 a d 9 3 b 5 b d f 8 < / d 1 p 1 : U U I D > < d 1 p 1 : C o n t a i n e r   z : R e f = " i 1 2 3 7 3 " / > < d 1 p 1 : V a l u e   i : t y p e = " d 1 : s t r i n g " > ' T 4 3 ' ! 1 : 3 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7 5 " > < d 1 p 1 : U U I D > 3 e 7 2 7 5 d f - 1 f 6 4 - 4 3 3 a - 9 6 5 9 - 1 8 e 3 2 5 7 8 2 0 4 f < / d 1 p 1 : U U I D > < d 1 p 1 : _ e l e m e n t s > < d 2 : a n y T y p e   z : R e f = " i 1 2 3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3 7 6 "   i : t y p e = " d 1 p 1 : L a b e l " > < d 1 p 1 : P a r e n t   z : R e f = " i 1 2 3 7 2 " / > < d 1 p 1 : U U I D > d b 6 d f f 4 9 - 4 e 2 e - 4 5 e e - a 6 6 3 - e 0 1 0 c 4 a 5 3 1 4 9 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 Q 1 9 _ I 6   E t   p e n s e z - v o u s   q u e   c e l a   s o i t   g r � c e   a u   C I F   q u e   c e ( s )   c h a n g e m e n t ( s )   o n t   e u   l i e u   ?   -   V o s   r e s p o n s a b i l i t � s   ( a u t o n o m i e ,   d i v e r s i t �   d e s   m i s s i o n s ,   e n c a d r e m e n t ,   e t c . ) 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3 7 7 "   i : t y p e = " d 1 p 1 : E l e m e n t s " > < d 1 p 1 : P a r e n t   z : R e f = " i 1 2 3 7 2 " / > < d 1 p 1 : U U I D > 3 7 e b 8 b c b - f a c 0 - 4 9 1 8 - 9 c 5 c - d 2 9 3 9 4 2 c 7 f 5 f < / d 1 p 1 : U U I D > < d 1 p 1 : _ e l e m e n t s > < d 2 : a n y T y p e   z : I d = " i 1 2 3 7 8 "   i : t y p e = " d 1 p 1 : E l e m e n t " > < d 1 p 1 : N a m e > B A S E < / d 1 p 1 : N a m e > < d 1 p 1 : O b j e c t T y p e > E l e m e n t < / d 1 p 1 : O b j e c t T y p e > < d 1 p 1 : P a r e n t   z : R e f = " i 1 2 3 7 2 " / > < d 1 p 1 : U U I D > 7 9 6 3 d d d e - 5 3 2 8 - 4 5 d d - a a 7 2 - 3 5 2 c 6 7 6 1 1 a 7 4 < / d 1 p 1 : U U I D > < d 1 p 1 : _ p r o p e r t i e s   z : I d = " i 1 2 3 7 9 "   i : t y p e = " d 1 p 1 : M D M P r o p e r t i e s " > < d 1 p 1 : P a r e n t   z : R e f = " i 1 2 3 7 8 " / > < d 1 p 1 : U U I D > 6 e 9 a 4 0 3 f - 6 1 2 a - 4 a 4 3 - 8 5 0 4 - 8 9 c 3 d 9 8 d c f a 0 < / d 1 p 1 : U U I D > < d 1 p 1 : _ e l e m e n t s > < d 2 : a n y T y p e   z : I d = " i 1 2 3 8 0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2 3 7 8 " / > < d 1 p 1 : U U I D > f e c e 9 4 4 a - f 1 3 8 - 4 d a a - a b 6 e - 2 3 f 1 3 f 5 d 0 0 6 c < / d 1 p 1 : U U I D > < d 1 p 1 : C o n t a i n e r   z : R e f = " i 1 2 3 7 9 " / > < d 1 p 1 : V a l u e   i : t y p e = " d 1 : s t r i n g " > ' T 4 3 ' ! B : B 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8 1 " > < d 1 p 1 : U U I D > 7 2 9 c 4 7 5 6 - 4 c 3 b - 4 9 f a - a 3 2 8 - 4 8 b 6 8 5 b 1 0 9 0 5 < / d 1 p 1 : U U I D > < d 1 p 1 : _ e l e m e n t s > < d 2 : a n y T y p e   z : R e f = " i 1 2 3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7 7 " / > < d 1 p 1 : _ l a b e l s > < d 2 : K e y V a l u e O f s t r i n g a n y T y p e > < d 2 : K e y > L a b e l < / d 2 : K e y > < d 2 : V a l u e   z : I d = " i 1 2 3 8 2 "   i : t y p e = " d 1 p 1 : L a b e l " > < d 1 p 1 : P a r e n t   z : R e f = " i 1 2 3 7 8 " / > < d 1 p 1 : U U I D > 2 1 5 6 7 b 5 d - e 9 7 2 - 4 5 9 9 - 9 6 e 9 - 2 0 f 9 6 4 8 a 0 7 f d 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3 8 3 "   i : t y p e = " d 1 p 1 : E l e m e n t " > < d 1 p 1 : N a m e > S T & a m p ; 3 2 ; O u i < / d 1 p 1 : N a m e > < d 1 p 1 : O b j e c t T y p e > E l e m e n t < / d 1 p 1 : O b j e c t T y p e > < d 1 p 1 : P a r e n t   z : R e f = " i 1 2 3 7 2 " / > < d 1 p 1 : U U I D > e 4 8 3 0 4 4 6 - b b 3 5 - 4 1 c b - b 3 4 6 - 9 3 1 3 0 4 e c 8 1 9 3 < / d 1 p 1 : U U I D > < d 1 p 1 : _ p r o p e r t i e s   z : I d = " i 1 2 3 8 4 "   i : t y p e = " d 1 p 1 : M D M P r o p e r t i e s " > < d 1 p 1 : P a r e n t   z : R e f = " i 1 2 3 8 3 " / > < d 1 p 1 : U U I D > d 3 d 7 9 f c 7 - 7 0 a b - 4 5 7 8 - 8 9 c f - 0 e 2 8 d 7 e 7 1 3 a c < / d 1 p 1 : U U I D > < d 1 p 1 : _ e l e m e n t s > < d 2 : a n y T y p e   z : I d = " i 1 2 3 8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2 3 8 3 " / > < d 1 p 1 : U U I D > 1 4 2 0 d 0 3 1 - 3 d 4 3 - 4 a 2 2 - a 3 8 e - 5 6 d d 6 d e d 4 3 3 9 < / d 1 p 1 : U U I D > < d 1 p 1 : C o n t a i n e r   z : R e f = " i 1 2 3 8 4 " / > < d 1 p 1 : V a l u e   i : t y p e = " d 1 : s t r i n g " > ' T 4 3 ' ! C : C 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8 6 " > < d 1 p 1 : U U I D > d 8 3 6 b 7 4 9 - 2 9 6 9 - 4 f 7 2 - a 5 0 1 - 1 3 4 f 3 e 4 f 0 1 6 8 < / d 1 p 1 : U U I D > < d 1 p 1 : _ e l e m e n t s > < d 2 : a n y T y p e   z : R e f = " i 1 2 3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7 7 " / > < d 1 p 1 : _ l a b e l s > < d 2 : K e y V a l u e O f s t r i n g a n y T y p e > < d 2 : K e y > L a b e l < / d 2 : K e y > < d 2 : V a l u e   z : I d = " i 1 2 3 8 7 "   i : t y p e = " d 1 p 1 : L a b e l " > < d 1 p 1 : P a r e n t   z : R e f = " i 1 2 3 8 3 " / > < d 1 p 1 : U U I D > 4 c 2 6 8 9 6 b - 0 2 8 4 - 4 5 b 0 - a c 7 1 - 0 4 5 3 6 a b c a d 3 f 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8 8 "   i : t y p e = " d 1 p 1 : E l e m e n t " > < d 1 p 1 : N a m e > S T & a m p ; 3 2 ; N o n < / d 1 p 1 : N a m e > < d 1 p 1 : O b j e c t T y p e > E l e m e n t < / d 1 p 1 : O b j e c t T y p e > < d 1 p 1 : P a r e n t   z : R e f = " i 1 2 3 7 2 " / > < d 1 p 1 : U U I D > 8 9 c 9 3 6 2 b - d c c 1 - 4 1 e 6 - a c 6 5 - 7 1 0 f 3 1 f 1 f e 1 8 < / d 1 p 1 : U U I D > < d 1 p 1 : _ p r o p e r t i e s   z : I d = " i 1 2 3 8 9 "   i : t y p e = " d 1 p 1 : M D M P r o p e r t i e s " > < d 1 p 1 : P a r e n t   z : R e f = " i 1 2 3 8 8 " / > < d 1 p 1 : U U I D > 2 3 2 2 c b 5 a - 3 b 5 c - 4 e e 6 - 8 f a 5 - 6 1 8 c 8 4 4 d e 0 c c < / d 1 p 1 : U U I D > < d 1 p 1 : _ e l e m e n t s > < d 2 : a n y T y p e   z : I d = " i 1 2 3 9 0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2 3 8 8 " / > < d 1 p 1 : U U I D > 2 9 6 a c e 2 b - e 0 c 8 - 4 7 d 4 - 8 d c 3 - b 5 d b 8 6 7 f f 4 f 6 < / d 1 p 1 : U U I D > < d 1 p 1 : C o n t a i n e r   z : R e f = " i 1 2 3 8 9 " / > < d 1 p 1 : V a l u e   i : t y p e = " d 1 : s t r i n g " > ' T 4 3 ' ! D : D 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9 1 " > < d 1 p 1 : U U I D > 8 4 e 3 b 7 7 8 - 1 6 0 6 - 4 6 e d - 8 5 6 b - b f e 0 8 8 b b a b d 6 < / d 1 p 1 : U U I D > < d 1 p 1 : _ e l e m e n t s > < d 2 : a n y T y p e   z : R e f = " i 1 2 3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7 7 " / > < d 1 p 1 : _ l a b e l s > < d 2 : K e y V a l u e O f s t r i n g a n y T y p e > < d 2 : K e y > L a b e l < / d 2 : K e y > < d 2 : V a l u e   z : I d = " i 1 2 3 9 2 "   i : t y p e = " d 1 p 1 : L a b e l " > < d 1 p 1 : P a r e n t   z : R e f = " i 1 2 3 8 8 " / > < d 1 p 1 : U U I D > 8 1 a 5 3 2 8 5 - 0 f 6 a - 4 0 c c - a 8 8 7 - 3 4 2 4 4 e 0 b 2 4 5 a 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9 3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3 7 2 " / > < d 1 p 1 : U U I D > d 0 6 9 2 3 5 f - 8 0 a f - 4 6 8 2 - 8 6 3 e - a e 3 6 b a 6 c 1 1 7 3 < / d 1 p 1 : U U I D > < d 1 p 1 : _ p r o p e r t i e s   z : I d = " i 1 2 3 9 4 "   i : t y p e = " d 1 p 1 : M D M P r o p e r t i e s " > < d 1 p 1 : P a r e n t   z : R e f = " i 1 2 3 9 3 " / > < d 1 p 1 : U U I D > d 3 f f 7 8 f d - 6 e c a - 4 5 7 9 - 8 d 2 9 - b 5 d 3 f 8 e 8 c 1 0 b < / d 1 p 1 : U U I D > < d 1 p 1 : _ e l e m e n t s > < d 2 : a n y T y p e   z : I d = " i 1 2 3 9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2 3 9 3 " / > < d 1 p 1 : U U I D > 5 4 c a c 5 1 7 - c 8 2 8 - 4 4 2 a - a a 3 2 - 1 f f 4 c 0 7 f 8 7 7 a < / d 1 p 1 : U U I D > < d 1 p 1 : C o n t a i n e r   z : R e f = " i 1 2 3 9 4 " / > < d 1 p 1 : V a l u e   i : t y p e = " d 1 : s t r i n g " > ' T 4 3 ' ! E : E 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3 9 6 " > < d 1 p 1 : U U I D > 7 a 2 5 e b 1 f - d 0 d d - 4 0 7 f - a b 8 2 - 6 d a 4 8 5 3 5 2 e 3 f < / d 1 p 1 : U U I D > < d 1 p 1 : _ e l e m e n t s > < d 2 : a n y T y p e   z : R e f = " i 1 2 3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7 7 " / > < d 1 p 1 : _ l a b e l s > < d 2 : K e y V a l u e O f s t r i n g a n y T y p e > < d 2 : K e y > L a b e l < / d 2 : K e y > < d 2 : V a l u e   z : I d = " i 1 2 3 9 7 "   i : t y p e = " d 1 p 1 : L a b e l " > < d 1 p 1 : P a r e n t   z : R e f = " i 1 2 3 9 3 " / > < d 1 p 1 : U U I D > c 2 5 7 7 f 5 8 - c 9 f d - 4 c d b - 8 4 2 5 - b 1 7 0 9 5 3 9 2 6 0 8 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9 8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3 7 2 " / > < d 1 p 1 : U U I D > 3 8 9 6 a 5 2 b - 9 0 3 1 - 4 0 5 2 - b f 3 4 - 4 6 9 2 c e b 8 0 0 0 3 < / d 1 p 1 : U U I D > < d 1 p 1 : _ p r o p e r t i e s   z : I d = " i 1 2 3 9 9 "   i : t y p e = " d 1 p 1 : M D M P r o p e r t i e s " > < d 1 p 1 : P a r e n t   z : R e f = " i 1 2 3 9 8 " / > < d 1 p 1 : U U I D > 3 e 8 0 c f 4 b - 0 a e 1 - 4 d d 1 - 8 d c 3 - b a c 8 4 1 4 5 4 1 d 7 < / d 1 p 1 : U U I D > < d 1 p 1 : _ e l e m e n t s > < d 2 : a n y T y p e   z : I d = " i 1 2 4 0 0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2 3 9 8 " / > < d 1 p 1 : U U I D > d 8 9 f c b 9 9 - a 9 2 5 - 4 7 d 4 - 9 4 d c - 8 f e f 3 6 f a 3 1 d d < / d 1 p 1 : U U I D > < d 1 p 1 : C o n t a i n e r   z : R e f = " i 1 2 3 9 9 " / > < d 1 p 1 : V a l u e   i : t y p e = " d 1 : s t r i n g " > ' T 4 3 ' ! F : F 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0 1 " > < d 1 p 1 : U U I D > 3 2 0 1 0 2 7 9 - 4 b b c - 4 c 6 a - b 8 6 2 - 6 e 4 6 0 f d c b 1 b d < / d 1 p 1 : U U I D > < d 1 p 1 : _ e l e m e n t s > < d 2 : a n y T y p e   z : R e f = " i 1 2 4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7 7 " / > < d 1 p 1 : _ l a b e l s > < d 2 : K e y V a l u e O f s t r i n g a n y T y p e > < d 2 : K e y > L a b e l < / d 2 : K e y > < d 2 : V a l u e   z : I d = " i 1 2 4 0 2 "   i : t y p e = " d 1 p 1 : L a b e l " > < d 1 p 1 : P a r e n t   z : R e f = " i 1 2 3 9 8 " / > < d 1 p 1 : U U I D > 6 5 c 6 1 8 5 c - f 7 d b - 4 0 a 8 - a f 4 a - 7 5 4 8 f a a d e 2 2 5 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0 3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3 7 2 " / > < d 1 p 1 : U U I D > 0 4 a 4 b 2 6 8 - f 4 e f - 4 4 9 0 - 9 8 a 4 - 9 5 1 a c c 3 7 2 8 5 4 < / d 1 p 1 : U U I D > < d 1 p 1 : _ p r o p e r t i e s   z : I d = " i 1 2 4 0 4 "   i : t y p e = " d 1 p 1 : M D M P r o p e r t i e s " > < d 1 p 1 : P a r e n t   z : R e f = " i 1 2 4 0 3 " / > < d 1 p 1 : U U I D > f e 7 8 0 8 5 3 - b 1 8 9 - 4 0 7 9 - a c 1 c - 0 4 d 7 0 5 1 1 5 f f 5 < / d 1 p 1 : U U I D > < d 1 p 1 : _ e l e m e n t s > < d 2 : a n y T y p e   z : I d = " i 1 2 4 0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2 4 0 3 " / > < d 1 p 1 : U U I D > 8 a 4 5 e b 6 8 - 6 7 3 4 - 4 9 a 6 - b d 0 b - c 3 c 7 e c 9 8 4 6 b 8 < / d 1 p 1 : U U I D > < d 1 p 1 : C o n t a i n e r   z : R e f = " i 1 2 4 0 4 " / > < d 1 p 1 : V a l u e   i : t y p e = " d 1 : s t r i n g " > ' T 4 3 ' ! G : G 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0 6 " > < d 1 p 1 : U U I D > 9 7 f e 5 2 c d - f 8 b b - 4 7 b a - b c 7 d - 2 a d 5 5 3 3 c 2 4 3 3 < / d 1 p 1 : U U I D > < d 1 p 1 : _ e l e m e n t s > < d 2 : a n y T y p e   z : R e f = " i 1 2 4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7 7 " / > < d 1 p 1 : _ l a b e l s > < d 2 : K e y V a l u e O f s t r i n g a n y T y p e > < d 2 : K e y > L a b e l < / d 2 : K e y > < d 2 : V a l u e   z : I d = " i 1 2 4 0 7 "   i : t y p e = " d 1 p 1 : L a b e l " > < d 1 p 1 : P a r e n t   z : R e f = " i 1 2 4 0 3 " / > < d 1 p 1 : U U I D > f a c d 8 0 e c - 9 7 9 f - 4 7 a f - 8 a c 7 - 3 3 6 c 1 8 5 4 a f 2 e 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0 8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3 7 2 " / > < d 1 p 1 : U U I D > 6 b 1 6 d 8 b 8 - 5 5 9 c - 4 d 5 0 - b 4 f 3 - a 3 d 4 e 4 d c 2 9 f a < / d 1 p 1 : U U I D > < d 1 p 1 : _ p r o p e r t i e s   z : I d = " i 1 2 4 0 9 "   i : t y p e = " d 1 p 1 : M D M P r o p e r t i e s " > < d 1 p 1 : P a r e n t   z : R e f = " i 1 2 4 0 8 " / > < d 1 p 1 : U U I D > e 6 9 0 c 9 c 6 - b 6 8 5 - 4 9 7 8 - 9 d 3 c - 0 9 2 c f 2 9 3 2 f b e < / d 1 p 1 : U U I D > < d 1 p 1 : _ e l e m e n t s > < d 2 : a n y T y p e   z : I d = " i 1 2 4 1 0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2 4 0 8 " / > < d 1 p 1 : U U I D > 2 5 0 5 d 4 f b - 8 8 a b - 4 1 9 5 - 9 8 b f - 8 3 c 9 1 6 e 9 1 b f 7 < / d 1 p 1 : U U I D > < d 1 p 1 : C o n t a i n e r   z : R e f = " i 1 2 4 0 9 " / > < d 1 p 1 : V a l u e   i : t y p e = " d 1 : s t r i n g " > ' T 4 3 ' ! H : H 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1 1 " > < d 1 p 1 : U U I D > a 6 9 7 6 1 4 9 - d b 3 7 - 4 4 1 3 - 8 b 2 3 - d f b 8 5 1 8 9 9 0 8 8 < / d 1 p 1 : U U I D > < d 1 p 1 : _ e l e m e n t s > < d 2 : a n y T y p e   z : R e f = " i 1 2 4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7 7 " / > < d 1 p 1 : _ l a b e l s > < d 2 : K e y V a l u e O f s t r i n g a n y T y p e > < d 2 : K e y > L a b e l < / d 2 : K e y > < d 2 : V a l u e   z : I d = " i 1 2 4 1 2 "   i : t y p e = " d 1 p 1 : L a b e l " > < d 1 p 1 : P a r e n t   z : R e f = " i 1 2 4 0 8 " / > < d 1 p 1 : U U I D > 8 6 9 d 9 8 d 0 - 4 f 9 4 - 4 f 1 4 - 9 c 5 c - 0 a 7 e 8 e 5 a 9 6 5 c 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1 3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3 7 2 " / > < d 1 p 1 : U U I D > 8 e 2 9 5 a 3 f - 2 4 c 0 - 4 a 0 7 - a f 3 b - c 7 e 8 6 5 4 c 0 0 6 9 < / d 1 p 1 : U U I D > < d 1 p 1 : _ p r o p e r t i e s   z : I d = " i 1 2 4 1 4 "   i : t y p e = " d 1 p 1 : M D M P r o p e r t i e s " > < d 1 p 1 : P a r e n t   z : R e f = " i 1 2 4 1 3 " / > < d 1 p 1 : U U I D > 4 3 2 8 7 d 5 1 - 9 4 5 7 - 4 2 c 4 - 9 b 1 3 - 5 2 2 a 0 f 2 6 2 4 2 a < / d 1 p 1 : U U I D > < d 1 p 1 : _ e l e m e n t s > < d 2 : a n y T y p e   z : I d = " i 1 2 4 1 5 "   i : t y p e = " d 1 p 1 : M D M P r o p e r t y " > < d 1 p 1 : N a m e > _ & a m p ; 3 9 ; & a m p ; 9 1 ; T r i s & a m p ; 3 2 ; & a m p ; 2 2 4 ; & a m p ; 3 2 ; j o u r & a m p ; 3 2 ; c o m p l e t & a m p ; 3 2 ; 2 & a m p ; 4 6 ; x l s & a m p ; 9 3 ; T 4 3 & a m p ; 3 9 ; < / d 1 p 1 : N a m e > < d 1 p 1 : P a r e n t   z : R e f = " i 1 2 4 1 3 " / > < d 1 p 1 : U U I D > 7 1 6 a a 4 4 f - 7 e 6 8 - 4 4 7 a - 9 3 4 5 - 9 1 9 5 b 2 2 9 5 e 9 7 < / d 1 p 1 : U U I D > < d 1 p 1 : C o n t a i n e r   z : R e f = " i 1 2 4 1 4 " / > < d 1 p 1 : V a l u e   i : t y p e = " d 1 : s t r i n g " > ' T 4 3 ' ! I : I 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1 6 " > < d 1 p 1 : U U I D > 1 6 3 d 3 d 9 0 - 0 2 0 3 - 4 1 8 2 - 8 4 8 8 - 2 d 1 6 b 1 a f 8 f 4 d < / d 1 p 1 : U U I D > < d 1 p 1 : _ e l e m e n t s > < d 2 : a n y T y p e   z : R e f = " i 1 2 4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3 7 7 " / > < d 1 p 1 : _ l a b e l s > < d 2 : K e y V a l u e O f s t r i n g a n y T y p e > < d 2 : K e y > L a b e l < / d 2 : K e y > < d 2 : V a l u e   z : I d = " i 1 2 4 1 7 "   i : t y p e = " d 1 p 1 : L a b e l " > < d 1 p 1 : P a r e n t   z : R e f = " i 1 2 4 1 3 " / > < d 1 p 1 : U U I D > 8 7 0 2 8 8 a b - 8 f f c - 4 d e 2 - 8 1 e 5 - 7 2 1 5 5 e a 6 3 9 7 9 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1 8 " > < d 1 p 1 : U U I D > 2 4 8 b c 7 0 2 - 5 4 f d - 4 8 7 b - 9 b 8 c - 2 6 8 1 f b 9 2 8 a 4 3 < / d 1 p 1 : U U I D > < d 1 p 1 : _ e l e m e n t s > < d 2 : a n y T y p e   z : R e f = " i 1 2 3 7 8 " / > < d 2 : a n y T y p e   z : R e f = " i 1 2 3 8 3 " / > < d 2 : a n y T y p e   z : R e f = " i 1 2 3 8 8 " / > < d 2 : a n y T y p e   z : R e f = " i 1 2 3 9 3 " / > < d 2 : a n y T y p e   z : R e f = " i 1 2 3 9 8 " / > < d 2 : a n y T y p e   z : R e f = " i 1 2 4 0 3 " / > < d 2 : a n y T y p e   z : R e f = " i 1 2 4 0 8 " / > < d 2 : a n y T y p e   z : R e f = " i 1 2 4 1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4 1 9 "   i : t y p e = " d 1 p 1 : V a r i a b l e " > < d 1 p 1 : N a m e > Q 1 9 _ I 7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r & a m p ; 2 3 3 ; m u n & a m p ; 2 3 3 ; r a t i o n < / d 1 p 1 : N a m e > < d 1 p 1 : O b j e c t T y p e > V a r i a b l e < / d 1 p 1 : O b j e c t T y p e > < d 1 p 1 : P a r e n t   z : R e f = " i 9 5 " / > < d 1 p 1 : U U I D > c 4 f c 4 a 0 5 - a d d b - 4 9 b 3 - b 0 9 8 - 0 b c 3 3 2 1 a 1 3 5 7 < / d 1 p 1 : U U I D > < d 1 p 1 : _ p r o p e r t i e s   z : I d = " i 1 2 4 2 0 "   i : t y p e = " d 1 p 1 : M D M P r o p e r t i e s " > < d 1 p 1 : P a r e n t   z : R e f = " i 1 2 4 1 9 " / > < d 1 p 1 : U U I D > 8 5 9 d d e 6 d - 6 0 1 f - 4 f d 7 - a 5 7 8 - 7 f 8 5 0 1 f d 9 2 f 2 < / d 1 p 1 : U U I D > < d 1 p 1 : _ e l e m e n t s > < d 2 : a n y T y p e   z : I d = " i 1 2 4 2 1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2 4 1 9 " / > < d 1 p 1 : U U I D > 3 6 e 4 3 a 0 8 - 1 7 9 6 - 4 c 1 2 - b 4 3 d - e 5 7 c 8 f 5 4 d 3 2 a < / d 1 p 1 : U U I D > < d 1 p 1 : C o n t a i n e r   z : R e f = " i 1 2 4 2 0 " / > < d 1 p 1 : V a l u e   i : t y p e = " d 1 : s t r i n g " > ' T 4 4 ' ! 1 : 3 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2 2 " > < d 1 p 1 : U U I D > 4 0 0 7 e d 1 b - 6 c 8 3 - 4 2 5 c - b 5 4 6 - b 9 5 c 6 e d c 5 3 6 5 < / d 1 p 1 : U U I D > < d 1 p 1 : _ e l e m e n t s > < d 2 : a n y T y p e   z : R e f = " i 1 2 4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4 2 3 "   i : t y p e = " d 1 p 1 : L a b e l " > < d 1 p 1 : P a r e n t   z : R e f = " i 1 2 4 1 9 " / > < d 1 p 1 : U U I D > e f 6 4 e f b 4 - 5 2 3 0 - 4 b 8 6 - 9 3 0 a - 2 5 0 f d 9 4 b 3 d 3 7 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 Q 1 9 _ I 7   E t   p e n s e z - v o u s   q u e   c e l a   s o i t   g r � c e   a u   C I F   q u e   c e ( s )   c h a n g e m e n t ( s )   o n t   e u   l i e u   ?   -   V o t r e   r � m u n � r a t i o n 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4 2 4 "   i : t y p e = " d 1 p 1 : E l e m e n t s " > < d 1 p 1 : P a r e n t   z : R e f = " i 1 2 4 1 9 " / > < d 1 p 1 : U U I D > 2 4 6 e 6 c a d - 5 7 d 1 - 4 5 4 1 - 9 c 0 e - e 5 1 f 8 4 b b 0 5 5 1 < / d 1 p 1 : U U I D > < d 1 p 1 : _ e l e m e n t s > < d 2 : a n y T y p e   z : I d = " i 1 2 4 2 5 "   i : t y p e = " d 1 p 1 : E l e m e n t " > < d 1 p 1 : N a m e > B A S E < / d 1 p 1 : N a m e > < d 1 p 1 : O b j e c t T y p e > E l e m e n t < / d 1 p 1 : O b j e c t T y p e > < d 1 p 1 : P a r e n t   z : R e f = " i 1 2 4 1 9 " / > < d 1 p 1 : U U I D > d c 9 6 5 4 e b - b 5 c 4 - 4 6 9 b - 8 d 0 f - 1 3 9 a a 3 2 b 5 e d a < / d 1 p 1 : U U I D > < d 1 p 1 : _ p r o p e r t i e s   z : I d = " i 1 2 4 2 6 "   i : t y p e = " d 1 p 1 : M D M P r o p e r t i e s " > < d 1 p 1 : P a r e n t   z : R e f = " i 1 2 4 2 5 " / > < d 1 p 1 : U U I D > 4 d e 3 8 2 2 4 - 2 8 9 a - 4 e b f - 8 0 4 5 - f 3 c 7 b 2 6 6 4 1 4 9 < / d 1 p 1 : U U I D > < d 1 p 1 : _ e l e m e n t s > < d 2 : a n y T y p e   z : I d = " i 1 2 4 2 7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2 4 2 5 " / > < d 1 p 1 : U U I D > 4 c b f 7 b c 0 - d 4 0 b - 4 a 5 1 - 9 f f 1 - a e 9 7 c 9 3 1 2 0 4 4 < / d 1 p 1 : U U I D > < d 1 p 1 : C o n t a i n e r   z : R e f = " i 1 2 4 2 6 " / > < d 1 p 1 : V a l u e   i : t y p e = " d 1 : s t r i n g " > ' T 4 4 ' ! B : B 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2 8 " > < d 1 p 1 : U U I D > 5 7 7 f 7 7 a c - e 2 5 6 - 4 8 2 6 - b 8 8 1 - 6 2 f 6 8 7 3 5 8 6 1 a < / d 1 p 1 : U U I D > < d 1 p 1 : _ e l e m e n t s > < d 2 : a n y T y p e   z : R e f = " i 1 2 4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2 4 " / > < d 1 p 1 : _ l a b e l s > < d 2 : K e y V a l u e O f s t r i n g a n y T y p e > < d 2 : K e y > L a b e l < / d 2 : K e y > < d 2 : V a l u e   z : I d = " i 1 2 4 2 9 "   i : t y p e = " d 1 p 1 : L a b e l " > < d 1 p 1 : P a r e n t   z : R e f = " i 1 2 4 2 5 " / > < d 1 p 1 : U U I D > b d c 0 c 5 6 7 - 6 0 9 3 - 4 3 a e - 8 e 3 f - 7 3 f 3 f 5 d e 7 7 b f 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4 3 0 "   i : t y p e = " d 1 p 1 : E l e m e n t " > < d 1 p 1 : N a m e > S T & a m p ; 3 2 ; O u i < / d 1 p 1 : N a m e > < d 1 p 1 : O b j e c t T y p e > E l e m e n t < / d 1 p 1 : O b j e c t T y p e > < d 1 p 1 : P a r e n t   z : R e f = " i 1 2 4 1 9 " / > < d 1 p 1 : U U I D > f b f 9 d 8 5 f - 0 2 8 2 - 4 1 2 1 - 8 7 d 9 - d b 9 a 7 5 f d 9 1 1 e < / d 1 p 1 : U U I D > < d 1 p 1 : _ p r o p e r t i e s   z : I d = " i 1 2 4 3 1 "   i : t y p e = " d 1 p 1 : M D M P r o p e r t i e s " > < d 1 p 1 : P a r e n t   z : R e f = " i 1 2 4 3 0 " / > < d 1 p 1 : U U I D > 4 9 d b 4 0 2 e - 9 f a 1 - 4 b 9 c - 9 c 7 f - f 6 9 a e 8 d 8 7 3 5 0 < / d 1 p 1 : U U I D > < d 1 p 1 : _ e l e m e n t s > < d 2 : a n y T y p e   z : I d = " i 1 2 4 3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2 4 3 0 " / > < d 1 p 1 : U U I D > b 7 5 c a b e a - 2 2 1 3 - 4 f 6 7 - 8 5 0 f - 0 1 6 2 a e e 1 f 6 7 5 < / d 1 p 1 : U U I D > < d 1 p 1 : C o n t a i n e r   z : R e f = " i 1 2 4 3 1 " / > < d 1 p 1 : V a l u e   i : t y p e = " d 1 : s t r i n g " > ' T 4 4 ' ! C : C 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3 3 " > < d 1 p 1 : U U I D > d 6 7 9 f 3 0 0 - 7 6 e 1 - 4 9 4 a - b 5 4 2 - f 3 0 3 8 e 0 d f a 6 6 < / d 1 p 1 : U U I D > < d 1 p 1 : _ e l e m e n t s > < d 2 : a n y T y p e   z : R e f = " i 1 2 4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2 4 " / > < d 1 p 1 : _ l a b e l s > < d 2 : K e y V a l u e O f s t r i n g a n y T y p e > < d 2 : K e y > L a b e l < / d 2 : K e y > < d 2 : V a l u e   z : I d = " i 1 2 4 3 4 "   i : t y p e = " d 1 p 1 : L a b e l " > < d 1 p 1 : P a r e n t   z : R e f = " i 1 2 4 3 0 " / > < d 1 p 1 : U U I D > c a b 4 b a 8 3 - a 1 7 8 - 4 4 3 e - 8 d a 8 - 1 9 b 1 7 9 5 c 3 c b 9 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3 5 "   i : t y p e = " d 1 p 1 : E l e m e n t " > < d 1 p 1 : N a m e > S T & a m p ; 3 2 ; N o n < / d 1 p 1 : N a m e > < d 1 p 1 : O b j e c t T y p e > E l e m e n t < / d 1 p 1 : O b j e c t T y p e > < d 1 p 1 : P a r e n t   z : R e f = " i 1 2 4 1 9 " / > < d 1 p 1 : U U I D > a c 7 2 b 4 b d - 2 3 5 a - 4 0 7 0 - 9 e b 7 - 6 8 3 9 f 1 f 6 0 7 9 2 < / d 1 p 1 : U U I D > < d 1 p 1 : _ p r o p e r t i e s   z : I d = " i 1 2 4 3 6 "   i : t y p e = " d 1 p 1 : M D M P r o p e r t i e s " > < d 1 p 1 : P a r e n t   z : R e f = " i 1 2 4 3 5 " / > < d 1 p 1 : U U I D > 4 1 d e c 3 9 1 - 9 c 7 3 - 4 e 0 9 - b c e 1 - 3 a c 3 d 2 4 7 3 a 8 a < / d 1 p 1 : U U I D > < d 1 p 1 : _ e l e m e n t s > < d 2 : a n y T y p e   z : I d = " i 1 2 4 3 7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2 4 3 5 " / > < d 1 p 1 : U U I D > a c e 6 c 9 d a - 2 4 1 e - 4 9 9 f - b c b 8 - 9 2 8 a f 6 3 2 6 5 7 9 < / d 1 p 1 : U U I D > < d 1 p 1 : C o n t a i n e r   z : R e f = " i 1 2 4 3 6 " / > < d 1 p 1 : V a l u e   i : t y p e = " d 1 : s t r i n g " > ' T 4 4 ' ! D : D 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3 8 " > < d 1 p 1 : U U I D > e c 2 4 7 a c 9 - f c 1 8 - 4 3 0 0 - 9 1 4 3 - 0 3 9 3 c 9 0 2 9 c 5 7 < / d 1 p 1 : U U I D > < d 1 p 1 : _ e l e m e n t s > < d 2 : a n y T y p e   z : R e f = " i 1 2 4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2 4 " / > < d 1 p 1 : _ l a b e l s > < d 2 : K e y V a l u e O f s t r i n g a n y T y p e > < d 2 : K e y > L a b e l < / d 2 : K e y > < d 2 : V a l u e   z : I d = " i 1 2 4 3 9 "   i : t y p e = " d 1 p 1 : L a b e l " > < d 1 p 1 : P a r e n t   z : R e f = " i 1 2 4 3 5 " / > < d 1 p 1 : U U I D > 5 3 6 1 9 d 4 e - 5 5 7 8 - 4 0 d b - a 7 4 e - 9 8 1 0 8 6 5 2 6 1 d 1 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4 0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4 1 9 " / > < d 1 p 1 : U U I D > 8 4 d f c 8 4 e - 6 a f 6 - 4 2 9 0 - 8 0 3 9 - 0 9 b 3 d 6 b c 1 3 8 5 < / d 1 p 1 : U U I D > < d 1 p 1 : _ p r o p e r t i e s   z : I d = " i 1 2 4 4 1 "   i : t y p e = " d 1 p 1 : M D M P r o p e r t i e s " > < d 1 p 1 : P a r e n t   z : R e f = " i 1 2 4 4 0 " / > < d 1 p 1 : U U I D > 8 4 6 8 d 7 5 e - 3 5 e f - 4 b d e - 8 6 0 6 - a 2 4 5 4 c 7 3 8 c a c < / d 1 p 1 : U U I D > < d 1 p 1 : _ e l e m e n t s > < d 2 : a n y T y p e   z : I d = " i 1 2 4 4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2 4 4 0 " / > < d 1 p 1 : U U I D > d 3 d 2 f 0 a e - f d 3 0 - 4 a 4 1 - a 6 d a - 9 b 8 5 a 7 1 c 9 4 1 7 < / d 1 p 1 : U U I D > < d 1 p 1 : C o n t a i n e r   z : R e f = " i 1 2 4 4 1 " / > < d 1 p 1 : V a l u e   i : t y p e = " d 1 : s t r i n g " > ' T 4 4 ' ! E : E 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4 3 " > < d 1 p 1 : U U I D > 7 7 a e 6 9 a d - 7 2 f 0 - 4 6 5 e - a a 4 4 - 9 e a 8 6 1 8 d 6 1 0 1 < / d 1 p 1 : U U I D > < d 1 p 1 : _ e l e m e n t s > < d 2 : a n y T y p e   z : R e f = " i 1 2 4 4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2 4 " / > < d 1 p 1 : _ l a b e l s > < d 2 : K e y V a l u e O f s t r i n g a n y T y p e > < d 2 : K e y > L a b e l < / d 2 : K e y > < d 2 : V a l u e   z : I d = " i 1 2 4 4 4 "   i : t y p e = " d 1 p 1 : L a b e l " > < d 1 p 1 : P a r e n t   z : R e f = " i 1 2 4 4 0 " / > < d 1 p 1 : U U I D > 0 6 8 3 2 4 b e - f 0 4 f - 4 1 b 1 - 9 f b a - b 3 a a b 3 5 a 7 f 1 a 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4 5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4 1 9 " / > < d 1 p 1 : U U I D > 4 8 3 7 7 3 7 6 - d 5 b b - 4 b c 4 - 9 e 8 3 - 8 7 9 6 b 1 5 1 3 0 9 e < / d 1 p 1 : U U I D > < d 1 p 1 : _ p r o p e r t i e s   z : I d = " i 1 2 4 4 6 "   i : t y p e = " d 1 p 1 : M D M P r o p e r t i e s " > < d 1 p 1 : P a r e n t   z : R e f = " i 1 2 4 4 5 " / > < d 1 p 1 : U U I D > 2 d f 5 0 f 1 0 - d 3 b 9 - 4 6 7 3 - b 5 8 3 - 0 6 1 4 b 2 3 8 a f 3 a < / d 1 p 1 : U U I D > < d 1 p 1 : _ e l e m e n t s > < d 2 : a n y T y p e   z : I d = " i 1 2 4 4 7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2 4 4 5 " / > < d 1 p 1 : U U I D > 6 c d 7 b 7 e f - 7 2 a c - 4 5 6 1 - b 2 f 6 - d 8 7 3 3 7 9 5 6 a 8 3 < / d 1 p 1 : U U I D > < d 1 p 1 : C o n t a i n e r   z : R e f = " i 1 2 4 4 6 " / > < d 1 p 1 : V a l u e   i : t y p e = " d 1 : s t r i n g " > ' T 4 4 ' ! F : F 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4 8 " > < d 1 p 1 : U U I D > 7 3 f 9 b d f 8 - f 0 0 a - 4 4 e 7 - a 6 0 f - e 9 5 0 b 7 3 9 3 d 7 9 < / d 1 p 1 : U U I D > < d 1 p 1 : _ e l e m e n t s > < d 2 : a n y T y p e   z : R e f = " i 1 2 4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2 4 " / > < d 1 p 1 : _ l a b e l s > < d 2 : K e y V a l u e O f s t r i n g a n y T y p e > < d 2 : K e y > L a b e l < / d 2 : K e y > < d 2 : V a l u e   z : I d = " i 1 2 4 4 9 "   i : t y p e = " d 1 p 1 : L a b e l " > < d 1 p 1 : P a r e n t   z : R e f = " i 1 2 4 4 5 " / > < d 1 p 1 : U U I D > 5 f 6 7 d 1 0 4 - 1 3 6 a - 4 2 3 3 - b 0 3 1 - c 1 7 3 4 d f 4 e c b f 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5 0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4 1 9 " / > < d 1 p 1 : U U I D > 4 b e 9 0 6 f c - 8 a 9 1 - 4 f 9 b - b e 2 0 - f f c 1 2 0 6 3 e 9 0 6 < / d 1 p 1 : U U I D > < d 1 p 1 : _ p r o p e r t i e s   z : I d = " i 1 2 4 5 1 "   i : t y p e = " d 1 p 1 : M D M P r o p e r t i e s " > < d 1 p 1 : P a r e n t   z : R e f = " i 1 2 4 5 0 " / > < d 1 p 1 : U U I D > 3 a e f 4 3 3 3 - 1 3 b 1 - 4 7 0 e - 8 2 2 c - 6 9 2 9 3 d d 4 6 4 5 2 < / d 1 p 1 : U U I D > < d 1 p 1 : _ e l e m e n t s > < d 2 : a n y T y p e   z : I d = " i 1 2 4 5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2 4 5 0 " / > < d 1 p 1 : U U I D > 0 1 6 0 3 8 f 9 - 3 6 1 7 - 4 4 a f - b 6 f f - 3 d e 7 b 4 c 1 4 1 0 3 < / d 1 p 1 : U U I D > < d 1 p 1 : C o n t a i n e r   z : R e f = " i 1 2 4 5 1 " / > < d 1 p 1 : V a l u e   i : t y p e = " d 1 : s t r i n g " > ' T 4 4 ' ! G : G 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5 3 " > < d 1 p 1 : U U I D > c 5 a 7 2 6 d 4 - 7 6 9 5 - 4 8 5 d - 8 7 b f - b 6 7 d 6 6 f 2 4 b b 7 < / d 1 p 1 : U U I D > < d 1 p 1 : _ e l e m e n t s > < d 2 : a n y T y p e   z : R e f = " i 1 2 4 5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2 4 " / > < d 1 p 1 : _ l a b e l s > < d 2 : K e y V a l u e O f s t r i n g a n y T y p e > < d 2 : K e y > L a b e l < / d 2 : K e y > < d 2 : V a l u e   z : I d = " i 1 2 4 5 4 "   i : t y p e = " d 1 p 1 : L a b e l " > < d 1 p 1 : P a r e n t   z : R e f = " i 1 2 4 5 0 " / > < d 1 p 1 : U U I D > 1 a 7 9 7 8 9 7 - f 2 d 9 - 4 0 7 e - a b 1 9 - 2 f 2 7 6 b f b 2 f 2 0 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5 5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4 1 9 " / > < d 1 p 1 : U U I D > 2 e 7 d 4 8 d e - 3 8 b e - 4 3 b 7 - 8 0 8 c - d a c f 9 3 7 a 2 e 2 c < / d 1 p 1 : U U I D > < d 1 p 1 : _ p r o p e r t i e s   z : I d = " i 1 2 4 5 6 "   i : t y p e = " d 1 p 1 : M D M P r o p e r t i e s " > < d 1 p 1 : P a r e n t   z : R e f = " i 1 2 4 5 5 " / > < d 1 p 1 : U U I D > 3 b f 5 0 b 7 2 - e e 6 a - 4 c 6 1 - a a 7 8 - 1 2 0 6 5 a 6 5 2 0 c 8 < / d 1 p 1 : U U I D > < d 1 p 1 : _ e l e m e n t s > < d 2 : a n y T y p e   z : I d = " i 1 2 4 5 7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2 4 5 5 " / > < d 1 p 1 : U U I D > e e 2 2 7 0 3 a - 8 9 d 3 - 4 d f f - b d 3 e - 5 9 b c 4 0 b e 8 c 4 0 < / d 1 p 1 : U U I D > < d 1 p 1 : C o n t a i n e r   z : R e f = " i 1 2 4 5 6 " / > < d 1 p 1 : V a l u e   i : t y p e = " d 1 : s t r i n g " > ' T 4 4 ' ! H : H 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5 8 " > < d 1 p 1 : U U I D > 5 4 f 6 9 b d 9 - 4 a 2 8 - 4 e 3 6 - 9 f f f - f b f b f 2 5 8 f 8 4 d < / d 1 p 1 : U U I D > < d 1 p 1 : _ e l e m e n t s > < d 2 : a n y T y p e   z : R e f = " i 1 2 4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2 4 " / > < d 1 p 1 : _ l a b e l s > < d 2 : K e y V a l u e O f s t r i n g a n y T y p e > < d 2 : K e y > L a b e l < / d 2 : K e y > < d 2 : V a l u e   z : I d = " i 1 2 4 5 9 "   i : t y p e = " d 1 p 1 : L a b e l " > < d 1 p 1 : P a r e n t   z : R e f = " i 1 2 4 5 5 " / > < d 1 p 1 : U U I D > 5 c 9 7 9 9 4 9 - 2 5 3 1 - 4 8 8 c - 9 2 0 c - 9 6 7 6 d c b 0 d 5 1 8 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6 0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4 1 9 " / > < d 1 p 1 : U U I D > e d 4 4 8 5 6 f - 0 4 c 7 - 4 6 1 8 - a 0 a 3 - b e 6 f 0 a 5 f 7 3 4 0 < / d 1 p 1 : U U I D > < d 1 p 1 : _ p r o p e r t i e s   z : I d = " i 1 2 4 6 1 "   i : t y p e = " d 1 p 1 : M D M P r o p e r t i e s " > < d 1 p 1 : P a r e n t   z : R e f = " i 1 2 4 6 0 " / > < d 1 p 1 : U U I D > 5 0 a b 9 e 5 f - e d 8 d - 4 6 8 0 - a 1 0 3 - 6 d 5 8 b 4 a 3 0 1 2 0 < / d 1 p 1 : U U I D > < d 1 p 1 : _ e l e m e n t s > < d 2 : a n y T y p e   z : I d = " i 1 2 4 6 2 "   i : t y p e = " d 1 p 1 : M D M P r o p e r t y " > < d 1 p 1 : N a m e > _ & a m p ; 3 9 ; & a m p ; 9 1 ; T r i s & a m p ; 3 2 ; & a m p ; 2 2 4 ; & a m p ; 3 2 ; j o u r & a m p ; 3 2 ; c o m p l e t & a m p ; 3 2 ; 2 & a m p ; 4 6 ; x l s & a m p ; 9 3 ; T 4 4 & a m p ; 3 9 ; < / d 1 p 1 : N a m e > < d 1 p 1 : P a r e n t   z : R e f = " i 1 2 4 6 0 " / > < d 1 p 1 : U U I D > a 7 a b 2 d 2 2 - 6 7 e 1 - 4 5 c 8 - 9 b 9 e - 2 9 e 1 7 c 6 e f a b 1 < / d 1 p 1 : U U I D > < d 1 p 1 : C o n t a i n e r   z : R e f = " i 1 2 4 6 1 " / > < d 1 p 1 : V a l u e   i : t y p e = " d 1 : s t r i n g " > ' T 4 4 ' ! I : I 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6 3 " > < d 1 p 1 : U U I D > 8 8 d f 9 3 a e - d 8 7 6 - 4 d f e - a 0 1 3 - b 5 5 0 5 b 4 5 e e f 8 < / d 1 p 1 : U U I D > < d 1 p 1 : _ e l e m e n t s > < d 2 : a n y T y p e   z : R e f = " i 1 2 4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2 4 " / > < d 1 p 1 : _ l a b e l s > < d 2 : K e y V a l u e O f s t r i n g a n y T y p e > < d 2 : K e y > L a b e l < / d 2 : K e y > < d 2 : V a l u e   z : I d = " i 1 2 4 6 4 "   i : t y p e = " d 1 p 1 : L a b e l " > < d 1 p 1 : P a r e n t   z : R e f = " i 1 2 4 6 0 " / > < d 1 p 1 : U U I D > c 1 2 0 6 4 b f - 7 6 9 e - 4 a 5 8 - 9 6 a 7 - 4 9 6 4 d 2 3 3 e c 7 3 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6 5 " > < d 1 p 1 : U U I D > 6 d e 3 9 7 b a - 1 7 1 1 - 4 9 b 6 - b c 9 2 - 4 7 6 d b a 1 7 0 a b 0 < / d 1 p 1 : U U I D > < d 1 p 1 : _ e l e m e n t s > < d 2 : a n y T y p e   z : R e f = " i 1 2 4 2 5 " / > < d 2 : a n y T y p e   z : R e f = " i 1 2 4 3 0 " / > < d 2 : a n y T y p e   z : R e f = " i 1 2 4 3 5 " / > < d 2 : a n y T y p e   z : R e f = " i 1 2 4 4 0 " / > < d 2 : a n y T y p e   z : R e f = " i 1 2 4 4 5 " / > < d 2 : a n y T y p e   z : R e f = " i 1 2 4 5 0 " / > < d 2 : a n y T y p e   z : R e f = " i 1 2 4 5 5 " / > < d 2 : a n y T y p e   z : R e f = " i 1 2 4 6 0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4 6 6 "   i : t y p e = " d 1 p 1 : V a r i a b l e " > < d 1 p 1 : N a m e > Q 1 9 _ I 8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& a m p ; 4 5 ; & a m p ; 3 2 ; V o t r e & a m p ; 3 2 ; t e m p s & a m p ; 3 2 ; d e & a m p ; 3 2 ; t r a v a i l & a m p ; 3 2 ; & a m p ; 4 0 ; t e m p s & a m p ; 3 2 ; c o m p l e t & a m p ; 3 2 ; o u & a m p ; 3 2 ; t e m p s & a m p ; 3 2 ; p a r t i e l & a m p ; 4 1 ; < / d 1 p 1 : N a m e > < d 1 p 1 : O b j e c t T y p e > V a r i a b l e < / d 1 p 1 : O b j e c t T y p e > < d 1 p 1 : P a r e n t   z : R e f = " i 9 5 " / > < d 1 p 1 : U U I D > 3 1 8 9 c c d c - 0 9 c 4 - 4 7 f 1 - 9 8 5 c - 3 b 9 2 6 f d 1 7 1 9 4 < / d 1 p 1 : U U I D > < d 1 p 1 : _ p r o p e r t i e s   z : I d = " i 1 2 4 6 7 "   i : t y p e = " d 1 p 1 : M D M P r o p e r t i e s " > < d 1 p 1 : P a r e n t   z : R e f = " i 1 2 4 6 6 " / > < d 1 p 1 : U U I D > 2 4 1 5 7 3 e e - 1 e b 4 - 4 e 5 d - a 2 c 0 - 7 d c a 4 8 e 5 2 e 9 1 < / d 1 p 1 : U U I D > < d 1 p 1 : _ e l e m e n t s > < d 2 : a n y T y p e   z : I d = " i 1 2 4 6 8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2 4 6 6 " / > < d 1 p 1 : U U I D > 1 0 1 5 d 7 d a - 0 0 6 2 - 4 7 9 b - 9 6 1 f - d f c 2 2 1 3 9 4 d c 3 < / d 1 p 1 : U U I D > < d 1 p 1 : C o n t a i n e r   z : R e f = " i 1 2 4 6 7 " / > < d 1 p 1 : V a l u e   i : t y p e = " d 1 : s t r i n g " > ' T 4 5 ' ! 1 : 3 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6 9 " > < d 1 p 1 : U U I D > 7 d a 4 3 b 5 9 - 4 a b e - 4 3 0 2 - b 6 2 9 - 1 1 6 4 2 1 d 6 a 9 2 f < / d 1 p 1 : U U I D > < d 1 p 1 : _ e l e m e n t s > < d 2 : a n y T y p e   z : R e f = " i 1 2 4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4 7 0 "   i : t y p e = " d 1 p 1 : L a b e l " > < d 1 p 1 : P a r e n t   z : R e f = " i 1 2 4 6 6 " / > < d 1 p 1 : U U I D > 9 b 5 a 9 9 1 5 - 5 b 8 e - 4 5 3 a - a e e 2 - 3 3 0 1 4 3 2 3 7 8 1 b 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 Q 1 9 _ I 8   E t   p e n s e z - v o u s   q u e   c e l a   s o i t   g r � c e   a u   C I F   q u e   c e ( s )   c h a n g e m e n t ( s )   o n t   e u   l i e u   ?   -   V o t r e   t e m p s   d e   t r a v a i l   ( t e m p s   c o m p l e t   o u   t e m p s   p a r t i e l ) 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4 7 1 "   i : t y p e = " d 1 p 1 : E l e m e n t s " > < d 1 p 1 : P a r e n t   z : R e f = " i 1 2 4 6 6 " / > < d 1 p 1 : U U I D > c c b 6 d 7 5 c - 1 b 1 7 - 4 2 4 1 - 9 9 3 4 - d e c 3 8 9 6 0 3 a 7 9 < / d 1 p 1 : U U I D > < d 1 p 1 : _ e l e m e n t s > < d 2 : a n y T y p e   z : I d = " i 1 2 4 7 2 "   i : t y p e = " d 1 p 1 : E l e m e n t " > < d 1 p 1 : N a m e > B A S E < / d 1 p 1 : N a m e > < d 1 p 1 : O b j e c t T y p e > E l e m e n t < / d 1 p 1 : O b j e c t T y p e > < d 1 p 1 : P a r e n t   z : R e f = " i 1 2 4 6 6 " / > < d 1 p 1 : U U I D > 7 d c d d 3 f 7 - 6 5 f e - 4 8 9 8 - 8 a e f - 1 7 f e 0 d 0 7 c f 3 b < / d 1 p 1 : U U I D > < d 1 p 1 : _ p r o p e r t i e s   z : I d = " i 1 2 4 7 3 "   i : t y p e = " d 1 p 1 : M D M P r o p e r t i e s " > < d 1 p 1 : P a r e n t   z : R e f = " i 1 2 4 7 2 " / > < d 1 p 1 : U U I D > d 5 c b f 7 3 6 - b c a e - 4 7 6 8 - 8 2 5 e - 7 8 d 5 0 9 6 a 2 0 2 9 < / d 1 p 1 : U U I D > < d 1 p 1 : _ e l e m e n t s > < d 2 : a n y T y p e   z : I d = " i 1 2 4 7 4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2 4 7 2 " / > < d 1 p 1 : U U I D > b 5 3 8 c a 3 4 - b c a 6 - 4 6 a a - b c a a - 5 6 7 f d c 6 5 b 0 f 3 < / d 1 p 1 : U U I D > < d 1 p 1 : C o n t a i n e r   z : R e f = " i 1 2 4 7 3 " / > < d 1 p 1 : V a l u e   i : t y p e = " d 1 : s t r i n g " > ' T 4 5 ' ! B : B 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7 5 " > < d 1 p 1 : U U I D > 1 d c c 8 f e 2 - e e a 0 - 4 b c 9 - b b d 5 - 3 c 8 2 d 1 4 6 2 2 3 c < / d 1 p 1 : U U I D > < d 1 p 1 : _ e l e m e n t s > < d 2 : a n y T y p e   z : R e f = " i 1 2 4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7 1 " / > < d 1 p 1 : _ l a b e l s > < d 2 : K e y V a l u e O f s t r i n g a n y T y p e > < d 2 : K e y > L a b e l < / d 2 : K e y > < d 2 : V a l u e   z : I d = " i 1 2 4 7 6 "   i : t y p e = " d 1 p 1 : L a b e l " > < d 1 p 1 : P a r e n t   z : R e f = " i 1 2 4 7 2 " / > < d 1 p 1 : U U I D > a 2 5 3 d 0 2 0 - b 5 7 d - 4 8 c b - a 7 1 4 - d b 1 e b 5 2 9 6 e 3 a 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4 7 7 "   i : t y p e = " d 1 p 1 : E l e m e n t " > < d 1 p 1 : N a m e > S T & a m p ; 3 2 ; O u i < / d 1 p 1 : N a m e > < d 1 p 1 : O b j e c t T y p e > E l e m e n t < / d 1 p 1 : O b j e c t T y p e > < d 1 p 1 : P a r e n t   z : R e f = " i 1 2 4 6 6 " / > < d 1 p 1 : U U I D > 2 5 6 b e c 3 5 - d d 1 3 - 4 7 6 c - b 1 e 1 - d 1 4 8 7 6 5 5 e 6 1 b < / d 1 p 1 : U U I D > < d 1 p 1 : _ p r o p e r t i e s   z : I d = " i 1 2 4 7 8 "   i : t y p e = " d 1 p 1 : M D M P r o p e r t i e s " > < d 1 p 1 : P a r e n t   z : R e f = " i 1 2 4 7 7 " / > < d 1 p 1 : U U I D > a 7 a 7 e 1 2 8 - a 6 1 1 - 4 8 d 6 - a 8 c 1 - 8 e c a 0 5 3 b 2 7 f d < / d 1 p 1 : U U I D > < d 1 p 1 : _ e l e m e n t s > < d 2 : a n y T y p e   z : I d = " i 1 2 4 7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2 4 7 7 " / > < d 1 p 1 : U U I D > 2 9 6 2 5 2 e 7 - c 2 3 1 - 4 2 e d - b 8 b e - c 5 9 5 7 c f b e 9 f d < / d 1 p 1 : U U I D > < d 1 p 1 : C o n t a i n e r   z : R e f = " i 1 2 4 7 8 " / > < d 1 p 1 : V a l u e   i : t y p e = " d 1 : s t r i n g " > ' T 4 5 ' ! C : C 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8 0 " > < d 1 p 1 : U U I D > f 3 5 a 8 9 b 4 - f c a b - 4 6 a 7 - a 8 a 9 - f 3 6 e 2 5 b 5 4 1 d b < / d 1 p 1 : U U I D > < d 1 p 1 : _ e l e m e n t s > < d 2 : a n y T y p e   z : R e f = " i 1 2 4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7 1 " / > < d 1 p 1 : _ l a b e l s > < d 2 : K e y V a l u e O f s t r i n g a n y T y p e > < d 2 : K e y > L a b e l < / d 2 : K e y > < d 2 : V a l u e   z : I d = " i 1 2 4 8 1 "   i : t y p e = " d 1 p 1 : L a b e l " > < d 1 p 1 : P a r e n t   z : R e f = " i 1 2 4 7 7 " / > < d 1 p 1 : U U I D > 5 1 4 4 3 2 5 b - 1 0 1 3 - 4 f 4 8 - a 4 3 a - 5 f d 2 5 b 0 2 e b 7 6 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8 2 "   i : t y p e = " d 1 p 1 : E l e m e n t " > < d 1 p 1 : N a m e > S T & a m p ; 3 2 ; N o n < / d 1 p 1 : N a m e > < d 1 p 1 : O b j e c t T y p e > E l e m e n t < / d 1 p 1 : O b j e c t T y p e > < d 1 p 1 : P a r e n t   z : R e f = " i 1 2 4 6 6 " / > < d 1 p 1 : U U I D > d 7 4 c 9 2 5 a - a 7 f c - 4 5 e 0 - 8 8 f 4 - a f 0 c 7 c 5 3 e 7 e f < / d 1 p 1 : U U I D > < d 1 p 1 : _ p r o p e r t i e s   z : I d = " i 1 2 4 8 3 "   i : t y p e = " d 1 p 1 : M D M P r o p e r t i e s " > < d 1 p 1 : P a r e n t   z : R e f = " i 1 2 4 8 2 " / > < d 1 p 1 : U U I D > 1 f 8 6 c 0 c b - a a 1 f - 4 c 8 0 - a 7 f 9 - 1 a c c 4 8 8 b 6 3 5 c < / d 1 p 1 : U U I D > < d 1 p 1 : _ e l e m e n t s > < d 2 : a n y T y p e   z : I d = " i 1 2 4 8 4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2 4 8 2 " / > < d 1 p 1 : U U I D > b 8 5 7 0 0 3 d - c 7 7 5 - 4 2 d 8 - a 3 e 3 - 8 4 2 1 f 8 4 0 8 2 4 1 < / d 1 p 1 : U U I D > < d 1 p 1 : C o n t a i n e r   z : R e f = " i 1 2 4 8 3 " / > < d 1 p 1 : V a l u e   i : t y p e = " d 1 : s t r i n g " > ' T 4 5 ' ! D : D 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8 5 " > < d 1 p 1 : U U I D > 8 3 b 7 b 5 1 5 - 0 3 0 e - 4 3 d 1 - a 7 8 4 - 3 8 c 5 3 1 3 4 9 8 4 e < / d 1 p 1 : U U I D > < d 1 p 1 : _ e l e m e n t s > < d 2 : a n y T y p e   z : R e f = " i 1 2 4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7 1 " / > < d 1 p 1 : _ l a b e l s > < d 2 : K e y V a l u e O f s t r i n g a n y T y p e > < d 2 : K e y > L a b e l < / d 2 : K e y > < d 2 : V a l u e   z : I d = " i 1 2 4 8 6 "   i : t y p e = " d 1 p 1 : L a b e l " > < d 1 p 1 : P a r e n t   z : R e f = " i 1 2 4 8 2 " / > < d 1 p 1 : U U I D > 3 8 b 1 8 0 f f - 4 3 6 9 - 4 a 6 a - 8 c c 8 - f f b 4 5 8 4 b 5 3 6 3 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8 7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4 6 6 " / > < d 1 p 1 : U U I D > 2 e a 2 a b 4 2 - d 4 f 7 - 4 4 d 1 - b 1 a 9 - 5 0 d 6 5 f 4 c 3 0 d 5 < / d 1 p 1 : U U I D > < d 1 p 1 : _ p r o p e r t i e s   z : I d = " i 1 2 4 8 8 "   i : t y p e = " d 1 p 1 : M D M P r o p e r t i e s " > < d 1 p 1 : P a r e n t   z : R e f = " i 1 2 4 8 7 " / > < d 1 p 1 : U U I D > 0 1 d c c 5 2 4 - f 4 3 2 - 4 6 9 e - 8 9 a 6 - e 8 6 a 0 b 3 0 6 3 0 d < / d 1 p 1 : U U I D > < d 1 p 1 : _ e l e m e n t s > < d 2 : a n y T y p e   z : I d = " i 1 2 4 8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2 4 8 7 " / > < d 1 p 1 : U U I D > a f 8 a 2 9 c 2 - 5 4 7 3 - 4 2 2 1 - 8 2 e 0 - d 4 6 1 6 2 3 9 f a 7 e < / d 1 p 1 : U U I D > < d 1 p 1 : C o n t a i n e r   z : R e f = " i 1 2 4 8 8 " / > < d 1 p 1 : V a l u e   i : t y p e = " d 1 : s t r i n g " > ' T 4 5 ' ! E : E 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9 0 " > < d 1 p 1 : U U I D > 8 2 5 5 9 5 7 c - 8 e d e - 4 2 7 b - 8 b 8 e - e 2 b 3 8 1 0 d 3 c b 3 < / d 1 p 1 : U U I D > < d 1 p 1 : _ e l e m e n t s > < d 2 : a n y T y p e   z : R e f = " i 1 2 4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7 1 " / > < d 1 p 1 : _ l a b e l s > < d 2 : K e y V a l u e O f s t r i n g a n y T y p e > < d 2 : K e y > L a b e l < / d 2 : K e y > < d 2 : V a l u e   z : I d = " i 1 2 4 9 1 "   i : t y p e = " d 1 p 1 : L a b e l " > < d 1 p 1 : P a r e n t   z : R e f = " i 1 2 4 8 7 " / > < d 1 p 1 : U U I D > f a 2 2 7 b b 4 - 3 0 3 1 - 4 d 2 1 - 9 c 7 5 - 7 f 1 f 3 4 7 2 d 5 0 c 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9 2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4 6 6 " / > < d 1 p 1 : U U I D > 2 8 3 f 8 f 7 8 - 1 d f 3 - 4 d d 7 - a 6 8 d - 9 d 9 2 f c 3 2 4 f 3 3 < / d 1 p 1 : U U I D > < d 1 p 1 : _ p r o p e r t i e s   z : I d = " i 1 2 4 9 3 "   i : t y p e = " d 1 p 1 : M D M P r o p e r t i e s " > < d 1 p 1 : P a r e n t   z : R e f = " i 1 2 4 9 2 " / > < d 1 p 1 : U U I D > c 4 c 2 f a 0 5 - 9 5 d 9 - 4 4 8 0 - 8 b 7 0 - e 8 6 6 d 8 d 5 e 2 3 e < / d 1 p 1 : U U I D > < d 1 p 1 : _ e l e m e n t s > < d 2 : a n y T y p e   z : I d = " i 1 2 4 9 4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2 4 9 2 " / > < d 1 p 1 : U U I D > b a 6 3 8 d 1 3 - f a a 9 - 4 7 f c - 9 1 8 2 - 1 4 a 1 a 8 3 3 2 e 6 5 < / d 1 p 1 : U U I D > < d 1 p 1 : C o n t a i n e r   z : R e f = " i 1 2 4 9 3 " / > < d 1 p 1 : V a l u e   i : t y p e = " d 1 : s t r i n g " > ' T 4 5 ' ! F : F 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4 9 5 " > < d 1 p 1 : U U I D > 7 6 7 8 8 f 4 4 - d 7 3 b - 4 c 2 6 - 9 7 8 0 - c 3 d e f a a c 0 9 a c < / d 1 p 1 : U U I D > < d 1 p 1 : _ e l e m e n t s > < d 2 : a n y T y p e   z : R e f = " i 1 2 4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7 1 " / > < d 1 p 1 : _ l a b e l s > < d 2 : K e y V a l u e O f s t r i n g a n y T y p e > < d 2 : K e y > L a b e l < / d 2 : K e y > < d 2 : V a l u e   z : I d = " i 1 2 4 9 6 "   i : t y p e = " d 1 p 1 : L a b e l " > < d 1 p 1 : P a r e n t   z : R e f = " i 1 2 4 9 2 " / > < d 1 p 1 : U U I D > 5 5 d c d 9 4 d - b 5 c a - 4 d 1 8 - b 9 c 6 - a b 0 5 a e c 6 d 4 1 7 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9 7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4 6 6 " / > < d 1 p 1 : U U I D > b 7 7 4 1 4 2 b - 7 5 8 b - 4 8 0 4 - a f 7 2 - b f 5 9 7 4 3 3 3 1 c 0 < / d 1 p 1 : U U I D > < d 1 p 1 : _ p r o p e r t i e s   z : I d = " i 1 2 4 9 8 "   i : t y p e = " d 1 p 1 : M D M P r o p e r t i e s " > < d 1 p 1 : P a r e n t   z : R e f = " i 1 2 4 9 7 " / > < d 1 p 1 : U U I D > d 3 b 6 7 5 f f - 6 8 5 6 - 4 1 6 7 - 8 8 c 2 - a b d 3 2 8 2 5 e 6 9 8 < / d 1 p 1 : U U I D > < d 1 p 1 : _ e l e m e n t s > < d 2 : a n y T y p e   z : I d = " i 1 2 4 9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2 4 9 7 " / > < d 1 p 1 : U U I D > 7 1 2 a c 9 8 2 - 5 6 8 b - 4 b c b - 8 e b 6 - b 3 3 9 f a d 0 e c a 5 < / d 1 p 1 : U U I D > < d 1 p 1 : C o n t a i n e r   z : R e f = " i 1 2 4 9 8 " / > < d 1 p 1 : V a l u e   i : t y p e = " d 1 : s t r i n g " > ' T 4 5 ' ! G : G 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0 0 " > < d 1 p 1 : U U I D > a 0 3 1 0 a 6 0 - f 9 4 d - 4 5 8 f - 9 f e 3 - 0 e 3 1 0 4 0 9 4 2 3 2 < / d 1 p 1 : U U I D > < d 1 p 1 : _ e l e m e n t s > < d 2 : a n y T y p e   z : R e f = " i 1 2 4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7 1 " / > < d 1 p 1 : _ l a b e l s > < d 2 : K e y V a l u e O f s t r i n g a n y T y p e > < d 2 : K e y > L a b e l < / d 2 : K e y > < d 2 : V a l u e   z : I d = " i 1 2 5 0 1 "   i : t y p e = " d 1 p 1 : L a b e l " > < d 1 p 1 : P a r e n t   z : R e f = " i 1 2 4 9 7 " / > < d 1 p 1 : U U I D > d 0 b f 1 5 3 1 - c f 1 9 - 4 b 5 e - b 8 e f - 6 b 8 e b e d f 0 1 c d 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5 0 2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4 6 6 " / > < d 1 p 1 : U U I D > 0 f b 4 a 4 b a - 9 d 0 b - 4 3 0 c - 8 2 f 7 - 6 a 2 f f 2 b b 8 8 a 5 < / d 1 p 1 : U U I D > < d 1 p 1 : _ p r o p e r t i e s   z : I d = " i 1 2 5 0 3 "   i : t y p e = " d 1 p 1 : M D M P r o p e r t i e s " > < d 1 p 1 : P a r e n t   z : R e f = " i 1 2 5 0 2 " / > < d 1 p 1 : U U I D > e 1 8 0 c c a 7 - 5 0 2 6 - 4 e b c - a d 3 f - 5 1 d 1 0 d c c 3 e 6 e < / d 1 p 1 : U U I D > < d 1 p 1 : _ e l e m e n t s > < d 2 : a n y T y p e   z : I d = " i 1 2 5 0 4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2 5 0 2 " / > < d 1 p 1 : U U I D > 7 1 1 d 8 8 f d - b 6 5 b - 4 9 f f - a 0 a d - 1 7 a d 2 a e 9 f 4 e a < / d 1 p 1 : U U I D > < d 1 p 1 : C o n t a i n e r   z : R e f = " i 1 2 5 0 3 " / > < d 1 p 1 : V a l u e   i : t y p e = " d 1 : s t r i n g " > ' T 4 5 ' ! H : H 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0 5 " > < d 1 p 1 : U U I D > f 6 c 2 7 7 5 5 - d 0 8 f - 4 7 9 b - 8 a 9 6 - a 6 a 2 7 6 e b b f d 1 < / d 1 p 1 : U U I D > < d 1 p 1 : _ e l e m e n t s > < d 2 : a n y T y p e   z : R e f = " i 1 2 5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7 1 " / > < d 1 p 1 : _ l a b e l s > < d 2 : K e y V a l u e O f s t r i n g a n y T y p e > < d 2 : K e y > L a b e l < / d 2 : K e y > < d 2 : V a l u e   z : I d = " i 1 2 5 0 6 "   i : t y p e = " d 1 p 1 : L a b e l " > < d 1 p 1 : P a r e n t   z : R e f = " i 1 2 5 0 2 " / > < d 1 p 1 : U U I D > 6 6 9 b 8 a 5 f - 6 b 1 a - 4 d 9 e - a 4 a 6 - c 9 1 1 a e 4 3 5 3 b a 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5 0 7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4 6 6 " / > < d 1 p 1 : U U I D > 7 c f a b 9 b 1 - c c f 9 - 4 a 7 0 - 8 0 0 9 - 5 7 b 1 9 8 b f 5 0 f 0 < / d 1 p 1 : U U I D > < d 1 p 1 : _ p r o p e r t i e s   z : I d = " i 1 2 5 0 8 "   i : t y p e = " d 1 p 1 : M D M P r o p e r t i e s " > < d 1 p 1 : P a r e n t   z : R e f = " i 1 2 5 0 7 " / > < d 1 p 1 : U U I D > 4 2 7 4 8 7 3 5 - 7 8 9 7 - 4 6 8 d - 9 8 a e - 8 b d 8 d 2 e 3 7 b 9 5 < / d 1 p 1 : U U I D > < d 1 p 1 : _ e l e m e n t s > < d 2 : a n y T y p e   z : I d = " i 1 2 5 0 9 "   i : t y p e = " d 1 p 1 : M D M P r o p e r t y " > < d 1 p 1 : N a m e > _ & a m p ; 3 9 ; & a m p ; 9 1 ; T r i s & a m p ; 3 2 ; & a m p ; 2 2 4 ; & a m p ; 3 2 ; j o u r & a m p ; 3 2 ; c o m p l e t & a m p ; 3 2 ; 2 & a m p ; 4 6 ; x l s & a m p ; 9 3 ; T 4 5 & a m p ; 3 9 ; < / d 1 p 1 : N a m e > < d 1 p 1 : P a r e n t   z : R e f = " i 1 2 5 0 7 " / > < d 1 p 1 : U U I D > b c 3 0 4 d 8 3 - 7 2 b 6 - 4 1 8 d - 9 8 a 3 - 8 b 5 1 7 d a a a 2 f 8 < / d 1 p 1 : U U I D > < d 1 p 1 : C o n t a i n e r   z : R e f = " i 1 2 5 0 8 " / > < d 1 p 1 : V a l u e   i : t y p e = " d 1 : s t r i n g " > ' T 4 5 ' ! I : I 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1 0 " > < d 1 p 1 : U U I D > 3 2 f c 1 f 8 6 - 2 a 7 8 - 4 9 5 9 - b 0 1 1 - a 4 3 a f c f 9 f 2 1 4 < / d 1 p 1 : U U I D > < d 1 p 1 : _ e l e m e n t s > < d 2 : a n y T y p e   z : R e f = " i 1 2 5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4 7 1 " / > < d 1 p 1 : _ l a b e l s > < d 2 : K e y V a l u e O f s t r i n g a n y T y p e > < d 2 : K e y > L a b e l < / d 2 : K e y > < d 2 : V a l u e   z : I d = " i 1 2 5 1 1 "   i : t y p e = " d 1 p 1 : L a b e l " > < d 1 p 1 : P a r e n t   z : R e f = " i 1 2 5 0 7 " / > < d 1 p 1 : U U I D > 8 3 1 9 e 9 3 3 - 7 7 e c - 4 f 6 0 - 9 6 1 4 - 8 4 c 0 5 3 2 7 3 7 7 7 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1 2 " > < d 1 p 1 : U U I D > 7 a f e b d e d - 8 7 3 b - 4 1 2 6 - 9 5 2 d - e c 0 9 c 1 b f 9 5 7 3 < / d 1 p 1 : U U I D > < d 1 p 1 : _ e l e m e n t s > < d 2 : a n y T y p e   z : R e f = " i 1 2 4 7 2 " / > < d 2 : a n y T y p e   z : R e f = " i 1 2 4 7 7 " / > < d 2 : a n y T y p e   z : R e f = " i 1 2 4 8 2 " / > < d 2 : a n y T y p e   z : R e f = " i 1 2 4 8 7 " / > < d 2 : a n y T y p e   z : R e f = " i 1 2 4 9 2 " / > < d 2 : a n y T y p e   z : R e f = " i 1 2 4 9 7 " / > < d 2 : a n y T y p e   z : R e f = " i 1 2 5 0 2 " / > < d 2 : a n y T y p e   z : R e f = " i 1 2 5 0 7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5 1 3 "   i : t y p e = " d 1 p 1 : V a r i a b l e " > < d 1 p 1 : N a m e > Q 1 9 _ I 1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p r o f e s s i o n < / d 1 p 1 : N a m e > < d 1 p 1 : O b j e c t T y p e > V a r i a b l e < / d 1 p 1 : O b j e c t T y p e > < d 1 p 1 : P a r e n t   z : R e f = " i 9 5 " / > < d 1 p 1 : U U I D > d 0 4 0 4 8 1 0 - c 9 7 f - 4 0 7 0 - b b 5 1 - 5 8 c e 9 4 5 6 6 2 0 a < / d 1 p 1 : U U I D > < d 1 p 1 : _ p r o p e r t i e s   z : I d = " i 1 2 5 1 4 "   i : t y p e = " d 1 p 1 : M D M P r o p e r t i e s " > < d 1 p 1 : P a r e n t   z : R e f = " i 1 2 5 1 3 " / > < d 1 p 1 : U U I D > 1 a 4 6 d 9 c 1 - 6 d 7 5 - 4 2 7 0 - 8 3 7 f - 8 a f b 4 2 5 c 5 d 2 9 < / d 1 p 1 : U U I D > < d 1 p 1 : _ e l e m e n t s > < d 2 : a n y T y p e   z : I d = " i 1 2 5 1 5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2 5 1 3 " / > < d 1 p 1 : U U I D > a 2 6 8 3 5 d e - 4 5 0 c - 4 f d 1 - b 4 b b - 6 9 5 3 6 6 5 5 1 a 2 0 < / d 1 p 1 : U U I D > < d 1 p 1 : C o n t a i n e r   z : R e f = " i 1 2 5 1 4 " / > < d 1 p 1 : V a l u e   i : t y p e = " d 1 : s t r i n g " > ' T 4 6 ' ! 1 : 4 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1 6 " > < d 1 p 1 : U U I D > c 7 d d d a f 1 - 0 c 8 2 - 4 b 0 5 - a b 3 0 - 6 4 1 2 6 2 3 9 a 5 f 2 < / d 1 p 1 : U U I D > < d 1 p 1 : _ e l e m e n t s > < d 2 : a n y T y p e   z : R e f = " i 1 2 5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5 1 7 "   i : t y p e = " d 1 p 1 : L a b e l " > < d 1 p 1 : P a r e n t   z : R e f = " i 1 2 5 1 3 " / > < d 1 p 1 : U U I D > 1 a 4 f 7 5 b 4 - 6 7 c 4 - 4 6 c 2 - 8 9 0 b - a b c 2 4 3 2 8 9 8 b 7 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 Q 1 9 _ I 1   E t   p e n s e z - v o u s   q u e   c e l a   s o i t   g r � c e   a u   C I F   q u e   c e ( s )   c h a n g e m e n t ( s )   o n t   e u   l i e u   ?   B a s e   O u i   c ' e s t   m i e u x   e n   Q 1 8   -   V o t r e   p r o f e s s i o n 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1 2 5 1 8 "   i : t y p e = " d 1 p 1 : E l e m e n t s " > < d 1 p 1 : P a r e n t   z : R e f = " i 1 2 5 1 3 " / > < d 1 p 1 : U U I D > e 3 b f 8 3 e c - c 9 0 4 - 4 6 4 f - b 6 8 4 - 3 9 4 7 9 e 2 6 4 f c 3 < / d 1 p 1 : U U I D > < d 1 p 1 : _ e l e m e n t s > < d 2 : a n y T y p e   z : I d = " i 1 2 5 1 9 "   i : t y p e = " d 1 p 1 : E l e m e n t " > < d 1 p 1 : N a m e > B A S E < / d 1 p 1 : N a m e > < d 1 p 1 : O b j e c t T y p e > E l e m e n t < / d 1 p 1 : O b j e c t T y p e > < d 1 p 1 : P a r e n t   z : R e f = " i 1 2 5 1 3 " / > < d 1 p 1 : U U I D > 0 c f a 3 6 8 5 - 8 f 5 e - 4 e e c - b 5 1 2 - 9 2 7 8 f 8 5 6 e d 2 6 < / d 1 p 1 : U U I D > < d 1 p 1 : _ p r o p e r t i e s   z : I d = " i 1 2 5 2 0 "   i : t y p e = " d 1 p 1 : M D M P r o p e r t i e s " > < d 1 p 1 : P a r e n t   z : R e f = " i 1 2 5 1 9 " / > < d 1 p 1 : U U I D > 8 8 1 a f 7 c f - b 3 4 f - 4 d 6 5 - b 3 a 0 - 4 1 4 4 1 0 0 5 8 c 4 8 < / d 1 p 1 : U U I D > < d 1 p 1 : _ e l e m e n t s > < d 2 : a n y T y p e   z : I d = " i 1 2 5 2 1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2 5 1 9 " / > < d 1 p 1 : U U I D > d c 1 2 2 9 8 5 - 8 d 7 3 - 4 6 8 f - 8 0 a 8 - a b 4 7 6 4 2 7 1 9 c f < / d 1 p 1 : U U I D > < d 1 p 1 : C o n t a i n e r   z : R e f = " i 1 2 5 2 0 " / > < d 1 p 1 : V a l u e   i : t y p e = " d 1 : s t r i n g " > ' T 4 6 ' ! B : B 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2 2 " > < d 1 p 1 : U U I D > 3 5 4 3 0 8 c a - 4 6 3 8 - 4 0 a d - 9 f 6 c - 7 9 2 b 4 e 5 b e 8 0 6 < / d 1 p 1 : U U I D > < d 1 p 1 : _ e l e m e n t s > < d 2 : a n y T y p e   z : R e f = " i 1 2 5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1 8 " / > < d 1 p 1 : _ l a b e l s > < d 2 : K e y V a l u e O f s t r i n g a n y T y p e > < d 2 : K e y > L a b e l < / d 2 : K e y > < d 2 : V a l u e   z : I d = " i 1 2 5 2 3 "   i : t y p e = " d 1 p 1 : L a b e l " > < d 1 p 1 : P a r e n t   z : R e f = " i 1 2 5 1 9 " / > < d 1 p 1 : U U I D > a 4 b 3 f 5 a 3 - 6 7 2 f - 4 e 5 7 - 9 b 1 9 - 2 4 4 a e b 9 a 5 7 1 6 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2 4 "   i : t y p e = " d 1 p 1 : E l e m e n t " > < d 1 p 1 : N a m e > S T & a m p ; 3 2 ; O u i < / d 1 p 1 : N a m e > < d 1 p 1 : O b j e c t T y p e > E l e m e n t < / d 1 p 1 : O b j e c t T y p e > < d 1 p 1 : P a r e n t   z : R e f = " i 1 2 5 1 3 " / > < d 1 p 1 : U U I D > 3 7 8 6 f 9 5 c - 4 d d 7 - 4 0 7 c - 9 7 1 2 - 7 7 0 c 0 8 1 5 d 5 5 3 < / d 1 p 1 : U U I D > < d 1 p 1 : _ p r o p e r t i e s   z : I d = " i 1 2 5 2 5 "   i : t y p e = " d 1 p 1 : M D M P r o p e r t i e s " > < d 1 p 1 : P a r e n t   z : R e f = " i 1 2 5 2 4 " / > < d 1 p 1 : U U I D > 6 f 5 a 9 0 4 4 - 0 e e 9 - 4 d 8 e - a 9 6 a - 2 4 6 8 f 9 e d 7 7 4 d < / d 1 p 1 : U U I D > < d 1 p 1 : _ e l e m e n t s > < d 2 : a n y T y p e   z : I d = " i 1 2 5 2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2 5 2 4 " / > < d 1 p 1 : U U I D > 8 0 2 c 1 1 a 6 - 3 9 0 9 - 4 b 0 8 - 8 d d b - f 2 0 3 8 0 1 a 0 6 2 8 < / d 1 p 1 : U U I D > < d 1 p 1 : C o n t a i n e r   z : R e f = " i 1 2 5 2 5 " / > < d 1 p 1 : V a l u e   i : t y p e = " d 1 : s t r i n g " > ' T 4 6 ' ! C : C 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2 7 " > < d 1 p 1 : U U I D > a 9 f 5 5 a a 5 - 0 a 5 5 - 4 7 d 5 - 8 3 d d - 1 6 5 c f 6 3 6 1 b 0 8 < / d 1 p 1 : U U I D > < d 1 p 1 : _ e l e m e n t s > < d 2 : a n y T y p e   z : R e f = " i 1 2 5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1 8 " / > < d 1 p 1 : _ l a b e l s > < d 2 : K e y V a l u e O f s t r i n g a n y T y p e > < d 2 : K e y > L a b e l < / d 2 : K e y > < d 2 : V a l u e   z : I d = " i 1 2 5 2 8 "   i : t y p e = " d 1 p 1 : L a b e l " > < d 1 p 1 : P a r e n t   z : R e f = " i 1 2 5 2 4 " / > < d 1 p 1 : U U I D > 0 d 0 b f 4 b d - d 7 7 4 - 4 5 e 8 - 8 e d 7 - c a 6 a 4 d 4 5 a 4 b 5 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2 9 "   i : t y p e = " d 1 p 1 : E l e m e n t " > < d 1 p 1 : N a m e > S T & a m p ; 3 2 ; N o n < / d 1 p 1 : N a m e > < d 1 p 1 : O b j e c t T y p e > E l e m e n t < / d 1 p 1 : O b j e c t T y p e > < d 1 p 1 : P a r e n t   z : R e f = " i 1 2 5 1 3 " / > < d 1 p 1 : U U I D > 9 3 c d e 6 3 0 - 3 0 a 0 - 4 b c 2 - 9 9 e 8 - 6 d 0 1 9 6 c 3 8 2 b 9 < / d 1 p 1 : U U I D > < d 1 p 1 : _ p r o p e r t i e s   z : I d = " i 1 2 5 3 0 "   i : t y p e = " d 1 p 1 : M D M P r o p e r t i e s " > < d 1 p 1 : P a r e n t   z : R e f = " i 1 2 5 2 9 " / > < d 1 p 1 : U U I D > 9 1 0 a c d e a - 4 b d 7 - 4 f 5 5 - a a 1 c - 6 d 2 b d 3 9 e c a 4 1 < / d 1 p 1 : U U I D > < d 1 p 1 : _ e l e m e n t s > < d 2 : a n y T y p e   z : I d = " i 1 2 5 3 1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2 5 2 9 " / > < d 1 p 1 : U U I D > e b 3 1 c 2 4 8 - d 2 c 1 - 4 d 1 6 - 8 9 8 5 - 0 3 2 f 6 e 3 c e b 3 6 < / d 1 p 1 : U U I D > < d 1 p 1 : C o n t a i n e r   z : R e f = " i 1 2 5 3 0 " / > < d 1 p 1 : V a l u e   i : t y p e = " d 1 : s t r i n g " > ' T 4 6 ' ! D : D 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3 2 " > < d 1 p 1 : U U I D > 5 d 0 c a 0 f e - e 3 7 b - 4 3 f 6 - a 0 b 8 - 7 8 d b c 2 5 a 7 c f 2 < / d 1 p 1 : U U I D > < d 1 p 1 : _ e l e m e n t s > < d 2 : a n y T y p e   z : R e f = " i 1 2 5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1 8 " / > < d 1 p 1 : _ l a b e l s > < d 2 : K e y V a l u e O f s t r i n g a n y T y p e > < d 2 : K e y > L a b e l < / d 2 : K e y > < d 2 : V a l u e   z : I d = " i 1 2 5 3 3 "   i : t y p e = " d 1 p 1 : L a b e l " > < d 1 p 1 : P a r e n t   z : R e f = " i 1 2 5 2 9 " / > < d 1 p 1 : U U I D > 2 2 3 7 b d 4 0 - 1 d 3 1 - 4 b 7 2 - 8 a f f - 8 9 8 3 5 6 b 2 3 d e 8 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3 4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5 1 3 " / > < d 1 p 1 : U U I D > 9 d d e b 9 3 3 - d 1 c 9 - 4 5 2 a - 9 0 9 9 - f b 1 4 2 8 2 1 b 1 e 9 < / d 1 p 1 : U U I D > < d 1 p 1 : _ p r o p e r t i e s   z : I d = " i 1 2 5 3 5 "   i : t y p e = " d 1 p 1 : M D M P r o p e r t i e s " > < d 1 p 1 : P a r e n t   z : R e f = " i 1 2 5 3 4 " / > < d 1 p 1 : U U I D > f b 0 b 6 3 d 3 - 4 c 2 e - 4 f f f - b 3 0 5 - 0 3 0 7 5 1 a 4 d c 2 a < / d 1 p 1 : U U I D > < d 1 p 1 : _ e l e m e n t s > < d 2 : a n y T y p e   z : I d = " i 1 2 5 3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2 5 3 4 " / > < d 1 p 1 : U U I D > e 7 9 f e 7 8 6 - f b 1 6 - 4 9 3 4 - b 3 0 d - 0 a e 6 b 9 1 4 b 6 3 6 < / d 1 p 1 : U U I D > < d 1 p 1 : C o n t a i n e r   z : R e f = " i 1 2 5 3 5 " / > < d 1 p 1 : V a l u e   i : t y p e = " d 1 : s t r i n g " > ' T 4 6 ' ! E : E 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3 7 " > < d 1 p 1 : U U I D > 9 c 8 8 c f 3 6 - e d 1 d - 4 4 a 0 - b 0 b 9 - e a 7 8 3 c c 5 5 4 f e < / d 1 p 1 : U U I D > < d 1 p 1 : _ e l e m e n t s > < d 2 : a n y T y p e   z : R e f = " i 1 2 5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1 8 " / > < d 1 p 1 : _ l a b e l s > < d 2 : K e y V a l u e O f s t r i n g a n y T y p e > < d 2 : K e y > L a b e l < / d 2 : K e y > < d 2 : V a l u e   z : I d = " i 1 2 5 3 8 "   i : t y p e = " d 1 p 1 : L a b e l " > < d 1 p 1 : P a r e n t   z : R e f = " i 1 2 5 3 4 " / > < d 1 p 1 : U U I D > e 4 c f 0 2 a d - 2 3 b c - 4 8 a c - a a b 4 - 2 d f 2 3 9 3 7 2 b 7 2 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3 9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5 1 3 " / > < d 1 p 1 : U U I D > 5 d 6 4 e d 0 0 - d 9 c 9 - 4 0 f d - 8 6 6 9 - 1 c 8 a 8 9 d c 0 a b e < / d 1 p 1 : U U I D > < d 1 p 1 : _ p r o p e r t i e s   z : I d = " i 1 2 5 4 0 "   i : t y p e = " d 1 p 1 : M D M P r o p e r t i e s " > < d 1 p 1 : P a r e n t   z : R e f = " i 1 2 5 3 9 " / > < d 1 p 1 : U U I D > 6 9 3 e c d 3 2 - a 7 d c - 4 1 6 9 - 9 f f 6 - b 9 6 0 d f f 7 b b a 0 < / d 1 p 1 : U U I D > < d 1 p 1 : _ e l e m e n t s > < d 2 : a n y T y p e   z : I d = " i 1 2 5 4 1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2 5 3 9 " / > < d 1 p 1 : U U I D > 7 f d 9 5 7 9 0 - 1 9 9 6 - 4 3 5 1 - b 3 4 b - 7 e 8 9 6 c 0 f 8 e b 8 < / d 1 p 1 : U U I D > < d 1 p 1 : C o n t a i n e r   z : R e f = " i 1 2 5 4 0 " / > < d 1 p 1 : V a l u e   i : t y p e = " d 1 : s t r i n g " > ' T 4 6 ' ! F : F 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4 2 " > < d 1 p 1 : U U I D > 6 6 4 d 6 2 d 3 - 0 5 1 0 - 4 d 8 1 - 9 b 9 8 - 7 f 2 a 2 7 1 1 a a b 3 < / d 1 p 1 : U U I D > < d 1 p 1 : _ e l e m e n t s > < d 2 : a n y T y p e   z : R e f = " i 1 2 5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1 8 " / > < d 1 p 1 : _ l a b e l s > < d 2 : K e y V a l u e O f s t r i n g a n y T y p e > < d 2 : K e y > L a b e l < / d 2 : K e y > < d 2 : V a l u e   z : I d = " i 1 2 5 4 3 "   i : t y p e = " d 1 p 1 : L a b e l " > < d 1 p 1 : P a r e n t   z : R e f = " i 1 2 5 3 9 " / > < d 1 p 1 : U U I D > 1 a b 9 0 c 2 9 - 3 1 2 9 - 4 0 2 0 - a 6 5 c - 2 d 8 0 2 7 4 8 b b e 1 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4 4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5 1 3 " / > < d 1 p 1 : U U I D > b 1 8 4 c 5 2 c - e 5 d 8 - 4 2 d d - a c e 4 - 0 4 0 1 c 4 3 7 d f 9 e < / d 1 p 1 : U U I D > < d 1 p 1 : _ p r o p e r t i e s   z : I d = " i 1 2 5 4 5 "   i : t y p e = " d 1 p 1 : M D M P r o p e r t i e s " > < d 1 p 1 : P a r e n t   z : R e f = " i 1 2 5 4 4 " / > < d 1 p 1 : U U I D > b 9 b 3 8 5 f 0 - e e 7 3 - 4 0 8 c - 8 4 8 d - 2 5 8 f 8 9 f a 2 e d 0 < / d 1 p 1 : U U I D > < d 1 p 1 : _ e l e m e n t s > < d 2 : a n y T y p e   z : I d = " i 1 2 5 4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2 5 4 4 " / > < d 1 p 1 : U U I D > f a 3 7 d 2 1 6 - 9 0 7 d - 4 c 6 f - 8 9 e 3 - 3 e d d b 4 7 c d e 4 2 < / d 1 p 1 : U U I D > < d 1 p 1 : C o n t a i n e r   z : R e f = " i 1 2 5 4 5 " / > < d 1 p 1 : V a l u e   i : t y p e = " d 1 : s t r i n g " > ' T 4 6 ' ! G : G 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4 7 " > < d 1 p 1 : U U I D > f 0 6 a d 4 9 4 - e f 7 1 - 4 a 2 5 - a 0 0 0 - 1 7 f 8 3 a 6 6 3 3 7 b < / d 1 p 1 : U U I D > < d 1 p 1 : _ e l e m e n t s > < d 2 : a n y T y p e   z : R e f = " i 1 2 5 4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1 8 " / > < d 1 p 1 : _ l a b e l s > < d 2 : K e y V a l u e O f s t r i n g a n y T y p e > < d 2 : K e y > L a b e l < / d 2 : K e y > < d 2 : V a l u e   z : I d = " i 1 2 5 4 8 "   i : t y p e = " d 1 p 1 : L a b e l " > < d 1 p 1 : P a r e n t   z : R e f = " i 1 2 5 4 4 " / > < d 1 p 1 : U U I D > 2 9 9 a a 8 d 6 - 0 e 5 8 - 4 2 0 e - 9 4 c e - e f c c 9 8 c d a 8 5 5 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4 9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5 1 3 " / > < d 1 p 1 : U U I D > e 7 1 e 4 5 c 7 - b 1 0 f - 4 b b 9 - 8 6 f 4 - f 9 7 9 2 2 0 d 5 a a 4 < / d 1 p 1 : U U I D > < d 1 p 1 : _ p r o p e r t i e s   z : I d = " i 1 2 5 5 0 "   i : t y p e = " d 1 p 1 : M D M P r o p e r t i e s " > < d 1 p 1 : P a r e n t   z : R e f = " i 1 2 5 4 9 " / > < d 1 p 1 : U U I D > b 9 b 7 1 e c 1 - 7 f 6 3 - 4 4 9 6 - 8 c 9 2 - 8 6 e 8 3 9 a a d 8 7 0 < / d 1 p 1 : U U I D > < d 1 p 1 : _ e l e m e n t s > < d 2 : a n y T y p e   z : I d = " i 1 2 5 5 1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2 5 4 9 " / > < d 1 p 1 : U U I D > 2 4 4 5 8 f 8 e - b 1 0 b - 4 1 0 c - b a 5 4 - a a 3 c 8 a f d 8 e d c < / d 1 p 1 : U U I D > < d 1 p 1 : C o n t a i n e r   z : R e f = " i 1 2 5 5 0 " / > < d 1 p 1 : V a l u e   i : t y p e = " d 1 : s t r i n g " > ' T 4 6 ' ! H : H 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5 2 " > < d 1 p 1 : U U I D > a 9 d c e 8 2 e - 5 d e 2 - 4 a a f - 9 f f 7 - 6 7 3 3 f 1 4 f 0 8 a 6 < / d 1 p 1 : U U I D > < d 1 p 1 : _ e l e m e n t s > < d 2 : a n y T y p e   z : R e f = " i 1 2 5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1 8 " / > < d 1 p 1 : _ l a b e l s > < d 2 : K e y V a l u e O f s t r i n g a n y T y p e > < d 2 : K e y > L a b e l < / d 2 : K e y > < d 2 : V a l u e   z : I d = " i 1 2 5 5 3 "   i : t y p e = " d 1 p 1 : L a b e l " > < d 1 p 1 : P a r e n t   z : R e f = " i 1 2 5 4 9 " / > < d 1 p 1 : U U I D > f 5 9 4 3 a b d - 1 8 7 c - 4 b d 1 - 9 e 4 9 - d e 2 b d e 0 b 8 8 d d 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5 4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5 1 3 " / > < d 1 p 1 : U U I D > 7 7 4 3 8 1 6 d - 4 8 5 9 - 4 9 c 4 - 8 9 a 9 - 1 9 e 6 0 8 3 6 e 1 d 2 < / d 1 p 1 : U U I D > < d 1 p 1 : _ p r o p e r t i e s   z : I d = " i 1 2 5 5 5 "   i : t y p e = " d 1 p 1 : M D M P r o p e r t i e s " > < d 1 p 1 : P a r e n t   z : R e f = " i 1 2 5 5 4 " / > < d 1 p 1 : U U I D > 9 7 c b 1 2 d 8 - d f 6 f - 4 8 8 6 - 9 d 3 0 - 8 f 5 3 e d 7 7 c 0 5 f < / d 1 p 1 : U U I D > < d 1 p 1 : _ e l e m e n t s > < d 2 : a n y T y p e   z : I d = " i 1 2 5 5 6 "   i : t y p e = " d 1 p 1 : M D M P r o p e r t y " > < d 1 p 1 : N a m e > _ & a m p ; 3 9 ; & a m p ; 9 1 ; T r i s & a m p ; 3 2 ; & a m p ; 2 2 4 ; & a m p ; 3 2 ; j o u r & a m p ; 3 2 ; c o m p l e t & a m p ; 3 2 ; 2 & a m p ; 4 6 ; x l s & a m p ; 9 3 ; T 4 6 & a m p ; 3 9 ; < / d 1 p 1 : N a m e > < d 1 p 1 : P a r e n t   z : R e f = " i 1 2 5 5 4 " / > < d 1 p 1 : U U I D > e 8 9 5 5 8 9 b - 2 f 7 f - 4 7 8 7 - b 8 5 0 - 4 f 0 f f 2 6 4 7 4 5 7 < / d 1 p 1 : U U I D > < d 1 p 1 : C o n t a i n e r   z : R e f = " i 1 2 5 5 5 " / > < d 1 p 1 : V a l u e   i : t y p e = " d 1 : s t r i n g " > ' T 4 6 ' ! I : I 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5 7 " > < d 1 p 1 : U U I D > c f e 6 1 0 a 0 - 7 c 0 a - 4 7 e a - a 8 3 f - 2 5 1 8 8 c 8 6 7 e 0 2 < / d 1 p 1 : U U I D > < d 1 p 1 : _ e l e m e n t s > < d 2 : a n y T y p e   z : R e f = " i 1 2 5 5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1 8 " / > < d 1 p 1 : _ l a b e l s > < d 2 : K e y V a l u e O f s t r i n g a n y T y p e > < d 2 : K e y > L a b e l < / d 2 : K e y > < d 2 : V a l u e   z : I d = " i 1 2 5 5 8 "   i : t y p e = " d 1 p 1 : L a b e l " > < d 1 p 1 : P a r e n t   z : R e f = " i 1 2 5 5 4 " / > < d 1 p 1 : U U I D > a 8 6 7 0 6 2 b - 5 c e e - 4 2 b 0 - b 5 0 0 - c f 3 e 0 e 2 3 4 8 0 e 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5 9 " > < d 1 p 1 : U U I D > 4 1 4 b 3 d 1 a - 5 2 2 4 - 4 a 0 c - 8 f a 1 - 2 9 a b 4 1 c 8 4 0 e c < / d 1 p 1 : U U I D > < d 1 p 1 : _ e l e m e n t s > < d 2 : a n y T y p e   z : R e f = " i 1 2 5 1 9 " / > < d 2 : a n y T y p e   z : R e f = " i 1 2 5 2 4 " / > < d 2 : a n y T y p e   z : R e f = " i 1 2 5 2 9 " / > < d 2 : a n y T y p e   z : R e f = " i 1 2 5 3 4 " / > < d 2 : a n y T y p e   z : R e f = " i 1 2 5 3 9 " / > < d 2 : a n y T y p e   z : R e f = " i 1 2 5 4 4 " / > < d 2 : a n y T y p e   z : R e f = " i 1 2 5 4 9 " / > < d 2 : a n y T y p e   z : R e f = " i 1 2 5 5 4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d 2 : a n y T y p e   z : I d = " i 1 2 5 6 0 "   i : t y p e = " d 1 p 1 : V a r i a b l e " > < d 1 p 1 : N a m e > Q 1 9 _ I 2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L & a m p ; 3 9 ; e n t r e p r i s e & a m p ; 3 2 ; o u & a m p ; 3 2 ; l e & a m p ; 3 2 ; G r o u p e & a m p ; 3 2 ; q u i & a m p ; 3 2 ; v o u s & a m p ; 3 2 ; e m p l o i e < / d 1 p 1 : N a m e > < d 1 p 1 : O b j e c t T y p e > V a r i a b l e < / d 1 p 1 : O b j e c t T y p e > < d 1 p 1 : P a r e n t   z : R e f = " i 9 5 " / > < d 1 p 1 : U U I D > 3 4 c 6 2 3 8 d - b f 7 f - 4 b 6 b - a 9 b 4 - 8 b f 2 7 5 d 0 9 4 1 8 < / d 1 p 1 : U U I D > < d 1 p 1 : _ p r o p e r t i e s   z : I d = " i 1 2 5 6 1 "   i : t y p e = " d 1 p 1 : M D M P r o p e r t i e s " > < d 1 p 1 : P a r e n t   z : R e f = " i 1 2 5 6 0 " / > < d 1 p 1 : U U I D > 9 0 4 8 a 6 b 2 - b 2 4 6 - 4 e 7 1 - 9 d f e - 1 b c f 5 6 a b 7 9 d a < / d 1 p 1 : U U I D > < d 1 p 1 : _ e l e m e n t s > < d 2 : a n y T y p e   z : I d = " i 1 2 5 6 2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2 5 6 0 " / > < d 1 p 1 : U U I D > e 9 3 6 3 6 6 0 - 1 7 4 5 - 4 a 6 7 - 8 8 6 f - 6 b 3 6 c b 5 f 2 a 3 3 < / d 1 p 1 : U U I D > < d 1 p 1 : C o n t a i n e r   z : R e f = " i 1 2 5 6 1 " / > < d 1 p 1 : V a l u e   i : t y p e = " d 1 : s t r i n g " > ' T 4 7 ' ! 1 : 4 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6 3 " > < d 1 p 1 : U U I D > 2 4 c 7 c 2 7 b - 5 7 f 9 - 4 4 4 9 - b 2 8 1 - 8 4 e c 8 e 3 f f 8 3 2 < / d 1 p 1 : U U I D > < d 1 p 1 : _ e l e m e n t s > < d 2 : a n y T y p e   z : R e f = " i 1 2 5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5 6 4 "   i : t y p e = " d 1 p 1 : L a b e l " > < d 1 p 1 : P a r e n t   z : R e f = " i 1 2 5 6 0 " / > < d 1 p 1 : U U I D > 9 8 b 8 3 6 e 2 - 2 4 2 6 - 4 5 5 8 - 9 5 5 0 - a 8 d f b 2 9 7 5 6 c 8 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 Q 1 9 _ I 2   E t   p e n s e z - v o u s   q u e   c e l a   s o i t   g r � c e   a u   C I F   q u e   c e ( s )   c h a n g e m e n t ( s )   o n t   e u   l i e u   ?   B a s e   O u i   c ' e s t   m i e u x   e n   Q 1 8   -   L ' e n t r e p r i s e   o u   l e   G r o u p e   q u i   v o u s   e m p l o i e 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1 2 5 6 5 "   i : t y p e = " d 1 p 1 : E l e m e n t s " > < d 1 p 1 : P a r e n t   z : R e f = " i 1 2 5 6 0 " / > < d 1 p 1 : U U I D > 4 6 8 e 0 9 8 1 - 2 1 f 8 - 4 0 5 e - a e 3 a - c e 7 1 f a a f 2 7 9 4 < / d 1 p 1 : U U I D > < d 1 p 1 : _ e l e m e n t s > < d 2 : a n y T y p e   z : I d = " i 1 2 5 6 6 "   i : t y p e = " d 1 p 1 : E l e m e n t " > < d 1 p 1 : N a m e > B A S E < / d 1 p 1 : N a m e > < d 1 p 1 : O b j e c t T y p e > E l e m e n t < / d 1 p 1 : O b j e c t T y p e > < d 1 p 1 : P a r e n t   z : R e f = " i 1 2 5 6 0 " / > < d 1 p 1 : U U I D > 5 6 1 a a 5 2 f - 1 7 5 2 - 4 d 3 f - 9 e f 1 - b e f d 8 9 f 6 2 d b 4 < / d 1 p 1 : U U I D > < d 1 p 1 : _ p r o p e r t i e s   z : I d = " i 1 2 5 6 7 "   i : t y p e = " d 1 p 1 : M D M P r o p e r t i e s " > < d 1 p 1 : P a r e n t   z : R e f = " i 1 2 5 6 6 " / > < d 1 p 1 : U U I D > 2 1 5 a 0 e a c - 1 b 1 a - 4 6 4 b - a d 8 4 - a 2 e 9 a 1 6 0 1 4 6 b < / d 1 p 1 : U U I D > < d 1 p 1 : _ e l e m e n t s > < d 2 : a n y T y p e   z : I d = " i 1 2 5 6 8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2 5 6 6 " / > < d 1 p 1 : U U I D > 6 d 6 2 a 3 3 f - d e 1 0 - 4 d e e - 8 4 c 5 - 0 c b e 8 e 7 1 e c 0 d < / d 1 p 1 : U U I D > < d 1 p 1 : C o n t a i n e r   z : R e f = " i 1 2 5 6 7 " / > < d 1 p 1 : V a l u e   i : t y p e = " d 1 : s t r i n g " > ' T 4 7 ' ! B : B 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6 9 " > < d 1 p 1 : U U I D > a 8 e f 5 1 8 5 - 9 5 9 0 - 4 e 5 4 - 8 9 2 3 - c 7 8 4 c 2 7 0 f 2 a 0 < / d 1 p 1 : U U I D > < d 1 p 1 : _ e l e m e n t s > < d 2 : a n y T y p e   z : R e f = " i 1 2 5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6 5 " / > < d 1 p 1 : _ l a b e l s > < d 2 : K e y V a l u e O f s t r i n g a n y T y p e > < d 2 : K e y > L a b e l < / d 2 : K e y > < d 2 : V a l u e   z : I d = " i 1 2 5 7 0 "   i : t y p e = " d 1 p 1 : L a b e l " > < d 1 p 1 : P a r e n t   z : R e f = " i 1 2 5 6 6 " / > < d 1 p 1 : U U I D > e e 3 4 f 7 f 1 - 4 9 b b - 4 b d b - a 4 d 1 - 1 d 3 7 3 d 2 9 2 1 d d 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7 1 "   i : t y p e = " d 1 p 1 : E l e m e n t " > < d 1 p 1 : N a m e > S T & a m p ; 3 2 ; O u i < / d 1 p 1 : N a m e > < d 1 p 1 : O b j e c t T y p e > E l e m e n t < / d 1 p 1 : O b j e c t T y p e > < d 1 p 1 : P a r e n t   z : R e f = " i 1 2 5 6 0 " / > < d 1 p 1 : U U I D > c 9 4 1 3 1 5 2 - a 4 2 4 - 4 2 9 d - a 6 7 0 - c 1 d 2 4 d c 9 9 7 a 1 < / d 1 p 1 : U U I D > < d 1 p 1 : _ p r o p e r t i e s   z : I d = " i 1 2 5 7 2 "   i : t y p e = " d 1 p 1 : M D M P r o p e r t i e s " > < d 1 p 1 : P a r e n t   z : R e f = " i 1 2 5 7 1 " / > < d 1 p 1 : U U I D > a a 4 6 0 6 0 4 - 9 0 8 6 - 4 e a 6 - 9 6 8 6 - 8 9 a 8 5 f a 9 c 8 8 8 < / d 1 p 1 : U U I D > < d 1 p 1 : _ e l e m e n t s > < d 2 : a n y T y p e   z : I d = " i 1 2 5 7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2 5 7 1 " / > < d 1 p 1 : U U I D > 4 8 9 b 5 9 e f - 7 a e a - 4 d f e - 9 3 e c - e 6 9 d 0 3 4 c e c 0 8 < / d 1 p 1 : U U I D > < d 1 p 1 : C o n t a i n e r   z : R e f = " i 1 2 5 7 2 " / > < d 1 p 1 : V a l u e   i : t y p e = " d 1 : s t r i n g " > ' T 4 7 ' ! C : C 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7 4 " > < d 1 p 1 : U U I D > c 3 f 5 b 8 3 2 - e 2 b d - 4 a 3 8 - 9 f 0 7 - 6 b a e 8 1 9 8 5 b 4 6 < / d 1 p 1 : U U I D > < d 1 p 1 : _ e l e m e n t s > < d 2 : a n y T y p e   z : R e f = " i 1 2 5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6 5 " / > < d 1 p 1 : _ l a b e l s > < d 2 : K e y V a l u e O f s t r i n g a n y T y p e > < d 2 : K e y > L a b e l < / d 2 : K e y > < d 2 : V a l u e   z : I d = " i 1 2 5 7 5 "   i : t y p e = " d 1 p 1 : L a b e l " > < d 1 p 1 : P a r e n t   z : R e f = " i 1 2 5 7 1 " / > < d 1 p 1 : U U I D > e 4 6 1 5 f 8 6 - 3 5 f 1 - 4 d 9 9 - a f 8 4 - c 4 0 1 7 c b 1 d b 9 2 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7 6 "   i : t y p e = " d 1 p 1 : E l e m e n t " > < d 1 p 1 : N a m e > S T & a m p ; 3 2 ; N o n < / d 1 p 1 : N a m e > < d 1 p 1 : O b j e c t T y p e > E l e m e n t < / d 1 p 1 : O b j e c t T y p e > < d 1 p 1 : P a r e n t   z : R e f = " i 1 2 5 6 0 " / > < d 1 p 1 : U U I D > 4 4 b 4 d 9 d d - 7 6 b d - 4 8 b f - 9 8 7 2 - e 1 e b 6 2 5 3 0 b f b < / d 1 p 1 : U U I D > < d 1 p 1 : _ p r o p e r t i e s   z : I d = " i 1 2 5 7 7 "   i : t y p e = " d 1 p 1 : M D M P r o p e r t i e s " > < d 1 p 1 : P a r e n t   z : R e f = " i 1 2 5 7 6 " / > < d 1 p 1 : U U I D > 3 d 9 5 9 8 4 4 - 8 d e e - 4 1 5 1 - 8 8 7 4 - 1 8 e 4 6 1 e b 0 9 a 3 < / d 1 p 1 : U U I D > < d 1 p 1 : _ e l e m e n t s > < d 2 : a n y T y p e   z : I d = " i 1 2 5 7 8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2 5 7 6 " / > < d 1 p 1 : U U I D > 6 2 7 b 6 4 d 5 - c 1 0 1 - 4 8 0 9 - 8 5 f 5 - 0 f c a 4 6 9 7 c f 7 e < / d 1 p 1 : U U I D > < d 1 p 1 : C o n t a i n e r   z : R e f = " i 1 2 5 7 7 " / > < d 1 p 1 : V a l u e   i : t y p e = " d 1 : s t r i n g " > ' T 4 7 ' ! D : D 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7 9 " > < d 1 p 1 : U U I D > b 8 c b f 1 a f - b c 7 2 - 4 e 1 7 - 8 2 1 1 - 0 6 8 e f f 8 2 3 f e 2 < / d 1 p 1 : U U I D > < d 1 p 1 : _ e l e m e n t s > < d 2 : a n y T y p e   z : R e f = " i 1 2 5 7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6 5 " / > < d 1 p 1 : _ l a b e l s > < d 2 : K e y V a l u e O f s t r i n g a n y T y p e > < d 2 : K e y > L a b e l < / d 2 : K e y > < d 2 : V a l u e   z : I d = " i 1 2 5 8 0 "   i : t y p e = " d 1 p 1 : L a b e l " > < d 1 p 1 : P a r e n t   z : R e f = " i 1 2 5 7 6 " / > < d 1 p 1 : U U I D > b 0 8 1 8 e 3 b - 8 8 4 3 - 4 a e d - b e 9 6 - 5 7 0 9 f 1 5 9 f 5 5 2 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8 1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5 6 0 " / > < d 1 p 1 : U U I D > 0 1 8 3 7 b 3 6 - b 3 0 b - 4 d 1 3 - 9 3 2 7 - e 6 a 7 7 d c 6 6 6 3 2 < / d 1 p 1 : U U I D > < d 1 p 1 : _ p r o p e r t i e s   z : I d = " i 1 2 5 8 2 "   i : t y p e = " d 1 p 1 : M D M P r o p e r t i e s " > < d 1 p 1 : P a r e n t   z : R e f = " i 1 2 5 8 1 " / > < d 1 p 1 : U U I D > d 2 9 9 d e 9 b - d 6 9 c - 4 2 d 8 - a 1 7 5 - 3 8 1 f 0 4 0 b 4 5 5 5 < / d 1 p 1 : U U I D > < d 1 p 1 : _ e l e m e n t s > < d 2 : a n y T y p e   z : I d = " i 1 2 5 8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2 5 8 1 " / > < d 1 p 1 : U U I D > 5 b 2 7 f c 3 0 - 3 0 1 5 - 4 7 4 e - 9 c 5 c - 0 2 1 5 0 0 f 5 7 9 d b < / d 1 p 1 : U U I D > < d 1 p 1 : C o n t a i n e r   z : R e f = " i 1 2 5 8 2 " / > < d 1 p 1 : V a l u e   i : t y p e = " d 1 : s t r i n g " > ' T 4 7 ' ! E : E 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8 4 " > < d 1 p 1 : U U I D > 0 b c 5 c 5 5 a - 2 7 1 5 - 4 4 b 9 - 9 5 4 b - 9 5 4 c b 9 d a 0 c a 1 < / d 1 p 1 : U U I D > < d 1 p 1 : _ e l e m e n t s > < d 2 : a n y T y p e   z : R e f = " i 1 2 5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6 5 " / > < d 1 p 1 : _ l a b e l s > < d 2 : K e y V a l u e O f s t r i n g a n y T y p e > < d 2 : K e y > L a b e l < / d 2 : K e y > < d 2 : V a l u e   z : I d = " i 1 2 5 8 5 "   i : t y p e = " d 1 p 1 : L a b e l " > < d 1 p 1 : P a r e n t   z : R e f = " i 1 2 5 8 1 " / > < d 1 p 1 : U U I D > 0 0 d 0 6 6 4 a - 8 6 e 7 - 4 f f 1 - 9 0 b 4 - 2 1 0 5 7 b 2 c 3 f 5 c 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8 6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5 6 0 " / > < d 1 p 1 : U U I D > 8 f 0 5 c d 3 e - 9 9 e a - 4 1 b f - 9 7 f 4 - a 7 c b 8 1 b c a 8 8 2 < / d 1 p 1 : U U I D > < d 1 p 1 : _ p r o p e r t i e s   z : I d = " i 1 2 5 8 7 "   i : t y p e = " d 1 p 1 : M D M P r o p e r t i e s " > < d 1 p 1 : P a r e n t   z : R e f = " i 1 2 5 8 6 " / > < d 1 p 1 : U U I D > e 7 5 8 c c 8 2 - 0 9 7 2 - 4 7 1 9 - b a 6 4 - 2 1 9 0 e 9 b c a 5 c 9 < / d 1 p 1 : U U I D > < d 1 p 1 : _ e l e m e n t s > < d 2 : a n y T y p e   z : I d = " i 1 2 5 8 8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2 5 8 6 " / > < d 1 p 1 : U U I D > a d 2 6 b 2 8 c - d 8 e 7 - 4 f 8 7 - 8 3 0 2 - 3 3 0 c 8 7 b 2 8 c 1 a < / d 1 p 1 : U U I D > < d 1 p 1 : C o n t a i n e r   z : R e f = " i 1 2 5 8 7 " / > < d 1 p 1 : V a l u e   i : t y p e = " d 1 : s t r i n g " > ' T 4 7 ' ! F : F 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8 9 " > < d 1 p 1 : U U I D > c 0 c a 0 4 2 1 - b d b 1 - 4 e d 0 - 9 c 2 d - 8 e e b 8 d 8 a 2 b 4 0 < / d 1 p 1 : U U I D > < d 1 p 1 : _ e l e m e n t s > < d 2 : a n y T y p e   z : R e f = " i 1 2 5 8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6 5 " / > < d 1 p 1 : _ l a b e l s > < d 2 : K e y V a l u e O f s t r i n g a n y T y p e > < d 2 : K e y > L a b e l < / d 2 : K e y > < d 2 : V a l u e   z : I d = " i 1 2 5 9 0 "   i : t y p e = " d 1 p 1 : L a b e l " > < d 1 p 1 : P a r e n t   z : R e f = " i 1 2 5 8 6 " / > < d 1 p 1 : U U I D > 8 e f 7 d f 6 a - d 9 9 b - 4 d 3 2 - 8 5 9 d - 5 d 7 d e 3 7 0 2 1 0 7 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9 1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5 6 0 " / > < d 1 p 1 : U U I D > b 3 6 6 a 9 6 1 - 7 4 8 e - 4 a 7 0 - a a 7 7 - 6 6 b 0 e a f 1 f f d 8 < / d 1 p 1 : U U I D > < d 1 p 1 : _ p r o p e r t i e s   z : I d = " i 1 2 5 9 2 "   i : t y p e = " d 1 p 1 : M D M P r o p e r t i e s " > < d 1 p 1 : P a r e n t   z : R e f = " i 1 2 5 9 1 " / > < d 1 p 1 : U U I D > 8 8 9 5 d 9 8 e - 5 a 4 1 - 4 3 c a - 8 1 6 3 - c 4 0 9 5 3 b c e 9 6 c < / d 1 p 1 : U U I D > < d 1 p 1 : _ e l e m e n t s > < d 2 : a n y T y p e   z : I d = " i 1 2 5 9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2 5 9 1 " / > < d 1 p 1 : U U I D > c 9 0 1 3 a 2 0 - b 0 9 f - 4 2 1 0 - a 7 b c - b f 0 c 3 c 5 3 8 a 1 5 < / d 1 p 1 : U U I D > < d 1 p 1 : C o n t a i n e r   z : R e f = " i 1 2 5 9 2 " / > < d 1 p 1 : V a l u e   i : t y p e = " d 1 : s t r i n g " > ' T 4 7 ' ! G : G 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9 4 " > < d 1 p 1 : U U I D > d b 9 5 2 7 d a - b d 3 e - 4 e f 8 - 8 0 6 e - 3 5 0 6 b 5 0 5 9 1 e e < / d 1 p 1 : U U I D > < d 1 p 1 : _ e l e m e n t s > < d 2 : a n y T y p e   z : R e f = " i 1 2 5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6 5 " / > < d 1 p 1 : _ l a b e l s > < d 2 : K e y V a l u e O f s t r i n g a n y T y p e > < d 2 : K e y > L a b e l < / d 2 : K e y > < d 2 : V a l u e   z : I d = " i 1 2 5 9 5 "   i : t y p e = " d 1 p 1 : L a b e l " > < d 1 p 1 : P a r e n t   z : R e f = " i 1 2 5 9 1 " / > < d 1 p 1 : U U I D > 4 a 0 0 2 8 a b - 9 b b 6 - 4 0 7 7 - a 4 6 7 - 0 1 b 2 1 3 f 4 8 c f 4 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5 9 6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5 6 0 " / > < d 1 p 1 : U U I D > b 3 4 6 e 5 d 1 - 8 d f 6 - 4 0 3 b - a f 7 d - f a d a 6 4 a e 9 2 a f < / d 1 p 1 : U U I D > < d 1 p 1 : _ p r o p e r t i e s   z : I d = " i 1 2 5 9 7 "   i : t y p e = " d 1 p 1 : M D M P r o p e r t i e s " > < d 1 p 1 : P a r e n t   z : R e f = " i 1 2 5 9 6 " / > < d 1 p 1 : U U I D > e 7 6 5 c b f 0 - 0 5 8 1 - 4 f 7 5 - 9 b f 5 - 1 e 5 f 8 c 1 1 b b 9 d < / d 1 p 1 : U U I D > < d 1 p 1 : _ e l e m e n t s > < d 2 : a n y T y p e   z : I d = " i 1 2 5 9 8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2 5 9 6 " / > < d 1 p 1 : U U I D > b 5 a f 0 2 9 f - f 5 5 d - 4 3 4 d - b 8 6 2 - 8 3 2 6 0 0 4 8 1 5 0 e < / d 1 p 1 : U U I D > < d 1 p 1 : C o n t a i n e r   z : R e f = " i 1 2 5 9 7 " / > < d 1 p 1 : V a l u e   i : t y p e = " d 1 : s t r i n g " > ' T 4 7 ' ! H : H 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5 9 9 " > < d 1 p 1 : U U I D > 9 d b 8 1 2 1 d - f 2 e 4 - 4 2 7 f - a 4 d 2 - 9 1 3 a 0 4 8 a 8 e c 6 < / d 1 p 1 : U U I D > < d 1 p 1 : _ e l e m e n t s > < d 2 : a n y T y p e   z : R e f = " i 1 2 5 9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6 5 " / > < d 1 p 1 : _ l a b e l s > < d 2 : K e y V a l u e O f s t r i n g a n y T y p e > < d 2 : K e y > L a b e l < / d 2 : K e y > < d 2 : V a l u e   z : I d = " i 1 2 6 0 0 "   i : t y p e = " d 1 p 1 : L a b e l " > < d 1 p 1 : P a r e n t   z : R e f = " i 1 2 5 9 6 " / > < d 1 p 1 : U U I D > 5 a b 8 f f 5 4 - d d a 4 - 4 a 2 7 - 8 0 1 8 - 6 5 3 9 1 a 6 c 1 8 2 7 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0 1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5 6 0 " / > < d 1 p 1 : U U I D > 7 6 a 9 4 c e 7 - 6 7 3 d - 4 9 2 4 - 8 6 0 c - e 7 b 6 3 5 e 8 a 6 d 7 < / d 1 p 1 : U U I D > < d 1 p 1 : _ p r o p e r t i e s   z : I d = " i 1 2 6 0 2 "   i : t y p e = " d 1 p 1 : M D M P r o p e r t i e s " > < d 1 p 1 : P a r e n t   z : R e f = " i 1 2 6 0 1 " / > < d 1 p 1 : U U I D > 0 1 3 1 1 7 4 e - 0 1 7 3 - 4 0 5 1 - 8 e 7 0 - b f 8 6 c d c 4 9 2 0 5 < / d 1 p 1 : U U I D > < d 1 p 1 : _ e l e m e n t s > < d 2 : a n y T y p e   z : I d = " i 1 2 6 0 3 "   i : t y p e = " d 1 p 1 : M D M P r o p e r t y " > < d 1 p 1 : N a m e > _ & a m p ; 3 9 ; & a m p ; 9 1 ; T r i s & a m p ; 3 2 ; & a m p ; 2 2 4 ; & a m p ; 3 2 ; j o u r & a m p ; 3 2 ; c o m p l e t & a m p ; 3 2 ; 2 & a m p ; 4 6 ; x l s & a m p ; 9 3 ; T 4 7 & a m p ; 3 9 ; < / d 1 p 1 : N a m e > < d 1 p 1 : P a r e n t   z : R e f = " i 1 2 6 0 1 " / > < d 1 p 1 : U U I D > 9 a e 2 1 a d 4 - 5 4 4 e - 4 3 a 8 - a 3 6 7 - d f 7 d 3 f b 7 2 4 d 6 < / d 1 p 1 : U U I D > < d 1 p 1 : C o n t a i n e r   z : R e f = " i 1 2 6 0 2 " / > < d 1 p 1 : V a l u e   i : t y p e = " d 1 : s t r i n g " > ' T 4 7 ' ! I : I 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0 4 " > < d 1 p 1 : U U I D > 7 5 d 4 9 4 0 0 - 0 e 6 2 - 4 e e f - a 7 5 a - 3 4 8 3 0 a c 8 7 4 b 1 < / d 1 p 1 : U U I D > < d 1 p 1 : _ e l e m e n t s > < d 2 : a n y T y p e   z : R e f = " i 1 2 6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6 5 " / > < d 1 p 1 : _ l a b e l s > < d 2 : K e y V a l u e O f s t r i n g a n y T y p e > < d 2 : K e y > L a b e l < / d 2 : K e y > < d 2 : V a l u e   z : I d = " i 1 2 6 0 5 "   i : t y p e = " d 1 p 1 : L a b e l " > < d 1 p 1 : P a r e n t   z : R e f = " i 1 2 6 0 1 " / > < d 1 p 1 : U U I D > 5 e 8 1 9 7 2 b - f 4 9 0 - 4 9 9 9 - a 7 2 9 - 3 0 5 2 1 e 2 f b 2 f 3 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0 6 " > < d 1 p 1 : U U I D > f d c d 4 8 7 c - e c f b - 4 5 9 d - a 8 3 2 - a 9 1 d 2 9 b 4 d 9 0 6 < / d 1 p 1 : U U I D > < d 1 p 1 : _ e l e m e n t s > < d 2 : a n y T y p e   z : R e f = " i 1 2 5 6 6 " / > < d 2 : a n y T y p e   z : R e f = " i 1 2 5 7 1 " / > < d 2 : a n y T y p e   z : R e f = " i 1 2 5 7 6 " / > < d 2 : a n y T y p e   z : R e f = " i 1 2 5 8 1 " / > < d 2 : a n y T y p e   z : R e f = " i 1 2 5 8 6 " / > < d 2 : a n y T y p e   z : R e f = " i 1 2 5 9 1 " / > < d 2 : a n y T y p e   z : R e f = " i 1 2 5 9 6 " / > < d 2 : a n y T y p e   z : R e f = " i 1 2 6 0 1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d 2 : a n y T y p e   z : I d = " i 1 2 6 0 7 "   i : t y p e = " d 1 p 1 : V a r i a b l e " > < d 1 p 1 : N a m e > Q 1 9 _ I 3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s e c t e u r & a m p ; 3 2 ; d & a m p ; 3 9 ; a c t i v i t & a m p ; 2 3 3 ; & a m p ; 3 2 ; & a m p ; 4 0 ; e x & a m p ; 4 6 ; & a m p ; 3 2 ; & a m p ; 5 8 ; & a m p ; 3 2 ; i n d u s t r i e & a m p ; 4 4 ; & a m p ; 3 2 ; c o n s t r u c t i o n & a m p ; 4 4 ; & a m p ; 3 2 ; c o m m e r c e & a m p ; 4 4 ; & a m p ; 3 2 ; t r a n s p o r t & a m p ; 4 4 ; & a m p ; 3 2 ; b a n q u e & a m p ; 4 4 ; & a m p ; 3 2 ; s a n t & a m p ; 2 3 3 ; & a m p ; 4 4 ; & a m p ; 3 2 ; e t c & a m p ; 4 6 ; & a m p ; 4 1 ; < / d 1 p 1 : N a m e > < d 1 p 1 : O b j e c t T y p e > V a r i a b l e < / d 1 p 1 : O b j e c t T y p e > < d 1 p 1 : P a r e n t   z : R e f = " i 9 5 " / > < d 1 p 1 : U U I D > d 1 8 6 a 8 6 1 - 4 0 3 c - 4 6 4 a - b e e 4 - d 3 a a f a 3 a 0 3 e 7 < / d 1 p 1 : U U I D > < d 1 p 1 : _ p r o p e r t i e s   z : I d = " i 1 2 6 0 8 "   i : t y p e = " d 1 p 1 : M D M P r o p e r t i e s " > < d 1 p 1 : P a r e n t   z : R e f = " i 1 2 6 0 7 " / > < d 1 p 1 : U U I D > c 9 7 e 0 8 b a - b 1 c 4 - 4 f f 6 - 8 f b b - 3 4 8 0 a d 9 c 7 9 5 e < / d 1 p 1 : U U I D > < d 1 p 1 : _ e l e m e n t s > < d 2 : a n y T y p e   z : I d = " i 1 2 6 0 9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2 6 0 7 " / > < d 1 p 1 : U U I D > 0 6 e 6 0 9 f d - 0 1 7 3 - 4 1 f e - 9 b 6 6 - 9 c b f e a 1 4 6 2 1 0 < / d 1 p 1 : U U I D > < d 1 p 1 : C o n t a i n e r   z : R e f = " i 1 2 6 0 8 " / > < d 1 p 1 : V a l u e   i : t y p e = " d 1 : s t r i n g " > ' T 4 8 ' ! 1 : 4 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1 0 " > < d 1 p 1 : U U I D > f c e d 2 2 3 d - 4 0 9 a - 4 6 a a - b 9 5 1 - 3 c 8 7 0 3 9 c 5 7 d f < / d 1 p 1 : U U I D > < d 1 p 1 : _ e l e m e n t s > < d 2 : a n y T y p e   z : R e f = " i 1 2 6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6 1 1 "   i : t y p e = " d 1 p 1 : L a b e l " > < d 1 p 1 : P a r e n t   z : R e f = " i 1 2 6 0 7 " / > < d 1 p 1 : U U I D > 4 2 6 6 4 4 8 c - 5 4 b 2 - 4 9 4 8 - a c f 2 - b 2 6 1 9 a a 4 2 f 0 e 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 Q 1 9 _ I 3   E t   p e n s e z - v o u s   q u e   c e l a   s o i t   g r � c e   a u   C I F   q u e   c e ( s )   c h a n g e m e n t ( s )   o n t   e u   l i e u   ?   B a s e   O u i   c ' e s t   m i e u x   e n   Q 1 8   -   V o t r e   s e c t e u r   d ' a c t i v i t �   ( e x .   :   i n d u s t r i e ,   c o n s t r u c t i o n ,   c o m m e r c e ,   t r a n s p o r t ,   b a n q u e ,   s a n t � ,   e t c . ) 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1 2 6 1 2 "   i : t y p e = " d 1 p 1 : E l e m e n t s " > < d 1 p 1 : P a r e n t   z : R e f = " i 1 2 6 0 7 " / > < d 1 p 1 : U U I D > f 6 1 f 4 3 e 7 - 7 6 d e - 4 9 4 1 - 9 b 7 e - c 7 2 9 3 e 1 c 7 1 6 2 < / d 1 p 1 : U U I D > < d 1 p 1 : _ e l e m e n t s > < d 2 : a n y T y p e   z : I d = " i 1 2 6 1 3 "   i : t y p e = " d 1 p 1 : E l e m e n t " > < d 1 p 1 : N a m e > B A S E < / d 1 p 1 : N a m e > < d 1 p 1 : O b j e c t T y p e > E l e m e n t < / d 1 p 1 : O b j e c t T y p e > < d 1 p 1 : P a r e n t   z : R e f = " i 1 2 6 0 7 " / > < d 1 p 1 : U U I D > e 7 d 5 a 8 3 7 - b 2 d 3 - 4 1 a a - a f 6 3 - 5 6 f e 4 1 1 1 6 7 9 3 < / d 1 p 1 : U U I D > < d 1 p 1 : _ p r o p e r t i e s   z : I d = " i 1 2 6 1 4 "   i : t y p e = " d 1 p 1 : M D M P r o p e r t i e s " > < d 1 p 1 : P a r e n t   z : R e f = " i 1 2 6 1 3 " / > < d 1 p 1 : U U I D > 7 d 7 9 1 a 5 d - 2 1 b 2 - 4 6 f 9 - 8 b 4 7 - 4 5 6 5 d e 0 d c 3 5 d < / d 1 p 1 : U U I D > < d 1 p 1 : _ e l e m e n t s > < d 2 : a n y T y p e   z : I d = " i 1 2 6 1 5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2 6 1 3 " / > < d 1 p 1 : U U I D > b 8 9 2 d 7 8 6 - 6 2 5 9 - 4 a 9 4 - b f 8 d - c b 8 a e d d 8 7 9 1 3 < / d 1 p 1 : U U I D > < d 1 p 1 : C o n t a i n e r   z : R e f = " i 1 2 6 1 4 " / > < d 1 p 1 : V a l u e   i : t y p e = " d 1 : s t r i n g " > ' T 4 8 ' ! B : B 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1 6 " > < d 1 p 1 : U U I D > 0 4 9 f 1 6 7 6 - 2 2 e c - 4 9 5 6 - 9 2 6 c - f 8 2 9 2 7 9 e f 6 8 f < / d 1 p 1 : U U I D > < d 1 p 1 : _ e l e m e n t s > < d 2 : a n y T y p e   z : R e f = " i 1 2 6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1 2 " / > < d 1 p 1 : _ l a b e l s > < d 2 : K e y V a l u e O f s t r i n g a n y T y p e > < d 2 : K e y > L a b e l < / d 2 : K e y > < d 2 : V a l u e   z : I d = " i 1 2 6 1 7 "   i : t y p e = " d 1 p 1 : L a b e l " > < d 1 p 1 : P a r e n t   z : R e f = " i 1 2 6 1 3 " / > < d 1 p 1 : U U I D > 4 c b 6 1 e 4 7 - 8 b 0 1 - 4 b 4 c - 8 3 d 9 - 5 d b c a 6 f c 7 3 a 7 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1 8 "   i : t y p e = " d 1 p 1 : E l e m e n t " > < d 1 p 1 : N a m e > S T & a m p ; 3 2 ; O u i < / d 1 p 1 : N a m e > < d 1 p 1 : O b j e c t T y p e > E l e m e n t < / d 1 p 1 : O b j e c t T y p e > < d 1 p 1 : P a r e n t   z : R e f = " i 1 2 6 0 7 " / > < d 1 p 1 : U U I D > e 0 6 1 5 e 6 0 - 6 4 5 7 - 4 1 5 c - 9 4 b e - b 9 f d f f 3 7 a 7 a 9 < / d 1 p 1 : U U I D > < d 1 p 1 : _ p r o p e r t i e s   z : I d = " i 1 2 6 1 9 "   i : t y p e = " d 1 p 1 : M D M P r o p e r t i e s " > < d 1 p 1 : P a r e n t   z : R e f = " i 1 2 6 1 8 " / > < d 1 p 1 : U U I D > 9 b f b f 8 d 8 - d 5 9 9 - 4 4 6 8 - 9 6 4 3 - 4 9 c f b 1 3 8 d a b c < / d 1 p 1 : U U I D > < d 1 p 1 : _ e l e m e n t s > < d 2 : a n y T y p e   z : I d = " i 1 2 6 2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2 6 1 8 " / > < d 1 p 1 : U U I D > a 2 c 2 f f a a - 1 6 e e - 4 9 e 2 - 8 c 0 2 - 7 8 0 3 8 1 9 a 4 9 d e < / d 1 p 1 : U U I D > < d 1 p 1 : C o n t a i n e r   z : R e f = " i 1 2 6 1 9 " / > < d 1 p 1 : V a l u e   i : t y p e = " d 1 : s t r i n g " > ' T 4 8 ' ! C : C 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2 1 " > < d 1 p 1 : U U I D > 0 f 8 7 e 1 5 8 - 6 2 2 4 - 4 4 6 4 - a f 9 e - e 0 d f 0 9 9 6 5 b 3 4 < / d 1 p 1 : U U I D > < d 1 p 1 : _ e l e m e n t s > < d 2 : a n y T y p e   z : R e f = " i 1 2 6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1 2 " / > < d 1 p 1 : _ l a b e l s > < d 2 : K e y V a l u e O f s t r i n g a n y T y p e > < d 2 : K e y > L a b e l < / d 2 : K e y > < d 2 : V a l u e   z : I d = " i 1 2 6 2 2 "   i : t y p e = " d 1 p 1 : L a b e l " > < d 1 p 1 : P a r e n t   z : R e f = " i 1 2 6 1 8 " / > < d 1 p 1 : U U I D > 5 8 a 6 0 2 6 c - 2 c 4 8 - 4 6 0 c - 8 2 e 1 - 9 3 0 e 5 4 0 0 9 a 1 4 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2 3 "   i : t y p e = " d 1 p 1 : E l e m e n t " > < d 1 p 1 : N a m e > S T & a m p ; 3 2 ; N o n < / d 1 p 1 : N a m e > < d 1 p 1 : O b j e c t T y p e > E l e m e n t < / d 1 p 1 : O b j e c t T y p e > < d 1 p 1 : P a r e n t   z : R e f = " i 1 2 6 0 7 " / > < d 1 p 1 : U U I D > 9 3 4 7 0 b 0 6 - 4 c 4 0 - 4 b a 9 - 8 d c 2 - 4 c 8 2 2 5 0 c 2 c 5 3 < / d 1 p 1 : U U I D > < d 1 p 1 : _ p r o p e r t i e s   z : I d = " i 1 2 6 2 4 "   i : t y p e = " d 1 p 1 : M D M P r o p e r t i e s " > < d 1 p 1 : P a r e n t   z : R e f = " i 1 2 6 2 3 " / > < d 1 p 1 : U U I D > a 9 c 1 6 1 3 7 - 9 3 1 7 - 4 b c c - 9 5 6 e - 8 a 7 c 2 e c d 4 5 1 6 < / d 1 p 1 : U U I D > < d 1 p 1 : _ e l e m e n t s > < d 2 : a n y T y p e   z : I d = " i 1 2 6 2 5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2 6 2 3 " / > < d 1 p 1 : U U I D > 8 b f 3 2 c f 3 - 6 4 4 a - 4 6 1 3 - 8 5 d a - 8 5 1 5 7 8 5 c 8 a 4 5 < / d 1 p 1 : U U I D > < d 1 p 1 : C o n t a i n e r   z : R e f = " i 1 2 6 2 4 " / > < d 1 p 1 : V a l u e   i : t y p e = " d 1 : s t r i n g " > ' T 4 8 ' ! D : D 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2 6 " > < d 1 p 1 : U U I D > f 2 e b 0 a 2 0 - 8 9 3 3 - 4 6 c 8 - a 0 4 c - c e f c a 0 5 4 f e 0 6 < / d 1 p 1 : U U I D > < d 1 p 1 : _ e l e m e n t s > < d 2 : a n y T y p e   z : R e f = " i 1 2 6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1 2 " / > < d 1 p 1 : _ l a b e l s > < d 2 : K e y V a l u e O f s t r i n g a n y T y p e > < d 2 : K e y > L a b e l < / d 2 : K e y > < d 2 : V a l u e   z : I d = " i 1 2 6 2 7 "   i : t y p e = " d 1 p 1 : L a b e l " > < d 1 p 1 : P a r e n t   z : R e f = " i 1 2 6 2 3 " / > < d 1 p 1 : U U I D > f e 1 2 f 4 f 5 - 1 d 0 6 - 4 6 a 9 - 9 c 9 4 - c 2 5 e 3 f c c e 1 e 2 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2 8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6 0 7 " / > < d 1 p 1 : U U I D > 7 6 a 1 e 1 a 4 - 2 c b d - 4 3 d 7 - b b 4 3 - a a 0 3 a 9 6 4 4 3 5 2 < / d 1 p 1 : U U I D > < d 1 p 1 : _ p r o p e r t i e s   z : I d = " i 1 2 6 2 9 "   i : t y p e = " d 1 p 1 : M D M P r o p e r t i e s " > < d 1 p 1 : P a r e n t   z : R e f = " i 1 2 6 2 8 " / > < d 1 p 1 : U U I D > 9 b 2 a 1 b f d - e c 9 9 - 4 9 b d - b 1 3 b - a e 6 0 1 0 8 2 6 b 0 3 < / d 1 p 1 : U U I D > < d 1 p 1 : _ e l e m e n t s > < d 2 : a n y T y p e   z : I d = " i 1 2 6 3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2 6 2 8 " / > < d 1 p 1 : U U I D > e b 2 9 0 0 7 c - 0 8 f 9 - 4 c 3 4 - 9 b 3 c - 6 4 8 5 5 f 4 1 5 9 f 2 < / d 1 p 1 : U U I D > < d 1 p 1 : C o n t a i n e r   z : R e f = " i 1 2 6 2 9 " / > < d 1 p 1 : V a l u e   i : t y p e = " d 1 : s t r i n g " > ' T 4 8 ' ! E : E 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3 1 " > < d 1 p 1 : U U I D > d f 4 3 1 5 d 8 - 8 8 8 5 - 4 c 0 a - b 4 3 f - c 8 6 4 0 0 5 7 9 2 d d < / d 1 p 1 : U U I D > < d 1 p 1 : _ e l e m e n t s > < d 2 : a n y T y p e   z : R e f = " i 1 2 6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1 2 " / > < d 1 p 1 : _ l a b e l s > < d 2 : K e y V a l u e O f s t r i n g a n y T y p e > < d 2 : K e y > L a b e l < / d 2 : K e y > < d 2 : V a l u e   z : I d = " i 1 2 6 3 2 "   i : t y p e = " d 1 p 1 : L a b e l " > < d 1 p 1 : P a r e n t   z : R e f = " i 1 2 6 2 8 " / > < d 1 p 1 : U U I D > b e b d a 0 f f - 5 5 f 7 - 4 5 0 8 - 8 4 5 a - 5 0 e a e 0 c 0 0 f 2 2 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3 3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6 0 7 " / > < d 1 p 1 : U U I D > c c f 6 9 c 6 b - 0 e 2 9 - 4 d 4 e - 9 c 6 c - f 8 b 6 2 8 c 1 4 5 7 0 < / d 1 p 1 : U U I D > < d 1 p 1 : _ p r o p e r t i e s   z : I d = " i 1 2 6 3 4 "   i : t y p e = " d 1 p 1 : M D M P r o p e r t i e s " > < d 1 p 1 : P a r e n t   z : R e f = " i 1 2 6 3 3 " / > < d 1 p 1 : U U I D > 8 3 a b 7 1 b f - e 2 5 1 - 4 7 e a - b a e b - 9 9 7 c 2 d a 9 e b 6 3 < / d 1 p 1 : U U I D > < d 1 p 1 : _ e l e m e n t s > < d 2 : a n y T y p e   z : I d = " i 1 2 6 3 5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2 6 3 3 " / > < d 1 p 1 : U U I D > d f e 3 7 5 5 8 - a 7 0 3 - 4 a 9 c - a e b 2 - b 2 4 b 4 8 8 c e b f d < / d 1 p 1 : U U I D > < d 1 p 1 : C o n t a i n e r   z : R e f = " i 1 2 6 3 4 " / > < d 1 p 1 : V a l u e   i : t y p e = " d 1 : s t r i n g " > ' T 4 8 ' ! F : F 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3 6 " > < d 1 p 1 : U U I D > 0 7 f 8 2 1 f 6 - 3 b d a - 4 e 0 7 - 9 2 f 6 - b 9 1 7 4 9 6 4 1 6 8 1 < / d 1 p 1 : U U I D > < d 1 p 1 : _ e l e m e n t s > < d 2 : a n y T y p e   z : R e f = " i 1 2 6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1 2 " / > < d 1 p 1 : _ l a b e l s > < d 2 : K e y V a l u e O f s t r i n g a n y T y p e > < d 2 : K e y > L a b e l < / d 2 : K e y > < d 2 : V a l u e   z : I d = " i 1 2 6 3 7 "   i : t y p e = " d 1 p 1 : L a b e l " > < d 1 p 1 : P a r e n t   z : R e f = " i 1 2 6 3 3 " / > < d 1 p 1 : U U I D > a e 7 f 6 6 0 e - b b 3 b - 4 7 3 a - 9 e 2 6 - 8 9 a 2 4 2 7 d a 2 8 3 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3 8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6 0 7 " / > < d 1 p 1 : U U I D > 4 f 6 0 7 2 c 1 - 4 6 1 d - 4 7 c b - 9 3 a b - 4 3 f f 0 a 5 a c 9 7 7 < / d 1 p 1 : U U I D > < d 1 p 1 : _ p r o p e r t i e s   z : I d = " i 1 2 6 3 9 "   i : t y p e = " d 1 p 1 : M D M P r o p e r t i e s " > < d 1 p 1 : P a r e n t   z : R e f = " i 1 2 6 3 8 " / > < d 1 p 1 : U U I D > b 3 1 0 6 9 f 6 - 5 3 6 8 - 4 1 f 5 - 8 f 9 2 - f 7 2 b 3 9 9 7 9 c 9 f < / d 1 p 1 : U U I D > < d 1 p 1 : _ e l e m e n t s > < d 2 : a n y T y p e   z : I d = " i 1 2 6 4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2 6 3 8 " / > < d 1 p 1 : U U I D > 4 5 a e 5 b 5 a - 1 2 d a - 4 b c 1 - 9 7 6 5 - 9 e d b d 1 7 5 7 5 4 a < / d 1 p 1 : U U I D > < d 1 p 1 : C o n t a i n e r   z : R e f = " i 1 2 6 3 9 " / > < d 1 p 1 : V a l u e   i : t y p e = " d 1 : s t r i n g " > ' T 4 8 ' ! G : G 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4 1 " > < d 1 p 1 : U U I D > 7 8 2 b 3 2 5 5 - f 9 c 9 - 4 1 6 9 - b 8 6 6 - c 7 5 2 7 2 d 9 2 a 9 c < / d 1 p 1 : U U I D > < d 1 p 1 : _ e l e m e n t s > < d 2 : a n y T y p e   z : R e f = " i 1 2 6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1 2 " / > < d 1 p 1 : _ l a b e l s > < d 2 : K e y V a l u e O f s t r i n g a n y T y p e > < d 2 : K e y > L a b e l < / d 2 : K e y > < d 2 : V a l u e   z : I d = " i 1 2 6 4 2 "   i : t y p e = " d 1 p 1 : L a b e l " > < d 1 p 1 : P a r e n t   z : R e f = " i 1 2 6 3 8 " / > < d 1 p 1 : U U I D > 2 7 d d 3 4 9 5 - 3 0 7 7 - 4 8 2 1 - b b 2 4 - 5 6 b 3 f 3 5 d 1 4 9 0 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4 3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6 0 7 " / > < d 1 p 1 : U U I D > c f f 6 7 b b 8 - 8 d d 9 - 4 f 1 a - 8 3 a 5 - c 2 0 6 8 3 d 7 5 d f 6 < / d 1 p 1 : U U I D > < d 1 p 1 : _ p r o p e r t i e s   z : I d = " i 1 2 6 4 4 "   i : t y p e = " d 1 p 1 : M D M P r o p e r t i e s " > < d 1 p 1 : P a r e n t   z : R e f = " i 1 2 6 4 3 " / > < d 1 p 1 : U U I D > d b 3 8 2 6 b 6 - 5 2 4 d - 4 6 8 5 - 8 2 0 f - d 9 2 9 1 a e 9 a f 9 5 < / d 1 p 1 : U U I D > < d 1 p 1 : _ e l e m e n t s > < d 2 : a n y T y p e   z : I d = " i 1 2 6 4 5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2 6 4 3 " / > < d 1 p 1 : U U I D > e 6 b 3 4 7 0 f - c 9 2 6 - 4 0 1 6 - b 8 f 8 - 6 7 6 9 5 9 7 5 2 8 1 d < / d 1 p 1 : U U I D > < d 1 p 1 : C o n t a i n e r   z : R e f = " i 1 2 6 4 4 " / > < d 1 p 1 : V a l u e   i : t y p e = " d 1 : s t r i n g " > ' T 4 8 ' ! H : H 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4 6 " > < d 1 p 1 : U U I D > 7 0 b 3 5 e 4 a - 3 3 b f - 4 3 3 3 - a 4 4 f - b b 1 c 4 7 5 c d 3 e d < / d 1 p 1 : U U I D > < d 1 p 1 : _ e l e m e n t s > < d 2 : a n y T y p e   z : R e f = " i 1 2 6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1 2 " / > < d 1 p 1 : _ l a b e l s > < d 2 : K e y V a l u e O f s t r i n g a n y T y p e > < d 2 : K e y > L a b e l < / d 2 : K e y > < d 2 : V a l u e   z : I d = " i 1 2 6 4 7 "   i : t y p e = " d 1 p 1 : L a b e l " > < d 1 p 1 : P a r e n t   z : R e f = " i 1 2 6 4 3 " / > < d 1 p 1 : U U I D > 6 c 8 9 7 d c e - 2 f 1 c - 4 c 4 5 - 9 8 c 5 - 5 8 4 d c 2 3 8 1 5 d 3 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4 8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6 0 7 " / > < d 1 p 1 : U U I D > 9 3 d c b 2 3 9 - f d b 2 - 4 c b a - a 2 7 4 - a f a f 0 b d e 1 8 3 7 < / d 1 p 1 : U U I D > < d 1 p 1 : _ p r o p e r t i e s   z : I d = " i 1 2 6 4 9 "   i : t y p e = " d 1 p 1 : M D M P r o p e r t i e s " > < d 1 p 1 : P a r e n t   z : R e f = " i 1 2 6 4 8 " / > < d 1 p 1 : U U I D > 3 c 7 7 b d 7 a - 3 6 d 4 - 4 5 1 5 - b 0 2 8 - 3 1 0 0 0 b 4 7 2 4 3 7 < / d 1 p 1 : U U I D > < d 1 p 1 : _ e l e m e n t s > < d 2 : a n y T y p e   z : I d = " i 1 2 6 5 0 "   i : t y p e = " d 1 p 1 : M D M P r o p e r t y " > < d 1 p 1 : N a m e > _ & a m p ; 3 9 ; & a m p ; 9 1 ; T r i s & a m p ; 3 2 ; & a m p ; 2 2 4 ; & a m p ; 3 2 ; j o u r & a m p ; 3 2 ; c o m p l e t & a m p ; 3 2 ; 2 & a m p ; 4 6 ; x l s & a m p ; 9 3 ; T 4 8 & a m p ; 3 9 ; < / d 1 p 1 : N a m e > < d 1 p 1 : P a r e n t   z : R e f = " i 1 2 6 4 8 " / > < d 1 p 1 : U U I D > 8 a 3 8 4 8 f 3 - 3 3 8 2 - 4 6 5 e - 9 2 e 1 - 7 8 4 3 9 3 9 0 e c 1 9 < / d 1 p 1 : U U I D > < d 1 p 1 : C o n t a i n e r   z : R e f = " i 1 2 6 4 9 " / > < d 1 p 1 : V a l u e   i : t y p e = " d 1 : s t r i n g " > ' T 4 8 ' ! I : I 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5 1 " > < d 1 p 1 : U U I D > 5 1 6 b 1 2 a b - 2 6 c d - 4 b 1 1 - a 7 9 5 - 9 6 b 7 c 8 d 5 d 0 c c < / d 1 p 1 : U U I D > < d 1 p 1 : _ e l e m e n t s > < d 2 : a n y T y p e   z : R e f = " i 1 2 6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1 2 " / > < d 1 p 1 : _ l a b e l s > < d 2 : K e y V a l u e O f s t r i n g a n y T y p e > < d 2 : K e y > L a b e l < / d 2 : K e y > < d 2 : V a l u e   z : I d = " i 1 2 6 5 2 "   i : t y p e = " d 1 p 1 : L a b e l " > < d 1 p 1 : P a r e n t   z : R e f = " i 1 2 6 4 8 " / > < d 1 p 1 : U U I D > 9 0 d 9 e 7 1 b - b 5 4 4 - 4 1 d 8 - a 8 b a - e 3 4 e 7 0 1 8 a 9 f b 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5 3 " > < d 1 p 1 : U U I D > 3 6 6 8 c e b b - 0 a 3 f - 4 e 1 0 - 9 b 4 c - 7 c 1 5 8 9 6 6 c 8 4 f < / d 1 p 1 : U U I D > < d 1 p 1 : _ e l e m e n t s > < d 2 : a n y T y p e   z : R e f = " i 1 2 6 1 3 " / > < d 2 : a n y T y p e   z : R e f = " i 1 2 6 1 8 " / > < d 2 : a n y T y p e   z : R e f = " i 1 2 6 2 3 " / > < d 2 : a n y T y p e   z : R e f = " i 1 2 6 2 8 " / > < d 2 : a n y T y p e   z : R e f = " i 1 2 6 3 3 " / > < d 2 : a n y T y p e   z : R e f = " i 1 2 6 3 8 " / > < d 2 : a n y T y p e   z : R e f = " i 1 2 6 4 3 " / > < d 2 : a n y T y p e   z : R e f = " i 1 2 6 4 8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d 2 : a n y T y p e   z : I d = " i 1 2 6 5 4 "   i : t y p e = " d 1 p 1 : V a r i a b l e " > < d 1 p 1 : N a m e > Q 1 9 _ I 4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c a t & a m p ; 2 3 3 ; g o r i e & a m p ; 3 2 ; s o c i o p r o f e s s i o n n e l l e & a m p ; 3 2 ; & a m p ; 4 0 ; e x & a m p ; 4 6 ; & a m p ; 3 2 ; & a m p ; 5 8 ; & a m p ; 3 2 ; o u v r i e r & a m p ; 3 2 ; n o n & a m p ; 3 2 ; q u a l i f i & a m p ; 2 3 3 ; & a m p ; 4 4 ; & a m p ; 3 2 ; o u v r i e r & a m p ; 3 2 ; q u a l i f i & a m p ; 2 3 3 ; & a m p ; 4 4 ; & a m p ; 3 2 ; e m p l o y & a m p ; 2 3 3 ; & a m p ; 4 0 ; e & a m p ; 4 1 ; & a m p ; 4 4 ; & a m p ; 3 2 ; t e c h n i c i e n & a m p ; 4 4 ; & a m p ; 3 2 ; a g e n t & a m p ; 3 2 ; d e & a m p ; 3 2 ; m a & a m p ; 2 3 8 ; t r i s e & a m p ; 4 4 ; & a m p ; 3 2 ; c a d r e & a m p ; 4 1 ; < / d 1 p 1 : N a m e > < d 1 p 1 : O b j e c t T y p e > V a r i a b l e < / d 1 p 1 : O b j e c t T y p e > < d 1 p 1 : P a r e n t   z : R e f = " i 9 5 " / > < d 1 p 1 : U U I D > 3 a b 2 9 5 c 7 - b c 7 4 - 4 2 d 1 - a 7 8 5 - 8 6 2 4 7 9 f a 1 0 1 1 < / d 1 p 1 : U U I D > < d 1 p 1 : _ p r o p e r t i e s   z : I d = " i 1 2 6 5 5 "   i : t y p e = " d 1 p 1 : M D M P r o p e r t i e s " > < d 1 p 1 : P a r e n t   z : R e f = " i 1 2 6 5 4 " / > < d 1 p 1 : U U I D > 6 9 e 7 0 2 2 8 - 6 7 8 7 - 4 0 8 a - 8 c c b - 0 8 8 4 a 0 1 a a 5 7 f < / d 1 p 1 : U U I D > < d 1 p 1 : _ e l e m e n t s > < d 2 : a n y T y p e   z : I d = " i 1 2 6 5 6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2 6 5 4 " / > < d 1 p 1 : U U I D > 9 7 e 1 4 4 c c - 3 f 6 a - 4 d 3 e - 9 b f 1 - a a e e 0 b f 5 4 9 3 e < / d 1 p 1 : U U I D > < d 1 p 1 : C o n t a i n e r   z : R e f = " i 1 2 6 5 5 " / > < d 1 p 1 : V a l u e   i : t y p e = " d 1 : s t r i n g " > ' T 4 9 ' ! 1 : 4 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5 7 " > < d 1 p 1 : U U I D > a 6 1 a b 0 9 9 - 7 8 7 d - 4 b 4 0 - a 1 3 8 - 0 4 b 3 0 f 6 3 e 2 a b < / d 1 p 1 : U U I D > < d 1 p 1 : _ e l e m e n t s > < d 2 : a n y T y p e   z : R e f = " i 1 2 6 5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6 5 8 "   i : t y p e = " d 1 p 1 : L a b e l " > < d 1 p 1 : P a r e n t   z : R e f = " i 1 2 6 5 4 " / > < d 1 p 1 : U U I D > d e 3 c c d 1 e - d d 6 b - 4 3 e 4 - b 1 4 5 - d 0 e a c 1 9 5 b 3 0 1 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 Q 1 9 _ I 4   E t   p e n s e z - v o u s   q u e   c e l a   s o i t   g r � c e   a u   C I F   q u e   c e ( s )   c h a n g e m e n t ( s )   o n t   e u   l i e u   ?   B a s e   O u i   c ' e s t   m i e u x   e n   Q 1 8   -   V o t r e   c a t � g o r i e   s o c i o p r o f e s s i o n n e l l e   ( e x .   :   o u v r i e r   n o n   q u a l i f i � ,   o u v r i e r   q u a l i f i � ,   e m p l o y � ( e ) ,   t e c h n i c i e n ,   a g e n t   d e   m a � t r i s e ,   c a d r e ) 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1 2 6 5 9 "   i : t y p e = " d 1 p 1 : E l e m e n t s " > < d 1 p 1 : P a r e n t   z : R e f = " i 1 2 6 5 4 " / > < d 1 p 1 : U U I D > 6 4 9 7 e f 4 7 - c 3 7 3 - 4 6 3 7 - 9 5 0 9 - b 7 d 5 0 f 9 7 d 4 5 a < / d 1 p 1 : U U I D > < d 1 p 1 : _ e l e m e n t s > < d 2 : a n y T y p e   z : I d = " i 1 2 6 6 0 "   i : t y p e = " d 1 p 1 : E l e m e n t " > < d 1 p 1 : N a m e > B A S E < / d 1 p 1 : N a m e > < d 1 p 1 : O b j e c t T y p e > E l e m e n t < / d 1 p 1 : O b j e c t T y p e > < d 1 p 1 : P a r e n t   z : R e f = " i 1 2 6 5 4 " / > < d 1 p 1 : U U I D > a 3 b 4 e 4 6 b - a 2 e d - 4 d 4 8 - 9 8 6 5 - f 7 c 0 d d b 2 2 d e b < / d 1 p 1 : U U I D > < d 1 p 1 : _ p r o p e r t i e s   z : I d = " i 1 2 6 6 1 "   i : t y p e = " d 1 p 1 : M D M P r o p e r t i e s " > < d 1 p 1 : P a r e n t   z : R e f = " i 1 2 6 6 0 " / > < d 1 p 1 : U U I D > 2 5 6 0 0 2 d 5 - f b 5 a - 4 c a b - 8 6 f d - 5 d 4 1 c a 2 f 6 a b 1 < / d 1 p 1 : U U I D > < d 1 p 1 : _ e l e m e n t s > < d 2 : a n y T y p e   z : I d = " i 1 2 6 6 2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2 6 6 0 " / > < d 1 p 1 : U U I D > 1 2 4 8 d 4 0 d - 6 6 f b - 4 a e e - b 9 9 a - 4 8 d c b 6 d 6 8 0 4 3 < / d 1 p 1 : U U I D > < d 1 p 1 : C o n t a i n e r   z : R e f = " i 1 2 6 6 1 " / > < d 1 p 1 : V a l u e   i : t y p e = " d 1 : s t r i n g " > ' T 4 9 ' ! B : B 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6 3 " > < d 1 p 1 : U U I D > 2 8 e 9 5 a 4 c - 5 2 b e - 4 5 f f - a 8 a 5 - 7 4 7 f f 9 b d 4 f 4 1 < / d 1 p 1 : U U I D > < d 1 p 1 : _ e l e m e n t s > < d 2 : a n y T y p e   z : R e f = " i 1 2 6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5 9 " / > < d 1 p 1 : _ l a b e l s > < d 2 : K e y V a l u e O f s t r i n g a n y T y p e > < d 2 : K e y > L a b e l < / d 2 : K e y > < d 2 : V a l u e   z : I d = " i 1 2 6 6 4 "   i : t y p e = " d 1 p 1 : L a b e l " > < d 1 p 1 : P a r e n t   z : R e f = " i 1 2 6 6 0 " / > < d 1 p 1 : U U I D > d d 2 a 8 6 b b - 9 f c 3 - 4 3 d 2 - a 8 4 9 - 3 9 5 1 c 2 8 a 7 4 9 a 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6 5 "   i : t y p e = " d 1 p 1 : E l e m e n t " > < d 1 p 1 : N a m e > S T & a m p ; 3 2 ; O u i < / d 1 p 1 : N a m e > < d 1 p 1 : O b j e c t T y p e > E l e m e n t < / d 1 p 1 : O b j e c t T y p e > < d 1 p 1 : P a r e n t   z : R e f = " i 1 2 6 5 4 " / > < d 1 p 1 : U U I D > a 0 3 e b 1 c 3 - 3 9 8 2 - 4 1 f 7 - a e b c - 4 b e b 6 7 9 2 7 a c 9 < / d 1 p 1 : U U I D > < d 1 p 1 : _ p r o p e r t i e s   z : I d = " i 1 2 6 6 6 "   i : t y p e = " d 1 p 1 : M D M P r o p e r t i e s " > < d 1 p 1 : P a r e n t   z : R e f = " i 1 2 6 6 5 " / > < d 1 p 1 : U U I D > 0 e 3 b 3 b 3 4 - 0 9 f 0 - 4 f c 3 - 9 f 9 2 - 7 9 a 6 f d 8 c 5 1 3 9 < / d 1 p 1 : U U I D > < d 1 p 1 : _ e l e m e n t s > < d 2 : a n y T y p e   z : I d = " i 1 2 6 6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2 6 6 5 " / > < d 1 p 1 : U U I D > b 1 8 d 9 8 9 8 - f d 1 f - 4 c 5 5 - b d 9 e - e 1 d f 1 f a b d 4 c 6 < / d 1 p 1 : U U I D > < d 1 p 1 : C o n t a i n e r   z : R e f = " i 1 2 6 6 6 " / > < d 1 p 1 : V a l u e   i : t y p e = " d 1 : s t r i n g " > ' T 4 9 ' ! C : C 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6 8 " > < d 1 p 1 : U U I D > b 9 d 0 8 b 1 9 - f 0 a 7 - 4 f 7 a - a b c 7 - b 0 b 8 2 9 f 9 b 0 1 c < / d 1 p 1 : U U I D > < d 1 p 1 : _ e l e m e n t s > < d 2 : a n y T y p e   z : R e f = " i 1 2 6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5 9 " / > < d 1 p 1 : _ l a b e l s > < d 2 : K e y V a l u e O f s t r i n g a n y T y p e > < d 2 : K e y > L a b e l < / d 2 : K e y > < d 2 : V a l u e   z : I d = " i 1 2 6 6 9 "   i : t y p e = " d 1 p 1 : L a b e l " > < d 1 p 1 : P a r e n t   z : R e f = " i 1 2 6 6 5 " / > < d 1 p 1 : U U I D > d d e 1 8 f 0 9 - d 5 a d - 4 9 0 4 - a 2 1 0 - 8 e 8 8 c b c e e 5 4 c 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7 0 "   i : t y p e = " d 1 p 1 : E l e m e n t " > < d 1 p 1 : N a m e > S T & a m p ; 3 2 ; N o n < / d 1 p 1 : N a m e > < d 1 p 1 : O b j e c t T y p e > E l e m e n t < / d 1 p 1 : O b j e c t T y p e > < d 1 p 1 : P a r e n t   z : R e f = " i 1 2 6 5 4 " / > < d 1 p 1 : U U I D > 6 6 5 e 0 2 e b - 4 f 8 1 - 4 6 d b - 9 7 8 e - a d 6 c 5 d c b f 4 8 9 < / d 1 p 1 : U U I D > < d 1 p 1 : _ p r o p e r t i e s   z : I d = " i 1 2 6 7 1 "   i : t y p e = " d 1 p 1 : M D M P r o p e r t i e s " > < d 1 p 1 : P a r e n t   z : R e f = " i 1 2 6 7 0 " / > < d 1 p 1 : U U I D > a 8 4 8 0 7 8 3 - 1 3 1 1 - 4 1 3 c - b d e b - f e 8 a d 0 6 8 8 8 f 3 < / d 1 p 1 : U U I D > < d 1 p 1 : _ e l e m e n t s > < d 2 : a n y T y p e   z : I d = " i 1 2 6 7 2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2 6 7 0 " / > < d 1 p 1 : U U I D > b 7 f b 5 d d 1 - 9 6 1 d - 4 3 3 b - b 1 b 0 - e a e 6 7 c a 2 c e d d < / d 1 p 1 : U U I D > < d 1 p 1 : C o n t a i n e r   z : R e f = " i 1 2 6 7 1 " / > < d 1 p 1 : V a l u e   i : t y p e = " d 1 : s t r i n g " > ' T 4 9 ' ! D : D 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7 3 " > < d 1 p 1 : U U I D > 7 9 e 7 c 2 f 2 - 6 0 8 e - 4 f 1 e - 9 d 5 a - e 3 2 9 d 6 6 1 f e 6 e < / d 1 p 1 : U U I D > < d 1 p 1 : _ e l e m e n t s > < d 2 : a n y T y p e   z : R e f = " i 1 2 6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5 9 " / > < d 1 p 1 : _ l a b e l s > < d 2 : K e y V a l u e O f s t r i n g a n y T y p e > < d 2 : K e y > L a b e l < / d 2 : K e y > < d 2 : V a l u e   z : I d = " i 1 2 6 7 4 "   i : t y p e = " d 1 p 1 : L a b e l " > < d 1 p 1 : P a r e n t   z : R e f = " i 1 2 6 7 0 " / > < d 1 p 1 : U U I D > 3 8 c e 2 c 2 f - b 9 b 9 - 4 d 8 1 - 9 b e 3 - b 1 3 b d 7 a 4 0 f 3 1 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7 5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6 5 4 " / > < d 1 p 1 : U U I D > c 1 3 2 3 8 2 6 - 8 5 5 6 - 4 5 0 0 - 9 b a 0 - 0 7 b 0 e b 4 4 9 c 8 3 < / d 1 p 1 : U U I D > < d 1 p 1 : _ p r o p e r t i e s   z : I d = " i 1 2 6 7 6 "   i : t y p e = " d 1 p 1 : M D M P r o p e r t i e s " > < d 1 p 1 : P a r e n t   z : R e f = " i 1 2 6 7 5 " / > < d 1 p 1 : U U I D > a 4 c c 3 e 2 4 - c e c 6 - 4 5 a d - a 4 9 b - e 7 d a 8 2 4 1 b e d d < / d 1 p 1 : U U I D > < d 1 p 1 : _ e l e m e n t s > < d 2 : a n y T y p e   z : I d = " i 1 2 6 7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2 6 7 5 " / > < d 1 p 1 : U U I D > e 1 a 8 8 1 a 4 - f d 6 4 - 4 6 d 1 - a f d e - e 3 f 4 b c e 1 1 3 0 6 < / d 1 p 1 : U U I D > < d 1 p 1 : C o n t a i n e r   z : R e f = " i 1 2 6 7 6 " / > < d 1 p 1 : V a l u e   i : t y p e = " d 1 : s t r i n g " > ' T 4 9 ' ! E : E 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7 8 " > < d 1 p 1 : U U I D > 2 6 a f 1 d 4 b - a 7 9 4 - 4 b 5 f - 9 a a 8 - 1 4 5 e a 1 e 3 6 6 5 9 < / d 1 p 1 : U U I D > < d 1 p 1 : _ e l e m e n t s > < d 2 : a n y T y p e   z : R e f = " i 1 2 6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5 9 " / > < d 1 p 1 : _ l a b e l s > < d 2 : K e y V a l u e O f s t r i n g a n y T y p e > < d 2 : K e y > L a b e l < / d 2 : K e y > < d 2 : V a l u e   z : I d = " i 1 2 6 7 9 "   i : t y p e = " d 1 p 1 : L a b e l " > < d 1 p 1 : P a r e n t   z : R e f = " i 1 2 6 7 5 " / > < d 1 p 1 : U U I D > 3 2 2 4 7 0 3 b - b 3 2 5 - 4 a f 1 - a b 3 3 - 9 d c 2 1 a c 4 3 8 c 2 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8 0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6 5 4 " / > < d 1 p 1 : U U I D > 7 6 c b b 1 2 3 - e 7 2 a - 4 2 1 c - 8 4 2 a - 9 5 f 6 c f 2 0 2 6 a d < / d 1 p 1 : U U I D > < d 1 p 1 : _ p r o p e r t i e s   z : I d = " i 1 2 6 8 1 "   i : t y p e = " d 1 p 1 : M D M P r o p e r t i e s " > < d 1 p 1 : P a r e n t   z : R e f = " i 1 2 6 8 0 " / > < d 1 p 1 : U U I D > 1 6 c f a 9 f 2 - 9 5 b 0 - 4 3 3 c - 9 e 3 d - f e b 8 7 5 f 0 7 8 2 f < / d 1 p 1 : U U I D > < d 1 p 1 : _ e l e m e n t s > < d 2 : a n y T y p e   z : I d = " i 1 2 6 8 2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2 6 8 0 " / > < d 1 p 1 : U U I D > c 0 6 e b d d 7 - e 5 8 6 - 4 0 1 c - a 0 0 5 - 0 5 7 3 c 8 f 8 1 5 b d < / d 1 p 1 : U U I D > < d 1 p 1 : C o n t a i n e r   z : R e f = " i 1 2 6 8 1 " / > < d 1 p 1 : V a l u e   i : t y p e = " d 1 : s t r i n g " > ' T 4 9 ' ! F : F 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8 3 " > < d 1 p 1 : U U I D > 4 9 0 f a 6 2 1 - 1 d c 3 - 4 f e 8 - b 7 8 6 - f 3 b 8 c c c 3 c e 5 0 < / d 1 p 1 : U U I D > < d 1 p 1 : _ e l e m e n t s > < d 2 : a n y T y p e   z : R e f = " i 1 2 6 8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5 9 " / > < d 1 p 1 : _ l a b e l s > < d 2 : K e y V a l u e O f s t r i n g a n y T y p e > < d 2 : K e y > L a b e l < / d 2 : K e y > < d 2 : V a l u e   z : I d = " i 1 2 6 8 4 "   i : t y p e = " d 1 p 1 : L a b e l " > < d 1 p 1 : P a r e n t   z : R e f = " i 1 2 6 8 0 " / > < d 1 p 1 : U U I D > 2 a d 9 5 4 0 6 - f 7 5 1 - 4 4 f d - 9 1 7 d - b 4 4 6 4 5 3 7 e e d 6 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8 5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6 5 4 " / > < d 1 p 1 : U U I D > f 4 f 9 d 6 b 8 - b 1 c a - 4 6 e 6 - 8 0 f 2 - 5 5 e 6 2 7 5 f c d c 8 < / d 1 p 1 : U U I D > < d 1 p 1 : _ p r o p e r t i e s   z : I d = " i 1 2 6 8 6 "   i : t y p e = " d 1 p 1 : M D M P r o p e r t i e s " > < d 1 p 1 : P a r e n t   z : R e f = " i 1 2 6 8 5 " / > < d 1 p 1 : U U I D > 2 e b c 6 f 2 d - 9 d 2 2 - 4 f c 2 - a c 2 9 - f 7 4 f 1 9 a 2 9 1 b 6 < / d 1 p 1 : U U I D > < d 1 p 1 : _ e l e m e n t s > < d 2 : a n y T y p e   z : I d = " i 1 2 6 8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2 6 8 5 " / > < d 1 p 1 : U U I D > 7 6 1 0 e a 1 3 - a 5 7 5 - 4 9 4 e - a b 1 5 - d 5 c 6 6 d 2 6 4 e 4 9 < / d 1 p 1 : U U I D > < d 1 p 1 : C o n t a i n e r   z : R e f = " i 1 2 6 8 6 " / > < d 1 p 1 : V a l u e   i : t y p e = " d 1 : s t r i n g " > ' T 4 9 ' ! G : G 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8 8 " > < d 1 p 1 : U U I D > c 0 0 b d 7 7 8 - 0 9 c 1 - 4 2 2 b - b 5 f 7 - 7 f 2 d 0 c b 2 7 5 8 b < / d 1 p 1 : U U I D > < d 1 p 1 : _ e l e m e n t s > < d 2 : a n y T y p e   z : R e f = " i 1 2 6 8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5 9 " / > < d 1 p 1 : _ l a b e l s > < d 2 : K e y V a l u e O f s t r i n g a n y T y p e > < d 2 : K e y > L a b e l < / d 2 : K e y > < d 2 : V a l u e   z : I d = " i 1 2 6 8 9 "   i : t y p e = " d 1 p 1 : L a b e l " > < d 1 p 1 : P a r e n t   z : R e f = " i 1 2 6 8 5 " / > < d 1 p 1 : U U I D > 4 2 8 1 a f 4 d - 5 e 4 1 - 4 8 f 1 - 9 8 c 7 - e 8 a a 0 9 1 e c f c 3 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9 0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6 5 4 " / > < d 1 p 1 : U U I D > f d f 1 f 1 7 5 - 8 d f 7 - 4 5 6 6 - b c 8 5 - c 9 2 a f 8 3 0 c 4 c f < / d 1 p 1 : U U I D > < d 1 p 1 : _ p r o p e r t i e s   z : I d = " i 1 2 6 9 1 "   i : t y p e = " d 1 p 1 : M D M P r o p e r t i e s " > < d 1 p 1 : P a r e n t   z : R e f = " i 1 2 6 9 0 " / > < d 1 p 1 : U U I D > 8 5 4 d a 9 5 b - 6 3 4 c - 4 9 6 8 - a 3 1 e - f e 6 4 9 a a b 4 c 3 9 < / d 1 p 1 : U U I D > < d 1 p 1 : _ e l e m e n t s > < d 2 : a n y T y p e   z : I d = " i 1 2 6 9 2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2 6 9 0 " / > < d 1 p 1 : U U I D > 3 9 e f 5 2 9 a - 8 7 f c - 4 3 1 d - 8 c f 8 - 7 f f 2 d 2 8 d d 1 b d < / d 1 p 1 : U U I D > < d 1 p 1 : C o n t a i n e r   z : R e f = " i 1 2 6 9 1 " / > < d 1 p 1 : V a l u e   i : t y p e = " d 1 : s t r i n g " > ' T 4 9 ' ! H : H 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9 3 " > < d 1 p 1 : U U I D > 4 7 e 8 d e 4 4 - 3 c 0 2 - 4 6 1 f - b 2 6 a - d c 9 0 e d 8 6 4 7 6 1 < / d 1 p 1 : U U I D > < d 1 p 1 : _ e l e m e n t s > < d 2 : a n y T y p e   z : R e f = " i 1 2 6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5 9 " / > < d 1 p 1 : _ l a b e l s > < d 2 : K e y V a l u e O f s t r i n g a n y T y p e > < d 2 : K e y > L a b e l < / d 2 : K e y > < d 2 : V a l u e   z : I d = " i 1 2 6 9 4 "   i : t y p e = " d 1 p 1 : L a b e l " > < d 1 p 1 : P a r e n t   z : R e f = " i 1 2 6 9 0 " / > < d 1 p 1 : U U I D > 8 d d b 6 6 c 3 - 1 5 d 4 - 4 f 5 b - 8 7 f a - c 5 a 4 3 c 1 7 8 4 b 3 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6 9 5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6 5 4 " / > < d 1 p 1 : U U I D > 1 7 b b 2 a e 5 - 8 1 3 4 - 4 7 a 0 - 8 f e 8 - a 2 4 e f b 5 5 6 6 1 f < / d 1 p 1 : U U I D > < d 1 p 1 : _ p r o p e r t i e s   z : I d = " i 1 2 6 9 6 "   i : t y p e = " d 1 p 1 : M D M P r o p e r t i e s " > < d 1 p 1 : P a r e n t   z : R e f = " i 1 2 6 9 5 " / > < d 1 p 1 : U U I D > 8 e 3 c 1 2 1 3 - 8 7 d e - 4 0 0 8 - a 3 5 1 - 9 6 e e d 9 3 1 c 2 7 6 < / d 1 p 1 : U U I D > < d 1 p 1 : _ e l e m e n t s > < d 2 : a n y T y p e   z : I d = " i 1 2 6 9 7 "   i : t y p e = " d 1 p 1 : M D M P r o p e r t y " > < d 1 p 1 : N a m e > _ & a m p ; 3 9 ; & a m p ; 9 1 ; T r i s & a m p ; 3 2 ; & a m p ; 2 2 4 ; & a m p ; 3 2 ; j o u r & a m p ; 3 2 ; c o m p l e t & a m p ; 3 2 ; 2 & a m p ; 4 6 ; x l s & a m p ; 9 3 ; T 4 9 & a m p ; 3 9 ; < / d 1 p 1 : N a m e > < d 1 p 1 : P a r e n t   z : R e f = " i 1 2 6 9 5 " / > < d 1 p 1 : U U I D > a 9 d a 3 3 3 c - 5 1 9 d - 4 7 1 6 - 8 9 6 a - 9 8 8 b 0 a e 8 d 6 7 7 < / d 1 p 1 : U U I D > < d 1 p 1 : C o n t a i n e r   z : R e f = " i 1 2 6 9 6 " / > < d 1 p 1 : V a l u e   i : t y p e = " d 1 : s t r i n g " > ' T 4 9 ' ! I : I 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6 9 8 " > < d 1 p 1 : U U I D > 8 4 8 5 9 d 3 a - f 6 2 1 - 4 4 6 8 - 8 3 2 6 - d b 9 d 6 c 3 0 d e 8 5 < / d 1 p 1 : U U I D > < d 1 p 1 : _ e l e m e n t s > < d 2 : a n y T y p e   z : R e f = " i 1 2 6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6 5 9 " / > < d 1 p 1 : _ l a b e l s > < d 2 : K e y V a l u e O f s t r i n g a n y T y p e > < d 2 : K e y > L a b e l < / d 2 : K e y > < d 2 : V a l u e   z : I d = " i 1 2 6 9 9 "   i : t y p e = " d 1 p 1 : L a b e l " > < d 1 p 1 : P a r e n t   z : R e f = " i 1 2 6 9 5 " / > < d 1 p 1 : U U I D > 9 1 0 1 6 3 d f - 3 b d 5 - 4 0 5 d - 8 0 1 b - 5 9 e 9 1 7 5 7 1 6 3 b 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0 0 " > < d 1 p 1 : U U I D > 6 d 5 3 1 b 4 e - d 1 0 8 - 4 e 0 1 - a f d 1 - 5 2 b f 2 1 5 1 4 0 d c < / d 1 p 1 : U U I D > < d 1 p 1 : _ e l e m e n t s > < d 2 : a n y T y p e   z : R e f = " i 1 2 6 6 0 " / > < d 2 : a n y T y p e   z : R e f = " i 1 2 6 6 5 " / > < d 2 : a n y T y p e   z : R e f = " i 1 2 6 7 0 " / > < d 2 : a n y T y p e   z : R e f = " i 1 2 6 7 5 " / > < d 2 : a n y T y p e   z : R e f = " i 1 2 6 8 0 " / > < d 2 : a n y T y p e   z : R e f = " i 1 2 6 8 5 " / > < d 2 : a n y T y p e   z : R e f = " i 1 2 6 9 0 " / > < d 2 : a n y T y p e   z : R e f = " i 1 2 6 9 5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d 2 : a n y T y p e   z : I d = " i 1 2 7 0 1 "   i : t y p e = " d 1 p 1 : V a r i a b l e " > < d 1 p 1 : N a m e > Q 1 9 _ I 5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p o s t e & a m p ; 3 2 ; a u & a m p ; 3 2 ; s e i n & a m p ; 3 2 ; d e & a m p ; 3 2 ; l & a m p ; 3 9 ; e n t r e p r i s e < / d 1 p 1 : N a m e > < d 1 p 1 : O b j e c t T y p e > V a r i a b l e < / d 1 p 1 : O b j e c t T y p e > < d 1 p 1 : P a r e n t   z : R e f = " i 9 5 " / > < d 1 p 1 : U U I D > 1 f d b 2 2 1 b - 8 9 c 7 - 4 6 c 9 - b 0 8 1 - a 6 2 e 3 2 9 4 d 9 b 0 < / d 1 p 1 : U U I D > < d 1 p 1 : _ p r o p e r t i e s   z : I d = " i 1 2 7 0 2 "   i : t y p e = " d 1 p 1 : M D M P r o p e r t i e s " > < d 1 p 1 : P a r e n t   z : R e f = " i 1 2 7 0 1 " / > < d 1 p 1 : U U I D > 9 8 a f c d d a - f a b 5 - 4 7 8 2 - b 6 5 0 - 3 e a c 9 2 8 f 8 f e c < / d 1 p 1 : U U I D > < d 1 p 1 : _ e l e m e n t s > < d 2 : a n y T y p e   z : I d = " i 1 2 7 0 3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2 7 0 1 " / > < d 1 p 1 : U U I D > c 6 c 3 8 0 d d - 4 9 7 b - 4 2 8 7 - b f 5 d - 1 d 4 0 4 0 8 5 d e 7 6 < / d 1 p 1 : U U I D > < d 1 p 1 : C o n t a i n e r   z : R e f = " i 1 2 7 0 2 " / > < d 1 p 1 : V a l u e   i : t y p e = " d 1 : s t r i n g " > ' T 5 0 ' ! 1 : 4 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0 4 " > < d 1 p 1 : U U I D > 0 6 0 5 a 9 3 0 - 8 4 9 0 - 4 1 e 1 - 9 9 2 1 - 3 7 1 a 5 d 8 5 f 7 6 b < / d 1 p 1 : U U I D > < d 1 p 1 : _ e l e m e n t s > < d 2 : a n y T y p e   z : R e f = " i 1 2 7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7 0 5 "   i : t y p e = " d 1 p 1 : L a b e l " > < d 1 p 1 : P a r e n t   z : R e f = " i 1 2 7 0 1 " / > < d 1 p 1 : U U I D > b 9 0 f c f 6 1 - e 2 7 7 - 4 e 0 3 - a 5 d d - 6 2 b 8 d b 1 8 5 b 2 f 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 Q 1 9 _ I 5   E t   p e n s e z - v o u s   q u e   c e l a   s o i t   g r � c e   a u   C I F   q u e   c e ( s )   c h a n g e m e n t ( s )   o n t   e u   l i e u   ?   B a s e   O u i   c ' e s t   m i e u x   e n   Q 1 8   -   V o t r e   p o s t e   a u   s e i n   d e   l ' e n t r e p r i s e 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1 2 7 0 6 "   i : t y p e = " d 1 p 1 : E l e m e n t s " > < d 1 p 1 : P a r e n t   z : R e f = " i 1 2 7 0 1 " / > < d 1 p 1 : U U I D > 4 b 2 d f 4 a 3 - c 5 e 3 - 4 4 d e - 8 4 b d - 4 9 0 3 9 a 9 7 c f 9 e < / d 1 p 1 : U U I D > < d 1 p 1 : _ e l e m e n t s > < d 2 : a n y T y p e   z : I d = " i 1 2 7 0 7 "   i : t y p e = " d 1 p 1 : E l e m e n t " > < d 1 p 1 : N a m e > B A S E < / d 1 p 1 : N a m e > < d 1 p 1 : O b j e c t T y p e > E l e m e n t < / d 1 p 1 : O b j e c t T y p e > < d 1 p 1 : P a r e n t   z : R e f = " i 1 2 7 0 1 " / > < d 1 p 1 : U U I D > 4 7 d b 1 7 6 e - 2 f 0 0 - 4 9 2 b - 8 0 1 6 - e 4 d 8 9 b 0 a b 5 1 8 < / d 1 p 1 : U U I D > < d 1 p 1 : _ p r o p e r t i e s   z : I d = " i 1 2 7 0 8 "   i : t y p e = " d 1 p 1 : M D M P r o p e r t i e s " > < d 1 p 1 : P a r e n t   z : R e f = " i 1 2 7 0 7 " / > < d 1 p 1 : U U I D > 0 c c 3 f c c 3 - f b 5 6 - 4 7 a 5 - a 7 5 5 - f c b a 8 9 7 d 5 7 8 d < / d 1 p 1 : U U I D > < d 1 p 1 : _ e l e m e n t s > < d 2 : a n y T y p e   z : I d = " i 1 2 7 0 9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2 7 0 7 " / > < d 1 p 1 : U U I D > b 1 5 e f a b 3 - 8 7 a b - 4 7 a 9 - 8 7 0 c - 2 8 c 8 8 3 8 c 8 5 8 d < / d 1 p 1 : U U I D > < d 1 p 1 : C o n t a i n e r   z : R e f = " i 1 2 7 0 8 " / > < d 1 p 1 : V a l u e   i : t y p e = " d 1 : s t r i n g " > ' T 5 0 ' ! B : B 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1 0 " > < d 1 p 1 : U U I D > c 4 c 7 a b 9 e - a c 1 3 - 4 1 c 5 - a 1 6 9 - 8 9 6 2 5 c 4 c e 0 5 7 < / d 1 p 1 : U U I D > < d 1 p 1 : _ e l e m e n t s > < d 2 : a n y T y p e   z : R e f = " i 1 2 7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0 6 " / > < d 1 p 1 : _ l a b e l s > < d 2 : K e y V a l u e O f s t r i n g a n y T y p e > < d 2 : K e y > L a b e l < / d 2 : K e y > < d 2 : V a l u e   z : I d = " i 1 2 7 1 1 "   i : t y p e = " d 1 p 1 : L a b e l " > < d 1 p 1 : P a r e n t   z : R e f = " i 1 2 7 0 7 " / > < d 1 p 1 : U U I D > 3 a 1 c 7 0 c 0 - 2 1 5 6 - 4 e 0 2 - a a a 8 - d 4 1 c b f a e c 5 c 7 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1 2 "   i : t y p e = " d 1 p 1 : E l e m e n t " > < d 1 p 1 : N a m e > S T & a m p ; 3 2 ; O u i < / d 1 p 1 : N a m e > < d 1 p 1 : O b j e c t T y p e > E l e m e n t < / d 1 p 1 : O b j e c t T y p e > < d 1 p 1 : P a r e n t   z : R e f = " i 1 2 7 0 1 " / > < d 1 p 1 : U U I D > 1 8 2 3 0 0 c 5 - 5 3 d d - 4 d 0 9 - 9 c 5 1 - f f a 7 6 1 6 2 1 5 9 f < / d 1 p 1 : U U I D > < d 1 p 1 : _ p r o p e r t i e s   z : I d = " i 1 2 7 1 3 "   i : t y p e = " d 1 p 1 : M D M P r o p e r t i e s " > < d 1 p 1 : P a r e n t   z : R e f = " i 1 2 7 1 2 " / > < d 1 p 1 : U U I D > 1 b 7 d a 5 1 8 - e 3 d d - 4 4 4 6 - b d 5 7 - b 0 9 c 0 8 0 b f e 2 0 < / d 1 p 1 : U U I D > < d 1 p 1 : _ e l e m e n t s > < d 2 : a n y T y p e   z : I d = " i 1 2 7 1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2 7 1 2 " / > < d 1 p 1 : U U I D > b f 6 5 7 7 7 7 - 9 a 7 8 - 4 e 4 8 - b f c 8 - d e 2 f d 1 5 1 1 4 8 e < / d 1 p 1 : U U I D > < d 1 p 1 : C o n t a i n e r   z : R e f = " i 1 2 7 1 3 " / > < d 1 p 1 : V a l u e   i : t y p e = " d 1 : s t r i n g " > ' T 5 0 ' ! C : C 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1 5 " > < d 1 p 1 : U U I D > a f a c f 9 5 d - d a 3 0 - 4 9 1 0 - a 4 7 3 - 8 1 8 c 6 6 0 c 6 3 6 a < / d 1 p 1 : U U I D > < d 1 p 1 : _ e l e m e n t s > < d 2 : a n y T y p e   z : R e f = " i 1 2 7 1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0 6 " / > < d 1 p 1 : _ l a b e l s > < d 2 : K e y V a l u e O f s t r i n g a n y T y p e > < d 2 : K e y > L a b e l < / d 2 : K e y > < d 2 : V a l u e   z : I d = " i 1 2 7 1 6 "   i : t y p e = " d 1 p 1 : L a b e l " > < d 1 p 1 : P a r e n t   z : R e f = " i 1 2 7 1 2 " / > < d 1 p 1 : U U I D > 2 2 4 1 f d f a - 0 2 e d - 4 2 9 8 - 9 5 9 b - 8 7 f a 9 c 3 e 7 8 a 3 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1 7 "   i : t y p e = " d 1 p 1 : E l e m e n t " > < d 1 p 1 : N a m e > S T & a m p ; 3 2 ; N o n < / d 1 p 1 : N a m e > < d 1 p 1 : O b j e c t T y p e > E l e m e n t < / d 1 p 1 : O b j e c t T y p e > < d 1 p 1 : P a r e n t   z : R e f = " i 1 2 7 0 1 " / > < d 1 p 1 : U U I D > b a 7 2 0 0 0 7 - 8 0 8 9 - 4 f 6 e - b 5 1 0 - f 4 0 d d 6 3 1 8 9 a c < / d 1 p 1 : U U I D > < d 1 p 1 : _ p r o p e r t i e s   z : I d = " i 1 2 7 1 8 "   i : t y p e = " d 1 p 1 : M D M P r o p e r t i e s " > < d 1 p 1 : P a r e n t   z : R e f = " i 1 2 7 1 7 " / > < d 1 p 1 : U U I D > a 5 4 b b d 0 4 - e 4 0 9 - 4 5 5 5 - 8 4 0 4 - 0 e 0 1 b a 4 0 5 8 f d < / d 1 p 1 : U U I D > < d 1 p 1 : _ e l e m e n t s > < d 2 : a n y T y p e   z : I d = " i 1 2 7 1 9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2 7 1 7 " / > < d 1 p 1 : U U I D > 9 0 3 1 6 9 1 2 - b 7 e 5 - 4 c f d - 9 a b f - 9 e f 5 5 6 8 4 b 6 1 7 < / d 1 p 1 : U U I D > < d 1 p 1 : C o n t a i n e r   z : R e f = " i 1 2 7 1 8 " / > < d 1 p 1 : V a l u e   i : t y p e = " d 1 : s t r i n g " > ' T 5 0 ' ! D : D 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2 0 " > < d 1 p 1 : U U I D > 8 d a 0 a 9 6 d - 3 0 6 c - 4 8 9 8 - a 2 e 0 - e 5 e 7 9 2 6 b 1 9 a 9 < / d 1 p 1 : U U I D > < d 1 p 1 : _ e l e m e n t s > < d 2 : a n y T y p e   z : R e f = " i 1 2 7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0 6 " / > < d 1 p 1 : _ l a b e l s > < d 2 : K e y V a l u e O f s t r i n g a n y T y p e > < d 2 : K e y > L a b e l < / d 2 : K e y > < d 2 : V a l u e   z : I d = " i 1 2 7 2 1 "   i : t y p e = " d 1 p 1 : L a b e l " > < d 1 p 1 : P a r e n t   z : R e f = " i 1 2 7 1 7 " / > < d 1 p 1 : U U I D > 8 8 9 9 0 f e 2 - 4 f 2 d - 4 2 2 8 - a 4 e 6 - 8 0 d 8 e 5 1 c e 9 2 0 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2 2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7 0 1 " / > < d 1 p 1 : U U I D > a 2 e b 3 0 9 1 - d 7 f b - 4 8 e 2 - 9 d 3 e - d 9 6 d 5 e 9 7 4 2 1 d < / d 1 p 1 : U U I D > < d 1 p 1 : _ p r o p e r t i e s   z : I d = " i 1 2 7 2 3 "   i : t y p e = " d 1 p 1 : M D M P r o p e r t i e s " > < d 1 p 1 : P a r e n t   z : R e f = " i 1 2 7 2 2 " / > < d 1 p 1 : U U I D > 8 f 8 a 3 6 6 6 - 4 3 6 c - 4 4 b d - 8 b 3 6 - d a 6 b 5 e 8 0 3 a 1 c < / d 1 p 1 : U U I D > < d 1 p 1 : _ e l e m e n t s > < d 2 : a n y T y p e   z : I d = " i 1 2 7 2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2 7 2 2 " / > < d 1 p 1 : U U I D > 4 8 8 4 2 9 7 2 - 3 e 6 7 - 4 3 9 8 - 9 e f e - a 7 b 1 1 4 c 4 9 9 2 9 < / d 1 p 1 : U U I D > < d 1 p 1 : C o n t a i n e r   z : R e f = " i 1 2 7 2 3 " / > < d 1 p 1 : V a l u e   i : t y p e = " d 1 : s t r i n g " > ' T 5 0 ' ! E : E 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2 5 " > < d 1 p 1 : U U I D > c e 2 5 7 e 7 c - 9 c 0 2 - 4 f 3 9 - 8 1 f 9 - b 6 a 5 3 9 3 0 2 9 e b < / d 1 p 1 : U U I D > < d 1 p 1 : _ e l e m e n t s > < d 2 : a n y T y p e   z : R e f = " i 1 2 7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0 6 " / > < d 1 p 1 : _ l a b e l s > < d 2 : K e y V a l u e O f s t r i n g a n y T y p e > < d 2 : K e y > L a b e l < / d 2 : K e y > < d 2 : V a l u e   z : I d = " i 1 2 7 2 6 "   i : t y p e = " d 1 p 1 : L a b e l " > < d 1 p 1 : P a r e n t   z : R e f = " i 1 2 7 2 2 " / > < d 1 p 1 : U U I D > 5 6 f e 4 b c 6 - 0 3 f 7 - 4 2 9 e - 9 a c 8 - a 9 c 2 7 4 6 f c c 7 3 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2 7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7 0 1 " / > < d 1 p 1 : U U I D > 2 f a 2 a a 1 6 - 9 d a 4 - 4 7 c 7 - b e f 0 - d 7 7 8 e 8 9 2 7 4 8 9 < / d 1 p 1 : U U I D > < d 1 p 1 : _ p r o p e r t i e s   z : I d = " i 1 2 7 2 8 "   i : t y p e = " d 1 p 1 : M D M P r o p e r t i e s " > < d 1 p 1 : P a r e n t   z : R e f = " i 1 2 7 2 7 " / > < d 1 p 1 : U U I D > 7 7 4 5 b 8 d 2 - f 8 7 5 - 4 8 3 6 - 8 a d b - 2 c 6 2 c f 9 4 1 9 1 5 < / d 1 p 1 : U U I D > < d 1 p 1 : _ e l e m e n t s > < d 2 : a n y T y p e   z : I d = " i 1 2 7 2 9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2 7 2 7 " / > < d 1 p 1 : U U I D > 3 0 2 b a 7 e 1 - 0 f 8 8 - 4 8 b 0 - 9 8 b a - f e a 2 5 6 2 d 1 8 b d < / d 1 p 1 : U U I D > < d 1 p 1 : C o n t a i n e r   z : R e f = " i 1 2 7 2 8 " / > < d 1 p 1 : V a l u e   i : t y p e = " d 1 : s t r i n g " > ' T 5 0 ' ! F : F 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3 0 " > < d 1 p 1 : U U I D > 5 f 5 b b c c 5 - b 1 b 0 - 4 d 3 9 - a c 7 5 - 4 6 5 d c 1 d 9 d b d 7 < / d 1 p 1 : U U I D > < d 1 p 1 : _ e l e m e n t s > < d 2 : a n y T y p e   z : R e f = " i 1 2 7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0 6 " / > < d 1 p 1 : _ l a b e l s > < d 2 : K e y V a l u e O f s t r i n g a n y T y p e > < d 2 : K e y > L a b e l < / d 2 : K e y > < d 2 : V a l u e   z : I d = " i 1 2 7 3 1 "   i : t y p e = " d 1 p 1 : L a b e l " > < d 1 p 1 : P a r e n t   z : R e f = " i 1 2 7 2 7 " / > < d 1 p 1 : U U I D > 5 d 1 9 8 d c d - e c 8 1 - 4 6 d c - a 0 4 1 - 5 b 8 b 6 a a 9 7 8 8 3 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3 2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7 0 1 " / > < d 1 p 1 : U U I D > 6 6 8 3 8 7 9 e - 4 d 6 4 - 4 a 5 9 - b 0 1 4 - 3 b 5 6 a 5 3 6 d f c 6 < / d 1 p 1 : U U I D > < d 1 p 1 : _ p r o p e r t i e s   z : I d = " i 1 2 7 3 3 "   i : t y p e = " d 1 p 1 : M D M P r o p e r t i e s " > < d 1 p 1 : P a r e n t   z : R e f = " i 1 2 7 3 2 " / > < d 1 p 1 : U U I D > e d c 2 1 b 2 4 - 0 c b 9 - 4 a 9 6 - a a 1 2 - 3 0 7 f 2 d 3 2 1 0 c 4 < / d 1 p 1 : U U I D > < d 1 p 1 : _ e l e m e n t s > < d 2 : a n y T y p e   z : I d = " i 1 2 7 3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2 7 3 2 " / > < d 1 p 1 : U U I D > 2 0 e d d 8 6 6 - c c 5 0 - 4 d e 4 - 9 9 9 3 - 7 e 9 d 1 4 3 0 3 e 6 5 < / d 1 p 1 : U U I D > < d 1 p 1 : C o n t a i n e r   z : R e f = " i 1 2 7 3 3 " / > < d 1 p 1 : V a l u e   i : t y p e = " d 1 : s t r i n g " > ' T 5 0 ' ! G : G 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3 5 " > < d 1 p 1 : U U I D > c 9 3 b b b 3 f - 1 f c 5 - 4 0 0 d - b b 7 b - 0 7 6 d 9 7 c b 3 b 9 e < / d 1 p 1 : U U I D > < d 1 p 1 : _ e l e m e n t s > < d 2 : a n y T y p e   z : R e f = " i 1 2 7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0 6 " / > < d 1 p 1 : _ l a b e l s > < d 2 : K e y V a l u e O f s t r i n g a n y T y p e > < d 2 : K e y > L a b e l < / d 2 : K e y > < d 2 : V a l u e   z : I d = " i 1 2 7 3 6 "   i : t y p e = " d 1 p 1 : L a b e l " > < d 1 p 1 : P a r e n t   z : R e f = " i 1 2 7 3 2 " / > < d 1 p 1 : U U I D > 2 f f 1 c 9 d f - 1 3 6 6 - 4 c 1 c - a d 2 d - 6 a 9 d 7 5 0 5 4 c 7 8 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3 7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7 0 1 " / > < d 1 p 1 : U U I D > a f 0 1 a b f 5 - 1 b 7 3 - 4 8 1 0 - 9 3 6 1 - e 8 a 1 d 9 9 8 9 2 f 3 < / d 1 p 1 : U U I D > < d 1 p 1 : _ p r o p e r t i e s   z : I d = " i 1 2 7 3 8 "   i : t y p e = " d 1 p 1 : M D M P r o p e r t i e s " > < d 1 p 1 : P a r e n t   z : R e f = " i 1 2 7 3 7 " / > < d 1 p 1 : U U I D > 3 a e f b 6 4 6 - e f b e - 4 5 b 0 - a e a 2 - 5 9 8 a e f f 6 c f a 0 < / d 1 p 1 : U U I D > < d 1 p 1 : _ e l e m e n t s > < d 2 : a n y T y p e   z : I d = " i 1 2 7 3 9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2 7 3 7 " / > < d 1 p 1 : U U I D > b 6 d b 7 3 7 b - 7 6 8 f - 4 4 5 b - b a 6 3 - f 9 9 b b 8 b 8 b 3 0 e < / d 1 p 1 : U U I D > < d 1 p 1 : C o n t a i n e r   z : R e f = " i 1 2 7 3 8 " / > < d 1 p 1 : V a l u e   i : t y p e = " d 1 : s t r i n g " > ' T 5 0 ' ! H : H 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4 0 " > < d 1 p 1 : U U I D > 8 d 3 e 7 7 b 2 - c 0 2 7 - 4 c 4 6 - 9 0 8 2 - 3 c a 2 a 6 a d b 8 1 4 < / d 1 p 1 : U U I D > < d 1 p 1 : _ e l e m e n t s > < d 2 : a n y T y p e   z : R e f = " i 1 2 7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0 6 " / > < d 1 p 1 : _ l a b e l s > < d 2 : K e y V a l u e O f s t r i n g a n y T y p e > < d 2 : K e y > L a b e l < / d 2 : K e y > < d 2 : V a l u e   z : I d = " i 1 2 7 4 1 "   i : t y p e = " d 1 p 1 : L a b e l " > < d 1 p 1 : P a r e n t   z : R e f = " i 1 2 7 3 7 " / > < d 1 p 1 : U U I D > 5 9 9 5 5 4 0 5 - f f 4 d - 4 7 d e - b 1 0 7 - 5 f e 3 6 8 6 e 1 d f b 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4 2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7 0 1 " / > < d 1 p 1 : U U I D > 8 3 3 3 0 5 3 1 - 5 5 a e - 4 4 d 0 - b e 1 6 - f 8 9 3 1 f 9 8 b 7 1 4 < / d 1 p 1 : U U I D > < d 1 p 1 : _ p r o p e r t i e s   z : I d = " i 1 2 7 4 3 "   i : t y p e = " d 1 p 1 : M D M P r o p e r t i e s " > < d 1 p 1 : P a r e n t   z : R e f = " i 1 2 7 4 2 " / > < d 1 p 1 : U U I D > 6 b c b c 5 2 7 - e 7 8 1 - 4 4 f c - 9 6 7 d - 6 f 5 b c c c 5 6 9 c c < / d 1 p 1 : U U I D > < d 1 p 1 : _ e l e m e n t s > < d 2 : a n y T y p e   z : I d = " i 1 2 7 4 4 "   i : t y p e = " d 1 p 1 : M D M P r o p e r t y " > < d 1 p 1 : N a m e > _ & a m p ; 3 9 ; & a m p ; 9 1 ; T r i s & a m p ; 3 2 ; & a m p ; 2 2 4 ; & a m p ; 3 2 ; j o u r & a m p ; 3 2 ; c o m p l e t & a m p ; 3 2 ; 2 & a m p ; 4 6 ; x l s & a m p ; 9 3 ; T 5 0 & a m p ; 3 9 ; < / d 1 p 1 : N a m e > < d 1 p 1 : P a r e n t   z : R e f = " i 1 2 7 4 2 " / > < d 1 p 1 : U U I D > 1 1 d 6 5 6 4 f - c 2 f b - 4 5 5 9 - 9 5 5 8 - 0 8 d 4 b 2 0 9 f 1 2 8 < / d 1 p 1 : U U I D > < d 1 p 1 : C o n t a i n e r   z : R e f = " i 1 2 7 4 3 " / > < d 1 p 1 : V a l u e   i : t y p e = " d 1 : s t r i n g " > ' T 5 0 ' ! I : I 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4 5 " > < d 1 p 1 : U U I D > 2 b 2 5 e 0 7 c - 5 c 2 7 - 4 d c 7 - 8 b f 0 - 7 4 1 2 9 1 5 d 8 1 9 e < / d 1 p 1 : U U I D > < d 1 p 1 : _ e l e m e n t s > < d 2 : a n y T y p e   z : R e f = " i 1 2 7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0 6 " / > < d 1 p 1 : _ l a b e l s > < d 2 : K e y V a l u e O f s t r i n g a n y T y p e > < d 2 : K e y > L a b e l < / d 2 : K e y > < d 2 : V a l u e   z : I d = " i 1 2 7 4 6 "   i : t y p e = " d 1 p 1 : L a b e l " > < d 1 p 1 : P a r e n t   z : R e f = " i 1 2 7 4 2 " / > < d 1 p 1 : U U I D > 1 3 6 0 f e 2 1 - 9 f 7 0 - 4 d 4 3 - b 2 9 1 - 0 f 6 2 c d 4 c f 3 c 7 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4 7 " > < d 1 p 1 : U U I D > a a 5 d c 9 b c - b 2 c 9 - 4 e f 5 - 8 6 a 5 - 0 a 0 e a f 8 e 5 e a 3 < / d 1 p 1 : U U I D > < d 1 p 1 : _ e l e m e n t s > < d 2 : a n y T y p e   z : R e f = " i 1 2 7 0 7 " / > < d 2 : a n y T y p e   z : R e f = " i 1 2 7 1 2 " / > < d 2 : a n y T y p e   z : R e f = " i 1 2 7 1 7 " / > < d 2 : a n y T y p e   z : R e f = " i 1 2 7 2 2 " / > < d 2 : a n y T y p e   z : R e f = " i 1 2 7 2 7 " / > < d 2 : a n y T y p e   z : R e f = " i 1 2 7 3 2 " / > < d 2 : a n y T y p e   z : R e f = " i 1 2 7 3 7 " / > < d 2 : a n y T y p e   z : R e f = " i 1 2 7 4 2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d 2 : a n y T y p e   z : I d = " i 1 2 7 4 8 "   i : t y p e = " d 1 p 1 : V a r i a b l e " > < d 1 p 1 : N a m e > Q 1 9 _ I 6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s & a m p ; 3 2 ; r e s p o n s a b i l i t & a m p ; 2 3 3 ; s & a m p ; 3 2 ; & a m p ; 4 0 ; a u t o n o m i e & a m p ; 4 4 ; & a m p ; 3 2 ; d i v e r s i t & a m p ; 2 3 3 ; & a m p ; 3 2 ; d e s & a m p ; 3 2 ; m i s s i o n s & a m p ; 4 4 ; & a m p ; 3 2 ; e n c a d r e m e n t & a m p ; 4 4 ; & a m p ; 3 2 ; e t c & a m p ; 4 6 ; & a m p ; 4 1 ; < / d 1 p 1 : N a m e > < d 1 p 1 : O b j e c t T y p e > V a r i a b l e < / d 1 p 1 : O b j e c t T y p e > < d 1 p 1 : P a r e n t   z : R e f = " i 9 5 " / > < d 1 p 1 : U U I D > 6 d c 8 5 4 8 5 - 8 2 7 c - 4 6 0 1 - 9 d 6 9 - 1 8 5 c 9 1 b f 7 e 6 4 < / d 1 p 1 : U U I D > < d 1 p 1 : _ p r o p e r t i e s   z : I d = " i 1 2 7 4 9 "   i : t y p e = " d 1 p 1 : M D M P r o p e r t i e s " > < d 1 p 1 : P a r e n t   z : R e f = " i 1 2 7 4 8 " / > < d 1 p 1 : U U I D > 4 5 a 9 6 a 6 b - 1 8 5 5 - 4 5 6 9 - 9 d 6 b - 0 0 c d 4 8 b c 4 9 f 6 < / d 1 p 1 : U U I D > < d 1 p 1 : _ e l e m e n t s > < d 2 : a n y T y p e   z : I d = " i 1 2 7 5 0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2 7 4 8 " / > < d 1 p 1 : U U I D > a 3 2 e 8 8 f 6 - e 1 c e - 4 b 9 9 - b d a 0 - 1 5 5 a 3 2 d c 7 8 d c < / d 1 p 1 : U U I D > < d 1 p 1 : C o n t a i n e r   z : R e f = " i 1 2 7 4 9 " / > < d 1 p 1 : V a l u e   i : t y p e = " d 1 : s t r i n g " > ' T 5 1 ' ! 1 : 4 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5 1 " > < d 1 p 1 : U U I D > 5 f 7 e 3 8 3 8 - 7 e 5 7 - 4 0 5 8 - a 2 8 b - f 5 1 9 0 9 2 e b f d a < / d 1 p 1 : U U I D > < d 1 p 1 : _ e l e m e n t s > < d 2 : a n y T y p e   z : R e f = " i 1 2 7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7 5 2 "   i : t y p e = " d 1 p 1 : L a b e l " > < d 1 p 1 : P a r e n t   z : R e f = " i 1 2 7 4 8 " / > < d 1 p 1 : U U I D > e f 0 d f d 9 1 - 9 1 e 0 - 4 e 6 e - 8 0 6 6 - e f 2 1 2 b f 2 4 9 d f 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 Q 1 9 _ I 6   E t   p e n s e z - v o u s   q u e   c e l a   s o i t   g r � c e   a u   C I F   q u e   c e ( s )   c h a n g e m e n t ( s )   o n t   e u   l i e u   ?   B a s e   O u i   c ' e s t   m i e u x   e n   Q 1 8   -   V o s   r e s p o n s a b i l i t � s   ( a u t o n o m i e ,   d i v e r s i t �   d e s   m i s s i o n s ,   e n c a d r e m e n t ,   e t c . ) 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1 2 7 5 3 "   i : t y p e = " d 1 p 1 : E l e m e n t s " > < d 1 p 1 : P a r e n t   z : R e f = " i 1 2 7 4 8 " / > < d 1 p 1 : U U I D > 5 a 4 c 2 a 3 4 - 3 0 3 4 - 4 4 3 9 - b a d 6 - e d f a 6 0 4 5 d 5 5 7 < / d 1 p 1 : U U I D > < d 1 p 1 : _ e l e m e n t s > < d 2 : a n y T y p e   z : I d = " i 1 2 7 5 4 "   i : t y p e = " d 1 p 1 : E l e m e n t " > < d 1 p 1 : N a m e > B A S E < / d 1 p 1 : N a m e > < d 1 p 1 : O b j e c t T y p e > E l e m e n t < / d 1 p 1 : O b j e c t T y p e > < d 1 p 1 : P a r e n t   z : R e f = " i 1 2 7 4 8 " / > < d 1 p 1 : U U I D > c 9 1 a 6 d a 4 - 3 e 2 4 - 4 6 5 2 - 9 e 6 b - 3 5 1 5 3 2 4 e 3 8 9 f < / d 1 p 1 : U U I D > < d 1 p 1 : _ p r o p e r t i e s   z : I d = " i 1 2 7 5 5 "   i : t y p e = " d 1 p 1 : M D M P r o p e r t i e s " > < d 1 p 1 : P a r e n t   z : R e f = " i 1 2 7 5 4 " / > < d 1 p 1 : U U I D > f 4 1 1 f f 6 c - c 9 4 1 - 4 8 2 a - 8 e 7 4 - b b 4 3 a 7 6 b 7 6 8 4 < / d 1 p 1 : U U I D > < d 1 p 1 : _ e l e m e n t s > < d 2 : a n y T y p e   z : I d = " i 1 2 7 5 6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2 7 5 4 " / > < d 1 p 1 : U U I D > f 4 a 7 a 3 b a - f c 2 3 - 4 4 6 e - 8 9 0 b - 9 4 f 1 c 2 5 f a f 8 2 < / d 1 p 1 : U U I D > < d 1 p 1 : C o n t a i n e r   z : R e f = " i 1 2 7 5 5 " / > < d 1 p 1 : V a l u e   i : t y p e = " d 1 : s t r i n g " > ' T 5 1 ' ! B : B 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5 7 " > < d 1 p 1 : U U I D > 8 1 b 8 9 7 a 2 - 8 2 7 c - 4 7 3 5 - 8 f 7 0 - 7 a b b 4 c 2 a c 6 3 1 < / d 1 p 1 : U U I D > < d 1 p 1 : _ e l e m e n t s > < d 2 : a n y T y p e   z : R e f = " i 1 2 7 5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5 3 " / > < d 1 p 1 : _ l a b e l s > < d 2 : K e y V a l u e O f s t r i n g a n y T y p e > < d 2 : K e y > L a b e l < / d 2 : K e y > < d 2 : V a l u e   z : I d = " i 1 2 7 5 8 "   i : t y p e = " d 1 p 1 : L a b e l " > < d 1 p 1 : P a r e n t   z : R e f = " i 1 2 7 5 4 " / > < d 1 p 1 : U U I D > d a 5 5 0 f e e - e 4 9 d - 4 0 8 6 - 8 2 d e - 9 3 8 d 3 5 5 e 2 e d a 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5 9 "   i : t y p e = " d 1 p 1 : E l e m e n t " > < d 1 p 1 : N a m e > S T & a m p ; 3 2 ; O u i < / d 1 p 1 : N a m e > < d 1 p 1 : O b j e c t T y p e > E l e m e n t < / d 1 p 1 : O b j e c t T y p e > < d 1 p 1 : P a r e n t   z : R e f = " i 1 2 7 4 8 " / > < d 1 p 1 : U U I D > e 7 3 7 9 1 5 a - 7 2 8 8 - 4 c e 8 - b 1 4 c - 8 7 2 8 7 3 2 5 8 2 b 5 < / d 1 p 1 : U U I D > < d 1 p 1 : _ p r o p e r t i e s   z : I d = " i 1 2 7 6 0 "   i : t y p e = " d 1 p 1 : M D M P r o p e r t i e s " > < d 1 p 1 : P a r e n t   z : R e f = " i 1 2 7 5 9 " / > < d 1 p 1 : U U I D > 3 9 5 2 a 6 7 d - 5 5 f f - 4 9 e d - 8 4 8 1 - 8 7 5 c 1 1 8 4 2 8 0 e < / d 1 p 1 : U U I D > < d 1 p 1 : _ e l e m e n t s > < d 2 : a n y T y p e   z : I d = " i 1 2 7 6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2 7 5 9 " / > < d 1 p 1 : U U I D > 7 c 0 3 b 6 b b - d 3 f f - 4 6 6 b - a 5 5 5 - 3 c 5 5 d b 3 e f 2 4 1 < / d 1 p 1 : U U I D > < d 1 p 1 : C o n t a i n e r   z : R e f = " i 1 2 7 6 0 " / > < d 1 p 1 : V a l u e   i : t y p e = " d 1 : s t r i n g " > ' T 5 1 ' ! C : C 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6 2 " > < d 1 p 1 : U U I D > a 1 1 9 a c 1 0 - 7 9 5 5 - 4 4 9 a - b c 1 6 - 3 c 0 2 3 8 1 2 e 1 2 b < / d 1 p 1 : U U I D > < d 1 p 1 : _ e l e m e n t s > < d 2 : a n y T y p e   z : R e f = " i 1 2 7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5 3 " / > < d 1 p 1 : _ l a b e l s > < d 2 : K e y V a l u e O f s t r i n g a n y T y p e > < d 2 : K e y > L a b e l < / d 2 : K e y > < d 2 : V a l u e   z : I d = " i 1 2 7 6 3 "   i : t y p e = " d 1 p 1 : L a b e l " > < d 1 p 1 : P a r e n t   z : R e f = " i 1 2 7 5 9 " / > < d 1 p 1 : U U I D > 2 1 4 5 f 9 f 8 - 9 0 1 3 - 4 5 8 6 - a 8 6 9 - d c 0 e 7 6 a 5 7 5 f 9 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6 4 "   i : t y p e = " d 1 p 1 : E l e m e n t " > < d 1 p 1 : N a m e > S T & a m p ; 3 2 ; N o n < / d 1 p 1 : N a m e > < d 1 p 1 : O b j e c t T y p e > E l e m e n t < / d 1 p 1 : O b j e c t T y p e > < d 1 p 1 : P a r e n t   z : R e f = " i 1 2 7 4 8 " / > < d 1 p 1 : U U I D > e 1 4 c 7 7 b c - b 1 8 a - 4 0 6 1 - 9 a f f - d 3 7 9 5 7 b 7 4 1 c e < / d 1 p 1 : U U I D > < d 1 p 1 : _ p r o p e r t i e s   z : I d = " i 1 2 7 6 5 "   i : t y p e = " d 1 p 1 : M D M P r o p e r t i e s " > < d 1 p 1 : P a r e n t   z : R e f = " i 1 2 7 6 4 " / > < d 1 p 1 : U U I D > e 4 d 9 c 3 8 b - 3 6 6 6 - 4 c e 7 - b 5 f 6 - c 5 8 f e 5 6 b b 7 6 8 < / d 1 p 1 : U U I D > < d 1 p 1 : _ e l e m e n t s > < d 2 : a n y T y p e   z : I d = " i 1 2 7 6 6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2 7 6 4 " / > < d 1 p 1 : U U I D > f 0 a e 4 2 3 c - 7 1 5 e - 4 b 9 2 - a d 0 e - 2 3 9 d f 8 8 5 0 e 8 e < / d 1 p 1 : U U I D > < d 1 p 1 : C o n t a i n e r   z : R e f = " i 1 2 7 6 5 " / > < d 1 p 1 : V a l u e   i : t y p e = " d 1 : s t r i n g " > ' T 5 1 ' ! D : D 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6 7 " > < d 1 p 1 : U U I D > 0 d a 1 0 1 6 0 - 0 a 8 7 - 4 a 2 b - b d 2 6 - a 6 2 5 0 4 e f 0 7 b 4 < / d 1 p 1 : U U I D > < d 1 p 1 : _ e l e m e n t s > < d 2 : a n y T y p e   z : R e f = " i 1 2 7 6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5 3 " / > < d 1 p 1 : _ l a b e l s > < d 2 : K e y V a l u e O f s t r i n g a n y T y p e > < d 2 : K e y > L a b e l < / d 2 : K e y > < d 2 : V a l u e   z : I d = " i 1 2 7 6 8 "   i : t y p e = " d 1 p 1 : L a b e l " > < d 1 p 1 : P a r e n t   z : R e f = " i 1 2 7 6 4 " / > < d 1 p 1 : U U I D > 7 3 c 1 7 b 6 b - 4 5 3 2 - 4 6 4 a - b 8 c 7 - b 7 c 2 6 d 0 0 c c 8 e 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6 9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7 4 8 " / > < d 1 p 1 : U U I D > b 5 0 f e 3 3 6 - 1 9 1 8 - 4 b 2 f - a 3 3 8 - 2 e 0 f c 7 5 e a 1 5 a < / d 1 p 1 : U U I D > < d 1 p 1 : _ p r o p e r t i e s   z : I d = " i 1 2 7 7 0 "   i : t y p e = " d 1 p 1 : M D M P r o p e r t i e s " > < d 1 p 1 : P a r e n t   z : R e f = " i 1 2 7 6 9 " / > < d 1 p 1 : U U I D > 2 4 2 0 e 4 0 8 - 5 e 4 f - 4 d 3 a - b d 2 2 - 0 3 8 a 5 d f 3 4 a c c < / d 1 p 1 : U U I D > < d 1 p 1 : _ e l e m e n t s > < d 2 : a n y T y p e   z : I d = " i 1 2 7 7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2 7 6 9 " / > < d 1 p 1 : U U I D > 0 0 1 2 a 6 4 c - 4 a 7 2 - 4 d 8 c - a 5 e 5 - e 0 6 3 9 5 d 9 c 4 2 d < / d 1 p 1 : U U I D > < d 1 p 1 : C o n t a i n e r   z : R e f = " i 1 2 7 7 0 " / > < d 1 p 1 : V a l u e   i : t y p e = " d 1 : s t r i n g " > ' T 5 1 ' ! E : E 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7 2 " > < d 1 p 1 : U U I D > 5 b 2 e d 6 1 b - 5 d 9 4 - 4 1 f 5 - b d 7 1 - e 7 6 7 5 1 9 8 c 6 4 9 < / d 1 p 1 : U U I D > < d 1 p 1 : _ e l e m e n t s > < d 2 : a n y T y p e   z : R e f = " i 1 2 7 7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5 3 " / > < d 1 p 1 : _ l a b e l s > < d 2 : K e y V a l u e O f s t r i n g a n y T y p e > < d 2 : K e y > L a b e l < / d 2 : K e y > < d 2 : V a l u e   z : I d = " i 1 2 7 7 3 "   i : t y p e = " d 1 p 1 : L a b e l " > < d 1 p 1 : P a r e n t   z : R e f = " i 1 2 7 6 9 " / > < d 1 p 1 : U U I D > f a 8 3 b 2 7 2 - 8 b c 7 - 4 6 b 1 - 9 2 f 8 - 2 3 8 f 7 3 c b 1 b 5 b 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7 4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7 4 8 " / > < d 1 p 1 : U U I D > e 4 f e 8 0 f e - 0 1 6 b - 4 9 5 b - 8 5 6 d - b b e 6 6 2 1 4 d 4 e 2 < / d 1 p 1 : U U I D > < d 1 p 1 : _ p r o p e r t i e s   z : I d = " i 1 2 7 7 5 "   i : t y p e = " d 1 p 1 : M D M P r o p e r t i e s " > < d 1 p 1 : P a r e n t   z : R e f = " i 1 2 7 7 4 " / > < d 1 p 1 : U U I D > 9 7 1 f e b 7 e - 0 a 4 1 - 4 2 e 4 - a 1 9 8 - f c 9 d e 0 c 3 8 0 6 8 < / d 1 p 1 : U U I D > < d 1 p 1 : _ e l e m e n t s > < d 2 : a n y T y p e   z : I d = " i 1 2 7 7 6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2 7 7 4 " / > < d 1 p 1 : U U I D > 2 6 b f 2 3 0 1 - 9 f 4 4 - 4 2 3 1 - b e f 1 - a 1 9 a b 5 0 1 c c c f < / d 1 p 1 : U U I D > < d 1 p 1 : C o n t a i n e r   z : R e f = " i 1 2 7 7 5 " / > < d 1 p 1 : V a l u e   i : t y p e = " d 1 : s t r i n g " > ' T 5 1 ' ! F : F 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7 7 " > < d 1 p 1 : U U I D > c 2 3 8 6 b 4 8 - 9 4 2 9 - 4 6 5 2 - a 8 2 6 - 4 f 3 4 a d 6 0 2 0 f 9 < / d 1 p 1 : U U I D > < d 1 p 1 : _ e l e m e n t s > < d 2 : a n y T y p e   z : R e f = " i 1 2 7 7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5 3 " / > < d 1 p 1 : _ l a b e l s > < d 2 : K e y V a l u e O f s t r i n g a n y T y p e > < d 2 : K e y > L a b e l < / d 2 : K e y > < d 2 : V a l u e   z : I d = " i 1 2 7 7 8 "   i : t y p e = " d 1 p 1 : L a b e l " > < d 1 p 1 : P a r e n t   z : R e f = " i 1 2 7 7 4 " / > < d 1 p 1 : U U I D > 4 6 9 d 6 a 4 b - a c 0 7 - 4 7 f 8 - a 8 c f - a 9 a 5 f f e b d 4 f 4 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7 9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7 4 8 " / > < d 1 p 1 : U U I D > 0 1 c 7 6 b 7 1 - f 1 5 7 - 4 3 d 0 - 9 a b 9 - 4 3 8 8 f c 1 c 2 b 7 8 < / d 1 p 1 : U U I D > < d 1 p 1 : _ p r o p e r t i e s   z : I d = " i 1 2 7 8 0 "   i : t y p e = " d 1 p 1 : M D M P r o p e r t i e s " > < d 1 p 1 : P a r e n t   z : R e f = " i 1 2 7 7 9 " / > < d 1 p 1 : U U I D > 2 6 3 4 8 b a 6 - f 1 9 a - 4 2 3 6 - 8 e 1 8 - 2 2 b a b a 0 4 1 d 3 d < / d 1 p 1 : U U I D > < d 1 p 1 : _ e l e m e n t s > < d 2 : a n y T y p e   z : I d = " i 1 2 7 8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2 7 7 9 " / > < d 1 p 1 : U U I D > 8 e 0 9 8 0 9 6 - 6 a c 3 - 4 f b c - a 7 1 b - 3 3 4 0 0 a 8 1 3 5 6 e < / d 1 p 1 : U U I D > < d 1 p 1 : C o n t a i n e r   z : R e f = " i 1 2 7 8 0 " / > < d 1 p 1 : V a l u e   i : t y p e = " d 1 : s t r i n g " > ' T 5 1 ' ! G : G 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8 2 " > < d 1 p 1 : U U I D > 8 2 8 4 1 0 5 1 - d c b b - 4 c 3 0 - 9 4 c e - 7 c 3 4 2 3 c b 9 0 4 3 < / d 1 p 1 : U U I D > < d 1 p 1 : _ e l e m e n t s > < d 2 : a n y T y p e   z : R e f = " i 1 2 7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5 3 " / > < d 1 p 1 : _ l a b e l s > < d 2 : K e y V a l u e O f s t r i n g a n y T y p e > < d 2 : K e y > L a b e l < / d 2 : K e y > < d 2 : V a l u e   z : I d = " i 1 2 7 8 3 "   i : t y p e = " d 1 p 1 : L a b e l " > < d 1 p 1 : P a r e n t   z : R e f = " i 1 2 7 7 9 " / > < d 1 p 1 : U U I D > f e 6 0 7 a b 6 - e 2 0 e - 4 3 4 f - 9 3 a 7 - 0 8 2 1 d 4 4 e 0 6 a 7 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8 4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7 4 8 " / > < d 1 p 1 : U U I D > 9 4 3 c 0 e 9 7 - a 3 b 5 - 4 1 b d - 8 c a 8 - 8 5 3 b 1 4 e 9 b 7 d d < / d 1 p 1 : U U I D > < d 1 p 1 : _ p r o p e r t i e s   z : I d = " i 1 2 7 8 5 "   i : t y p e = " d 1 p 1 : M D M P r o p e r t i e s " > < d 1 p 1 : P a r e n t   z : R e f = " i 1 2 7 8 4 " / > < d 1 p 1 : U U I D > b 4 d 2 4 6 8 4 - 1 c 9 d - 4 5 a e - a 6 9 2 - 3 a e 5 c b a e 8 2 c 8 < / d 1 p 1 : U U I D > < d 1 p 1 : _ e l e m e n t s > < d 2 : a n y T y p e   z : I d = " i 1 2 7 8 6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2 7 8 4 " / > < d 1 p 1 : U U I D > c 2 2 1 b 6 1 f - 3 7 6 a - 4 2 8 c - 9 4 d 9 - a 9 4 2 d f 2 8 9 3 1 8 < / d 1 p 1 : U U I D > < d 1 p 1 : C o n t a i n e r   z : R e f = " i 1 2 7 8 5 " / > < d 1 p 1 : V a l u e   i : t y p e = " d 1 : s t r i n g " > ' T 5 1 ' ! H : H 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8 7 " > < d 1 p 1 : U U I D > 7 2 c b c 5 3 4 - 8 2 5 f - 4 0 2 d - a 6 8 7 - 0 7 4 5 6 b 7 d 9 5 c 7 < / d 1 p 1 : U U I D > < d 1 p 1 : _ e l e m e n t s > < d 2 : a n y T y p e   z : R e f = " i 1 2 7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5 3 " / > < d 1 p 1 : _ l a b e l s > < d 2 : K e y V a l u e O f s t r i n g a n y T y p e > < d 2 : K e y > L a b e l < / d 2 : K e y > < d 2 : V a l u e   z : I d = " i 1 2 7 8 8 "   i : t y p e = " d 1 p 1 : L a b e l " > < d 1 p 1 : P a r e n t   z : R e f = " i 1 2 7 8 4 " / > < d 1 p 1 : U U I D > 8 f 8 2 a 1 9 e - 9 f c 5 - 4 a 3 7 - 8 d 6 7 - 3 7 0 e 2 1 c 9 b 2 8 6 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7 8 9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7 4 8 " / > < d 1 p 1 : U U I D > f e 7 b 7 9 8 f - a 4 9 5 - 4 3 6 3 - 8 f 1 c - f d 3 5 6 e f 2 b d e c < / d 1 p 1 : U U I D > < d 1 p 1 : _ p r o p e r t i e s   z : I d = " i 1 2 7 9 0 "   i : t y p e = " d 1 p 1 : M D M P r o p e r t i e s " > < d 1 p 1 : P a r e n t   z : R e f = " i 1 2 7 8 9 " / > < d 1 p 1 : U U I D > a 0 2 9 e 0 5 3 - e 8 2 a - 4 3 4 a - 9 6 0 8 - 5 7 b 4 2 b 3 a 8 5 b d < / d 1 p 1 : U U I D > < d 1 p 1 : _ e l e m e n t s > < d 2 : a n y T y p e   z : I d = " i 1 2 7 9 1 "   i : t y p e = " d 1 p 1 : M D M P r o p e r t y " > < d 1 p 1 : N a m e > _ & a m p ; 3 9 ; & a m p ; 9 1 ; T r i s & a m p ; 3 2 ; & a m p ; 2 2 4 ; & a m p ; 3 2 ; j o u r & a m p ; 3 2 ; c o m p l e t & a m p ; 3 2 ; 2 & a m p ; 4 6 ; x l s & a m p ; 9 3 ; T 5 1 & a m p ; 3 9 ; < / d 1 p 1 : N a m e > < d 1 p 1 : P a r e n t   z : R e f = " i 1 2 7 8 9 " / > < d 1 p 1 : U U I D > 8 7 b c d 6 a e - 6 5 d 7 - 4 e 2 e - 8 9 c f - 3 2 3 9 e 7 b a 6 1 1 5 < / d 1 p 1 : U U I D > < d 1 p 1 : C o n t a i n e r   z : R e f = " i 1 2 7 9 0 " / > < d 1 p 1 : V a l u e   i : t y p e = " d 1 : s t r i n g " > ' T 5 1 ' ! I : I 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9 2 " > < d 1 p 1 : U U I D > c 2 1 0 b 4 6 a - 6 a 2 0 - 4 c 1 e - 9 6 2 f - b d 0 a 3 5 2 9 4 6 2 a < / d 1 p 1 : U U I D > < d 1 p 1 : _ e l e m e n t s > < d 2 : a n y T y p e   z : R e f = " i 1 2 7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7 5 3 " / > < d 1 p 1 : _ l a b e l s > < d 2 : K e y V a l u e O f s t r i n g a n y T y p e > < d 2 : K e y > L a b e l < / d 2 : K e y > < d 2 : V a l u e   z : I d = " i 1 2 7 9 3 "   i : t y p e = " d 1 p 1 : L a b e l " > < d 1 p 1 : P a r e n t   z : R e f = " i 1 2 7 8 9 " / > < d 1 p 1 : U U I D > 6 5 8 1 4 6 b 0 - 3 b 4 6 - 4 b 4 7 - b d a 9 - 1 3 5 9 a 9 7 2 e 7 4 0 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9 4 " > < d 1 p 1 : U U I D > f 1 5 c e 8 7 4 - 1 4 a 7 - 4 3 a 8 - 9 8 e 8 - 6 3 c 0 1 4 d 4 8 d 7 6 < / d 1 p 1 : U U I D > < d 1 p 1 : _ e l e m e n t s > < d 2 : a n y T y p e   z : R e f = " i 1 2 7 5 4 " / > < d 2 : a n y T y p e   z : R e f = " i 1 2 7 5 9 " / > < d 2 : a n y T y p e   z : R e f = " i 1 2 7 6 4 " / > < d 2 : a n y T y p e   z : R e f = " i 1 2 7 6 9 " / > < d 2 : a n y T y p e   z : R e f = " i 1 2 7 7 4 " / > < d 2 : a n y T y p e   z : R e f = " i 1 2 7 7 9 " / > < d 2 : a n y T y p e   z : R e f = " i 1 2 7 8 4 " / > < d 2 : a n y T y p e   z : R e f = " i 1 2 7 8 9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d 2 : a n y T y p e   z : I d = " i 1 2 7 9 5 "   i : t y p e = " d 1 p 1 : V a r i a b l e " > < d 1 p 1 : N a m e > Q 1 9 _ I 7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r & a m p ; 2 3 3 ; m u n & a m p ; 2 3 3 ; r a t i o n < / d 1 p 1 : N a m e > < d 1 p 1 : O b j e c t T y p e > V a r i a b l e < / d 1 p 1 : O b j e c t T y p e > < d 1 p 1 : P a r e n t   z : R e f = " i 9 5 " / > < d 1 p 1 : U U I D > c 7 8 a 2 b 1 8 - c d d a - 4 c 5 6 - 9 5 9 d - 2 b c c e 8 c 6 b 7 1 9 < / d 1 p 1 : U U I D > < d 1 p 1 : _ p r o p e r t i e s   z : I d = " i 1 2 7 9 6 "   i : t y p e = " d 1 p 1 : M D M P r o p e r t i e s " > < d 1 p 1 : P a r e n t   z : R e f = " i 1 2 7 9 5 " / > < d 1 p 1 : U U I D > b 3 2 a c 0 0 a - b b 4 c - 4 9 e 5 - 8 8 f 1 - 2 3 0 9 8 7 2 5 0 9 e b < / d 1 p 1 : U U I D > < d 1 p 1 : _ e l e m e n t s > < d 2 : a n y T y p e   z : I d = " i 1 2 7 9 7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2 7 9 5 " / > < d 1 p 1 : U U I D > d d 3 b 5 a 9 d - 4 e c d - 4 b 5 5 - 9 b 8 2 - 8 5 d 2 5 d 5 d 0 8 f 6 < / d 1 p 1 : U U I D > < d 1 p 1 : C o n t a i n e r   z : R e f = " i 1 2 7 9 6 " / > < d 1 p 1 : V a l u e   i : t y p e = " d 1 : s t r i n g " > ' T 5 2 ' ! 1 : 4 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7 9 8 " > < d 1 p 1 : U U I D > 3 3 e 2 5 6 c 1 - 2 5 c 1 - 4 1 2 8 - 9 3 2 b - 3 0 a a 3 6 4 7 8 c f b < / d 1 p 1 : U U I D > < d 1 p 1 : _ e l e m e n t s > < d 2 : a n y T y p e   z : R e f = " i 1 2 7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7 9 9 "   i : t y p e = " d 1 p 1 : L a b e l " > < d 1 p 1 : P a r e n t   z : R e f = " i 1 2 7 9 5 " / > < d 1 p 1 : U U I D > 1 a 4 b a 0 4 b - f 0 5 8 - 4 2 7 7 - b 1 1 a - d 3 5 7 1 0 e 1 8 2 4 7 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 Q 1 9 _ I 7   E t   p e n s e z - v o u s   q u e   c e l a   s o i t   g r � c e   a u   C I F   q u e   c e ( s )   c h a n g e m e n t ( s )   o n t   e u   l i e u   ?   B a s e   O u i   c ' e s t   m i e u x   e n   Q 1 8   -   V o t r e   r � m u n � r a t i o n 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1 2 8 0 0 "   i : t y p e = " d 1 p 1 : E l e m e n t s " > < d 1 p 1 : P a r e n t   z : R e f = " i 1 2 7 9 5 " / > < d 1 p 1 : U U I D > 8 a 1 e 7 8 1 7 - 9 5 c e - 4 7 6 f - 9 0 9 6 - b 4 d 6 2 7 7 1 0 c c 6 < / d 1 p 1 : U U I D > < d 1 p 1 : _ e l e m e n t s > < d 2 : a n y T y p e   z : I d = " i 1 2 8 0 1 "   i : t y p e = " d 1 p 1 : E l e m e n t " > < d 1 p 1 : N a m e > B A S E < / d 1 p 1 : N a m e > < d 1 p 1 : O b j e c t T y p e > E l e m e n t < / d 1 p 1 : O b j e c t T y p e > < d 1 p 1 : P a r e n t   z : R e f = " i 1 2 7 9 5 " / > < d 1 p 1 : U U I D > b 5 b 2 2 c a b - e 9 d 4 - 4 8 c 0 - a 7 8 4 - 7 2 4 5 2 2 9 5 3 4 5 b < / d 1 p 1 : U U I D > < d 1 p 1 : _ p r o p e r t i e s   z : I d = " i 1 2 8 0 2 "   i : t y p e = " d 1 p 1 : M D M P r o p e r t i e s " > < d 1 p 1 : P a r e n t   z : R e f = " i 1 2 8 0 1 " / > < d 1 p 1 : U U I D > 4 9 4 7 e 4 b d - 3 0 2 8 - 4 4 b 4 - b 2 0 f - 3 f f f 6 f a 4 9 2 d 7 < / d 1 p 1 : U U I D > < d 1 p 1 : _ e l e m e n t s > < d 2 : a n y T y p e   z : I d = " i 1 2 8 0 3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2 8 0 1 " / > < d 1 p 1 : U U I D > 3 1 e 5 9 1 7 0 - b d 8 3 - 4 7 9 f - a e 1 2 - 4 0 1 2 3 f 0 3 b 2 e c < / d 1 p 1 : U U I D > < d 1 p 1 : C o n t a i n e r   z : R e f = " i 1 2 8 0 2 " / > < d 1 p 1 : V a l u e   i : t y p e = " d 1 : s t r i n g " > ' T 5 2 ' ! B : B 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0 4 " > < d 1 p 1 : U U I D > 5 7 c 1 d 9 2 3 - 0 c 5 4 - 4 2 2 8 - b 3 5 a - 9 d 1 d 2 6 5 2 4 5 0 f < / d 1 p 1 : U U I D > < d 1 p 1 : _ e l e m e n t s > < d 2 : a n y T y p e   z : R e f = " i 1 2 8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0 " / > < d 1 p 1 : _ l a b e l s > < d 2 : K e y V a l u e O f s t r i n g a n y T y p e > < d 2 : K e y > L a b e l < / d 2 : K e y > < d 2 : V a l u e   z : I d = " i 1 2 8 0 5 "   i : t y p e = " d 1 p 1 : L a b e l " > < d 1 p 1 : P a r e n t   z : R e f = " i 1 2 8 0 1 " / > < d 1 p 1 : U U I D > 6 d 6 8 9 0 1 1 - 3 a 4 4 - 4 0 2 f - b 0 3 6 - 2 1 7 2 2 a 0 3 6 2 d d 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0 6 "   i : t y p e = " d 1 p 1 : E l e m e n t " > < d 1 p 1 : N a m e > S T & a m p ; 3 2 ; O u i < / d 1 p 1 : N a m e > < d 1 p 1 : O b j e c t T y p e > E l e m e n t < / d 1 p 1 : O b j e c t T y p e > < d 1 p 1 : P a r e n t   z : R e f = " i 1 2 7 9 5 " / > < d 1 p 1 : U U I D > d 7 f 7 d 9 1 4 - 9 0 1 5 - 4 b 7 2 - 9 f f d - 8 5 f 1 3 5 5 1 4 c b b < / d 1 p 1 : U U I D > < d 1 p 1 : _ p r o p e r t i e s   z : I d = " i 1 2 8 0 7 "   i : t y p e = " d 1 p 1 : M D M P r o p e r t i e s " > < d 1 p 1 : P a r e n t   z : R e f = " i 1 2 8 0 6 " / > < d 1 p 1 : U U I D > f f 1 4 b 2 3 2 - 5 d 5 7 - 4 c 4 0 - 8 3 1 5 - 3 a 9 0 d 0 e 5 4 4 6 5 < / d 1 p 1 : U U I D > < d 1 p 1 : _ e l e m e n t s > < d 2 : a n y T y p e   z : I d = " i 1 2 8 0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2 8 0 6 " / > < d 1 p 1 : U U I D > 9 7 3 f 6 8 5 6 - 6 2 7 c - 4 2 a d - a c 5 2 - e e 1 d 6 b 3 0 6 3 7 9 < / d 1 p 1 : U U I D > < d 1 p 1 : C o n t a i n e r   z : R e f = " i 1 2 8 0 7 " / > < d 1 p 1 : V a l u e   i : t y p e = " d 1 : s t r i n g " > ' T 5 2 ' ! C : C 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0 9 " > < d 1 p 1 : U U I D > f 9 6 3 3 8 9 d - 1 0 e 4 - 4 9 f 4 - 9 8 5 4 - 6 f 7 5 7 8 e c 2 1 c 0 < / d 1 p 1 : U U I D > < d 1 p 1 : _ e l e m e n t s > < d 2 : a n y T y p e   z : R e f = " i 1 2 8 0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0 " / > < d 1 p 1 : _ l a b e l s > < d 2 : K e y V a l u e O f s t r i n g a n y T y p e > < d 2 : K e y > L a b e l < / d 2 : K e y > < d 2 : V a l u e   z : I d = " i 1 2 8 1 0 "   i : t y p e = " d 1 p 1 : L a b e l " > < d 1 p 1 : P a r e n t   z : R e f = " i 1 2 8 0 6 " / > < d 1 p 1 : U U I D > 4 4 6 2 b 8 8 b - f 1 9 7 - 4 2 9 8 - a b a a - 8 8 8 e b 3 4 9 8 e a e 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1 1 "   i : t y p e = " d 1 p 1 : E l e m e n t " > < d 1 p 1 : N a m e > S T & a m p ; 3 2 ; N o n < / d 1 p 1 : N a m e > < d 1 p 1 : O b j e c t T y p e > E l e m e n t < / d 1 p 1 : O b j e c t T y p e > < d 1 p 1 : P a r e n t   z : R e f = " i 1 2 7 9 5 " / > < d 1 p 1 : U U I D > e e 2 a 8 f 9 a - 9 b 0 d - 4 8 e 1 - b 9 7 6 - c 9 0 2 8 2 e 2 1 b 9 d < / d 1 p 1 : U U I D > < d 1 p 1 : _ p r o p e r t i e s   z : I d = " i 1 2 8 1 2 "   i : t y p e = " d 1 p 1 : M D M P r o p e r t i e s " > < d 1 p 1 : P a r e n t   z : R e f = " i 1 2 8 1 1 " / > < d 1 p 1 : U U I D > 4 f 4 d 1 6 d 1 - 6 9 0 e - 4 1 f 9 - 8 b 6 8 - b f 6 d f c 0 5 1 2 a 9 < / d 1 p 1 : U U I D > < d 1 p 1 : _ e l e m e n t s > < d 2 : a n y T y p e   z : I d = " i 1 2 8 1 3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2 8 1 1 " / > < d 1 p 1 : U U I D > 3 a b e 4 c 8 8 - 0 5 f 8 - 4 0 6 8 - 9 2 f e - b b 6 e f 7 c 3 e 5 6 a < / d 1 p 1 : U U I D > < d 1 p 1 : C o n t a i n e r   z : R e f = " i 1 2 8 1 2 " / > < d 1 p 1 : V a l u e   i : t y p e = " d 1 : s t r i n g " > ' T 5 2 ' ! D : D 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1 4 " > < d 1 p 1 : U U I D > 3 5 9 c 5 c 1 2 - 0 6 1 8 - 4 a 8 4 - 8 7 c 6 - 2 2 3 3 a a 2 1 8 8 7 a < / d 1 p 1 : U U I D > < d 1 p 1 : _ e l e m e n t s > < d 2 : a n y T y p e   z : R e f = " i 1 2 8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0 " / > < d 1 p 1 : _ l a b e l s > < d 2 : K e y V a l u e O f s t r i n g a n y T y p e > < d 2 : K e y > L a b e l < / d 2 : K e y > < d 2 : V a l u e   z : I d = " i 1 2 8 1 5 "   i : t y p e = " d 1 p 1 : L a b e l " > < d 1 p 1 : P a r e n t   z : R e f = " i 1 2 8 1 1 " / > < d 1 p 1 : U U I D > a 8 b f 2 8 2 9 - 6 b b c - 4 c 4 f - a 3 0 8 - 8 5 4 5 3 f 8 9 6 4 2 b 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1 6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7 9 5 " / > < d 1 p 1 : U U I D > 0 7 d 9 b d 0 0 - a 7 d 6 - 4 c 3 7 - 8 8 2 4 - f e 9 e a 6 2 d 8 4 c 2 < / d 1 p 1 : U U I D > < d 1 p 1 : _ p r o p e r t i e s   z : I d = " i 1 2 8 1 7 "   i : t y p e = " d 1 p 1 : M D M P r o p e r t i e s " > < d 1 p 1 : P a r e n t   z : R e f = " i 1 2 8 1 6 " / > < d 1 p 1 : U U I D > d 1 6 6 e 4 2 f - c 1 0 2 - 4 8 f 4 - a 4 d 4 - 2 0 5 9 e c 9 3 b f a 6 < / d 1 p 1 : U U I D > < d 1 p 1 : _ e l e m e n t s > < d 2 : a n y T y p e   z : I d = " i 1 2 8 1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2 8 1 6 " / > < d 1 p 1 : U U I D > 5 5 b 3 0 e 4 b - a 0 4 3 - 4 0 a f - 9 6 b 9 - 5 5 2 7 7 9 e 0 0 9 f 7 < / d 1 p 1 : U U I D > < d 1 p 1 : C o n t a i n e r   z : R e f = " i 1 2 8 1 7 " / > < d 1 p 1 : V a l u e   i : t y p e = " d 1 : s t r i n g " > ' T 5 2 ' ! E : E 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1 9 " > < d 1 p 1 : U U I D > f 6 a f e 6 e 2 - a 0 d b - 4 5 7 9 - 9 9 7 a - 0 e 0 7 4 b 5 4 0 7 7 b < / d 1 p 1 : U U I D > < d 1 p 1 : _ e l e m e n t s > < d 2 : a n y T y p e   z : R e f = " i 1 2 8 1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0 " / > < d 1 p 1 : _ l a b e l s > < d 2 : K e y V a l u e O f s t r i n g a n y T y p e > < d 2 : K e y > L a b e l < / d 2 : K e y > < d 2 : V a l u e   z : I d = " i 1 2 8 2 0 "   i : t y p e = " d 1 p 1 : L a b e l " > < d 1 p 1 : P a r e n t   z : R e f = " i 1 2 8 1 6 " / > < d 1 p 1 : U U I D > 3 4 4 6 8 f b d - 9 0 4 c - 4 5 6 e - 8 4 8 6 - 0 1 c d f c a 9 f f f f 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2 1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7 9 5 " / > < d 1 p 1 : U U I D > 6 b 6 3 4 8 5 4 - 4 9 1 d - 4 d f 6 - 8 5 1 c - 9 8 a 1 f 1 5 9 0 b 8 8 < / d 1 p 1 : U U I D > < d 1 p 1 : _ p r o p e r t i e s   z : I d = " i 1 2 8 2 2 "   i : t y p e = " d 1 p 1 : M D M P r o p e r t i e s " > < d 1 p 1 : P a r e n t   z : R e f = " i 1 2 8 2 1 " / > < d 1 p 1 : U U I D > f 1 7 d c 2 f 1 - 1 2 5 c - 4 7 1 f - b a a a - d 4 3 4 7 4 e 9 1 f 3 a < / d 1 p 1 : U U I D > < d 1 p 1 : _ e l e m e n t s > < d 2 : a n y T y p e   z : I d = " i 1 2 8 2 3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2 8 2 1 " / > < d 1 p 1 : U U I D > 1 c 6 5 5 1 7 1 - d 5 9 c - 4 4 2 6 - a d 6 e - 8 f 9 0 3 9 c 3 0 3 6 1 < / d 1 p 1 : U U I D > < d 1 p 1 : C o n t a i n e r   z : R e f = " i 1 2 8 2 2 " / > < d 1 p 1 : V a l u e   i : t y p e = " d 1 : s t r i n g " > ' T 5 2 ' ! F : F 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2 4 " > < d 1 p 1 : U U I D > 1 4 9 1 4 4 f 0 - 0 5 6 8 - 4 7 e 5 - b f 3 6 - 0 b d 2 3 a 8 1 d 2 2 1 < / d 1 p 1 : U U I D > < d 1 p 1 : _ e l e m e n t s > < d 2 : a n y T y p e   z : R e f = " i 1 2 8 2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0 " / > < d 1 p 1 : _ l a b e l s > < d 2 : K e y V a l u e O f s t r i n g a n y T y p e > < d 2 : K e y > L a b e l < / d 2 : K e y > < d 2 : V a l u e   z : I d = " i 1 2 8 2 5 "   i : t y p e = " d 1 p 1 : L a b e l " > < d 1 p 1 : P a r e n t   z : R e f = " i 1 2 8 2 1 " / > < d 1 p 1 : U U I D > 2 4 5 6 a 2 e 2 - 8 d c c - 4 1 a e - a f 8 f - d 8 9 8 7 3 2 0 c 4 e 2 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2 6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7 9 5 " / > < d 1 p 1 : U U I D > 8 d f 2 2 5 2 c - 7 4 1 c - 4 c 6 1 - 8 0 e a - a 9 b 2 e 1 0 7 6 5 5 d < / d 1 p 1 : U U I D > < d 1 p 1 : _ p r o p e r t i e s   z : I d = " i 1 2 8 2 7 "   i : t y p e = " d 1 p 1 : M D M P r o p e r t i e s " > < d 1 p 1 : P a r e n t   z : R e f = " i 1 2 8 2 6 " / > < d 1 p 1 : U U I D > 5 0 d 1 1 2 8 6 - d 1 9 9 - 4 b b 2 - b 9 0 d - c a 5 8 3 a e e a c 5 3 < / d 1 p 1 : U U I D > < d 1 p 1 : _ e l e m e n t s > < d 2 : a n y T y p e   z : I d = " i 1 2 8 2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2 8 2 6 " / > < d 1 p 1 : U U I D > 7 6 d a e f 6 f - f f 8 4 - 4 2 3 f - 8 9 2 6 - d 7 a 5 7 2 d 1 6 a 1 b < / d 1 p 1 : U U I D > < d 1 p 1 : C o n t a i n e r   z : R e f = " i 1 2 8 2 7 " / > < d 1 p 1 : V a l u e   i : t y p e = " d 1 : s t r i n g " > ' T 5 2 ' ! G : G 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2 9 " > < d 1 p 1 : U U I D > 2 1 0 4 b c 3 d - b b c 2 - 4 c 7 2 - b a 1 c - 9 9 b 5 a b b 7 d 4 5 8 < / d 1 p 1 : U U I D > < d 1 p 1 : _ e l e m e n t s > < d 2 : a n y T y p e   z : R e f = " i 1 2 8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0 " / > < d 1 p 1 : _ l a b e l s > < d 2 : K e y V a l u e O f s t r i n g a n y T y p e > < d 2 : K e y > L a b e l < / d 2 : K e y > < d 2 : V a l u e   z : I d = " i 1 2 8 3 0 "   i : t y p e = " d 1 p 1 : L a b e l " > < d 1 p 1 : P a r e n t   z : R e f = " i 1 2 8 2 6 " / > < d 1 p 1 : U U I D > 1 c 9 0 4 c 3 5 - 2 e e 4 - 4 4 3 8 - 8 5 0 7 - 8 1 2 3 a 7 b 4 f e 4 c 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3 1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7 9 5 " / > < d 1 p 1 : U U I D > 1 a 1 8 4 b d 2 - b 1 9 a - 4 7 4 9 - b 0 9 a - 5 a 8 1 0 3 d f 9 8 f f < / d 1 p 1 : U U I D > < d 1 p 1 : _ p r o p e r t i e s   z : I d = " i 1 2 8 3 2 "   i : t y p e = " d 1 p 1 : M D M P r o p e r t i e s " > < d 1 p 1 : P a r e n t   z : R e f = " i 1 2 8 3 1 " / > < d 1 p 1 : U U I D > 8 0 f 2 0 0 3 c - d f 5 a - 4 9 b 0 - a 2 b 6 - 5 f e 6 1 1 0 0 8 4 7 3 < / d 1 p 1 : U U I D > < d 1 p 1 : _ e l e m e n t s > < d 2 : a n y T y p e   z : I d = " i 1 2 8 3 3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2 8 3 1 " / > < d 1 p 1 : U U I D > 8 9 f 9 5 c 6 6 - 9 e e 6 - 4 4 f 4 - b 6 4 8 - 1 6 e e 2 8 3 0 b 6 3 4 < / d 1 p 1 : U U I D > < d 1 p 1 : C o n t a i n e r   z : R e f = " i 1 2 8 3 2 " / > < d 1 p 1 : V a l u e   i : t y p e = " d 1 : s t r i n g " > ' T 5 2 ' ! H : H 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3 4 " > < d 1 p 1 : U U I D > 2 b 3 4 3 4 0 4 - 0 7 0 2 - 4 0 d 7 - 8 d 0 6 - f d 5 2 8 d 7 0 7 c a 8 < / d 1 p 1 : U U I D > < d 1 p 1 : _ e l e m e n t s > < d 2 : a n y T y p e   z : R e f = " i 1 2 8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0 " / > < d 1 p 1 : _ l a b e l s > < d 2 : K e y V a l u e O f s t r i n g a n y T y p e > < d 2 : K e y > L a b e l < / d 2 : K e y > < d 2 : V a l u e   z : I d = " i 1 2 8 3 5 "   i : t y p e = " d 1 p 1 : L a b e l " > < d 1 p 1 : P a r e n t   z : R e f = " i 1 2 8 3 1 " / > < d 1 p 1 : U U I D > b d 2 6 b 0 8 6 - 3 2 8 6 - 4 5 0 d - 9 1 e 8 - 6 4 8 6 9 f e 9 d f 1 2 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3 6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7 9 5 " / > < d 1 p 1 : U U I D > d d 1 1 a c f 7 - 7 f 7 d - 4 f 2 2 - 9 a 7 a - 4 f a 6 a a 7 c c e 4 e < / d 1 p 1 : U U I D > < d 1 p 1 : _ p r o p e r t i e s   z : I d = " i 1 2 8 3 7 "   i : t y p e = " d 1 p 1 : M D M P r o p e r t i e s " > < d 1 p 1 : P a r e n t   z : R e f = " i 1 2 8 3 6 " / > < d 1 p 1 : U U I D > 0 8 6 d 9 8 e 5 - 4 c 0 f - 4 8 b 8 - 8 c e 3 - 8 9 e 4 8 2 1 d 9 a 3 4 < / d 1 p 1 : U U I D > < d 1 p 1 : _ e l e m e n t s > < d 2 : a n y T y p e   z : I d = " i 1 2 8 3 8 "   i : t y p e = " d 1 p 1 : M D M P r o p e r t y " > < d 1 p 1 : N a m e > _ & a m p ; 3 9 ; & a m p ; 9 1 ; T r i s & a m p ; 3 2 ; & a m p ; 2 2 4 ; & a m p ; 3 2 ; j o u r & a m p ; 3 2 ; c o m p l e t & a m p ; 3 2 ; 2 & a m p ; 4 6 ; x l s & a m p ; 9 3 ; T 5 2 & a m p ; 3 9 ; < / d 1 p 1 : N a m e > < d 1 p 1 : P a r e n t   z : R e f = " i 1 2 8 3 6 " / > < d 1 p 1 : U U I D > 6 a d c b e 4 5 - b e d 5 - 4 5 a 1 - 8 5 1 b - a 4 5 7 6 1 b 5 a c 7 4 < / d 1 p 1 : U U I D > < d 1 p 1 : C o n t a i n e r   z : R e f = " i 1 2 8 3 7 " / > < d 1 p 1 : V a l u e   i : t y p e = " d 1 : s t r i n g " > ' T 5 2 ' ! I : I 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3 9 " > < d 1 p 1 : U U I D > d 5 2 f e 7 6 9 - f 2 3 a - 4 9 e 0 - b f 6 a - b f 9 7 e 5 c 4 2 2 5 f < / d 1 p 1 : U U I D > < d 1 p 1 : _ e l e m e n t s > < d 2 : a n y T y p e   z : R e f = " i 1 2 8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0 " / > < d 1 p 1 : _ l a b e l s > < d 2 : K e y V a l u e O f s t r i n g a n y T y p e > < d 2 : K e y > L a b e l < / d 2 : K e y > < d 2 : V a l u e   z : I d = " i 1 2 8 4 0 "   i : t y p e = " d 1 p 1 : L a b e l " > < d 1 p 1 : P a r e n t   z : R e f = " i 1 2 8 3 6 " / > < d 1 p 1 : U U I D > 5 6 d a 2 e 5 c - 2 3 5 8 - 4 6 b c - 9 8 b 6 - 1 8 d a f f e 8 4 0 3 7 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4 1 " > < d 1 p 1 : U U I D > e e c 3 5 8 5 5 - b b 8 1 - 4 2 8 3 - b d 1 e - a 6 0 f 5 0 f a 0 3 6 c < / d 1 p 1 : U U I D > < d 1 p 1 : _ e l e m e n t s > < d 2 : a n y T y p e   z : R e f = " i 1 2 8 0 1 " / > < d 2 : a n y T y p e   z : R e f = " i 1 2 8 0 6 " / > < d 2 : a n y T y p e   z : R e f = " i 1 2 8 1 1 " / > < d 2 : a n y T y p e   z : R e f = " i 1 2 8 1 6 " / > < d 2 : a n y T y p e   z : R e f = " i 1 2 8 2 1 " / > < d 2 : a n y T y p e   z : R e f = " i 1 2 8 2 6 " / > < d 2 : a n y T y p e   z : R e f = " i 1 2 8 3 1 " / > < d 2 : a n y T y p e   z : R e f = " i 1 2 8 3 6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d 2 : a n y T y p e   z : I d = " i 1 2 8 4 2 "   i : t y p e = " d 1 p 1 : V a r i a b l e " > < d 1 p 1 : N a m e > Q 1 9 _ I 8 & a m p ; 3 2 ; E t & a m p ; 3 2 ; p e n s e z & a m p ; 4 5 ; v o u s & a m p ; 3 2 ; q u e & a m p ; 3 2 ; c e l a & a m p ; 3 2 ; s o i t & a m p ; 3 2 ; g r & a m p ; 2 2 6 ; c e & a m p ; 3 2 ; a u & a m p ; 3 2 ; C I F & a m p ; 3 2 ; q u e & a m p ; 3 2 ; c e & a m p ; 4 0 ; s & a m p ; 4 1 ; & a m p ; 3 2 ; c h a n g e m e n t & a m p ; 4 0 ; s & a m p ; 4 1 ; & a m p ; 3 2 ; o n t & a m p ; 3 2 ; e u & a m p ; 3 2 ; l i e u & a m p ; 3 2 ; & a m p ; 6 3 ; & a m p ; 3 2 ; B a s e & a m p ; 3 2 ; O u i & a m p ; 3 2 ; c & a m p ; 3 9 ; e s t & a m p ; 3 2 ; m i e u x & a m p ; 3 2 ; e n & a m p ; 3 2 ; Q 1 8 & a m p ; 3 2 ; & a m p ; 4 5 ; & a m p ; 3 2 ; V o t r e & a m p ; 3 2 ; t e m p s & a m p ; 3 2 ; d e & a m p ; 3 2 ; t r a v a i l & a m p ; 3 2 ; & a m p ; 4 0 ; t e m p s & a m p ; 3 2 ; c o m p l e t & a m p ; 3 2 ; o u & a m p ; 3 2 ; t e m p s & a m p ; 3 2 ; p a r t i e l & a m p ; 4 1 ; < / d 1 p 1 : N a m e > < d 1 p 1 : O b j e c t T y p e > V a r i a b l e < / d 1 p 1 : O b j e c t T y p e > < d 1 p 1 : P a r e n t   z : R e f = " i 9 5 " / > < d 1 p 1 : U U I D > 6 7 2 7 0 6 6 f - 9 a 3 8 - 4 a 4 8 - 9 d 4 d - 3 5 8 8 3 d 4 3 4 9 c 7 < / d 1 p 1 : U U I D > < d 1 p 1 : _ p r o p e r t i e s   z : I d = " i 1 2 8 4 3 "   i : t y p e = " d 1 p 1 : M D M P r o p e r t i e s " > < d 1 p 1 : P a r e n t   z : R e f = " i 1 2 8 4 2 " / > < d 1 p 1 : U U I D > a 4 5 b 4 e a d - 5 c 1 d - 4 e 9 6 - a 6 2 6 - 2 2 f 6 b 4 c 6 a f 8 2 < / d 1 p 1 : U U I D > < d 1 p 1 : _ e l e m e n t s > < d 2 : a n y T y p e   z : I d = " i 1 2 8 4 4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2 8 4 2 " / > < d 1 p 1 : U U I D > c 4 0 4 1 b 5 d - d 8 1 a - 4 d d 0 - b 5 f 6 - 4 5 1 7 7 5 7 2 3 1 c 1 < / d 1 p 1 : U U I D > < d 1 p 1 : C o n t a i n e r   z : R e f = " i 1 2 8 4 3 " / > < d 1 p 1 : V a l u e   i : t y p e = " d 1 : s t r i n g " > ' T 5 3 ' ! 1 : 4 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4 5 " > < d 1 p 1 : U U I D > 8 b 2 c b 5 0 1 - a c 0 5 - 4 4 9 c - b 9 a 1 - f 6 0 a 4 a c c 2 4 c c < / d 1 p 1 : U U I D > < d 1 p 1 : _ e l e m e n t s > < d 2 : a n y T y p e   z : R e f = " i 1 2 8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8 4 6 "   i : t y p e = " d 1 p 1 : L a b e l " > < d 1 p 1 : P a r e n t   z : R e f = " i 1 2 8 4 2 " / > < d 1 p 1 : U U I D > 2 3 b 9 a a 5 6 - c 5 9 4 - 4 c 0 b - 9 d 0 a - c c 0 6 6 2 e 1 e d c 5 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 Q 1 9 _ I 8   E t   p e n s e z - v o u s   q u e   c e l a   s o i t   g r � c e   a u   C I F   q u e   c e ( s )   c h a n g e m e n t ( s )   o n t   e u   l i e u   ?   B a s e   O u i   c ' e s t   m i e u x   e n   Q 1 8   -   V o t r e   t e m p s   d e   t r a v a i l   ( t e m p s   c o m p l e t   o u   t e m p s   p a r t i e l ) 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1 2 8 4 7 "   i : t y p e = " d 1 p 1 : E l e m e n t s " > < d 1 p 1 : P a r e n t   z : R e f = " i 1 2 8 4 2 " / > < d 1 p 1 : U U I D > 0 3 a f e 0 8 d - 5 7 c f - 4 1 f f - b e 5 2 - 7 f 9 f 7 e c 6 4 a 9 1 < / d 1 p 1 : U U I D > < d 1 p 1 : _ e l e m e n t s > < d 2 : a n y T y p e   z : I d = " i 1 2 8 4 8 "   i : t y p e = " d 1 p 1 : E l e m e n t " > < d 1 p 1 : N a m e > B A S E < / d 1 p 1 : N a m e > < d 1 p 1 : O b j e c t T y p e > E l e m e n t < / d 1 p 1 : O b j e c t T y p e > < d 1 p 1 : P a r e n t   z : R e f = " i 1 2 8 4 2 " / > < d 1 p 1 : U U I D > 9 d 9 8 3 f d 2 - 6 4 6 5 - 4 e 0 3 - 8 c 6 e - 5 5 2 4 1 8 8 e 9 2 2 7 < / d 1 p 1 : U U I D > < d 1 p 1 : _ p r o p e r t i e s   z : I d = " i 1 2 8 4 9 "   i : t y p e = " d 1 p 1 : M D M P r o p e r t i e s " > < d 1 p 1 : P a r e n t   z : R e f = " i 1 2 8 4 8 " / > < d 1 p 1 : U U I D > 6 1 9 6 0 c c 5 - d 4 6 1 - 4 5 7 3 - a d d 3 - 9 7 9 7 9 f d a 9 3 a f < / d 1 p 1 : U U I D > < d 1 p 1 : _ e l e m e n t s > < d 2 : a n y T y p e   z : I d = " i 1 2 8 5 0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2 8 4 8 " / > < d 1 p 1 : U U I D > 3 5 b f 7 2 a c - 8 8 3 9 - 4 2 8 1 - 9 c 4 3 - 7 b 0 1 1 7 e b 1 f f e < / d 1 p 1 : U U I D > < d 1 p 1 : C o n t a i n e r   z : R e f = " i 1 2 8 4 9 " / > < d 1 p 1 : V a l u e   i : t y p e = " d 1 : s t r i n g " > ' T 5 3 ' ! B : B 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5 1 " > < d 1 p 1 : U U I D > d e 8 f 5 b a 0 - 6 b c 8 - 4 4 7 f - b 1 2 b - 6 1 6 3 b a 1 e c a c d < / d 1 p 1 : U U I D > < d 1 p 1 : _ e l e m e n t s > < d 2 : a n y T y p e   z : R e f = " i 1 2 8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4 7 " / > < d 1 p 1 : _ l a b e l s > < d 2 : K e y V a l u e O f s t r i n g a n y T y p e > < d 2 : K e y > L a b e l < / d 2 : K e y > < d 2 : V a l u e   z : I d = " i 1 2 8 5 2 "   i : t y p e = " d 1 p 1 : L a b e l " > < d 1 p 1 : P a r e n t   z : R e f = " i 1 2 8 4 8 " / > < d 1 p 1 : U U I D > b 6 0 e 1 5 e a - 9 b 7 9 - 4 5 f 4 - a c 8 1 - 3 c a 6 7 f 9 2 0 f 9 f 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5 3 "   i : t y p e = " d 1 p 1 : E l e m e n t " > < d 1 p 1 : N a m e > S T & a m p ; 3 2 ; O u i < / d 1 p 1 : N a m e > < d 1 p 1 : O b j e c t T y p e > E l e m e n t < / d 1 p 1 : O b j e c t T y p e > < d 1 p 1 : P a r e n t   z : R e f = " i 1 2 8 4 2 " / > < d 1 p 1 : U U I D > 4 7 5 8 9 a 7 1 - f 1 a e - 4 d b e - a 7 8 7 - c b f 5 a 5 a 6 8 1 7 a < / d 1 p 1 : U U I D > < d 1 p 1 : _ p r o p e r t i e s   z : I d = " i 1 2 8 5 4 "   i : t y p e = " d 1 p 1 : M D M P r o p e r t i e s " > < d 1 p 1 : P a r e n t   z : R e f = " i 1 2 8 5 3 " / > < d 1 p 1 : U U I D > 6 b e 2 e 4 b d - d c b e - 4 1 8 9 - 8 0 9 d - 5 f a a 9 0 5 b 6 2 3 7 < / d 1 p 1 : U U I D > < d 1 p 1 : _ e l e m e n t s > < d 2 : a n y T y p e   z : I d = " i 1 2 8 5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2 8 5 3 " / > < d 1 p 1 : U U I D > f b b c 7 9 d 7 - c 1 2 e - 4 7 8 9 - 8 2 c 4 - d f 1 c 1 4 e 1 c f 9 1 < / d 1 p 1 : U U I D > < d 1 p 1 : C o n t a i n e r   z : R e f = " i 1 2 8 5 4 " / > < d 1 p 1 : V a l u e   i : t y p e = " d 1 : s t r i n g " > ' T 5 3 ' ! C : C 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5 6 " > < d 1 p 1 : U U I D > 3 1 2 5 d 5 8 e - 1 8 1 b - 4 b e 3 - a 9 9 d - d 3 7 f a 4 b 1 9 6 b c < / d 1 p 1 : U U I D > < d 1 p 1 : _ e l e m e n t s > < d 2 : a n y T y p e   z : R e f = " i 1 2 8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4 7 " / > < d 1 p 1 : _ l a b e l s > < d 2 : K e y V a l u e O f s t r i n g a n y T y p e > < d 2 : K e y > L a b e l < / d 2 : K e y > < d 2 : V a l u e   z : I d = " i 1 2 8 5 7 "   i : t y p e = " d 1 p 1 : L a b e l " > < d 1 p 1 : P a r e n t   z : R e f = " i 1 2 8 5 3 " / > < d 1 p 1 : U U I D > e f a 2 5 1 f 4 - 6 5 6 4 - 4 b 1 a - 9 c d 0 - f 4 a 8 c 7 7 2 3 0 d b 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5 8 "   i : t y p e = " d 1 p 1 : E l e m e n t " > < d 1 p 1 : N a m e > S T & a m p ; 3 2 ; N o n < / d 1 p 1 : N a m e > < d 1 p 1 : O b j e c t T y p e > E l e m e n t < / d 1 p 1 : O b j e c t T y p e > < d 1 p 1 : P a r e n t   z : R e f = " i 1 2 8 4 2 " / > < d 1 p 1 : U U I D > c d 7 1 f 5 4 9 - 6 2 4 3 - 4 1 4 3 - 8 3 7 b - f 8 4 c 4 0 b 4 a c 4 c < / d 1 p 1 : U U I D > < d 1 p 1 : _ p r o p e r t i e s   z : I d = " i 1 2 8 5 9 "   i : t y p e = " d 1 p 1 : M D M P r o p e r t i e s " > < d 1 p 1 : P a r e n t   z : R e f = " i 1 2 8 5 8 " / > < d 1 p 1 : U U I D > 6 9 0 8 4 5 2 5 - 7 d e 7 - 4 b 3 2 - b 9 a 3 - c 9 9 e d a e 7 4 1 a 3 < / d 1 p 1 : U U I D > < d 1 p 1 : _ e l e m e n t s > < d 2 : a n y T y p e   z : I d = " i 1 2 8 6 0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2 8 5 8 " / > < d 1 p 1 : U U I D > 8 a e 5 b 1 8 f - 4 b 6 c - 4 5 6 2 - b a a 7 - c 1 1 6 0 b f 7 4 8 9 3 < / d 1 p 1 : U U I D > < d 1 p 1 : C o n t a i n e r   z : R e f = " i 1 2 8 5 9 " / > < d 1 p 1 : V a l u e   i : t y p e = " d 1 : s t r i n g " > ' T 5 3 ' ! D : D 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6 1 " > < d 1 p 1 : U U I D > 5 d 2 8 6 0 9 5 - a 6 d 5 - 4 4 d 2 - 9 3 2 8 - 4 a e 2 c 4 d 0 f 3 b d < / d 1 p 1 : U U I D > < d 1 p 1 : _ e l e m e n t s > < d 2 : a n y T y p e   z : R e f = " i 1 2 8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4 7 " / > < d 1 p 1 : _ l a b e l s > < d 2 : K e y V a l u e O f s t r i n g a n y T y p e > < d 2 : K e y > L a b e l < / d 2 : K e y > < d 2 : V a l u e   z : I d = " i 1 2 8 6 2 "   i : t y p e = " d 1 p 1 : L a b e l " > < d 1 p 1 : P a r e n t   z : R e f = " i 1 2 8 5 8 " / > < d 1 p 1 : U U I D > 4 9 7 9 b 8 9 f - 7 4 e b - 4 6 a a - a a 2 9 - f 5 f 1 9 1 d 1 1 1 5 3 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6 3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8 4 2 " / > < d 1 p 1 : U U I D > 7 2 2 6 4 1 d 1 - 5 1 6 7 - 4 f b 4 - a 8 5 5 - b 7 3 5 9 6 9 c 6 8 3 4 < / d 1 p 1 : U U I D > < d 1 p 1 : _ p r o p e r t i e s   z : I d = " i 1 2 8 6 4 "   i : t y p e = " d 1 p 1 : M D M P r o p e r t i e s " > < d 1 p 1 : P a r e n t   z : R e f = " i 1 2 8 6 3 " / > < d 1 p 1 : U U I D > 0 8 1 e d e 4 7 - b 0 c 4 - 4 c a 9 - b 9 0 7 - e 0 a 6 5 6 8 a e 7 e 4 < / d 1 p 1 : U U I D > < d 1 p 1 : _ e l e m e n t s > < d 2 : a n y T y p e   z : I d = " i 1 2 8 6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2 8 6 3 " / > < d 1 p 1 : U U I D > d a 4 a 4 8 5 b - 9 7 0 c - 4 9 c 6 - b 1 d 4 - e b 8 6 2 d 8 7 6 4 f b < / d 1 p 1 : U U I D > < d 1 p 1 : C o n t a i n e r   z : R e f = " i 1 2 8 6 4 " / > < d 1 p 1 : V a l u e   i : t y p e = " d 1 : s t r i n g " > ' T 5 3 ' ! E : E 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6 6 " > < d 1 p 1 : U U I D > e b b 5 4 5 6 8 - 5 1 1 2 - 4 7 1 a - 8 a 3 1 - 6 7 e c a f 1 d 8 3 1 2 < / d 1 p 1 : U U I D > < d 1 p 1 : _ e l e m e n t s > < d 2 : a n y T y p e   z : R e f = " i 1 2 8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4 7 " / > < d 1 p 1 : _ l a b e l s > < d 2 : K e y V a l u e O f s t r i n g a n y T y p e > < d 2 : K e y > L a b e l < / d 2 : K e y > < d 2 : V a l u e   z : I d = " i 1 2 8 6 7 "   i : t y p e = " d 1 p 1 : L a b e l " > < d 1 p 1 : P a r e n t   z : R e f = " i 1 2 8 6 3 " / > < d 1 p 1 : U U I D > 5 7 5 7 3 c d e - 6 9 8 9 - 4 1 2 4 - b 9 f c - 0 3 d f 6 a 1 b 8 b 5 b 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6 8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8 4 2 " / > < d 1 p 1 : U U I D > 5 d a f f b 4 0 - 9 a 5 a - 4 5 f 8 - 8 d 0 6 - 0 2 9 6 f 6 4 4 4 8 e f < / d 1 p 1 : U U I D > < d 1 p 1 : _ p r o p e r t i e s   z : I d = " i 1 2 8 6 9 "   i : t y p e = " d 1 p 1 : M D M P r o p e r t i e s " > < d 1 p 1 : P a r e n t   z : R e f = " i 1 2 8 6 8 " / > < d 1 p 1 : U U I D > e 1 0 3 c 3 9 0 - c 5 4 2 - 4 f 6 1 - 9 3 b d - 5 5 f e f 0 5 b e f 9 a < / d 1 p 1 : U U I D > < d 1 p 1 : _ e l e m e n t s > < d 2 : a n y T y p e   z : I d = " i 1 2 8 7 0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2 8 6 8 " / > < d 1 p 1 : U U I D > 5 9 b f 2 7 3 5 - 8 1 5 7 - 4 9 e d - b b 7 9 - 3 9 6 e 2 c b c 1 1 3 d < / d 1 p 1 : U U I D > < d 1 p 1 : C o n t a i n e r   z : R e f = " i 1 2 8 6 9 " / > < d 1 p 1 : V a l u e   i : t y p e = " d 1 : s t r i n g " > ' T 5 3 ' ! F : F 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7 1 " > < d 1 p 1 : U U I D > 4 6 4 f 6 8 6 b - 2 d d 0 - 4 e 6 a - b 1 a 6 - b 7 b 9 1 9 2 a 8 d 2 9 < / d 1 p 1 : U U I D > < d 1 p 1 : _ e l e m e n t s > < d 2 : a n y T y p e   z : R e f = " i 1 2 8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4 7 " / > < d 1 p 1 : _ l a b e l s > < d 2 : K e y V a l u e O f s t r i n g a n y T y p e > < d 2 : K e y > L a b e l < / d 2 : K e y > < d 2 : V a l u e   z : I d = " i 1 2 8 7 2 "   i : t y p e = " d 1 p 1 : L a b e l " > < d 1 p 1 : P a r e n t   z : R e f = " i 1 2 8 6 8 " / > < d 1 p 1 : U U I D > f f d 6 9 0 6 4 - 9 4 7 f - 4 a 5 e - a 8 4 c - 3 2 8 7 e e 0 f 4 e e 4 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7 3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8 4 2 " / > < d 1 p 1 : U U I D > 6 3 e 3 7 4 8 a - b 9 f f - 4 d 6 0 - b 4 4 2 - 0 2 b e 2 3 7 9 6 f d 2 < / d 1 p 1 : U U I D > < d 1 p 1 : _ p r o p e r t i e s   z : I d = " i 1 2 8 7 4 "   i : t y p e = " d 1 p 1 : M D M P r o p e r t i e s " > < d 1 p 1 : P a r e n t   z : R e f = " i 1 2 8 7 3 " / > < d 1 p 1 : U U I D > 0 3 4 d a 9 0 f - f 3 9 e - 4 6 a d - a 5 e f - a 0 a c 6 2 7 0 2 e 7 b < / d 1 p 1 : U U I D > < d 1 p 1 : _ e l e m e n t s > < d 2 : a n y T y p e   z : I d = " i 1 2 8 7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2 8 7 3 " / > < d 1 p 1 : U U I D > 4 e 1 b 3 5 6 f - a 9 c 1 - 4 d 5 4 - b 6 a 7 - 4 5 3 6 4 8 4 3 7 2 a c < / d 1 p 1 : U U I D > < d 1 p 1 : C o n t a i n e r   z : R e f = " i 1 2 8 7 4 " / > < d 1 p 1 : V a l u e   i : t y p e = " d 1 : s t r i n g " > ' T 5 3 ' ! G : G 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7 6 " > < d 1 p 1 : U U I D > 9 a 2 6 0 3 e 1 - b 8 8 3 - 4 4 3 6 - 8 2 c 3 - 3 5 f d 5 d 9 8 6 4 0 e < / d 1 p 1 : U U I D > < d 1 p 1 : _ e l e m e n t s > < d 2 : a n y T y p e   z : R e f = " i 1 2 8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4 7 " / > < d 1 p 1 : _ l a b e l s > < d 2 : K e y V a l u e O f s t r i n g a n y T y p e > < d 2 : K e y > L a b e l < / d 2 : K e y > < d 2 : V a l u e   z : I d = " i 1 2 8 7 7 "   i : t y p e = " d 1 p 1 : L a b e l " > < d 1 p 1 : P a r e n t   z : R e f = " i 1 2 8 7 3 " / > < d 1 p 1 : U U I D > f 9 7 8 2 f b 3 - 2 7 e 7 - 4 b c 2 - a f e f - a b 4 e 6 9 a 8 6 9 0 3 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7 8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8 4 2 " / > < d 1 p 1 : U U I D > 0 4 7 8 c 0 f a - 7 4 5 f - 4 8 c 2 - a d 6 d - c b 2 b 9 b 6 6 8 6 e f < / d 1 p 1 : U U I D > < d 1 p 1 : _ p r o p e r t i e s   z : I d = " i 1 2 8 7 9 "   i : t y p e = " d 1 p 1 : M D M P r o p e r t i e s " > < d 1 p 1 : P a r e n t   z : R e f = " i 1 2 8 7 8 " / > < d 1 p 1 : U U I D > 3 c 0 d a 0 8 c - a 7 5 1 - 4 9 b 3 - 8 1 5 8 - 1 c 9 8 8 9 d 6 e a 2 b < / d 1 p 1 : U U I D > < d 1 p 1 : _ e l e m e n t s > < d 2 : a n y T y p e   z : I d = " i 1 2 8 8 0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2 8 7 8 " / > < d 1 p 1 : U U I D > 0 9 9 3 2 c 4 2 - 6 0 0 8 - 4 4 e 3 - b 6 6 4 - a b 7 0 e d f 0 7 1 d e < / d 1 p 1 : U U I D > < d 1 p 1 : C o n t a i n e r   z : R e f = " i 1 2 8 7 9 " / > < d 1 p 1 : V a l u e   i : t y p e = " d 1 : s t r i n g " > ' T 5 3 ' ! H : H 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8 1 " > < d 1 p 1 : U U I D > 4 1 6 6 e 7 3 f - 0 e f 4 - 4 d e 3 - 9 6 7 f - 1 a 9 8 3 f 2 1 4 1 f a < / d 1 p 1 : U U I D > < d 1 p 1 : _ e l e m e n t s > < d 2 : a n y T y p e   z : R e f = " i 1 2 8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4 7 " / > < d 1 p 1 : _ l a b e l s > < d 2 : K e y V a l u e O f s t r i n g a n y T y p e > < d 2 : K e y > L a b e l < / d 2 : K e y > < d 2 : V a l u e   z : I d = " i 1 2 8 8 2 "   i : t y p e = " d 1 p 1 : L a b e l " > < d 1 p 1 : P a r e n t   z : R e f = " i 1 2 8 7 8 " / > < d 1 p 1 : U U I D > 0 1 d c f a d b - e b 8 e - 4 6 9 0 - a c 0 6 - e 8 d 1 7 4 5 9 2 3 6 1 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2 8 8 3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8 4 2 " / > < d 1 p 1 : U U I D > a d a 9 d 5 f 9 - c 6 6 6 - 4 3 f 1 - 9 0 a f - 4 9 6 a c c a 4 e b 1 e < / d 1 p 1 : U U I D > < d 1 p 1 : _ p r o p e r t i e s   z : I d = " i 1 2 8 8 4 "   i : t y p e = " d 1 p 1 : M D M P r o p e r t i e s " > < d 1 p 1 : P a r e n t   z : R e f = " i 1 2 8 8 3 " / > < d 1 p 1 : U U I D > 8 5 6 0 b 4 1 a - 8 2 2 7 - 4 5 c e - b 5 e 6 - 9 c 2 1 1 b 7 2 7 f d 5 < / d 1 p 1 : U U I D > < d 1 p 1 : _ e l e m e n t s > < d 2 : a n y T y p e   z : I d = " i 1 2 8 8 5 "   i : t y p e = " d 1 p 1 : M D M P r o p e r t y " > < d 1 p 1 : N a m e > _ & a m p ; 3 9 ; & a m p ; 9 1 ; T r i s & a m p ; 3 2 ; & a m p ; 2 2 4 ; & a m p ; 3 2 ; j o u r & a m p ; 3 2 ; c o m p l e t & a m p ; 3 2 ; 2 & a m p ; 4 6 ; x l s & a m p ; 9 3 ; T 5 3 & a m p ; 3 9 ; < / d 1 p 1 : N a m e > < d 1 p 1 : P a r e n t   z : R e f = " i 1 2 8 8 3 " / > < d 1 p 1 : U U I D > 8 4 5 d d b b a - 5 1 9 6 - 4 8 1 4 - a 1 1 2 - 1 5 d 4 4 1 b 9 e 9 7 7 < / d 1 p 1 : U U I D > < d 1 p 1 : C o n t a i n e r   z : R e f = " i 1 2 8 8 4 " / > < d 1 p 1 : V a l u e   i : t y p e = " d 1 : s t r i n g " > ' T 5 3 ' ! I : I 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8 6 " > < d 1 p 1 : U U I D > 3 f b d b 8 6 c - 4 d 6 b - 4 a 4 e - 9 6 e c - e 4 b 8 9 7 a d 0 7 7 a < / d 1 p 1 : U U I D > < d 1 p 1 : _ e l e m e n t s > < d 2 : a n y T y p e   z : R e f = " i 1 2 8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4 7 " / > < d 1 p 1 : _ l a b e l s > < d 2 : K e y V a l u e O f s t r i n g a n y T y p e > < d 2 : K e y > L a b e l < / d 2 : K e y > < d 2 : V a l u e   z : I d = " i 1 2 8 8 7 "   i : t y p e = " d 1 p 1 : L a b e l " > < d 1 p 1 : P a r e n t   z : R e f = " i 1 2 8 8 3 " / > < d 1 p 1 : U U I D > 5 e 8 1 3 e 6 0 - 7 0 5 0 - 4 2 2 9 - 8 3 a c - c a a 6 3 2 d 9 e 4 2 0 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8 8 " > < d 1 p 1 : U U I D > 3 0 9 6 c d 1 7 - 7 3 c 1 - 4 0 8 c - 8 1 9 f - 2 f 7 2 5 f 2 d 6 f 4 1 < / d 1 p 1 : U U I D > < d 1 p 1 : _ e l e m e n t s > < d 2 : a n y T y p e   z : R e f = " i 1 2 8 4 8 " / > < d 2 : a n y T y p e   z : R e f = " i 1 2 8 5 3 " / > < d 2 : a n y T y p e   z : R e f = " i 1 2 8 5 8 " / > < d 2 : a n y T y p e   z : R e f = " i 1 2 8 6 3 " / > < d 2 : a n y T y p e   z : R e f = " i 1 2 8 6 8 " / > < d 2 : a n y T y p e   z : R e f = " i 1 2 8 7 3 " / > < d 2 : a n y T y p e   z : R e f = " i 1 2 8 7 8 " / > < d 2 : a n y T y p e   z : R e f = " i 1 2 8 8 3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d 2 : a n y T y p e   z : I d = " i 1 2 8 8 9 "   i : t y p e = " d 1 p 1 : V a r i a b l e " > < d 1 p 1 : N a m e > Q 2 0 _ I 1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P r o g r e s s e r & a m p ; 3 2 ; d a n s & a m p ; 3 2 ; v o t r e & a m p ; 3 2 ; m & a m p ; 2 3 3 ; t i e r & a m p ; 3 2 ; d & a m p ; 3 9 ; o r i g i n e < / d 1 p 1 : N a m e > < d 1 p 1 : O b j e c t T y p e > V a r i a b l e < / d 1 p 1 : O b j e c t T y p e > < d 1 p 1 : P a r e n t   z : R e f = " i 9 5 " / > < d 1 p 1 : U U I D > d 9 7 a a 3 4 c - c 6 b 8 - 4 e 0 0 - 9 4 b b - d 7 9 8 3 d e 0 a 0 8 4 < / d 1 p 1 : U U I D > < d 1 p 1 : _ p r o p e r t i e s   z : I d = " i 1 2 8 9 0 "   i : t y p e = " d 1 p 1 : M D M P r o p e r t i e s " > < d 1 p 1 : P a r e n t   z : R e f = " i 1 2 8 8 9 " / > < d 1 p 1 : U U I D > 6 9 4 2 8 7 0 9 - 4 7 e 5 - 4 9 a 9 - b c b a - 9 7 d 5 e 6 d 7 e 0 8 d < / d 1 p 1 : U U I D > < d 1 p 1 : _ e l e m e n t s > < d 2 : a n y T y p e   z : I d = " i 1 2 8 9 1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2 8 8 9 " / > < d 1 p 1 : U U I D > a e 6 6 e 7 f a - 3 2 6 1 - 4 9 4 8 - 8 f 0 6 - 1 3 1 8 9 8 f 5 c 2 2 e < / d 1 p 1 : U U I D > < d 1 p 1 : C o n t a i n e r   z : R e f = " i 1 2 8 9 0 " / > < d 1 p 1 : V a l u e   i : t y p e = " d 1 : s t r i n g " > ' T 5 4 ' ! 1 : 3 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9 2 " > < d 1 p 1 : U U I D > 5 5 a 8 7 3 6 e - d a d f - 4 a f 8 - 8 c c 1 - 9 0 b a f c 7 5 8 c 6 6 < / d 1 p 1 : U U I D > < d 1 p 1 : _ e l e m e n t s > < d 2 : a n y T y p e   z : R e f = " i 1 2 8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8 9 3 "   i : t y p e = " d 1 p 1 : L a b e l " > < d 1 p 1 : P a r e n t   z : R e f = " i 1 2 8 8 9 " / > < d 1 p 1 : U U I D > 3 a 2 0 1 c 7 c - 2 6 5 d - 4 6 7 7 - 9 0 0 a - c 3 6 a 0 6 7 0 d f 9 3 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 Q 2 0 _ I 1   L e   C I F   v o u s   a - t - i l   p e r m i s   d ' a t t e i n d r e   l e s   o b j e c t i f s   s u i v a n t s   ?   -   P r o g r e s s e r   d a n s   v o t r e   m � t i e r   d ' o r i g i n e 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8 9 4 "   i : t y p e = " d 1 p 1 : E l e m e n t s " > < d 1 p 1 : P a r e n t   z : R e f = " i 1 2 8 8 9 " / > < d 1 p 1 : U U I D > 0 e c 3 6 7 b 3 - b a b 9 - 4 f 6 9 - a b 4 b - c e 1 f 8 f f 8 b 7 4 9 < / d 1 p 1 : U U I D > < d 1 p 1 : _ e l e m e n t s > < d 2 : a n y T y p e   z : I d = " i 1 2 8 9 5 "   i : t y p e = " d 1 p 1 : E l e m e n t " > < d 1 p 1 : N a m e > B A S E < / d 1 p 1 : N a m e > < d 1 p 1 : O b j e c t T y p e > E l e m e n t < / d 1 p 1 : O b j e c t T y p e > < d 1 p 1 : P a r e n t   z : R e f = " i 1 2 8 8 9 " / > < d 1 p 1 : U U I D > b 4 c 6 e 7 e f - c 5 a a - 4 3 5 d - b e d 6 - 0 e d c a 5 2 a 9 3 8 f < / d 1 p 1 : U U I D > < d 1 p 1 : _ p r o p e r t i e s   z : I d = " i 1 2 8 9 6 "   i : t y p e = " d 1 p 1 : M D M P r o p e r t i e s " > < d 1 p 1 : P a r e n t   z : R e f = " i 1 2 8 9 5 " / > < d 1 p 1 : U U I D > d 4 2 4 4 f 4 9 - f 5 b 2 - 4 e d 3 - a e a b - e 6 9 e f d 2 3 9 b f 1 < / d 1 p 1 : U U I D > < d 1 p 1 : _ e l e m e n t s > < d 2 : a n y T y p e   z : I d = " i 1 2 8 9 7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2 8 9 5 " / > < d 1 p 1 : U U I D > 2 0 d 5 8 0 8 9 - f b b 0 - 4 8 a b - 8 2 8 d - c d c 0 4 8 9 2 c 9 8 9 < / d 1 p 1 : U U I D > < d 1 p 1 : C o n t a i n e r   z : R e f = " i 1 2 8 9 6 " / > < d 1 p 1 : V a l u e   i : t y p e = " d 1 : s t r i n g " > ' T 5 4 ' ! B : B 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8 9 8 " > < d 1 p 1 : U U I D > c b 7 6 a 0 b f - 3 c 4 3 - 4 1 5 e - 9 8 d 6 - 4 3 1 e 2 b e 9 f c 6 3 < / d 1 p 1 : U U I D > < d 1 p 1 : _ e l e m e n t s > < d 2 : a n y T y p e   z : R e f = " i 1 2 8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9 4 " / > < d 1 p 1 : _ l a b e l s > < d 2 : K e y V a l u e O f s t r i n g a n y T y p e > < d 2 : K e y > L a b e l < / d 2 : K e y > < d 2 : V a l u e   z : I d = " i 1 2 8 9 9 "   i : t y p e = " d 1 p 1 : L a b e l " > < d 1 p 1 : P a r e n t   z : R e f = " i 1 2 8 9 5 " / > < d 1 p 1 : U U I D > e a d 1 6 4 e a - 3 7 1 8 - 4 e 6 f - 9 3 8 9 - 2 0 1 c d 8 a d 4 a 8 f 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9 0 0 "   i : t y p e = " d 1 p 1 : E l e m e n t " > < d 1 p 1 : N a m e > S T & a m p ; 3 2 ; O u i < / d 1 p 1 : N a m e > < d 1 p 1 : O b j e c t T y p e > E l e m e n t < / d 1 p 1 : O b j e c t T y p e > < d 1 p 1 : P a r e n t   z : R e f = " i 1 2 8 8 9 " / > < d 1 p 1 : U U I D > 0 e d 5 3 0 6 2 - 2 7 d 2 - 4 d 5 1 - b b 0 8 - 0 6 f e a 1 6 4 2 6 5 4 < / d 1 p 1 : U U I D > < d 1 p 1 : _ p r o p e r t i e s   z : I d = " i 1 2 9 0 1 "   i : t y p e = " d 1 p 1 : M D M P r o p e r t i e s " > < d 1 p 1 : P a r e n t   z : R e f = " i 1 2 9 0 0 " / > < d 1 p 1 : U U I D > 1 5 f 3 7 e 5 f - e 3 5 9 - 4 c b 0 - 9 9 e 4 - 0 a d d 4 1 a 0 d 9 1 9 < / d 1 p 1 : U U I D > < d 1 p 1 : _ e l e m e n t s > < d 2 : a n y T y p e   z : I d = " i 1 2 9 0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2 9 0 0 " / > < d 1 p 1 : U U I D > e 1 e c b 7 5 d - 9 9 1 6 - 4 a 8 1 - a e 5 5 - f a 8 d 8 5 5 3 e 2 7 f < / d 1 p 1 : U U I D > < d 1 p 1 : C o n t a i n e r   z : R e f = " i 1 2 9 0 1 " / > < d 1 p 1 : V a l u e   i : t y p e = " d 1 : s t r i n g " > ' T 5 4 ' ! C : C 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0 3 " > < d 1 p 1 : U U I D > b d 8 8 7 4 2 e - c 8 d 4 - 4 6 b e - 8 8 1 4 - 3 f b 8 8 d 1 9 b 5 0 f < / d 1 p 1 : U U I D > < d 1 p 1 : _ e l e m e n t s > < d 2 : a n y T y p e   z : R e f = " i 1 2 9 0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9 4 " / > < d 1 p 1 : _ l a b e l s > < d 2 : K e y V a l u e O f s t r i n g a n y T y p e > < d 2 : K e y > L a b e l < / d 2 : K e y > < d 2 : V a l u e   z : I d = " i 1 2 9 0 4 "   i : t y p e = " d 1 p 1 : L a b e l " > < d 1 p 1 : P a r e n t   z : R e f = " i 1 2 9 0 0 " / > < d 1 p 1 : U U I D > 2 2 4 1 d 2 3 b - e b d 0 - 4 9 4 f - a d a 2 - b 4 a b 9 0 4 2 f 2 c 8 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0 5 "   i : t y p e = " d 1 p 1 : E l e m e n t " > < d 1 p 1 : N a m e > S T & a m p ; 3 2 ; N o n < / d 1 p 1 : N a m e > < d 1 p 1 : O b j e c t T y p e > E l e m e n t < / d 1 p 1 : O b j e c t T y p e > < d 1 p 1 : P a r e n t   z : R e f = " i 1 2 8 8 9 " / > < d 1 p 1 : U U I D > c 8 2 6 1 6 d c - f c 6 d - 4 9 5 a - 8 8 e 0 - 3 2 7 5 2 3 7 8 6 0 f 7 < / d 1 p 1 : U U I D > < d 1 p 1 : _ p r o p e r t i e s   z : I d = " i 1 2 9 0 6 "   i : t y p e = " d 1 p 1 : M D M P r o p e r t i e s " > < d 1 p 1 : P a r e n t   z : R e f = " i 1 2 9 0 5 " / > < d 1 p 1 : U U I D > 9 4 0 3 d f 6 8 - 2 e c 6 - 4 e 4 2 - a b 2 c - 0 0 0 7 d 4 e 7 f a 1 f < / d 1 p 1 : U U I D > < d 1 p 1 : _ e l e m e n t s > < d 2 : a n y T y p e   z : I d = " i 1 2 9 0 7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2 9 0 5 " / > < d 1 p 1 : U U I D > c 3 c 3 8 8 8 5 - 6 8 8 e - 4 f d 8 - 9 b d b - 4 5 d 2 5 e 1 7 b 8 d e < / d 1 p 1 : U U I D > < d 1 p 1 : C o n t a i n e r   z : R e f = " i 1 2 9 0 6 " / > < d 1 p 1 : V a l u e   i : t y p e = " d 1 : s t r i n g " > ' T 5 4 ' ! D : D 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0 8 " > < d 1 p 1 : U U I D > 9 0 f d 0 0 3 b - 5 2 b 1 - 4 a 7 7 - b 1 7 f - 4 0 6 b 0 7 e a 3 c 7 8 < / d 1 p 1 : U U I D > < d 1 p 1 : _ e l e m e n t s > < d 2 : a n y T y p e   z : R e f = " i 1 2 9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9 4 " / > < d 1 p 1 : _ l a b e l s > < d 2 : K e y V a l u e O f s t r i n g a n y T y p e > < d 2 : K e y > L a b e l < / d 2 : K e y > < d 2 : V a l u e   z : I d = " i 1 2 9 0 9 "   i : t y p e = " d 1 p 1 : L a b e l " > < d 1 p 1 : P a r e n t   z : R e f = " i 1 2 9 0 5 " / > < d 1 p 1 : U U I D > 2 7 7 d b 5 7 b - 3 7 f 0 - 4 9 8 7 - b e 3 0 - 0 8 5 3 2 c d 9 9 a 5 a 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1 0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8 8 9 " / > < d 1 p 1 : U U I D > 7 f 5 4 b 0 c 6 - 2 9 c d - 4 8 2 6 - a 1 e 1 - 3 d c 1 e 5 3 e 2 4 5 7 < / d 1 p 1 : U U I D > < d 1 p 1 : _ p r o p e r t i e s   z : I d = " i 1 2 9 1 1 "   i : t y p e = " d 1 p 1 : M D M P r o p e r t i e s " > < d 1 p 1 : P a r e n t   z : R e f = " i 1 2 9 1 0 " / > < d 1 p 1 : U U I D > e 1 6 3 9 2 3 c - 3 d e 2 - 4 e 7 a - 8 4 f 7 - d a e 2 9 5 1 c f d 0 2 < / d 1 p 1 : U U I D > < d 1 p 1 : _ e l e m e n t s > < d 2 : a n y T y p e   z : I d = " i 1 2 9 1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2 9 1 0 " / > < d 1 p 1 : U U I D > 7 f c 9 0 4 f a - 3 1 6 8 - 4 b c 1 - a a f 7 - 3 f d 0 1 6 3 e b 6 2 4 < / d 1 p 1 : U U I D > < d 1 p 1 : C o n t a i n e r   z : R e f = " i 1 2 9 1 1 " / > < d 1 p 1 : V a l u e   i : t y p e = " d 1 : s t r i n g " > ' T 5 4 ' ! E : E 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1 3 " > < d 1 p 1 : U U I D > 3 1 f 1 e d 1 f - b 3 e e - 4 8 0 b - a a 9 d - 8 3 a 2 1 a 5 0 e 8 2 f < / d 1 p 1 : U U I D > < d 1 p 1 : _ e l e m e n t s > < d 2 : a n y T y p e   z : R e f = " i 1 2 9 1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9 4 " / > < d 1 p 1 : _ l a b e l s > < d 2 : K e y V a l u e O f s t r i n g a n y T y p e > < d 2 : K e y > L a b e l < / d 2 : K e y > < d 2 : V a l u e   z : I d = " i 1 2 9 1 4 "   i : t y p e = " d 1 p 1 : L a b e l " > < d 1 p 1 : P a r e n t   z : R e f = " i 1 2 9 1 0 " / > < d 1 p 1 : U U I D > 6 b d 2 7 1 c 8 - 6 e 9 5 - 4 0 8 6 - a 2 7 1 - 3 1 2 1 e a c f 3 c 7 3 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1 5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8 8 9 " / > < d 1 p 1 : U U I D > 2 9 1 b 8 8 6 9 - 9 7 b 7 - 4 a c 8 - a 4 2 9 - 8 f 2 6 7 c 6 f a e 5 5 < / d 1 p 1 : U U I D > < d 1 p 1 : _ p r o p e r t i e s   z : I d = " i 1 2 9 1 6 "   i : t y p e = " d 1 p 1 : M D M P r o p e r t i e s " > < d 1 p 1 : P a r e n t   z : R e f = " i 1 2 9 1 5 " / > < d 1 p 1 : U U I D > e d e b 4 2 3 b - 6 1 0 8 - 4 5 b 2 - 9 8 e 7 - 8 b e e 0 f d 6 5 9 1 9 < / d 1 p 1 : U U I D > < d 1 p 1 : _ e l e m e n t s > < d 2 : a n y T y p e   z : I d = " i 1 2 9 1 7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2 9 1 5 " / > < d 1 p 1 : U U I D > 8 b d b 4 5 e 1 - 7 8 5 3 - 4 6 5 9 - b 6 0 1 - 3 6 c 6 4 1 f 3 7 5 d 0 < / d 1 p 1 : U U I D > < d 1 p 1 : C o n t a i n e r   z : R e f = " i 1 2 9 1 6 " / > < d 1 p 1 : V a l u e   i : t y p e = " d 1 : s t r i n g " > ' T 5 4 ' ! F : F 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1 8 " > < d 1 p 1 : U U I D > d a 6 0 9 6 d 2 - 9 6 4 5 - 4 4 3 0 - a e e 4 - 7 0 9 8 6 8 b 5 f 5 2 6 < / d 1 p 1 : U U I D > < d 1 p 1 : _ e l e m e n t s > < d 2 : a n y T y p e   z : R e f = " i 1 2 9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9 4 " / > < d 1 p 1 : _ l a b e l s > < d 2 : K e y V a l u e O f s t r i n g a n y T y p e > < d 2 : K e y > L a b e l < / d 2 : K e y > < d 2 : V a l u e   z : I d = " i 1 2 9 1 9 "   i : t y p e = " d 1 p 1 : L a b e l " > < d 1 p 1 : P a r e n t   z : R e f = " i 1 2 9 1 5 " / > < d 1 p 1 : U U I D > 0 3 f e 5 4 e 3 - c 0 0 3 - 4 9 9 6 - 9 e b 7 - c 9 e d 3 3 e 4 9 d 5 e 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2 0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8 8 9 " / > < d 1 p 1 : U U I D > 5 3 d 7 f c c 9 - b 7 b a - 4 b e 8 - 8 a 8 2 - 9 6 b 1 3 b 0 7 d 1 0 6 < / d 1 p 1 : U U I D > < d 1 p 1 : _ p r o p e r t i e s   z : I d = " i 1 2 9 2 1 "   i : t y p e = " d 1 p 1 : M D M P r o p e r t i e s " > < d 1 p 1 : P a r e n t   z : R e f = " i 1 2 9 2 0 " / > < d 1 p 1 : U U I D > 3 3 9 9 a 2 b 8 - 2 c e b - 4 4 5 7 - a c 2 4 - b 1 f 8 f b 5 c 8 f 6 8 < / d 1 p 1 : U U I D > < d 1 p 1 : _ e l e m e n t s > < d 2 : a n y T y p e   z : I d = " i 1 2 9 2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2 9 2 0 " / > < d 1 p 1 : U U I D > 8 8 5 a 4 c d c - 3 d d e - 4 c 1 6 - 9 3 f c - 7 e 3 0 b d d 0 7 f 3 8 < / d 1 p 1 : U U I D > < d 1 p 1 : C o n t a i n e r   z : R e f = " i 1 2 9 2 1 " / > < d 1 p 1 : V a l u e   i : t y p e = " d 1 : s t r i n g " > ' T 5 4 ' ! G : G 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2 3 " > < d 1 p 1 : U U I D > d a e 9 a 6 a 4 - 5 b 1 b - 4 2 5 2 - b a 6 3 - c c c 9 8 4 e 5 8 a 4 8 < / d 1 p 1 : U U I D > < d 1 p 1 : _ e l e m e n t s > < d 2 : a n y T y p e   z : R e f = " i 1 2 9 2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9 4 " / > < d 1 p 1 : _ l a b e l s > < d 2 : K e y V a l u e O f s t r i n g a n y T y p e > < d 2 : K e y > L a b e l < / d 2 : K e y > < d 2 : V a l u e   z : I d = " i 1 2 9 2 4 "   i : t y p e = " d 1 p 1 : L a b e l " > < d 1 p 1 : P a r e n t   z : R e f = " i 1 2 9 2 0 " / > < d 1 p 1 : U U I D > f f 6 c c 8 d 3 - d b e 1 - 4 b 1 0 - 8 7 0 a - 0 c 1 b e 3 f 2 5 7 5 4 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2 5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8 8 9 " / > < d 1 p 1 : U U I D > 9 8 f 9 2 a 8 8 - 6 c f f - 4 0 e 6 - 9 c e 0 - 9 5 a e e 1 0 f 4 a e 5 < / d 1 p 1 : U U I D > < d 1 p 1 : _ p r o p e r t i e s   z : I d = " i 1 2 9 2 6 "   i : t y p e = " d 1 p 1 : M D M P r o p e r t i e s " > < d 1 p 1 : P a r e n t   z : R e f = " i 1 2 9 2 5 " / > < d 1 p 1 : U U I D > c 0 4 5 9 e 5 c - 1 a e a - 4 8 4 2 - a 8 7 a - a 2 e a 6 0 d d d 0 6 2 < / d 1 p 1 : U U I D > < d 1 p 1 : _ e l e m e n t s > < d 2 : a n y T y p e   z : I d = " i 1 2 9 2 7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2 9 2 5 " / > < d 1 p 1 : U U I D > 7 1 d 9 b a f b - 7 f 4 5 - 4 b e 1 - a 4 d a - 8 7 7 7 9 6 8 b 3 2 f 1 < / d 1 p 1 : U U I D > < d 1 p 1 : C o n t a i n e r   z : R e f = " i 1 2 9 2 6 " / > < d 1 p 1 : V a l u e   i : t y p e = " d 1 : s t r i n g " > ' T 5 4 ' ! H : H 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2 8 " > < d 1 p 1 : U U I D > 1 c b 7 3 1 2 9 - 8 1 4 3 - 4 8 9 7 - b 3 7 e - 4 3 7 5 7 0 c 0 0 d 8 a < / d 1 p 1 : U U I D > < d 1 p 1 : _ e l e m e n t s > < d 2 : a n y T y p e   z : R e f = " i 1 2 9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9 4 " / > < d 1 p 1 : _ l a b e l s > < d 2 : K e y V a l u e O f s t r i n g a n y T y p e > < d 2 : K e y > L a b e l < / d 2 : K e y > < d 2 : V a l u e   z : I d = " i 1 2 9 2 9 "   i : t y p e = " d 1 p 1 : L a b e l " > < d 1 p 1 : P a r e n t   z : R e f = " i 1 2 9 2 5 " / > < d 1 p 1 : U U I D > f e 1 8 c 8 3 e - 5 d 8 a - 4 0 4 1 - 8 5 0 d - e b c 8 0 d e 0 8 c e 5 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3 0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8 8 9 " / > < d 1 p 1 : U U I D > 2 5 9 7 3 d 9 8 - 5 f 9 3 - 4 3 7 3 - a a 8 a - 7 8 0 3 4 b e 8 8 f 7 5 < / d 1 p 1 : U U I D > < d 1 p 1 : _ p r o p e r t i e s   z : I d = " i 1 2 9 3 1 "   i : t y p e = " d 1 p 1 : M D M P r o p e r t i e s " > < d 1 p 1 : P a r e n t   z : R e f = " i 1 2 9 3 0 " / > < d 1 p 1 : U U I D > a 8 5 0 5 d 3 3 - c 3 3 6 - 4 8 d a - 9 a 9 4 - 0 8 d 1 9 a 5 4 a 8 9 0 < / d 1 p 1 : U U I D > < d 1 p 1 : _ e l e m e n t s > < d 2 : a n y T y p e   z : I d = " i 1 2 9 3 2 "   i : t y p e = " d 1 p 1 : M D M P r o p e r t y " > < d 1 p 1 : N a m e > _ & a m p ; 3 9 ; & a m p ; 9 1 ; T r i s & a m p ; 3 2 ; & a m p ; 2 2 4 ; & a m p ; 3 2 ; j o u r & a m p ; 3 2 ; c o m p l e t & a m p ; 3 2 ; 2 & a m p ; 4 6 ; x l s & a m p ; 9 3 ; T 5 4 & a m p ; 3 9 ; < / d 1 p 1 : N a m e > < d 1 p 1 : P a r e n t   z : R e f = " i 1 2 9 3 0 " / > < d 1 p 1 : U U I D > 4 2 4 7 7 6 6 c - a e 4 6 - 4 6 3 3 - 9 7 1 d - 3 7 7 f 4 7 3 e 3 d d 2 < / d 1 p 1 : U U I D > < d 1 p 1 : C o n t a i n e r   z : R e f = " i 1 2 9 3 1 " / > < d 1 p 1 : V a l u e   i : t y p e = " d 1 : s t r i n g " > ' T 5 4 ' ! I : I 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3 3 " > < d 1 p 1 : U U I D > 8 9 2 6 e 8 2 7 - c d 3 c - 4 e 8 d - 9 f d 7 - d 3 4 e 5 7 6 2 a 9 4 0 < / d 1 p 1 : U U I D > < d 1 p 1 : _ e l e m e n t s > < d 2 : a n y T y p e   z : R e f = " i 1 2 9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9 4 " / > < d 1 p 1 : _ l a b e l s > < d 2 : K e y V a l u e O f s t r i n g a n y T y p e > < d 2 : K e y > L a b e l < / d 2 : K e y > < d 2 : V a l u e   z : I d = " i 1 2 9 3 4 "   i : t y p e = " d 1 p 1 : L a b e l " > < d 1 p 1 : P a r e n t   z : R e f = " i 1 2 9 3 0 " / > < d 1 p 1 : U U I D > 1 3 2 1 3 5 e a - 5 5 7 5 - 4 2 8 a - 9 a 4 8 - f e 1 1 9 c b 9 0 a 0 e 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3 5 " > < d 1 p 1 : U U I D > d b 7 6 a b c e - 8 7 0 9 - 4 9 8 6 - b 4 0 2 - b 2 8 6 3 a e c 1 6 a d < / d 1 p 1 : U U I D > < d 1 p 1 : _ e l e m e n t s > < d 2 : a n y T y p e   z : R e f = " i 1 2 8 9 5 " / > < d 2 : a n y T y p e   z : R e f = " i 1 2 9 0 0 " / > < d 2 : a n y T y p e   z : R e f = " i 1 2 9 0 5 " / > < d 2 : a n y T y p e   z : R e f = " i 1 2 9 1 0 " / > < d 2 : a n y T y p e   z : R e f = " i 1 2 9 1 5 " / > < d 2 : a n y T y p e   z : R e f = " i 1 2 9 2 0 " / > < d 2 : a n y T y p e   z : R e f = " i 1 2 9 2 5 " / > < d 2 : a n y T y p e   z : R e f = " i 1 2 9 3 0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9 3 6 "   i : t y p e = " d 1 p 1 : V a r i a b l e " > < d 1 p 1 : N a m e > Q 2 0 _ I 2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C h a n g e r & a m p ; 3 2 ; d & a m p ; 3 9 ; o r i e n t a t i o n & a m p ; 3 2 ; p r o f e s s i o n n e l l e < / d 1 p 1 : N a m e > < d 1 p 1 : O b j e c t T y p e > V a r i a b l e < / d 1 p 1 : O b j e c t T y p e > < d 1 p 1 : P a r e n t   z : R e f = " i 9 5 " / > < d 1 p 1 : U U I D > 4 5 a f 5 0 2 b - c e 0 4 - 4 c d a - a 0 f a - 9 d 1 7 7 f 0 b 5 e c 1 < / d 1 p 1 : U U I D > < d 1 p 1 : _ p r o p e r t i e s   z : I d = " i 1 2 9 3 7 "   i : t y p e = " d 1 p 1 : M D M P r o p e r t i e s " > < d 1 p 1 : P a r e n t   z : R e f = " i 1 2 9 3 6 " / > < d 1 p 1 : U U I D > 1 d d 9 7 4 7 0 - 2 b 2 1 - 4 b 2 7 - 9 3 1 0 - 4 2 3 a 6 1 0 a 4 a 7 2 < / d 1 p 1 : U U I D > < d 1 p 1 : _ e l e m e n t s > < d 2 : a n y T y p e   z : I d = " i 1 2 9 3 8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2 9 3 6 " / > < d 1 p 1 : U U I D > 3 2 0 3 c 6 1 b - c f e d - 4 b e a - a 5 2 7 - 7 d b c 9 9 4 2 b b 8 f < / d 1 p 1 : U U I D > < d 1 p 1 : C o n t a i n e r   z : R e f = " i 1 2 9 3 7 " / > < d 1 p 1 : V a l u e   i : t y p e = " d 1 : s t r i n g " > ' T 5 5 ' ! 1 : 3 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3 9 " > < d 1 p 1 : U U I D > 4 9 3 c 2 d a e - 3 1 5 c - 4 a 3 8 - 9 d 0 d - e 6 7 b e 8 e 5 4 d 8 2 < / d 1 p 1 : U U I D > < d 1 p 1 : _ e l e m e n t s > < d 2 : a n y T y p e   z : R e f = " i 1 2 9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9 4 0 "   i : t y p e = " d 1 p 1 : L a b e l " > < d 1 p 1 : P a r e n t   z : R e f = " i 1 2 9 3 6 " / > < d 1 p 1 : U U I D > e 2 3 9 7 d 5 3 - 8 c 9 0 - 4 e 3 0 - 8 a d d - 1 7 7 f 2 5 d 2 2 5 d c 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 Q 2 0 _ I 2   L e   C I F   v o u s   a - t - i l   p e r m i s   d ' a t t e i n d r e   l e s   o b j e c t i f s   s u i v a n t s   ?   -   C h a n g e r   d ' o r i e n t a t i o n   p r o f e s s i o n n e l l e 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9 4 1 "   i : t y p e = " d 1 p 1 : E l e m e n t s " > < d 1 p 1 : P a r e n t   z : R e f = " i 1 2 9 3 6 " / > < d 1 p 1 : U U I D > 8 6 4 a e 0 5 3 - 8 3 e 3 - 4 e e 6 - 9 e 5 4 - f 3 a 6 9 4 e a e c 5 8 < / d 1 p 1 : U U I D > < d 1 p 1 : _ e l e m e n t s > < d 2 : a n y T y p e   z : I d = " i 1 2 9 4 2 "   i : t y p e = " d 1 p 1 : E l e m e n t " > < d 1 p 1 : N a m e > B A S E < / d 1 p 1 : N a m e > < d 1 p 1 : O b j e c t T y p e > E l e m e n t < / d 1 p 1 : O b j e c t T y p e > < d 1 p 1 : P a r e n t   z : R e f = " i 1 2 9 3 6 " / > < d 1 p 1 : U U I D > c c 1 f 7 2 5 e - c c e 0 - 4 6 9 c - a e 6 3 - 0 0 8 8 b 0 8 c 2 5 c f < / d 1 p 1 : U U I D > < d 1 p 1 : _ p r o p e r t i e s   z : I d = " i 1 2 9 4 3 "   i : t y p e = " d 1 p 1 : M D M P r o p e r t i e s " > < d 1 p 1 : P a r e n t   z : R e f = " i 1 2 9 4 2 " / > < d 1 p 1 : U U I D > e b 0 8 c d 1 d - b c e b - 4 7 2 3 - b 6 e 8 - 3 5 1 d d 4 8 e a e 3 e < / d 1 p 1 : U U I D > < d 1 p 1 : _ e l e m e n t s > < d 2 : a n y T y p e   z : I d = " i 1 2 9 4 4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2 9 4 2 " / > < d 1 p 1 : U U I D > a 4 0 e 2 7 a 0 - 3 5 3 4 - 4 9 2 8 - 9 0 f 0 - 7 3 3 1 0 9 9 4 9 8 9 a < / d 1 p 1 : U U I D > < d 1 p 1 : C o n t a i n e r   z : R e f = " i 1 2 9 4 3 " / > < d 1 p 1 : V a l u e   i : t y p e = " d 1 : s t r i n g " > ' T 5 5 ' ! B : B 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4 5 " > < d 1 p 1 : U U I D > 3 c 4 3 9 5 4 3 - 8 0 9 1 - 4 f f 6 - 9 a 3 a - c 2 9 7 d 5 9 3 3 a 3 2 < / d 1 p 1 : U U I D > < d 1 p 1 : _ e l e m e n t s > < d 2 : a n y T y p e   z : R e f = " i 1 2 9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4 1 " / > < d 1 p 1 : _ l a b e l s > < d 2 : K e y V a l u e O f s t r i n g a n y T y p e > < d 2 : K e y > L a b e l < / d 2 : K e y > < d 2 : V a l u e   z : I d = " i 1 2 9 4 6 "   i : t y p e = " d 1 p 1 : L a b e l " > < d 1 p 1 : P a r e n t   z : R e f = " i 1 2 9 4 2 " / > < d 1 p 1 : U U I D > 3 3 7 a 2 4 7 a - d 1 d 1 - 4 b 5 1 - 9 c b b - 4 2 c 5 4 f f f d 3 d e 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9 4 7 "   i : t y p e = " d 1 p 1 : E l e m e n t " > < d 1 p 1 : N a m e > S T & a m p ; 3 2 ; O u i < / d 1 p 1 : N a m e > < d 1 p 1 : O b j e c t T y p e > E l e m e n t < / d 1 p 1 : O b j e c t T y p e > < d 1 p 1 : P a r e n t   z : R e f = " i 1 2 9 3 6 " / > < d 1 p 1 : U U I D > b e c 2 9 0 9 6 - 8 3 0 8 - 4 e 7 2 - 9 8 7 e - 4 0 b 6 f b 2 e 2 a f c < / d 1 p 1 : U U I D > < d 1 p 1 : _ p r o p e r t i e s   z : I d = " i 1 2 9 4 8 "   i : t y p e = " d 1 p 1 : M D M P r o p e r t i e s " > < d 1 p 1 : P a r e n t   z : R e f = " i 1 2 9 4 7 " / > < d 1 p 1 : U U I D > 8 2 5 9 d 4 0 2 - 2 4 4 b - 4 2 8 c - b 3 2 0 - f 4 8 b 7 a 4 c d b 6 b < / d 1 p 1 : U U I D > < d 1 p 1 : _ e l e m e n t s > < d 2 : a n y T y p e   z : I d = " i 1 2 9 4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2 9 4 7 " / > < d 1 p 1 : U U I D > 5 7 7 9 8 e d f - 5 d 4 6 - 4 0 3 3 - 8 f 1 c - f e a d a a a 3 8 a 2 5 < / d 1 p 1 : U U I D > < d 1 p 1 : C o n t a i n e r   z : R e f = " i 1 2 9 4 8 " / > < d 1 p 1 : V a l u e   i : t y p e = " d 1 : s t r i n g " > ' T 5 5 ' ! C : C 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5 0 " > < d 1 p 1 : U U I D > e 1 4 f a e 9 2 - 2 f f 2 - 4 0 6 1 - 8 8 7 8 - a 0 5 4 e c c 5 d 0 4 e < / d 1 p 1 : U U I D > < d 1 p 1 : _ e l e m e n t s > < d 2 : a n y T y p e   z : R e f = " i 1 2 9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4 1 " / > < d 1 p 1 : _ l a b e l s > < d 2 : K e y V a l u e O f s t r i n g a n y T y p e > < d 2 : K e y > L a b e l < / d 2 : K e y > < d 2 : V a l u e   z : I d = " i 1 2 9 5 1 "   i : t y p e = " d 1 p 1 : L a b e l " > < d 1 p 1 : P a r e n t   z : R e f = " i 1 2 9 4 7 " / > < d 1 p 1 : U U I D > 2 6 5 b 3 4 c 3 - 5 8 f 0 - 4 8 a 3 - 9 d a 8 - 7 e 9 4 1 0 4 8 5 7 4 a 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5 2 "   i : t y p e = " d 1 p 1 : E l e m e n t " > < d 1 p 1 : N a m e > S T & a m p ; 3 2 ; N o n < / d 1 p 1 : N a m e > < d 1 p 1 : O b j e c t T y p e > E l e m e n t < / d 1 p 1 : O b j e c t T y p e > < d 1 p 1 : P a r e n t   z : R e f = " i 1 2 9 3 6 " / > < d 1 p 1 : U U I D > 2 d 1 0 d d a 8 - f 6 6 f - 4 8 5 e - b 7 1 b - 6 0 d c 0 a 2 9 1 c a e < / d 1 p 1 : U U I D > < d 1 p 1 : _ p r o p e r t i e s   z : I d = " i 1 2 9 5 3 "   i : t y p e = " d 1 p 1 : M D M P r o p e r t i e s " > < d 1 p 1 : P a r e n t   z : R e f = " i 1 2 9 5 2 " / > < d 1 p 1 : U U I D > 9 1 0 6 e a 2 8 - 0 b 6 1 - 4 9 c 1 - 9 9 e 0 - f 7 c 5 f 5 5 9 b 4 6 9 < / d 1 p 1 : U U I D > < d 1 p 1 : _ e l e m e n t s > < d 2 : a n y T y p e   z : I d = " i 1 2 9 5 4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2 9 5 2 " / > < d 1 p 1 : U U I D > 3 3 c 4 3 2 2 b - 9 1 5 3 - 4 d b 6 - b a 1 9 - a 2 1 0 3 5 1 a 9 d 7 c < / d 1 p 1 : U U I D > < d 1 p 1 : C o n t a i n e r   z : R e f = " i 1 2 9 5 3 " / > < d 1 p 1 : V a l u e   i : t y p e = " d 1 : s t r i n g " > ' T 5 5 ' ! D : D 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5 5 " > < d 1 p 1 : U U I D > 3 9 5 8 2 f e 8 - 7 4 4 7 - 4 2 e d - 9 7 6 4 - d 4 f c b 8 4 e 9 7 2 e < / d 1 p 1 : U U I D > < d 1 p 1 : _ e l e m e n t s > < d 2 : a n y T y p e   z : R e f = " i 1 2 9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4 1 " / > < d 1 p 1 : _ l a b e l s > < d 2 : K e y V a l u e O f s t r i n g a n y T y p e > < d 2 : K e y > L a b e l < / d 2 : K e y > < d 2 : V a l u e   z : I d = " i 1 2 9 5 6 "   i : t y p e = " d 1 p 1 : L a b e l " > < d 1 p 1 : P a r e n t   z : R e f = " i 1 2 9 5 2 " / > < d 1 p 1 : U U I D > d 8 6 0 2 0 e 7 - f 5 f 0 - 4 8 f 6 - a 7 d d - 1 a b a 7 4 a e 7 3 8 a 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5 7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9 3 6 " / > < d 1 p 1 : U U I D > c c 2 1 f a 1 4 - 4 0 a 2 - 4 2 5 c - b d 3 b - 1 5 e a 9 e 7 7 0 3 f 9 < / d 1 p 1 : U U I D > < d 1 p 1 : _ p r o p e r t i e s   z : I d = " i 1 2 9 5 8 "   i : t y p e = " d 1 p 1 : M D M P r o p e r t i e s " > < d 1 p 1 : P a r e n t   z : R e f = " i 1 2 9 5 7 " / > < d 1 p 1 : U U I D > 7 c 3 2 f 9 e f - 9 3 8 7 - 4 d 9 4 - b 4 6 8 - 1 1 e b f 2 1 c 5 1 1 b < / d 1 p 1 : U U I D > < d 1 p 1 : _ e l e m e n t s > < d 2 : a n y T y p e   z : I d = " i 1 2 9 5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2 9 5 7 " / > < d 1 p 1 : U U I D > 2 c 6 e 6 9 5 1 - 7 6 b 0 - 4 0 f 9 - b a d 8 - 4 f c c f 5 0 d 3 d 1 f < / d 1 p 1 : U U I D > < d 1 p 1 : C o n t a i n e r   z : R e f = " i 1 2 9 5 8 " / > < d 1 p 1 : V a l u e   i : t y p e = " d 1 : s t r i n g " > ' T 5 5 ' ! E : E 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6 0 " > < d 1 p 1 : U U I D > 2 9 c 1 5 a d 4 - 8 3 4 9 - 4 7 4 0 - a f 5 d - 5 c e f 5 b 9 6 9 8 f b < / d 1 p 1 : U U I D > < d 1 p 1 : _ e l e m e n t s > < d 2 : a n y T y p e   z : R e f = " i 1 2 9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4 1 " / > < d 1 p 1 : _ l a b e l s > < d 2 : K e y V a l u e O f s t r i n g a n y T y p e > < d 2 : K e y > L a b e l < / d 2 : K e y > < d 2 : V a l u e   z : I d = " i 1 2 9 6 1 "   i : t y p e = " d 1 p 1 : L a b e l " > < d 1 p 1 : P a r e n t   z : R e f = " i 1 2 9 5 7 " / > < d 1 p 1 : U U I D > c 9 2 e 5 b 4 e - 2 8 c 2 - 4 c 1 e - 8 e a f - a d 0 5 5 c 8 8 8 4 0 6 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6 2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9 3 6 " / > < d 1 p 1 : U U I D > 6 7 2 9 1 f 4 1 - 8 1 2 8 - 4 9 c 9 - 9 8 3 6 - 1 4 1 5 8 1 f 2 f b d 5 < / d 1 p 1 : U U I D > < d 1 p 1 : _ p r o p e r t i e s   z : I d = " i 1 2 9 6 3 "   i : t y p e = " d 1 p 1 : M D M P r o p e r t i e s " > < d 1 p 1 : P a r e n t   z : R e f = " i 1 2 9 6 2 " / > < d 1 p 1 : U U I D > e 9 d 3 b 3 d d - 8 c 6 6 - 4 5 8 9 - a 8 9 3 - e e d e 2 a 1 7 f 5 6 0 < / d 1 p 1 : U U I D > < d 1 p 1 : _ e l e m e n t s > < d 2 : a n y T y p e   z : I d = " i 1 2 9 6 4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2 9 6 2 " / > < d 1 p 1 : U U I D > 0 2 0 4 2 0 6 b - 3 9 0 1 - 4 f d 3 - b e 8 3 - 0 6 c 1 3 d 8 3 5 9 b d < / d 1 p 1 : U U I D > < d 1 p 1 : C o n t a i n e r   z : R e f = " i 1 2 9 6 3 " / > < d 1 p 1 : V a l u e   i : t y p e = " d 1 : s t r i n g " > ' T 5 5 ' ! F : F 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6 5 " > < d 1 p 1 : U U I D > 3 e 4 e 8 8 c 6 - e c a f - 4 b 3 8 - a 3 b a - 0 6 6 a 4 1 a 9 a 3 f 6 < / d 1 p 1 : U U I D > < d 1 p 1 : _ e l e m e n t s > < d 2 : a n y T y p e   z : R e f = " i 1 2 9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4 1 " / > < d 1 p 1 : _ l a b e l s > < d 2 : K e y V a l u e O f s t r i n g a n y T y p e > < d 2 : K e y > L a b e l < / d 2 : K e y > < d 2 : V a l u e   z : I d = " i 1 2 9 6 6 "   i : t y p e = " d 1 p 1 : L a b e l " > < d 1 p 1 : P a r e n t   z : R e f = " i 1 2 9 6 2 " / > < d 1 p 1 : U U I D > 4 a 3 1 2 6 6 a - f b e 3 - 4 1 e c - 9 5 8 a - c b d f 1 9 5 4 9 d f e 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6 7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9 3 6 " / > < d 1 p 1 : U U I D > 3 0 4 f 0 2 2 a - 9 d 6 8 - 4 d 5 4 - b 4 a 5 - f 4 c e 5 6 6 4 2 0 3 7 < / d 1 p 1 : U U I D > < d 1 p 1 : _ p r o p e r t i e s   z : I d = " i 1 2 9 6 8 "   i : t y p e = " d 1 p 1 : M D M P r o p e r t i e s " > < d 1 p 1 : P a r e n t   z : R e f = " i 1 2 9 6 7 " / > < d 1 p 1 : U U I D > 1 5 8 8 e 2 6 c - 0 c 8 4 - 4 4 8 d - 9 4 2 b - 8 f b 7 7 2 e 7 f 6 c b < / d 1 p 1 : U U I D > < d 1 p 1 : _ e l e m e n t s > < d 2 : a n y T y p e   z : I d = " i 1 2 9 6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2 9 6 7 " / > < d 1 p 1 : U U I D > e 9 0 0 0 7 d 0 - 9 5 a 3 - 4 b c 9 - 8 6 8 b - 2 2 7 e 8 c e a 1 c 6 1 < / d 1 p 1 : U U I D > < d 1 p 1 : C o n t a i n e r   z : R e f = " i 1 2 9 6 8 " / > < d 1 p 1 : V a l u e   i : t y p e = " d 1 : s t r i n g " > ' T 5 5 ' ! G : G 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7 0 " > < d 1 p 1 : U U I D > 8 3 d 9 0 6 3 0 - 9 b 5 b - 4 4 9 e - 9 9 2 f - a f 4 c 1 5 4 8 d a 8 c < / d 1 p 1 : U U I D > < d 1 p 1 : _ e l e m e n t s > < d 2 : a n y T y p e   z : R e f = " i 1 2 9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4 1 " / > < d 1 p 1 : _ l a b e l s > < d 2 : K e y V a l u e O f s t r i n g a n y T y p e > < d 2 : K e y > L a b e l < / d 2 : K e y > < d 2 : V a l u e   z : I d = " i 1 2 9 7 1 "   i : t y p e = " d 1 p 1 : L a b e l " > < d 1 p 1 : P a r e n t   z : R e f = " i 1 2 9 6 7 " / > < d 1 p 1 : U U I D > c 2 0 7 0 b 1 b - 4 4 2 d - 4 3 3 2 - 9 2 6 b - 7 c f 8 4 e b c 2 2 4 5 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7 2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9 3 6 " / > < d 1 p 1 : U U I D > f 7 a 3 7 1 0 8 - b 8 9 3 - 4 9 f 8 - b b f b - 3 e 1 6 d 3 4 c d b f 1 < / d 1 p 1 : U U I D > < d 1 p 1 : _ p r o p e r t i e s   z : I d = " i 1 2 9 7 3 "   i : t y p e = " d 1 p 1 : M D M P r o p e r t i e s " > < d 1 p 1 : P a r e n t   z : R e f = " i 1 2 9 7 2 " / > < d 1 p 1 : U U I D > 5 b 0 b a 4 0 7 - f a 9 b - 4 b 0 f - 8 b a f - 6 2 d e 2 c 8 f c f d a < / d 1 p 1 : U U I D > < d 1 p 1 : _ e l e m e n t s > < d 2 : a n y T y p e   z : I d = " i 1 2 9 7 4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2 9 7 2 " / > < d 1 p 1 : U U I D > 6 b c 6 9 9 e 8 - 4 5 f a - 4 2 3 d - 8 9 c e - 4 e b 0 6 7 e 2 1 0 7 b < / d 1 p 1 : U U I D > < d 1 p 1 : C o n t a i n e r   z : R e f = " i 1 2 9 7 3 " / > < d 1 p 1 : V a l u e   i : t y p e = " d 1 : s t r i n g " > ' T 5 5 ' ! H : H 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7 5 " > < d 1 p 1 : U U I D > c 7 5 8 0 8 2 2 - e c c 3 - 4 6 b 8 - a a 4 0 - d 8 5 b 2 b 1 9 8 b 3 f < / d 1 p 1 : U U I D > < d 1 p 1 : _ e l e m e n t s > < d 2 : a n y T y p e   z : R e f = " i 1 2 9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4 1 " / > < d 1 p 1 : _ l a b e l s > < d 2 : K e y V a l u e O f s t r i n g a n y T y p e > < d 2 : K e y > L a b e l < / d 2 : K e y > < d 2 : V a l u e   z : I d = " i 1 2 9 7 6 "   i : t y p e = " d 1 p 1 : L a b e l " > < d 1 p 1 : P a r e n t   z : R e f = " i 1 2 9 7 2 " / > < d 1 p 1 : U U I D > 2 8 e 0 8 b 7 2 - 9 5 6 0 - 4 f 9 a - 8 f 7 4 - b 2 a 8 0 7 c 5 1 b 4 b 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7 7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9 3 6 " / > < d 1 p 1 : U U I D > 7 2 c b d 6 1 b - 5 2 2 a - 4 0 3 4 - 8 0 d 8 - 1 5 b d 8 5 d a 6 4 e 7 < / d 1 p 1 : U U I D > < d 1 p 1 : _ p r o p e r t i e s   z : I d = " i 1 2 9 7 8 "   i : t y p e = " d 1 p 1 : M D M P r o p e r t i e s " > < d 1 p 1 : P a r e n t   z : R e f = " i 1 2 9 7 7 " / > < d 1 p 1 : U U I D > 9 7 3 6 5 9 d b - e 4 b 3 - 4 f 5 9 - b d 6 9 - 7 7 e 7 3 8 1 2 8 c 2 6 < / d 1 p 1 : U U I D > < d 1 p 1 : _ e l e m e n t s > < d 2 : a n y T y p e   z : I d = " i 1 2 9 7 9 "   i : t y p e = " d 1 p 1 : M D M P r o p e r t y " > < d 1 p 1 : N a m e > _ & a m p ; 3 9 ; & a m p ; 9 1 ; T r i s & a m p ; 3 2 ; & a m p ; 2 2 4 ; & a m p ; 3 2 ; j o u r & a m p ; 3 2 ; c o m p l e t & a m p ; 3 2 ; 2 & a m p ; 4 6 ; x l s & a m p ; 9 3 ; T 5 5 & a m p ; 3 9 ; < / d 1 p 1 : N a m e > < d 1 p 1 : P a r e n t   z : R e f = " i 1 2 9 7 7 " / > < d 1 p 1 : U U I D > 5 d 7 6 b 4 c b - 8 e 4 8 - 4 2 f 2 - a 7 7 8 - 1 b b f 9 f 0 9 4 d 4 5 < / d 1 p 1 : U U I D > < d 1 p 1 : C o n t a i n e r   z : R e f = " i 1 2 9 7 8 " / > < d 1 p 1 : V a l u e   i : t y p e = " d 1 : s t r i n g " > ' T 5 5 ' ! I : I 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8 0 " > < d 1 p 1 : U U I D > 3 d f 0 8 4 0 8 - 9 4 f 9 - 4 7 5 f - 9 e d 3 - e 2 b a c e 6 b 4 0 9 6 < / d 1 p 1 : U U I D > < d 1 p 1 : _ e l e m e n t s > < d 2 : a n y T y p e   z : R e f = " i 1 2 9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4 1 " / > < d 1 p 1 : _ l a b e l s > < d 2 : K e y V a l u e O f s t r i n g a n y T y p e > < d 2 : K e y > L a b e l < / d 2 : K e y > < d 2 : V a l u e   z : I d = " i 1 2 9 8 1 "   i : t y p e = " d 1 p 1 : L a b e l " > < d 1 p 1 : P a r e n t   z : R e f = " i 1 2 9 7 7 " / > < d 1 p 1 : U U I D > 7 b 3 2 d 6 5 8 - 4 2 1 1 - 4 5 7 b - b 4 0 d - 7 a 4 c 7 7 f 7 9 6 f f 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8 2 " > < d 1 p 1 : U U I D > 2 e 2 8 2 1 4 2 - 8 9 2 4 - 4 2 e 1 - 8 f a c - 8 3 c 3 8 5 0 c 8 8 f c < / d 1 p 1 : U U I D > < d 1 p 1 : _ e l e m e n t s > < d 2 : a n y T y p e   z : R e f = " i 1 2 9 4 2 " / > < d 2 : a n y T y p e   z : R e f = " i 1 2 9 4 7 " / > < d 2 : a n y T y p e   z : R e f = " i 1 2 9 5 2 " / > < d 2 : a n y T y p e   z : R e f = " i 1 2 9 5 7 " / > < d 2 : a n y T y p e   z : R e f = " i 1 2 9 6 2 " / > < d 2 : a n y T y p e   z : R e f = " i 1 2 9 6 7 " / > < d 2 : a n y T y p e   z : R e f = " i 1 2 9 7 2 " / > < d 2 : a n y T y p e   z : R e f = " i 1 2 9 7 7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9 8 3 "   i : t y p e = " d 1 p 1 : V a r i a b l e " > < d 1 p 1 : N a m e > Q 2 0 _ I 3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B & a m p ; 2 3 3 ; n & a m p ; 2 3 3 ; f i c i e r & a m p ; 3 2 ; d & a m p ; 3 9 ; u n e & a m p ; 3 2 ; p r o m o t i o n & a m p ; 3 2 ; s o c i a l e < / d 1 p 1 : N a m e > < d 1 p 1 : O b j e c t T y p e > V a r i a b l e < / d 1 p 1 : O b j e c t T y p e > < d 1 p 1 : P a r e n t   z : R e f = " i 9 5 " / > < d 1 p 1 : U U I D > 6 0 c 4 0 7 6 2 - c 3 a 6 - 4 3 7 9 - 8 9 7 c - a 5 e b 1 a b b f 3 a 4 < / d 1 p 1 : U U I D > < d 1 p 1 : _ p r o p e r t i e s   z : I d = " i 1 2 9 8 4 "   i : t y p e = " d 1 p 1 : M D M P r o p e r t i e s " > < d 1 p 1 : P a r e n t   z : R e f = " i 1 2 9 8 3 " / > < d 1 p 1 : U U I D > a 1 8 a a 6 f 1 - c 5 4 d - 4 1 f 0 - b 8 7 9 - 9 6 d 4 f 9 4 2 a 0 4 e < / d 1 p 1 : U U I D > < d 1 p 1 : _ e l e m e n t s > < d 2 : a n y T y p e   z : I d = " i 1 2 9 8 5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2 9 8 3 " / > < d 1 p 1 : U U I D > 2 3 d 9 a 7 a 5 - 1 5 c 3 - 4 6 2 1 - b 5 b 7 - 4 8 2 9 6 5 7 0 5 a 0 8 < / d 1 p 1 : U U I D > < d 1 p 1 : C o n t a i n e r   z : R e f = " i 1 2 9 8 4 " / > < d 1 p 1 : V a l u e   i : t y p e = " d 1 : s t r i n g " > ' T 5 6 ' ! 1 : 3 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8 6 " > < d 1 p 1 : U U I D > 5 9 3 5 7 0 b c - 4 7 b 5 - 4 b c 6 - a 3 8 d - 7 a 4 9 e 5 9 2 5 c f 7 < / d 1 p 1 : U U I D > < d 1 p 1 : _ e l e m e n t s > < d 2 : a n y T y p e   z : R e f = " i 1 2 9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2 9 8 7 "   i : t y p e = " d 1 p 1 : L a b e l " > < d 1 p 1 : P a r e n t   z : R e f = " i 1 2 9 8 3 " / > < d 1 p 1 : U U I D > a 3 e b 4 8 c 9 - b 4 2 e - 4 0 a 9 - 8 1 5 b - 5 5 3 e 2 3 9 b 5 2 9 b 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 Q 2 0 _ I 3   L e   C I F   v o u s   a - t - i l   p e r m i s   d ' a t t e i n d r e   l e s   o b j e c t i f s   s u i v a n t s   ?   -   B � n � f i c i e r   d ' u n e   p r o m o t i o n   s o c i a l e 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9 8 8 "   i : t y p e = " d 1 p 1 : E l e m e n t s " > < d 1 p 1 : P a r e n t   z : R e f = " i 1 2 9 8 3 " / > < d 1 p 1 : U U I D > 4 6 0 4 d 3 1 3 - 1 a 4 a - 4 0 7 c - 9 4 f 0 - b c 4 4 3 e 0 0 2 b 5 f < / d 1 p 1 : U U I D > < d 1 p 1 : _ e l e m e n t s > < d 2 : a n y T y p e   z : I d = " i 1 2 9 8 9 "   i : t y p e = " d 1 p 1 : E l e m e n t " > < d 1 p 1 : N a m e > B A S E < / d 1 p 1 : N a m e > < d 1 p 1 : O b j e c t T y p e > E l e m e n t < / d 1 p 1 : O b j e c t T y p e > < d 1 p 1 : P a r e n t   z : R e f = " i 1 2 9 8 3 " / > < d 1 p 1 : U U I D > b 4 a 8 2 b 3 7 - 4 d b 6 - 4 f c c - 8 7 b e - f 0 6 c 9 f 3 7 5 2 1 2 < / d 1 p 1 : U U I D > < d 1 p 1 : _ p r o p e r t i e s   z : I d = " i 1 2 9 9 0 "   i : t y p e = " d 1 p 1 : M D M P r o p e r t i e s " > < d 1 p 1 : P a r e n t   z : R e f = " i 1 2 9 8 9 " / > < d 1 p 1 : U U I D > 3 1 2 5 4 0 6 3 - 8 0 4 8 - 4 f b 7 - b 5 3 5 - c 3 e 9 2 f 2 8 7 c 7 e < / d 1 p 1 : U U I D > < d 1 p 1 : _ e l e m e n t s > < d 2 : a n y T y p e   z : I d = " i 1 2 9 9 1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2 9 8 9 " / > < d 1 p 1 : U U I D > 9 8 e 5 8 9 0 e - 9 b e c - 4 3 4 a - a 1 4 b - 2 f 6 3 0 f f 4 4 2 b b < / d 1 p 1 : U U I D > < d 1 p 1 : C o n t a i n e r   z : R e f = " i 1 2 9 9 0 " / > < d 1 p 1 : V a l u e   i : t y p e = " d 1 : s t r i n g " > ' T 5 6 ' ! B : B 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9 2 " > < d 1 p 1 : U U I D > e b 0 a e 4 d 3 - 5 3 4 9 - 4 0 6 f - b a 1 5 - 0 e 7 0 4 7 7 c 4 e c d < / d 1 p 1 : U U I D > < d 1 p 1 : _ e l e m e n t s > < d 2 : a n y T y p e   z : R e f = " i 1 2 9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8 8 " / > < d 1 p 1 : _ l a b e l s > < d 2 : K e y V a l u e O f s t r i n g a n y T y p e > < d 2 : K e y > L a b e l < / d 2 : K e y > < d 2 : V a l u e   z : I d = " i 1 2 9 9 3 "   i : t y p e = " d 1 p 1 : L a b e l " > < d 1 p 1 : P a r e n t   z : R e f = " i 1 2 9 8 9 " / > < d 1 p 1 : U U I D > 8 3 3 1 b 3 4 0 - 1 d 3 7 - 4 6 c a - b f 8 d - 2 e 9 9 4 6 4 4 c e 0 2 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9 9 4 "   i : t y p e = " d 1 p 1 : E l e m e n t " > < d 1 p 1 : N a m e > S T & a m p ; 3 2 ; O u i < / d 1 p 1 : N a m e > < d 1 p 1 : O b j e c t T y p e > E l e m e n t < / d 1 p 1 : O b j e c t T y p e > < d 1 p 1 : P a r e n t   z : R e f = " i 1 2 9 8 3 " / > < d 1 p 1 : U U I D > b 9 4 0 c e 8 b - e 7 a 6 - 4 9 c 3 - b c 8 9 - a e d d 3 7 b 2 6 b 3 c < / d 1 p 1 : U U I D > < d 1 p 1 : _ p r o p e r t i e s   z : I d = " i 1 2 9 9 5 "   i : t y p e = " d 1 p 1 : M D M P r o p e r t i e s " > < d 1 p 1 : P a r e n t   z : R e f = " i 1 2 9 9 4 " / > < d 1 p 1 : U U I D > e 3 6 a e 6 b d - d 1 d d - 4 0 4 7 - b 2 2 8 - 6 3 1 a c a 1 1 d e 6 7 < / d 1 p 1 : U U I D > < d 1 p 1 : _ e l e m e n t s > < d 2 : a n y T y p e   z : I d = " i 1 2 9 9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2 9 9 4 " / > < d 1 p 1 : U U I D > b 7 d b 9 f a 6 - 1 9 a c - 4 6 5 e - a 1 e 3 - d 3 7 5 3 4 8 3 3 1 4 0 < / d 1 p 1 : U U I D > < d 1 p 1 : C o n t a i n e r   z : R e f = " i 1 2 9 9 5 " / > < d 1 p 1 : V a l u e   i : t y p e = " d 1 : s t r i n g " > ' T 5 6 ' ! C : C 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2 9 9 7 " > < d 1 p 1 : U U I D > 4 c 6 d a c 6 3 - 1 0 b 2 - 4 8 d b - 9 5 e 0 - f e f 8 8 4 8 1 c c 2 1 < / d 1 p 1 : U U I D > < d 1 p 1 : _ e l e m e n t s > < d 2 : a n y T y p e   z : R e f = " i 1 2 9 9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8 8 " / > < d 1 p 1 : _ l a b e l s > < d 2 : K e y V a l u e O f s t r i n g a n y T y p e > < d 2 : K e y > L a b e l < / d 2 : K e y > < d 2 : V a l u e   z : I d = " i 1 2 9 9 8 "   i : t y p e = " d 1 p 1 : L a b e l " > < d 1 p 1 : P a r e n t   z : R e f = " i 1 2 9 9 4 " / > < d 1 p 1 : U U I D > 4 a 5 7 9 f b b - 0 9 2 0 - 4 d 4 f - 9 3 b d - 2 b e e f 6 2 1 5 3 e d 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9 9 9 "   i : t y p e = " d 1 p 1 : E l e m e n t " > < d 1 p 1 : N a m e > S T & a m p ; 3 2 ; N o n < / d 1 p 1 : N a m e > < d 1 p 1 : O b j e c t T y p e > E l e m e n t < / d 1 p 1 : O b j e c t T y p e > < d 1 p 1 : P a r e n t   z : R e f = " i 1 2 9 8 3 " / > < d 1 p 1 : U U I D > 2 3 a 8 a 8 6 e - 1 2 c 5 - 4 b 4 8 - 9 0 5 d - 3 6 2 9 8 c 4 0 4 d 0 d < / d 1 p 1 : U U I D > < d 1 p 1 : _ p r o p e r t i e s   z : I d = " i 1 3 0 0 0 "   i : t y p e = " d 1 p 1 : M D M P r o p e r t i e s " > < d 1 p 1 : P a r e n t   z : R e f = " i 1 2 9 9 9 " / > < d 1 p 1 : U U I D > 8 f 0 7 d a f 9 - 3 d c 2 - 4 6 e 2 - 8 8 3 d - a b a 7 c e 7 f 0 c e e < / d 1 p 1 : U U I D > < d 1 p 1 : _ e l e m e n t s > < d 2 : a n y T y p e   z : I d = " i 1 3 0 0 1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2 9 9 9 " / > < d 1 p 1 : U U I D > 7 4 d 9 a d e 6 - a d 3 f - 4 a 4 5 - 8 0 3 5 - 7 2 2 f 0 5 e 1 3 6 e a < / d 1 p 1 : U U I D > < d 1 p 1 : C o n t a i n e r   z : R e f = " i 1 3 0 0 0 " / > < d 1 p 1 : V a l u e   i : t y p e = " d 1 : s t r i n g " > ' T 5 6 ' ! D : D 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0 2 " > < d 1 p 1 : U U I D > c f 0 4 e 2 b 1 - e 8 7 b - 4 4 2 1 - a 1 c 1 - 3 b 9 5 0 2 c 0 4 e e 3 < / d 1 p 1 : U U I D > < d 1 p 1 : _ e l e m e n t s > < d 2 : a n y T y p e   z : R e f = " i 1 3 0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8 8 " / > < d 1 p 1 : _ l a b e l s > < d 2 : K e y V a l u e O f s t r i n g a n y T y p e > < d 2 : K e y > L a b e l < / d 2 : K e y > < d 2 : V a l u e   z : I d = " i 1 3 0 0 3 "   i : t y p e = " d 1 p 1 : L a b e l " > < d 1 p 1 : P a r e n t   z : R e f = " i 1 2 9 9 9 " / > < d 1 p 1 : U U I D > 7 5 6 a d 7 b b - 4 2 5 6 - 4 e 2 f - 8 7 9 4 - 1 7 0 6 4 e 3 4 9 f 0 9 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0 4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2 9 8 3 " / > < d 1 p 1 : U U I D > e 2 c 7 7 5 3 3 - 6 2 b b - 4 3 0 f - 8 4 7 0 - c b 8 f 9 3 0 6 1 4 2 6 < / d 1 p 1 : U U I D > < d 1 p 1 : _ p r o p e r t i e s   z : I d = " i 1 3 0 0 5 "   i : t y p e = " d 1 p 1 : M D M P r o p e r t i e s " > < d 1 p 1 : P a r e n t   z : R e f = " i 1 3 0 0 4 " / > < d 1 p 1 : U U I D > 2 b e b 0 9 f f - 9 0 0 4 - 4 c c 1 - 9 f b 5 - 8 e e 2 f 1 3 b 7 a 5 c < / d 1 p 1 : U U I D > < d 1 p 1 : _ e l e m e n t s > < d 2 : a n y T y p e   z : I d = " i 1 3 0 0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3 0 0 4 " / > < d 1 p 1 : U U I D > 7 8 6 4 a 8 3 1 - e 1 f b - 4 7 0 7 - a e f 2 - 3 6 b e e 4 0 3 4 2 2 4 < / d 1 p 1 : U U I D > < d 1 p 1 : C o n t a i n e r   z : R e f = " i 1 3 0 0 5 " / > < d 1 p 1 : V a l u e   i : t y p e = " d 1 : s t r i n g " > ' T 5 6 ' ! E : E 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0 7 " > < d 1 p 1 : U U I D > 1 d a b 5 5 6 e - 3 9 6 5 - 4 b e 2 - b 7 5 d - 8 8 b 1 0 4 3 9 e f d 5 < / d 1 p 1 : U U I D > < d 1 p 1 : _ e l e m e n t s > < d 2 : a n y T y p e   z : R e f = " i 1 3 0 0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8 8 " / > < d 1 p 1 : _ l a b e l s > < d 2 : K e y V a l u e O f s t r i n g a n y T y p e > < d 2 : K e y > L a b e l < / d 2 : K e y > < d 2 : V a l u e   z : I d = " i 1 3 0 0 8 "   i : t y p e = " d 1 p 1 : L a b e l " > < d 1 p 1 : P a r e n t   z : R e f = " i 1 3 0 0 4 " / > < d 1 p 1 : U U I D > 7 1 6 3 e d 4 a - 1 7 7 a - 4 0 b 5 - b 6 3 1 - d 9 b 4 7 3 d a 3 2 6 5 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0 9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2 9 8 3 " / > < d 1 p 1 : U U I D > 4 9 d c 0 4 e d - 5 9 d 1 - 4 6 e a - 8 f b 8 - c 9 2 4 3 3 3 3 f 2 6 e < / d 1 p 1 : U U I D > < d 1 p 1 : _ p r o p e r t i e s   z : I d = " i 1 3 0 1 0 "   i : t y p e = " d 1 p 1 : M D M P r o p e r t i e s " > < d 1 p 1 : P a r e n t   z : R e f = " i 1 3 0 0 9 " / > < d 1 p 1 : U U I D > 5 5 5 a d c b 5 - 2 3 4 2 - 4 d f e - a 8 a 7 - a d 7 7 2 e 8 5 6 1 a 9 < / d 1 p 1 : U U I D > < d 1 p 1 : _ e l e m e n t s > < d 2 : a n y T y p e   z : I d = " i 1 3 0 1 1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3 0 0 9 " / > < d 1 p 1 : U U I D > f 4 f 6 5 3 b e - f 1 1 0 - 4 8 f e - b 9 e 3 - 7 1 3 a f 6 8 1 6 5 8 a < / d 1 p 1 : U U I D > < d 1 p 1 : C o n t a i n e r   z : R e f = " i 1 3 0 1 0 " / > < d 1 p 1 : V a l u e   i : t y p e = " d 1 : s t r i n g " > ' T 5 6 ' ! F : F 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1 2 " > < d 1 p 1 : U U I D > 8 d d 6 c 4 4 9 - 1 5 6 d - 4 3 e 1 - a 4 8 4 - 4 7 f 2 d 8 e 4 2 e c e < / d 1 p 1 : U U I D > < d 1 p 1 : _ e l e m e n t s > < d 2 : a n y T y p e   z : R e f = " i 1 3 0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8 8 " / > < d 1 p 1 : _ l a b e l s > < d 2 : K e y V a l u e O f s t r i n g a n y T y p e > < d 2 : K e y > L a b e l < / d 2 : K e y > < d 2 : V a l u e   z : I d = " i 1 3 0 1 3 "   i : t y p e = " d 1 p 1 : L a b e l " > < d 1 p 1 : P a r e n t   z : R e f = " i 1 3 0 0 9 " / > < d 1 p 1 : U U I D > c 2 9 f 9 a 5 5 - 9 f 6 1 - 4 a 8 0 - b e d 4 - 3 c a e a 1 c 3 c 7 f 9 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1 4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2 9 8 3 " / > < d 1 p 1 : U U I D > 2 c b a 8 d a c - 5 8 a 2 - 4 d e 7 - b f f 8 - 2 3 0 7 7 c f b 0 0 b 1 < / d 1 p 1 : U U I D > < d 1 p 1 : _ p r o p e r t i e s   z : I d = " i 1 3 0 1 5 "   i : t y p e = " d 1 p 1 : M D M P r o p e r t i e s " > < d 1 p 1 : P a r e n t   z : R e f = " i 1 3 0 1 4 " / > < d 1 p 1 : U U I D > 7 c 9 9 9 c e 9 - 7 a c f - 4 a c 1 - 9 9 a 4 - d f 5 3 5 5 7 0 1 7 f 8 < / d 1 p 1 : U U I D > < d 1 p 1 : _ e l e m e n t s > < d 2 : a n y T y p e   z : I d = " i 1 3 0 1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3 0 1 4 " / > < d 1 p 1 : U U I D > 5 5 c 7 d 7 c e - 0 6 1 e - 4 8 a 3 - a 4 d b - 5 7 6 e f 1 b 1 8 a 7 e < / d 1 p 1 : U U I D > < d 1 p 1 : C o n t a i n e r   z : R e f = " i 1 3 0 1 5 " / > < d 1 p 1 : V a l u e   i : t y p e = " d 1 : s t r i n g " > ' T 5 6 ' ! G : G 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1 7 " > < d 1 p 1 : U U I D > 0 c e 1 a c e 1 - 3 b d 6 - 4 c b 8 - 8 3 6 3 - 3 0 0 f 3 f 7 a a 2 6 d < / d 1 p 1 : U U I D > < d 1 p 1 : _ e l e m e n t s > < d 2 : a n y T y p e   z : R e f = " i 1 3 0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8 8 " / > < d 1 p 1 : _ l a b e l s > < d 2 : K e y V a l u e O f s t r i n g a n y T y p e > < d 2 : K e y > L a b e l < / d 2 : K e y > < d 2 : V a l u e   z : I d = " i 1 3 0 1 8 "   i : t y p e = " d 1 p 1 : L a b e l " > < d 1 p 1 : P a r e n t   z : R e f = " i 1 3 0 1 4 " / > < d 1 p 1 : U U I D > 4 2 d a 6 c a a - 3 3 2 5 - 4 3 a d - a c 7 4 - 7 e 3 c c 6 3 e 0 8 7 5 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1 9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2 9 8 3 " / > < d 1 p 1 : U U I D > 5 e 5 a 7 9 8 0 - 9 c 4 3 - 4 5 1 e - 8 f 2 3 - 3 8 8 e 2 1 2 4 6 4 1 f < / d 1 p 1 : U U I D > < d 1 p 1 : _ p r o p e r t i e s   z : I d = " i 1 3 0 2 0 "   i : t y p e = " d 1 p 1 : M D M P r o p e r t i e s " > < d 1 p 1 : P a r e n t   z : R e f = " i 1 3 0 1 9 " / > < d 1 p 1 : U U I D > 1 7 f 6 e 5 c 4 - f f f d - 4 7 c 3 - b d 0 c - d 7 e c 5 1 f 0 b 5 9 0 < / d 1 p 1 : U U I D > < d 1 p 1 : _ e l e m e n t s > < d 2 : a n y T y p e   z : I d = " i 1 3 0 2 1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3 0 1 9 " / > < d 1 p 1 : U U I D > d 5 9 b 4 9 3 8 - 5 0 0 8 - 4 b c 5 - a 8 7 4 - 8 b a b 3 0 0 4 9 8 8 d < / d 1 p 1 : U U I D > < d 1 p 1 : C o n t a i n e r   z : R e f = " i 1 3 0 2 0 " / > < d 1 p 1 : V a l u e   i : t y p e = " d 1 : s t r i n g " > ' T 5 6 ' ! H : H 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2 2 " > < d 1 p 1 : U U I D > 7 5 4 4 5 e 5 8 - 0 b 6 f - 4 4 e d - 9 8 d 8 - 4 0 4 c e 0 7 e d d f a < / d 1 p 1 : U U I D > < d 1 p 1 : _ e l e m e n t s > < d 2 : a n y T y p e   z : R e f = " i 1 3 0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8 8 " / > < d 1 p 1 : _ l a b e l s > < d 2 : K e y V a l u e O f s t r i n g a n y T y p e > < d 2 : K e y > L a b e l < / d 2 : K e y > < d 2 : V a l u e   z : I d = " i 1 3 0 2 3 "   i : t y p e = " d 1 p 1 : L a b e l " > < d 1 p 1 : P a r e n t   z : R e f = " i 1 3 0 1 9 " / > < d 1 p 1 : U U I D > 8 b 0 d f 1 7 e - 0 4 f 4 - 4 8 9 a - 8 1 8 8 - c 5 8 b 5 3 b 2 3 e 6 1 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2 4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2 9 8 3 " / > < d 1 p 1 : U U I D > c 4 2 0 9 1 6 a - 6 4 3 a - 4 f b d - a c a 4 - e 5 f 6 5 5 7 e 3 2 9 b < / d 1 p 1 : U U I D > < d 1 p 1 : _ p r o p e r t i e s   z : I d = " i 1 3 0 2 5 "   i : t y p e = " d 1 p 1 : M D M P r o p e r t i e s " > < d 1 p 1 : P a r e n t   z : R e f = " i 1 3 0 2 4 " / > < d 1 p 1 : U U I D > 2 9 f 7 7 d 3 c - 3 d e 0 - 4 f 3 6 - a 2 b 4 - f d 5 d 8 9 f 6 b 5 7 0 < / d 1 p 1 : U U I D > < d 1 p 1 : _ e l e m e n t s > < d 2 : a n y T y p e   z : I d = " i 1 3 0 2 6 "   i : t y p e = " d 1 p 1 : M D M P r o p e r t y " > < d 1 p 1 : N a m e > _ & a m p ; 3 9 ; & a m p ; 9 1 ; T r i s & a m p ; 3 2 ; & a m p ; 2 2 4 ; & a m p ; 3 2 ; j o u r & a m p ; 3 2 ; c o m p l e t & a m p ; 3 2 ; 2 & a m p ; 4 6 ; x l s & a m p ; 9 3 ; T 5 6 & a m p ; 3 9 ; < / d 1 p 1 : N a m e > < d 1 p 1 : P a r e n t   z : R e f = " i 1 3 0 2 4 " / > < d 1 p 1 : U U I D > 2 5 8 e 5 5 c f - a 0 3 5 - 4 9 e 1 - 8 0 a d - c b 2 2 8 3 f 6 2 5 d 7 < / d 1 p 1 : U U I D > < d 1 p 1 : C o n t a i n e r   z : R e f = " i 1 3 0 2 5 " / > < d 1 p 1 : V a l u e   i : t y p e = " d 1 : s t r i n g " > ' T 5 6 ' ! I : I 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2 7 " > < d 1 p 1 : U U I D > 7 8 c 0 d 6 0 d - 3 d b d - 4 3 8 6 - 8 4 8 a - 8 2 5 9 5 e a f 3 3 8 9 < / d 1 p 1 : U U I D > < d 1 p 1 : _ e l e m e n t s > < d 2 : a n y T y p e   z : R e f = " i 1 3 0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9 8 8 " / > < d 1 p 1 : _ l a b e l s > < d 2 : K e y V a l u e O f s t r i n g a n y T y p e > < d 2 : K e y > L a b e l < / d 2 : K e y > < d 2 : V a l u e   z : I d = " i 1 3 0 2 8 "   i : t y p e = " d 1 p 1 : L a b e l " > < d 1 p 1 : P a r e n t   z : R e f = " i 1 3 0 2 4 " / > < d 1 p 1 : U U I D > d b d 2 7 c 6 1 - b 0 8 f - 4 7 1 d - 9 1 b a - e c 3 4 a c 0 e b 4 0 2 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2 9 " > < d 1 p 1 : U U I D > 7 0 1 6 f e 2 b - c 5 f 8 - 4 5 e 8 - 9 3 b 8 - 9 0 2 4 5 4 4 6 c 5 1 f < / d 1 p 1 : U U I D > < d 1 p 1 : _ e l e m e n t s > < d 2 : a n y T y p e   z : R e f = " i 1 2 9 8 9 " / > < d 2 : a n y T y p e   z : R e f = " i 1 2 9 9 4 " / > < d 2 : a n y T y p e   z : R e f = " i 1 2 9 9 9 " / > < d 2 : a n y T y p e   z : R e f = " i 1 3 0 0 4 " / > < d 2 : a n y T y p e   z : R e f = " i 1 3 0 0 9 " / > < d 2 : a n y T y p e   z : R e f = " i 1 3 0 1 4 " / > < d 2 : a n y T y p e   z : R e f = " i 1 3 0 1 9 " / > < d 2 : a n y T y p e   z : R e f = " i 1 3 0 2 4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0 3 0 "   i : t y p e = " d 1 p 1 : V a r i a b l e " > < d 1 p 1 : N a m e > Q 2 0 _ I 4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R & a m p ; 2 3 3 ; u s s i r & a m p ; 3 2 ; u n & a m p ; 3 2 ; p r o j e t & a m p ; 3 2 ; d e & a m p ; 3 2 ; c r & a m p ; 2 3 3 ; a t i o n & a m p ; 3 2 ; o u & a m p ; 3 2 ; d e & a m p ; 3 2 ; r e p r i s e & a m p ; 3 2 ; d & a m p ; 3 9 ; e n t r e p r i s e < / d 1 p 1 : N a m e > < d 1 p 1 : O b j e c t T y p e > V a r i a b l e < / d 1 p 1 : O b j e c t T y p e > < d 1 p 1 : P a r e n t   z : R e f = " i 9 5 " / > < d 1 p 1 : U U I D > 3 4 9 0 a 7 e 2 - 6 a b 6 - 4 3 3 2 - 8 3 f e - b 5 e 6 6 0 0 3 b e 1 8 < / d 1 p 1 : U U I D > < d 1 p 1 : _ p r o p e r t i e s   z : I d = " i 1 3 0 3 1 "   i : t y p e = " d 1 p 1 : M D M P r o p e r t i e s " > < d 1 p 1 : P a r e n t   z : R e f = " i 1 3 0 3 0 " / > < d 1 p 1 : U U I D > 3 8 0 0 a 9 5 2 - e 8 f 3 - 4 5 d 5 - b 5 a b - 2 5 2 4 f 6 f 6 5 c e 1 < / d 1 p 1 : U U I D > < d 1 p 1 : _ e l e m e n t s > < d 2 : a n y T y p e   z : I d = " i 1 3 0 3 2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3 0 3 0 " / > < d 1 p 1 : U U I D > 7 d 1 f c 1 3 2 - c c 9 c - 4 1 5 e - 8 c 6 e - 6 1 a a d b d 2 8 5 1 4 < / d 1 p 1 : U U I D > < d 1 p 1 : C o n t a i n e r   z : R e f = " i 1 3 0 3 1 " / > < d 1 p 1 : V a l u e   i : t y p e = " d 1 : s t r i n g " > ' T 5 7 ' ! 1 : 3 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3 3 " > < d 1 p 1 : U U I D > d 0 0 e 3 5 3 4 - 5 b 3 c - 4 f 5 4 - b 8 c 3 - 4 b f 0 5 f d 2 4 2 2 a < / d 1 p 1 : U U I D > < d 1 p 1 : _ e l e m e n t s > < d 2 : a n y T y p e   z : R e f = " i 1 3 0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0 3 4 "   i : t y p e = " d 1 p 1 : L a b e l " > < d 1 p 1 : P a r e n t   z : R e f = " i 1 3 0 3 0 " / > < d 1 p 1 : U U I D > f 3 b 9 1 5 1 e - 0 2 2 6 - 4 f 8 d - a 5 c c - 0 d 0 0 a d e 0 1 3 3 f 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 Q 2 0 _ I 4   L e   C I F   v o u s   a - t - i l   p e r m i s   d ' a t t e i n d r e   l e s   o b j e c t i f s   s u i v a n t s   ?   -   R � u s s i r   u n   p r o j e t   d e   c r � a t i o n   o u   d e   r e p r i s e   d ' e n t r e p r i s e 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0 3 5 "   i : t y p e = " d 1 p 1 : E l e m e n t s " > < d 1 p 1 : P a r e n t   z : R e f = " i 1 3 0 3 0 " / > < d 1 p 1 : U U I D > 4 4 3 7 b 9 d 4 - 6 7 f e - 4 3 5 3 - b 8 0 4 - 2 f 9 0 1 d 8 1 f 5 e e < / d 1 p 1 : U U I D > < d 1 p 1 : _ e l e m e n t s > < d 2 : a n y T y p e   z : I d = " i 1 3 0 3 6 "   i : t y p e = " d 1 p 1 : E l e m e n t " > < d 1 p 1 : N a m e > B A S E < / d 1 p 1 : N a m e > < d 1 p 1 : O b j e c t T y p e > E l e m e n t < / d 1 p 1 : O b j e c t T y p e > < d 1 p 1 : P a r e n t   z : R e f = " i 1 3 0 3 0 " / > < d 1 p 1 : U U I D > 7 d 9 0 4 8 0 e - 1 9 9 b - 4 e 5 4 - b a f e - 6 2 6 7 0 8 0 e a 0 4 7 < / d 1 p 1 : U U I D > < d 1 p 1 : _ p r o p e r t i e s   z : I d = " i 1 3 0 3 7 "   i : t y p e = " d 1 p 1 : M D M P r o p e r t i e s " > < d 1 p 1 : P a r e n t   z : R e f = " i 1 3 0 3 6 " / > < d 1 p 1 : U U I D > e 2 b c 4 4 0 d - e 9 a f - 4 d 5 f - 8 1 8 4 - 5 4 1 1 d 6 4 c 7 a 6 4 < / d 1 p 1 : U U I D > < d 1 p 1 : _ e l e m e n t s > < d 2 : a n y T y p e   z : I d = " i 1 3 0 3 8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3 0 3 6 " / > < d 1 p 1 : U U I D > c 1 2 3 a 2 3 7 - 8 4 d 6 - 4 8 0 a - 8 3 e 9 - 6 b a 9 6 9 b 7 0 c 8 e < / d 1 p 1 : U U I D > < d 1 p 1 : C o n t a i n e r   z : R e f = " i 1 3 0 3 7 " / > < d 1 p 1 : V a l u e   i : t y p e = " d 1 : s t r i n g " > ' T 5 7 ' ! B : B 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3 9 " > < d 1 p 1 : U U I D > c 3 4 5 f b 2 0 - 5 d f 3 - 4 c e 1 - 9 6 0 9 - b d 9 b 5 d 6 3 a 2 0 1 < / d 1 p 1 : U U I D > < d 1 p 1 : _ e l e m e n t s > < d 2 : a n y T y p e   z : R e f = " i 1 3 0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3 5 " / > < d 1 p 1 : _ l a b e l s > < d 2 : K e y V a l u e O f s t r i n g a n y T y p e > < d 2 : K e y > L a b e l < / d 2 : K e y > < d 2 : V a l u e   z : I d = " i 1 3 0 4 0 "   i : t y p e = " d 1 p 1 : L a b e l " > < d 1 p 1 : P a r e n t   z : R e f = " i 1 3 0 3 6 " / > < d 1 p 1 : U U I D > f 7 c 9 a b 8 f - d 6 1 8 - 4 2 c d - 8 8 a e - f e e 2 5 7 b e e 9 2 1 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0 4 1 "   i : t y p e = " d 1 p 1 : E l e m e n t " > < d 1 p 1 : N a m e > S T & a m p ; 3 2 ; O u i < / d 1 p 1 : N a m e > < d 1 p 1 : O b j e c t T y p e > E l e m e n t < / d 1 p 1 : O b j e c t T y p e > < d 1 p 1 : P a r e n t   z : R e f = " i 1 3 0 3 0 " / > < d 1 p 1 : U U I D > b d 9 9 6 6 d 6 - 3 d 9 f - 4 1 2 0 - 9 2 6 4 - 4 4 e c 6 e e 7 2 c d 7 < / d 1 p 1 : U U I D > < d 1 p 1 : _ p r o p e r t i e s   z : I d = " i 1 3 0 4 2 "   i : t y p e = " d 1 p 1 : M D M P r o p e r t i e s " > < d 1 p 1 : P a r e n t   z : R e f = " i 1 3 0 4 1 " / > < d 1 p 1 : U U I D > d c c 2 9 6 1 4 - 6 3 8 8 - 4 0 1 5 - b a a a - b d f b 5 a 9 f 2 8 2 6 < / d 1 p 1 : U U I D > < d 1 p 1 : _ e l e m e n t s > < d 2 : a n y T y p e   z : I d = " i 1 3 0 4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3 0 4 1 " / > < d 1 p 1 : U U I D > 1 6 2 2 4 6 d c - f d d f - 4 c 5 7 - b e 7 a - 6 3 9 a a c 0 d 4 4 5 f < / d 1 p 1 : U U I D > < d 1 p 1 : C o n t a i n e r   z : R e f = " i 1 3 0 4 2 " / > < d 1 p 1 : V a l u e   i : t y p e = " d 1 : s t r i n g " > ' T 5 7 ' ! C : C 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4 4 " > < d 1 p 1 : U U I D > 0 a 2 8 c 1 4 1 - 5 5 1 e - 4 0 f 8 - a 3 2 6 - 5 3 d 5 3 1 a d d a 2 4 < / d 1 p 1 : U U I D > < d 1 p 1 : _ e l e m e n t s > < d 2 : a n y T y p e   z : R e f = " i 1 3 0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3 5 " / > < d 1 p 1 : _ l a b e l s > < d 2 : K e y V a l u e O f s t r i n g a n y T y p e > < d 2 : K e y > L a b e l < / d 2 : K e y > < d 2 : V a l u e   z : I d = " i 1 3 0 4 5 "   i : t y p e = " d 1 p 1 : L a b e l " > < d 1 p 1 : P a r e n t   z : R e f = " i 1 3 0 4 1 " / > < d 1 p 1 : U U I D > c 9 5 6 8 0 6 9 - 8 0 f 1 - 4 2 b a - 8 f e a - 2 3 2 7 8 0 8 a 3 4 b f 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4 6 "   i : t y p e = " d 1 p 1 : E l e m e n t " > < d 1 p 1 : N a m e > S T & a m p ; 3 2 ; N o n < / d 1 p 1 : N a m e > < d 1 p 1 : O b j e c t T y p e > E l e m e n t < / d 1 p 1 : O b j e c t T y p e > < d 1 p 1 : P a r e n t   z : R e f = " i 1 3 0 3 0 " / > < d 1 p 1 : U U I D > 5 f 2 1 b b a c - 2 5 3 2 - 4 1 b 8 - 9 4 0 a - 0 c 3 2 c 2 e a 6 5 6 e < / d 1 p 1 : U U I D > < d 1 p 1 : _ p r o p e r t i e s   z : I d = " i 1 3 0 4 7 "   i : t y p e = " d 1 p 1 : M D M P r o p e r t i e s " > < d 1 p 1 : P a r e n t   z : R e f = " i 1 3 0 4 6 " / > < d 1 p 1 : U U I D > e 6 1 9 a 5 1 4 - 4 1 b 5 - 4 c 7 2 - a 8 4 9 - 7 4 1 7 1 c d 3 0 8 8 6 < / d 1 p 1 : U U I D > < d 1 p 1 : _ e l e m e n t s > < d 2 : a n y T y p e   z : I d = " i 1 3 0 4 8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3 0 4 6 " / > < d 1 p 1 : U U I D > 7 6 5 0 f e f 2 - 0 0 5 e - 4 6 9 e - a f e b - 2 0 a d 0 c 9 c 2 7 e c < / d 1 p 1 : U U I D > < d 1 p 1 : C o n t a i n e r   z : R e f = " i 1 3 0 4 7 " / > < d 1 p 1 : V a l u e   i : t y p e = " d 1 : s t r i n g " > ' T 5 7 ' ! D : D 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4 9 " > < d 1 p 1 : U U I D > 9 d 6 e c 9 e f - 7 c 9 7 - 4 8 6 b - b 4 4 a - 5 8 5 6 b e 1 2 0 4 5 b < / d 1 p 1 : U U I D > < d 1 p 1 : _ e l e m e n t s > < d 2 : a n y T y p e   z : R e f = " i 1 3 0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3 5 " / > < d 1 p 1 : _ l a b e l s > < d 2 : K e y V a l u e O f s t r i n g a n y T y p e > < d 2 : K e y > L a b e l < / d 2 : K e y > < d 2 : V a l u e   z : I d = " i 1 3 0 5 0 "   i : t y p e = " d 1 p 1 : L a b e l " > < d 1 p 1 : P a r e n t   z : R e f = " i 1 3 0 4 6 " / > < d 1 p 1 : U U I D > a 1 5 6 a 5 3 1 - a 3 a 4 - 4 f 3 e - a e 4 1 - 8 1 e 5 b c a 9 0 e e 6 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5 1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3 0 3 0 " / > < d 1 p 1 : U U I D > 5 9 4 4 4 5 5 6 - d e b 9 - 4 2 d 3 - 8 f 3 c - d 5 d d 0 a 8 3 0 6 1 e < / d 1 p 1 : U U I D > < d 1 p 1 : _ p r o p e r t i e s   z : I d = " i 1 3 0 5 2 "   i : t y p e = " d 1 p 1 : M D M P r o p e r t i e s " > < d 1 p 1 : P a r e n t   z : R e f = " i 1 3 0 5 1 " / > < d 1 p 1 : U U I D > 2 e f a 1 1 d 2 - 4 d d 5 - 4 c c c - b 4 5 a - 2 0 d 0 7 7 b 9 3 7 d 2 < / d 1 p 1 : U U I D > < d 1 p 1 : _ e l e m e n t s > < d 2 : a n y T y p e   z : I d = " i 1 3 0 5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3 0 5 1 " / > < d 1 p 1 : U U I D > 9 6 e 0 7 1 b a - 0 9 e 6 - 4 b b 0 - b 7 d e - 3 8 b 6 1 d d 1 c a b 5 < / d 1 p 1 : U U I D > < d 1 p 1 : C o n t a i n e r   z : R e f = " i 1 3 0 5 2 " / > < d 1 p 1 : V a l u e   i : t y p e = " d 1 : s t r i n g " > ' T 5 7 ' ! E : E 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5 4 " > < d 1 p 1 : U U I D > 5 e f 4 c 7 0 a - 3 f d 5 - 4 c a 9 - a 6 1 6 - 5 2 d 0 c 3 f c 5 3 5 2 < / d 1 p 1 : U U I D > < d 1 p 1 : _ e l e m e n t s > < d 2 : a n y T y p e   z : R e f = " i 1 3 0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3 5 " / > < d 1 p 1 : _ l a b e l s > < d 2 : K e y V a l u e O f s t r i n g a n y T y p e > < d 2 : K e y > L a b e l < / d 2 : K e y > < d 2 : V a l u e   z : I d = " i 1 3 0 5 5 "   i : t y p e = " d 1 p 1 : L a b e l " > < d 1 p 1 : P a r e n t   z : R e f = " i 1 3 0 5 1 " / > < d 1 p 1 : U U I D > 8 9 6 2 b 4 2 a - 9 a f 1 - 4 a 0 5 - 8 1 4 3 - 4 2 6 5 b 0 2 8 8 1 d 4 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5 6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3 0 3 0 " / > < d 1 p 1 : U U I D > 0 7 7 4 2 7 a 3 - a f 5 b - 4 c 1 c - a e d 0 - b 6 d 0 1 5 4 2 9 b e e < / d 1 p 1 : U U I D > < d 1 p 1 : _ p r o p e r t i e s   z : I d = " i 1 3 0 5 7 "   i : t y p e = " d 1 p 1 : M D M P r o p e r t i e s " > < d 1 p 1 : P a r e n t   z : R e f = " i 1 3 0 5 6 " / > < d 1 p 1 : U U I D > 3 b 4 8 4 3 9 6 - 1 0 1 e - 4 3 d 9 - a 7 9 c - e 2 2 6 0 9 d 9 a c f b < / d 1 p 1 : U U I D > < d 1 p 1 : _ e l e m e n t s > < d 2 : a n y T y p e   z : I d = " i 1 3 0 5 8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3 0 5 6 " / > < d 1 p 1 : U U I D > c 9 3 b 5 2 3 e - c 2 5 6 - 4 b c 1 - b 0 7 b - 6 d 6 0 4 7 4 d e 9 f 4 < / d 1 p 1 : U U I D > < d 1 p 1 : C o n t a i n e r   z : R e f = " i 1 3 0 5 7 " / > < d 1 p 1 : V a l u e   i : t y p e = " d 1 : s t r i n g " > ' T 5 7 ' ! F : F 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5 9 " > < d 1 p 1 : U U I D > d 6 d b a 2 3 d - 7 a 4 8 - 4 a a a - b a 1 9 - 2 f c 4 a 1 3 d e 3 4 0 < / d 1 p 1 : U U I D > < d 1 p 1 : _ e l e m e n t s > < d 2 : a n y T y p e   z : R e f = " i 1 3 0 5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3 5 " / > < d 1 p 1 : _ l a b e l s > < d 2 : K e y V a l u e O f s t r i n g a n y T y p e > < d 2 : K e y > L a b e l < / d 2 : K e y > < d 2 : V a l u e   z : I d = " i 1 3 0 6 0 "   i : t y p e = " d 1 p 1 : L a b e l " > < d 1 p 1 : P a r e n t   z : R e f = " i 1 3 0 5 6 " / > < d 1 p 1 : U U I D > c 9 6 9 0 a a d - d 0 8 c - 4 e 3 a - 9 8 9 5 - 6 a 4 9 5 6 d 4 4 5 8 6 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6 1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3 0 3 0 " / > < d 1 p 1 : U U I D > 6 b d 8 4 1 c d - 0 4 b 5 - 4 e 7 9 - 8 a a 1 - 1 5 8 d 9 c 1 a 9 0 f 0 < / d 1 p 1 : U U I D > < d 1 p 1 : _ p r o p e r t i e s   z : I d = " i 1 3 0 6 2 "   i : t y p e = " d 1 p 1 : M D M P r o p e r t i e s " > < d 1 p 1 : P a r e n t   z : R e f = " i 1 3 0 6 1 " / > < d 1 p 1 : U U I D > 9 8 f c 5 d 9 3 - 3 4 a d - 4 5 4 6 - 9 9 8 e - b f 7 a 1 3 d 4 8 4 7 4 < / d 1 p 1 : U U I D > < d 1 p 1 : _ e l e m e n t s > < d 2 : a n y T y p e   z : I d = " i 1 3 0 6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3 0 6 1 " / > < d 1 p 1 : U U I D > 1 f 2 6 e a 2 8 - 0 8 c 6 - 4 1 d 7 - a 4 0 3 - 7 c 9 e 6 6 6 a a 5 2 4 < / d 1 p 1 : U U I D > < d 1 p 1 : C o n t a i n e r   z : R e f = " i 1 3 0 6 2 " / > < d 1 p 1 : V a l u e   i : t y p e = " d 1 : s t r i n g " > ' T 5 7 ' ! G : G 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6 4 " > < d 1 p 1 : U U I D > 8 0 a e f 2 5 2 - 2 2 a e - 4 a c b - b c 1 e - 4 c 8 b 0 7 4 9 d 4 5 d < / d 1 p 1 : U U I D > < d 1 p 1 : _ e l e m e n t s > < d 2 : a n y T y p e   z : R e f = " i 1 3 0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3 5 " / > < d 1 p 1 : _ l a b e l s > < d 2 : K e y V a l u e O f s t r i n g a n y T y p e > < d 2 : K e y > L a b e l < / d 2 : K e y > < d 2 : V a l u e   z : I d = " i 1 3 0 6 5 "   i : t y p e = " d 1 p 1 : L a b e l " > < d 1 p 1 : P a r e n t   z : R e f = " i 1 3 0 6 1 " / > < d 1 p 1 : U U I D > 7 a 2 0 9 7 b 2 - 6 f 2 9 - 4 f c 4 - 9 8 a 8 - 1 4 2 1 c 3 0 8 8 0 0 a 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6 6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3 0 3 0 " / > < d 1 p 1 : U U I D > a 7 5 6 1 2 f 5 - 5 2 9 4 - 4 6 4 0 - b 8 7 f - b 5 a 3 7 d b 1 4 d 6 8 < / d 1 p 1 : U U I D > < d 1 p 1 : _ p r o p e r t i e s   z : I d = " i 1 3 0 6 7 "   i : t y p e = " d 1 p 1 : M D M P r o p e r t i e s " > < d 1 p 1 : P a r e n t   z : R e f = " i 1 3 0 6 6 " / > < d 1 p 1 : U U I D > 3 7 4 9 6 8 b 5 - e 1 e a - 4 c 8 2 - 9 7 9 d - c c 7 8 8 4 0 8 a 2 d d < / d 1 p 1 : U U I D > < d 1 p 1 : _ e l e m e n t s > < d 2 : a n y T y p e   z : I d = " i 1 3 0 6 8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3 0 6 6 " / > < d 1 p 1 : U U I D > 4 0 7 a 2 e 1 4 - a b 4 f - 4 9 d f - 9 a b c - 8 9 6 1 6 0 3 7 e 6 0 b < / d 1 p 1 : U U I D > < d 1 p 1 : C o n t a i n e r   z : R e f = " i 1 3 0 6 7 " / > < d 1 p 1 : V a l u e   i : t y p e = " d 1 : s t r i n g " > ' T 5 7 ' ! H : H 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6 9 " > < d 1 p 1 : U U I D > d b 2 e f 1 0 8 - 5 f 0 1 - 4 c b 5 - 9 d 7 1 - 9 e b 7 c 0 2 4 b a 2 9 < / d 1 p 1 : U U I D > < d 1 p 1 : _ e l e m e n t s > < d 2 : a n y T y p e   z : R e f = " i 1 3 0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3 5 " / > < d 1 p 1 : _ l a b e l s > < d 2 : K e y V a l u e O f s t r i n g a n y T y p e > < d 2 : K e y > L a b e l < / d 2 : K e y > < d 2 : V a l u e   z : I d = " i 1 3 0 7 0 "   i : t y p e = " d 1 p 1 : L a b e l " > < d 1 p 1 : P a r e n t   z : R e f = " i 1 3 0 6 6 " / > < d 1 p 1 : U U I D > 4 b 6 e 3 e 0 4 - d 5 c b - 4 b 3 6 - b 5 7 7 - c 3 4 f 6 a 2 9 6 c 2 8 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7 1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3 0 3 0 " / > < d 1 p 1 : U U I D > b 3 5 e c 2 d 1 - 2 b a 2 - 4 6 c e - 9 5 c 9 - c f 8 0 6 f 0 c 6 f c d < / d 1 p 1 : U U I D > < d 1 p 1 : _ p r o p e r t i e s   z : I d = " i 1 3 0 7 2 "   i : t y p e = " d 1 p 1 : M D M P r o p e r t i e s " > < d 1 p 1 : P a r e n t   z : R e f = " i 1 3 0 7 1 " / > < d 1 p 1 : U U I D > 9 8 8 a d 4 b a - b 1 8 7 - 4 c 2 5 - 9 c a 0 - 1 f a 7 d 9 d e a 8 9 d < / d 1 p 1 : U U I D > < d 1 p 1 : _ e l e m e n t s > < d 2 : a n y T y p e   z : I d = " i 1 3 0 7 3 "   i : t y p e = " d 1 p 1 : M D M P r o p e r t y " > < d 1 p 1 : N a m e > _ & a m p ; 3 9 ; & a m p ; 9 1 ; T r i s & a m p ; 3 2 ; & a m p ; 2 2 4 ; & a m p ; 3 2 ; j o u r & a m p ; 3 2 ; c o m p l e t & a m p ; 3 2 ; 2 & a m p ; 4 6 ; x l s & a m p ; 9 3 ; T 5 7 & a m p ; 3 9 ; < / d 1 p 1 : N a m e > < d 1 p 1 : P a r e n t   z : R e f = " i 1 3 0 7 1 " / > < d 1 p 1 : U U I D > a 5 4 1 4 a 4 8 - c 0 1 2 - 4 b f 2 - b c b c - 7 3 b 9 9 f 1 d c c b 9 < / d 1 p 1 : U U I D > < d 1 p 1 : C o n t a i n e r   z : R e f = " i 1 3 0 7 2 " / > < d 1 p 1 : V a l u e   i : t y p e = " d 1 : s t r i n g " > ' T 5 7 ' ! I : I 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7 4 " > < d 1 p 1 : U U I D > 6 0 2 d 6 6 b 8 - 5 d 4 c - 4 6 7 4 - a 6 a f - d 1 b 6 2 1 7 3 d 8 f 1 < / d 1 p 1 : U U I D > < d 1 p 1 : _ e l e m e n t s > < d 2 : a n y T y p e   z : R e f = " i 1 3 0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3 5 " / > < d 1 p 1 : _ l a b e l s > < d 2 : K e y V a l u e O f s t r i n g a n y T y p e > < d 2 : K e y > L a b e l < / d 2 : K e y > < d 2 : V a l u e   z : I d = " i 1 3 0 7 5 "   i : t y p e = " d 1 p 1 : L a b e l " > < d 1 p 1 : P a r e n t   z : R e f = " i 1 3 0 7 1 " / > < d 1 p 1 : U U I D > 8 2 d 1 3 c a d - 7 c d f - 4 e 6 8 - b e 8 d - 7 b 7 4 0 e e d 5 0 b f 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7 6 " > < d 1 p 1 : U U I D > c 1 c 6 c 2 7 9 - 9 1 0 c - 4 9 7 a - b 8 8 3 - 2 b b 2 6 e 3 f 0 4 d 2 < / d 1 p 1 : U U I D > < d 1 p 1 : _ e l e m e n t s > < d 2 : a n y T y p e   z : R e f = " i 1 3 0 3 6 " / > < d 2 : a n y T y p e   z : R e f = " i 1 3 0 4 1 " / > < d 2 : a n y T y p e   z : R e f = " i 1 3 0 4 6 " / > < d 2 : a n y T y p e   z : R e f = " i 1 3 0 5 1 " / > < d 2 : a n y T y p e   z : R e f = " i 1 3 0 5 6 " / > < d 2 : a n y T y p e   z : R e f = " i 1 3 0 6 1 " / > < d 2 : a n y T y p e   z : R e f = " i 1 3 0 6 6 " / > < d 2 : a n y T y p e   z : R e f = " i 1 3 0 7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0 7 7 "   i : t y p e = " d 1 p 1 : V a r i a b l e " > < d 1 p 1 : N a m e > Q 2 0 _ I 5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A m & a m p ; 2 3 3 ; l i o r e r & a m p ; 3 2 ; v o t r e & a m p ; 3 2 ; e m p l o y a b i l i t & a m p ; 2 3 3 ; & a m p ; 3 2 ; & a m p ; 4 0 ; a u g m e n t e r & a m p ; 3 2 ; s e s & a m p ; 3 2 ; c h a n c e s & a m p ; 3 2 ; d e & a m p ; 3 2 ; c o n s e r v e r & a m p ; 3 2 ; o u & a m p ; 3 2 ; o b t e n i r & a m p ; 3 2 ; u n & a m p ; 3 2 ; e m p l o i & a m p ; 4 1 ; < / d 1 p 1 : N a m e > < d 1 p 1 : O b j e c t T y p e > V a r i a b l e < / d 1 p 1 : O b j e c t T y p e > < d 1 p 1 : P a r e n t   z : R e f = " i 9 5 " / > < d 1 p 1 : U U I D > b d f b 8 d 5 4 - a 8 f 4 - 4 2 0 4 - b b 0 d - 7 7 b 3 a 9 a 3 8 4 d 9 < / d 1 p 1 : U U I D > < d 1 p 1 : _ p r o p e r t i e s   z : I d = " i 1 3 0 7 8 "   i : t y p e = " d 1 p 1 : M D M P r o p e r t i e s " > < d 1 p 1 : P a r e n t   z : R e f = " i 1 3 0 7 7 " / > < d 1 p 1 : U U I D > 4 5 b 8 1 c 2 8 - d 0 c f - 4 8 c d - 8 b 2 b - 4 2 7 1 7 7 1 2 3 6 0 9 < / d 1 p 1 : U U I D > < d 1 p 1 : _ e l e m e n t s > < d 2 : a n y T y p e   z : I d = " i 1 3 0 7 9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3 0 7 7 " / > < d 1 p 1 : U U I D > e e 1 9 f 6 8 5 - 3 8 0 7 - 4 f f a - b b a 8 - f e 5 9 8 d 4 4 d f 3 e < / d 1 p 1 : U U I D > < d 1 p 1 : C o n t a i n e r   z : R e f = " i 1 3 0 7 8 " / > < d 1 p 1 : V a l u e   i : t y p e = " d 1 : s t r i n g " > ' T 5 8 ' ! 1 : 3 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8 0 " > < d 1 p 1 : U U I D > 8 c e 8 2 8 c 2 - 0 d 9 b - 4 9 a 6 - a 9 e 1 - 0 3 c 7 6 1 2 e 7 9 d 1 < / d 1 p 1 : U U I D > < d 1 p 1 : _ e l e m e n t s > < d 2 : a n y T y p e   z : R e f = " i 1 3 0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0 8 1 "   i : t y p e = " d 1 p 1 : L a b e l " > < d 1 p 1 : P a r e n t   z : R e f = " i 1 3 0 7 7 " / > < d 1 p 1 : U U I D > 3 6 8 c 6 f 2 5 - c 4 3 3 - 4 b 4 7 - b 3 6 a - 4 9 0 1 1 6 9 2 7 f 2 0 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 Q 2 0 _ I 5   L e   C I F   v o u s   a - t - i l   p e r m i s   d ' a t t e i n d r e   l e s   o b j e c t i f s   s u i v a n t s   ?   -   A m � l i o r e r   v o t r e   e m p l o y a b i l i t �   ( a u g m e n t e r   s e s   c h a n c e s   d e   c o n s e r v e r   o u   o b t e n i r   u n   e m p l o i ) 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0 8 2 "   i : t y p e = " d 1 p 1 : E l e m e n t s " > < d 1 p 1 : P a r e n t   z : R e f = " i 1 3 0 7 7 " / > < d 1 p 1 : U U I D > d 8 c c d 8 e a - f d 3 7 - 4 f 2 b - a 3 c 2 - 5 c 3 f 8 d 5 c 0 a b 8 < / d 1 p 1 : U U I D > < d 1 p 1 : _ e l e m e n t s > < d 2 : a n y T y p e   z : I d = " i 1 3 0 8 3 "   i : t y p e = " d 1 p 1 : E l e m e n t " > < d 1 p 1 : N a m e > B A S E < / d 1 p 1 : N a m e > < d 1 p 1 : O b j e c t T y p e > E l e m e n t < / d 1 p 1 : O b j e c t T y p e > < d 1 p 1 : P a r e n t   z : R e f = " i 1 3 0 7 7 " / > < d 1 p 1 : U U I D > f 9 e 9 6 f a 1 - b 4 c e - 4 c b 3 - a 2 a 7 - b 6 f a a e e d a e 3 e < / d 1 p 1 : U U I D > < d 1 p 1 : _ p r o p e r t i e s   z : I d = " i 1 3 0 8 4 "   i : t y p e = " d 1 p 1 : M D M P r o p e r t i e s " > < d 1 p 1 : P a r e n t   z : R e f = " i 1 3 0 8 3 " / > < d 1 p 1 : U U I D > 3 2 f 8 2 d 6 1 - e 2 f c - 4 9 e e - a 2 1 e - 1 6 2 9 d e 4 3 0 3 6 d < / d 1 p 1 : U U I D > < d 1 p 1 : _ e l e m e n t s > < d 2 : a n y T y p e   z : I d = " i 1 3 0 8 5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3 0 8 3 " / > < d 1 p 1 : U U I D > 7 9 0 3 7 f 5 2 - f 8 e 1 - 4 b 1 d - b c a 7 - 6 1 7 1 8 2 f 7 3 d 9 b < / d 1 p 1 : U U I D > < d 1 p 1 : C o n t a i n e r   z : R e f = " i 1 3 0 8 4 " / > < d 1 p 1 : V a l u e   i : t y p e = " d 1 : s t r i n g " > ' T 5 8 ' ! B : B 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8 6 " > < d 1 p 1 : U U I D > c f f 9 f 0 1 3 - c 0 8 f - 4 d 9 5 - 9 9 f 6 - c 2 b 3 5 0 4 f 7 e f 3 < / d 1 p 1 : U U I D > < d 1 p 1 : _ e l e m e n t s > < d 2 : a n y T y p e   z : R e f = " i 1 3 0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8 2 " / > < d 1 p 1 : _ l a b e l s > < d 2 : K e y V a l u e O f s t r i n g a n y T y p e > < d 2 : K e y > L a b e l < / d 2 : K e y > < d 2 : V a l u e   z : I d = " i 1 3 0 8 7 "   i : t y p e = " d 1 p 1 : L a b e l " > < d 1 p 1 : P a r e n t   z : R e f = " i 1 3 0 8 3 " / > < d 1 p 1 : U U I D > 9 6 4 c f c 5 d - 1 f 9 2 - 4 8 8 4 - 8 6 d e - 2 1 c 2 0 3 2 f a 9 f 1 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0 8 8 "   i : t y p e = " d 1 p 1 : E l e m e n t " > < d 1 p 1 : N a m e > S T & a m p ; 3 2 ; O u i < / d 1 p 1 : N a m e > < d 1 p 1 : O b j e c t T y p e > E l e m e n t < / d 1 p 1 : O b j e c t T y p e > < d 1 p 1 : P a r e n t   z : R e f = " i 1 3 0 7 7 " / > < d 1 p 1 : U U I D > f 1 a 1 9 9 2 4 - f b 8 0 - 4 4 1 c - b 4 0 2 - e 4 7 1 3 0 4 a 9 b 5 f < / d 1 p 1 : U U I D > < d 1 p 1 : _ p r o p e r t i e s   z : I d = " i 1 3 0 8 9 "   i : t y p e = " d 1 p 1 : M D M P r o p e r t i e s " > < d 1 p 1 : P a r e n t   z : R e f = " i 1 3 0 8 8 " / > < d 1 p 1 : U U I D > 6 e 2 6 f 2 b 9 - d 0 f a - 4 3 8 1 - a 7 1 5 - d 3 0 4 b 1 3 e 0 b 0 0 < / d 1 p 1 : U U I D > < d 1 p 1 : _ e l e m e n t s > < d 2 : a n y T y p e   z : I d = " i 1 3 0 9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3 0 8 8 " / > < d 1 p 1 : U U I D > b b 3 d 4 7 4 b - 3 e 6 f - 4 3 b 8 - 8 8 7 9 - 8 d c 5 5 7 8 8 a 3 9 2 < / d 1 p 1 : U U I D > < d 1 p 1 : C o n t a i n e r   z : R e f = " i 1 3 0 8 9 " / > < d 1 p 1 : V a l u e   i : t y p e = " d 1 : s t r i n g " > ' T 5 8 ' ! C : C 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9 1 " > < d 1 p 1 : U U I D > 4 d a 9 e c c a - e a 1 0 - 4 6 3 7 - 9 e a 9 - 0 6 d b 9 e 9 1 2 2 e 1 < / d 1 p 1 : U U I D > < d 1 p 1 : _ e l e m e n t s > < d 2 : a n y T y p e   z : R e f = " i 1 3 0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8 2 " / > < d 1 p 1 : _ l a b e l s > < d 2 : K e y V a l u e O f s t r i n g a n y T y p e > < d 2 : K e y > L a b e l < / d 2 : K e y > < d 2 : V a l u e   z : I d = " i 1 3 0 9 2 "   i : t y p e = " d 1 p 1 : L a b e l " > < d 1 p 1 : P a r e n t   z : R e f = " i 1 3 0 8 8 " / > < d 1 p 1 : U U I D > 3 4 2 4 4 1 8 b - a 7 a 2 - 4 8 c 0 - a 2 b 3 - c 8 b 1 4 5 9 1 d 4 0 d 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9 3 "   i : t y p e = " d 1 p 1 : E l e m e n t " > < d 1 p 1 : N a m e > S T & a m p ; 3 2 ; N o n < / d 1 p 1 : N a m e > < d 1 p 1 : O b j e c t T y p e > E l e m e n t < / d 1 p 1 : O b j e c t T y p e > < d 1 p 1 : P a r e n t   z : R e f = " i 1 3 0 7 7 " / > < d 1 p 1 : U U I D > 2 d b 0 9 0 7 4 - 7 2 c 9 - 4 e 2 2 - 9 c 4 2 - e 8 1 a 6 4 8 6 c 6 5 f < / d 1 p 1 : U U I D > < d 1 p 1 : _ p r o p e r t i e s   z : I d = " i 1 3 0 9 4 "   i : t y p e = " d 1 p 1 : M D M P r o p e r t i e s " > < d 1 p 1 : P a r e n t   z : R e f = " i 1 3 0 9 3 " / > < d 1 p 1 : U U I D > 6 8 f d d e 9 7 - f 0 3 f - 4 e f 7 - 8 8 7 2 - 5 c 6 8 4 5 f 0 e 7 b 4 < / d 1 p 1 : U U I D > < d 1 p 1 : _ e l e m e n t s > < d 2 : a n y T y p e   z : I d = " i 1 3 0 9 5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3 0 9 3 " / > < d 1 p 1 : U U I D > c c 6 6 0 8 c 1 - d f 1 4 - 4 c 5 1 - 8 9 e f - 5 5 e 6 3 5 f 5 7 7 f d < / d 1 p 1 : U U I D > < d 1 p 1 : C o n t a i n e r   z : R e f = " i 1 3 0 9 4 " / > < d 1 p 1 : V a l u e   i : t y p e = " d 1 : s t r i n g " > ' T 5 8 ' ! D : D 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0 9 6 " > < d 1 p 1 : U U I D > 8 5 b a c 7 4 7 - 8 7 0 7 - 4 9 f 1 - 9 8 9 a - 6 d 8 7 e 5 e a 1 6 4 e < / d 1 p 1 : U U I D > < d 1 p 1 : _ e l e m e n t s > < d 2 : a n y T y p e   z : R e f = " i 1 3 0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8 2 " / > < d 1 p 1 : _ l a b e l s > < d 2 : K e y V a l u e O f s t r i n g a n y T y p e > < d 2 : K e y > L a b e l < / d 2 : K e y > < d 2 : V a l u e   z : I d = " i 1 3 0 9 7 "   i : t y p e = " d 1 p 1 : L a b e l " > < d 1 p 1 : P a r e n t   z : R e f = " i 1 3 0 9 3 " / > < d 1 p 1 : U U I D > 6 c c c 6 e f 7 - 7 8 d 3 - 4 f a b - b 9 9 f - b 8 d d 0 a 1 6 a 1 d c 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0 9 8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3 0 7 7 " / > < d 1 p 1 : U U I D > 1 a f 4 e 1 d 7 - 8 d e 7 - 4 7 6 f - 8 6 d 3 - 2 2 6 c 7 1 0 6 4 6 1 4 < / d 1 p 1 : U U I D > < d 1 p 1 : _ p r o p e r t i e s   z : I d = " i 1 3 0 9 9 "   i : t y p e = " d 1 p 1 : M D M P r o p e r t i e s " > < d 1 p 1 : P a r e n t   z : R e f = " i 1 3 0 9 8 " / > < d 1 p 1 : U U I D > 8 4 1 c 7 6 f 2 - 2 c f f - 4 9 1 9 - 9 1 d 0 - 3 f c 2 7 3 3 d c a 4 8 < / d 1 p 1 : U U I D > < d 1 p 1 : _ e l e m e n t s > < d 2 : a n y T y p e   z : I d = " i 1 3 1 0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3 0 9 8 " / > < d 1 p 1 : U U I D > 7 1 4 5 f 6 9 6 - 3 0 0 2 - 4 c 8 7 - a 2 3 4 - b c d 8 f 2 2 8 6 3 7 3 < / d 1 p 1 : U U I D > < d 1 p 1 : C o n t a i n e r   z : R e f = " i 1 3 0 9 9 " / > < d 1 p 1 : V a l u e   i : t y p e = " d 1 : s t r i n g " > ' T 5 8 ' ! E : E 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0 1 " > < d 1 p 1 : U U I D > 2 a 5 5 3 3 e a - f 1 e b - 4 f 4 4 - 9 1 5 5 - a f 1 9 2 0 2 7 c 6 e c < / d 1 p 1 : U U I D > < d 1 p 1 : _ e l e m e n t s > < d 2 : a n y T y p e   z : R e f = " i 1 3 1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8 2 " / > < d 1 p 1 : _ l a b e l s > < d 2 : K e y V a l u e O f s t r i n g a n y T y p e > < d 2 : K e y > L a b e l < / d 2 : K e y > < d 2 : V a l u e   z : I d = " i 1 3 1 0 2 "   i : t y p e = " d 1 p 1 : L a b e l " > < d 1 p 1 : P a r e n t   z : R e f = " i 1 3 0 9 8 " / > < d 1 p 1 : U U I D > 4 7 3 b 4 8 d 4 - d e 6 9 - 4 9 a 8 - 8 4 f 0 - 2 d 9 9 9 1 a 5 3 b 8 1 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0 3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3 0 7 7 " / > < d 1 p 1 : U U I D > 2 1 f 1 4 e 2 5 - e 7 0 3 - 4 5 5 d - 9 a 5 7 - 3 4 6 6 e 4 f c 7 7 a 8 < / d 1 p 1 : U U I D > < d 1 p 1 : _ p r o p e r t i e s   z : I d = " i 1 3 1 0 4 "   i : t y p e = " d 1 p 1 : M D M P r o p e r t i e s " > < d 1 p 1 : P a r e n t   z : R e f = " i 1 3 1 0 3 " / > < d 1 p 1 : U U I D > 9 9 1 4 a 0 b 2 - c 7 2 0 - 4 c 8 f - a 1 7 e - 3 d 0 1 9 a c d 4 a 1 1 < / d 1 p 1 : U U I D > < d 1 p 1 : _ e l e m e n t s > < d 2 : a n y T y p e   z : I d = " i 1 3 1 0 5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3 1 0 3 " / > < d 1 p 1 : U U I D > 3 9 9 6 8 5 1 e - 2 a 9 9 - 4 2 9 7 - 8 4 2 b - b 2 6 b 8 5 1 6 b f 8 a < / d 1 p 1 : U U I D > < d 1 p 1 : C o n t a i n e r   z : R e f = " i 1 3 1 0 4 " / > < d 1 p 1 : V a l u e   i : t y p e = " d 1 : s t r i n g " > ' T 5 8 ' ! F : F 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0 6 " > < d 1 p 1 : U U I D > 4 4 3 d f 9 c d - a 0 5 a - 4 3 3 2 - 8 d c 4 - c b 0 2 e 8 e b d c 2 6 < / d 1 p 1 : U U I D > < d 1 p 1 : _ e l e m e n t s > < d 2 : a n y T y p e   z : R e f = " i 1 3 1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8 2 " / > < d 1 p 1 : _ l a b e l s > < d 2 : K e y V a l u e O f s t r i n g a n y T y p e > < d 2 : K e y > L a b e l < / d 2 : K e y > < d 2 : V a l u e   z : I d = " i 1 3 1 0 7 "   i : t y p e = " d 1 p 1 : L a b e l " > < d 1 p 1 : P a r e n t   z : R e f = " i 1 3 1 0 3 " / > < d 1 p 1 : U U I D > 7 5 a 2 6 0 6 3 - f 7 6 7 - 4 1 8 a - 8 1 e c - d 8 8 7 6 6 8 a a b b 4 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0 8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3 0 7 7 " / > < d 1 p 1 : U U I D > 9 8 8 3 2 c 4 c - b b 8 f - 4 9 b 2 - 8 9 1 5 - c 3 f 6 e 4 d 1 5 8 3 c < / d 1 p 1 : U U I D > < d 1 p 1 : _ p r o p e r t i e s   z : I d = " i 1 3 1 0 9 "   i : t y p e = " d 1 p 1 : M D M P r o p e r t i e s " > < d 1 p 1 : P a r e n t   z : R e f = " i 1 3 1 0 8 " / > < d 1 p 1 : U U I D > d 9 0 7 7 c b 7 - 6 3 8 0 - 4 a f e - b 9 5 2 - a 7 c 7 e a e 4 e 3 c 9 < / d 1 p 1 : U U I D > < d 1 p 1 : _ e l e m e n t s > < d 2 : a n y T y p e   z : I d = " i 1 3 1 1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3 1 0 8 " / > < d 1 p 1 : U U I D > 9 e a f 5 8 d 2 - 5 d d 6 - 4 e 2 f - 9 8 2 8 - 5 0 9 6 9 0 0 9 0 5 f e < / d 1 p 1 : U U I D > < d 1 p 1 : C o n t a i n e r   z : R e f = " i 1 3 1 0 9 " / > < d 1 p 1 : V a l u e   i : t y p e = " d 1 : s t r i n g " > ' T 5 8 ' ! G : G 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1 1 " > < d 1 p 1 : U U I D > 6 d e 3 e 8 5 1 - 6 c f c - 4 7 2 8 - b 2 3 c - 7 f f e a 3 8 c f 4 9 b < / d 1 p 1 : U U I D > < d 1 p 1 : _ e l e m e n t s > < d 2 : a n y T y p e   z : R e f = " i 1 3 1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8 2 " / > < d 1 p 1 : _ l a b e l s > < d 2 : K e y V a l u e O f s t r i n g a n y T y p e > < d 2 : K e y > L a b e l < / d 2 : K e y > < d 2 : V a l u e   z : I d = " i 1 3 1 1 2 "   i : t y p e = " d 1 p 1 : L a b e l " > < d 1 p 1 : P a r e n t   z : R e f = " i 1 3 1 0 8 " / > < d 1 p 1 : U U I D > d 1 c 6 c 2 e 7 - 2 b a 0 - 4 4 f 7 - 8 b 2 e - 2 b 6 3 e 6 b 9 b f c e 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1 3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3 0 7 7 " / > < d 1 p 1 : U U I D > 5 7 f f 8 b 2 5 - e f 5 3 - 4 7 f a - b 5 8 9 - 0 9 3 8 7 f 8 5 c 9 5 0 < / d 1 p 1 : U U I D > < d 1 p 1 : _ p r o p e r t i e s   z : I d = " i 1 3 1 1 4 "   i : t y p e = " d 1 p 1 : M D M P r o p e r t i e s " > < d 1 p 1 : P a r e n t   z : R e f = " i 1 3 1 1 3 " / > < d 1 p 1 : U U I D > 9 3 a f c 0 d 0 - 9 6 3 1 - 4 f 7 b - 8 6 c e - 5 3 f 0 6 d a d 6 e 1 9 < / d 1 p 1 : U U I D > < d 1 p 1 : _ e l e m e n t s > < d 2 : a n y T y p e   z : I d = " i 1 3 1 1 5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3 1 1 3 " / > < d 1 p 1 : U U I D > 3 5 c 1 8 d 1 0 - e f 2 d - 4 4 a 5 - 9 8 d 8 - f 0 4 9 6 3 a 7 1 f 1 7 < / d 1 p 1 : U U I D > < d 1 p 1 : C o n t a i n e r   z : R e f = " i 1 3 1 1 4 " / > < d 1 p 1 : V a l u e   i : t y p e = " d 1 : s t r i n g " > ' T 5 8 ' ! H : H 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1 6 " > < d 1 p 1 : U U I D > 6 6 f 6 b 7 2 2 - 6 8 9 f - 4 f a a - 8 6 f 8 - a e 9 4 0 c 6 0 2 9 6 1 < / d 1 p 1 : U U I D > < d 1 p 1 : _ e l e m e n t s > < d 2 : a n y T y p e   z : R e f = " i 1 3 1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8 2 " / > < d 1 p 1 : _ l a b e l s > < d 2 : K e y V a l u e O f s t r i n g a n y T y p e > < d 2 : K e y > L a b e l < / d 2 : K e y > < d 2 : V a l u e   z : I d = " i 1 3 1 1 7 "   i : t y p e = " d 1 p 1 : L a b e l " > < d 1 p 1 : P a r e n t   z : R e f = " i 1 3 1 1 3 " / > < d 1 p 1 : U U I D > 0 4 4 2 d 8 6 0 - e 6 c 0 - 4 0 1 b - a 4 5 1 - 5 b a 2 c 0 a 4 5 5 5 3 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1 8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3 0 7 7 " / > < d 1 p 1 : U U I D > a 2 b 8 e 1 d 0 - 6 9 2 c - 4 4 0 6 - 8 d 0 1 - b 2 6 2 b b 0 6 c 1 2 c < / d 1 p 1 : U U I D > < d 1 p 1 : _ p r o p e r t i e s   z : I d = " i 1 3 1 1 9 "   i : t y p e = " d 1 p 1 : M D M P r o p e r t i e s " > < d 1 p 1 : P a r e n t   z : R e f = " i 1 3 1 1 8 " / > < d 1 p 1 : U U I D > 0 a 5 6 1 7 9 8 - 6 5 e 3 - 4 1 4 4 - b 5 f 6 - 4 4 6 e 0 2 6 3 d 2 b 6 < / d 1 p 1 : U U I D > < d 1 p 1 : _ e l e m e n t s > < d 2 : a n y T y p e   z : I d = " i 1 3 1 2 0 "   i : t y p e = " d 1 p 1 : M D M P r o p e r t y " > < d 1 p 1 : N a m e > _ & a m p ; 3 9 ; & a m p ; 9 1 ; T r i s & a m p ; 3 2 ; & a m p ; 2 2 4 ; & a m p ; 3 2 ; j o u r & a m p ; 3 2 ; c o m p l e t & a m p ; 3 2 ; 2 & a m p ; 4 6 ; x l s & a m p ; 9 3 ; T 5 8 & a m p ; 3 9 ; < / d 1 p 1 : N a m e > < d 1 p 1 : P a r e n t   z : R e f = " i 1 3 1 1 8 " / > < d 1 p 1 : U U I D > 1 2 6 c 1 0 9 b - b 1 0 3 - 4 3 4 3 - 8 6 8 1 - 9 c 9 4 1 e e 6 6 3 7 a < / d 1 p 1 : U U I D > < d 1 p 1 : C o n t a i n e r   z : R e f = " i 1 3 1 1 9 " / > < d 1 p 1 : V a l u e   i : t y p e = " d 1 : s t r i n g " > ' T 5 8 ' ! I : I 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2 1 " > < d 1 p 1 : U U I D > 9 e 2 8 b 1 e 2 - 2 a 8 f - 4 f 7 9 - a 4 7 d - a 0 4 7 8 f b 7 3 d 2 6 < / d 1 p 1 : U U I D > < d 1 p 1 : _ e l e m e n t s > < d 2 : a n y T y p e   z : R e f = " i 1 3 1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0 8 2 " / > < d 1 p 1 : _ l a b e l s > < d 2 : K e y V a l u e O f s t r i n g a n y T y p e > < d 2 : K e y > L a b e l < / d 2 : K e y > < d 2 : V a l u e   z : I d = " i 1 3 1 2 2 "   i : t y p e = " d 1 p 1 : L a b e l " > < d 1 p 1 : P a r e n t   z : R e f = " i 1 3 1 1 8 " / > < d 1 p 1 : U U I D > 8 6 0 f 4 4 8 a - 5 5 2 9 - 4 f 3 c - b 9 5 5 - 5 a c c 3 0 5 f d f 6 b 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2 3 " > < d 1 p 1 : U U I D > c 6 c 5 1 1 2 5 - 7 1 5 7 - 4 8 3 0 - 9 2 8 7 - d 4 a b 7 e b 1 6 0 4 5 < / d 1 p 1 : U U I D > < d 1 p 1 : _ e l e m e n t s > < d 2 : a n y T y p e   z : R e f = " i 1 3 0 8 3 " / > < d 2 : a n y T y p e   z : R e f = " i 1 3 0 8 8 " / > < d 2 : a n y T y p e   z : R e f = " i 1 3 0 9 3 " / > < d 2 : a n y T y p e   z : R e f = " i 1 3 0 9 8 " / > < d 2 : a n y T y p e   z : R e f = " i 1 3 1 0 3 " / > < d 2 : a n y T y p e   z : R e f = " i 1 3 1 0 8 " / > < d 2 : a n y T y p e   z : R e f = " i 1 3 1 1 3 " / > < d 2 : a n y T y p e   z : R e f = " i 1 3 1 1 8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1 2 4 "   i : t y p e = " d 1 p 1 : V a r i a b l e " > < d 1 p 1 : N a m e > Q 2 0 _ I 6 & a m p ; 3 2 ; L e & a m p ; 3 2 ; C I F & a m p ; 3 2 ; v o u s & a m p ; 3 2 ; a & a m p ; 4 5 ; t & a m p ; 4 5 ; i l & a m p ; 3 2 ; p e r m i s & a m p ; 3 2 ; d & a m p ; 3 9 ; a t t e i n d r e & a m p ; 3 2 ; l e s & a m p ; 3 2 ; o b j e c t i f s & a m p ; 3 2 ; s u i v a n t s & a m p ; 3 2 ; & a m p ; 6 3 ; & a m p ; 3 2 ; & a m p ; 4 5 ; & a m p ; 3 2 ; O b t e n i r & a m p ; 3 2 ; u n e & a m p ; 3 2 ; r e c o n n a i s s a n c e & a m p ; 3 2 ; p a r & a m p ; 3 2 ; l e & a m p ; 3 2 ; d i p l & a m p ; 2 4 4 ; m e < / d 1 p 1 : N a m e > < d 1 p 1 : O b j e c t T y p e > V a r i a b l e < / d 1 p 1 : O b j e c t T y p e > < d 1 p 1 : P a r e n t   z : R e f = " i 9 5 " / > < d 1 p 1 : U U I D > d f 9 1 f 9 e 8 - 9 0 5 0 - 4 4 a 4 - b a 1 c - 1 0 0 b e b 9 d 3 9 6 7 < / d 1 p 1 : U U I D > < d 1 p 1 : _ p r o p e r t i e s   z : I d = " i 1 3 1 2 5 "   i : t y p e = " d 1 p 1 : M D M P r o p e r t i e s " > < d 1 p 1 : P a r e n t   z : R e f = " i 1 3 1 2 4 " / > < d 1 p 1 : U U I D > 8 4 2 8 d 8 6 a - d a d 5 - 4 f 3 f - b 4 1 b - 9 0 7 4 9 f c 3 3 7 7 a < / d 1 p 1 : U U I D > < d 1 p 1 : _ e l e m e n t s > < d 2 : a n y T y p e   z : I d = " i 1 3 1 2 6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3 1 2 4 " / > < d 1 p 1 : U U I D > 0 a 3 4 3 e 1 1 - 6 b 4 2 - 4 e 6 3 - b 8 9 8 - e f a 7 f 8 c 3 1 4 a 3 < / d 1 p 1 : U U I D > < d 1 p 1 : C o n t a i n e r   z : R e f = " i 1 3 1 2 5 " / > < d 1 p 1 : V a l u e   i : t y p e = " d 1 : s t r i n g " > ' T 5 9 ' ! 1 : 3 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2 7 " > < d 1 p 1 : U U I D > 8 f e 3 e 1 5 0 - 4 a b 3 - 4 b 8 c - 8 9 3 a - 8 5 9 0 0 2 f 7 1 d 3 3 < / d 1 p 1 : U U I D > < d 1 p 1 : _ e l e m e n t s > < d 2 : a n y T y p e   z : R e f = " i 1 3 1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1 2 8 "   i : t y p e = " d 1 p 1 : L a b e l " > < d 1 p 1 : P a r e n t   z : R e f = " i 1 3 1 2 4 " / > < d 1 p 1 : U U I D > c d a 5 5 d f 2 - 6 8 0 7 - 4 f 9 8 - 9 f 5 b - 5 9 d c 7 3 1 4 c 6 4 8 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 Q 2 0 _ I 6   L e   C I F   v o u s   a - t - i l   p e r m i s   d ' a t t e i n d r e   l e s   o b j e c t i f s   s u i v a n t s   ?   -   O b t e n i r   u n e   r e c o n n a i s s a n c e   p a r   l e   d i p l � m e 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1 2 9 "   i : t y p e = " d 1 p 1 : E l e m e n t s " > < d 1 p 1 : P a r e n t   z : R e f = " i 1 3 1 2 4 " / > < d 1 p 1 : U U I D > b 4 6 1 c 9 c 0 - 8 1 0 7 - 4 3 b 5 - 8 d f c - 5 c c 7 b d 4 9 8 0 f e < / d 1 p 1 : U U I D > < d 1 p 1 : _ e l e m e n t s > < d 2 : a n y T y p e   z : I d = " i 1 3 1 3 0 "   i : t y p e = " d 1 p 1 : E l e m e n t " > < d 1 p 1 : N a m e > B A S E < / d 1 p 1 : N a m e > < d 1 p 1 : O b j e c t T y p e > E l e m e n t < / d 1 p 1 : O b j e c t T y p e > < d 1 p 1 : P a r e n t   z : R e f = " i 1 3 1 2 4 " / > < d 1 p 1 : U U I D > e 1 f 2 d c 7 a - 3 b 3 5 - 4 b f 8 - 8 c b e - 3 7 5 c e 6 c 8 d 1 6 2 < / d 1 p 1 : U U I D > < d 1 p 1 : _ p r o p e r t i e s   z : I d = " i 1 3 1 3 1 "   i : t y p e = " d 1 p 1 : M D M P r o p e r t i e s " > < d 1 p 1 : P a r e n t   z : R e f = " i 1 3 1 3 0 " / > < d 1 p 1 : U U I D > 6 6 3 9 d 3 7 f - 0 c e 8 - 4 7 f 0 - b c d a - c d 0 f 8 a 0 e b 2 7 c < / d 1 p 1 : U U I D > < d 1 p 1 : _ e l e m e n t s > < d 2 : a n y T y p e   z : I d = " i 1 3 1 3 2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3 1 3 0 " / > < d 1 p 1 : U U I D > 5 c 5 3 d 9 5 9 - b 9 b 0 - 4 3 5 c - b 2 b 0 - 0 1 e 2 3 d e 9 f c f 8 < / d 1 p 1 : U U I D > < d 1 p 1 : C o n t a i n e r   z : R e f = " i 1 3 1 3 1 " / > < d 1 p 1 : V a l u e   i : t y p e = " d 1 : s t r i n g " > ' T 5 9 ' ! B : B 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3 3 " > < d 1 p 1 : U U I D > 3 0 1 1 5 c a e - f e f 3 - 4 f e 1 - a 6 c f - 7 8 6 7 a b 3 a 0 f 6 1 < / d 1 p 1 : U U I D > < d 1 p 1 : _ e l e m e n t s > < d 2 : a n y T y p e   z : R e f = " i 1 3 1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2 9 " / > < d 1 p 1 : _ l a b e l s > < d 2 : K e y V a l u e O f s t r i n g a n y T y p e > < d 2 : K e y > L a b e l < / d 2 : K e y > < d 2 : V a l u e   z : I d = " i 1 3 1 3 4 "   i : t y p e = " d 1 p 1 : L a b e l " > < d 1 p 1 : P a r e n t   z : R e f = " i 1 3 1 3 0 " / > < d 1 p 1 : U U I D > 4 0 0 8 e 9 e 5 - 3 f 8 3 - 4 2 c e - 8 9 a d - 1 1 a e d a c c e 8 9 c 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1 3 5 "   i : t y p e = " d 1 p 1 : E l e m e n t " > < d 1 p 1 : N a m e > S T & a m p ; 3 2 ; O u i < / d 1 p 1 : N a m e > < d 1 p 1 : O b j e c t T y p e > E l e m e n t < / d 1 p 1 : O b j e c t T y p e > < d 1 p 1 : P a r e n t   z : R e f = " i 1 3 1 2 4 " / > < d 1 p 1 : U U I D > a 0 1 b b 3 8 8 - 3 9 2 7 - 4 1 c 6 - 8 b 9 c - 0 1 9 3 1 f a a b 7 d 9 < / d 1 p 1 : U U I D > < d 1 p 1 : _ p r o p e r t i e s   z : I d = " i 1 3 1 3 6 "   i : t y p e = " d 1 p 1 : M D M P r o p e r t i e s " > < d 1 p 1 : P a r e n t   z : R e f = " i 1 3 1 3 5 " / > < d 1 p 1 : U U I D > 8 9 d e d 2 4 a - f b 7 8 - 4 d 5 9 - 9 9 e 9 - d f f 5 3 0 c 9 8 3 8 e < / d 1 p 1 : U U I D > < d 1 p 1 : _ e l e m e n t s > < d 2 : a n y T y p e   z : I d = " i 1 3 1 3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3 1 3 5 " / > < d 1 p 1 : U U I D > 0 7 c b 8 7 c 8 - c a b 7 - 4 a a 7 - 8 6 0 5 - 2 9 5 c 2 e e 6 d f 9 4 < / d 1 p 1 : U U I D > < d 1 p 1 : C o n t a i n e r   z : R e f = " i 1 3 1 3 6 " / > < d 1 p 1 : V a l u e   i : t y p e = " d 1 : s t r i n g " > ' T 5 9 ' ! C : C 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3 8 " > < d 1 p 1 : U U I D > 6 a 3 c f 8 8 0 - 5 7 f f - 4 1 7 8 - a 4 4 8 - 3 d a 7 f d 2 f 0 a 5 d < / d 1 p 1 : U U I D > < d 1 p 1 : _ e l e m e n t s > < d 2 : a n y T y p e   z : R e f = " i 1 3 1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2 9 " / > < d 1 p 1 : _ l a b e l s > < d 2 : K e y V a l u e O f s t r i n g a n y T y p e > < d 2 : K e y > L a b e l < / d 2 : K e y > < d 2 : V a l u e   z : I d = " i 1 3 1 3 9 "   i : t y p e = " d 1 p 1 : L a b e l " > < d 1 p 1 : P a r e n t   z : R e f = " i 1 3 1 3 5 " / > < d 1 p 1 : U U I D > 8 9 9 5 d 0 6 9 - 3 d a 6 - 4 9 9 5 - 8 d b 3 - 5 4 6 9 2 5 4 0 c 6 3 3 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4 0 "   i : t y p e = " d 1 p 1 : E l e m e n t " > < d 1 p 1 : N a m e > S T & a m p ; 3 2 ; N o n < / d 1 p 1 : N a m e > < d 1 p 1 : O b j e c t T y p e > E l e m e n t < / d 1 p 1 : O b j e c t T y p e > < d 1 p 1 : P a r e n t   z : R e f = " i 1 3 1 2 4 " / > < d 1 p 1 : U U I D > 8 8 e 7 a 1 1 8 - f 5 7 2 - 4 1 7 8 - 8 d e 5 - a 0 7 4 1 4 4 2 1 b 5 b < / d 1 p 1 : U U I D > < d 1 p 1 : _ p r o p e r t i e s   z : I d = " i 1 3 1 4 1 "   i : t y p e = " d 1 p 1 : M D M P r o p e r t i e s " > < d 1 p 1 : P a r e n t   z : R e f = " i 1 3 1 4 0 " / > < d 1 p 1 : U U I D > 4 2 b 1 4 9 d 2 - 4 c 4 2 - 4 0 3 0 - b a 7 4 - d b e f 2 e f 7 a 6 6 2 < / d 1 p 1 : U U I D > < d 1 p 1 : _ e l e m e n t s > < d 2 : a n y T y p e   z : I d = " i 1 3 1 4 2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3 1 4 0 " / > < d 1 p 1 : U U I D > 7 6 a 5 1 c 8 3 - 2 b 3 7 - 4 8 a b - 9 6 7 f - a 5 0 6 b e 9 0 f 3 b 5 < / d 1 p 1 : U U I D > < d 1 p 1 : C o n t a i n e r   z : R e f = " i 1 3 1 4 1 " / > < d 1 p 1 : V a l u e   i : t y p e = " d 1 : s t r i n g " > ' T 5 9 ' ! D : D 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4 3 " > < d 1 p 1 : U U I D > 2 c 8 5 b 5 a e - 2 d 3 0 - 4 7 4 5 - a 2 8 2 - d 7 b a 5 4 f 0 9 1 1 6 < / d 1 p 1 : U U I D > < d 1 p 1 : _ e l e m e n t s > < d 2 : a n y T y p e   z : R e f = " i 1 3 1 4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2 9 " / > < d 1 p 1 : _ l a b e l s > < d 2 : K e y V a l u e O f s t r i n g a n y T y p e > < d 2 : K e y > L a b e l < / d 2 : K e y > < d 2 : V a l u e   z : I d = " i 1 3 1 4 4 "   i : t y p e = " d 1 p 1 : L a b e l " > < d 1 p 1 : P a r e n t   z : R e f = " i 1 3 1 4 0 " / > < d 1 p 1 : U U I D > f 8 a 4 7 0 6 4 - 8 4 e d - 4 c f f - a 1 3 b - 9 5 0 7 5 3 8 2 0 4 a 7 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4 5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3 1 2 4 " / > < d 1 p 1 : U U I D > 7 b 8 4 f f 5 5 - d 3 a f - 4 1 7 5 - b a f c - c d 3 3 4 6 3 a f 0 1 2 < / d 1 p 1 : U U I D > < d 1 p 1 : _ p r o p e r t i e s   z : I d = " i 1 3 1 4 6 "   i : t y p e = " d 1 p 1 : M D M P r o p e r t i e s " > < d 1 p 1 : P a r e n t   z : R e f = " i 1 3 1 4 5 " / > < d 1 p 1 : U U I D > 3 7 9 5 d b 6 8 - c 8 2 5 - 4 d a 9 - 8 7 8 7 - 1 d 1 3 1 4 4 e 7 0 3 d < / d 1 p 1 : U U I D > < d 1 p 1 : _ e l e m e n t s > < d 2 : a n y T y p e   z : I d = " i 1 3 1 4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3 1 4 5 " / > < d 1 p 1 : U U I D > 6 a 3 0 f 7 d 8 - 3 5 6 c - 4 b d a - 8 d 5 2 - 0 4 d e 0 7 3 d 9 1 8 0 < / d 1 p 1 : U U I D > < d 1 p 1 : C o n t a i n e r   z : R e f = " i 1 3 1 4 6 " / > < d 1 p 1 : V a l u e   i : t y p e = " d 1 : s t r i n g " > ' T 5 9 ' ! E : E 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4 8 " > < d 1 p 1 : U U I D > 9 a 8 e e 2 b 3 - e 2 9 7 - 4 0 7 7 - b 2 a 8 - 7 2 f c c d a 3 7 6 3 5 < / d 1 p 1 : U U I D > < d 1 p 1 : _ e l e m e n t s > < d 2 : a n y T y p e   z : R e f = " i 1 3 1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2 9 " / > < d 1 p 1 : _ l a b e l s > < d 2 : K e y V a l u e O f s t r i n g a n y T y p e > < d 2 : K e y > L a b e l < / d 2 : K e y > < d 2 : V a l u e   z : I d = " i 1 3 1 4 9 "   i : t y p e = " d 1 p 1 : L a b e l " > < d 1 p 1 : P a r e n t   z : R e f = " i 1 3 1 4 5 " / > < d 1 p 1 : U U I D > a f e a 1 3 1 b - 1 7 7 0 - 4 4 4 2 - b f 8 4 - f 1 e d e 5 5 7 f 3 5 7 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5 0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3 1 2 4 " / > < d 1 p 1 : U U I D > c a 2 6 9 f 4 5 - c 8 c 8 - 4 f 3 e - 8 7 8 c - c d 9 d e 1 2 c 4 c 7 a < / d 1 p 1 : U U I D > < d 1 p 1 : _ p r o p e r t i e s   z : I d = " i 1 3 1 5 1 "   i : t y p e = " d 1 p 1 : M D M P r o p e r t i e s " > < d 1 p 1 : P a r e n t   z : R e f = " i 1 3 1 5 0 " / > < d 1 p 1 : U U I D > 4 6 b f 4 b c c - a 6 d 1 - 4 5 8 b - a 5 e b - a 8 2 e 9 8 5 5 e 7 3 c < / d 1 p 1 : U U I D > < d 1 p 1 : _ e l e m e n t s > < d 2 : a n y T y p e   z : I d = " i 1 3 1 5 2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3 1 5 0 " / > < d 1 p 1 : U U I D > 1 8 7 3 a 3 f 5 - 9 6 d 3 - 4 f 5 9 - 9 0 9 3 - 6 2 b d c 6 8 2 4 8 c 1 < / d 1 p 1 : U U I D > < d 1 p 1 : C o n t a i n e r   z : R e f = " i 1 3 1 5 1 " / > < d 1 p 1 : V a l u e   i : t y p e = " d 1 : s t r i n g " > ' T 5 9 ' ! F : F 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5 3 " > < d 1 p 1 : U U I D > 0 e c b 1 2 1 6 - 8 6 b b - 4 d 5 0 - 8 c b 4 - d a 0 e 8 8 b 4 1 3 1 7 < / d 1 p 1 : U U I D > < d 1 p 1 : _ e l e m e n t s > < d 2 : a n y T y p e   z : R e f = " i 1 3 1 5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2 9 " / > < d 1 p 1 : _ l a b e l s > < d 2 : K e y V a l u e O f s t r i n g a n y T y p e > < d 2 : K e y > L a b e l < / d 2 : K e y > < d 2 : V a l u e   z : I d = " i 1 3 1 5 4 "   i : t y p e = " d 1 p 1 : L a b e l " > < d 1 p 1 : P a r e n t   z : R e f = " i 1 3 1 5 0 " / > < d 1 p 1 : U U I D > 0 2 c 0 1 0 6 2 - d 9 c e - 4 c 3 c - a f f 6 - e a d 9 b 2 2 a 4 1 b 2 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5 5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3 1 2 4 " / > < d 1 p 1 : U U I D > e d 5 2 3 2 6 0 - c 2 b c - 4 c e 2 - b 6 5 a - 1 e 5 0 e 6 3 1 5 d 6 7 < / d 1 p 1 : U U I D > < d 1 p 1 : _ p r o p e r t i e s   z : I d = " i 1 3 1 5 6 "   i : t y p e = " d 1 p 1 : M D M P r o p e r t i e s " > < d 1 p 1 : P a r e n t   z : R e f = " i 1 3 1 5 5 " / > < d 1 p 1 : U U I D > d 0 f 4 2 8 5 1 - a 1 0 6 - 4 f f a - b 1 1 4 - d a 6 3 2 3 5 9 3 9 e e < / d 1 p 1 : U U I D > < d 1 p 1 : _ e l e m e n t s > < d 2 : a n y T y p e   z : I d = " i 1 3 1 5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3 1 5 5 " / > < d 1 p 1 : U U I D > 6 d 9 e 6 0 6 9 - d 2 c 0 - 4 3 0 e - b 9 c d - 7 f 0 1 c f c 5 3 b f c < / d 1 p 1 : U U I D > < d 1 p 1 : C o n t a i n e r   z : R e f = " i 1 3 1 5 6 " / > < d 1 p 1 : V a l u e   i : t y p e = " d 1 : s t r i n g " > ' T 5 9 ' ! G : G 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5 8 " > < d 1 p 1 : U U I D > b a c 0 4 a a 5 - 6 8 8 f - 4 3 a 3 - b e e 7 - 7 3 d b 0 5 e 0 c 0 4 2 < / d 1 p 1 : U U I D > < d 1 p 1 : _ e l e m e n t s > < d 2 : a n y T y p e   z : R e f = " i 1 3 1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2 9 " / > < d 1 p 1 : _ l a b e l s > < d 2 : K e y V a l u e O f s t r i n g a n y T y p e > < d 2 : K e y > L a b e l < / d 2 : K e y > < d 2 : V a l u e   z : I d = " i 1 3 1 5 9 "   i : t y p e = " d 1 p 1 : L a b e l " > < d 1 p 1 : P a r e n t   z : R e f = " i 1 3 1 5 5 " / > < d 1 p 1 : U U I D > a b 4 2 0 f 9 5 - d 2 a e - 4 1 5 f - b 6 e 0 - c 3 b f 0 3 c 2 d 3 4 3 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6 0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3 1 2 4 " / > < d 1 p 1 : U U I D > 0 4 c 4 6 e e c - 9 d 4 d - 4 1 b 8 - 9 5 8 6 - 2 c d 5 c c a c 2 5 9 f < / d 1 p 1 : U U I D > < d 1 p 1 : _ p r o p e r t i e s   z : I d = " i 1 3 1 6 1 "   i : t y p e = " d 1 p 1 : M D M P r o p e r t i e s " > < d 1 p 1 : P a r e n t   z : R e f = " i 1 3 1 6 0 " / > < d 1 p 1 : U U I D > 4 c 1 8 6 8 3 b - f c c 6 - 4 6 6 1 - 9 7 1 e - 9 0 d 5 e c 7 e c 3 9 d < / d 1 p 1 : U U I D > < d 1 p 1 : _ e l e m e n t s > < d 2 : a n y T y p e   z : I d = " i 1 3 1 6 2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3 1 6 0 " / > < d 1 p 1 : U U I D > d 9 0 4 4 a a 8 - 6 8 7 8 - 4 c 6 7 - b a 7 a - 5 e c 6 0 4 0 1 8 f 2 f < / d 1 p 1 : U U I D > < d 1 p 1 : C o n t a i n e r   z : R e f = " i 1 3 1 6 1 " / > < d 1 p 1 : V a l u e   i : t y p e = " d 1 : s t r i n g " > ' T 5 9 ' ! H : H 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6 3 " > < d 1 p 1 : U U I D > 4 8 6 8 a f b 8 - 4 a c 4 - 4 9 f 0 - a b 6 e - e 1 b 7 e 2 5 c 8 0 0 6 < / d 1 p 1 : U U I D > < d 1 p 1 : _ e l e m e n t s > < d 2 : a n y T y p e   z : R e f = " i 1 3 1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2 9 " / > < d 1 p 1 : _ l a b e l s > < d 2 : K e y V a l u e O f s t r i n g a n y T y p e > < d 2 : K e y > L a b e l < / d 2 : K e y > < d 2 : V a l u e   z : I d = " i 1 3 1 6 4 "   i : t y p e = " d 1 p 1 : L a b e l " > < d 1 p 1 : P a r e n t   z : R e f = " i 1 3 1 6 0 " / > < d 1 p 1 : U U I D > 3 8 8 2 1 b b 9 - 8 5 3 4 - 4 a 3 0 - a d 5 1 - b 8 3 2 4 f 8 5 2 5 1 4 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6 5 "   i : t y p e = " d 1 p 1 : E l e m e n t " > < d 1 p 1 : N a m e > N o & a m p ; 3 2 ; r e p & a m p ; 4 6 ; & a m p ; 4 7 ; N e & a m p ; 3 2 ; s a i t & a m p ; 3 2 ; p a s < / d 1 p 1 : N a m e > < d 1 p 1 : O b j e c t T y p e > E l e m e n t < / d 1 p 1 : O b j e c t T y p e > < d 1 p 1 : P a r e n t   z : R e f = " i 1 3 1 2 4 " / > < d 1 p 1 : U U I D > 9 1 4 f 0 6 e 8 - a 7 3 3 - 4 0 0 1 - 8 f c 3 - 5 8 b 5 0 2 1 b 3 a b e < / d 1 p 1 : U U I D > < d 1 p 1 : _ p r o p e r t i e s   z : I d = " i 1 3 1 6 6 "   i : t y p e = " d 1 p 1 : M D M P r o p e r t i e s " > < d 1 p 1 : P a r e n t   z : R e f = " i 1 3 1 6 5 " / > < d 1 p 1 : U U I D > d 0 3 7 f b a e - 6 e e 8 - 4 2 f 9 - 8 1 c a - 6 2 c f 6 0 e 1 3 9 1 e < / d 1 p 1 : U U I D > < d 1 p 1 : _ e l e m e n t s > < d 2 : a n y T y p e   z : I d = " i 1 3 1 6 7 "   i : t y p e = " d 1 p 1 : M D M P r o p e r t y " > < d 1 p 1 : N a m e > _ & a m p ; 3 9 ; & a m p ; 9 1 ; T r i s & a m p ; 3 2 ; & a m p ; 2 2 4 ; & a m p ; 3 2 ; j o u r & a m p ; 3 2 ; c o m p l e t & a m p ; 3 2 ; 2 & a m p ; 4 6 ; x l s & a m p ; 9 3 ; T 5 9 & a m p ; 3 9 ; < / d 1 p 1 : N a m e > < d 1 p 1 : P a r e n t   z : R e f = " i 1 3 1 6 5 " / > < d 1 p 1 : U U I D > 4 1 d 0 1 a 6 1 - 7 6 0 7 - 4 5 6 a - a 3 f 1 - 7 f 2 d c e f 4 e f 9 c < / d 1 p 1 : U U I D > < d 1 p 1 : C o n t a i n e r   z : R e f = " i 1 3 1 6 6 " / > < d 1 p 1 : V a l u e   i : t y p e = " d 1 : s t r i n g " > ' T 5 9 ' ! I : I 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6 8 " > < d 1 p 1 : U U I D > 2 6 9 4 4 f 6 f - 1 a b 1 - 4 2 9 5 - 9 8 9 c - 6 f d 7 4 5 6 0 1 f f 2 < / d 1 p 1 : U U I D > < d 1 p 1 : _ e l e m e n t s > < d 2 : a n y T y p e   z : R e f = " i 1 3 1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2 9 " / > < d 1 p 1 : _ l a b e l s > < d 2 : K e y V a l u e O f s t r i n g a n y T y p e > < d 2 : K e y > L a b e l < / d 2 : K e y > < d 2 : V a l u e   z : I d = " i 1 3 1 6 9 "   i : t y p e = " d 1 p 1 : L a b e l " > < d 1 p 1 : P a r e n t   z : R e f = " i 1 3 1 6 5 " / > < d 1 p 1 : U U I D > 2 8 3 9 9 f 1 0 - 8 b a f - 4 1 9 b - 9 3 f 3 - 6 3 9 9 5 3 a 2 e 7 2 4 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 r e p . / N e 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7 0 " > < d 1 p 1 : U U I D > d 1 8 1 a d c 8 - 4 2 e a - 4 c 6 d - 9 e 7 a - 5 d 2 c 4 b d c 3 8 8 d < / d 1 p 1 : U U I D > < d 1 p 1 : _ e l e m e n t s > < d 2 : a n y T y p e   z : R e f = " i 1 3 1 3 0 " / > < d 2 : a n y T y p e   z : R e f = " i 1 3 1 3 5 " / > < d 2 : a n y T y p e   z : R e f = " i 1 3 1 4 0 " / > < d 2 : a n y T y p e   z : R e f = " i 1 3 1 4 5 " / > < d 2 : a n y T y p e   z : R e f = " i 1 3 1 5 0 " / > < d 2 : a n y T y p e   z : R e f = " i 1 3 1 5 5 " / > < d 2 : a n y T y p e   z : R e f = " i 1 3 1 6 0 " / > < d 2 : a n y T y p e   z : R e f = " i 1 3 1 6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1 7 1 "   i : t y p e = " d 1 p 1 : V a r i a b l e " > < d 1 p 1 : N a m e > q 2 1 & a m p ; 3 2 ; D e & a m p ; 3 2 ; m a n i & a m p ; 2 3 2 ; r e & a m p ; 3 2 ; g & a m p ; 2 3 3 ; n & a m p ; 2 3 3 ; r a l e & a m p ; 4 4 ; & a m p ; 3 2 ; d i r i e z & a m p ; 4 5 ; v o u s & a m p ; 3 2 ; q u e & a m p ; 3 2 ; v o u s & a m p ; 3 2 ; a v e z & a m p ; 3 2 ; a t t e i n t & a m p ; 3 2 ; t o u s & a m p ; 3 2 ; l e s & a m p ; 3 2 ; o b j e c t i f s & a m p ; 3 2 ; q u e & a m p ; 3 2 ; v o u s & a m p ; 3 2 ; v o u s & a m p ; 3 2 ; & a m p ; 2 3 3 ; t i e z & a m p ; 3 2 ; f i x & a m p ; 2 3 3 ; s & a m p ; 3 2 ; & a m p ; 6 3 ; < / d 1 p 1 : N a m e > < d 1 p 1 : O b j e c t T y p e > V a r i a b l e < / d 1 p 1 : O b j e c t T y p e > < d 1 p 1 : P a r e n t   z : R e f = " i 9 5 " / > < d 1 p 1 : U U I D > 7 5 9 0 a c 4 9 - 4 7 4 7 - 4 3 4 c - a a 7 5 - 3 3 c 6 5 d 9 e 3 d 9 b < / d 1 p 1 : U U I D > < d 1 p 1 : _ p r o p e r t i e s   z : I d = " i 1 3 1 7 2 "   i : t y p e = " d 1 p 1 : M D M P r o p e r t i e s " > < d 1 p 1 : P a r e n t   z : R e f = " i 1 3 1 7 1 " / > < d 1 p 1 : U U I D > e 6 e b c c 4 9 - 3 8 1 c - 4 a e c - 8 a 8 3 - 8 0 2 8 f 2 2 8 f 6 4 8 < / d 1 p 1 : U U I D > < d 1 p 1 : _ e l e m e n t s > < d 2 : a n y T y p e   z : I d = " i 1 3 1 7 3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3 1 7 1 " / > < d 1 p 1 : U U I D > 4 7 4 4 2 1 d 9 - 9 9 b 5 - 4 b 9 3 - a c d 0 - 5 6 d f 3 3 f 2 8 6 c a < / d 1 p 1 : U U I D > < d 1 p 1 : C o n t a i n e r   z : R e f = " i 1 3 1 7 2 " / > < d 1 p 1 : V a l u e   i : t y p e = " d 1 : s t r i n g " > ' T 6 0 ' ! 1 : 2 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7 4 " > < d 1 p 1 : U U I D > 1 1 9 6 9 4 a 5 - a 4 2 4 - 4 1 c 2 - b d 7 5 - 6 0 d 1 1 3 d b 6 7 9 5 < / d 1 p 1 : U U I D > < d 1 p 1 : _ e l e m e n t s > < d 2 : a n y T y p e   z : R e f = " i 1 3 1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1 7 5 "   i : t y p e = " d 1 p 1 : L a b e l " > < d 1 p 1 : P a r e n t   z : R e f = " i 1 3 1 7 1 " / > < d 1 p 1 : U U I D > b 8 a 0 b 0 c 2 - 0 3 2 a - 4 a e 2 - b c 2 d - b b c 3 4 d 6 1 e 2 d 8 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 q 2 1   D e   m a n i � r e   g � n � r a l e ,   d i r i e z - v o u s   q u e   v o u s   a v e z   a t t e i n t   t o u s   l e s   o b j e c t i f s   q u e   v o u s   v o u s   � t i e z   f i x � s 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1 7 6 "   i : t y p e = " d 1 p 1 : E l e m e n t s " > < d 1 p 1 : P a r e n t   z : R e f = " i 1 3 1 7 1 " / > < d 1 p 1 : U U I D > e 1 5 d d 2 d 5 - 0 8 3 1 - 4 0 b 3 - a 8 2 d - 9 d a d 5 4 7 e f d 2 7 < / d 1 p 1 : U U I D > < d 1 p 1 : _ e l e m e n t s > < d 2 : a n y T y p e   z : I d = " i 1 3 1 7 7 "   i : t y p e = " d 1 p 1 : E l e m e n t " > < d 1 p 1 : N a m e > B A S E < / d 1 p 1 : N a m e > < d 1 p 1 : O b j e c t T y p e > E l e m e n t < / d 1 p 1 : O b j e c t T y p e > < d 1 p 1 : P a r e n t   z : R e f = " i 1 3 1 7 1 " / > < d 1 p 1 : U U I D > e 3 5 3 2 e c a - 5 d d 4 - 4 2 5 2 - a 4 e 8 - 0 e c d a 2 f 6 9 4 4 f < / d 1 p 1 : U U I D > < d 1 p 1 : _ p r o p e r t i e s   z : I d = " i 1 3 1 7 8 "   i : t y p e = " d 1 p 1 : M D M P r o p e r t i e s " > < d 1 p 1 : P a r e n t   z : R e f = " i 1 3 1 7 7 " / > < d 1 p 1 : U U I D > d 9 9 5 b 8 6 b - c 8 6 3 - 4 e 5 1 - a 8 3 4 - 0 5 f 7 5 e 5 e 7 e a f < / d 1 p 1 : U U I D > < d 1 p 1 : _ e l e m e n t s > < d 2 : a n y T y p e   z : I d = " i 1 3 1 7 9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3 1 7 7 " / > < d 1 p 1 : U U I D > d 4 e 6 0 2 c 9 - 1 2 c 7 - 4 5 1 9 - b d b a - a e f 9 e 9 2 2 7 3 d 0 < / d 1 p 1 : U U I D > < d 1 p 1 : C o n t a i n e r   z : R e f = " i 1 3 1 7 8 " / > < d 1 p 1 : V a l u e   i : t y p e = " d 1 : s t r i n g " > ' T 6 0 ' ! B : B 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8 0 " > < d 1 p 1 : U U I D > 1 6 b f d 0 9 b - c d c 8 - 4 e 5 e - b 5 0 0 - 8 2 c 7 a e a 1 5 7 a 3 < / d 1 p 1 : U U I D > < d 1 p 1 : _ e l e m e n t s > < d 2 : a n y T y p e   z : R e f = " i 1 3 1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7 6 " / > < d 1 p 1 : _ l a b e l s > < d 2 : K e y V a l u e O f s t r i n g a n y T y p e > < d 2 : K e y > L a b e l < / d 2 : K e y > < d 2 : V a l u e   z : I d = " i 1 3 1 8 1 "   i : t y p e = " d 1 p 1 : L a b e l " > < d 1 p 1 : P a r e n t   z : R e f = " i 1 3 1 7 7 " / > < d 1 p 1 : U U I D > 1 2 0 2 d 4 2 8 - c 0 0 3 - 4 b e 0 - a a 1 a - 4 f 4 7 1 9 3 9 e 6 c f 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1 8 2 "   i : t y p e = " d 1 p 1 : E l e m e n t " > < d 1 p 1 : N a m e > S T & a m p ; 3 2 ; O u i < / d 1 p 1 : N a m e > < d 1 p 1 : O b j e c t T y p e > E l e m e n t < / d 1 p 1 : O b j e c t T y p e > < d 1 p 1 : P a r e n t   z : R e f = " i 1 3 1 7 1 " / > < d 1 p 1 : U U I D > e 1 d 9 3 9 8 a - e 7 a d - 4 a d d - a 4 f 0 - 9 1 5 7 b 9 8 c 7 d f 8 < / d 1 p 1 : U U I D > < d 1 p 1 : _ p r o p e r t i e s   z : I d = " i 1 3 1 8 3 "   i : t y p e = " d 1 p 1 : M D M P r o p e r t i e s " > < d 1 p 1 : P a r e n t   z : R e f = " i 1 3 1 8 2 " / > < d 1 p 1 : U U I D > f 7 6 c 4 d c a - d 8 f 6 - 4 1 8 7 - a f d 7 - f 7 c a c a 4 c 8 2 7 3 < / d 1 p 1 : U U I D > < d 1 p 1 : _ e l e m e n t s > < d 2 : a n y T y p e   z : I d = " i 1 3 1 8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3 1 8 2 " / > < d 1 p 1 : U U I D > 9 b b 6 0 1 7 7 - e 0 b a - 4 6 9 5 - a 8 d e - 5 8 2 1 7 8 5 8 2 a 6 e < / d 1 p 1 : U U I D > < d 1 p 1 : C o n t a i n e r   z : R e f = " i 1 3 1 8 3 " / > < d 1 p 1 : V a l u e   i : t y p e = " d 1 : s t r i n g " > ' T 6 0 ' ! C : C 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8 5 " > < d 1 p 1 : U U I D > c 4 c 1 9 7 e 5 - 6 d 7 a - 4 1 7 7 - 9 1 6 9 - 2 a 9 d b 6 6 a 3 c 0 f < / d 1 p 1 : U U I D > < d 1 p 1 : _ e l e m e n t s > < d 2 : a n y T y p e   z : R e f = " i 1 3 1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7 6 " / > < d 1 p 1 : _ l a b e l s > < d 2 : K e y V a l u e O f s t r i n g a n y T y p e > < d 2 : K e y > L a b e l < / d 2 : K e y > < d 2 : V a l u e   z : I d = " i 1 3 1 8 6 "   i : t y p e = " d 1 p 1 : L a b e l " > < d 1 p 1 : P a r e n t   z : R e f = " i 1 3 1 8 2 " / > < d 1 p 1 : U U I D > 9 3 e d 6 f c 5 - e f 8 e - 4 6 1 7 - 8 e 8 7 - 5 8 c a 6 2 b f 1 b 4 3 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8 7 "   i : t y p e = " d 1 p 1 : E l e m e n t " > < d 1 p 1 : N a m e > O u i & a m p ; 4 4 ; & a m p ; 3 2 ; e n & a m p ; 3 2 ; t o t a l i t & a m p ; 2 3 3 ; < / d 1 p 1 : N a m e > < d 1 p 1 : O b j e c t T y p e > E l e m e n t < / d 1 p 1 : O b j e c t T y p e > < d 1 p 1 : P a r e n t   z : R e f = " i 1 3 1 7 1 " / > < d 1 p 1 : U U I D > f 9 c b 4 e 5 e - 5 4 f 0 - 4 0 c 2 - a 9 7 8 - f 5 8 d 4 e 2 a 7 0 1 5 < / d 1 p 1 : U U I D > < d 1 p 1 : _ p r o p e r t i e s   z : I d = " i 1 3 1 8 8 "   i : t y p e = " d 1 p 1 : M D M P r o p e r t i e s " > < d 1 p 1 : P a r e n t   z : R e f = " i 1 3 1 8 7 " / > < d 1 p 1 : U U I D > 2 0 8 3 0 f a b - 0 b c 5 - 4 6 e f - b d c f - 1 b c 4 9 f 5 0 f 4 7 e < / d 1 p 1 : U U I D > < d 1 p 1 : _ e l e m e n t s > < d 2 : a n y T y p e   z : I d = " i 1 3 1 8 9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3 1 8 7 " / > < d 1 p 1 : U U I D > 3 0 2 b 3 3 1 1 - 5 c 4 0 - 4 5 4 c - b 8 3 4 - 4 8 3 8 7 5 5 7 9 5 3 4 < / d 1 p 1 : U U I D > < d 1 p 1 : C o n t a i n e r   z : R e f = " i 1 3 1 8 8 " / > < d 1 p 1 : V a l u e   i : t y p e = " d 1 : s t r i n g " > ' T 6 0 ' ! D : D 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9 0 " > < d 1 p 1 : U U I D > d 3 5 4 7 b 5 6 - e 2 0 e - 4 8 4 e - 9 1 f c - d 1 4 b c 3 b 4 8 d f a < / d 1 p 1 : U U I D > < d 1 p 1 : _ e l e m e n t s > < d 2 : a n y T y p e   z : R e f = " i 1 3 1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7 6 " / > < d 1 p 1 : _ l a b e l s > < d 2 : K e y V a l u e O f s t r i n g a n y T y p e > < d 2 : K e y > L a b e l < / d 2 : K e y > < d 2 : V a l u e   z : I d = " i 1 3 1 9 1 "   i : t y p e = " d 1 p 1 : L a b e l " > < d 1 p 1 : P a r e n t   z : R e f = " i 1 3 1 8 7 " / > < d 1 p 1 : U U I D > 0 c 0 8 4 2 6 9 - f 0 2 b - 4 9 0 2 - b b 5 f - f e a f d d 5 1 3 d c 4 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 e n   t o t a l i t � 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9 2 "   i : t y p e = " d 1 p 1 : E l e m e n t " > < d 1 p 1 : N a m e > O u i & a m p ; 4 4 ; & a m p ; 3 2 ; p a r t i e l l e m e n t < / d 1 p 1 : N a m e > < d 1 p 1 : O b j e c t T y p e > E l e m e n t < / d 1 p 1 : O b j e c t T y p e > < d 1 p 1 : P a r e n t   z : R e f = " i 1 3 1 7 1 " / > < d 1 p 1 : U U I D > 7 8 d 8 3 b 3 1 - 6 8 b 4 - 4 d b 6 - b d f 6 - f e 8 e 8 3 7 0 2 b 3 b < / d 1 p 1 : U U I D > < d 1 p 1 : _ p r o p e r t i e s   z : I d = " i 1 3 1 9 3 "   i : t y p e = " d 1 p 1 : M D M P r o p e r t i e s " > < d 1 p 1 : P a r e n t   z : R e f = " i 1 3 1 9 2 " / > < d 1 p 1 : U U I D > 9 1 4 7 0 9 f 8 - 2 d 9 b - 4 3 4 d - 8 2 f f - 5 2 e f 6 4 f 6 6 8 d c < / d 1 p 1 : U U I D > < d 1 p 1 : _ e l e m e n t s > < d 2 : a n y T y p e   z : I d = " i 1 3 1 9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3 1 9 2 " / > < d 1 p 1 : U U I D > b 9 a f 3 4 3 4 - e a e e - 4 f 3 2 - 9 9 1 e - 2 2 b 2 2 e 9 2 e 7 8 8 < / d 1 p 1 : U U I D > < d 1 p 1 : C o n t a i n e r   z : R e f = " i 1 3 1 9 3 " / > < d 1 p 1 : V a l u e   i : t y p e = " d 1 : s t r i n g " > ' T 6 0 ' ! E : E 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1 9 5 " > < d 1 p 1 : U U I D > 1 d 0 1 3 e 2 c - 2 a 9 f - 4 d a 1 - 9 1 0 e - 2 f 6 1 b 5 d f e 1 e 3 < / d 1 p 1 : U U I D > < d 1 p 1 : _ e l e m e n t s > < d 2 : a n y T y p e   z : R e f = " i 1 3 1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7 6 " / > < d 1 p 1 : _ l a b e l s > < d 2 : K e y V a l u e O f s t r i n g a n y T y p e > < d 2 : K e y > L a b e l < / d 2 : K e y > < d 2 : V a l u e   z : I d = " i 1 3 1 9 6 "   i : t y p e = " d 1 p 1 : L a b e l " > < d 1 p 1 : P a r e n t   z : R e f = " i 1 3 1 9 2 " / > < d 1 p 1 : U U I D > 4 d 1 a 8 3 6 7 - 0 0 3 1 - 4 a 9 f - b 4 e b - c 1 c 8 5 4 7 e b d 7 f 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 p a r t i e l l e m e n t 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1 9 7 "   i : t y p e = " d 1 p 1 : E l e m e n t " > < d 1 p 1 : N a m e > N o n < / d 1 p 1 : N a m e > < d 1 p 1 : O b j e c t T y p e > E l e m e n t < / d 1 p 1 : O b j e c t T y p e > < d 1 p 1 : P a r e n t   z : R e f = " i 1 3 1 7 1 " / > < d 1 p 1 : U U I D > 0 b c f 6 3 1 b - 8 1 2 9 - 4 3 0 2 - a 0 5 e - 2 b 3 4 8 2 1 5 7 f 1 6 < / d 1 p 1 : U U I D > < d 1 p 1 : _ p r o p e r t i e s   z : I d = " i 1 3 1 9 8 "   i : t y p e = " d 1 p 1 : M D M P r o p e r t i e s " > < d 1 p 1 : P a r e n t   z : R e f = " i 1 3 1 9 7 " / > < d 1 p 1 : U U I D > 3 c d a a f 8 6 - f 1 e 5 - 4 e a 2 - 9 b 7 a - 3 b 1 c 1 3 6 3 4 1 3 d < / d 1 p 1 : U U I D > < d 1 p 1 : _ e l e m e n t s > < d 2 : a n y T y p e   z : I d = " i 1 3 1 9 9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3 1 9 7 " / > < d 1 p 1 : U U I D > 5 0 0 a 7 2 9 e - 7 4 1 6 - 4 2 1 1 - 9 2 0 3 - 3 8 9 b 4 a 8 0 a 7 5 c < / d 1 p 1 : U U I D > < d 1 p 1 : C o n t a i n e r   z : R e f = " i 1 3 1 9 8 " / > < d 1 p 1 : V a l u e   i : t y p e = " d 1 : s t r i n g " > ' T 6 0 ' ! F : F 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0 0 " > < d 1 p 1 : U U I D > 0 4 7 9 2 e a a - a e 2 3 - 4 1 0 9 - a e d 5 - f b d 5 1 d d a 6 c d 7 < / d 1 p 1 : U U I D > < d 1 p 1 : _ e l e m e n t s > < d 2 : a n y T y p e   z : R e f = " i 1 3 1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7 6 " / > < d 1 p 1 : _ l a b e l s > < d 2 : K e y V a l u e O f s t r i n g a n y T y p e > < d 2 : K e y > L a b e l < / d 2 : K e y > < d 2 : V a l u e   z : I d = " i 1 3 2 0 1 "   i : t y p e = " d 1 p 1 : L a b e l " > < d 1 p 1 : P a r e n t   z : R e f = " i 1 3 1 9 7 " / > < d 1 p 1 : U U I D > 5 0 2 8 5 6 b 3 - 5 7 4 b - 4 6 0 e - 8 8 5 1 - 0 8 b 8 3 a f f 2 6 6 8 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0 2 "   i : t y p e = " d 1 p 1 : E l e m e n t " > < d 1 p 1 : N a m e > N o & a m p ; 3 2 ; r e p & a m p ; 4 6 ; < / d 1 p 1 : N a m e > < d 1 p 1 : O b j e c t T y p e > E l e m e n t < / d 1 p 1 : O b j e c t T y p e > < d 1 p 1 : P a r e n t   z : R e f = " i 1 3 1 7 1 " / > < d 1 p 1 : U U I D > 6 7 c 1 0 c 9 2 - 4 9 4 b - 4 a 5 4 - 8 d c e - 8 4 a e 7 c d b 5 a b f < / d 1 p 1 : U U I D > < d 1 p 1 : _ p r o p e r t i e s   z : I d = " i 1 3 2 0 3 "   i : t y p e = " d 1 p 1 : M D M P r o p e r t i e s " > < d 1 p 1 : P a r e n t   z : R e f = " i 1 3 2 0 2 " / > < d 1 p 1 : U U I D > 7 6 4 4 4 c 3 9 - d 9 2 3 - 4 c 9 2 - b c b e - 7 4 1 7 0 b 9 8 4 0 8 f < / d 1 p 1 : U U I D > < d 1 p 1 : _ e l e m e n t s > < d 2 : a n y T y p e   z : I d = " i 1 3 2 0 4 "   i : t y p e = " d 1 p 1 : M D M P r o p e r t y " > < d 1 p 1 : N a m e > _ & a m p ; 3 9 ; & a m p ; 9 1 ; T r i s & a m p ; 3 2 ; & a m p ; 2 2 4 ; & a m p ; 3 2 ; j o u r & a m p ; 3 2 ; c o m p l e t & a m p ; 3 2 ; 2 & a m p ; 4 6 ; x l s & a m p ; 9 3 ; T 6 0 & a m p ; 3 9 ; < / d 1 p 1 : N a m e > < d 1 p 1 : P a r e n t   z : R e f = " i 1 3 2 0 2 " / > < d 1 p 1 : U U I D > f a 9 8 1 d a f - 2 a f 2 - 4 f b 4 - a 6 7 a - 3 b a f 8 4 b 6 5 a b 8 < / d 1 p 1 : U U I D > < d 1 p 1 : C o n t a i n e r   z : R e f = " i 1 3 2 0 3 " / > < d 1 p 1 : V a l u e   i : t y p e = " d 1 : s t r i n g " > ' T 6 0 ' ! G : G 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0 5 " > < d 1 p 1 : U U I D > 1 1 0 1 3 c 6 c - 0 5 8 a - 4 e c 1 - b 8 4 6 - 7 a 1 f 4 9 2 2 6 7 8 b < / d 1 p 1 : U U I D > < d 1 p 1 : _ e l e m e n t s > < d 2 : a n y T y p e   z : R e f = " i 1 3 2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1 7 6 " / > < d 1 p 1 : _ l a b e l s > < d 2 : K e y V a l u e O f s t r i n g a n y T y p e > < d 2 : K e y > L a b e l < / d 2 : K e y > < d 2 : V a l u e   z : I d = " i 1 3 2 0 6 "   i : t y p e = " d 1 p 1 : L a b e l " > < d 1 p 1 : P a r e n t   z : R e f = " i 1 3 2 0 2 " / > < d 1 p 1 : U U I D > 1 e 0 6 9 c 4 2 - 2 8 1 f - 4 6 5 6 - b 3 c 3 - a d 6 6 d 8 e 9 6 5 c 9 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0 7 " > < d 1 p 1 : U U I D > 0 1 9 8 4 0 4 0 - 3 c d 8 - 4 6 2 3 - 9 1 7 1 - 6 9 0 e 0 b f 8 4 2 4 c < / d 1 p 1 : U U I D > < d 1 p 1 : _ e l e m e n t s > < d 2 : a n y T y p e   z : R e f = " i 1 3 1 7 7 " / > < d 2 : a n y T y p e   z : R e f = " i 1 3 1 8 2 " / > < d 2 : a n y T y p e   z : R e f = " i 1 3 1 8 7 " / > < d 2 : a n y T y p e   z : R e f = " i 1 3 1 9 2 " / > < d 2 : a n y T y p e   z : R e f = " i 1 3 1 9 7 " / > < d 2 : a n y T y p e   z : R e f = " i 1 3 2 0 2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2 0 8 "   i : t y p e = " d 1 p 1 : V a r i a b l e " > < d 1 p 1 : N a m e > q 2 2 & a m p ; 3 2 ; S i & a m p ; 3 2 ; v o u s & a m p ; 3 2 ; n & a m p ; 3 9 ; a v e z & a m p ; 3 2 ; p a s & a m p ; 3 2 ; a t t e i n t & a m p ; 3 2 ; t o u s & a m p ; 3 2 ; v o s & a m p ; 3 2 ; o b j e c t i f s & a m p ; 4 4 ; & a m p ; 3 2 ; s e l o n & a m p ; 3 2 ; v o u s & a m p ; 4 4 ; & a m p ; 3 2 ; q u e l s & a m p ; 3 2 ; e n & a m p ; 3 2 ; s o n t & a m p ; 3 2 ; l e s & a m p ; 3 2 ; P R I N C I P A U X & a m p ; 3 2 ; m o t i f s & a m p ; 3 2 ; & a m p ; 6 3 ; < / d 1 p 1 : N a m e > < d 1 p 1 : O b j e c t T y p e > V a r i a b l e < / d 1 p 1 : O b j e c t T y p e > < d 1 p 1 : P a r e n t   z : R e f = " i 9 5 " / > < d 1 p 1 : U U I D > 4 6 9 e 4 4 8 0 - d c 9 4 - 4 7 9 9 - a c 1 a - 2 f 0 0 9 5 c f 5 1 5 1 < / d 1 p 1 : U U I D > < d 1 p 1 : _ p r o p e r t i e s   z : I d = " i 1 3 2 0 9 "   i : t y p e = " d 1 p 1 : M D M P r o p e r t i e s " > < d 1 p 1 : P a r e n t   z : R e f = " i 1 3 2 0 8 " / > < d 1 p 1 : U U I D > d 5 f 0 3 c 5 9 - 8 2 2 2 - 4 3 e 3 - b 7 9 5 - 9 f b e 3 f a c a d c e < / d 1 p 1 : U U I D > < d 1 p 1 : _ e l e m e n t s > < d 2 : a n y T y p e   z : I d = " i 1 3 2 1 0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0 8 " / > < d 1 p 1 : U U I D > 5 9 4 b b e 6 7 - d a 0 5 - 4 4 e 7 - b 6 1 9 - e d f d e 7 e 4 f 7 2 e < / d 1 p 1 : U U I D > < d 1 p 1 : C o n t a i n e r   z : R e f = " i 1 3 2 0 9 " / > < d 1 p 1 : V a l u e   i : t y p e = " d 1 : s t r i n g " > ' T 6 1 ' ! 1 : 2 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1 1 " > < d 1 p 1 : U U I D > 5 e 2 3 6 2 0 8 - 0 0 3 e - 4 5 e 2 - b 9 2 4 - 0 6 9 7 6 7 f b a 0 2 5 < / d 1 p 1 : U U I D > < d 1 p 1 : _ e l e m e n t s > < d 2 : a n y T y p e   z : R e f = " i 1 3 2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2 1 2 "   i : t y p e = " d 1 p 1 : L a b e l " > < d 1 p 1 : P a r e n t   z : R e f = " i 1 3 2 0 8 " / > < d 1 p 1 : U U I D > 0 5 a b 8 c 7 a - b a 9 0 - 4 6 9 f - b 8 b b - 7 4 c 9 b c 2 6 c 9 1 d 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 q 2 2   S i   v o u s   n ' a v e z   p a s   a t t e i n t   t o u s   v o s   o b j e c t i f s ,   s e l o n   v o u s ,   q u e l s   e n   s o n t   l e s   P R I N C I P A U X   m o t i f s 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2 1 3 "   i : t y p e = " d 1 p 1 : E l e m e n t s " > < d 1 p 1 : P a r e n t   z : R e f = " i 1 3 2 0 8 " / > < d 1 p 1 : U U I D > e 0 f 1 e e b 1 - d c 8 d - 4 3 d 5 - a 7 3 a - 5 5 a 2 6 b 9 f 3 d 2 0 < / d 1 p 1 : U U I D > < d 1 p 1 : _ e l e m e n t s > < d 2 : a n y T y p e   z : I d = " i 1 3 2 1 4 "   i : t y p e = " d 1 p 1 : E l e m e n t " > < d 1 p 1 : N a m e > B A S E < / d 1 p 1 : N a m e > < d 1 p 1 : O b j e c t T y p e > E l e m e n t < / d 1 p 1 : O b j e c t T y p e > < d 1 p 1 : P a r e n t   z : R e f = " i 1 3 2 0 8 " / > < d 1 p 1 : U U I D > 5 6 8 1 b 7 e f - f 6 f 5 - 4 3 0 3 - 8 d f 1 - 7 4 d c 3 a a 7 b 1 5 4 < / d 1 p 1 : U U I D > < d 1 p 1 : _ p r o p e r t i e s   z : I d = " i 1 3 2 1 5 "   i : t y p e = " d 1 p 1 : M D M P r o p e r t i e s " > < d 1 p 1 : P a r e n t   z : R e f = " i 1 3 2 1 4 " / > < d 1 p 1 : U U I D > 1 3 f 0 1 4 a 1 - e 9 c 0 - 4 9 0 3 - b 1 2 b - 0 a 4 6 1 f 8 0 4 f 1 2 < / d 1 p 1 : U U I D > < d 1 p 1 : _ e l e m e n t s > < d 2 : a n y T y p e   z : I d = " i 1 3 2 1 6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1 4 " / > < d 1 p 1 : U U I D > 9 5 e 7 6 a 8 6 - 7 e 5 e - 4 b 6 4 - 9 2 c a - 9 d e 0 e 5 5 5 b 8 7 a < / d 1 p 1 : U U I D > < d 1 p 1 : C o n t a i n e r   z : R e f = " i 1 3 2 1 5 " / > < d 1 p 1 : V a l u e   i : t y p e = " d 1 : s t r i n g " > ' T 6 1 ' ! B : B 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1 7 " > < d 1 p 1 : U U I D > 0 b 2 8 d 8 7 2 - 3 9 3 3 - 4 e 8 6 - 9 9 8 3 - 3 4 8 8 c 1 c 8 c c 9 6 < / d 1 p 1 : U U I D > < d 1 p 1 : _ e l e m e n t s > < d 2 : a n y T y p e   z : R e f = " i 1 3 2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1 8 "   i : t y p e = " d 1 p 1 : L a b e l " > < d 1 p 1 : P a r e n t   z : R e f = " i 1 3 2 1 4 " / > < d 1 p 1 : U U I D > 1 9 d 9 d a f 8 - 4 d 0 4 - 4 7 8 f - 8 6 c f - 4 1 0 6 8 7 3 f 7 4 b 1 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2 1 9 "   i : t y p e = " d 1 p 1 : E l e m e n t " > < d 1 p 1 : N a m e > R e c h e r c h e & a m p ; 3 2 ; d & a m p ; 3 9 ; e m p l o i & a m p ; 3 2 ; n o n & a m p ; 3 2 ; a b o u t i e < / d 1 p 1 : N a m e > < d 1 p 1 : O b j e c t T y p e > E l e m e n t < / d 1 p 1 : O b j e c t T y p e > < d 1 p 1 : P a r e n t   z : R e f = " i 1 3 2 0 8 " / > < d 1 p 1 : U U I D > 8 f d 6 d 1 f 0 - 1 b d c - 4 f 5 1 - b e c b - 7 1 d 3 d 0 6 6 c 2 3 8 < / d 1 p 1 : U U I D > < d 1 p 1 : _ p r o p e r t i e s   z : I d = " i 1 3 2 2 0 "   i : t y p e = " d 1 p 1 : M D M P r o p e r t i e s " > < d 1 p 1 : P a r e n t   z : R e f = " i 1 3 2 1 9 " / > < d 1 p 1 : U U I D > 8 d c f a b e a - 9 7 f 0 - 4 4 3 6 - b 3 f f - 4 9 f b d a 9 7 f 4 c a < / d 1 p 1 : U U I D > < d 1 p 1 : _ e l e m e n t s > < d 2 : a n y T y p e   z : I d = " i 1 3 2 2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1 9 " / > < d 1 p 1 : U U I D > e f 4 8 d 3 0 4 - f 1 4 1 - 4 a 8 4 - a 6 a e - 2 0 6 1 1 3 2 a 0 e b 9 < / d 1 p 1 : U U I D > < d 1 p 1 : C o n t a i n e r   z : R e f = " i 1 3 2 2 0 " / > < d 1 p 1 : V a l u e   i : t y p e = " d 1 : s t r i n g " > ' T 6 1 ' ! C : C 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2 2 " > < d 1 p 1 : U U I D > 2 5 c 7 5 0 9 3 - a c 0 9 - 4 e 2 5 - 8 e c c - 7 0 3 1 d d a 5 9 6 8 a < / d 1 p 1 : U U I D > < d 1 p 1 : _ e l e m e n t s > < d 2 : a n y T y p e   z : R e f = " i 1 3 2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2 3 "   i : t y p e = " d 1 p 1 : L a b e l " > < d 1 p 1 : P a r e n t   z : R e f = " i 1 3 2 1 9 " / > < d 1 p 1 : U U I D > 1 c 1 a 7 2 4 d - a a 3 9 - 4 1 4 9 - b 8 5 f - 8 9 4 f 8 c c 8 6 d 6 b 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 R e c h e r c h e   d ' e m p l o i   n o n   a b o u t i e 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2 4 "   i : t y p e = " d 1 p 1 : E l e m e n t " > < d 1 p 1 : N a m e > A b s e n c e & a m p ; 3 2 ; d & a m p ; 3 9 ; e m p l o i & a m p ; 3 2 ; r e c h e r c h & a m p ; 2 3 3 ; & a m p ; 3 2 ; d a n s & a m p ; 3 2 ; l a & a m p ; 3 2 ; z o n e & a m p ; 3 2 ; d e & a m p ; 3 2 ; p r o x i m i t & a m p ; 2 3 3 ; < / d 1 p 1 : N a m e > < d 1 p 1 : O b j e c t T y p e > E l e m e n t < / d 1 p 1 : O b j e c t T y p e > < d 1 p 1 : P a r e n t   z : R e f = " i 1 3 2 0 8 " / > < d 1 p 1 : U U I D > a 7 d 0 0 8 1 8 - 0 d e d - 4 d f e - 8 3 4 6 - 3 f f 9 0 d 2 f f 0 3 3 < / d 1 p 1 : U U I D > < d 1 p 1 : _ p r o p e r t i e s   z : I d = " i 1 3 2 2 5 "   i : t y p e = " d 1 p 1 : M D M P r o p e r t i e s " > < d 1 p 1 : P a r e n t   z : R e f = " i 1 3 2 2 4 " / > < d 1 p 1 : U U I D > 7 9 2 f 2 9 6 3 - 4 c 5 8 - 4 9 5 0 - a 7 f 0 - 8 4 7 9 b 2 8 c 3 1 2 3 < / d 1 p 1 : U U I D > < d 1 p 1 : _ e l e m e n t s > < d 2 : a n y T y p e   z : I d = " i 1 3 2 2 6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2 4 " / > < d 1 p 1 : U U I D > 0 f 1 3 9 2 3 c - 8 3 a a - 4 a b 4 - a f a 9 - d 8 2 e 3 b b 8 b 4 7 6 < / d 1 p 1 : U U I D > < d 1 p 1 : C o n t a i n e r   z : R e f = " i 1 3 2 2 5 " / > < d 1 p 1 : V a l u e   i : t y p e = " d 1 : s t r i n g " > ' T 6 1 ' ! D : D 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2 7 " > < d 1 p 1 : U U I D > 1 1 e 1 7 f a 5 - c a 4 b - 4 e 4 0 - b 9 f 3 - 6 5 3 7 a 2 2 4 c 7 9 c < / d 1 p 1 : U U I D > < d 1 p 1 : _ e l e m e n t s > < d 2 : a n y T y p e   z : R e f = " i 1 3 2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2 8 "   i : t y p e = " d 1 p 1 : L a b e l " > < d 1 p 1 : P a r e n t   z : R e f = " i 1 3 2 2 4 " / > < d 1 p 1 : U U I D > 1 4 2 c f 2 0 8 - 2 2 5 e - 4 a 8 2 - 8 1 2 e - 0 9 f 3 3 1 b c c 4 f 0 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 A b s e n c e   d ' e m p l o i   r e c h e r c h �   d a n s   l a   z o n e   d e   p r o x i m i t � 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2 9 "   i : t y p e = " d 1 p 1 : E l e m e n t " > < d 1 p 1 : N a m e > P a s & a m p ; 3 2 ; d e & a m p ; 3 2 ; p o s s i b i l i t & a m p ; 2 3 3 ; & a m p ; 3 2 ; d & a m p ; 3 9 ; & a m p ; 2 3 3 ; v o l u t i o n & a m p ; 3 2 ; i n t e r n e < / d 1 p 1 : N a m e > < d 1 p 1 : O b j e c t T y p e > E l e m e n t < / d 1 p 1 : O b j e c t T y p e > < d 1 p 1 : P a r e n t   z : R e f = " i 1 3 2 0 8 " / > < d 1 p 1 : U U I D > c 6 e c 1 b 4 c - 4 1 2 c - 4 b d b - 8 d 3 7 - 5 a c e 6 0 5 b a 6 4 b < / d 1 p 1 : U U I D > < d 1 p 1 : _ p r o p e r t i e s   z : I d = " i 1 3 2 3 0 "   i : t y p e = " d 1 p 1 : M D M P r o p e r t i e s " > < d 1 p 1 : P a r e n t   z : R e f = " i 1 3 2 2 9 " / > < d 1 p 1 : U U I D > 0 6 7 1 a 4 8 0 - d e c 7 - 4 7 b 2 - a 9 c 6 - b 6 9 4 7 3 9 9 1 8 a 9 < / d 1 p 1 : U U I D > < d 1 p 1 : _ e l e m e n t s > < d 2 : a n y T y p e   z : I d = " i 1 3 2 3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2 9 " / > < d 1 p 1 : U U I D > 9 0 c 3 a d 8 4 - 2 0 0 b - 4 f a 7 - a f 4 b - 7 a 1 d 5 8 e b 3 7 b f < / d 1 p 1 : U U I D > < d 1 p 1 : C o n t a i n e r   z : R e f = " i 1 3 2 3 0 " / > < d 1 p 1 : V a l u e   i : t y p e = " d 1 : s t r i n g " > ' T 6 1 ' ! E : E 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3 2 " > < d 1 p 1 : U U I D > 7 5 8 9 a 0 1 9 - 5 8 a 2 - 4 7 2 1 - a a c d - b 0 3 9 a b 6 6 c b 6 5 < / d 1 p 1 : U U I D > < d 1 p 1 : _ e l e m e n t s > < d 2 : a n y T y p e   z : R e f = " i 1 3 2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3 3 "   i : t y p e = " d 1 p 1 : L a b e l " > < d 1 p 1 : P a r e n t   z : R e f = " i 1 3 2 2 9 " / > < d 1 p 1 : U U I D > 2 9 7 5 c 7 8 8 - d f 3 c - 4 c e 2 - 9 2 4 c - 8 6 3 e f 2 8 a 0 a 8 6 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 d e   p o s s i b i l i t �   d ' � v o l u t i o n   i n t e r n e 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3 4 "   i : t y p e = " d 1 p 1 : E l e m e n t " > < d 1 p 1 : N a m e > M a n q u e & a m p ; 3 2 ; d e & a m p ; 3 2 ; s o u t i e n & a m p ; 4 4 ; & a m p ; 3 2 ; d & a m p ; 3 9 ; a c c o m p a g n e m e n t < / d 1 p 1 : N a m e > < d 1 p 1 : O b j e c t T y p e > E l e m e n t < / d 1 p 1 : O b j e c t T y p e > < d 1 p 1 : P a r e n t   z : R e f = " i 1 3 2 0 8 " / > < d 1 p 1 : U U I D > 2 e 0 e f 6 7 8 - 3 d 9 2 - 4 7 c 0 - b c f a - b 2 b 1 0 7 a 7 c e 1 6 < / d 1 p 1 : U U I D > < d 1 p 1 : _ p r o p e r t i e s   z : I d = " i 1 3 2 3 5 "   i : t y p e = " d 1 p 1 : M D M P r o p e r t i e s " > < d 1 p 1 : P a r e n t   z : R e f = " i 1 3 2 3 4 " / > < d 1 p 1 : U U I D > 5 9 7 7 5 3 f 8 - d 8 e e - 4 f c 8 - 9 9 8 e - 7 3 9 8 a 1 9 0 b 8 0 e < / d 1 p 1 : U U I D > < d 1 p 1 : _ e l e m e n t s > < d 2 : a n y T y p e   z : I d = " i 1 3 2 3 6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3 4 " / > < d 1 p 1 : U U I D > 8 4 e e 8 f 7 9 - 2 3 5 6 - 4 1 c 5 - 9 d 1 f - 5 a c 4 d 4 0 c e 6 e 3 < / d 1 p 1 : U U I D > < d 1 p 1 : C o n t a i n e r   z : R e f = " i 1 3 2 3 5 " / > < d 1 p 1 : V a l u e   i : t y p e = " d 1 : s t r i n g " > ' T 6 1 ' ! F : F 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3 7 " > < d 1 p 1 : U U I D > e 8 3 3 c e 3 a - 7 6 9 b - 4 2 e c - 8 7 e 3 - 5 4 e f 0 1 3 6 9 e 8 8 < / d 1 p 1 : U U I D > < d 1 p 1 : _ e l e m e n t s > < d 2 : a n y T y p e   z : R e f = " i 1 3 2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3 8 "   i : t y p e = " d 1 p 1 : L a b e l " > < d 1 p 1 : P a r e n t   z : R e f = " i 1 3 2 3 4 " / > < d 1 p 1 : U U I D > 0 1 c b b 7 8 d - 8 e b 9 - 4 3 3 9 - a f 4 6 - 4 e b d e 6 5 d 4 6 4 5 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 M a n q u e   d e   s o u t i e n ,   d ' a c c o m p a g n e m e n t 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3 9 "   i : t y p e = " d 1 p 1 : E l e m e n t " > < d 1 p 1 : N a m e > P r o b l & a m p ; 2 3 2 ; m e s & a m p ; 3 2 ; f i n a n c i e r s < / d 1 p 1 : N a m e > < d 1 p 1 : O b j e c t T y p e > E l e m e n t < / d 1 p 1 : O b j e c t T y p e > < d 1 p 1 : P a r e n t   z : R e f = " i 1 3 2 0 8 " / > < d 1 p 1 : U U I D > e 0 4 b 6 1 1 0 - 4 b 4 5 - 4 2 e 8 - 8 f 6 d - 7 5 e 7 8 d 0 9 0 1 8 4 < / d 1 p 1 : U U I D > < d 1 p 1 : _ p r o p e r t i e s   z : I d = " i 1 3 2 4 0 "   i : t y p e = " d 1 p 1 : M D M P r o p e r t i e s " > < d 1 p 1 : P a r e n t   z : R e f = " i 1 3 2 3 9 " / > < d 1 p 1 : U U I D > 0 c 4 7 7 b 7 a - 5 3 f c - 4 5 5 f - 9 5 7 7 - f 9 b 1 5 7 d 5 f 9 1 4 < / d 1 p 1 : U U I D > < d 1 p 1 : _ e l e m e n t s > < d 2 : a n y T y p e   z : I d = " i 1 3 2 4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3 9 " / > < d 1 p 1 : U U I D > e 0 f 0 5 8 c 0 - 0 2 4 0 - 4 0 e 8 - 8 f 9 4 - a b 5 9 1 f 0 2 a b 5 3 < / d 1 p 1 : U U I D > < d 1 p 1 : C o n t a i n e r   z : R e f = " i 1 3 2 4 0 " / > < d 1 p 1 : V a l u e   i : t y p e = " d 1 : s t r i n g " > ' T 6 1 ' ! G : G 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4 2 " > < d 1 p 1 : U U I D > b 5 4 e e a 5 5 - 9 3 2 c - 4 f e f - 8 d 5 e - 8 7 9 9 d 2 8 d a 5 6 7 < / d 1 p 1 : U U I D > < d 1 p 1 : _ e l e m e n t s > < d 2 : a n y T y p e   z : R e f = " i 1 3 2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4 3 "   i : t y p e = " d 1 p 1 : L a b e l " > < d 1 p 1 : P a r e n t   z : R e f = " i 1 3 2 3 9 " / > < d 1 p 1 : U U I D > 5 d 3 d b e 9 3 - 2 3 a 8 - 4 8 6 3 - 8 0 1 5 - 8 f b 6 1 d 7 b c 1 b 6 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 P r o b l � m e s   f i n a n c i e r s 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4 4 "   i : t y p e = " d 1 p 1 : E l e m e n t " > < d 1 p 1 : N a m e > C h a n g e m e n t & a m p ; 3 2 ; d e & a m p ; 3 2 ; s i t u a t i o n & a m p ; 3 2 ; p e r s o n n e l l e < / d 1 p 1 : N a m e > < d 1 p 1 : O b j e c t T y p e > E l e m e n t < / d 1 p 1 : O b j e c t T y p e > < d 1 p 1 : P a r e n t   z : R e f = " i 1 3 2 0 8 " / > < d 1 p 1 : U U I D > 3 6 4 7 6 a 7 f - c 1 7 7 - 4 d c 2 - 9 0 a 6 - c b b 2 8 3 b 8 e 1 f 6 < / d 1 p 1 : U U I D > < d 1 p 1 : _ p r o p e r t i e s   z : I d = " i 1 3 2 4 5 "   i : t y p e = " d 1 p 1 : M D M P r o p e r t i e s " > < d 1 p 1 : P a r e n t   z : R e f = " i 1 3 2 4 4 " / > < d 1 p 1 : U U I D > 9 7 1 a 8 3 3 7 - 9 9 0 c - 4 4 4 8 - 8 1 6 0 - d 2 c 2 d 2 f 0 1 a 4 8 < / d 1 p 1 : U U I D > < d 1 p 1 : _ e l e m e n t s > < d 2 : a n y T y p e   z : I d = " i 1 3 2 4 6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4 4 " / > < d 1 p 1 : U U I D > 3 9 5 c f e 5 0 - 5 6 4 2 - 4 9 e b - 9 d a d - 1 b 7 9 9 2 9 6 a d e 4 < / d 1 p 1 : U U I D > < d 1 p 1 : C o n t a i n e r   z : R e f = " i 1 3 2 4 5 " / > < d 1 p 1 : V a l u e   i : t y p e = " d 1 : s t r i n g " > ' T 6 1 ' ! H : H 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4 7 " > < d 1 p 1 : U U I D > 7 0 4 5 e 4 b e - 8 1 6 5 - 4 7 5 c - a 6 9 c - 8 c 7 2 d e 9 1 2 5 5 d < / d 1 p 1 : U U I D > < d 1 p 1 : _ e l e m e n t s > < d 2 : a n y T y p e   z : R e f = " i 1 3 2 4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4 8 "   i : t y p e = " d 1 p 1 : L a b e l " > < d 1 p 1 : P a r e n t   z : R e f = " i 1 3 2 4 4 " / > < d 1 p 1 : U U I D > 1 6 e d b 4 4 4 - a 2 7 3 - 4 c 5 f - a 0 c d - 4 e 7 d d 2 3 3 6 8 c 3 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 C h a n g e m e n t   d e   s i t u a t i o n   p e r s o n n e l l e 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4 9 "   i : t y p e = " d 1 p 1 : E l e m e n t " > < d 1 p 1 : N a m e > D i f f i c u l t & a m p ; 2 3 3 ; & a m p ; 3 2 ; d e s & a m p ; 3 2 ; d & a m p ; 2 3 3 ; m a r c h e s & a m p ; 3 2 ; d e & a m p ; 3 2 ; c r & a m p ; 2 3 3 ; a t i o n & a m p ; 3 2 ; d & a m p ; 3 9 ; e n t r e p r i s e < / d 1 p 1 : N a m e > < d 1 p 1 : O b j e c t T y p e > E l e m e n t < / d 1 p 1 : O b j e c t T y p e > < d 1 p 1 : P a r e n t   z : R e f = " i 1 3 2 0 8 " / > < d 1 p 1 : U U I D > 7 9 f 8 3 a 2 c - b e b 8 - 4 b a 3 - a 9 a 8 - c 3 4 3 8 2 3 5 a 3 a e < / d 1 p 1 : U U I D > < d 1 p 1 : _ p r o p e r t i e s   z : I d = " i 1 3 2 5 0 "   i : t y p e = " d 1 p 1 : M D M P r o p e r t i e s " > < d 1 p 1 : P a r e n t   z : R e f = " i 1 3 2 4 9 " / > < d 1 p 1 : U U I D > 2 e e a 4 6 8 b - 5 5 2 3 - 4 c 3 9 - 8 7 2 a - e c 0 7 3 0 e 4 1 e 8 a < / d 1 p 1 : U U I D > < d 1 p 1 : _ e l e m e n t s > < d 2 : a n y T y p e   z : I d = " i 1 3 2 5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4 9 " / > < d 1 p 1 : U U I D > 9 c 3 5 8 e 6 a - f 2 c a - 4 a 2 1 - b 8 8 7 - 7 e c 6 8 8 b 3 d 6 1 e < / d 1 p 1 : U U I D > < d 1 p 1 : C o n t a i n e r   z : R e f = " i 1 3 2 5 0 " / > < d 1 p 1 : V a l u e   i : t y p e = " d 1 : s t r i n g " > ' T 6 1 ' ! I : I 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5 2 " > < d 1 p 1 : U U I D > 0 2 0 f 1 b c b - 7 2 4 a - 4 e f 2 - b 1 6 d - 5 3 9 b 0 0 9 1 b f 0 c < / d 1 p 1 : U U I D > < d 1 p 1 : _ e l e m e n t s > < d 2 : a n y T y p e   z : R e f = " i 1 3 2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5 3 "   i : t y p e = " d 1 p 1 : L a b e l " > < d 1 p 1 : P a r e n t   z : R e f = " i 1 3 2 4 9 " / > < d 1 p 1 : U U I D > c 7 c 4 f 9 d 8 - b 4 b 4 - 4 1 5 e - 9 d e 1 - c b b 4 9 f e 8 e 8 3 d 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 D i f f i c u l t �   d e s   d � m a r c h e s   d e   c r � a t i o n   d ' e n t r e p r i s e 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5 4 "   i : t y p e = " d 1 p 1 : E l e m e n t " > < d 1 p 1 : N a m e > M a n q u e & a m p ; 3 2 ; d & a m p ; 3 9 ; i n f o r m a t i o n s & a m p ; 3 2 ; s u r & a m p ; 3 2 ; l e s & a m p ; 3 2 ; c o n d i t i o n s & a m p ; 3 2 ; d & a m p ; 3 9 ; a c c & a m p ; 2 3 2 ; s & a m p ; 3 2 ; a u & a m p ; 3 2 ; m & a m p ; 2 3 3 ; t i e r < / d 1 p 1 : N a m e > < d 1 p 1 : O b j e c t T y p e > E l e m e n t < / d 1 p 1 : O b j e c t T y p e > < d 1 p 1 : P a r e n t   z : R e f = " i 1 3 2 0 8 " / > < d 1 p 1 : U U I D > 6 3 2 1 4 5 f 8 - 6 4 5 a - 4 9 7 6 - b 7 7 4 - 9 4 9 7 3 7 d 3 e 6 2 4 < / d 1 p 1 : U U I D > < d 1 p 1 : _ p r o p e r t i e s   z : I d = " i 1 3 2 5 5 "   i : t y p e = " d 1 p 1 : M D M P r o p e r t i e s " > < d 1 p 1 : P a r e n t   z : R e f = " i 1 3 2 5 4 " / > < d 1 p 1 : U U I D > f 8 3 6 6 e a c - f 9 9 e - 4 6 2 7 - 8 9 c f - b 8 4 7 6 9 0 4 1 1 5 2 < / d 1 p 1 : U U I D > < d 1 p 1 : _ e l e m e n t s > < d 2 : a n y T y p e   z : I d = " i 1 3 2 5 6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5 4 " / > < d 1 p 1 : U U I D > 0 9 e c 7 5 1 e - 5 f 5 6 - 4 5 c 0 - b f 3 d - 6 d f 5 8 4 2 4 6 8 2 0 < / d 1 p 1 : U U I D > < d 1 p 1 : C o n t a i n e r   z : R e f = " i 1 3 2 5 5 " / > < d 1 p 1 : V a l u e   i : t y p e = " d 1 : s t r i n g " > ' T 6 1 ' ! J : J 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5 7 " > < d 1 p 1 : U U I D > e 7 6 4 5 f 3 d - 3 1 5 1 - 4 d 7 c - 8 f 7 d - f 8 d a 5 1 e a b 9 a 7 < / d 1 p 1 : U U I D > < d 1 p 1 : _ e l e m e n t s > < d 2 : a n y T y p e   z : R e f = " i 1 3 2 5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5 8 "   i : t y p e = " d 1 p 1 : L a b e l " > < d 1 p 1 : P a r e n t   z : R e f = " i 1 3 2 5 4 " / > < d 1 p 1 : U U I D > 1 2 7 6 7 7 2 0 - 6 e 2 a - 4 6 f 9 - a 8 4 e - a f 8 c 6 7 5 4 c 9 3 9 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 M a n q u e   d ' i n f o r m a t i o n s   s u r   l e s   c o n d i t i o n s   d ' a c c � s   a u   m � t i e r 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5 9 "   i : t y p e = " d 1 p 1 : E l e m e n t " > < d 1 p 1 : N a m e > E r r e u r & a m p ; 3 2 ; d a n s & a m p ; 3 2 ; l e & a m p ; 3 2 ; c h o i x & a m p ; 3 2 ; d u & a m p ; 3 2 ; p r o j e t & a m p ; 3 2 ; p r o f e s s i o n n e l < / d 1 p 1 : N a m e > < d 1 p 1 : O b j e c t T y p e > E l e m e n t < / d 1 p 1 : O b j e c t T y p e > < d 1 p 1 : P a r e n t   z : R e f = " i 1 3 2 0 8 " / > < d 1 p 1 : U U I D > 2 d 0 f f f 2 3 - 6 6 4 b - 4 4 a 6 - 8 d 4 8 - 2 b 8 8 d b 9 8 f 9 8 1 < / d 1 p 1 : U U I D > < d 1 p 1 : _ p r o p e r t i e s   z : I d = " i 1 3 2 6 0 "   i : t y p e = " d 1 p 1 : M D M P r o p e r t i e s " > < d 1 p 1 : P a r e n t   z : R e f = " i 1 3 2 5 9 " / > < d 1 p 1 : U U I D > b 7 b d 9 5 b 0 - 7 0 c a - 4 0 c 1 - 8 5 8 e - e f 0 0 7 1 7 3 2 1 b 0 < / d 1 p 1 : U U I D > < d 1 p 1 : _ e l e m e n t s > < d 2 : a n y T y p e   z : I d = " i 1 3 2 6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5 9 " / > < d 1 p 1 : U U I D > 3 8 b 6 d f 7 f - 6 f e f - 4 9 7 b - 9 2 8 a - 3 8 2 3 6 c 2 4 9 a a 0 < / d 1 p 1 : U U I D > < d 1 p 1 : C o n t a i n e r   z : R e f = " i 1 3 2 6 0 " / > < d 1 p 1 : V a l u e   i : t y p e = " d 1 : s t r i n g " > ' T 6 1 ' ! K : K 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6 2 " > < d 1 p 1 : U U I D > e 7 c 4 5 c a 6 - f f 9 d - 4 9 5 e - 8 4 3 1 - 5 7 0 2 a d 9 4 c 9 8 3 < / d 1 p 1 : U U I D > < d 1 p 1 : _ e l e m e n t s > < d 2 : a n y T y p e   z : R e f = " i 1 3 2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6 3 "   i : t y p e = " d 1 p 1 : L a b e l " > < d 1 p 1 : P a r e n t   z : R e f = " i 1 3 2 5 9 " / > < d 1 p 1 : U U I D > 8 2 7 a a 7 a 7 - f 9 f 3 - 4 4 5 8 - a 9 6 1 - 8 e 5 2 b 9 8 b f 1 8 5 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 E r r e u r   d a n s   l e   c h o i x   d u   p r o j e t   p r o f e s s i o n n e l 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6 4 "   i : t y p e = " d 1 p 1 : E l e m e n t " > < d 1 p 1 : N a m e > A u t r e < / d 1 p 1 : N a m e > < d 1 p 1 : O b j e c t T y p e > E l e m e n t < / d 1 p 1 : O b j e c t T y p e > < d 1 p 1 : P a r e n t   z : R e f = " i 1 3 2 0 8 " / > < d 1 p 1 : U U I D > 0 1 2 b d 7 8 b - 6 0 1 7 - 4 5 e d - 8 4 2 a - 3 f 9 9 d a a b 6 f 5 b < / d 1 p 1 : U U I D > < d 1 p 1 : _ p r o p e r t i e s   z : I d = " i 1 3 2 6 5 "   i : t y p e = " d 1 p 1 : M D M P r o p e r t i e s " > < d 1 p 1 : P a r e n t   z : R e f = " i 1 3 2 6 4 " / > < d 1 p 1 : U U I D > b d 8 a 3 8 a 6 - 8 0 3 2 - 4 f 3 6 - 8 4 5 4 - 2 4 4 f 0 8 c 9 1 5 6 e < / d 1 p 1 : U U I D > < d 1 p 1 : _ e l e m e n t s > < d 2 : a n y T y p e   z : I d = " i 1 3 2 6 6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6 4 " / > < d 1 p 1 : U U I D > b d 7 b 0 c 9 6 - c d b b - 4 a 8 8 - 9 9 e c - 6 a 6 c 7 2 0 5 8 6 f 5 < / d 1 p 1 : U U I D > < d 1 p 1 : C o n t a i n e r   z : R e f = " i 1 3 2 6 5 " / > < d 1 p 1 : V a l u e   i : t y p e = " d 1 : s t r i n g " > ' T 6 1 ' ! L : L 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6 7 " > < d 1 p 1 : U U I D > 6 f 1 e 8 0 8 3 - 3 0 8 e - 4 a 3 5 - b c f 4 - 5 1 1 c c e 8 2 0 2 5 8 < / d 1 p 1 : U U I D > < d 1 p 1 : _ e l e m e n t s > < d 2 : a n y T y p e   z : R e f = " i 1 3 2 6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6 8 "   i : t y p e = " d 1 p 1 : L a b e l " > < d 1 p 1 : P a r e n t   z : R e f = " i 1 3 2 6 4 " / > < d 1 p 1 : U U I D > d e d d 8 d 2 4 - 9 b e c - 4 d e 6 - 8 9 4 e - 2 9 e e 8 9 0 1 9 3 a 1 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 A u t r e 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6 9 "   i : t y p e = " d 1 p 1 : E l e m e n t " > < d 1 p 1 : N a m e > N o & a m p ; 3 2 ; r e p & a m p ; 4 6 ; < / d 1 p 1 : N a m e > < d 1 p 1 : O b j e c t T y p e > E l e m e n t < / d 1 p 1 : O b j e c t T y p e > < d 1 p 1 : P a r e n t   z : R e f = " i 1 3 2 0 8 " / > < d 1 p 1 : U U I D > 7 8 7 d 4 3 3 c - 4 4 4 9 - 4 9 c 3 - a d c 1 - 8 0 3 8 3 b 3 a 1 8 8 6 < / d 1 p 1 : U U I D > < d 1 p 1 : _ p r o p e r t i e s   z : I d = " i 1 3 2 7 0 "   i : t y p e = " d 1 p 1 : M D M P r o p e r t i e s " > < d 1 p 1 : P a r e n t   z : R e f = " i 1 3 2 6 9 " / > < d 1 p 1 : U U I D > f f 7 a f 5 6 5 - b b 9 1 - 4 4 7 2 - 9 f c c - a 8 1 9 a f 7 f 9 0 9 8 < / d 1 p 1 : U U I D > < d 1 p 1 : _ e l e m e n t s > < d 2 : a n y T y p e   z : I d = " i 1 3 2 7 1 "   i : t y p e = " d 1 p 1 : M D M P r o p e r t y " > < d 1 p 1 : N a m e > _ & a m p ; 3 9 ; & a m p ; 9 1 ; T r i s & a m p ; 3 2 ; & a m p ; 2 2 4 ; & a m p ; 3 2 ; j o u r & a m p ; 3 2 ; c o m p l e t & a m p ; 3 2 ; 2 & a m p ; 4 6 ; x l s & a m p ; 9 3 ; T 6 1 & a m p ; 3 9 ; < / d 1 p 1 : N a m e > < d 1 p 1 : P a r e n t   z : R e f = " i 1 3 2 6 9 " / > < d 1 p 1 : U U I D > c 4 8 2 0 4 d d - 7 e 1 2 - 4 1 0 5 - 8 6 4 9 - 7 4 5 b d 7 c a 8 3 8 9 < / d 1 p 1 : U U I D > < d 1 p 1 : C o n t a i n e r   z : R e f = " i 1 3 2 7 0 " / > < d 1 p 1 : V a l u e   i : t y p e = " d 1 : s t r i n g " > ' T 6 1 ' ! M : M 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7 2 " > < d 1 p 1 : U U I D > a 6 9 d 1 1 b 7 - a 1 3 0 - 4 a c 2 - 8 2 9 5 - 3 9 1 9 6 2 e a 0 f 7 3 < / d 1 p 1 : U U I D > < d 1 p 1 : _ e l e m e n t s > < d 2 : a n y T y p e   z : R e f = " i 1 3 2 7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1 3 " / > < d 1 p 1 : _ l a b e l s > < d 2 : K e y V a l u e O f s t r i n g a n y T y p e > < d 2 : K e y > L a b e l < / d 2 : K e y > < d 2 : V a l u e   z : I d = " i 1 3 2 7 3 "   i : t y p e = " d 1 p 1 : L a b e l " > < d 1 p 1 : P a r e n t   z : R e f = " i 1 3 2 6 9 " / > < d 1 p 1 : U U I D > 9 8 5 9 9 8 e b - 9 5 c 5 - 4 f 1 4 - a 5 1 a - 2 3 a 1 1 7 1 4 e 2 8 7 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7 4 " > < d 1 p 1 : U U I D > 4 8 e 0 e 6 0 e - b 9 5 1 - 4 d f a - a c e 2 - b 9 2 b 3 5 3 5 3 a 4 4 < / d 1 p 1 : U U I D > < d 1 p 1 : _ e l e m e n t s > < d 2 : a n y T y p e   z : R e f = " i 1 3 2 1 4 " / > < d 2 : a n y T y p e   z : R e f = " i 1 3 2 1 9 " / > < d 2 : a n y T y p e   z : R e f = " i 1 3 2 2 4 " / > < d 2 : a n y T y p e   z : R e f = " i 1 3 2 2 9 " / > < d 2 : a n y T y p e   z : R e f = " i 1 3 2 3 4 " / > < d 2 : a n y T y p e   z : R e f = " i 1 3 2 3 9 " / > < d 2 : a n y T y p e   z : R e f = " i 1 3 2 4 4 " / > < d 2 : a n y T y p e   z : R e f = " i 1 3 2 4 9 " / > < d 2 : a n y T y p e   z : R e f = " i 1 3 2 5 4 " / > < d 2 : a n y T y p e   z : R e f = " i 1 3 2 5 9 " / > < d 2 : a n y T y p e   z : R e f = " i 1 3 2 6 4 " / > < d 2 : a n y T y p e   z : R e f = " i 1 3 2 6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2 7 5 "   i : t y p e = " d 1 p 1 : V a r i a b l e " > < d 1 p 1 : N a m e > q 2 3 & a m p ; 3 2 ; E t & a m p ; 3 2 ; e s t & a m p ; 4 5 ; c e & a m p ; 3 2 ; q u e & a m p ; 4 6 ; & a m p ; 4 6 ; & a m p ; 4 6 ; < / d 1 p 1 : N a m e > < d 1 p 1 : O b j e c t T y p e > V a r i a b l e < / d 1 p 1 : O b j e c t T y p e > < d 1 p 1 : P a r e n t   z : R e f = " i 9 5 " / > < d 1 p 1 : U U I D > 2 7 5 4 6 c 5 2 - 8 4 5 0 - 4 5 4 7 - 9 8 e 6 - 8 3 f f c 6 2 7 c b c 4 < / d 1 p 1 : U U I D > < d 1 p 1 : _ p r o p e r t i e s   z : I d = " i 1 3 2 7 6 "   i : t y p e = " d 1 p 1 : M D M P r o p e r t i e s " > < d 1 p 1 : P a r e n t   z : R e f = " i 1 3 2 7 5 " / > < d 1 p 1 : U U I D > e 1 6 1 6 b 9 7 - d 3 5 4 - 4 d 9 d - 9 e 0 c - e 0 e 9 f 6 3 a a 6 6 5 < / d 1 p 1 : U U I D > < d 1 p 1 : _ e l e m e n t s > < d 2 : a n y T y p e   z : I d = " i 1 3 2 7 7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3 2 7 5 " / > < d 1 p 1 : U U I D > 3 9 6 0 a 7 4 0 - f d 2 6 - 4 f 5 2 - b b a e - d 7 9 d f 6 c d 2 f 4 9 < / d 1 p 1 : U U I D > < d 1 p 1 : C o n t a i n e r   z : R e f = " i 1 3 2 7 6 " / > < d 1 p 1 : V a l u e   i : t y p e = " d 1 : s t r i n g " > ' T 6 2 ' ! 1 : 2 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7 8 " > < d 1 p 1 : U U I D > 8 4 e c b 8 2 d - 8 0 5 a - 4 6 3 d - a 4 f 9 - 5 0 9 b c a c 4 a 8 d d < / d 1 p 1 : U U I D > < d 1 p 1 : _ e l e m e n t s > < d 2 : a n y T y p e   z : R e f = " i 1 3 2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2 7 9 "   i : t y p e = " d 1 p 1 : L a b e l " > < d 1 p 1 : P a r e n t   z : R e f = " i 1 3 2 7 5 " / > < d 1 p 1 : U U I D > 8 5 f 5 b 0 b 7 - 5 9 9 e - 4 6 0 9 - 9 5 6 d - 2 5 c 8 8 9 a 8 3 e 3 d 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 q 2 3   E t   e s t - c e   q u e . . . 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2 8 0 "   i : t y p e = " d 1 p 1 : E l e m e n t s " > < d 1 p 1 : P a r e n t   z : R e f = " i 1 3 2 7 5 " / > < d 1 p 1 : U U I D > 9 c a f 3 3 e d - 2 f 0 1 - 4 c 5 8 - a c 8 6 - 8 4 0 1 d a 9 9 1 2 2 6 < / d 1 p 1 : U U I D > < d 1 p 1 : _ e l e m e n t s > < d 2 : a n y T y p e   z : I d = " i 1 3 2 8 1 "   i : t y p e = " d 1 p 1 : E l e m e n t " > < d 1 p 1 : N a m e > B A S E < / d 1 p 1 : N a m e > < d 1 p 1 : O b j e c t T y p e > E l e m e n t < / d 1 p 1 : O b j e c t T y p e > < d 1 p 1 : P a r e n t   z : R e f = " i 1 3 2 7 5 " / > < d 1 p 1 : U U I D > 7 0 d 5 d 6 d 4 - b 7 b e - 4 d 9 d - 9 f b e - 2 a 7 a c 5 6 f 5 d 5 6 < / d 1 p 1 : U U I D > < d 1 p 1 : _ p r o p e r t i e s   z : I d = " i 1 3 2 8 2 "   i : t y p e = " d 1 p 1 : M D M P r o p e r t i e s " > < d 1 p 1 : P a r e n t   z : R e f = " i 1 3 2 8 1 " / > < d 1 p 1 : U U I D > e 7 6 d 7 6 d f - b 2 c 3 - 4 c 2 7 - 9 0 c 8 - 9 f 8 b c 5 7 1 1 e d f < / d 1 p 1 : U U I D > < d 1 p 1 : _ e l e m e n t s > < d 2 : a n y T y p e   z : I d = " i 1 3 2 8 3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3 2 8 1 " / > < d 1 p 1 : U U I D > 4 d 2 f 1 a 4 5 - a f e 8 - 4 5 7 a - 9 7 3 b - 0 d 9 f 8 0 b c a 4 d c < / d 1 p 1 : U U I D > < d 1 p 1 : C o n t a i n e r   z : R e f = " i 1 3 2 8 2 " / > < d 1 p 1 : V a l u e   i : t y p e = " d 1 : s t r i n g " > ' T 6 2 ' ! B : B 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8 4 " > < d 1 p 1 : U U I D > b f a 7 6 f f 0 - a 9 a 2 - 4 b a 2 - 8 5 4 1 - d b 3 c e b 7 9 c 2 8 d < / d 1 p 1 : U U I D > < d 1 p 1 : _ e l e m e n t s > < d 2 : a n y T y p e   z : R e f = " i 1 3 2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8 0 " / > < d 1 p 1 : _ l a b e l s > < d 2 : K e y V a l u e O f s t r i n g a n y T y p e > < d 2 : K e y > L a b e l < / d 2 : K e y > < d 2 : V a l u e   z : I d = " i 1 3 2 8 5 "   i : t y p e = " d 1 p 1 : L a b e l " > < d 1 p 1 : P a r e n t   z : R e f = " i 1 3 2 8 1 " / > < d 1 p 1 : U U I D > 8 a 7 8 1 6 f e - 8 4 3 8 - 4 5 2 8 - 8 0 2 4 - 7 9 e 9 a 0 5 2 0 f d 4 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2 8 6 "   i : t y p e = " d 1 p 1 : E l e m e n t " > < d 1 p 1 : N a m e > V o u s & a m p ; 3 2 ; c h e r c h e z & a m p ; 3 2 ; t o u j o u r s & a m p ; 3 2 ; a c t i v e m e n t & a m p ; 3 2 ; & a m p ; 2 2 4 ; & a m p ; 3 2 ; l e s & a m p ; 3 2 ; a t t e i n d r e < / d 1 p 1 : N a m e > < d 1 p 1 : O b j e c t T y p e > E l e m e n t < / d 1 p 1 : O b j e c t T y p e > < d 1 p 1 : P a r e n t   z : R e f = " i 1 3 2 7 5 " / > < d 1 p 1 : U U I D > 2 a 5 5 5 d 8 2 - a b 0 8 - 4 d 6 5 - 8 7 b 2 - 8 1 6 5 6 3 5 b 4 2 6 e < / d 1 p 1 : U U I D > < d 1 p 1 : _ p r o p e r t i e s   z : I d = " i 1 3 2 8 7 "   i : t y p e = " d 1 p 1 : M D M P r o p e r t i e s " > < d 1 p 1 : P a r e n t   z : R e f = " i 1 3 2 8 6 " / > < d 1 p 1 : U U I D > 7 e b 7 d 6 7 8 - 2 8 5 9 - 4 b 6 1 - b 9 c a - e f 9 1 6 1 9 e 3 b d d < / d 1 p 1 : U U I D > < d 1 p 1 : _ e l e m e n t s > < d 2 : a n y T y p e   z : I d = " i 1 3 2 8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3 2 8 6 " / > < d 1 p 1 : U U I D > 1 d 4 1 d f 7 f - c 0 f 0 - 4 7 8 3 - b 6 7 4 - 2 1 f 6 6 0 a 8 b b a a < / d 1 p 1 : U U I D > < d 1 p 1 : C o n t a i n e r   z : R e f = " i 1 3 2 8 7 " / > < d 1 p 1 : V a l u e   i : t y p e = " d 1 : s t r i n g " > ' T 6 2 ' ! C : C 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8 9 " > < d 1 p 1 : U U I D > 7 5 2 b 6 9 3 7 - 6 f 8 b - 4 6 2 1 - b 7 7 3 - 1 e 3 b b 7 3 9 a 4 6 e < / d 1 p 1 : U U I D > < d 1 p 1 : _ e l e m e n t s > < d 2 : a n y T y p e   z : R e f = " i 1 3 2 8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8 0 " / > < d 1 p 1 : _ l a b e l s > < d 2 : K e y V a l u e O f s t r i n g a n y T y p e > < d 2 : K e y > L a b e l < / d 2 : K e y > < d 2 : V a l u e   z : I d = " i 1 3 2 9 0 "   i : t y p e = " d 1 p 1 : L a b e l " > < d 1 p 1 : P a r e n t   z : R e f = " i 1 3 2 8 6 " / > < d 1 p 1 : U U I D > d f 2 b d 1 c b - 7 d 9 d - 4 9 d 7 - 8 e 4 a - 3 2 3 9 b 8 5 9 e 8 a 0 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 c h e r c h e z   t o u j o u r s   a c t i v e m e n t   �   l e s   a t t e i n d r e 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9 1 "   i : t y p e = " d 1 p 1 : E l e m e n t " > < d 1 p 1 : N a m e > V o u s & a m p ; 3 2 ; y & a m p ; 3 2 ; a v e z & a m p ; 3 2 ; r e n o n c & a m p ; 2 3 3 ; & a m p ; 3 2 ; p o u r & a m p ; 3 2 ; l e & a m p ; 3 2 ; m o m e n t < / d 1 p 1 : N a m e > < d 1 p 1 : O b j e c t T y p e > E l e m e n t < / d 1 p 1 : O b j e c t T y p e > < d 1 p 1 : P a r e n t   z : R e f = " i 1 3 2 7 5 " / > < d 1 p 1 : U U I D > c 5 f b f e 7 7 - 9 3 f b - 4 e 6 2 - b 9 5 d - 9 9 7 2 c c f 5 d f 1 c < / d 1 p 1 : U U I D > < d 1 p 1 : _ p r o p e r t i e s   z : I d = " i 1 3 2 9 2 "   i : t y p e = " d 1 p 1 : M D M P r o p e r t i e s " > < d 1 p 1 : P a r e n t   z : R e f = " i 1 3 2 9 1 " / > < d 1 p 1 : U U I D > 8 2 c 7 6 d 2 5 - d 1 e 3 - 4 d 1 9 - 8 8 a 1 - 8 7 b f c c c a 9 c 7 2 < / d 1 p 1 : U U I D > < d 1 p 1 : _ e l e m e n t s > < d 2 : a n y T y p e   z : I d = " i 1 3 2 9 3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3 2 9 1 " / > < d 1 p 1 : U U I D > d 5 b b 4 2 f 1 - c e 4 4 - 4 3 b a - 9 1 1 a - a 7 9 e 4 d b f 1 b 3 2 < / d 1 p 1 : U U I D > < d 1 p 1 : C o n t a i n e r   z : R e f = " i 1 3 2 9 2 " / > < d 1 p 1 : V a l u e   i : t y p e = " d 1 : s t r i n g " > ' T 6 2 ' ! D : D 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9 4 " > < d 1 p 1 : U U I D > 6 2 5 e c 0 3 d - 6 4 7 6 - 4 6 0 f - b 9 1 9 - 8 6 8 3 1 6 f 7 4 8 a c < / d 1 p 1 : U U I D > < d 1 p 1 : _ e l e m e n t s > < d 2 : a n y T y p e   z : R e f = " i 1 3 2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8 0 " / > < d 1 p 1 : _ l a b e l s > < d 2 : K e y V a l u e O f s t r i n g a n y T y p e > < d 2 : K e y > L a b e l < / d 2 : K e y > < d 2 : V a l u e   z : I d = " i 1 3 2 9 5 "   i : t y p e = " d 1 p 1 : L a b e l " > < d 1 p 1 : P a r e n t   z : R e f = " i 1 3 2 9 1 " / > < d 1 p 1 : U U I D > 7 f d e 4 9 0 9 - 6 6 3 7 - 4 7 0 4 - a e c 1 - 9 1 8 5 d 7 3 4 9 7 0 f 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 y   a v e z   r e n o n c �   p o u r   l e   m o m e n t 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2 9 6 "   i : t y p e = " d 1 p 1 : E l e m e n t " > < d 1 p 1 : N a m e > N o & a m p ; 3 2 ; r e p & a m p ; 4 6 ; < / d 1 p 1 : N a m e > < d 1 p 1 : O b j e c t T y p e > E l e m e n t < / d 1 p 1 : O b j e c t T y p e > < d 1 p 1 : P a r e n t   z : R e f = " i 1 3 2 7 5 " / > < d 1 p 1 : U U I D > 7 3 4 4 6 6 1 2 - d 8 5 8 - 4 e a 4 - b 2 c 1 - a 3 d 9 9 2 f b 4 c c 9 < / d 1 p 1 : U U I D > < d 1 p 1 : _ p r o p e r t i e s   z : I d = " i 1 3 2 9 7 "   i : t y p e = " d 1 p 1 : M D M P r o p e r t i e s " > < d 1 p 1 : P a r e n t   z : R e f = " i 1 3 2 9 6 " / > < d 1 p 1 : U U I D > 7 8 2 7 d a 0 7 - a 4 b 6 - 4 9 5 4 - 9 d 3 f - 3 4 b 6 f 2 3 b 9 4 f 2 < / d 1 p 1 : U U I D > < d 1 p 1 : _ e l e m e n t s > < d 2 : a n y T y p e   z : I d = " i 1 3 2 9 8 "   i : t y p e = " d 1 p 1 : M D M P r o p e r t y " > < d 1 p 1 : N a m e > _ & a m p ; 3 9 ; & a m p ; 9 1 ; T r i s & a m p ; 3 2 ; & a m p ; 2 2 4 ; & a m p ; 3 2 ; j o u r & a m p ; 3 2 ; c o m p l e t & a m p ; 3 2 ; 2 & a m p ; 4 6 ; x l s & a m p ; 9 3 ; T 6 2 & a m p ; 3 9 ; < / d 1 p 1 : N a m e > < d 1 p 1 : P a r e n t   z : R e f = " i 1 3 2 9 6 " / > < d 1 p 1 : U U I D > e 5 f 9 1 b 5 3 - b 4 6 7 - 4 c 9 5 - 9 1 6 c - 6 3 a 5 c 7 3 8 8 3 9 1 < / d 1 p 1 : U U I D > < d 1 p 1 : C o n t a i n e r   z : R e f = " i 1 3 2 9 7 " / > < d 1 p 1 : V a l u e   i : t y p e = " d 1 : s t r i n g " > ' T 6 2 ' ! E : E 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2 9 9 " > < d 1 p 1 : U U I D > d f 1 0 5 0 0 b - 6 a d 4 - 4 3 6 7 - b 6 a 0 - 3 0 2 6 7 1 3 6 c 4 2 0 < / d 1 p 1 : U U I D > < d 1 p 1 : _ e l e m e n t s > < d 2 : a n y T y p e   z : R e f = " i 1 3 2 9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2 8 0 " / > < d 1 p 1 : _ l a b e l s > < d 2 : K e y V a l u e O f s t r i n g a n y T y p e > < d 2 : K e y > L a b e l < / d 2 : K e y > < d 2 : V a l u e   z : I d = " i 1 3 3 0 0 "   i : t y p e = " d 1 p 1 : L a b e l " > < d 1 p 1 : P a r e n t   z : R e f = " i 1 3 2 9 6 " / > < d 1 p 1 : U U I D > 8 f b 1 1 7 e 5 - a 0 3 9 - 4 c b 2 - a f 4 b - 6 1 b 4 1 e e 7 1 6 3 2 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0 1 " > < d 1 p 1 : U U I D > c b 9 d d 0 c 6 - 9 a 3 2 - 4 2 9 4 - a e e e - 6 d 3 c a 0 e 5 d 4 d e < / d 1 p 1 : U U I D > < d 1 p 1 : _ e l e m e n t s > < d 2 : a n y T y p e   z : R e f = " i 1 3 2 8 1 " / > < d 2 : a n y T y p e   z : R e f = " i 1 3 2 8 6 " / > < d 2 : a n y T y p e   z : R e f = " i 1 3 2 9 1 " / > < d 2 : a n y T y p e   z : R e f = " i 1 3 2 9 6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3 0 2 "   i : t y p e = " d 1 p 1 : V a r i a b l e " > < d 1 p 1 : N a m e > q 2 4 & a m p ; 3 2 ; F i n a l e m e n t & a m p ; 4 4 ; & a m p ; 3 2 ; q u e l & a m p ; 3 2 ; e s t & a m p ; 3 2 ; v o t r e & a m p ; 3 2 ; n i v e a u & a m p ; 3 2 ; d e & a m p ; 3 2 ; s a t i s f a c t i o n & a m p ; 3 2 ; s u r & a m p ; 3 2 ; v o t r e & a m p ; 3 2 ; s i t u a t i o n & a m p ; 3 2 ; p r o f e s s i o n n e l l e & a m p ; 3 2 ; 1 2 & a m p ; 3 2 ; M O I S & a m p ; 3 2 ; A P R E S & a m p ; 3 2 ; L A & a m p ; 3 2 ; F I N & a m p ; 3 2 ; D E & a m p ; 3 2 ; V O T R E & a m p ; 3 2 ; F O R M A T I O N & a m p ; 3 2 ; C I F & a m p ; 3 2 ; & a m p ; 6 3 ; < / d 1 p 1 : N a m e > < d 1 p 1 : O b j e c t T y p e > V a r i a b l e < / d 1 p 1 : O b j e c t T y p e > < d 1 p 1 : P a r e n t   z : R e f = " i 9 5 " / > < d 1 p 1 : U U I D > a 4 8 2 b 3 3 c - 7 a c 3 - 4 9 1 4 - 9 0 f e - 4 5 6 f 1 2 7 6 4 b c 6 < / d 1 p 1 : U U I D > < d 1 p 1 : _ p r o p e r t i e s   z : I d = " i 1 3 3 0 3 "   i : t y p e = " d 1 p 1 : M D M P r o p e r t i e s " > < d 1 p 1 : P a r e n t   z : R e f = " i 1 3 3 0 2 " / > < d 1 p 1 : U U I D > c a 2 1 5 5 d c - f 4 6 5 - 4 9 e 0 - 8 5 0 1 - 8 5 b 0 f 1 c a 6 7 e 8 < / d 1 p 1 : U U I D > < d 1 p 1 : _ e l e m e n t s > < d 2 : a n y T y p e   z : I d = " i 1 3 3 0 4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0 2 " / > < d 1 p 1 : U U I D > d 4 f 1 1 d 9 e - 0 d 0 d - 4 a 7 4 - b c 8 2 - 1 f 5 9 9 3 2 f c 3 e c < / d 1 p 1 : U U I D > < d 1 p 1 : C o n t a i n e r   z : R e f = " i 1 3 3 0 3 " / > < d 1 p 1 : V a l u e   i : t y p e = " d 1 : s t r i n g " > ' T 6 3 ' ! 1 : 2 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0 5 " > < d 1 p 1 : U U I D > 0 1 f b c e c 8 - d 0 7 d - 4 0 8 4 - a 1 e 1 - e 2 c 7 1 a 0 f 4 d 4 c < / d 1 p 1 : U U I D > < d 1 p 1 : _ e l e m e n t s > < d 2 : a n y T y p e   z : R e f = " i 1 3 3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3 0 6 "   i : t y p e = " d 1 p 1 : L a b e l " > < d 1 p 1 : P a r e n t   z : R e f = " i 1 3 3 0 2 " / > < d 1 p 1 : U U I D > 2 a 8 c d 2 8 b - 1 2 1 d - 4 5 f 7 - a c 6 1 - 9 4 e 8 6 a 3 0 c d b a 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 q 2 4   F i n a l e m e n t ,   q u e l   e s t   v o t r e   n i v e a u   d e   s a t i s f a c t i o n   s u r   v o t r e   s i t u a t i o n   p r o f e s s i o n n e l l e   1 2   M O I S   A P R E S   L A   F I N   D E   V O T R E   F O R M A T I O N   C I F 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3 0 7 "   i : t y p e = " d 1 p 1 : E l e m e n t s " > < d 1 p 1 : P a r e n t   z : R e f = " i 1 3 3 0 2 " / > < d 1 p 1 : U U I D > 8 7 8 e 2 7 4 4 - f 4 e b - 4 4 a f - a c e c - d f 1 7 b e b e 3 5 7 f < / d 1 p 1 : U U I D > < d 1 p 1 : _ e l e m e n t s > < d 2 : a n y T y p e   z : I d = " i 1 3 3 0 8 "   i : t y p e = " d 1 p 1 : E l e m e n t " > < d 1 p 1 : N a m e > B A S E < / d 1 p 1 : N a m e > < d 1 p 1 : O b j e c t T y p e > E l e m e n t < / d 1 p 1 : O b j e c t T y p e > < d 1 p 1 : P a r e n t   z : R e f = " i 1 3 3 0 2 " / > < d 1 p 1 : U U I D > 6 a 5 4 8 d 2 d - d a 3 7 - 4 f 4 a - 8 9 4 f - a a 2 2 a 1 5 5 0 2 7 b < / d 1 p 1 : U U I D > < d 1 p 1 : _ p r o p e r t i e s   z : I d = " i 1 3 3 0 9 "   i : t y p e = " d 1 p 1 : M D M P r o p e r t i e s " > < d 1 p 1 : P a r e n t   z : R e f = " i 1 3 3 0 8 " / > < d 1 p 1 : U U I D > 6 0 4 b 9 c c 0 - c 9 a b - 4 1 7 1 - 9 c b 0 - 0 0 4 f 1 9 6 c d a 2 f < / d 1 p 1 : U U I D > < d 1 p 1 : _ e l e m e n t s > < d 2 : a n y T y p e   z : I d = " i 1 3 3 1 0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0 8 " / > < d 1 p 1 : U U I D > 6 c 5 e a 9 e f - 2 9 a 3 - 4 6 e 1 - 9 d 6 4 - a 8 e a 4 2 5 f 1 b 7 5 < / d 1 p 1 : U U I D > < d 1 p 1 : C o n t a i n e r   z : R e f = " i 1 3 3 0 9 " / > < d 1 p 1 : V a l u e   i : t y p e = " d 1 : s t r i n g " > ' T 6 3 ' ! B : B 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1 1 " > < d 1 p 1 : U U I D > 3 0 a 1 e 5 7 f - 6 2 b c - 4 f 1 0 - a 2 a f - 6 b 1 4 6 a 8 e 7 b 9 c < / d 1 p 1 : U U I D > < d 1 p 1 : _ e l e m e n t s > < d 2 : a n y T y p e   z : R e f = " i 1 3 3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0 7 " / > < d 1 p 1 : _ l a b e l s > < d 2 : K e y V a l u e O f s t r i n g a n y T y p e > < d 2 : K e y > L a b e l < / d 2 : K e y > < d 2 : V a l u e   z : I d = " i 1 3 3 1 2 "   i : t y p e = " d 1 p 1 : L a b e l " > < d 1 p 1 : P a r e n t   z : R e f = " i 1 3 3 0 8 " / > < d 1 p 1 : U U I D > b a 1 d 8 1 f 1 - b 3 d 7 - 4 e 3 b - 9 7 7 a - 7 a a 7 d e 8 e 0 7 7 6 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3 1 3 "   i : t y p e = " d 1 p 1 : E l e m e n t " > < d 1 p 1 : N a m e > S T & a m p ; 3 2 ; P l u s & a m p ; 3 2 ; s a t i s f a i s a n t e < / d 1 p 1 : N a m e > < d 1 p 1 : O b j e c t T y p e > E l e m e n t < / d 1 p 1 : O b j e c t T y p e > < d 1 p 1 : P a r e n t   z : R e f = " i 1 3 3 0 2 " / > < d 1 p 1 : U U I D > 6 e 5 4 7 d 1 d - c 0 5 4 - 4 5 f c - 9 e 1 7 - 7 7 6 3 1 3 1 4 a d 6 f < / d 1 p 1 : U U I D > < d 1 p 1 : _ p r o p e r t i e s   z : I d = " i 1 3 3 1 4 "   i : t y p e = " d 1 p 1 : M D M P r o p e r t i e s " > < d 1 p 1 : P a r e n t   z : R e f = " i 1 3 3 1 3 " / > < d 1 p 1 : U U I D > d a d 8 7 7 9 5 - 1 3 0 a - 4 c 2 9 - 8 f 6 6 - b 8 4 3 6 e 4 e 2 3 7 6 < / d 1 p 1 : U U I D > < d 1 p 1 : _ e l e m e n t s > < d 2 : a n y T y p e   z : I d = " i 1 3 3 1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1 3 " / > < d 1 p 1 : U U I D > 3 c b 1 1 a 4 3 - a f c 4 - 4 7 5 9 - 8 6 d a - 6 1 8 1 3 f f 0 c f 0 3 < / d 1 p 1 : U U I D > < d 1 p 1 : C o n t a i n e r   z : R e f = " i 1 3 3 1 4 " / > < d 1 p 1 : V a l u e   i : t y p e = " d 1 : s t r i n g " > ' T 6 3 ' ! C : C 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1 6 " > < d 1 p 1 : U U I D > a 3 8 0 a d 2 6 - 7 0 7 9 - 4 c 0 f - b e 3 a - b 7 6 7 a a 3 e 2 5 2 a < / d 1 p 1 : U U I D > < d 1 p 1 : _ e l e m e n t s > < d 2 : a n y T y p e   z : R e f = " i 1 3 3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0 7 " / > < d 1 p 1 : _ l a b e l s > < d 2 : K e y V a l u e O f s t r i n g a n y T y p e > < d 2 : K e y > L a b e l < / d 2 : K e y > < d 2 : V a l u e   z : I d = " i 1 3 3 1 7 "   i : t y p e = " d 1 p 1 : L a b e l " > < d 1 p 1 : P a r e n t   z : R e f = " i 1 3 3 1 3 " / > < d 1 p 1 : U U I D > e 3 7 a e 1 a 2 - a 3 6 5 - 4 3 c c - 9 8 0 c - a 7 8 c 4 2 c 4 4 0 3 8 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 P l u s   s a t i s f a i s a n t e 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1 8 "   i : t y p e = " d 1 p 1 : E l e m e n t " > < d 1 p 1 : N a m e > S T & a m p ; 3 2 ; I n c h a n g & a m p ; 2 3 3 ; e < / d 1 p 1 : N a m e > < d 1 p 1 : O b j e c t T y p e > E l e m e n t < / d 1 p 1 : O b j e c t T y p e > < d 1 p 1 : P a r e n t   z : R e f = " i 1 3 3 0 2 " / > < d 1 p 1 : U U I D > a 4 b c 5 1 9 8 - 5 9 a 6 - 4 a 7 b - 9 1 0 b - 5 e 8 3 4 a b a 6 0 7 8 < / d 1 p 1 : U U I D > < d 1 p 1 : _ p r o p e r t i e s   z : I d = " i 1 3 3 1 9 "   i : t y p e = " d 1 p 1 : M D M P r o p e r t i e s " > < d 1 p 1 : P a r e n t   z : R e f = " i 1 3 3 1 8 " / > < d 1 p 1 : U U I D > 5 b 2 7 c b b 3 - 5 4 6 4 - 4 6 f 1 - a 0 a 0 - d c 8 0 9 5 4 6 8 9 7 4 < / d 1 p 1 : U U I D > < d 1 p 1 : _ e l e m e n t s > < d 2 : a n y T y p e   z : I d = " i 1 3 3 2 0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1 8 " / > < d 1 p 1 : U U I D > c b 4 0 e 3 6 5 - 7 9 5 d - 4 0 5 a - a 3 1 a - a 2 3 9 0 3 b 7 8 9 8 f < / d 1 p 1 : U U I D > < d 1 p 1 : C o n t a i n e r   z : R e f = " i 1 3 3 1 9 " / > < d 1 p 1 : V a l u e   i : t y p e = " d 1 : s t r i n g " > ' T 6 3 ' ! D : D 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2 1 " > < d 1 p 1 : U U I D > 7 e 3 9 8 d e d - 4 1 5 1 - 4 2 1 4 - b 4 9 c - a 0 f 7 b f f d c 0 a d < / d 1 p 1 : U U I D > < d 1 p 1 : _ e l e m e n t s > < d 2 : a n y T y p e   z : R e f = " i 1 3 3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0 7 " / > < d 1 p 1 : _ l a b e l s > < d 2 : K e y V a l u e O f s t r i n g a n y T y p e > < d 2 : K e y > L a b e l < / d 2 : K e y > < d 2 : V a l u e   z : I d = " i 1 3 3 2 2 "   i : t y p e = " d 1 p 1 : L a b e l " > < d 1 p 1 : P a r e n t   z : R e f = " i 1 3 3 1 8 " / > < d 1 p 1 : U U I D > f b a c 4 f c 8 - 0 a a c - 4 a 3 3 - 8 8 9 3 - d 6 1 0 1 c 2 8 b f f c 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 I n c h a n g � e 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2 3 "   i : t y p e = " d 1 p 1 : E l e m e n t " > < d 1 p 1 : N a m e > S T & a m p ; 3 2 ; M o i n s & a m p ; 3 2 ; s a t i s f a i s a n t e < / d 1 p 1 : N a m e > < d 1 p 1 : O b j e c t T y p e > E l e m e n t < / d 1 p 1 : O b j e c t T y p e > < d 1 p 1 : P a r e n t   z : R e f = " i 1 3 3 0 2 " / > < d 1 p 1 : U U I D > d 1 7 f 4 8 b 7 - 1 8 a a - 4 0 2 c - a 1 d d - 3 8 3 e d 8 c f 1 e a 4 < / d 1 p 1 : U U I D > < d 1 p 1 : _ p r o p e r t i e s   z : I d = " i 1 3 3 2 4 "   i : t y p e = " d 1 p 1 : M D M P r o p e r t i e s " > < d 1 p 1 : P a r e n t   z : R e f = " i 1 3 3 2 3 " / > < d 1 p 1 : U U I D > 7 2 9 e d 5 a 0 - b c e 4 - 4 4 4 e - 8 2 8 a - c 7 3 6 6 c 8 d d 4 7 a < / d 1 p 1 : U U I D > < d 1 p 1 : _ e l e m e n t s > < d 2 : a n y T y p e   z : I d = " i 1 3 3 2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2 3 " / > < d 1 p 1 : U U I D > 5 f d 0 7 9 6 1 - 5 f d 3 - 4 4 2 9 - 8 b 9 3 - d 6 b a f e c 3 4 7 3 9 < / d 1 p 1 : U U I D > < d 1 p 1 : C o n t a i n e r   z : R e f = " i 1 3 3 2 4 " / > < d 1 p 1 : V a l u e   i : t y p e = " d 1 : s t r i n g " > ' T 6 3 ' ! E : E 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2 6 " > < d 1 p 1 : U U I D > d a d 4 c 9 5 d - 0 a c 4 - 4 8 1 6 - b 7 e 6 - 8 e c 2 6 c 4 d 5 a 9 e < / d 1 p 1 : U U I D > < d 1 p 1 : _ e l e m e n t s > < d 2 : a n y T y p e   z : R e f = " i 1 3 3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0 7 " / > < d 1 p 1 : _ l a b e l s > < d 2 : K e y V a l u e O f s t r i n g a n y T y p e > < d 2 : K e y > L a b e l < / d 2 : K e y > < d 2 : V a l u e   z : I d = " i 1 3 3 2 7 "   i : t y p e = " d 1 p 1 : L a b e l " > < d 1 p 1 : P a r e n t   z : R e f = " i 1 3 3 2 3 " / > < d 1 p 1 : U U I D > d 7 9 8 f c 6 a - 0 5 f 0 - 4 6 a c - 9 3 3 9 - e 6 e b b 5 3 5 c e 6 3 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 M o i n s   s a t i s f a i s a n t e 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2 8 "   i : t y p e = " d 1 p 1 : E l e m e n t " > < d 1 p 1 : N a m e > N e t t e m e n t & a m p ; 3 2 ; p l u s & a m p ; 3 2 ; s a t i s f a i s a n t e & a m p ; 3 2 ; q u & a m p ; 3 9 ; a v a n t & a m p ; 3 2 ; l a & a m p ; 3 2 ; f o r m a t i o n < / d 1 p 1 : N a m e > < d 1 p 1 : O b j e c t T y p e > E l e m e n t < / d 1 p 1 : O b j e c t T y p e > < d 1 p 1 : P a r e n t   z : R e f = " i 1 3 3 0 2 " / > < d 1 p 1 : U U I D > 2 f 9 5 2 7 8 b - 7 0 1 2 - 4 e 5 b - 9 c 4 d - 6 4 b d 8 8 0 c 5 8 c 7 < / d 1 p 1 : U U I D > < d 1 p 1 : _ p r o p e r t i e s   z : I d = " i 1 3 3 2 9 "   i : t y p e = " d 1 p 1 : M D M P r o p e r t i e s " > < d 1 p 1 : P a r e n t   z : R e f = " i 1 3 3 2 8 " / > < d 1 p 1 : U U I D > a 3 d b 1 e 5 9 - b f a 7 - 4 4 d c - 8 e 3 2 - e d 8 8 1 f 4 f 4 c a 5 < / d 1 p 1 : U U I D > < d 1 p 1 : _ e l e m e n t s > < d 2 : a n y T y p e   z : I d = " i 1 3 3 3 0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2 8 " / > < d 1 p 1 : U U I D > 0 d 8 9 c 1 7 7 - 0 8 2 5 - 4 d 3 b - a c e a - 0 a 8 a 0 7 a f 9 2 3 9 < / d 1 p 1 : U U I D > < d 1 p 1 : C o n t a i n e r   z : R e f = " i 1 3 3 2 9 " / > < d 1 p 1 : V a l u e   i : t y p e = " d 1 : s t r i n g " > ' T 6 3 ' ! F : F 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3 1 " > < d 1 p 1 : U U I D > 1 8 4 2 4 d 2 d - f 1 d 5 - 4 5 5 a - 9 6 c 2 - 5 2 6 b e e 6 f 9 8 3 4 < / d 1 p 1 : U U I D > < d 1 p 1 : _ e l e m e n t s > < d 2 : a n y T y p e   z : R e f = " i 1 3 3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0 7 " / > < d 1 p 1 : _ l a b e l s > < d 2 : K e y V a l u e O f s t r i n g a n y T y p e > < d 2 : K e y > L a b e l < / d 2 : K e y > < d 2 : V a l u e   z : I d = " i 1 3 3 3 2 "   i : t y p e = " d 1 p 1 : L a b e l " > < d 1 p 1 : P a r e n t   z : R e f = " i 1 3 3 2 8 " / > < d 1 p 1 : U U I D > 7 b c 8 4 1 7 5 - 4 d 9 5 - 4 f 6 e - a 9 1 d - 2 2 3 4 f a d 5 1 3 8 f 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 N e t t e m e n t   p l u s   s a t i s f a i s a n t e   q u ' a v a n t   l a   f o r m a t i o n 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3 3 "   i : t y p e = " d 1 p 1 : E l e m e n t " > < d 1 p 1 : N a m e > P l u t & a m p ; 2 4 4 ; t & a m p ; 3 2 ; p l u s & a m p ; 3 2 ; s a t i s f a i s a n t e < / d 1 p 1 : N a m e > < d 1 p 1 : O b j e c t T y p e > E l e m e n t < / d 1 p 1 : O b j e c t T y p e > < d 1 p 1 : P a r e n t   z : R e f = " i 1 3 3 0 2 " / > < d 1 p 1 : U U I D > 2 9 9 a 4 3 5 f - f 0 c 5 - 4 3 b d - 8 5 4 b - 4 7 8 1 5 e b 3 a b 5 b < / d 1 p 1 : U U I D > < d 1 p 1 : _ p r o p e r t i e s   z : I d = " i 1 3 3 3 4 "   i : t y p e = " d 1 p 1 : M D M P r o p e r t i e s " > < d 1 p 1 : P a r e n t   z : R e f = " i 1 3 3 3 3 " / > < d 1 p 1 : U U I D > 6 3 9 b b 2 8 6 - f 1 0 3 - 4 1 b 5 - b 3 b 3 - 1 d 0 7 a 4 3 9 b 0 e 6 < / d 1 p 1 : U U I D > < d 1 p 1 : _ e l e m e n t s > < d 2 : a n y T y p e   z : I d = " i 1 3 3 3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3 3 " / > < d 1 p 1 : U U I D > 5 6 c 1 b a 3 b - f 8 4 e - 4 1 8 2 - a 9 9 2 - 6 b 4 c 5 8 5 f 4 9 0 6 < / d 1 p 1 : U U I D > < d 1 p 1 : C o n t a i n e r   z : R e f = " i 1 3 3 3 4 " / > < d 1 p 1 : V a l u e   i : t y p e = " d 1 : s t r i n g " > ' T 6 3 ' ! G : G 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3 6 " > < d 1 p 1 : U U I D > c 8 9 6 2 0 8 7 - 8 f f 8 - 4 7 9 0 - a 9 8 3 - d d 9 3 3 0 e 6 9 4 9 e < / d 1 p 1 : U U I D > < d 1 p 1 : _ e l e m e n t s > < d 2 : a n y T y p e   z : R e f = " i 1 3 3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0 7 " / > < d 1 p 1 : _ l a b e l s > < d 2 : K e y V a l u e O f s t r i n g a n y T y p e > < d 2 : K e y > L a b e l < / d 2 : K e y > < d 2 : V a l u e   z : I d = " i 1 3 3 3 7 "   i : t y p e = " d 1 p 1 : L a b e l " > < d 1 p 1 : P a r e n t   z : R e f = " i 1 3 3 3 3 " / > < d 1 p 1 : U U I D > 3 0 9 2 f a 3 b - a 5 6 f - 4 2 5 5 - b 5 7 6 - c 7 e 7 d b 5 c 6 c b 2 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 p l u s   s a t i s f a i s a n t e 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3 8 "   i : t y p e = " d 1 p 1 : E l e m e n t " > < d 1 p 1 : N a m e > I n c h a n g & a m p ; 2 3 3 ; e & a m p ; 3 2 ; o u & a m p ; 3 2 ; c o m p a r a b l e < / d 1 p 1 : N a m e > < d 1 p 1 : O b j e c t T y p e > E l e m e n t < / d 1 p 1 : O b j e c t T y p e > < d 1 p 1 : P a r e n t   z : R e f = " i 1 3 3 0 2 " / > < d 1 p 1 : U U I D > d 9 d c a c 5 9 - 2 9 3 a - 4 5 d 1 - 9 5 8 b - a 2 9 b d 3 6 5 e 7 8 b < / d 1 p 1 : U U I D > < d 1 p 1 : _ p r o p e r t i e s   z : I d = " i 1 3 3 3 9 "   i : t y p e = " d 1 p 1 : M D M P r o p e r t i e s " > < d 1 p 1 : P a r e n t   z : R e f = " i 1 3 3 3 8 " / > < d 1 p 1 : U U I D > f 9 a 6 3 c e a - b 3 e f - 4 5 8 5 - 8 3 0 0 - 7 b 9 2 1 e f b d 8 d 2 < / d 1 p 1 : U U I D > < d 1 p 1 : _ e l e m e n t s > < d 2 : a n y T y p e   z : I d = " i 1 3 3 4 0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3 8 " / > < d 1 p 1 : U U I D > 1 6 2 9 9 a f d - 5 0 f 0 - 4 7 1 a - 8 3 3 e - 0 0 5 e 0 4 5 1 d a 4 4 < / d 1 p 1 : U U I D > < d 1 p 1 : C o n t a i n e r   z : R e f = " i 1 3 3 3 9 " / > < d 1 p 1 : V a l u e   i : t y p e = " d 1 : s t r i n g " > ' T 6 3 ' ! H : H 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4 1 " > < d 1 p 1 : U U I D > e 5 3 2 d e 3 c - 5 d 8 7 - 4 7 a 2 - a f a 9 - 8 4 3 1 5 e 8 5 6 c 3 f < / d 1 p 1 : U U I D > < d 1 p 1 : _ e l e m e n t s > < d 2 : a n y T y p e   z : R e f = " i 1 3 3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0 7 " / > < d 1 p 1 : _ l a b e l s > < d 2 : K e y V a l u e O f s t r i n g a n y T y p e > < d 2 : K e y > L a b e l < / d 2 : K e y > < d 2 : V a l u e   z : I d = " i 1 3 3 4 2 "   i : t y p e = " d 1 p 1 : L a b e l " > < d 1 p 1 : P a r e n t   z : R e f = " i 1 3 3 3 8 " / > < d 1 p 1 : U U I D > a 2 1 c 0 d 8 b - 5 3 2 c - 4 f 9 4 - b b 1 5 - 0 4 f 7 6 c 4 e d 1 3 6 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 I n c h a n g � e   o u   c o m p a r a b l e 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4 3 "   i : t y p e = " d 1 p 1 : E l e m e n t " > < d 1 p 1 : N a m e > P l u t & a m p ; 2 4 4 ; t & a m p ; 3 2 ; m o i n s & a m p ; 3 2 ; s a t i s f a i s a n t e < / d 1 p 1 : N a m e > < d 1 p 1 : O b j e c t T y p e > E l e m e n t < / d 1 p 1 : O b j e c t T y p e > < d 1 p 1 : P a r e n t   z : R e f = " i 1 3 3 0 2 " / > < d 1 p 1 : U U I D > b 3 0 f b 7 e 7 - 9 e 7 5 - 4 8 9 e - b 1 6 b - 5 9 b c 2 c d 4 3 3 3 1 < / d 1 p 1 : U U I D > < d 1 p 1 : _ p r o p e r t i e s   z : I d = " i 1 3 3 4 4 "   i : t y p e = " d 1 p 1 : M D M P r o p e r t i e s " > < d 1 p 1 : P a r e n t   z : R e f = " i 1 3 3 4 3 " / > < d 1 p 1 : U U I D > 6 8 2 f b 4 8 d - 5 1 f e - 4 6 a a - a 2 9 e - 7 9 8 d 4 5 f d 4 7 4 c < / d 1 p 1 : U U I D > < d 1 p 1 : _ e l e m e n t s > < d 2 : a n y T y p e   z : I d = " i 1 3 3 4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4 3 " / > < d 1 p 1 : U U I D > 4 a 6 0 a f e d - 4 8 5 5 - 4 3 e e - b a 4 1 - e f 8 7 4 7 1 b f 5 1 8 < / d 1 p 1 : U U I D > < d 1 p 1 : C o n t a i n e r   z : R e f = " i 1 3 3 4 4 " / > < d 1 p 1 : V a l u e   i : t y p e = " d 1 : s t r i n g " > ' T 6 3 ' ! I : I 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4 6 " > < d 1 p 1 : U U I D > 2 1 2 8 1 7 5 1 - 3 0 a 1 - 4 a 2 f - 8 d 6 4 - b 2 b 3 b b d f 1 e 7 b < / d 1 p 1 : U U I D > < d 1 p 1 : _ e l e m e n t s > < d 2 : a n y T y p e   z : R e f = " i 1 3 3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0 7 " / > < d 1 p 1 : _ l a b e l s > < d 2 : K e y V a l u e O f s t r i n g a n y T y p e > < d 2 : K e y > L a b e l < / d 2 : K e y > < d 2 : V a l u e   z : I d = " i 1 3 3 4 7 "   i : t y p e = " d 1 p 1 : L a b e l " > < d 1 p 1 : P a r e n t   z : R e f = " i 1 3 3 4 3 " / > < d 1 p 1 : U U I D > b 5 f b a f 4 a - d 0 d c - 4 c 7 f - a c d c - e 8 b 1 f 9 7 5 4 a 4 3 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 m o i n s   s a t i s f a i s a n t e 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4 8 "   i : t y p e = " d 1 p 1 : E l e m e n t " > < d 1 p 1 : N a m e > N e t t e m e n t & a m p ; 3 2 ; m o i n s & a m p ; 3 2 ; s a t i s f a i s a n t e & a m p ; 3 2 ; q u & a m p ; 3 9 ; a v a n t & a m p ; 3 2 ; l a & a m p ; 3 2 ; f o r m a t i o n < / d 1 p 1 : N a m e > < d 1 p 1 : O b j e c t T y p e > E l e m e n t < / d 1 p 1 : O b j e c t T y p e > < d 1 p 1 : P a r e n t   z : R e f = " i 1 3 3 0 2 " / > < d 1 p 1 : U U I D > c 4 5 6 2 b 1 5 - c 6 b 5 - 4 d 8 0 - b 5 a 6 - 7 3 a 7 0 3 a 4 b 4 1 8 < / d 1 p 1 : U U I D > < d 1 p 1 : _ p r o p e r t i e s   z : I d = " i 1 3 3 4 9 "   i : t y p e = " d 1 p 1 : M D M P r o p e r t i e s " > < d 1 p 1 : P a r e n t   z : R e f = " i 1 3 3 4 8 " / > < d 1 p 1 : U U I D > 1 7 8 6 4 6 2 7 - b 7 e e - 4 d e 0 - 9 c e 9 - 7 8 c a f d 1 8 a c d e < / d 1 p 1 : U U I D > < d 1 p 1 : _ e l e m e n t s > < d 2 : a n y T y p e   z : I d = " i 1 3 3 5 0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4 8 " / > < d 1 p 1 : U U I D > 5 6 3 0 4 b 5 1 - 7 9 6 9 - 4 f 7 7 - 8 4 0 7 - 0 6 1 9 0 b 6 4 d a 5 5 < / d 1 p 1 : U U I D > < d 1 p 1 : C o n t a i n e r   z : R e f = " i 1 3 3 4 9 " / > < d 1 p 1 : V a l u e   i : t y p e = " d 1 : s t r i n g " > ' T 6 3 ' ! J : J 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5 1 " > < d 1 p 1 : U U I D > 7 9 c 5 4 7 4 1 - 0 c 9 0 - 4 c e 2 - 9 0 0 1 - a 5 c 2 9 8 e 9 c f c 3 < / d 1 p 1 : U U I D > < d 1 p 1 : _ e l e m e n t s > < d 2 : a n y T y p e   z : R e f = " i 1 3 3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0 7 " / > < d 1 p 1 : _ l a b e l s > < d 2 : K e y V a l u e O f s t r i n g a n y T y p e > < d 2 : K e y > L a b e l < / d 2 : K e y > < d 2 : V a l u e   z : I d = " i 1 3 3 5 2 "   i : t y p e = " d 1 p 1 : L a b e l " > < d 1 p 1 : P a r e n t   z : R e f = " i 1 3 3 4 8 " / > < d 1 p 1 : U U I D > b 1 2 0 d 7 f 4 - 4 d 1 2 - 4 a f a - a f 4 4 - 0 d 0 d 1 2 0 e 7 a f 3 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 N e t t e m e n t   m o i n s   s a t i s f a i s a n t e   q u ' a v a n t   l a   f o r m a t i o n 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5 3 "   i : t y p e = " d 1 p 1 : E l e m e n t " > < d 1 p 1 : N a m e > N o & a m p ; 3 2 ; r e p & a m p ; 4 6 ; < / d 1 p 1 : N a m e > < d 1 p 1 : O b j e c t T y p e > E l e m e n t < / d 1 p 1 : O b j e c t T y p e > < d 1 p 1 : P a r e n t   z : R e f = " i 1 3 3 0 2 " / > < d 1 p 1 : U U I D > e 9 8 e d b e 8 - e d 9 2 - 4 7 a 5 - 8 6 5 3 - 1 a 6 b b 7 b 7 9 2 8 2 < / d 1 p 1 : U U I D > < d 1 p 1 : _ p r o p e r t i e s   z : I d = " i 1 3 3 5 4 "   i : t y p e = " d 1 p 1 : M D M P r o p e r t i e s " > < d 1 p 1 : P a r e n t   z : R e f = " i 1 3 3 5 3 " / > < d 1 p 1 : U U I D > e b 5 9 2 3 0 d - 2 0 b 5 - 4 5 6 d - 8 a b 6 - 7 0 c 3 e d 5 6 2 d 8 5 < / d 1 p 1 : U U I D > < d 1 p 1 : _ e l e m e n t s > < d 2 : a n y T y p e   z : I d = " i 1 3 3 5 5 "   i : t y p e = " d 1 p 1 : M D M P r o p e r t y " > < d 1 p 1 : N a m e > _ & a m p ; 3 9 ; & a m p ; 9 1 ; T r i s & a m p ; 3 2 ; & a m p ; 2 2 4 ; & a m p ; 3 2 ; j o u r & a m p ; 3 2 ; c o m p l e t & a m p ; 3 2 ; 2 & a m p ; 4 6 ; x l s & a m p ; 9 3 ; T 6 3 & a m p ; 3 9 ; < / d 1 p 1 : N a m e > < d 1 p 1 : P a r e n t   z : R e f = " i 1 3 3 5 3 " / > < d 1 p 1 : U U I D > 9 e 2 f e 4 b 5 - d a a 3 - 4 0 2 f - b 9 6 1 - 2 2 b b 6 5 f 5 2 5 3 f < / d 1 p 1 : U U I D > < d 1 p 1 : C o n t a i n e r   z : R e f = " i 1 3 3 5 4 " / > < d 1 p 1 : V a l u e   i : t y p e = " d 1 : s t r i n g " > ' T 6 3 ' ! K : K 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5 6 " > < d 1 p 1 : U U I D > 6 3 4 b 4 8 3 f - 1 a 5 f - 4 6 0 6 - b 1 2 f - a f 7 a 3 8 4 6 7 c 7 7 < / d 1 p 1 : U U I D > < d 1 p 1 : _ e l e m e n t s > < d 2 : a n y T y p e   z : R e f = " i 1 3 3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0 7 " / > < d 1 p 1 : _ l a b e l s > < d 2 : K e y V a l u e O f s t r i n g a n y T y p e > < d 2 : K e y > L a b e l < / d 2 : K e y > < d 2 : V a l u e   z : I d = " i 1 3 3 5 7 "   i : t y p e = " d 1 p 1 : L a b e l " > < d 1 p 1 : P a r e n t   z : R e f = " i 1 3 3 5 3 " / > < d 1 p 1 : U U I D > c 1 a 8 c 0 f c - 9 5 d e - 4 0 9 0 - 9 d b 4 - 1 d b 2 d 2 0 d d 9 7 e 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5 8 " > < d 1 p 1 : U U I D > 3 6 6 6 f b a 3 - a 5 b c - 4 6 9 d - b 0 b c - 7 8 6 c 6 4 1 4 7 9 3 a < / d 1 p 1 : U U I D > < d 1 p 1 : _ e l e m e n t s > < d 2 : a n y T y p e   z : R e f = " i 1 3 3 0 8 " / > < d 2 : a n y T y p e   z : R e f = " i 1 3 3 1 3 " / > < d 2 : a n y T y p e   z : R e f = " i 1 3 3 1 8 " / > < d 2 : a n y T y p e   z : R e f = " i 1 3 3 2 3 " / > < d 2 : a n y T y p e   z : R e f = " i 1 3 3 2 8 " / > < d 2 : a n y T y p e   z : R e f = " i 1 3 3 3 3 " / > < d 2 : a n y T y p e   z : R e f = " i 1 3 3 3 8 " / > < d 2 : a n y T y p e   z : R e f = " i 1 3 3 4 3 " / > < d 2 : a n y T y p e   z : R e f = " i 1 3 3 4 8 " / > < d 2 : a n y T y p e   z : R e f = " i 1 3 3 5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3 5 9 "   i : t y p e = " d 1 p 1 : V a r i a b l e " > < d 1 p 1 : N a m e > q 2 5 & a m p ; 3 2 ; C o m m e n t & a m p ; 3 2 ; a v e z & a m p ; 4 5 ; v o u s & a m p ; 3 2 ; d & a m p ; 2 3 3 ; c o u v e r t & a m p ; 3 2 ; l e & a m p ; 3 2 ; F o n g e c i f & a m p ; 3 2 ; l a & a m p ; 3 2 ; p r e m i & a m p ; 2 3 2 ; r e & a m p ; 3 2 ; f o i s & a m p ; 3 2 ; & a m p ; 6 3 ; < / d 1 p 1 : N a m e > < d 1 p 1 : O b j e c t T y p e > V a r i a b l e < / d 1 p 1 : O b j e c t T y p e > < d 1 p 1 : P a r e n t   z : R e f = " i 9 5 " / > < d 1 p 1 : U U I D > 1 0 1 1 7 e 0 9 - c 3 0 7 - 4 0 b d - b 6 d 4 - 9 b e 6 6 9 d f 1 7 8 f < / d 1 p 1 : U U I D > < d 1 p 1 : _ p r o p e r t i e s   z : I d = " i 1 3 3 6 0 "   i : t y p e = " d 1 p 1 : M D M P r o p e r t i e s " > < d 1 p 1 : P a r e n t   z : R e f = " i 1 3 3 5 9 " / > < d 1 p 1 : U U I D > f e 9 2 4 d 6 d - 2 2 8 d - 4 4 2 e - b 1 8 e - 7 1 9 0 f a a e 8 a 3 9 < / d 1 p 1 : U U I D > < d 1 p 1 : _ e l e m e n t s > < d 2 : a n y T y p e   z : I d = " i 1 3 3 6 1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3 5 9 " / > < d 1 p 1 : U U I D > 7 0 1 a d 0 0 6 - c 8 f e - 4 6 5 1 - 8 c 8 b - a 5 4 b f 9 2 1 8 6 5 d < / d 1 p 1 : U U I D > < d 1 p 1 : C o n t a i n e r   z : R e f = " i 1 3 3 6 0 " / > < d 1 p 1 : V a l u e   i : t y p e = " d 1 : s t r i n g " > ' T 6 4 ' ! 1 : 2 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6 2 " > < d 1 p 1 : U U I D > 2 c e e f 3 d b - b b b e - 4 3 2 7 - 8 d d 2 - a 4 8 6 7 d 9 6 b a 6 e < / d 1 p 1 : U U I D > < d 1 p 1 : _ e l e m e n t s > < d 2 : a n y T y p e   z : R e f = " i 1 3 3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3 6 3 "   i : t y p e = " d 1 p 1 : L a b e l " > < d 1 p 1 : P a r e n t   z : R e f = " i 1 3 3 5 9 " / > < d 1 p 1 : U U I D > b 9 7 e 5 2 b 0 - f 3 4 3 - 4 3 c 1 - 8 f 2 6 - 4 b 0 5 e 9 f 6 8 6 5 2 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 q 2 5   C o m m e n t   a v e z - v o u s   d � c o u v e r t   l e   F o n g e c i f   l a   p r e m i � r e   f o i s 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3 6 4 "   i : t y p e = " d 1 p 1 : E l e m e n t s " > < d 1 p 1 : P a r e n t   z : R e f = " i 1 3 3 5 9 " / > < d 1 p 1 : U U I D > 3 d 6 c b 1 6 8 - 5 c d 1 - 4 1 3 2 - 8 5 d 8 - 1 9 7 e a b 8 c 7 7 b e < / d 1 p 1 : U U I D > < d 1 p 1 : _ e l e m e n t s > < d 2 : a n y T y p e   z : I d = " i 1 3 3 6 5 "   i : t y p e = " d 1 p 1 : E l e m e n t " > < d 1 p 1 : N a m e > B A S E < / d 1 p 1 : N a m e > < d 1 p 1 : O b j e c t T y p e > E l e m e n t < / d 1 p 1 : O b j e c t T y p e > < d 1 p 1 : P a r e n t   z : R e f = " i 1 3 3 5 9 " / > < d 1 p 1 : U U I D > 8 0 e 6 1 8 a e - 7 3 0 f - 4 c 7 6 - 8 1 e 4 - 7 b 5 0 a 4 a 1 b 6 5 3 < / d 1 p 1 : U U I D > < d 1 p 1 : _ p r o p e r t i e s   z : I d = " i 1 3 3 6 6 "   i : t y p e = " d 1 p 1 : M D M P r o p e r t i e s " > < d 1 p 1 : P a r e n t   z : R e f = " i 1 3 3 6 5 " / > < d 1 p 1 : U U I D > 3 1 d 2 6 5 d d - 6 4 c 7 - 4 1 d 8 - a b 0 5 - b 9 a 0 7 a 6 2 4 a 0 1 < / d 1 p 1 : U U I D > < d 1 p 1 : _ e l e m e n t s > < d 2 : a n y T y p e   z : I d = " i 1 3 3 6 7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3 6 5 " / > < d 1 p 1 : U U I D > e b 6 0 a a 2 9 - c 4 3 9 - 4 7 e e - b e 4 d - e a 2 b e 0 f d 7 0 a 0 < / d 1 p 1 : U U I D > < d 1 p 1 : C o n t a i n e r   z : R e f = " i 1 3 3 6 6 " / > < d 1 p 1 : V a l u e   i : t y p e = " d 1 : s t r i n g " > ' T 6 4 ' ! B : B 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6 8 " > < d 1 p 1 : U U I D > 4 2 2 4 b f f 2 - 9 3 e 3 - 4 b 8 9 - a 1 7 e - 5 8 5 2 b b d 7 9 8 0 c < / d 1 p 1 : U U I D > < d 1 p 1 : _ e l e m e n t s > < d 2 : a n y T y p e   z : R e f = " i 1 3 3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3 6 9 "   i : t y p e = " d 1 p 1 : L a b e l " > < d 1 p 1 : P a r e n t   z : R e f = " i 1 3 3 6 5 " / > < d 1 p 1 : U U I D > 6 8 0 4 5 6 7 f - 8 3 3 e - 4 f 0 5 - b 1 b e - 7 d 6 8 c 8 8 a f 9 0 7 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3 7 0 "   i : t y p e = " d 1 p 1 : E l e m e n t " > < d 1 p 1 : N a m e > A m i s & a m p ; 4 4 ; & a m p ; 3 2 ; p r o c h e s < / d 1 p 1 : N a m e > < d 1 p 1 : O b j e c t T y p e > E l e m e n t < / d 1 p 1 : O b j e c t T y p e > < d 1 p 1 : P a r e n t   z : R e f = " i 1 3 3 5 9 " / > < d 1 p 1 : U U I D > 8 d 1 a 2 3 9 7 - 8 0 4 8 - 4 c 3 1 - b 5 b 9 - 4 7 0 a b 7 d 6 1 f e 7 < / d 1 p 1 : U U I D > < d 1 p 1 : _ p r o p e r t i e s   z : I d = " i 1 3 3 7 1 "   i : t y p e = " d 1 p 1 : M D M P r o p e r t i e s " > < d 1 p 1 : P a r e n t   z : R e f = " i 1 3 3 7 0 " / > < d 1 p 1 : U U I D > 6 8 6 c f 6 d e - 5 b d 8 - 4 b 3 1 - 8 0 5 5 - 7 c f e c 1 d 7 1 0 8 5 < / d 1 p 1 : U U I D > < d 1 p 1 : _ e l e m e n t s > < d 2 : a n y T y p e   z : I d = " i 1 3 3 7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3 7 0 " / > < d 1 p 1 : U U I D > 5 9 8 0 1 a 8 5 - 3 4 c a - 4 f 9 a - 8 5 7 d - b 4 4 6 9 d 5 1 3 c a d < / d 1 p 1 : U U I D > < d 1 p 1 : C o n t a i n e r   z : R e f = " i 1 3 3 7 1 " / > < d 1 p 1 : V a l u e   i : t y p e = " d 1 : s t r i n g " > ' T 6 4 ' ! C : C 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7 3 " > < d 1 p 1 : U U I D > a 0 8 4 d 2 0 1 - e 7 8 9 - 4 2 a 2 - a c 4 5 - 9 f 6 4 2 2 3 b 1 d a 5 < / d 1 p 1 : U U I D > < d 1 p 1 : _ e l e m e n t s > < d 2 : a n y T y p e   z : R e f = " i 1 3 3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3 7 4 "   i : t y p e = " d 1 p 1 : L a b e l " > < d 1 p 1 : P a r e n t   z : R e f = " i 1 3 3 7 0 " / > < d 1 p 1 : U U I D > 8 3 c 2 e 6 2 1 - c 7 d a - 4 9 5 b - 8 8 f 9 - f 7 c 8 7 c 2 7 4 5 1 d 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 A m i s ,   p r o c h e s 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7 5 "   i : t y p e = " d 1 p 1 : E l e m e n t " > < d 1 p 1 : N a m e > C o l l & a m p ; 2 3 2 ; g u e & a m p ; 4 0 ; s & a m p ; 4 1 ; & a m p ; 3 2 ; d e & a m p ; 3 2 ; t r a v a i l < / d 1 p 1 : N a m e > < d 1 p 1 : O b j e c t T y p e > E l e m e n t < / d 1 p 1 : O b j e c t T y p e > < d 1 p 1 : P a r e n t   z : R e f = " i 1 3 3 5 9 " / > < d 1 p 1 : U U I D > 9 a c 0 c 7 4 7 - c d b 9 - 4 f 7 c - 8 7 2 5 - d 5 1 6 a 5 c 2 4 e e d < / d 1 p 1 : U U I D > < d 1 p 1 : _ p r o p e r t i e s   z : I d = " i 1 3 3 7 6 "   i : t y p e = " d 1 p 1 : M D M P r o p e r t i e s " > < d 1 p 1 : P a r e n t   z : R e f = " i 1 3 3 7 5 " / > < d 1 p 1 : U U I D > b f f c 2 5 b e - d 4 1 2 - 4 f e 2 - a 1 d 2 - 7 4 7 2 a 6 f 8 5 2 5 f < / d 1 p 1 : U U I D > < d 1 p 1 : _ e l e m e n t s > < d 2 : a n y T y p e   z : I d = " i 1 3 3 7 7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3 7 5 " / > < d 1 p 1 : U U I D > a b 3 6 b 0 6 3 - e 9 d 2 - 4 2 2 1 - a 4 8 b - f f 3 b 0 d d 4 3 9 b 2 < / d 1 p 1 : U U I D > < d 1 p 1 : C o n t a i n e r   z : R e f = " i 1 3 3 7 6 " / > < d 1 p 1 : V a l u e   i : t y p e = " d 1 : s t r i n g " > ' T 6 4 ' ! D : D 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7 8 " > < d 1 p 1 : U U I D > e 6 f 2 5 f 6 1 - d e 0 5 - 4 2 1 6 - b 4 9 e - 7 b 6 e b 2 5 5 b b c f < / d 1 p 1 : U U I D > < d 1 p 1 : _ e l e m e n t s > < d 2 : a n y T y p e   z : R e f = " i 1 3 3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3 7 9 "   i : t y p e = " d 1 p 1 : L a b e l " > < d 1 p 1 : P a r e n t   z : R e f = " i 1 3 3 7 5 " / > < d 1 p 1 : U U I D > 9 f 9 1 c d c 8 - 5 f 8 5 - 4 f 5 b - a a 1 3 - e 7 c 2 4 0 c 3 e 7 9 5 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 C o l l � g u e ( s )   d e   t r a v a i l 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8 0 "   i : t y p e = " d 1 p 1 : E l e m e n t " > < d 1 p 1 : N a m e > E m p l o y e u r < / d 1 p 1 : N a m e > < d 1 p 1 : O b j e c t T y p e > E l e m e n t < / d 1 p 1 : O b j e c t T y p e > < d 1 p 1 : P a r e n t   z : R e f = " i 1 3 3 5 9 " / > < d 1 p 1 : U U I D > 7 a 9 c 9 2 e a - 7 d 3 1 - 4 d c 2 - 9 4 7 4 - 5 3 2 1 a 8 8 6 9 0 9 8 < / d 1 p 1 : U U I D > < d 1 p 1 : _ p r o p e r t i e s   z : I d = " i 1 3 3 8 1 "   i : t y p e = " d 1 p 1 : M D M P r o p e r t i e s " > < d 1 p 1 : P a r e n t   z : R e f = " i 1 3 3 8 0 " / > < d 1 p 1 : U U I D > b 0 a 6 2 a 3 5 - 2 e 2 6 - 4 9 9 5 - 8 c 6 7 - c c f 8 7 b a d 8 2 0 7 < / d 1 p 1 : U U I D > < d 1 p 1 : _ e l e m e n t s > < d 2 : a n y T y p e   z : I d = " i 1 3 3 8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3 8 0 " / > < d 1 p 1 : U U I D > 1 6 a 6 d 8 d f - 0 7 e 6 - 4 1 8 9 - 8 c 8 3 - 6 0 f 1 5 7 c b 5 b 9 c < / d 1 p 1 : U U I D > < d 1 p 1 : C o n t a i n e r   z : R e f = " i 1 3 3 8 1 " / > < d 1 p 1 : V a l u e   i : t y p e = " d 1 : s t r i n g " > ' T 6 4 ' ! E : E 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8 3 " > < d 1 p 1 : U U I D > 3 a a 6 0 7 6 6 - a 6 8 d - 4 e 2 b - b b 4 f - a a f 2 f 5 1 5 8 b 7 a < / d 1 p 1 : U U I D > < d 1 p 1 : _ e l e m e n t s > < d 2 : a n y T y p e   z : R e f = " i 1 3 3 8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3 8 4 "   i : t y p e = " d 1 p 1 : L a b e l " > < d 1 p 1 : P a r e n t   z : R e f = " i 1 3 3 8 0 " / > < d 1 p 1 : U U I D > d 8 5 1 6 f 9 e - 0 9 5 0 - 4 3 7 8 - 9 c 4 1 - 4 1 4 a b d e 7 d 2 d 8 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 E m p l o y e u r 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8 5 "   i : t y p e = " d 1 p 1 : E l e m e n t " > < d 1 p 1 : N a m e > R e p r & a m p ; 2 3 3 ; s e n t a n t s & a m p ; 3 2 ; s y n d i c a u x < / d 1 p 1 : N a m e > < d 1 p 1 : O b j e c t T y p e > E l e m e n t < / d 1 p 1 : O b j e c t T y p e > < d 1 p 1 : P a r e n t   z : R e f = " i 1 3 3 5 9 " / > < d 1 p 1 : U U I D > 2 d 1 d e 8 f 0 - b 4 8 c - 4 d 8 d - a 5 8 6 - 7 e 4 3 9 4 3 0 a 9 7 2 < / d 1 p 1 : U U I D > < d 1 p 1 : _ p r o p e r t i e s   z : I d = " i 1 3 3 8 6 "   i : t y p e = " d 1 p 1 : M D M P r o p e r t i e s " > < d 1 p 1 : P a r e n t   z : R e f = " i 1 3 3 8 5 " / > < d 1 p 1 : U U I D > 7 d b 0 e 3 e f - 9 0 2 3 - 4 3 a e - b 6 a b - e 4 b f 0 0 0 7 c 0 e b < / d 1 p 1 : U U I D > < d 1 p 1 : _ e l e m e n t s > < d 2 : a n y T y p e   z : I d = " i 1 3 3 8 7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3 8 5 " / > < d 1 p 1 : U U I D > c 3 0 0 a a 4 4 - 0 6 b 3 - 4 d a c - 8 4 9 5 - 5 6 1 a d 4 8 e e f c 3 < / d 1 p 1 : U U I D > < d 1 p 1 : C o n t a i n e r   z : R e f = " i 1 3 3 8 6 " / > < d 1 p 1 : V a l u e   i : t y p e = " d 1 : s t r i n g " > ' T 6 4 ' ! F : F 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8 8 " > < d 1 p 1 : U U I D > d 2 3 f 4 9 4 1 - 6 a 9 d - 4 0 c e - b 9 d b - 2 3 d 1 8 2 9 e b a 0 d < / d 1 p 1 : U U I D > < d 1 p 1 : _ e l e m e n t s > < d 2 : a n y T y p e   z : R e f = " i 1 3 3 8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3 8 9 "   i : t y p e = " d 1 p 1 : L a b e l " > < d 1 p 1 : P a r e n t   z : R e f = " i 1 3 3 8 5 " / > < d 1 p 1 : U U I D > 0 c 6 0 8 9 0 f - 8 b 8 e - 4 5 1 a - b d 5 9 - 2 6 0 9 6 c 3 5 3 7 d a 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 R e p r � s e n t a n t s   s y n d i c a u x 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9 0 "   i : t y p e = " d 1 p 1 : E l e m e n t " > < d 1 p 1 : N a m e > O r g a n i s m e s & a m p ; 3 2 ; d e & a m p ; 3 2 ; f o r m a t i o n < / d 1 p 1 : N a m e > < d 1 p 1 : O b j e c t T y p e > E l e m e n t < / d 1 p 1 : O b j e c t T y p e > < d 1 p 1 : P a r e n t   z : R e f = " i 1 3 3 5 9 " / > < d 1 p 1 : U U I D > 7 6 4 1 9 a d 8 - a 4 9 e - 4 a e f - 9 d a d - 7 e f c 1 5 f e 5 a a 2 < / d 1 p 1 : U U I D > < d 1 p 1 : _ p r o p e r t i e s   z : I d = " i 1 3 3 9 1 "   i : t y p e = " d 1 p 1 : M D M P r o p e r t i e s " > < d 1 p 1 : P a r e n t   z : R e f = " i 1 3 3 9 0 " / > < d 1 p 1 : U U I D > 0 0 5 3 d 2 8 1 - 4 d f f - 4 8 1 f - b 3 a 3 - 4 5 1 b 1 8 7 b 9 3 b 4 < / d 1 p 1 : U U I D > < d 1 p 1 : _ e l e m e n t s > < d 2 : a n y T y p e   z : I d = " i 1 3 3 9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3 9 0 " / > < d 1 p 1 : U U I D > 1 2 e 6 7 5 6 b - 3 a a 8 - 4 b e 0 - 8 0 a b - 4 b 5 b a 8 8 3 6 3 2 6 < / d 1 p 1 : U U I D > < d 1 p 1 : C o n t a i n e r   z : R e f = " i 1 3 3 9 1 " / > < d 1 p 1 : V a l u e   i : t y p e = " d 1 : s t r i n g " > ' T 6 4 ' ! G : G 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9 3 " > < d 1 p 1 : U U I D > d 4 2 3 e c c a - b 7 c 0 - 4 7 1 5 - 8 7 8 d - 4 f 0 0 b 9 6 e 3 1 c 0 < / d 1 p 1 : U U I D > < d 1 p 1 : _ e l e m e n t s > < d 2 : a n y T y p e   z : R e f = " i 1 3 3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3 9 4 "   i : t y p e = " d 1 p 1 : L a b e l " > < d 1 p 1 : P a r e n t   z : R e f = " i 1 3 3 9 0 " / > < d 1 p 1 : U U I D > 7 3 4 2 4 a d 1 - 2 0 b b - 4 2 d 0 - 9 3 b 9 - 2 d 2 e 7 1 8 d 5 a d 3 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 O r g a n i s m e s   d e   f o r m a t i o n 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3 9 5 "   i : t y p e = " d 1 p 1 : E l e m e n t " > < d 1 p 1 : N a m e > P & a m p ; 2 4 4 ; l e & a m p ; 3 2 ; e m p l o i & a m p ; 3 2 ; o u & a m p ; 3 2 ; u n & a m p ; 3 2 ; a u t r e & a m p ; 3 2 ; p r e s c r i p t e u r & a m p ; 3 2 ; d e & a m p ; 3 2 ; l & a m p ; 3 9 ; e m p l o i < / d 1 p 1 : N a m e > < d 1 p 1 : O b j e c t T y p e > E l e m e n t < / d 1 p 1 : O b j e c t T y p e > < d 1 p 1 : P a r e n t   z : R e f = " i 1 3 3 5 9 " / > < d 1 p 1 : U U I D > f b 6 9 a e 7 e - 2 2 3 0 - 4 9 e e - b 4 b 5 - a 2 4 1 f 9 f d 3 f 6 9 < / d 1 p 1 : U U I D > < d 1 p 1 : _ p r o p e r t i e s   z : I d = " i 1 3 3 9 6 "   i : t y p e = " d 1 p 1 : M D M P r o p e r t i e s " > < d 1 p 1 : P a r e n t   z : R e f = " i 1 3 3 9 5 " / > < d 1 p 1 : U U I D > 5 e 7 0 7 7 9 e - 1 6 b c - 4 4 1 c - 9 0 f f - 3 7 7 1 a a 6 f 2 0 1 8 < / d 1 p 1 : U U I D > < d 1 p 1 : _ e l e m e n t s > < d 2 : a n y T y p e   z : I d = " i 1 3 3 9 7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3 9 5 " / > < d 1 p 1 : U U I D > 4 9 e e f 5 d 6 - 5 a 5 4 - 4 0 f e - 8 a e 3 - 2 d e 0 5 9 7 5 c 3 f 4 < / d 1 p 1 : U U I D > < d 1 p 1 : C o n t a i n e r   z : R e f = " i 1 3 3 9 6 " / > < d 1 p 1 : V a l u e   i : t y p e = " d 1 : s t r i n g " > ' T 6 4 ' ! H : H 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3 9 8 " > < d 1 p 1 : U U I D > 2 c 9 a 6 c 4 5 - 1 1 c a - 4 e f 6 - 8 8 a c - 7 1 a 6 f e 5 2 e 9 4 8 < / d 1 p 1 : U U I D > < d 1 p 1 : _ e l e m e n t s > < d 2 : a n y T y p e   z : R e f = " i 1 3 3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3 9 9 "   i : t y p e = " d 1 p 1 : L a b e l " > < d 1 p 1 : P a r e n t   z : R e f = " i 1 3 3 9 5 " / > < d 1 p 1 : U U I D > 5 b 7 b 4 b 9 d - 3 0 f f - 4 f 7 7 - 9 8 2 5 - 1 5 4 d 6 7 7 2 8 6 d b 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 P � l e   e m p l o i   o u   u n   a u t r e   p r e s c r i p t e u r   d e   l ' e m p l o i 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0 0 "   i : t y p e = " d 1 p 1 : E l e m e n t " > < d 1 p 1 : N a m e > I n t e r n e t < / d 1 p 1 : N a m e > < d 1 p 1 : O b j e c t T y p e > E l e m e n t < / d 1 p 1 : O b j e c t T y p e > < d 1 p 1 : P a r e n t   z : R e f = " i 1 3 3 5 9 " / > < d 1 p 1 : U U I D > 6 d 0 a b a 0 8 - e a 8 e - 4 8 a 0 - b 4 1 f - b e 0 d f b 6 a 0 e 0 7 < / d 1 p 1 : U U I D > < d 1 p 1 : _ p r o p e r t i e s   z : I d = " i 1 3 4 0 1 "   i : t y p e = " d 1 p 1 : M D M P r o p e r t i e s " > < d 1 p 1 : P a r e n t   z : R e f = " i 1 3 4 0 0 " / > < d 1 p 1 : U U I D > d c 2 d 9 0 4 7 - b 1 8 4 - 4 1 9 2 - a c e 9 - 0 7 0 4 a 3 0 c c d 9 5 < / d 1 p 1 : U U I D > < d 1 p 1 : _ e l e m e n t s > < d 2 : a n y T y p e   z : I d = " i 1 3 4 0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4 0 0 " / > < d 1 p 1 : U U I D > 9 9 7 c f 2 b 8 - 1 0 1 a - 4 f 6 5 - b 6 1 a - c 6 e a 1 f b a 5 f c e < / d 1 p 1 : U U I D > < d 1 p 1 : C o n t a i n e r   z : R e f = " i 1 3 4 0 1 " / > < d 1 p 1 : V a l u e   i : t y p e = " d 1 : s t r i n g " > ' T 6 4 ' ! I : I 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0 3 " > < d 1 p 1 : U U I D > d c b b c a 8 6 - 3 7 c 0 - 4 8 b 4 - a d 9 4 - f e b 0 5 f 9 7 a 8 6 b < / d 1 p 1 : U U I D > < d 1 p 1 : _ e l e m e n t s > < d 2 : a n y T y p e   z : R e f = " i 1 3 4 0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4 0 4 "   i : t y p e = " d 1 p 1 : L a b e l " > < d 1 p 1 : P a r e n t   z : R e f = " i 1 3 4 0 0 " / > < d 1 p 1 : U U I D > 1 0 1 d 9 0 4 d - 4 6 7 2 - 4 0 5 7 - b e d 6 - d c a 0 7 5 3 4 a 2 0 3 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 I n t e r n e t 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0 5 "   i : t y p e = " d 1 p 1 : E l e m e n t " > < d 1 p 1 : N a m e > P u b l i c i t & a m p ; 2 3 3 ; & a m p ; 4 4 ; & a m p ; 3 2 ; p r e s s e & a m p ; 3 2 ; b r o c h u r e & a m p ; 4 4 ; & a m p ; 3 2 ; a f f i c h a g e & a m p ; 4 6 ; & a m p ; 4 6 ; & a m p ; 4 6 ; < / d 1 p 1 : N a m e > < d 1 p 1 : O b j e c t T y p e > E l e m e n t < / d 1 p 1 : O b j e c t T y p e > < d 1 p 1 : P a r e n t   z : R e f = " i 1 3 3 5 9 " / > < d 1 p 1 : U U I D > 5 c c 1 d 1 c 5 - c e 5 9 - 4 a 2 8 - 8 2 4 d - d b 0 4 b 9 c 6 f e 0 8 < / d 1 p 1 : U U I D > < d 1 p 1 : _ p r o p e r t i e s   z : I d = " i 1 3 4 0 6 "   i : t y p e = " d 1 p 1 : M D M P r o p e r t i e s " > < d 1 p 1 : P a r e n t   z : R e f = " i 1 3 4 0 5 " / > < d 1 p 1 : U U I D > b 4 b d e c 3 7 - f e 7 c - 4 a a 5 - 8 4 1 d - 0 6 5 b c 5 2 6 b d 4 f < / d 1 p 1 : U U I D > < d 1 p 1 : _ e l e m e n t s > < d 2 : a n y T y p e   z : I d = " i 1 3 4 0 7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4 0 5 " / > < d 1 p 1 : U U I D > d 0 4 5 9 7 e 9 - 9 8 6 0 - 4 7 b e - 9 9 a 2 - f b 5 6 3 1 5 4 5 9 3 3 < / d 1 p 1 : U U I D > < d 1 p 1 : C o n t a i n e r   z : R e f = " i 1 3 4 0 6 " / > < d 1 p 1 : V a l u e   i : t y p e = " d 1 : s t r i n g " > ' T 6 4 ' ! J : J 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0 8 " > < d 1 p 1 : U U I D > b d e 8 8 0 b 6 - d f 2 7 - 4 2 0 c - 8 9 9 e - 3 3 6 4 a 8 5 7 6 7 1 e < / d 1 p 1 : U U I D > < d 1 p 1 : _ e l e m e n t s > < d 2 : a n y T y p e   z : R e f = " i 1 3 4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4 0 9 "   i : t y p e = " d 1 p 1 : L a b e l " > < d 1 p 1 : P a r e n t   z : R e f = " i 1 3 4 0 5 " / > < d 1 p 1 : U U I D > 9 8 f 1 5 b 2 8 - 8 f 0 a - 4 a 3 4 - 8 d 4 1 - a d 5 9 d 3 1 2 9 1 a 7 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 P u b l i c i t � ,   p r e s s e   b r o c h u r e ,   a f f i c h a g e . . . 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1 0 "   i : t y p e = " d 1 p 1 : E l e m e n t " > < d 1 p 1 : N a m e > A u t r e < / d 1 p 1 : N a m e > < d 1 p 1 : O b j e c t T y p e > E l e m e n t < / d 1 p 1 : O b j e c t T y p e > < d 1 p 1 : P a r e n t   z : R e f = " i 1 3 3 5 9 " / > < d 1 p 1 : U U I D > 5 1 e f 0 1 c e - c a 1 f - 4 8 8 6 - 9 0 2 b - f b b a 8 3 6 d f 1 0 b < / d 1 p 1 : U U I D > < d 1 p 1 : _ p r o p e r t i e s   z : I d = " i 1 3 4 1 1 "   i : t y p e = " d 1 p 1 : M D M P r o p e r t i e s " > < d 1 p 1 : P a r e n t   z : R e f = " i 1 3 4 1 0 " / > < d 1 p 1 : U U I D > 3 9 e c f 7 2 0 - 7 1 0 6 - 4 d 8 1 - 8 7 2 0 - 8 7 5 b a 8 5 d a 8 6 f < / d 1 p 1 : U U I D > < d 1 p 1 : _ e l e m e n t s > < d 2 : a n y T y p e   z : I d = " i 1 3 4 1 2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4 1 0 " / > < d 1 p 1 : U U I D > 6 5 3 b 3 1 4 2 - 1 4 a 0 - 4 a f 9 - a 1 9 b - e c a e d 7 1 1 b c 2 9 < / d 1 p 1 : U U I D > < d 1 p 1 : C o n t a i n e r   z : R e f = " i 1 3 4 1 1 " / > < d 1 p 1 : V a l u e   i : t y p e = " d 1 : s t r i n g " > ' T 6 4 ' ! K : K 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1 3 " > < d 1 p 1 : U U I D > c 6 4 0 a c 9 1 - 0 d 7 0 - 4 8 5 9 - 8 3 3 8 - 9 6 c b e d f 6 a 3 7 d < / d 1 p 1 : U U I D > < d 1 p 1 : _ e l e m e n t s > < d 2 : a n y T y p e   z : R e f = " i 1 3 4 1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4 1 4 "   i : t y p e = " d 1 p 1 : L a b e l " > < d 1 p 1 : P a r e n t   z : R e f = " i 1 3 4 1 0 " / > < d 1 p 1 : U U I D > 2 8 f 8 8 a e 3 - a f 2 b - 4 e f d - a e 0 a - 3 4 f 1 1 4 5 5 a 4 e 5 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 A u t r e 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1 5 "   i : t y p e = " d 1 p 1 : E l e m e n t " > < d 1 p 1 : N a m e > N o & a m p ; 3 2 ; r e p & a m p ; 4 6 ; < / d 1 p 1 : N a m e > < d 1 p 1 : O b j e c t T y p e > E l e m e n t < / d 1 p 1 : O b j e c t T y p e > < d 1 p 1 : P a r e n t   z : R e f = " i 1 3 3 5 9 " / > < d 1 p 1 : U U I D > 4 7 0 4 1 a 0 7 - 5 d 9 9 - 4 8 e d - 8 1 7 f - d 5 3 3 b 5 a 5 f f d 4 < / d 1 p 1 : U U I D > < d 1 p 1 : _ p r o p e r t i e s   z : I d = " i 1 3 4 1 6 "   i : t y p e = " d 1 p 1 : M D M P r o p e r t i e s " > < d 1 p 1 : P a r e n t   z : R e f = " i 1 3 4 1 5 " / > < d 1 p 1 : U U I D > 9 4 4 4 5 f d d - 7 5 0 5 - 4 5 4 d - 8 2 1 4 - c c f a b 4 f a 1 8 d b < / d 1 p 1 : U U I D > < d 1 p 1 : _ e l e m e n t s > < d 2 : a n y T y p e   z : I d = " i 1 3 4 1 7 "   i : t y p e = " d 1 p 1 : M D M P r o p e r t y " > < d 1 p 1 : N a m e > _ & a m p ; 3 9 ; & a m p ; 9 1 ; T r i s & a m p ; 3 2 ; & a m p ; 2 2 4 ; & a m p ; 3 2 ; j o u r & a m p ; 3 2 ; c o m p l e t & a m p ; 3 2 ; 2 & a m p ; 4 6 ; x l s & a m p ; 9 3 ; T 6 4 & a m p ; 3 9 ; < / d 1 p 1 : N a m e > < d 1 p 1 : P a r e n t   z : R e f = " i 1 3 4 1 5 " / > < d 1 p 1 : U U I D > 3 a 4 2 7 b d 6 - 8 b 6 d - 4 b 1 4 - a 7 e 7 - a 5 b 5 5 c 5 2 e d d 9 < / d 1 p 1 : U U I D > < d 1 p 1 : C o n t a i n e r   z : R e f = " i 1 3 4 1 6 " / > < d 1 p 1 : V a l u e   i : t y p e = " d 1 : s t r i n g " > ' T 6 4 ' ! L : L 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1 8 " > < d 1 p 1 : U U I D > 6 8 b 2 5 f f e - b 1 e a - 4 d 4 4 - b 2 b 8 - d 3 c f f c 8 3 e f 8 6 < / d 1 p 1 : U U I D > < d 1 p 1 : _ e l e m e n t s > < d 2 : a n y T y p e   z : R e f = " i 1 3 4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3 6 4 " / > < d 1 p 1 : _ l a b e l s > < d 2 : K e y V a l u e O f s t r i n g a n y T y p e > < d 2 : K e y > L a b e l < / d 2 : K e y > < d 2 : V a l u e   z : I d = " i 1 3 4 1 9 "   i : t y p e = " d 1 p 1 : L a b e l " > < d 1 p 1 : P a r e n t   z : R e f = " i 1 3 4 1 5 " / > < d 1 p 1 : U U I D > 7 3 7 4 8 a 7 0 - 0 2 f e - 4 5 7 a - b 4 b 8 - 7 3 9 9 c f 4 3 1 f 9 6 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2 0 " > < d 1 p 1 : U U I D > e 5 9 2 0 3 4 c - d f 6 c - 4 8 7 7 - 8 2 4 b - 4 3 b 4 2 b 7 3 2 c a 2 < / d 1 p 1 : U U I D > < d 1 p 1 : _ e l e m e n t s > < d 2 : a n y T y p e   z : R e f = " i 1 3 3 6 5 " / > < d 2 : a n y T y p e   z : R e f = " i 1 3 3 7 0 " / > < d 2 : a n y T y p e   z : R e f = " i 1 3 3 7 5 " / > < d 2 : a n y T y p e   z : R e f = " i 1 3 3 8 0 " / > < d 2 : a n y T y p e   z : R e f = " i 1 3 3 8 5 " / > < d 2 : a n y T y p e   z : R e f = " i 1 3 3 9 0 " / > < d 2 : a n y T y p e   z : R e f = " i 1 3 3 9 5 " / > < d 2 : a n y T y p e   z : R e f = " i 1 3 4 0 0 " / > < d 2 : a n y T y p e   z : R e f = " i 1 3 4 0 5 " / > < d 2 : a n y T y p e   z : R e f = " i 1 3 4 1 0 " / > < d 2 : a n y T y p e   z : R e f = " i 1 3 4 1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4 2 1 "   i : t y p e = " d 1 p 1 : V a r i a b l e " > < d 1 p 1 : N a m e > Q 2 6 _ I 1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e & a m p ; 3 2 ; s i t e & a m p ; 3 2 ; I n t e r n e t & a m p ; 3 2 ; & a m p ; 4 0 ; c l a r t & a m p ; 2 3 3 ; & a m p ; 4 4 ; & a m p ; 3 2 ; p r & a m p ; 2 3 3 ; c i s i o n & a m p ; 4 4 ; & a m p ; 3 2 ; e x a c t i t u d e & a m p ; 4 6 ; & a m p ; 4 6 ; & a m p ; 4 6 ; & a m p ; 4 1 ; < / d 1 p 1 : N a m e > < d 1 p 1 : O b j e c t T y p e > V a r i a b l e < / d 1 p 1 : O b j e c t T y p e > < d 1 p 1 : P a r e n t   z : R e f = " i 9 5 " / > < d 1 p 1 : U U I D > 7 e 2 b a 7 9 5 - 6 7 f b - 4 f 4 9 - b 7 3 c - 6 5 6 a 4 9 5 7 c 8 1 a < / d 1 p 1 : U U I D > < d 1 p 1 : _ p r o p e r t i e s   z : I d = " i 1 3 4 2 2 "   i : t y p e = " d 1 p 1 : M D M P r o p e r t i e s " > < d 1 p 1 : P a r e n t   z : R e f = " i 1 3 4 2 1 " / > < d 1 p 1 : U U I D > 3 d 8 8 e e d f - b 0 c f - 4 f c f - 8 0 3 a - 6 f 3 a e 9 a 5 3 2 b 8 < / d 1 p 1 : U U I D > < d 1 p 1 : _ e l e m e n t s > < d 2 : a n y T y p e   z : I d = " i 1 3 4 2 3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4 2 1 " / > < d 1 p 1 : U U I D > 9 1 b f 2 c 6 7 - e c 8 7 - 4 f c 2 - b e 0 b - 0 6 3 e a b d 3 7 d 6 5 < / d 1 p 1 : U U I D > < d 1 p 1 : C o n t a i n e r   z : R e f = " i 1 3 4 2 2 " / > < d 1 p 1 : V a l u e   i : t y p e = " d 1 : s t r i n g " > ' T 6 5 ' ! 1 : 3 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2 4 " > < d 1 p 1 : U U I D > e a b 4 8 0 a 4 - 3 c 8 7 - 4 c f c - 9 3 1 8 - b 7 4 4 b e 6 4 1 7 3 c < / d 1 p 1 : U U I D > < d 1 p 1 : _ e l e m e n t s > < d 2 : a n y T y p e   z : R e f = " i 1 3 4 2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4 2 5 "   i : t y p e = " d 1 p 1 : L a b e l " > < d 1 p 1 : P a r e n t   z : R e f = " i 1 3 4 2 1 " / > < d 1 p 1 : U U I D > 9 1 7 4 6 5 a 4 - a a 1 3 - 4 b 2 2 - 8 0 2 8 - b a 5 3 3 b 7 b 8 a 1 1 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 Q 2 6 _ I 1   Q u e l   e s t   v o t r e   n i v e a u   d e   s a t i s f a c t i o n   p o u r   c h a c u n   d e s   s e r v i c e s   d u   F o n g e c i f   s u i v a n t s   ?   -   L e   s i t e   I n t e r n e t   ( c l a r t � ,   p r � c i s i o n ,   e x a c t i t u d e . . . ) 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4 2 6 "   i : t y p e = " d 1 p 1 : E l e m e n t s " > < d 1 p 1 : P a r e n t   z : R e f = " i 1 3 4 2 1 " / > < d 1 p 1 : U U I D > f 2 f c 1 d 5 9 - a 0 7 8 - 4 b 4 1 - 8 d b 2 - 3 b 1 d 6 1 b 4 4 6 b c < / d 1 p 1 : U U I D > < d 1 p 1 : _ e l e m e n t s > < d 2 : a n y T y p e   z : I d = " i 1 3 4 2 7 "   i : t y p e = " d 1 p 1 : E l e m e n t " > < d 1 p 1 : N a m e > B A S E < / d 1 p 1 : N a m e > < d 1 p 1 : O b j e c t T y p e > E l e m e n t < / d 1 p 1 : O b j e c t T y p e > < d 1 p 1 : P a r e n t   z : R e f = " i 1 3 4 2 1 " / > < d 1 p 1 : U U I D > 4 3 0 b 3 8 c 0 - d e 9 9 - 4 f f 4 - 9 d d 9 - 0 9 c 2 1 1 e 5 6 7 9 6 < / d 1 p 1 : U U I D > < d 1 p 1 : _ p r o p e r t i e s   z : I d = " i 1 3 4 2 8 "   i : t y p e = " d 1 p 1 : M D M P r o p e r t i e s " > < d 1 p 1 : P a r e n t   z : R e f = " i 1 3 4 2 7 " / > < d 1 p 1 : U U I D > 0 c d f e d 3 9 - 1 8 7 b - 4 5 7 9 - a 3 f 4 - 4 4 7 2 5 9 d 6 1 c 8 0 < / d 1 p 1 : U U I D > < d 1 p 1 : _ e l e m e n t s > < d 2 : a n y T y p e   z : I d = " i 1 3 4 2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4 2 7 " / > < d 1 p 1 : U U I D > 1 f 7 0 d e 6 9 - 1 e d 5 - 4 7 5 1 - 8 4 1 2 - 5 b e b 4 7 4 0 a 3 2 2 < / d 1 p 1 : U U I D > < d 1 p 1 : C o n t a i n e r   z : R e f = " i 1 3 4 2 8 " / > < d 1 p 1 : V a l u e   i : t y p e = " d 1 : s t r i n g " > ' T 6 5 ' ! B : B 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3 0 " > < d 1 p 1 : U U I D > 3 c 1 4 e 4 1 c - 8 5 4 a - 4 e 8 6 - 8 3 a 8 - 9 d 9 2 5 8 6 4 5 7 5 c < / d 1 p 1 : U U I D > < d 1 p 1 : _ e l e m e n t s > < d 2 : a n y T y p e   z : R e f = " i 1 3 4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2 6 " / > < d 1 p 1 : _ l a b e l s > < d 2 : K e y V a l u e O f s t r i n g a n y T y p e > < d 2 : K e y > L a b e l < / d 2 : K e y > < d 2 : V a l u e   z : I d = " i 1 3 4 3 1 "   i : t y p e = " d 1 p 1 : L a b e l " > < d 1 p 1 : P a r e n t   z : R e f = " i 1 3 4 2 7 " / > < d 1 p 1 : U U I D > 1 2 5 2 e 1 1 6 - 0 f 0 b - 4 8 4 c - 8 9 f 6 - c 2 c f c c 8 9 1 f 1 9 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4 3 2 "   i : t y p e = " d 1 p 1 : E l e m e n t " > < d 1 p 1 : N a m e > S T & a m p ; 3 2 ; S a t i s f a i t < / d 1 p 1 : N a m e > < d 1 p 1 : O b j e c t T y p e > E l e m e n t < / d 1 p 1 : O b j e c t T y p e > < d 1 p 1 : P a r e n t   z : R e f = " i 1 3 4 2 1 " / > < d 1 p 1 : U U I D > 1 2 8 c 2 b 2 d - 6 4 e 7 - 4 a 1 4 - 9 9 8 b - e d 6 0 a 2 a 6 0 9 6 e < / d 1 p 1 : U U I D > < d 1 p 1 : _ p r o p e r t i e s   z : I d = " i 1 3 4 3 3 "   i : t y p e = " d 1 p 1 : M D M P r o p e r t i e s " > < d 1 p 1 : P a r e n t   z : R e f = " i 1 3 4 3 2 " / > < d 1 p 1 : U U I D > 6 f c 0 4 d c c - 2 7 5 b - 4 a b 6 - 9 4 4 0 - 2 9 a b e c c c e 5 c d < / d 1 p 1 : U U I D > < d 1 p 1 : _ e l e m e n t s > < d 2 : a n y T y p e   z : I d = " i 1 3 4 3 4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4 3 2 " / > < d 1 p 1 : U U I D > a e a a d 5 0 d - b 2 7 7 - 4 d 7 e - a e f 9 - e 5 1 a 8 a 0 c 1 0 e 2 < / d 1 p 1 : U U I D > < d 1 p 1 : C o n t a i n e r   z : R e f = " i 1 3 4 3 3 " / > < d 1 p 1 : V a l u e   i : t y p e = " d 1 : s t r i n g " > ' T 6 5 ' ! C : C 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3 5 " > < d 1 p 1 : U U I D > 5 e f 8 b 0 7 d - 4 4 2 b - 4 9 d b - a 2 3 a - 2 4 8 9 b 1 4 7 1 4 f 7 < / d 1 p 1 : U U I D > < d 1 p 1 : _ e l e m e n t s > < d 2 : a n y T y p e   z : R e f = " i 1 3 4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2 6 " / > < d 1 p 1 : _ l a b e l s > < d 2 : K e y V a l u e O f s t r i n g a n y T y p e > < d 2 : K e y > L a b e l < / d 2 : K e y > < d 2 : V a l u e   z : I d = " i 1 3 4 3 6 "   i : t y p e = " d 1 p 1 : L a b e l " > < d 1 p 1 : P a r e n t   z : R e f = " i 1 3 4 3 2 " / > < d 1 p 1 : U U I D > 5 5 2 7 1 b b 2 - c 7 e 7 - 4 a b 9 - a 5 c 9 - e f 3 6 b 6 b 4 e 8 1 d 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3 7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4 2 1 " / > < d 1 p 1 : U U I D > 9 6 a 0 1 e 9 e - d 8 b b - 4 7 9 e - 9 7 3 0 - 9 5 4 c 7 a 4 e 6 8 0 f < / d 1 p 1 : U U I D > < d 1 p 1 : _ p r o p e r t i e s   z : I d = " i 1 3 4 3 8 "   i : t y p e = " d 1 p 1 : M D M P r o p e r t i e s " > < d 1 p 1 : P a r e n t   z : R e f = " i 1 3 4 3 7 " / > < d 1 p 1 : U U I D > d 1 b b a e 0 b - 5 b 8 5 - 4 e d f - 8 2 6 6 - d 5 8 a d c 1 8 0 d 2 1 < / d 1 p 1 : U U I D > < d 1 p 1 : _ e l e m e n t s > < d 2 : a n y T y p e   z : I d = " i 1 3 4 3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4 3 7 " / > < d 1 p 1 : U U I D > c e d 9 7 2 6 4 - 4 b 1 c - 4 3 f a - b e 6 c - d 0 8 9 c e c 0 a d 2 c < / d 1 p 1 : U U I D > < d 1 p 1 : C o n t a i n e r   z : R e f = " i 1 3 4 3 8 " / > < d 1 p 1 : V a l u e   i : t y p e = " d 1 : s t r i n g " > ' T 6 5 ' ! D : D 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4 0 " > < d 1 p 1 : U U I D > 7 6 1 9 6 b 1 3 - 6 4 a 0 - 4 a a 4 - a 0 3 8 - 1 7 e 0 e d 2 5 a b 7 9 < / d 1 p 1 : U U I D > < d 1 p 1 : _ e l e m e n t s > < d 2 : a n y T y p e   z : R e f = " i 1 3 4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2 6 " / > < d 1 p 1 : _ l a b e l s > < d 2 : K e y V a l u e O f s t r i n g a n y T y p e > < d 2 : K e y > L a b e l < / d 2 : K e y > < d 2 : V a l u e   z : I d = " i 1 3 4 4 1 "   i : t y p e = " d 1 p 1 : L a b e l " > < d 1 p 1 : P a r e n t   z : R e f = " i 1 3 4 3 7 " / > < d 1 p 1 : U U I D > e 1 5 f 6 8 b 2 - 7 e f e - 4 7 5 0 - b a d 2 - d d 5 4 1 3 6 6 6 e d 5 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4 2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4 2 1 " / > < d 1 p 1 : U U I D > 6 6 6 5 2 c f e - 6 9 6 d - 4 1 e 7 - 8 8 8 a - 7 1 9 f 1 6 a 2 a 2 b c < / d 1 p 1 : U U I D > < d 1 p 1 : _ p r o p e r t i e s   z : I d = " i 1 3 4 4 3 "   i : t y p e = " d 1 p 1 : M D M P r o p e r t i e s " > < d 1 p 1 : P a r e n t   z : R e f = " i 1 3 4 4 2 " / > < d 1 p 1 : U U I D > 6 0 3 b 2 0 d e - 3 b f d - 4 6 8 7 - 8 6 8 5 - 9 0 2 1 3 7 a d 0 1 2 5 < / d 1 p 1 : U U I D > < d 1 p 1 : _ e l e m e n t s > < d 2 : a n y T y p e   z : I d = " i 1 3 4 4 4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4 4 2 " / > < d 1 p 1 : U U I D > 7 5 f 7 1 f e a - 0 4 3 6 - 4 8 1 3 - 9 6 b 4 - d d 6 3 e a 6 e 7 4 3 c < / d 1 p 1 : U U I D > < d 1 p 1 : C o n t a i n e r   z : R e f = " i 1 3 4 4 3 " / > < d 1 p 1 : V a l u e   i : t y p e = " d 1 : s t r i n g " > ' T 6 5 ' ! E : E 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4 5 " > < d 1 p 1 : U U I D > 7 3 9 a 5 7 6 e - b f f 5 - 4 c a 7 - b 8 7 7 - 3 2 d 5 4 d b 6 4 7 b f < / d 1 p 1 : U U I D > < d 1 p 1 : _ e l e m e n t s > < d 2 : a n y T y p e   z : R e f = " i 1 3 4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2 6 " / > < d 1 p 1 : _ l a b e l s > < d 2 : K e y V a l u e O f s t r i n g a n y T y p e > < d 2 : K e y > L a b e l < / d 2 : K e y > < d 2 : V a l u e   z : I d = " i 1 3 4 4 6 "   i : t y p e = " d 1 p 1 : L a b e l " > < d 1 p 1 : P a r e n t   z : R e f = " i 1 3 4 4 2 " / > < d 1 p 1 : U U I D > e f 8 b e 4 d 6 - 5 a b 9 - 4 2 5 3 - a b a 7 - 3 7 9 6 f 4 1 8 4 1 a 0 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4 7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4 2 1 " / > < d 1 p 1 : U U I D > f 5 f 6 3 9 e 2 - 2 2 b b - 4 4 6 3 - 8 e e 7 - 2 5 5 d 0 e 4 0 d b 2 a < / d 1 p 1 : U U I D > < d 1 p 1 : _ p r o p e r t i e s   z : I d = " i 1 3 4 4 8 "   i : t y p e = " d 1 p 1 : M D M P r o p e r t i e s " > < d 1 p 1 : P a r e n t   z : R e f = " i 1 3 4 4 7 " / > < d 1 p 1 : U U I D > 5 c 0 3 f a f 5 - c 1 9 6 - 4 0 1 a - 9 5 1 c - 1 f 9 1 b c 9 1 3 8 b 1 < / d 1 p 1 : U U I D > < d 1 p 1 : _ e l e m e n t s > < d 2 : a n y T y p e   z : I d = " i 1 3 4 4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4 4 7 " / > < d 1 p 1 : U U I D > 4 3 1 8 e b 1 c - b d b 8 - 4 0 3 3 - 8 2 c 3 - 7 d 0 9 6 d 9 d 5 5 0 e < / d 1 p 1 : U U I D > < d 1 p 1 : C o n t a i n e r   z : R e f = " i 1 3 4 4 8 " / > < d 1 p 1 : V a l u e   i : t y p e = " d 1 : s t r i n g " > ' T 6 5 ' ! F : F 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5 0 " > < d 1 p 1 : U U I D > 9 5 5 7 0 a 4 9 - d f 2 e - 4 4 a b - 9 2 2 a - d 2 5 8 6 4 9 c f 4 d f < / d 1 p 1 : U U I D > < d 1 p 1 : _ e l e m e n t s > < d 2 : a n y T y p e   z : R e f = " i 1 3 4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2 6 " / > < d 1 p 1 : _ l a b e l s > < d 2 : K e y V a l u e O f s t r i n g a n y T y p e > < d 2 : K e y > L a b e l < / d 2 : K e y > < d 2 : V a l u e   z : I d = " i 1 3 4 5 1 "   i : t y p e = " d 1 p 1 : L a b e l " > < d 1 p 1 : P a r e n t   z : R e f = " i 1 3 4 4 7 " / > < d 1 p 1 : U U I D > 4 6 c f 8 a 4 1 - 4 b 6 0 - 4 9 b 9 - b 9 b d - 4 6 f 9 1 f 8 6 b 6 2 5 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5 2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4 2 1 " / > < d 1 p 1 : U U I D > d a 9 a 1 a 9 1 - 6 8 c c - 4 5 7 5 - b 7 6 4 - 3 b 1 7 8 1 f 8 7 4 0 9 < / d 1 p 1 : U U I D > < d 1 p 1 : _ p r o p e r t i e s   z : I d = " i 1 3 4 5 3 "   i : t y p e = " d 1 p 1 : M D M P r o p e r t i e s " > < d 1 p 1 : P a r e n t   z : R e f = " i 1 3 4 5 2 " / > < d 1 p 1 : U U I D > e f 7 e 8 7 d 4 - a 8 0 a - 4 b 3 a - a 4 a c - b 1 7 f 6 7 c d a e c 8 < / d 1 p 1 : U U I D > < d 1 p 1 : _ e l e m e n t s > < d 2 : a n y T y p e   z : I d = " i 1 3 4 5 4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4 5 2 " / > < d 1 p 1 : U U I D > 8 d e 2 a 6 6 4 - 5 5 b 7 - 4 f a 4 - 8 5 6 b - e 1 7 4 4 4 f 0 c f f 0 < / d 1 p 1 : U U I D > < d 1 p 1 : C o n t a i n e r   z : R e f = " i 1 3 4 5 3 " / > < d 1 p 1 : V a l u e   i : t y p e = " d 1 : s t r i n g " > ' T 6 5 ' ! G : G 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5 5 " > < d 1 p 1 : U U I D > e 6 2 d 8 4 b b - 9 2 3 0 - 4 a 5 d - a b f 7 - 7 5 6 5 e e b 7 9 2 1 7 < / d 1 p 1 : U U I D > < d 1 p 1 : _ e l e m e n t s > < d 2 : a n y T y p e   z : R e f = " i 1 3 4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2 6 " / > < d 1 p 1 : _ l a b e l s > < d 2 : K e y V a l u e O f s t r i n g a n y T y p e > < d 2 : K e y > L a b e l < / d 2 : K e y > < d 2 : V a l u e   z : I d = " i 1 3 4 5 6 "   i : t y p e = " d 1 p 1 : L a b e l " > < d 1 p 1 : P a r e n t   z : R e f = " i 1 3 4 5 2 " / > < d 1 p 1 : U U I D > c 5 4 c 3 8 c 3 - 6 8 4 1 - 4 a 2 5 - b 9 3 8 - 2 e 3 7 a 6 c 9 3 a f 4 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5 7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4 2 1 " / > < d 1 p 1 : U U I D > 2 c 5 0 b 5 f 6 - 5 8 0 2 - 4 c b 6 - 8 7 f c - 7 4 a 6 3 b 6 3 c 8 c d < / d 1 p 1 : U U I D > < d 1 p 1 : _ p r o p e r t i e s   z : I d = " i 1 3 4 5 8 "   i : t y p e = " d 1 p 1 : M D M P r o p e r t i e s " > < d 1 p 1 : P a r e n t   z : R e f = " i 1 3 4 5 7 " / > < d 1 p 1 : U U I D > 6 a c 2 5 5 4 5 - 1 6 f b - 4 2 0 f - 8 0 8 3 - 8 7 4 1 0 1 b c 5 3 8 1 < / d 1 p 1 : U U I D > < d 1 p 1 : _ e l e m e n t s > < d 2 : a n y T y p e   z : I d = " i 1 3 4 5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4 5 7 " / > < d 1 p 1 : U U I D > 3 0 f d c 1 2 9 - 8 e 5 8 - 4 8 2 9 - 8 1 c c - c 9 5 2 c 4 4 9 5 7 b 1 < / d 1 p 1 : U U I D > < d 1 p 1 : C o n t a i n e r   z : R e f = " i 1 3 4 5 8 " / > < d 1 p 1 : V a l u e   i : t y p e = " d 1 : s t r i n g " > ' T 6 5 ' ! H : H 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6 0 " > < d 1 p 1 : U U I D > f 4 8 0 8 e 3 b - 7 b 9 9 - 4 8 6 7 - 8 1 9 c - c 0 3 3 0 9 b d e d d 8 < / d 1 p 1 : U U I D > < d 1 p 1 : _ e l e m e n t s > < d 2 : a n y T y p e   z : R e f = " i 1 3 4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2 6 " / > < d 1 p 1 : _ l a b e l s > < d 2 : K e y V a l u e O f s t r i n g a n y T y p e > < d 2 : K e y > L a b e l < / d 2 : K e y > < d 2 : V a l u e   z : I d = " i 1 3 4 6 1 "   i : t y p e = " d 1 p 1 : L a b e l " > < d 1 p 1 : P a r e n t   z : R e f = " i 1 3 4 5 7 " / > < d 1 p 1 : U U I D > e b f 8 5 e 2 8 - 0 0 3 a - 4 e b e - a d c 1 - 6 d 7 c c e a 1 3 0 f d 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6 2 "   i : t y p e = " d 1 p 1 : E l e m e n t " > < d 1 p 1 : N a m e > V o u s & a m p ; 3 2 ; n & a m p ; 3 9 ; a v e z & a m p ; 3 2 ; p a s & a m p ; 3 2 ; u t i l i s & a m p ; 2 3 3 ; & a m p ; 3 2 ; c e & a m p ; 3 2 ; s e r v i c e < / d 1 p 1 : N a m e > < d 1 p 1 : O b j e c t T y p e > E l e m e n t < / d 1 p 1 : O b j e c t T y p e > < d 1 p 1 : P a r e n t   z : R e f = " i 1 3 4 2 1 " / > < d 1 p 1 : U U I D > c b 7 f 5 0 3 e - 8 3 a b - 4 d 5 6 - a c f 2 - e 8 f e 7 5 b e 7 e 5 b < / d 1 p 1 : U U I D > < d 1 p 1 : _ p r o p e r t i e s   z : I d = " i 1 3 4 6 3 "   i : t y p e = " d 1 p 1 : M D M P r o p e r t i e s " > < d 1 p 1 : P a r e n t   z : R e f = " i 1 3 4 6 2 " / > < d 1 p 1 : U U I D > 4 8 2 b 6 5 b 7 - e 5 6 6 - 4 7 9 6 - 8 2 2 1 - d b 3 3 f 9 d 2 6 5 9 1 < / d 1 p 1 : U U I D > < d 1 p 1 : _ e l e m e n t s > < d 2 : a n y T y p e   z : I d = " i 1 3 4 6 4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4 6 2 " / > < d 1 p 1 : U U I D > b 6 4 9 7 3 f f - 5 9 7 d - 4 5 5 3 - 8 3 7 c - e e 5 a 5 0 0 6 d c 6 2 < / d 1 p 1 : U U I D > < d 1 p 1 : C o n t a i n e r   z : R e f = " i 1 3 4 6 3 " / > < d 1 p 1 : V a l u e   i : t y p e = " d 1 : s t r i n g " > ' T 6 5 ' ! I : I 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6 5 " > < d 1 p 1 : U U I D > 2 d 7 4 0 2 9 2 - 6 3 3 9 - 4 3 b 9 - b 8 a 0 - 0 8 c 3 1 2 4 3 c d 8 1 < / d 1 p 1 : U U I D > < d 1 p 1 : _ e l e m e n t s > < d 2 : a n y T y p e   z : R e f = " i 1 3 4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2 6 " / > < d 1 p 1 : _ l a b e l s > < d 2 : K e y V a l u e O f s t r i n g a n y T y p e > < d 2 : K e y > L a b e l < / d 2 : K e y > < d 2 : V a l u e   z : I d = " i 1 3 4 6 6 "   i : t y p e = " d 1 p 1 : L a b e l " > < d 1 p 1 : P a r e n t   z : R e f = " i 1 3 4 6 2 " / > < d 1 p 1 : U U I D > e 9 8 7 6 9 3 5 - c 4 1 a - 4 c 2 1 - b c 8 9 - d 2 6 4 1 a c c 1 2 4 e 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 n ' a v e z   p a s   u t i l i s �   c e   s e r v i c e 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6 7 "   i : t y p e = " d 1 p 1 : E l e m e n t " > < d 1 p 1 : N a m e > N o & a m p ; 3 2 ; r e p & a m p ; 4 6 ; < / d 1 p 1 : N a m e > < d 1 p 1 : O b j e c t T y p e > E l e m e n t < / d 1 p 1 : O b j e c t T y p e > < d 1 p 1 : P a r e n t   z : R e f = " i 1 3 4 2 1 " / > < d 1 p 1 : U U I D > c 3 5 1 4 c 8 d - c c 3 2 - 4 7 3 3 - 8 3 4 2 - d 8 6 7 a d 1 1 d 0 1 e < / d 1 p 1 : U U I D > < d 1 p 1 : _ p r o p e r t i e s   z : I d = " i 1 3 4 6 8 "   i : t y p e = " d 1 p 1 : M D M P r o p e r t i e s " > < d 1 p 1 : P a r e n t   z : R e f = " i 1 3 4 6 7 " / > < d 1 p 1 : U U I D > b 4 c b 6 9 f f - a 0 6 4 - 4 7 6 d - 9 c 2 d - 7 d 6 c 5 2 7 a 7 1 f 9 < / d 1 p 1 : U U I D > < d 1 p 1 : _ e l e m e n t s > < d 2 : a n y T y p e   z : I d = " i 1 3 4 6 9 "   i : t y p e = " d 1 p 1 : M D M P r o p e r t y " > < d 1 p 1 : N a m e > _ & a m p ; 3 9 ; & a m p ; 9 1 ; T r i s & a m p ; 3 2 ; & a m p ; 2 2 4 ; & a m p ; 3 2 ; j o u r & a m p ; 3 2 ; c o m p l e t & a m p ; 3 2 ; 2 & a m p ; 4 6 ; x l s & a m p ; 9 3 ; T 6 5 & a m p ; 3 9 ; < / d 1 p 1 : N a m e > < d 1 p 1 : P a r e n t   z : R e f = " i 1 3 4 6 7 " / > < d 1 p 1 : U U I D > 2 f f e c 8 7 4 - 3 8 5 f - 4 e 2 4 - 8 7 3 0 - e a a d b 7 e 5 f 5 4 5 < / d 1 p 1 : U U I D > < d 1 p 1 : C o n t a i n e r   z : R e f = " i 1 3 4 6 8 " / > < d 1 p 1 : V a l u e   i : t y p e = " d 1 : s t r i n g " > ' T 6 5 ' ! J : J 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7 0 " > < d 1 p 1 : U U I D > c 1 3 4 7 3 a 7 - b c 1 9 - 4 e 4 9 - a d b 3 - 2 f b d 1 6 5 2 5 2 4 d < / d 1 p 1 : U U I D > < d 1 p 1 : _ e l e m e n t s > < d 2 : a n y T y p e   z : R e f = " i 1 3 4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2 6 " / > < d 1 p 1 : _ l a b e l s > < d 2 : K e y V a l u e O f s t r i n g a n y T y p e > < d 2 : K e y > L a b e l < / d 2 : K e y > < d 2 : V a l u e   z : I d = " i 1 3 4 7 1 "   i : t y p e = " d 1 p 1 : L a b e l " > < d 1 p 1 : P a r e n t   z : R e f = " i 1 3 4 6 7 " / > < d 1 p 1 : U U I D > b e a 8 4 b d 6 - 5 8 6 5 - 4 f 9 3 - b b f 2 - b d 6 4 6 6 a 7 1 b d c 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7 2 " > < d 1 p 1 : U U I D > 3 0 6 4 5 4 3 f - 6 e 4 0 - 4 c 4 8 - a e b 1 - 2 8 5 0 a a 7 a 7 3 a 8 < / d 1 p 1 : U U I D > < d 1 p 1 : _ e l e m e n t s > < d 2 : a n y T y p e   z : R e f = " i 1 3 4 2 7 " / > < d 2 : a n y T y p e   z : R e f = " i 1 3 4 3 2 " / > < d 2 : a n y T y p e   z : R e f = " i 1 3 4 3 7 " / > < d 2 : a n y T y p e   z : R e f = " i 1 3 4 4 2 " / > < d 2 : a n y T y p e   z : R e f = " i 1 3 4 4 7 " / > < d 2 : a n y T y p e   z : R e f = " i 1 3 4 5 2 " / > < d 2 : a n y T y p e   z : R e f = " i 1 3 4 5 7 " / > < d 2 : a n y T y p e   z : R e f = " i 1 3 4 6 2 " / > < d 2 : a n y T y p e   z : R e f = " i 1 3 4 6 7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4 7 3 "   i : t y p e = " d 1 p 1 : V a r i a b l e " > < d 1 p 1 : N a m e > Q 2 6 _ I 2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& a m p ; 3 9 ; a c c u e i l & a m p ; 3 2 ; t & a m p ; 2 3 3 ; l & a m p ; 2 3 3 ; p h o n i q u e & a m p ; 3 2 ; & a m p ; 4 0 ; d i s p o n i b i l i t & a m p ; 2 3 3 ; & a m p ; 4 4 ; & a m p ; 3 2 ; a m a b i l i t & a m p ; 2 3 3 ; & a m p ; 4 4 ; & a m p ; 3 2 ; e f f i c a c i t & a m p ; 2 3 3 ; & a m p ; 4 6 ; & a m p ; 4 6 ; & a m p ; 4 6 ; & a m p ; 4 1 ; < / d 1 p 1 : N a m e > < d 1 p 1 : O b j e c t T y p e > V a r i a b l e < / d 1 p 1 : O b j e c t T y p e > < d 1 p 1 : P a r e n t   z : R e f = " i 9 5 " / > < d 1 p 1 : U U I D > f b 2 b 8 e 7 2 - 8 9 c 6 - 4 0 0 3 - b 7 c 1 - 0 f 0 a 3 4 8 9 d a 5 5 < / d 1 p 1 : U U I D > < d 1 p 1 : _ p r o p e r t i e s   z : I d = " i 1 3 4 7 4 "   i : t y p e = " d 1 p 1 : M D M P r o p e r t i e s " > < d 1 p 1 : P a r e n t   z : R e f = " i 1 3 4 7 3 " / > < d 1 p 1 : U U I D > 8 f 5 f 8 6 0 b - 7 b 8 c - 4 1 9 9 - 9 d 5 e - 9 d a c 2 b c 8 5 1 2 4 < / d 1 p 1 : U U I D > < d 1 p 1 : _ e l e m e n t s > < d 2 : a n y T y p e   z : I d = " i 1 3 4 7 5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4 7 3 " / > < d 1 p 1 : U U I D > 7 1 2 5 6 b 6 5 - 2 5 f 6 - 4 9 7 8 - 9 e 9 e - f d b 0 5 4 0 d f 9 c 6 < / d 1 p 1 : U U I D > < d 1 p 1 : C o n t a i n e r   z : R e f = " i 1 3 4 7 4 " / > < d 1 p 1 : V a l u e   i : t y p e = " d 1 : s t r i n g " > ' T 6 6 ' ! 1 : 3 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7 6 " > < d 1 p 1 : U U I D > 7 1 5 e b f 6 8 - 9 9 8 6 - 4 8 a 5 - 8 f e f - 3 8 6 a 0 5 2 2 e 1 7 7 < / d 1 p 1 : U U I D > < d 1 p 1 : _ e l e m e n t s > < d 2 : a n y T y p e   z : R e f = " i 1 3 4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4 7 7 "   i : t y p e = " d 1 p 1 : L a b e l " > < d 1 p 1 : P a r e n t   z : R e f = " i 1 3 4 7 3 " / > < d 1 p 1 : U U I D > b 9 d 8 0 0 a 5 - 3 e d d - 4 3 0 a - 9 e 8 f - 6 0 5 d a d d 3 f 5 3 0 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 Q 2 6 _ I 2   Q u e l   e s t   v o t r e   n i v e a u   d e   s a t i s f a c t i o n   p o u r   c h a c u n   d e s   s e r v i c e s   d u   F o n g e c i f   s u i v a n t s   ?   -   L ' a c c u e i l   t � l � p h o n i q u e   ( d i s p o n i b i l i t � ,   a m a b i l i t � ,   e f f i c a c i t � . . . ) 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4 7 8 "   i : t y p e = " d 1 p 1 : E l e m e n t s " > < d 1 p 1 : P a r e n t   z : R e f = " i 1 3 4 7 3 " / > < d 1 p 1 : U U I D > a d b 9 6 3 2 1 - 3 7 d 6 - 4 7 6 a - 8 f e 3 - e 9 f 7 0 7 f f 2 f 3 d < / d 1 p 1 : U U I D > < d 1 p 1 : _ e l e m e n t s > < d 2 : a n y T y p e   z : I d = " i 1 3 4 7 9 "   i : t y p e = " d 1 p 1 : E l e m e n t " > < d 1 p 1 : N a m e > B A S E < / d 1 p 1 : N a m e > < d 1 p 1 : O b j e c t T y p e > E l e m e n t < / d 1 p 1 : O b j e c t T y p e > < d 1 p 1 : P a r e n t   z : R e f = " i 1 3 4 7 3 " / > < d 1 p 1 : U U I D > 3 c 8 9 1 9 4 f - 9 e 5 1 - 4 3 f e - 8 2 9 f - e 0 0 8 8 e d 6 3 1 3 7 < / d 1 p 1 : U U I D > < d 1 p 1 : _ p r o p e r t i e s   z : I d = " i 1 3 4 8 0 "   i : t y p e = " d 1 p 1 : M D M P r o p e r t i e s " > < d 1 p 1 : P a r e n t   z : R e f = " i 1 3 4 7 9 " / > < d 1 p 1 : U U I D > 3 5 0 2 7 7 b d - c 9 6 8 - 4 9 0 3 - 9 7 1 e - 2 2 c b 8 b 5 7 c d f 1 < / d 1 p 1 : U U I D > < d 1 p 1 : _ e l e m e n t s > < d 2 : a n y T y p e   z : I d = " i 1 3 4 8 1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4 7 9 " / > < d 1 p 1 : U U I D > c 7 b 7 1 4 9 f - 9 4 0 8 - 4 c 5 e - b a 4 c - 9 0 d e 1 6 1 d 9 a 2 9 < / d 1 p 1 : U U I D > < d 1 p 1 : C o n t a i n e r   z : R e f = " i 1 3 4 8 0 " / > < d 1 p 1 : V a l u e   i : t y p e = " d 1 : s t r i n g " > ' T 6 6 ' ! B : B 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8 2 " > < d 1 p 1 : U U I D > c d b 0 a 6 5 3 - 4 f 4 3 - 4 d 5 8 - 8 5 c 5 - 4 3 f 2 7 a c 0 5 2 7 9 < / d 1 p 1 : U U I D > < d 1 p 1 : _ e l e m e n t s > < d 2 : a n y T y p e   z : R e f = " i 1 3 4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7 8 " / > < d 1 p 1 : _ l a b e l s > < d 2 : K e y V a l u e O f s t r i n g a n y T y p e > < d 2 : K e y > L a b e l < / d 2 : K e y > < d 2 : V a l u e   z : I d = " i 1 3 4 8 3 "   i : t y p e = " d 1 p 1 : L a b e l " > < d 1 p 1 : P a r e n t   z : R e f = " i 1 3 4 7 9 " / > < d 1 p 1 : U U I D > 8 8 e a 9 a 8 0 - 0 d b 8 - 4 f d 7 - 8 2 e d - e 3 0 f 6 c f 1 3 4 3 5 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4 8 4 "   i : t y p e = " d 1 p 1 : E l e m e n t " > < d 1 p 1 : N a m e > S T & a m p ; 3 2 ; S a t i s f a i t < / d 1 p 1 : N a m e > < d 1 p 1 : O b j e c t T y p e > E l e m e n t < / d 1 p 1 : O b j e c t T y p e > < d 1 p 1 : P a r e n t   z : R e f = " i 1 3 4 7 3 " / > < d 1 p 1 : U U I D > c 3 7 b 1 c b 7 - 6 4 9 6 - 4 1 5 a - 8 d 3 b - e 9 3 b 0 5 0 1 d 5 c 9 < / d 1 p 1 : U U I D > < d 1 p 1 : _ p r o p e r t i e s   z : I d = " i 1 3 4 8 5 "   i : t y p e = " d 1 p 1 : M D M P r o p e r t i e s " > < d 1 p 1 : P a r e n t   z : R e f = " i 1 3 4 8 4 " / > < d 1 p 1 : U U I D > c 2 6 b 2 0 2 f - 6 b b c - 4 5 f a - a e 0 9 - 2 3 8 5 8 a b e 0 5 f 4 < / d 1 p 1 : U U I D > < d 1 p 1 : _ e l e m e n t s > < d 2 : a n y T y p e   z : I d = " i 1 3 4 8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4 8 4 " / > < d 1 p 1 : U U I D > 7 c 8 b 3 f e 5 - 0 0 8 b - 4 2 e c - 8 6 1 6 - f d b 4 6 c 4 a c 1 4 9 < / d 1 p 1 : U U I D > < d 1 p 1 : C o n t a i n e r   z : R e f = " i 1 3 4 8 5 " / > < d 1 p 1 : V a l u e   i : t y p e = " d 1 : s t r i n g " > ' T 6 6 ' ! C : C 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8 7 " > < d 1 p 1 : U U I D > d 2 3 c 0 d 9 c - b 5 e d - 4 c 1 c - a 7 c e - e b 3 0 1 9 3 0 2 3 0 6 < / d 1 p 1 : U U I D > < d 1 p 1 : _ e l e m e n t s > < d 2 : a n y T y p e   z : R e f = " i 1 3 4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7 8 " / > < d 1 p 1 : _ l a b e l s > < d 2 : K e y V a l u e O f s t r i n g a n y T y p e > < d 2 : K e y > L a b e l < / d 2 : K e y > < d 2 : V a l u e   z : I d = " i 1 3 4 8 8 "   i : t y p e = " d 1 p 1 : L a b e l " > < d 1 p 1 : P a r e n t   z : R e f = " i 1 3 4 8 4 " / > < d 1 p 1 : U U I D > b 8 b d 9 2 1 a - 1 c f 7 - 4 7 2 9 - b 5 e b - 8 3 c 4 8 f b f 5 7 b 7 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8 9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4 7 3 " / > < d 1 p 1 : U U I D > b 9 4 6 6 4 5 0 - 9 0 b a - 4 a 5 8 - 9 e 0 7 - f 1 5 2 f c 9 7 1 b 6 8 < / d 1 p 1 : U U I D > < d 1 p 1 : _ p r o p e r t i e s   z : I d = " i 1 3 4 9 0 "   i : t y p e = " d 1 p 1 : M D M P r o p e r t i e s " > < d 1 p 1 : P a r e n t   z : R e f = " i 1 3 4 8 9 " / > < d 1 p 1 : U U I D > 5 a 0 8 8 9 4 d - 6 a 0 2 - 4 f 3 9 - 8 a 0 0 - 9 b 3 b 3 6 f e e 3 7 8 < / d 1 p 1 : U U I D > < d 1 p 1 : _ e l e m e n t s > < d 2 : a n y T y p e   z : I d = " i 1 3 4 9 1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4 8 9 " / > < d 1 p 1 : U U I D > 0 c 5 a a e 9 5 - 3 2 1 4 - 4 8 8 e - a 3 5 6 - 8 7 d d f 4 f b d 2 c 3 < / d 1 p 1 : U U I D > < d 1 p 1 : C o n t a i n e r   z : R e f = " i 1 3 4 9 0 " / > < d 1 p 1 : V a l u e   i : t y p e = " d 1 : s t r i n g " > ' T 6 6 ' ! D : D 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9 2 " > < d 1 p 1 : U U I D > 8 5 d c e a 2 4 - b 7 d f - 4 8 3 1 - 8 5 0 e - 0 5 1 4 9 7 b c e 7 5 e < / d 1 p 1 : U U I D > < d 1 p 1 : _ e l e m e n t s > < d 2 : a n y T y p e   z : R e f = " i 1 3 4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7 8 " / > < d 1 p 1 : _ l a b e l s > < d 2 : K e y V a l u e O f s t r i n g a n y T y p e > < d 2 : K e y > L a b e l < / d 2 : K e y > < d 2 : V a l u e   z : I d = " i 1 3 4 9 3 "   i : t y p e = " d 1 p 1 : L a b e l " > < d 1 p 1 : P a r e n t   z : R e f = " i 1 3 4 8 9 " / > < d 1 p 1 : U U I D > d f 6 4 7 6 4 2 - 6 a e c - 4 8 b d - a 2 0 6 - 7 7 a 8 a 0 c 6 a f 5 e 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9 4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4 7 3 " / > < d 1 p 1 : U U I D > c 5 6 1 a 0 8 7 - a d 7 1 - 4 7 6 a - a 5 c 5 - f 1 9 1 5 c c b 8 2 f b < / d 1 p 1 : U U I D > < d 1 p 1 : _ p r o p e r t i e s   z : I d = " i 1 3 4 9 5 "   i : t y p e = " d 1 p 1 : M D M P r o p e r t i e s " > < d 1 p 1 : P a r e n t   z : R e f = " i 1 3 4 9 4 " / > < d 1 p 1 : U U I D > 3 f 3 0 1 f 8 f - e 6 4 7 - 4 b 9 c - b c 5 8 - 2 8 8 7 4 1 5 3 2 d 9 3 < / d 1 p 1 : U U I D > < d 1 p 1 : _ e l e m e n t s > < d 2 : a n y T y p e   z : I d = " i 1 3 4 9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4 9 4 " / > < d 1 p 1 : U U I D > 4 2 e 7 1 4 7 0 - a 5 3 f - 4 d a 4 - 9 3 f 9 - 3 1 a e a e e 6 8 7 7 e < / d 1 p 1 : U U I D > < d 1 p 1 : C o n t a i n e r   z : R e f = " i 1 3 4 9 5 " / > < d 1 p 1 : V a l u e   i : t y p e = " d 1 : s t r i n g " > ' T 6 6 ' ! E : E 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4 9 7 " > < d 1 p 1 : U U I D > e 3 0 b d b f 1 - 8 c 2 9 - 4 6 a 3 - 8 c 3 e - 2 b 1 b 5 6 5 a e c 5 3 < / d 1 p 1 : U U I D > < d 1 p 1 : _ e l e m e n t s > < d 2 : a n y T y p e   z : R e f = " i 1 3 4 9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7 8 " / > < d 1 p 1 : _ l a b e l s > < d 2 : K e y V a l u e O f s t r i n g a n y T y p e > < d 2 : K e y > L a b e l < / d 2 : K e y > < d 2 : V a l u e   z : I d = " i 1 3 4 9 8 "   i : t y p e = " d 1 p 1 : L a b e l " > < d 1 p 1 : P a r e n t   z : R e f = " i 1 3 4 9 4 " / > < d 1 p 1 : U U I D > 9 5 6 2 9 c 6 3 - a 9 b 0 - 4 a d 7 - 8 a 9 3 - 8 e f a 8 4 f d f 9 2 a 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4 9 9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4 7 3 " / > < d 1 p 1 : U U I D > 0 c 6 4 4 e 9 9 - a 0 0 7 - 4 d 2 3 - 9 5 2 5 - 9 1 b d 4 7 a 2 8 3 8 1 < / d 1 p 1 : U U I D > < d 1 p 1 : _ p r o p e r t i e s   z : I d = " i 1 3 5 0 0 "   i : t y p e = " d 1 p 1 : M D M P r o p e r t i e s " > < d 1 p 1 : P a r e n t   z : R e f = " i 1 3 4 9 9 " / > < d 1 p 1 : U U I D > d a e 5 4 5 d 3 - 9 0 c 5 - 4 e 4 8 - b 8 b 6 - 4 f 3 b 0 d 6 6 e 2 c e < / d 1 p 1 : U U I D > < d 1 p 1 : _ e l e m e n t s > < d 2 : a n y T y p e   z : I d = " i 1 3 5 0 1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4 9 9 " / > < d 1 p 1 : U U I D > 5 8 2 8 3 7 3 f - 6 5 b 6 - 4 3 e 6 - 9 e e 4 - 6 d 9 c 5 4 a c 9 7 2 6 < / d 1 p 1 : U U I D > < d 1 p 1 : C o n t a i n e r   z : R e f = " i 1 3 5 0 0 " / > < d 1 p 1 : V a l u e   i : t y p e = " d 1 : s t r i n g " > ' T 6 6 ' ! F : F 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0 2 " > < d 1 p 1 : U U I D > 7 e c 5 a 4 3 1 - f 2 a e - 4 a e 8 - 9 4 9 1 - b d d 3 3 b 8 d 0 b 6 7 < / d 1 p 1 : U U I D > < d 1 p 1 : _ e l e m e n t s > < d 2 : a n y T y p e   z : R e f = " i 1 3 5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7 8 " / > < d 1 p 1 : _ l a b e l s > < d 2 : K e y V a l u e O f s t r i n g a n y T y p e > < d 2 : K e y > L a b e l < / d 2 : K e y > < d 2 : V a l u e   z : I d = " i 1 3 5 0 3 "   i : t y p e = " d 1 p 1 : L a b e l " > < d 1 p 1 : P a r e n t   z : R e f = " i 1 3 4 9 9 " / > < d 1 p 1 : U U I D > 9 5 f c 8 9 2 e - 8 9 c b - 4 2 8 0 - b b 0 8 - f a d 4 a 5 2 9 d 2 4 0 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0 4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4 7 3 " / > < d 1 p 1 : U U I D > 0 a 3 4 4 b 4 6 - f f 4 4 - 4 3 c 2 - 8 0 4 c - 1 0 2 a c d c b b 4 f 5 < / d 1 p 1 : U U I D > < d 1 p 1 : _ p r o p e r t i e s   z : I d = " i 1 3 5 0 5 "   i : t y p e = " d 1 p 1 : M D M P r o p e r t i e s " > < d 1 p 1 : P a r e n t   z : R e f = " i 1 3 5 0 4 " / > < d 1 p 1 : U U I D > b 4 f a 5 c 8 9 - c 9 a e - 4 8 9 6 - 9 0 2 b - 6 7 a 0 c c e 5 a b e 7 < / d 1 p 1 : U U I D > < d 1 p 1 : _ e l e m e n t s > < d 2 : a n y T y p e   z : I d = " i 1 3 5 0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5 0 4 " / > < d 1 p 1 : U U I D > 2 9 6 2 0 2 6 b - a f 9 f - 4 e d 7 - b c 7 3 - 9 b 9 e 8 5 b c 7 a 7 6 < / d 1 p 1 : U U I D > < d 1 p 1 : C o n t a i n e r   z : R e f = " i 1 3 5 0 5 " / > < d 1 p 1 : V a l u e   i : t y p e = " d 1 : s t r i n g " > ' T 6 6 ' ! G : G 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0 7 " > < d 1 p 1 : U U I D > 8 3 3 9 6 d 3 5 - 9 9 0 8 - 4 5 9 d - a 3 1 a - 3 4 1 5 4 5 6 a 3 4 4 1 < / d 1 p 1 : U U I D > < d 1 p 1 : _ e l e m e n t s > < d 2 : a n y T y p e   z : R e f = " i 1 3 5 0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7 8 " / > < d 1 p 1 : _ l a b e l s > < d 2 : K e y V a l u e O f s t r i n g a n y T y p e > < d 2 : K e y > L a b e l < / d 2 : K e y > < d 2 : V a l u e   z : I d = " i 1 3 5 0 8 "   i : t y p e = " d 1 p 1 : L a b e l " > < d 1 p 1 : P a r e n t   z : R e f = " i 1 3 5 0 4 " / > < d 1 p 1 : U U I D > 6 0 2 0 e 6 f 0 - b c 1 b - 4 4 e 4 - a d f 6 - b 2 4 d 9 9 a 6 5 9 6 d 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0 9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4 7 3 " / > < d 1 p 1 : U U I D > 3 1 c 3 4 9 5 f - 4 1 c e - 4 6 d f - a e 3 a - 7 1 8 2 5 f b a b e 7 b < / d 1 p 1 : U U I D > < d 1 p 1 : _ p r o p e r t i e s   z : I d = " i 1 3 5 1 0 "   i : t y p e = " d 1 p 1 : M D M P r o p e r t i e s " > < d 1 p 1 : P a r e n t   z : R e f = " i 1 3 5 0 9 " / > < d 1 p 1 : U U I D > 6 2 f 7 0 4 4 4 - c 4 5 a - 4 c 1 9 - 8 1 1 f - 8 f 6 d c 5 9 e 0 6 e 8 < / d 1 p 1 : U U I D > < d 1 p 1 : _ e l e m e n t s > < d 2 : a n y T y p e   z : I d = " i 1 3 5 1 1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5 0 9 " / > < d 1 p 1 : U U I D > c d 7 a c 5 4 b - 3 9 4 e - 4 3 2 3 - b 3 9 6 - 4 8 5 7 9 2 c e 2 d 1 7 < / d 1 p 1 : U U I D > < d 1 p 1 : C o n t a i n e r   z : R e f = " i 1 3 5 1 0 " / > < d 1 p 1 : V a l u e   i : t y p e = " d 1 : s t r i n g " > ' T 6 6 ' ! H : H 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1 2 " > < d 1 p 1 : U U I D > 6 b f d e e 4 4 - 0 3 d 7 - 4 e 2 6 - 8 b 0 f - 8 9 1 b e 7 b e 6 3 d 6 < / d 1 p 1 : U U I D > < d 1 p 1 : _ e l e m e n t s > < d 2 : a n y T y p e   z : R e f = " i 1 3 5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7 8 " / > < d 1 p 1 : _ l a b e l s > < d 2 : K e y V a l u e O f s t r i n g a n y T y p e > < d 2 : K e y > L a b e l < / d 2 : K e y > < d 2 : V a l u e   z : I d = " i 1 3 5 1 3 "   i : t y p e = " d 1 p 1 : L a b e l " > < d 1 p 1 : P a r e n t   z : R e f = " i 1 3 5 0 9 " / > < d 1 p 1 : U U I D > 5 1 a 0 7 e 9 5 - 3 e 4 e - 4 b 7 0 - a c 3 4 - 2 6 f 4 d 5 3 7 d e b 2 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1 4 "   i : t y p e = " d 1 p 1 : E l e m e n t " > < d 1 p 1 : N a m e > V o u s & a m p ; 3 2 ; n & a m p ; 3 9 ; a v e z & a m p ; 3 2 ; p a s & a m p ; 3 2 ; u t i l i s & a m p ; 2 3 3 ; & a m p ; 3 2 ; c e & a m p ; 3 2 ; s e r v i c e < / d 1 p 1 : N a m e > < d 1 p 1 : O b j e c t T y p e > E l e m e n t < / d 1 p 1 : O b j e c t T y p e > < d 1 p 1 : P a r e n t   z : R e f = " i 1 3 4 7 3 " / > < d 1 p 1 : U U I D > 6 c 0 7 f 0 0 4 - d a 7 2 - 4 d 3 4 - a 0 2 e - 2 a 4 8 d 5 5 7 c 3 1 8 < / d 1 p 1 : U U I D > < d 1 p 1 : _ p r o p e r t i e s   z : I d = " i 1 3 5 1 5 "   i : t y p e = " d 1 p 1 : M D M P r o p e r t i e s " > < d 1 p 1 : P a r e n t   z : R e f = " i 1 3 5 1 4 " / > < d 1 p 1 : U U I D > 4 8 c d b 2 b 3 - 5 b d 8 - 4 9 9 a - 9 1 c 8 - d 2 3 6 9 a d 1 0 3 0 f < / d 1 p 1 : U U I D > < d 1 p 1 : _ e l e m e n t s > < d 2 : a n y T y p e   z : I d = " i 1 3 5 1 6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5 1 4 " / > < d 1 p 1 : U U I D > 6 7 6 0 d 9 a 7 - d 3 6 6 - 4 7 a 1 - 9 5 a b - 2 6 e e f e 1 e e 9 6 7 < / d 1 p 1 : U U I D > < d 1 p 1 : C o n t a i n e r   z : R e f = " i 1 3 5 1 5 " / > < d 1 p 1 : V a l u e   i : t y p e = " d 1 : s t r i n g " > ' T 6 6 ' ! I : I 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1 7 " > < d 1 p 1 : U U I D > 9 0 8 5 3 e 0 1 - 1 f a 2 - 4 b b 0 - b 4 2 e - e d 6 2 e 1 2 4 d 0 f e < / d 1 p 1 : U U I D > < d 1 p 1 : _ e l e m e n t s > < d 2 : a n y T y p e   z : R e f = " i 1 3 5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7 8 " / > < d 1 p 1 : _ l a b e l s > < d 2 : K e y V a l u e O f s t r i n g a n y T y p e > < d 2 : K e y > L a b e l < / d 2 : K e y > < d 2 : V a l u e   z : I d = " i 1 3 5 1 8 "   i : t y p e = " d 1 p 1 : L a b e l " > < d 1 p 1 : P a r e n t   z : R e f = " i 1 3 5 1 4 " / > < d 1 p 1 : U U I D > b f a 4 3 d f c - c d 3 f - 4 3 a 5 - 9 0 7 d - b 1 2 e d e 1 1 f 3 b 8 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 n ' a v e z   p a s   u t i l i s �   c e   s e r v i c e 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1 9 "   i : t y p e = " d 1 p 1 : E l e m e n t " > < d 1 p 1 : N a m e > N o & a m p ; 3 2 ; r e p & a m p ; 4 6 ; < / d 1 p 1 : N a m e > < d 1 p 1 : O b j e c t T y p e > E l e m e n t < / d 1 p 1 : O b j e c t T y p e > < d 1 p 1 : P a r e n t   z : R e f = " i 1 3 4 7 3 " / > < d 1 p 1 : U U I D > a a c f 1 c c b - a 5 f 9 - 4 b 7 b - 8 5 2 b - 6 0 2 1 2 6 d c e 7 7 e < / d 1 p 1 : U U I D > < d 1 p 1 : _ p r o p e r t i e s   z : I d = " i 1 3 5 2 0 "   i : t y p e = " d 1 p 1 : M D M P r o p e r t i e s " > < d 1 p 1 : P a r e n t   z : R e f = " i 1 3 5 1 9 " / > < d 1 p 1 : U U I D > 5 5 7 8 a 1 8 9 - 1 3 9 f - 4 0 c 2 - 8 c a 1 - 7 0 2 f c c 2 0 7 b 3 8 < / d 1 p 1 : U U I D > < d 1 p 1 : _ e l e m e n t s > < d 2 : a n y T y p e   z : I d = " i 1 3 5 2 1 "   i : t y p e = " d 1 p 1 : M D M P r o p e r t y " > < d 1 p 1 : N a m e > _ & a m p ; 3 9 ; & a m p ; 9 1 ; T r i s & a m p ; 3 2 ; & a m p ; 2 2 4 ; & a m p ; 3 2 ; j o u r & a m p ; 3 2 ; c o m p l e t & a m p ; 3 2 ; 2 & a m p ; 4 6 ; x l s & a m p ; 9 3 ; T 6 6 & a m p ; 3 9 ; < / d 1 p 1 : N a m e > < d 1 p 1 : P a r e n t   z : R e f = " i 1 3 5 1 9 " / > < d 1 p 1 : U U I D > 3 a 0 7 b b b 0 - e b 3 a - 4 8 6 5 - 9 c 6 a - 0 3 7 e 6 3 e 7 a 8 2 8 < / d 1 p 1 : U U I D > < d 1 p 1 : C o n t a i n e r   z : R e f = " i 1 3 5 2 0 " / > < d 1 p 1 : V a l u e   i : t y p e = " d 1 : s t r i n g " > ' T 6 6 ' ! J : J 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2 2 " > < d 1 p 1 : U U I D > 9 5 e 8 a 2 f 0 - 7 1 2 4 - 4 f 6 f - 9 a d 1 - a 0 3 9 3 1 9 8 4 e 8 8 < / d 1 p 1 : U U I D > < d 1 p 1 : _ e l e m e n t s > < d 2 : a n y T y p e   z : R e f = " i 1 3 5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7 8 " / > < d 1 p 1 : _ l a b e l s > < d 2 : K e y V a l u e O f s t r i n g a n y T y p e > < d 2 : K e y > L a b e l < / d 2 : K e y > < d 2 : V a l u e   z : I d = " i 1 3 5 2 3 "   i : t y p e = " d 1 p 1 : L a b e l " > < d 1 p 1 : P a r e n t   z : R e f = " i 1 3 5 1 9 " / > < d 1 p 1 : U U I D > 5 4 2 e e 7 1 d - b 3 3 6 - 4 2 3 3 - 8 6 2 1 - 5 b b 6 1 4 3 c 3 4 5 d 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2 4 " > < d 1 p 1 : U U I D > d 3 0 7 e c e 4 - 7 9 b 3 - 4 6 a 0 - a 0 0 b - e 0 a 2 c 6 3 1 b c b a < / d 1 p 1 : U U I D > < d 1 p 1 : _ e l e m e n t s > < d 2 : a n y T y p e   z : R e f = " i 1 3 4 7 9 " / > < d 2 : a n y T y p e   z : R e f = " i 1 3 4 8 4 " / > < d 2 : a n y T y p e   z : R e f = " i 1 3 4 8 9 " / > < d 2 : a n y T y p e   z : R e f = " i 1 3 4 9 4 " / > < d 2 : a n y T y p e   z : R e f = " i 1 3 4 9 9 " / > < d 2 : a n y T y p e   z : R e f = " i 1 3 5 0 4 " / > < d 2 : a n y T y p e   z : R e f = " i 1 3 5 0 9 " / > < d 2 : a n y T y p e   z : R e f = " i 1 3 5 1 4 " / > < d 2 : a n y T y p e   z : R e f = " i 1 3 5 1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5 2 5 "   i : t y p e = " d 1 p 1 : V a r i a b l e " > < d 1 p 1 : N a m e > Q 2 6 _ I 3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& a m p ; 3 9 ; a c c u e i l & a m p ; 3 2 ; p h y s i q u e & a m p ; 3 2 ; d a n s & a m p ; 3 2 ; l e s & a m p ; 3 2 ; l o c a u x & a m p ; 3 2 ; d u & a m p ; 3 2 ; F o n g e c i f < / d 1 p 1 : N a m e > < d 1 p 1 : O b j e c t T y p e > V a r i a b l e < / d 1 p 1 : O b j e c t T y p e > < d 1 p 1 : P a r e n t   z : R e f = " i 9 5 " / > < d 1 p 1 : U U I D > b e a 7 d f 6 2 - f 5 c 3 - 4 6 6 e - a 0 4 a - 7 4 f 4 c 3 5 9 e 6 a b < / d 1 p 1 : U U I D > < d 1 p 1 : _ p r o p e r t i e s   z : I d = " i 1 3 5 2 6 "   i : t y p e = " d 1 p 1 : M D M P r o p e r t i e s " > < d 1 p 1 : P a r e n t   z : R e f = " i 1 3 5 2 5 " / > < d 1 p 1 : U U I D > f d 7 6 5 3 5 b - f c 7 a - 4 a 4 c - a c 4 9 - e 8 a 9 3 6 f 2 7 3 6 5 < / d 1 p 1 : U U I D > < d 1 p 1 : _ e l e m e n t s > < d 2 : a n y T y p e   z : I d = " i 1 3 5 2 7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5 2 5 " / > < d 1 p 1 : U U I D > f 6 e 5 c 7 8 7 - 0 6 f 5 - 4 4 6 e - 8 a 1 0 - d 6 a 7 d 7 f 7 7 f 4 e < / d 1 p 1 : U U I D > < d 1 p 1 : C o n t a i n e r   z : R e f = " i 1 3 5 2 6 " / > < d 1 p 1 : V a l u e   i : t y p e = " d 1 : s t r i n g " > ' T 6 7 ' ! 1 : 3 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2 8 " > < d 1 p 1 : U U I D > 1 4 9 2 e 3 f 9 - c 9 c 4 - 4 c 2 1 - a 1 1 4 - 5 a 3 4 1 3 9 4 b 8 3 d < / d 1 p 1 : U U I D > < d 1 p 1 : _ e l e m e n t s > < d 2 : a n y T y p e   z : R e f = " i 1 3 5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5 2 9 "   i : t y p e = " d 1 p 1 : L a b e l " > < d 1 p 1 : P a r e n t   z : R e f = " i 1 3 5 2 5 " / > < d 1 p 1 : U U I D > b e b 2 7 5 9 e - 1 b 4 2 - 4 a 7 4 - b e 2 3 - a 3 d c 3 b 4 a 3 3 a 8 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 Q 2 6 _ I 3   Q u e l   e s t   v o t r e   n i v e a u   d e   s a t i s f a c t i o n   p o u r   c h a c u n   d e s   s e r v i c e s   d u   F o n g e c i f   s u i v a n t s   ?   -   L ' a c c u e i l   p h y s i q u e   d a n s   l e s   l o c a u x   d u   F o n g e c i f 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5 3 0 "   i : t y p e = " d 1 p 1 : E l e m e n t s " > < d 1 p 1 : P a r e n t   z : R e f = " i 1 3 5 2 5 " / > < d 1 p 1 : U U I D > 8 5 0 c 4 3 8 c - f 7 9 9 - 4 4 f a - 8 2 4 8 - 0 2 c 1 b 8 8 2 4 2 b c < / d 1 p 1 : U U I D > < d 1 p 1 : _ e l e m e n t s > < d 2 : a n y T y p e   z : I d = " i 1 3 5 3 1 "   i : t y p e = " d 1 p 1 : E l e m e n t " > < d 1 p 1 : N a m e > B A S E < / d 1 p 1 : N a m e > < d 1 p 1 : O b j e c t T y p e > E l e m e n t < / d 1 p 1 : O b j e c t T y p e > < d 1 p 1 : P a r e n t   z : R e f = " i 1 3 5 2 5 " / > < d 1 p 1 : U U I D > a 2 4 1 6 8 1 8 - 3 2 8 3 - 4 9 0 a - b a a d - c 0 6 f e 9 0 3 1 5 6 3 < / d 1 p 1 : U U I D > < d 1 p 1 : _ p r o p e r t i e s   z : I d = " i 1 3 5 3 2 "   i : t y p e = " d 1 p 1 : M D M P r o p e r t i e s " > < d 1 p 1 : P a r e n t   z : R e f = " i 1 3 5 3 1 " / > < d 1 p 1 : U U I D > 7 c d b b 2 d 0 - 3 f 0 3 - 4 a f 3 - b 2 6 7 - 0 1 e 7 c 2 7 a 4 c d 0 < / d 1 p 1 : U U I D > < d 1 p 1 : _ e l e m e n t s > < d 2 : a n y T y p e   z : I d = " i 1 3 5 3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5 3 1 " / > < d 1 p 1 : U U I D > 3 3 4 8 a a 4 b - 6 c a c - 4 5 2 3 - b 2 a b - 0 c 6 c 8 e f a 5 1 c 1 < / d 1 p 1 : U U I D > < d 1 p 1 : C o n t a i n e r   z : R e f = " i 1 3 5 3 2 " / > < d 1 p 1 : V a l u e   i : t y p e = " d 1 : s t r i n g " > ' T 6 7 ' ! B : B 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3 4 " > < d 1 p 1 : U U I D > e 7 1 e 5 f 4 7 - e 7 f 2 - 4 a b 7 - a 6 d e - 1 3 e 6 5 a b e c a 4 d < / d 1 p 1 : U U I D > < d 1 p 1 : _ e l e m e n t s > < d 2 : a n y T y p e   z : R e f = " i 1 3 5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3 0 " / > < d 1 p 1 : _ l a b e l s > < d 2 : K e y V a l u e O f s t r i n g a n y T y p e > < d 2 : K e y > L a b e l < / d 2 : K e y > < d 2 : V a l u e   z : I d = " i 1 3 5 3 5 "   i : t y p e = " d 1 p 1 : L a b e l " > < d 1 p 1 : P a r e n t   z : R e f = " i 1 3 5 3 1 " / > < d 1 p 1 : U U I D > 6 6 8 9 b 7 a 1 - 7 0 c d - 4 5 d a - b 2 f 0 - 7 8 a 9 9 a 0 a 7 8 0 f 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5 3 6 "   i : t y p e = " d 1 p 1 : E l e m e n t " > < d 1 p 1 : N a m e > S T & a m p ; 3 2 ; S a t i s f a i t < / d 1 p 1 : N a m e > < d 1 p 1 : O b j e c t T y p e > E l e m e n t < / d 1 p 1 : O b j e c t T y p e > < d 1 p 1 : P a r e n t   z : R e f = " i 1 3 5 2 5 " / > < d 1 p 1 : U U I D > 5 4 9 c 7 d d 3 - f c 1 3 - 4 a 4 3 - b 1 a 6 - c 6 1 f e 1 7 5 5 9 f 1 < / d 1 p 1 : U U I D > < d 1 p 1 : _ p r o p e r t i e s   z : I d = " i 1 3 5 3 7 "   i : t y p e = " d 1 p 1 : M D M P r o p e r t i e s " > < d 1 p 1 : P a r e n t   z : R e f = " i 1 3 5 3 6 " / > < d 1 p 1 : U U I D > b d 1 9 8 a b 1 - 4 4 c c - 4 6 2 2 - 9 d d e - 0 c f 9 f 2 f 6 7 7 e d < / d 1 p 1 : U U I D > < d 1 p 1 : _ e l e m e n t s > < d 2 : a n y T y p e   z : I d = " i 1 3 5 3 8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5 3 6 " / > < d 1 p 1 : U U I D > 2 0 9 f a e 7 7 - b e e a - 4 4 c 6 - 9 b 9 c - f a a a 8 3 e 1 e a f f < / d 1 p 1 : U U I D > < d 1 p 1 : C o n t a i n e r   z : R e f = " i 1 3 5 3 7 " / > < d 1 p 1 : V a l u e   i : t y p e = " d 1 : s t r i n g " > ' T 6 7 ' ! C : C 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3 9 " > < d 1 p 1 : U U I D > 3 d 2 1 6 c c f - a 8 0 4 - 4 c 2 6 - a 8 8 9 - b f d d e 7 9 a 8 0 d a < / d 1 p 1 : U U I D > < d 1 p 1 : _ e l e m e n t s > < d 2 : a n y T y p e   z : R e f = " i 1 3 5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3 0 " / > < d 1 p 1 : _ l a b e l s > < d 2 : K e y V a l u e O f s t r i n g a n y T y p e > < d 2 : K e y > L a b e l < / d 2 : K e y > < d 2 : V a l u e   z : I d = " i 1 3 5 4 0 "   i : t y p e = " d 1 p 1 : L a b e l " > < d 1 p 1 : P a r e n t   z : R e f = " i 1 3 5 3 6 " / > < d 1 p 1 : U U I D > f e 3 0 c 7 b a - 8 e 2 2 - 4 e 6 6 - a b 2 b - b 5 f 0 5 1 3 f 8 1 c a 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4 1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5 2 5 " / > < d 1 p 1 : U U I D > 6 5 3 0 d e f 7 - 5 2 8 3 - 4 8 9 c - 8 c 4 a - 1 f 9 a b f a e 4 c f c < / d 1 p 1 : U U I D > < d 1 p 1 : _ p r o p e r t i e s   z : I d = " i 1 3 5 4 2 "   i : t y p e = " d 1 p 1 : M D M P r o p e r t i e s " > < d 1 p 1 : P a r e n t   z : R e f = " i 1 3 5 4 1 " / > < d 1 p 1 : U U I D > 2 e 6 2 2 3 4 5 - 6 a 4 1 - 4 4 9 b - 8 2 0 a - 3 8 c f 0 2 a 8 c c f c < / d 1 p 1 : U U I D > < d 1 p 1 : _ e l e m e n t s > < d 2 : a n y T y p e   z : I d = " i 1 3 5 4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5 4 1 " / > < d 1 p 1 : U U I D > 2 f 0 5 4 7 d 7 - e e 0 4 - 4 0 1 8 - 8 a 0 6 - 4 8 5 9 7 e 1 4 7 d 0 0 < / d 1 p 1 : U U I D > < d 1 p 1 : C o n t a i n e r   z : R e f = " i 1 3 5 4 2 " / > < d 1 p 1 : V a l u e   i : t y p e = " d 1 : s t r i n g " > ' T 6 7 ' ! D : D 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4 4 " > < d 1 p 1 : U U I D > b 1 a 7 9 b 9 0 - d e 8 0 - 4 c 9 e - a 2 7 1 - 0 c 1 9 f 7 7 9 9 0 6 d < / d 1 p 1 : U U I D > < d 1 p 1 : _ e l e m e n t s > < d 2 : a n y T y p e   z : R e f = " i 1 3 5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3 0 " / > < d 1 p 1 : _ l a b e l s > < d 2 : K e y V a l u e O f s t r i n g a n y T y p e > < d 2 : K e y > L a b e l < / d 2 : K e y > < d 2 : V a l u e   z : I d = " i 1 3 5 4 5 "   i : t y p e = " d 1 p 1 : L a b e l " > < d 1 p 1 : P a r e n t   z : R e f = " i 1 3 5 4 1 " / > < d 1 p 1 : U U I D > 6 f f d f b 5 6 - a 8 b 9 - 4 7 9 a - 8 b 2 a - 8 1 8 5 a d 2 a d 5 3 2 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4 6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5 2 5 " / > < d 1 p 1 : U U I D > 6 c d 7 6 6 e 9 - a 1 1 a - 4 2 a e - 9 4 1 a - 7 f a 4 f c f 5 3 b c f < / d 1 p 1 : U U I D > < d 1 p 1 : _ p r o p e r t i e s   z : I d = " i 1 3 5 4 7 "   i : t y p e = " d 1 p 1 : M D M P r o p e r t i e s " > < d 1 p 1 : P a r e n t   z : R e f = " i 1 3 5 4 6 " / > < d 1 p 1 : U U I D > e 4 e c d 6 f 5 - e 8 c 9 - 4 8 b 5 - 9 4 b 0 - 0 7 b 1 4 5 9 9 5 0 5 2 < / d 1 p 1 : U U I D > < d 1 p 1 : _ e l e m e n t s > < d 2 : a n y T y p e   z : I d = " i 1 3 5 4 8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5 4 6 " / > < d 1 p 1 : U U I D > d e 1 2 a 6 1 6 - 4 3 0 b - 4 b 3 3 - b f e e - 2 f a 8 0 5 e 1 4 a 5 2 < / d 1 p 1 : U U I D > < d 1 p 1 : C o n t a i n e r   z : R e f = " i 1 3 5 4 7 " / > < d 1 p 1 : V a l u e   i : t y p e = " d 1 : s t r i n g " > ' T 6 7 ' ! E : E 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4 9 " > < d 1 p 1 : U U I D > 2 2 d b a 9 4 c - c 9 6 3 - 4 0 0 7 - b 7 7 6 - 8 2 7 b 9 8 7 1 f e 7 9 < / d 1 p 1 : U U I D > < d 1 p 1 : _ e l e m e n t s > < d 2 : a n y T y p e   z : R e f = " i 1 3 5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3 0 " / > < d 1 p 1 : _ l a b e l s > < d 2 : K e y V a l u e O f s t r i n g a n y T y p e > < d 2 : K e y > L a b e l < / d 2 : K e y > < d 2 : V a l u e   z : I d = " i 1 3 5 5 0 "   i : t y p e = " d 1 p 1 : L a b e l " > < d 1 p 1 : P a r e n t   z : R e f = " i 1 3 5 4 6 " / > < d 1 p 1 : U U I D > 7 5 3 0 2 3 f 0 - 9 d 3 4 - 4 6 4 7 - a b 0 1 - 5 8 3 9 4 a 1 7 c f 2 9 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5 1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5 2 5 " / > < d 1 p 1 : U U I D > c 6 5 0 7 b 4 c - d 5 0 4 - 4 1 8 1 - b 3 b 5 - 6 1 7 1 b 8 c 2 b 1 a 2 < / d 1 p 1 : U U I D > < d 1 p 1 : _ p r o p e r t i e s   z : I d = " i 1 3 5 5 2 "   i : t y p e = " d 1 p 1 : M D M P r o p e r t i e s " > < d 1 p 1 : P a r e n t   z : R e f = " i 1 3 5 5 1 " / > < d 1 p 1 : U U I D > 6 a e f 1 b 1 8 - b 1 0 b - 4 2 d 0 - a 7 9 3 - 1 0 6 9 4 0 f 4 6 9 7 9 < / d 1 p 1 : U U I D > < d 1 p 1 : _ e l e m e n t s > < d 2 : a n y T y p e   z : I d = " i 1 3 5 5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5 5 1 " / > < d 1 p 1 : U U I D > 5 e 8 c f f 2 8 - e 8 3 d - 4 0 5 d - a b 5 9 - b 7 1 6 1 7 8 b 7 4 a 2 < / d 1 p 1 : U U I D > < d 1 p 1 : C o n t a i n e r   z : R e f = " i 1 3 5 5 2 " / > < d 1 p 1 : V a l u e   i : t y p e = " d 1 : s t r i n g " > ' T 6 7 ' ! F : F 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5 4 " > < d 1 p 1 : U U I D > 2 0 0 9 1 3 5 5 - 8 2 0 4 - 4 d d 0 - 8 4 b b - 8 c 3 8 5 0 5 9 8 1 3 a < / d 1 p 1 : U U I D > < d 1 p 1 : _ e l e m e n t s > < d 2 : a n y T y p e   z : R e f = " i 1 3 5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3 0 " / > < d 1 p 1 : _ l a b e l s > < d 2 : K e y V a l u e O f s t r i n g a n y T y p e > < d 2 : K e y > L a b e l < / d 2 : K e y > < d 2 : V a l u e   z : I d = " i 1 3 5 5 5 "   i : t y p e = " d 1 p 1 : L a b e l " > < d 1 p 1 : P a r e n t   z : R e f = " i 1 3 5 5 1 " / > < d 1 p 1 : U U I D > 2 9 6 b 2 5 6 3 - a b 2 5 - 4 6 2 7 - a d 7 1 - e 4 5 9 4 8 f 3 d 0 5 2 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5 6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5 2 5 " / > < d 1 p 1 : U U I D > 5 3 4 9 8 3 e a - 1 6 2 3 - 4 0 3 b - 8 4 6 d - 5 f 4 c 8 2 8 e 6 d 3 b < / d 1 p 1 : U U I D > < d 1 p 1 : _ p r o p e r t i e s   z : I d = " i 1 3 5 5 7 "   i : t y p e = " d 1 p 1 : M D M P r o p e r t i e s " > < d 1 p 1 : P a r e n t   z : R e f = " i 1 3 5 5 6 " / > < d 1 p 1 : U U I D > 6 5 6 e 5 1 b f - c c 7 3 - 4 a 8 2 - a 4 c 3 - 6 c 1 2 4 b 5 3 c c c 5 < / d 1 p 1 : U U I D > < d 1 p 1 : _ e l e m e n t s > < d 2 : a n y T y p e   z : I d = " i 1 3 5 5 8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5 5 6 " / > < d 1 p 1 : U U I D > 2 c 6 c f 6 7 b - 4 a 5 d - 4 c 5 6 - b 4 f 7 - 0 b b b 4 5 a 8 5 2 1 9 < / d 1 p 1 : U U I D > < d 1 p 1 : C o n t a i n e r   z : R e f = " i 1 3 5 5 7 " / > < d 1 p 1 : V a l u e   i : t y p e = " d 1 : s t r i n g " > ' T 6 7 ' ! G : G 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5 9 " > < d 1 p 1 : U U I D > f c 8 8 b 8 9 1 - 4 9 2 8 - 4 2 0 6 - 9 1 8 0 - 1 4 5 c 2 a 5 f 5 e 5 6 < / d 1 p 1 : U U I D > < d 1 p 1 : _ e l e m e n t s > < d 2 : a n y T y p e   z : R e f = " i 1 3 5 5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3 0 " / > < d 1 p 1 : _ l a b e l s > < d 2 : K e y V a l u e O f s t r i n g a n y T y p e > < d 2 : K e y > L a b e l < / d 2 : K e y > < d 2 : V a l u e   z : I d = " i 1 3 5 6 0 "   i : t y p e = " d 1 p 1 : L a b e l " > < d 1 p 1 : P a r e n t   z : R e f = " i 1 3 5 5 6 " / > < d 1 p 1 : U U I D > f 1 e 8 8 9 4 8 - c 6 1 c - 4 6 7 c - b 1 b a - 2 6 f e 6 d c c 9 8 f 9 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6 1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5 2 5 " / > < d 1 p 1 : U U I D > 8 1 e c 6 e f b - 5 5 8 5 - 4 1 9 c - b 8 0 3 - 4 7 b b a d 4 e 2 3 c 4 < / d 1 p 1 : U U I D > < d 1 p 1 : _ p r o p e r t i e s   z : I d = " i 1 3 5 6 2 "   i : t y p e = " d 1 p 1 : M D M P r o p e r t i e s " > < d 1 p 1 : P a r e n t   z : R e f = " i 1 3 5 6 1 " / > < d 1 p 1 : U U I D > b 4 a a 6 6 c 6 - 0 5 c 4 - 4 e d d - b b 3 6 - 8 e b 4 a 4 f 3 a e 3 a < / d 1 p 1 : U U I D > < d 1 p 1 : _ e l e m e n t s > < d 2 : a n y T y p e   z : I d = " i 1 3 5 6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5 6 1 " / > < d 1 p 1 : U U I D > 9 4 3 4 7 b 6 2 - 5 3 a 8 - 4 8 3 b - 8 9 f f - 5 9 6 e 3 e 5 6 9 a 8 3 < / d 1 p 1 : U U I D > < d 1 p 1 : C o n t a i n e r   z : R e f = " i 1 3 5 6 2 " / > < d 1 p 1 : V a l u e   i : t y p e = " d 1 : s t r i n g " > ' T 6 7 ' ! H : H 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6 4 " > < d 1 p 1 : U U I D > 0 c b 3 c 1 9 2 - 5 d 0 a - 4 e 5 6 - b 0 2 7 - 2 c f 5 c 9 a 3 3 e 1 7 < / d 1 p 1 : U U I D > < d 1 p 1 : _ e l e m e n t s > < d 2 : a n y T y p e   z : R e f = " i 1 3 5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3 0 " / > < d 1 p 1 : _ l a b e l s > < d 2 : K e y V a l u e O f s t r i n g a n y T y p e > < d 2 : K e y > L a b e l < / d 2 : K e y > < d 2 : V a l u e   z : I d = " i 1 3 5 6 5 "   i : t y p e = " d 1 p 1 : L a b e l " > < d 1 p 1 : P a r e n t   z : R e f = " i 1 3 5 6 1 " / > < d 1 p 1 : U U I D > 9 4 7 b 8 d 6 7 - 3 c 7 9 - 4 b 7 a - 8 7 8 b - e 9 6 b a 3 1 7 7 a 0 c 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6 6 "   i : t y p e = " d 1 p 1 : E l e m e n t " > < d 1 p 1 : N a m e > V o u s & a m p ; 3 2 ; n & a m p ; 3 9 ; a v e z & a m p ; 3 2 ; p a s & a m p ; 3 2 ; u t i l i s & a m p ; 2 3 3 ; & a m p ; 3 2 ; c e & a m p ; 3 2 ; s e r v i c e < / d 1 p 1 : N a m e > < d 1 p 1 : O b j e c t T y p e > E l e m e n t < / d 1 p 1 : O b j e c t T y p e > < d 1 p 1 : P a r e n t   z : R e f = " i 1 3 5 2 5 " / > < d 1 p 1 : U U I D > 9 9 4 f 7 d 3 e - d a 5 9 - 4 9 8 d - 9 a d b - a a a 9 7 5 f d 9 3 0 5 < / d 1 p 1 : U U I D > < d 1 p 1 : _ p r o p e r t i e s   z : I d = " i 1 3 5 6 7 "   i : t y p e = " d 1 p 1 : M D M P r o p e r t i e s " > < d 1 p 1 : P a r e n t   z : R e f = " i 1 3 5 6 6 " / > < d 1 p 1 : U U I D > 4 f a 9 1 b 5 8 - 2 1 2 4 - 4 5 0 0 - b 8 0 3 - d 3 1 c 5 c 3 b 3 1 3 f < / d 1 p 1 : U U I D > < d 1 p 1 : _ e l e m e n t s > < d 2 : a n y T y p e   z : I d = " i 1 3 5 6 8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5 6 6 " / > < d 1 p 1 : U U I D > e 5 b 4 5 7 8 6 - b 9 d 3 - 4 9 3 9 - 8 1 f b - 2 9 2 e 4 4 6 e 2 2 7 9 < / d 1 p 1 : U U I D > < d 1 p 1 : C o n t a i n e r   z : R e f = " i 1 3 5 6 7 " / > < d 1 p 1 : V a l u e   i : t y p e = " d 1 : s t r i n g " > ' T 6 7 ' ! I : I 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6 9 " > < d 1 p 1 : U U I D > 6 c c 2 5 7 3 a - 9 c b a - 4 9 9 5 - a f 9 d - e d c 5 e 0 b a 8 b c b < / d 1 p 1 : U U I D > < d 1 p 1 : _ e l e m e n t s > < d 2 : a n y T y p e   z : R e f = " i 1 3 5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3 0 " / > < d 1 p 1 : _ l a b e l s > < d 2 : K e y V a l u e O f s t r i n g a n y T y p e > < d 2 : K e y > L a b e l < / d 2 : K e y > < d 2 : V a l u e   z : I d = " i 1 3 5 7 0 "   i : t y p e = " d 1 p 1 : L a b e l " > < d 1 p 1 : P a r e n t   z : R e f = " i 1 3 5 6 6 " / > < d 1 p 1 : U U I D > d 1 e 9 e 7 d 4 - 6 5 b c - 4 9 5 9 - b d 0 f - e 7 2 4 f b 9 e 8 2 f b 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 n ' a v e z   p a s   u t i l i s �   c e   s e r v i c e 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7 1 "   i : t y p e = " d 1 p 1 : E l e m e n t " > < d 1 p 1 : N a m e > N o & a m p ; 3 2 ; r e p & a m p ; 4 6 ; < / d 1 p 1 : N a m e > < d 1 p 1 : O b j e c t T y p e > E l e m e n t < / d 1 p 1 : O b j e c t T y p e > < d 1 p 1 : P a r e n t   z : R e f = " i 1 3 5 2 5 " / > < d 1 p 1 : U U I D > 0 8 6 5 7 c 8 c - 3 3 b e - 4 7 d 4 - b b a 2 - 5 d a 1 8 5 d 2 b 1 d a < / d 1 p 1 : U U I D > < d 1 p 1 : _ p r o p e r t i e s   z : I d = " i 1 3 5 7 2 "   i : t y p e = " d 1 p 1 : M D M P r o p e r t i e s " > < d 1 p 1 : P a r e n t   z : R e f = " i 1 3 5 7 1 " / > < d 1 p 1 : U U I D > e c a c 2 3 a 7 - b 8 0 b - 4 e 2 1 - 8 5 2 c - 9 f d 8 0 9 3 1 5 a b 7 < / d 1 p 1 : U U I D > < d 1 p 1 : _ e l e m e n t s > < d 2 : a n y T y p e   z : I d = " i 1 3 5 7 3 "   i : t y p e = " d 1 p 1 : M D M P r o p e r t y " > < d 1 p 1 : N a m e > _ & a m p ; 3 9 ; & a m p ; 9 1 ; T r i s & a m p ; 3 2 ; & a m p ; 2 2 4 ; & a m p ; 3 2 ; j o u r & a m p ; 3 2 ; c o m p l e t & a m p ; 3 2 ; 2 & a m p ; 4 6 ; x l s & a m p ; 9 3 ; T 6 7 & a m p ; 3 9 ; < / d 1 p 1 : N a m e > < d 1 p 1 : P a r e n t   z : R e f = " i 1 3 5 7 1 " / > < d 1 p 1 : U U I D > f a 5 7 1 8 1 e - 2 d 2 e - 4 d 8 f - a 0 a 8 - 3 c 2 f a 4 e 5 8 0 3 e < / d 1 p 1 : U U I D > < d 1 p 1 : C o n t a i n e r   z : R e f = " i 1 3 5 7 2 " / > < d 1 p 1 : V a l u e   i : t y p e = " d 1 : s t r i n g " > ' T 6 7 ' ! J : J 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7 4 " > < d 1 p 1 : U U I D > 6 d 5 2 9 8 4 8 - 4 3 c 4 - 4 0 6 e - 8 9 9 4 - 3 c b e 7 3 f 2 5 c 8 c < / d 1 p 1 : U U I D > < d 1 p 1 : _ e l e m e n t s > < d 2 : a n y T y p e   z : R e f = " i 1 3 5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3 0 " / > < d 1 p 1 : _ l a b e l s > < d 2 : K e y V a l u e O f s t r i n g a n y T y p e > < d 2 : K e y > L a b e l < / d 2 : K e y > < d 2 : V a l u e   z : I d = " i 1 3 5 7 5 "   i : t y p e = " d 1 p 1 : L a b e l " > < d 1 p 1 : P a r e n t   z : R e f = " i 1 3 5 7 1 " / > < d 1 p 1 : U U I D > c 9 e c 9 b d a - 8 d a a - 4 0 c 6 - 9 2 2 0 - 1 3 3 5 4 d 6 c 2 6 9 c 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7 6 " > < d 1 p 1 : U U I D > c 6 5 1 8 6 f d - 8 c e e - 4 0 7 8 - a 9 0 3 - 0 0 8 8 9 a f 5 6 d 8 6 < / d 1 p 1 : U U I D > < d 1 p 1 : _ e l e m e n t s > < d 2 : a n y T y p e   z : R e f = " i 1 3 5 3 1 " / > < d 2 : a n y T y p e   z : R e f = " i 1 3 5 3 6 " / > < d 2 : a n y T y p e   z : R e f = " i 1 3 5 4 1 " / > < d 2 : a n y T y p e   z : R e f = " i 1 3 5 4 6 " / > < d 2 : a n y T y p e   z : R e f = " i 1 3 5 5 1 " / > < d 2 : a n y T y p e   z : R e f = " i 1 3 5 5 6 " / > < d 2 : a n y T y p e   z : R e f = " i 1 3 5 6 1 " / > < d 2 : a n y T y p e   z : R e f = " i 1 3 5 6 6 " / > < d 2 : a n y T y p e   z : R e f = " i 1 3 5 7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5 7 7 "   i : t y p e = " d 1 p 1 : V a r i a b l e " > < d 1 p 1 : N a m e > Q 2 6 _ I 4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a & a m p ; 3 2 ; p a r t i c i p a t i o n & a m p ; 3 2 ; a u x & a m p ; 3 2 ; r & a m p ; 2 3 3 ; u n i o n s & a m p ; 3 2 ; c o l l e c t i v e s & a m p ; 3 2 ; d & a m p ; 3 9 ; i n f o r m a t i o n & a m p ; 3 2 ; e t & a m p ; 3 2 ; d & a m p ; 3 9 ; & a m p ; 2 3 3 ; c h a n g e < / d 1 p 1 : N a m e > < d 1 p 1 : O b j e c t T y p e > V a r i a b l e < / d 1 p 1 : O b j e c t T y p e > < d 1 p 1 : P a r e n t   z : R e f = " i 9 5 " / > < d 1 p 1 : U U I D > a 6 a 9 1 2 d c - 2 a 2 f - 4 0 3 3 - a a 1 6 - 1 a 3 f 2 e 2 d 1 7 7 b < / d 1 p 1 : U U I D > < d 1 p 1 : _ p r o p e r t i e s   z : I d = " i 1 3 5 7 8 "   i : t y p e = " d 1 p 1 : M D M P r o p e r t i e s " > < d 1 p 1 : P a r e n t   z : R e f = " i 1 3 5 7 7 " / > < d 1 p 1 : U U I D > 3 d 6 0 8 c 7 3 - 2 c 8 e - 4 f 8 8 - b 8 3 4 - 2 2 f 1 8 7 4 c 9 f 9 d < / d 1 p 1 : U U I D > < d 1 p 1 : _ e l e m e n t s > < d 2 : a n y T y p e   z : I d = " i 1 3 5 7 9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5 7 7 " / > < d 1 p 1 : U U I D > d 8 a 2 e d 9 8 - 7 d c 6 - 4 4 5 5 - a 2 2 8 - 5 0 b b 3 0 4 a f b 9 5 < / d 1 p 1 : U U I D > < d 1 p 1 : C o n t a i n e r   z : R e f = " i 1 3 5 7 8 " / > < d 1 p 1 : V a l u e   i : t y p e = " d 1 : s t r i n g " > ' T 6 8 ' ! 1 : 3 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8 0 " > < d 1 p 1 : U U I D > d a 2 7 9 3 d 5 - d 9 9 3 - 4 5 e c - b 5 2 1 - 0 5 3 7 8 e b 7 d b b c < / d 1 p 1 : U U I D > < d 1 p 1 : _ e l e m e n t s > < d 2 : a n y T y p e   z : R e f = " i 1 3 5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5 8 1 "   i : t y p e = " d 1 p 1 : L a b e l " > < d 1 p 1 : P a r e n t   z : R e f = " i 1 3 5 7 7 " / > < d 1 p 1 : U U I D > 7 b 3 e 1 8 a 4 - e 3 3 a - 4 c c a - 9 3 2 9 - 3 9 5 e 9 5 5 f 7 d 6 f 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 Q 2 6 _ I 4   Q u e l   e s t   v o t r e   n i v e a u   d e   s a t i s f a c t i o n   p o u r   c h a c u n   d e s   s e r v i c e s   d u   F o n g e c i f   s u i v a n t s   ?   -   L a   p a r t i c i p a t i o n   a u x   r � u n i o n s   c o l l e c t i v e s   d ' i n f o r m a t i o n   e t   d ' � c h a n g e 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5 8 2 "   i : t y p e = " d 1 p 1 : E l e m e n t s " > < d 1 p 1 : P a r e n t   z : R e f = " i 1 3 5 7 7 " / > < d 1 p 1 : U U I D > 9 e c d 7 8 4 b - b 1 5 8 - 4 4 e 2 - 9 a a b - 4 8 9 7 d 9 6 2 3 7 f 3 < / d 1 p 1 : U U I D > < d 1 p 1 : _ e l e m e n t s > < d 2 : a n y T y p e   z : I d = " i 1 3 5 8 3 "   i : t y p e = " d 1 p 1 : E l e m e n t " > < d 1 p 1 : N a m e > B A S E < / d 1 p 1 : N a m e > < d 1 p 1 : O b j e c t T y p e > E l e m e n t < / d 1 p 1 : O b j e c t T y p e > < d 1 p 1 : P a r e n t   z : R e f = " i 1 3 5 7 7 " / > < d 1 p 1 : U U I D > 6 d 3 a 0 0 9 e - 7 f 9 9 - 4 5 f b - b d 0 8 - a 5 6 e e 2 e b 9 5 6 3 < / d 1 p 1 : U U I D > < d 1 p 1 : _ p r o p e r t i e s   z : I d = " i 1 3 5 8 4 "   i : t y p e = " d 1 p 1 : M D M P r o p e r t i e s " > < d 1 p 1 : P a r e n t   z : R e f = " i 1 3 5 8 3 " / > < d 1 p 1 : U U I D > 1 1 5 e d d a 3 - e 1 3 3 - 4 4 5 d - b 3 7 2 - f b c 9 1 c 3 1 3 3 b e < / d 1 p 1 : U U I D > < d 1 p 1 : _ e l e m e n t s > < d 2 : a n y T y p e   z : I d = " i 1 3 5 8 5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5 8 3 " / > < d 1 p 1 : U U I D > c 5 3 9 e c 6 c - 3 b 9 b - 4 0 c f - a 3 f 1 - 5 3 b 9 3 5 1 f d 0 e 6 < / d 1 p 1 : U U I D > < d 1 p 1 : C o n t a i n e r   z : R e f = " i 1 3 5 8 4 " / > < d 1 p 1 : V a l u e   i : t y p e = " d 1 : s t r i n g " > ' T 6 8 ' ! B : B 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8 6 " > < d 1 p 1 : U U I D > 6 b 9 6 2 7 c 7 - e c d 4 - 4 5 a 4 - 8 3 7 f - 1 1 3 d 2 5 6 9 a 7 f 9 < / d 1 p 1 : U U I D > < d 1 p 1 : _ e l e m e n t s > < d 2 : a n y T y p e   z : R e f = " i 1 3 5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2 " / > < d 1 p 1 : _ l a b e l s > < d 2 : K e y V a l u e O f s t r i n g a n y T y p e > < d 2 : K e y > L a b e l < / d 2 : K e y > < d 2 : V a l u e   z : I d = " i 1 3 5 8 7 "   i : t y p e = " d 1 p 1 : L a b e l " > < d 1 p 1 : P a r e n t   z : R e f = " i 1 3 5 8 3 " / > < d 1 p 1 : U U I D > 7 2 3 9 5 d 9 d - 0 f 0 a - 4 c 2 4 - a 7 c 8 - f c 7 5 2 f d 6 9 d d 0 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5 8 8 "   i : t y p e = " d 1 p 1 : E l e m e n t " > < d 1 p 1 : N a m e > S T & a m p ; 3 2 ; S a t i s f a i t < / d 1 p 1 : N a m e > < d 1 p 1 : O b j e c t T y p e > E l e m e n t < / d 1 p 1 : O b j e c t T y p e > < d 1 p 1 : P a r e n t   z : R e f = " i 1 3 5 7 7 " / > < d 1 p 1 : U U I D > 6 0 7 7 9 e b 7 - 4 a 5 3 - 4 6 d 1 - a 1 7 4 - 9 b 2 1 2 f b d 0 2 9 0 < / d 1 p 1 : U U I D > < d 1 p 1 : _ p r o p e r t i e s   z : I d = " i 1 3 5 8 9 "   i : t y p e = " d 1 p 1 : M D M P r o p e r t i e s " > < d 1 p 1 : P a r e n t   z : R e f = " i 1 3 5 8 8 " / > < d 1 p 1 : U U I D > f d 0 8 a c 2 1 - 3 2 f a - 4 b 7 1 - b f 8 5 - b 1 d f b e 6 f c c 0 7 < / d 1 p 1 : U U I D > < d 1 p 1 : _ e l e m e n t s > < d 2 : a n y T y p e   z : I d = " i 1 3 5 9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5 8 8 " / > < d 1 p 1 : U U I D > 3 7 1 2 7 c 9 a - e d a 1 - 4 6 9 3 - b c a 3 - 0 7 b d 6 b 7 6 9 a 4 6 < / d 1 p 1 : U U I D > < d 1 p 1 : C o n t a i n e r   z : R e f = " i 1 3 5 8 9 " / > < d 1 p 1 : V a l u e   i : t y p e = " d 1 : s t r i n g " > ' T 6 8 ' ! C : C 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9 1 " > < d 1 p 1 : U U I D > 0 8 1 0 7 7 b f - 0 9 6 7 - 4 1 f d - b 9 c a - 0 b 1 a a 8 8 0 4 e e c < / d 1 p 1 : U U I D > < d 1 p 1 : _ e l e m e n t s > < d 2 : a n y T y p e   z : R e f = " i 1 3 5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2 " / > < d 1 p 1 : _ l a b e l s > < d 2 : K e y V a l u e O f s t r i n g a n y T y p e > < d 2 : K e y > L a b e l < / d 2 : K e y > < d 2 : V a l u e   z : I d = " i 1 3 5 9 2 "   i : t y p e = " d 1 p 1 : L a b e l " > < d 1 p 1 : P a r e n t   z : R e f = " i 1 3 5 8 8 " / > < d 1 p 1 : U U I D > 2 f d 0 b 3 9 4 - c 3 0 e - 4 2 7 8 - b c 7 a - 8 2 5 6 1 d 3 0 6 b b 9 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9 3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5 7 7 " / > < d 1 p 1 : U U I D > b 0 b 2 3 6 2 5 - 1 f f 4 - 4 e c 8 - 8 2 9 b - f 1 8 4 e e 2 d c d 9 8 < / d 1 p 1 : U U I D > < d 1 p 1 : _ p r o p e r t i e s   z : I d = " i 1 3 5 9 4 "   i : t y p e = " d 1 p 1 : M D M P r o p e r t i e s " > < d 1 p 1 : P a r e n t   z : R e f = " i 1 3 5 9 3 " / > < d 1 p 1 : U U I D > b 6 9 a e 8 c a - 8 5 0 f - 4 5 2 1 - 8 a a a - e e 7 7 9 4 8 6 a a f 2 < / d 1 p 1 : U U I D > < d 1 p 1 : _ e l e m e n t s > < d 2 : a n y T y p e   z : I d = " i 1 3 5 9 5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5 9 3 " / > < d 1 p 1 : U U I D > 4 2 0 5 e 4 7 0 - c e 7 c - 4 d 4 f - a e 3 0 - 1 b 4 9 8 9 2 2 9 3 8 e < / d 1 p 1 : U U I D > < d 1 p 1 : C o n t a i n e r   z : R e f = " i 1 3 5 9 4 " / > < d 1 p 1 : V a l u e   i : t y p e = " d 1 : s t r i n g " > ' T 6 8 ' ! D : D 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5 9 6 " > < d 1 p 1 : U U I D > 9 1 5 0 b 5 3 0 - 4 e c e - 4 5 f c - 9 2 0 2 - b 5 b 1 3 5 d b 0 b c 4 < / d 1 p 1 : U U I D > < d 1 p 1 : _ e l e m e n t s > < d 2 : a n y T y p e   z : R e f = " i 1 3 5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2 " / > < d 1 p 1 : _ l a b e l s > < d 2 : K e y V a l u e O f s t r i n g a n y T y p e > < d 2 : K e y > L a b e l < / d 2 : K e y > < d 2 : V a l u e   z : I d = " i 1 3 5 9 7 "   i : t y p e = " d 1 p 1 : L a b e l " > < d 1 p 1 : P a r e n t   z : R e f = " i 1 3 5 9 3 " / > < d 1 p 1 : U U I D > 7 3 3 f 8 c 1 6 - e d d 5 - 4 9 b d - 9 c 5 b - a 9 5 5 d d b 6 5 8 8 e 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5 9 8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5 7 7 " / > < d 1 p 1 : U U I D > d 7 c 6 5 b 6 a - 4 4 0 f - 4 9 e f - b b 6 f - 0 f a e b 7 e 9 9 2 9 3 < / d 1 p 1 : U U I D > < d 1 p 1 : _ p r o p e r t i e s   z : I d = " i 1 3 5 9 9 "   i : t y p e = " d 1 p 1 : M D M P r o p e r t i e s " > < d 1 p 1 : P a r e n t   z : R e f = " i 1 3 5 9 8 " / > < d 1 p 1 : U U I D > b 4 e 0 5 6 3 e - e 7 4 b - 4 7 e 2 - 9 2 3 5 - 1 a e 0 6 8 a 1 e 4 a d < / d 1 p 1 : U U I D > < d 1 p 1 : _ e l e m e n t s > < d 2 : a n y T y p e   z : I d = " i 1 3 6 0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5 9 8 " / > < d 1 p 1 : U U I D > a a a 8 5 9 f d - 6 8 0 e - 4 8 c d - a e 3 a - 5 8 e d 6 e 7 1 0 0 f 1 < / d 1 p 1 : U U I D > < d 1 p 1 : C o n t a i n e r   z : R e f = " i 1 3 5 9 9 " / > < d 1 p 1 : V a l u e   i : t y p e = " d 1 : s t r i n g " > ' T 6 8 ' ! E : E 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0 1 " > < d 1 p 1 : U U I D > 7 c 7 9 c 4 4 9 - 6 d b 7 - 4 f d 3 - 9 4 6 f - f f 8 d 5 1 d 2 6 3 4 0 < / d 1 p 1 : U U I D > < d 1 p 1 : _ e l e m e n t s > < d 2 : a n y T y p e   z : R e f = " i 1 3 6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2 " / > < d 1 p 1 : _ l a b e l s > < d 2 : K e y V a l u e O f s t r i n g a n y T y p e > < d 2 : K e y > L a b e l < / d 2 : K e y > < d 2 : V a l u e   z : I d = " i 1 3 6 0 2 "   i : t y p e = " d 1 p 1 : L a b e l " > < d 1 p 1 : P a r e n t   z : R e f = " i 1 3 5 9 8 " / > < d 1 p 1 : U U I D > 4 5 d c 3 a 5 0 - 1 0 5 d - 4 2 2 8 - a 3 d 9 - 0 f 2 a c f 0 b 9 7 8 5 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0 3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5 7 7 " / > < d 1 p 1 : U U I D > c 4 9 3 4 f b a - 2 8 b b - 4 a a 4 - b 8 5 f - 6 c 9 1 d c 7 a d 4 6 d < / d 1 p 1 : U U I D > < d 1 p 1 : _ p r o p e r t i e s   z : I d = " i 1 3 6 0 4 "   i : t y p e = " d 1 p 1 : M D M P r o p e r t i e s " > < d 1 p 1 : P a r e n t   z : R e f = " i 1 3 6 0 3 " / > < d 1 p 1 : U U I D > 1 3 9 6 3 6 3 c - 0 d c 8 - 4 5 7 2 - a 3 d 9 - 3 4 2 1 9 e 5 9 4 f f 8 < / d 1 p 1 : U U I D > < d 1 p 1 : _ e l e m e n t s > < d 2 : a n y T y p e   z : I d = " i 1 3 6 0 5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6 0 3 " / > < d 1 p 1 : U U I D > b 5 8 3 c 4 1 6 - 4 8 d 3 - 4 5 0 b - a 3 0 9 - 7 1 d 2 5 e e d b 5 5 2 < / d 1 p 1 : U U I D > < d 1 p 1 : C o n t a i n e r   z : R e f = " i 1 3 6 0 4 " / > < d 1 p 1 : V a l u e   i : t y p e = " d 1 : s t r i n g " > ' T 6 8 ' ! F : F 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0 6 " > < d 1 p 1 : U U I D > d c a f d b 4 5 - 8 3 2 0 - 4 a c 5 - 8 5 3 8 - 9 2 e 8 f 0 f d a 6 2 9 < / d 1 p 1 : U U I D > < d 1 p 1 : _ e l e m e n t s > < d 2 : a n y T y p e   z : R e f = " i 1 3 6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2 " / > < d 1 p 1 : _ l a b e l s > < d 2 : K e y V a l u e O f s t r i n g a n y T y p e > < d 2 : K e y > L a b e l < / d 2 : K e y > < d 2 : V a l u e   z : I d = " i 1 3 6 0 7 "   i : t y p e = " d 1 p 1 : L a b e l " > < d 1 p 1 : P a r e n t   z : R e f = " i 1 3 6 0 3 " / > < d 1 p 1 : U U I D > 2 9 0 3 5 5 c 7 - 3 9 7 a - 4 6 1 1 - 9 b 2 f - 1 c a e 1 b 4 d 6 b c a 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0 8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5 7 7 " / > < d 1 p 1 : U U I D > 2 1 4 7 9 9 e e - c 9 6 f - 4 0 5 6 - b 4 d f - f 6 0 3 1 1 3 d a a c 9 < / d 1 p 1 : U U I D > < d 1 p 1 : _ p r o p e r t i e s   z : I d = " i 1 3 6 0 9 "   i : t y p e = " d 1 p 1 : M D M P r o p e r t i e s " > < d 1 p 1 : P a r e n t   z : R e f = " i 1 3 6 0 8 " / > < d 1 p 1 : U U I D > b a 5 a 1 f 6 2 - 6 c 0 0 - 4 c 0 f - 9 b 6 c - e 0 6 9 b b 8 a 6 4 3 b < / d 1 p 1 : U U I D > < d 1 p 1 : _ e l e m e n t s > < d 2 : a n y T y p e   z : I d = " i 1 3 6 1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6 0 8 " / > < d 1 p 1 : U U I D > 3 e 1 3 f d b 5 - e 0 7 b - 4 f f 2 - a 3 3 0 - 7 c 9 d f 9 5 9 b 3 f 8 < / d 1 p 1 : U U I D > < d 1 p 1 : C o n t a i n e r   z : R e f = " i 1 3 6 0 9 " / > < d 1 p 1 : V a l u e   i : t y p e = " d 1 : s t r i n g " > ' T 6 8 ' ! G : G 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1 1 " > < d 1 p 1 : U U I D > d a c 6 f b 3 0 - 4 3 9 7 - 4 0 7 1 - 8 1 4 a - e f 9 9 7 e 3 9 b 9 e 1 < / d 1 p 1 : U U I D > < d 1 p 1 : _ e l e m e n t s > < d 2 : a n y T y p e   z : R e f = " i 1 3 6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2 " / > < d 1 p 1 : _ l a b e l s > < d 2 : K e y V a l u e O f s t r i n g a n y T y p e > < d 2 : K e y > L a b e l < / d 2 : K e y > < d 2 : V a l u e   z : I d = " i 1 3 6 1 2 "   i : t y p e = " d 1 p 1 : L a b e l " > < d 1 p 1 : P a r e n t   z : R e f = " i 1 3 6 0 8 " / > < d 1 p 1 : U U I D > 7 2 1 c 8 c 7 6 - c 7 d f - 4 1 b 5 - a 9 5 0 - c b d 3 1 f 4 a c b d 2 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1 3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5 7 7 " / > < d 1 p 1 : U U I D > f f d 3 d d 9 1 - 2 2 9 f - 4 4 1 0 - a 5 9 6 - c 9 6 b c 5 a a 9 e c 7 < / d 1 p 1 : U U I D > < d 1 p 1 : _ p r o p e r t i e s   z : I d = " i 1 3 6 1 4 "   i : t y p e = " d 1 p 1 : M D M P r o p e r t i e s " > < d 1 p 1 : P a r e n t   z : R e f = " i 1 3 6 1 3 " / > < d 1 p 1 : U U I D > 5 d 4 5 b 3 2 c - 4 3 d e - 4 4 5 1 - 9 b b f - 5 0 d d d 9 e 0 2 6 5 c < / d 1 p 1 : U U I D > < d 1 p 1 : _ e l e m e n t s > < d 2 : a n y T y p e   z : I d = " i 1 3 6 1 5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6 1 3 " / > < d 1 p 1 : U U I D > d 9 4 b 8 9 7 8 - 8 4 8 8 - 4 4 f 1 - a 6 3 5 - a c b d a c 0 b f b 2 3 < / d 1 p 1 : U U I D > < d 1 p 1 : C o n t a i n e r   z : R e f = " i 1 3 6 1 4 " / > < d 1 p 1 : V a l u e   i : t y p e = " d 1 : s t r i n g " > ' T 6 8 ' ! H : H 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1 6 " > < d 1 p 1 : U U I D > f 3 4 e c 5 a e - e 2 1 7 - 4 2 c 0 - 9 7 f 7 - 2 8 b a d 6 e 6 d a 1 5 < / d 1 p 1 : U U I D > < d 1 p 1 : _ e l e m e n t s > < d 2 : a n y T y p e   z : R e f = " i 1 3 6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2 " / > < d 1 p 1 : _ l a b e l s > < d 2 : K e y V a l u e O f s t r i n g a n y T y p e > < d 2 : K e y > L a b e l < / d 2 : K e y > < d 2 : V a l u e   z : I d = " i 1 3 6 1 7 "   i : t y p e = " d 1 p 1 : L a b e l " > < d 1 p 1 : P a r e n t   z : R e f = " i 1 3 6 1 3 " / > < d 1 p 1 : U U I D > 4 7 c 7 5 9 c 9 - a 6 3 6 - 4 5 1 f - 8 2 b b - 3 0 6 6 5 7 5 d e a a 5 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1 8 "   i : t y p e = " d 1 p 1 : E l e m e n t " > < d 1 p 1 : N a m e > V o u s & a m p ; 3 2 ; n & a m p ; 3 9 ; a v e z & a m p ; 3 2 ; p a s & a m p ; 3 2 ; u t i l i s & a m p ; 2 3 3 ; & a m p ; 3 2 ; c e & a m p ; 3 2 ; s e r v i c e < / d 1 p 1 : N a m e > < d 1 p 1 : O b j e c t T y p e > E l e m e n t < / d 1 p 1 : O b j e c t T y p e > < d 1 p 1 : P a r e n t   z : R e f = " i 1 3 5 7 7 " / > < d 1 p 1 : U U I D > a 7 3 c e 2 d 9 - 6 e 9 6 - 4 1 7 5 - b 6 3 7 - 6 8 c 5 4 2 2 5 5 5 f c < / d 1 p 1 : U U I D > < d 1 p 1 : _ p r o p e r t i e s   z : I d = " i 1 3 6 1 9 "   i : t y p e = " d 1 p 1 : M D M P r o p e r t i e s " > < d 1 p 1 : P a r e n t   z : R e f = " i 1 3 6 1 8 " / > < d 1 p 1 : U U I D > 6 9 3 9 c 7 a 6 - 1 6 0 1 - 4 c 7 7 - a 5 6 5 - 2 d 7 a b 9 0 e 7 4 9 c < / d 1 p 1 : U U I D > < d 1 p 1 : _ e l e m e n t s > < d 2 : a n y T y p e   z : I d = " i 1 3 6 2 0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6 1 8 " / > < d 1 p 1 : U U I D > 6 7 9 c 5 1 e 2 - c 9 6 2 - 4 6 b d - a 3 b 1 - a 8 3 d f a 4 b b d 9 f < / d 1 p 1 : U U I D > < d 1 p 1 : C o n t a i n e r   z : R e f = " i 1 3 6 1 9 " / > < d 1 p 1 : V a l u e   i : t y p e = " d 1 : s t r i n g " > ' T 6 8 ' ! I : I 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2 1 " > < d 1 p 1 : U U I D > d c b f 3 5 5 5 - 3 1 b d - 4 0 8 4 - b 0 b 5 - 7 6 5 a 2 3 a 8 7 4 5 e < / d 1 p 1 : U U I D > < d 1 p 1 : _ e l e m e n t s > < d 2 : a n y T y p e   z : R e f = " i 1 3 6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2 " / > < d 1 p 1 : _ l a b e l s > < d 2 : K e y V a l u e O f s t r i n g a n y T y p e > < d 2 : K e y > L a b e l < / d 2 : K e y > < d 2 : V a l u e   z : I d = " i 1 3 6 2 2 "   i : t y p e = " d 1 p 1 : L a b e l " > < d 1 p 1 : P a r e n t   z : R e f = " i 1 3 6 1 8 " / > < d 1 p 1 : U U I D > 0 2 6 0 9 7 b 0 - e 5 b a - 4 c 2 7 - 9 c 4 9 - 1 0 c a a 9 5 9 4 4 b f 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 n ' a v e z   p a s   u t i l i s �   c e   s e r v i c e 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2 3 "   i : t y p e = " d 1 p 1 : E l e m e n t " > < d 1 p 1 : N a m e > N o & a m p ; 3 2 ; r e p & a m p ; 4 6 ; < / d 1 p 1 : N a m e > < d 1 p 1 : O b j e c t T y p e > E l e m e n t < / d 1 p 1 : O b j e c t T y p e > < d 1 p 1 : P a r e n t   z : R e f = " i 1 3 5 7 7 " / > < d 1 p 1 : U U I D > 9 6 a 6 5 f 6 9 - e 2 4 3 - 4 b 9 7 - 9 4 9 d - b 3 5 9 4 3 c 9 2 c 4 6 < / d 1 p 1 : U U I D > < d 1 p 1 : _ p r o p e r t i e s   z : I d = " i 1 3 6 2 4 "   i : t y p e = " d 1 p 1 : M D M P r o p e r t i e s " > < d 1 p 1 : P a r e n t   z : R e f = " i 1 3 6 2 3 " / > < d 1 p 1 : U U I D > 3 e 0 5 3 d 0 d - d d 2 d - 4 4 b b - b a 9 f - 0 8 0 2 e 4 7 b 6 1 d 0 < / d 1 p 1 : U U I D > < d 1 p 1 : _ e l e m e n t s > < d 2 : a n y T y p e   z : I d = " i 1 3 6 2 5 "   i : t y p e = " d 1 p 1 : M D M P r o p e r t y " > < d 1 p 1 : N a m e > _ & a m p ; 3 9 ; & a m p ; 9 1 ; T r i s & a m p ; 3 2 ; & a m p ; 2 2 4 ; & a m p ; 3 2 ; j o u r & a m p ; 3 2 ; c o m p l e t & a m p ; 3 2 ; 2 & a m p ; 4 6 ; x l s & a m p ; 9 3 ; T 6 8 & a m p ; 3 9 ; < / d 1 p 1 : N a m e > < d 1 p 1 : P a r e n t   z : R e f = " i 1 3 6 2 3 " / > < d 1 p 1 : U U I D > 9 7 8 e e 9 c c - 4 0 e 4 - 4 f 2 8 - a 0 2 7 - b 4 a 2 6 4 0 c 9 f a 4 < / d 1 p 1 : U U I D > < d 1 p 1 : C o n t a i n e r   z : R e f = " i 1 3 6 2 4 " / > < d 1 p 1 : V a l u e   i : t y p e = " d 1 : s t r i n g " > ' T 6 8 ' ! J : J 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2 6 " > < d 1 p 1 : U U I D > 9 0 d 7 c a e d - 9 9 1 f - 4 1 1 6 - b c 8 b - d e e 8 7 3 2 d f 4 d c < / d 1 p 1 : U U I D > < d 1 p 1 : _ e l e m e n t s > < d 2 : a n y T y p e   z : R e f = " i 1 3 6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5 8 2 " / > < d 1 p 1 : _ l a b e l s > < d 2 : K e y V a l u e O f s t r i n g a n y T y p e > < d 2 : K e y > L a b e l < / d 2 : K e y > < d 2 : V a l u e   z : I d = " i 1 3 6 2 7 "   i : t y p e = " d 1 p 1 : L a b e l " > < d 1 p 1 : P a r e n t   z : R e f = " i 1 3 6 2 3 " / > < d 1 p 1 : U U I D > c f 3 a 2 8 4 9 - 4 3 4 d - 4 b f 9 - 8 6 c e - 9 d c 1 7 1 a 0 9 1 a 8 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2 8 " > < d 1 p 1 : U U I D > e e e 2 f 4 b d - 0 e d 4 - 4 9 4 3 - b 8 6 7 - c a b 1 e 6 d 9 d d 7 0 < / d 1 p 1 : U U I D > < d 1 p 1 : _ e l e m e n t s > < d 2 : a n y T y p e   z : R e f = " i 1 3 5 8 3 " / > < d 2 : a n y T y p e   z : R e f = " i 1 3 5 8 8 " / > < d 2 : a n y T y p e   z : R e f = " i 1 3 5 9 3 " / > < d 2 : a n y T y p e   z : R e f = " i 1 3 5 9 8 " / > < d 2 : a n y T y p e   z : R e f = " i 1 3 6 0 3 " / > < d 2 : a n y T y p e   z : R e f = " i 1 3 6 0 8 " / > < d 2 : a n y T y p e   z : R e f = " i 1 3 6 1 3 " / > < d 2 : a n y T y p e   z : R e f = " i 1 3 6 1 8 " / > < d 2 : a n y T y p e   z : R e f = " i 1 3 6 2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6 2 9 "   i : t y p e = " d 1 p 1 : V a r i a b l e " > < d 1 p 1 : N a m e > Q 2 6 _ I 5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& a m p ; 3 9 ; e s p a c e & a m p ; 3 2 ; d o c u m e n t a t i o n < / d 1 p 1 : N a m e > < d 1 p 1 : O b j e c t T y p e > V a r i a b l e < / d 1 p 1 : O b j e c t T y p e > < d 1 p 1 : P a r e n t   z : R e f = " i 9 5 " / > < d 1 p 1 : U U I D > 2 0 a 4 f 3 8 b - 0 3 7 d - 4 1 2 2 - b 1 9 1 - 6 0 a 9 3 4 b f 4 a 8 e < / d 1 p 1 : U U I D > < d 1 p 1 : _ p r o p e r t i e s   z : I d = " i 1 3 6 3 0 "   i : t y p e = " d 1 p 1 : M D M P r o p e r t i e s " > < d 1 p 1 : P a r e n t   z : R e f = " i 1 3 6 2 9 " / > < d 1 p 1 : U U I D > 3 4 c 3 f 9 c 5 - 4 9 5 b - 4 c 4 2 - a 3 1 b - 8 8 2 c 8 1 1 5 7 8 a 6 < / d 1 p 1 : U U I D > < d 1 p 1 : _ e l e m e n t s > < d 2 : a n y T y p e   z : I d = " i 1 3 6 3 1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6 2 9 " / > < d 1 p 1 : U U I D > 0 e 1 3 2 c 4 7 - 8 e 4 7 - 4 2 c c - 8 a f 8 - a 3 9 2 b 5 9 4 5 e 0 3 < / d 1 p 1 : U U I D > < d 1 p 1 : C o n t a i n e r   z : R e f = " i 1 3 6 3 0 " / > < d 1 p 1 : V a l u e   i : t y p e = " d 1 : s t r i n g " > ' T 6 9 ' ! 1 : 3 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3 2 " > < d 1 p 1 : U U I D > 5 6 f 8 9 a 4 8 - d 6 f 7 - 4 5 4 1 - b f a 6 - 1 4 a 8 8 4 1 d 8 4 2 5 < / d 1 p 1 : U U I D > < d 1 p 1 : _ e l e m e n t s > < d 2 : a n y T y p e   z : R e f = " i 1 3 6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6 3 3 "   i : t y p e = " d 1 p 1 : L a b e l " > < d 1 p 1 : P a r e n t   z : R e f = " i 1 3 6 2 9 " / > < d 1 p 1 : U U I D > 8 7 5 d 7 1 8 9 - 6 5 4 e - 4 3 6 9 - a e b b - 4 0 8 7 8 3 9 6 0 6 2 3 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 Q 2 6 _ I 5   Q u e l   e s t   v o t r e   n i v e a u   d e   s a t i s f a c t i o n   p o u r   c h a c u n   d e s   s e r v i c e s   d u   F o n g e c i f   s u i v a n t s   ?   -   L ' e s p a c e   d o c u m e n t a t i o n 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6 3 4 "   i : t y p e = " d 1 p 1 : E l e m e n t s " > < d 1 p 1 : P a r e n t   z : R e f = " i 1 3 6 2 9 " / > < d 1 p 1 : U U I D > 0 6 6 0 f 0 0 b - b c b c - 4 f 2 8 - a d c d - 7 4 e 3 1 d b 3 f 7 e d < / d 1 p 1 : U U I D > < d 1 p 1 : _ e l e m e n t s > < d 2 : a n y T y p e   z : I d = " i 1 3 6 3 5 "   i : t y p e = " d 1 p 1 : E l e m e n t " > < d 1 p 1 : N a m e > B A S E < / d 1 p 1 : N a m e > < d 1 p 1 : O b j e c t T y p e > E l e m e n t < / d 1 p 1 : O b j e c t T y p e > < d 1 p 1 : P a r e n t   z : R e f = " i 1 3 6 2 9 " / > < d 1 p 1 : U U I D > 1 2 f 0 b 8 f e - b 0 9 c - 4 1 9 8 - b 9 b c - 7 5 c 3 4 5 9 0 e c 9 9 < / d 1 p 1 : U U I D > < d 1 p 1 : _ p r o p e r t i e s   z : I d = " i 1 3 6 3 6 "   i : t y p e = " d 1 p 1 : M D M P r o p e r t i e s " > < d 1 p 1 : P a r e n t   z : R e f = " i 1 3 6 3 5 " / > < d 1 p 1 : U U I D > 3 c 2 c c 8 d 8 - 4 d 9 0 - 4 d e 6 - 9 8 e 6 - 8 9 c 6 d f 1 4 2 5 b 6 < / d 1 p 1 : U U I D > < d 1 p 1 : _ e l e m e n t s > < d 2 : a n y T y p e   z : I d = " i 1 3 6 3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6 3 5 " / > < d 1 p 1 : U U I D > a 9 3 1 3 2 e 3 - 0 3 a 4 - 4 5 7 4 - b 1 a 8 - 7 e f e a b 2 b 7 e 7 5 < / d 1 p 1 : U U I D > < d 1 p 1 : C o n t a i n e r   z : R e f = " i 1 3 6 3 6 " / > < d 1 p 1 : V a l u e   i : t y p e = " d 1 : s t r i n g " > ' T 6 9 ' ! B : B 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3 8 " > < d 1 p 1 : U U I D > 1 5 b a a 6 6 b - 4 1 a f - 4 3 6 0 - b 8 5 7 - a 9 1 e 8 1 8 9 e 2 7 4 < / d 1 p 1 : U U I D > < d 1 p 1 : _ e l e m e n t s > < d 2 : a n y T y p e   z : R e f = " i 1 3 6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3 4 " / > < d 1 p 1 : _ l a b e l s > < d 2 : K e y V a l u e O f s t r i n g a n y T y p e > < d 2 : K e y > L a b e l < / d 2 : K e y > < d 2 : V a l u e   z : I d = " i 1 3 6 3 9 "   i : t y p e = " d 1 p 1 : L a b e l " > < d 1 p 1 : P a r e n t   z : R e f = " i 1 3 6 3 5 " / > < d 1 p 1 : U U I D > 2 b e 3 7 b 3 9 - b 0 7 2 - 4 e c f - 9 9 4 9 - 7 8 6 d 2 4 f d 5 4 e 8 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6 4 0 "   i : t y p e = " d 1 p 1 : E l e m e n t " > < d 1 p 1 : N a m e > S T & a m p ; 3 2 ; S a t i s f a i t < / d 1 p 1 : N a m e > < d 1 p 1 : O b j e c t T y p e > E l e m e n t < / d 1 p 1 : O b j e c t T y p e > < d 1 p 1 : P a r e n t   z : R e f = " i 1 3 6 2 9 " / > < d 1 p 1 : U U I D > d f 9 e 3 3 3 7 - 1 4 b f - 4 a 5 e - 8 f 9 3 - f 4 9 f e f 0 d b 3 4 6 < / d 1 p 1 : U U I D > < d 1 p 1 : _ p r o p e r t i e s   z : I d = " i 1 3 6 4 1 "   i : t y p e = " d 1 p 1 : M D M P r o p e r t i e s " > < d 1 p 1 : P a r e n t   z : R e f = " i 1 3 6 4 0 " / > < d 1 p 1 : U U I D > 4 c f f 1 1 3 2 - 4 3 b c - 4 3 6 b - b b 9 d - b d 0 f d 8 0 5 9 1 d 0 < / d 1 p 1 : U U I D > < d 1 p 1 : _ e l e m e n t s > < d 2 : a n y T y p e   z : I d = " i 1 3 6 4 2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6 4 0 " / > < d 1 p 1 : U U I D > 8 2 8 7 9 5 6 2 - 9 0 4 d - 4 c 8 2 - a 4 e f - 4 5 6 a 6 d 4 2 a e c c < / d 1 p 1 : U U I D > < d 1 p 1 : C o n t a i n e r   z : R e f = " i 1 3 6 4 1 " / > < d 1 p 1 : V a l u e   i : t y p e = " d 1 : s t r i n g " > ' T 6 9 ' ! C : C 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4 3 " > < d 1 p 1 : U U I D > 2 6 c 8 9 2 8 c - d 8 c 3 - 4 0 8 0 - b 4 1 3 - 1 d d 2 f 0 5 6 9 9 e 0 < / d 1 p 1 : U U I D > < d 1 p 1 : _ e l e m e n t s > < d 2 : a n y T y p e   z : R e f = " i 1 3 6 4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3 4 " / > < d 1 p 1 : _ l a b e l s > < d 2 : K e y V a l u e O f s t r i n g a n y T y p e > < d 2 : K e y > L a b e l < / d 2 : K e y > < d 2 : V a l u e   z : I d = " i 1 3 6 4 4 "   i : t y p e = " d 1 p 1 : L a b e l " > < d 1 p 1 : P a r e n t   z : R e f = " i 1 3 6 4 0 " / > < d 1 p 1 : U U I D > 9 c d 5 f c f 9 - 4 c 0 b - 4 1 f 4 - 8 1 7 8 - 8 5 d a d c e e e a 9 8 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4 5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6 2 9 " / > < d 1 p 1 : U U I D > 3 e 0 3 b b c 3 - 6 2 d e - 4 3 b 1 - b c f a - d 4 5 3 c 9 1 9 9 6 b 6 < / d 1 p 1 : U U I D > < d 1 p 1 : _ p r o p e r t i e s   z : I d = " i 1 3 6 4 6 "   i : t y p e = " d 1 p 1 : M D M P r o p e r t i e s " > < d 1 p 1 : P a r e n t   z : R e f = " i 1 3 6 4 5 " / > < d 1 p 1 : U U I D > c 4 8 4 8 6 d 6 - c d 8 e - 4 2 a 5 - b e 0 9 - 9 8 a 2 2 d 4 e 3 5 6 1 < / d 1 p 1 : U U I D > < d 1 p 1 : _ e l e m e n t s > < d 2 : a n y T y p e   z : I d = " i 1 3 6 4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6 4 5 " / > < d 1 p 1 : U U I D > c 8 6 6 d 1 1 3 - 7 5 c 1 - 4 1 b 9 - 8 e 4 9 - 2 9 8 8 e 2 9 b 4 c 8 1 < / d 1 p 1 : U U I D > < d 1 p 1 : C o n t a i n e r   z : R e f = " i 1 3 6 4 6 " / > < d 1 p 1 : V a l u e   i : t y p e = " d 1 : s t r i n g " > ' T 6 9 ' ! D : D 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4 8 " > < d 1 p 1 : U U I D > f a 7 e 7 3 b c - e 6 1 2 - 4 d d d - a 1 0 5 - 0 6 6 0 b 9 3 9 c 0 1 c < / d 1 p 1 : U U I D > < d 1 p 1 : _ e l e m e n t s > < d 2 : a n y T y p e   z : R e f = " i 1 3 6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3 4 " / > < d 1 p 1 : _ l a b e l s > < d 2 : K e y V a l u e O f s t r i n g a n y T y p e > < d 2 : K e y > L a b e l < / d 2 : K e y > < d 2 : V a l u e   z : I d = " i 1 3 6 4 9 "   i : t y p e = " d 1 p 1 : L a b e l " > < d 1 p 1 : P a r e n t   z : R e f = " i 1 3 6 4 5 " / > < d 1 p 1 : U U I D > 0 3 6 8 b 9 c 0 - d 1 9 3 - 4 d 5 0 - 9 d c 4 - d f a d 7 8 5 a b 2 e 2 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5 0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6 2 9 " / > < d 1 p 1 : U U I D > c 7 a 7 3 0 5 2 - 8 5 5 5 - 4 3 7 7 - b f 2 e - 6 c 2 a b 7 a a 4 2 8 1 < / d 1 p 1 : U U I D > < d 1 p 1 : _ p r o p e r t i e s   z : I d = " i 1 3 6 5 1 "   i : t y p e = " d 1 p 1 : M D M P r o p e r t i e s " > < d 1 p 1 : P a r e n t   z : R e f = " i 1 3 6 5 0 " / > < d 1 p 1 : U U I D > 0 9 f f d c 5 c - b a 2 9 - 4 3 3 8 - a d 7 2 - 7 c d f 3 b a 3 0 e 0 e < / d 1 p 1 : U U I D > < d 1 p 1 : _ e l e m e n t s > < d 2 : a n y T y p e   z : I d = " i 1 3 6 5 2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6 5 0 " / > < d 1 p 1 : U U I D > 0 3 a 1 1 4 a b - a 7 6 4 - 4 2 f 5 - a 4 7 7 - 2 c 2 b 1 a c b 7 8 4 c < / d 1 p 1 : U U I D > < d 1 p 1 : C o n t a i n e r   z : R e f = " i 1 3 6 5 1 " / > < d 1 p 1 : V a l u e   i : t y p e = " d 1 : s t r i n g " > ' T 6 9 ' ! E : E 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5 3 " > < d 1 p 1 : U U I D > c 7 a 8 f 6 9 9 - 3 0 3 7 - 4 0 a 0 - b 4 3 3 - 1 7 c 8 c 8 7 f 7 1 4 4 < / d 1 p 1 : U U I D > < d 1 p 1 : _ e l e m e n t s > < d 2 : a n y T y p e   z : R e f = " i 1 3 6 5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3 4 " / > < d 1 p 1 : _ l a b e l s > < d 2 : K e y V a l u e O f s t r i n g a n y T y p e > < d 2 : K e y > L a b e l < / d 2 : K e y > < d 2 : V a l u e   z : I d = " i 1 3 6 5 4 "   i : t y p e = " d 1 p 1 : L a b e l " > < d 1 p 1 : P a r e n t   z : R e f = " i 1 3 6 5 0 " / > < d 1 p 1 : U U I D > 4 e 3 f d a 9 5 - d 0 1 4 - 4 6 7 5 - b 2 a 2 - c 2 a 5 a c a a 3 2 e 4 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5 5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6 2 9 " / > < d 1 p 1 : U U I D > f 4 8 2 5 1 d 9 - 4 4 9 6 - 4 8 3 3 - a f 4 2 - 7 0 f f 8 a b 8 3 0 7 c < / d 1 p 1 : U U I D > < d 1 p 1 : _ p r o p e r t i e s   z : I d = " i 1 3 6 5 6 "   i : t y p e = " d 1 p 1 : M D M P r o p e r t i e s " > < d 1 p 1 : P a r e n t   z : R e f = " i 1 3 6 5 5 " / > < d 1 p 1 : U U I D > 9 b a b 4 8 3 5 - 7 7 9 c - 4 7 a e - 8 f d c - 4 3 c 6 9 9 d 7 5 1 f c < / d 1 p 1 : U U I D > < d 1 p 1 : _ e l e m e n t s > < d 2 : a n y T y p e   z : I d = " i 1 3 6 5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6 5 5 " / > < d 1 p 1 : U U I D > 9 a 6 c 7 a 2 a - 8 2 3 3 - 4 8 b 4 - 8 a f 4 - 8 3 5 d 2 2 6 a e 0 4 2 < / d 1 p 1 : U U I D > < d 1 p 1 : C o n t a i n e r   z : R e f = " i 1 3 6 5 6 " / > < d 1 p 1 : V a l u e   i : t y p e = " d 1 : s t r i n g " > ' T 6 9 ' ! F : F 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5 8 " > < d 1 p 1 : U U I D > 6 b 2 0 4 f 4 6 - 9 7 0 0 - 4 7 9 d - a 6 5 2 - 5 0 8 4 4 0 2 3 f c 5 1 < / d 1 p 1 : U U I D > < d 1 p 1 : _ e l e m e n t s > < d 2 : a n y T y p e   z : R e f = " i 1 3 6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3 4 " / > < d 1 p 1 : _ l a b e l s > < d 2 : K e y V a l u e O f s t r i n g a n y T y p e > < d 2 : K e y > L a b e l < / d 2 : K e y > < d 2 : V a l u e   z : I d = " i 1 3 6 5 9 "   i : t y p e = " d 1 p 1 : L a b e l " > < d 1 p 1 : P a r e n t   z : R e f = " i 1 3 6 5 5 " / > < d 1 p 1 : U U I D > b 7 3 c 8 2 4 5 - 0 f d 8 - 4 4 6 c - a 4 4 a - 9 9 3 4 c 2 2 6 7 2 1 7 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6 0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6 2 9 " / > < d 1 p 1 : U U I D > 8 c e 6 a 7 6 8 - 1 e b 5 - 4 d 2 c - b 2 a 2 - 1 3 6 9 8 6 7 a 8 8 a 4 < / d 1 p 1 : U U I D > < d 1 p 1 : _ p r o p e r t i e s   z : I d = " i 1 3 6 6 1 "   i : t y p e = " d 1 p 1 : M D M P r o p e r t i e s " > < d 1 p 1 : P a r e n t   z : R e f = " i 1 3 6 6 0 " / > < d 1 p 1 : U U I D > 7 3 2 f 4 b 6 0 - a 8 f 9 - 4 b e c - 9 1 4 c - 5 d 4 0 b 6 8 4 2 4 f 4 < / d 1 p 1 : U U I D > < d 1 p 1 : _ e l e m e n t s > < d 2 : a n y T y p e   z : I d = " i 1 3 6 6 2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6 6 0 " / > < d 1 p 1 : U U I D > e a b 3 b 3 f 5 - 6 e 8 2 - 4 8 a 1 - 8 2 5 2 - 5 3 6 0 1 8 8 9 5 d 3 6 < / d 1 p 1 : U U I D > < d 1 p 1 : C o n t a i n e r   z : R e f = " i 1 3 6 6 1 " / > < d 1 p 1 : V a l u e   i : t y p e = " d 1 : s t r i n g " > ' T 6 9 ' ! G : G 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6 3 " > < d 1 p 1 : U U I D > 8 4 4 f 3 7 d 6 - d 0 0 9 - 4 5 5 9 - a b b 3 - 9 8 3 a 5 2 c e f 5 9 5 < / d 1 p 1 : U U I D > < d 1 p 1 : _ e l e m e n t s > < d 2 : a n y T y p e   z : R e f = " i 1 3 6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3 4 " / > < d 1 p 1 : _ l a b e l s > < d 2 : K e y V a l u e O f s t r i n g a n y T y p e > < d 2 : K e y > L a b e l < / d 2 : K e y > < d 2 : V a l u e   z : I d = " i 1 3 6 6 4 "   i : t y p e = " d 1 p 1 : L a b e l " > < d 1 p 1 : P a r e n t   z : R e f = " i 1 3 6 6 0 " / > < d 1 p 1 : U U I D > 3 f a 3 9 4 d 9 - d f 6 4 - 4 3 5 5 - b 1 5 9 - a 0 b 9 8 9 8 8 4 5 f 9 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6 5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6 2 9 " / > < d 1 p 1 : U U I D > a 7 d 7 8 1 a f - b 9 b 7 - 4 9 2 e - 8 a 2 0 - 1 1 0 9 7 2 2 e 1 d 8 f < / d 1 p 1 : U U I D > < d 1 p 1 : _ p r o p e r t i e s   z : I d = " i 1 3 6 6 6 "   i : t y p e = " d 1 p 1 : M D M P r o p e r t i e s " > < d 1 p 1 : P a r e n t   z : R e f = " i 1 3 6 6 5 " / > < d 1 p 1 : U U I D > 1 3 a 7 c 1 2 6 - 4 a 7 5 - 4 9 6 6 - a 8 0 6 - a 9 4 3 7 3 0 2 e e 4 a < / d 1 p 1 : U U I D > < d 1 p 1 : _ e l e m e n t s > < d 2 : a n y T y p e   z : I d = " i 1 3 6 6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6 6 5 " / > < d 1 p 1 : U U I D > d 2 b f 8 5 2 0 - 2 d 0 6 - 4 5 c b - 8 5 9 1 - c a f 8 a e 6 7 a e e 9 < / d 1 p 1 : U U I D > < d 1 p 1 : C o n t a i n e r   z : R e f = " i 1 3 6 6 6 " / > < d 1 p 1 : V a l u e   i : t y p e = " d 1 : s t r i n g " > ' T 6 9 ' ! H : H 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6 8 " > < d 1 p 1 : U U I D > 6 0 7 2 d 0 9 0 - 0 6 c f - 4 a 9 a - 8 8 9 d - 4 6 3 7 1 6 f 1 6 a 2 1 < / d 1 p 1 : U U I D > < d 1 p 1 : _ e l e m e n t s > < d 2 : a n y T y p e   z : R e f = " i 1 3 6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3 4 " / > < d 1 p 1 : _ l a b e l s > < d 2 : K e y V a l u e O f s t r i n g a n y T y p e > < d 2 : K e y > L a b e l < / d 2 : K e y > < d 2 : V a l u e   z : I d = " i 1 3 6 6 9 "   i : t y p e = " d 1 p 1 : L a b e l " > < d 1 p 1 : P a r e n t   z : R e f = " i 1 3 6 6 5 " / > < d 1 p 1 : U U I D > 7 e 4 7 0 1 3 9 - 8 f b 1 - 4 2 9 1 - b 0 6 8 - 4 f 6 c 9 4 a 2 1 0 c 6 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7 0 "   i : t y p e = " d 1 p 1 : E l e m e n t " > < d 1 p 1 : N a m e > V o u s & a m p ; 3 2 ; n & a m p ; 3 9 ; a v e z & a m p ; 3 2 ; p a s & a m p ; 3 2 ; u t i l i s & a m p ; 2 3 3 ; & a m p ; 3 2 ; c e & a m p ; 3 2 ; s e r v i c e < / d 1 p 1 : N a m e > < d 1 p 1 : O b j e c t T y p e > E l e m e n t < / d 1 p 1 : O b j e c t T y p e > < d 1 p 1 : P a r e n t   z : R e f = " i 1 3 6 2 9 " / > < d 1 p 1 : U U I D > 9 6 3 7 e f d 4 - 4 7 e 8 - 4 a c 3 - a 3 2 9 - c e 5 c 3 c 1 e f 2 5 8 < / d 1 p 1 : U U I D > < d 1 p 1 : _ p r o p e r t i e s   z : I d = " i 1 3 6 7 1 "   i : t y p e = " d 1 p 1 : M D M P r o p e r t i e s " > < d 1 p 1 : P a r e n t   z : R e f = " i 1 3 6 7 0 " / > < d 1 p 1 : U U I D > a 4 f 7 e 2 a 0 - d a 7 5 - 4 b 3 3 - 8 3 9 3 - 5 c 9 1 9 4 6 2 5 9 b 8 < / d 1 p 1 : U U I D > < d 1 p 1 : _ e l e m e n t s > < d 2 : a n y T y p e   z : I d = " i 1 3 6 7 2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6 7 0 " / > < d 1 p 1 : U U I D > 4 d f 5 4 5 7 e - 8 1 5 3 - 4 c b 6 - 9 c 2 3 - 5 7 5 b 4 c 9 d d 9 a 6 < / d 1 p 1 : U U I D > < d 1 p 1 : C o n t a i n e r   z : R e f = " i 1 3 6 7 1 " / > < d 1 p 1 : V a l u e   i : t y p e = " d 1 : s t r i n g " > ' T 6 9 ' ! I : I 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7 3 " > < d 1 p 1 : U U I D > d d 7 5 3 e 2 c - a 4 2 c - 4 9 1 f - a 7 0 f - e 1 7 7 f 5 f c 9 2 9 7 < / d 1 p 1 : U U I D > < d 1 p 1 : _ e l e m e n t s > < d 2 : a n y T y p e   z : R e f = " i 1 3 6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3 4 " / > < d 1 p 1 : _ l a b e l s > < d 2 : K e y V a l u e O f s t r i n g a n y T y p e > < d 2 : K e y > L a b e l < / d 2 : K e y > < d 2 : V a l u e   z : I d = " i 1 3 6 7 4 "   i : t y p e = " d 1 p 1 : L a b e l " > < d 1 p 1 : P a r e n t   z : R e f = " i 1 3 6 7 0 " / > < d 1 p 1 : U U I D > 1 f 5 0 7 c 6 a - 5 a d 7 - 4 5 c 8 - a f f b - 2 3 6 0 8 2 e 0 f 1 4 7 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 n ' a v e z   p a s   u t i l i s �   c e   s e r v i c e 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7 5 "   i : t y p e = " d 1 p 1 : E l e m e n t " > < d 1 p 1 : N a m e > N o & a m p ; 3 2 ; r e p & a m p ; 4 6 ; < / d 1 p 1 : N a m e > < d 1 p 1 : O b j e c t T y p e > E l e m e n t < / d 1 p 1 : O b j e c t T y p e > < d 1 p 1 : P a r e n t   z : R e f = " i 1 3 6 2 9 " / > < d 1 p 1 : U U I D > c 4 9 0 4 b 0 8 - 4 b 0 7 - 4 f 4 5 - 9 b 0 d - 1 8 a b c 3 4 1 1 b 4 c < / d 1 p 1 : U U I D > < d 1 p 1 : _ p r o p e r t i e s   z : I d = " i 1 3 6 7 6 "   i : t y p e = " d 1 p 1 : M D M P r o p e r t i e s " > < d 1 p 1 : P a r e n t   z : R e f = " i 1 3 6 7 5 " / > < d 1 p 1 : U U I D > 0 7 3 5 9 c 6 b - 6 3 5 6 - 4 1 9 3 - b 3 3 5 - 7 b f f a 2 6 3 2 d 2 6 < / d 1 p 1 : U U I D > < d 1 p 1 : _ e l e m e n t s > < d 2 : a n y T y p e   z : I d = " i 1 3 6 7 7 "   i : t y p e = " d 1 p 1 : M D M P r o p e r t y " > < d 1 p 1 : N a m e > _ & a m p ; 3 9 ; & a m p ; 9 1 ; T r i s & a m p ; 3 2 ; & a m p ; 2 2 4 ; & a m p ; 3 2 ; j o u r & a m p ; 3 2 ; c o m p l e t & a m p ; 3 2 ; 2 & a m p ; 4 6 ; x l s & a m p ; 9 3 ; T 6 9 & a m p ; 3 9 ; < / d 1 p 1 : N a m e > < d 1 p 1 : P a r e n t   z : R e f = " i 1 3 6 7 5 " / > < d 1 p 1 : U U I D > e 5 d 6 5 b c 2 - 3 0 d 7 - 4 c 0 7 - 8 c f 5 - 0 1 b 9 4 7 1 b 6 6 5 5 < / d 1 p 1 : U U I D > < d 1 p 1 : C o n t a i n e r   z : R e f = " i 1 3 6 7 6 " / > < d 1 p 1 : V a l u e   i : t y p e = " d 1 : s t r i n g " > ' T 6 9 ' ! J : J 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7 8 " > < d 1 p 1 : U U I D > 3 8 c c 2 6 0 d - 4 a d 2 - 4 9 f 8 - a 1 a 0 - e 7 4 7 f 2 3 7 f e 9 e < / d 1 p 1 : U U I D > < d 1 p 1 : _ e l e m e n t s > < d 2 : a n y T y p e   z : R e f = " i 1 3 6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3 4 " / > < d 1 p 1 : _ l a b e l s > < d 2 : K e y V a l u e O f s t r i n g a n y T y p e > < d 2 : K e y > L a b e l < / d 2 : K e y > < d 2 : V a l u e   z : I d = " i 1 3 6 7 9 "   i : t y p e = " d 1 p 1 : L a b e l " > < d 1 p 1 : P a r e n t   z : R e f = " i 1 3 6 7 5 " / > < d 1 p 1 : U U I D > 5 d b 6 3 f d c - 8 8 0 9 - 4 b b 5 - a a f c - 6 4 b 8 3 d d f 7 f d 2 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8 0 " > < d 1 p 1 : U U I D > 2 3 7 9 8 5 4 2 - f 6 5 b - 4 c d 6 - 8 5 5 2 - 7 c 9 0 b 8 b d 2 b 1 2 < / d 1 p 1 : U U I D > < d 1 p 1 : _ e l e m e n t s > < d 2 : a n y T y p e   z : R e f = " i 1 3 6 3 5 " / > < d 2 : a n y T y p e   z : R e f = " i 1 3 6 4 0 " / > < d 2 : a n y T y p e   z : R e f = " i 1 3 6 4 5 " / > < d 2 : a n y T y p e   z : R e f = " i 1 3 6 5 0 " / > < d 2 : a n y T y p e   z : R e f = " i 1 3 6 5 5 " / > < d 2 : a n y T y p e   z : R e f = " i 1 3 6 6 0 " / > < d 2 : a n y T y p e   z : R e f = " i 1 3 6 6 5 " / > < d 2 : a n y T y p e   z : R e f = " i 1 3 6 7 0 " / > < d 2 : a n y T y p e   z : R e f = " i 1 3 6 7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6 8 1 "   i : t y p e = " d 1 p 1 : V a r i a b l e " > < d 1 p 1 : N a m e > Q 2 6 _ I 1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e & a m p ; 3 2 ; s i t e & a m p ; 3 2 ; I n t e r n e t & a m p ; 3 2 ; & a m p ; 4 0 ; c l a r t & a m p ; 2 3 3 ; & a m p ; 4 4 ; & a m p ; 3 2 ; p r & a m p ; 2 3 3 ; c i s i o n & a m p ; 4 4 ; & a m p ; 3 2 ; e x a c t i t u d e & a m p ; 4 6 ; & a m p ; 4 6 ; & a m p ; 4 6 ; & a m p ; 4 1 ; < / d 1 p 1 : N a m e > < d 1 p 1 : O b j e c t T y p e > V a r i a b l e < / d 1 p 1 : O b j e c t T y p e > < d 1 p 1 : P a r e n t   z : R e f = " i 9 5 " / > < d 1 p 1 : U U I D > a c 9 c a 9 f b - 6 6 b a - 4 4 1 4 - 8 f 4 1 - f a 9 a 0 6 a 8 1 e f c < / d 1 p 1 : U U I D > < d 1 p 1 : _ p r o p e r t i e s   z : I d = " i 1 3 6 8 2 "   i : t y p e = " d 1 p 1 : M D M P r o p e r t i e s " > < d 1 p 1 : P a r e n t   z : R e f = " i 1 3 6 8 1 " / > < d 1 p 1 : U U I D > 2 3 c 0 7 a b f - a 9 1 e - 4 a d a - a 8 f d - e 2 3 3 a b 9 b c 4 8 6 < / d 1 p 1 : U U I D > < d 1 p 1 : _ e l e m e n t s > < d 2 : a n y T y p e   z : I d = " i 1 3 6 8 3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3 6 8 1 " / > < d 1 p 1 : U U I D > f d 1 3 4 3 9 7 - 4 9 3 6 - 4 d 8 e - 8 a 0 c - 6 9 b 1 0 7 7 c 1 1 7 8 < / d 1 p 1 : U U I D > < d 1 p 1 : C o n t a i n e r   z : R e f = " i 1 3 6 8 2 " / > < d 1 p 1 : V a l u e   i : t y p e = " d 1 : s t r i n g " > ' T 7 0 ' ! 1 : 4 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8 4 " > < d 1 p 1 : U U I D > c 4 3 1 1 e 6 8 - f a a 5 - 4 3 d 1 - 9 8 1 c - f c e a 5 a c 7 1 9 9 7 < / d 1 p 1 : U U I D > < d 1 p 1 : _ e l e m e n t s > < d 2 : a n y T y p e   z : R e f = " i 1 3 6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6 8 5 "   i : t y p e = " d 1 p 1 : L a b e l " > < d 1 p 1 : P a r e n t   z : R e f = " i 1 3 6 8 1 " / > < d 1 p 1 : U U I D > f 7 2 e 2 c f 1 - d f 5 0 - 4 2 7 1 - a 5 9 d - 0 5 6 3 b 0 f 2 8 4 2 9 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 Q 2 6 _ I 1   Q u e l   e s t   v o t r e   n i v e a u   d e   s a t i s f a c t i o n   p o u r   c h a c u n   d e s   s e r v i c e s   d u   F o n g e c i f   s u i v a n t s   ?   B a s e   C o n c e r n � s   -   L e   s i t e   I n t e r n e t   ( c l a r t � ,   p r � c i s i o n ,   e x a c t i t u d e . . . ) 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6 8 6 "   i : t y p e = " d 1 p 1 : E l e m e n t s " > < d 1 p 1 : P a r e n t   z : R e f = " i 1 3 6 8 1 " / > < d 1 p 1 : U U I D > 7 a 4 7 a 2 7 d - 5 3 4 6 - 4 5 5 b - a 6 7 c - 5 4 5 e c 5 0 7 c a 1 d < / d 1 p 1 : U U I D > < d 1 p 1 : _ e l e m e n t s > < d 2 : a n y T y p e   z : I d = " i 1 3 6 8 7 "   i : t y p e = " d 1 p 1 : E l e m e n t " > < d 1 p 1 : N a m e > B A S E < / d 1 p 1 : N a m e > < d 1 p 1 : O b j e c t T y p e > E l e m e n t < / d 1 p 1 : O b j e c t T y p e > < d 1 p 1 : P a r e n t   z : R e f = " i 1 3 6 8 1 " / > < d 1 p 1 : U U I D > 7 1 3 5 8 5 d a - e 4 9 f - 4 d a d - 9 f 2 d - 9 b 2 c 2 4 9 4 d b c a < / d 1 p 1 : U U I D > < d 1 p 1 : _ p r o p e r t i e s   z : I d = " i 1 3 6 8 8 "   i : t y p e = " d 1 p 1 : M D M P r o p e r t i e s " > < d 1 p 1 : P a r e n t   z : R e f = " i 1 3 6 8 7 " / > < d 1 p 1 : U U I D > e 8 d d 1 2 f 2 - 5 4 9 a - 4 d 2 a - b 6 0 2 - 0 7 0 5 7 9 f a 1 c 3 a < / d 1 p 1 : U U I D > < d 1 p 1 : _ e l e m e n t s > < d 2 : a n y T y p e   z : I d = " i 1 3 6 8 9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3 6 8 7 " / > < d 1 p 1 : U U I D > 6 c 9 e 6 1 1 d - e 9 7 3 - 4 9 c c - 9 7 2 6 - a 6 d f 3 f 9 8 d c d 8 < / d 1 p 1 : U U I D > < d 1 p 1 : C o n t a i n e r   z : R e f = " i 1 3 6 8 8 " / > < d 1 p 1 : V a l u e   i : t y p e = " d 1 : s t r i n g " > ' T 7 0 ' ! B : B 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9 0 " > < d 1 p 1 : U U I D > b a 9 f 0 2 e 4 - 1 f c 3 - 4 8 7 a - a 3 d 8 - c 2 1 6 0 1 8 5 4 c 0 5 < / d 1 p 1 : U U I D > < d 1 p 1 : _ e l e m e n t s > < d 2 : a n y T y p e   z : R e f = " i 1 3 6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8 6 " / > < d 1 p 1 : _ l a b e l s > < d 2 : K e y V a l u e O f s t r i n g a n y T y p e > < d 2 : K e y > L a b e l < / d 2 : K e y > < d 2 : V a l u e   z : I d = " i 1 3 6 9 1 "   i : t y p e = " d 1 p 1 : L a b e l " > < d 1 p 1 : P a r e n t   z : R e f = " i 1 3 6 8 7 " / > < d 1 p 1 : U U I D > 4 5 a 1 5 a 3 1 - 7 3 3 3 - 4 a 0 b - 9 5 c 4 - 4 4 e 3 c 8 0 9 1 1 6 5 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6 9 2 "   i : t y p e = " d 1 p 1 : E l e m e n t " > < d 1 p 1 : N a m e > S T & a m p ; 3 2 ; S a t i s f a i t < / d 1 p 1 : N a m e > < d 1 p 1 : O b j e c t T y p e > E l e m e n t < / d 1 p 1 : O b j e c t T y p e > < d 1 p 1 : P a r e n t   z : R e f = " i 1 3 6 8 1 " / > < d 1 p 1 : U U I D > 1 1 1 a b c b e - 0 f e 3 - 4 0 5 6 - 9 b b c - 4 b a 8 8 4 4 d e f 1 a < / d 1 p 1 : U U I D > < d 1 p 1 : _ p r o p e r t i e s   z : I d = " i 1 3 6 9 3 "   i : t y p e = " d 1 p 1 : M D M P r o p e r t i e s " > < d 1 p 1 : P a r e n t   z : R e f = " i 1 3 6 9 2 " / > < d 1 p 1 : U U I D > c 4 3 0 0 1 6 e - 2 3 e a - 4 a 0 1 - 9 e 9 4 - 2 e 5 e 7 2 4 a 4 8 6 c < / d 1 p 1 : U U I D > < d 1 p 1 : _ e l e m e n t s > < d 2 : a n y T y p e   z : I d = " i 1 3 6 9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3 6 9 2 " / > < d 1 p 1 : U U I D > b 8 8 4 0 e 1 c - b f b e - 4 4 5 9 - b 3 5 e - 3 2 8 0 1 9 7 b d e 7 e < / d 1 p 1 : U U I D > < d 1 p 1 : C o n t a i n e r   z : R e f = " i 1 3 6 9 3 " / > < d 1 p 1 : V a l u e   i : t y p e = " d 1 : s t r i n g " > ' T 7 0 ' ! C : C 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6 9 5 " > < d 1 p 1 : U U I D > 2 2 4 c d 9 3 2 - 0 7 f 1 - 4 2 3 8 - 8 6 6 9 - 8 b c e 3 b 4 0 e b 9 e < / d 1 p 1 : U U I D > < d 1 p 1 : _ e l e m e n t s > < d 2 : a n y T y p e   z : R e f = " i 1 3 6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8 6 " / > < d 1 p 1 : _ l a b e l s > < d 2 : K e y V a l u e O f s t r i n g a n y T y p e > < d 2 : K e y > L a b e l < / d 2 : K e y > < d 2 : V a l u e   z : I d = " i 1 3 6 9 6 "   i : t y p e = " d 1 p 1 : L a b e l " > < d 1 p 1 : P a r e n t   z : R e f = " i 1 3 6 9 2 " / > < d 1 p 1 : U U I D > 4 e 1 2 5 a b 7 - 7 3 8 4 - 4 3 e 6 - 8 6 1 c - a 4 1 f 7 a a 0 5 8 5 f 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6 9 7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6 8 1 " / > < d 1 p 1 : U U I D > 5 e 5 b 0 b 5 b - 0 d 3 7 - 4 3 1 4 - b 8 9 c - 4 d 9 7 c 2 8 d 6 7 a f < / d 1 p 1 : U U I D > < d 1 p 1 : _ p r o p e r t i e s   z : I d = " i 1 3 6 9 8 "   i : t y p e = " d 1 p 1 : M D M P r o p e r t i e s " > < d 1 p 1 : P a r e n t   z : R e f = " i 1 3 6 9 7 " / > < d 1 p 1 : U U I D > d 0 f 1 c 4 d c - 4 7 d 2 - 4 b e 4 - b a 2 5 - e 0 7 f c 5 8 8 8 d 4 e < / d 1 p 1 : U U I D > < d 1 p 1 : _ e l e m e n t s > < d 2 : a n y T y p e   z : I d = " i 1 3 6 9 9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3 6 9 7 " / > < d 1 p 1 : U U I D > 1 c 6 c 8 3 0 c - 6 2 6 9 - 4 0 4 0 - b 4 9 0 - c 5 e 3 6 f 5 3 d 6 c a < / d 1 p 1 : U U I D > < d 1 p 1 : C o n t a i n e r   z : R e f = " i 1 3 6 9 8 " / > < d 1 p 1 : V a l u e   i : t y p e = " d 1 : s t r i n g " > ' T 7 0 ' ! D : D 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0 0 " > < d 1 p 1 : U U I D > 9 7 3 a b c 8 5 - 0 f 5 e - 4 6 8 0 - b 2 7 7 - 1 1 5 1 d 8 2 7 5 a 3 5 < / d 1 p 1 : U U I D > < d 1 p 1 : _ e l e m e n t s > < d 2 : a n y T y p e   z : R e f = " i 1 3 6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8 6 " / > < d 1 p 1 : _ l a b e l s > < d 2 : K e y V a l u e O f s t r i n g a n y T y p e > < d 2 : K e y > L a b e l < / d 2 : K e y > < d 2 : V a l u e   z : I d = " i 1 3 7 0 1 "   i : t y p e = " d 1 p 1 : L a b e l " > < d 1 p 1 : P a r e n t   z : R e f = " i 1 3 6 9 7 " / > < d 1 p 1 : U U I D > 6 b 1 d 7 4 5 0 - c d d 6 - 4 c 0 3 - 9 9 9 3 - a 4 0 d 6 9 c 0 2 c 3 5 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0 2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6 8 1 " / > < d 1 p 1 : U U I D > c 7 d 7 3 c 9 b - b 1 4 9 - 4 a b 7 - a a b b - 6 a 1 0 c a 0 f b c 4 e < / d 1 p 1 : U U I D > < d 1 p 1 : _ p r o p e r t i e s   z : I d = " i 1 3 7 0 3 "   i : t y p e = " d 1 p 1 : M D M P r o p e r t i e s " > < d 1 p 1 : P a r e n t   z : R e f = " i 1 3 7 0 2 " / > < d 1 p 1 : U U I D > 8 e d 4 4 e b f - f 1 2 0 - 4 2 d 4 - 8 5 d 6 - c c a 9 7 9 2 2 2 5 b 6 < / d 1 p 1 : U U I D > < d 1 p 1 : _ e l e m e n t s > < d 2 : a n y T y p e   z : I d = " i 1 3 7 0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3 7 0 2 " / > < d 1 p 1 : U U I D > 1 1 7 d 9 1 1 b - 6 0 f 4 - 4 a f d - 9 f 5 1 - 5 0 7 8 a b a 1 5 f 3 8 < / d 1 p 1 : U U I D > < d 1 p 1 : C o n t a i n e r   z : R e f = " i 1 3 7 0 3 " / > < d 1 p 1 : V a l u e   i : t y p e = " d 1 : s t r i n g " > ' T 7 0 ' ! E : E 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0 5 " > < d 1 p 1 : U U I D > 1 7 9 7 6 c 9 7 - 4 8 d c - 4 3 f d - 9 4 5 7 - 5 5 1 5 3 3 8 b 8 8 e 8 < / d 1 p 1 : U U I D > < d 1 p 1 : _ e l e m e n t s > < d 2 : a n y T y p e   z : R e f = " i 1 3 7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8 6 " / > < d 1 p 1 : _ l a b e l s > < d 2 : K e y V a l u e O f s t r i n g a n y T y p e > < d 2 : K e y > L a b e l < / d 2 : K e y > < d 2 : V a l u e   z : I d = " i 1 3 7 0 6 "   i : t y p e = " d 1 p 1 : L a b e l " > < d 1 p 1 : P a r e n t   z : R e f = " i 1 3 7 0 2 " / > < d 1 p 1 : U U I D > 8 b 8 e 7 c 6 3 - 5 0 6 f - 4 d 0 c - b 7 4 9 - 8 1 f d 6 6 9 4 c 9 b a 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0 7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6 8 1 " / > < d 1 p 1 : U U I D > c c 6 a c 6 0 c - 3 3 5 1 - 4 f 2 6 - 8 3 a e - 7 d 4 8 6 5 6 7 9 8 7 6 < / d 1 p 1 : U U I D > < d 1 p 1 : _ p r o p e r t i e s   z : I d = " i 1 3 7 0 8 "   i : t y p e = " d 1 p 1 : M D M P r o p e r t i e s " > < d 1 p 1 : P a r e n t   z : R e f = " i 1 3 7 0 7 " / > < d 1 p 1 : U U I D > 1 b 8 6 9 d 5 a - 0 8 e 5 - 4 a c b - 8 e 1 e - 9 4 9 7 a 7 6 b 8 8 e f < / d 1 p 1 : U U I D > < d 1 p 1 : _ e l e m e n t s > < d 2 : a n y T y p e   z : I d = " i 1 3 7 0 9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3 7 0 7 " / > < d 1 p 1 : U U I D > c d 0 4 2 c 2 c - c 4 6 d - 4 1 2 0 - 8 d 8 3 - 9 6 6 d 5 f 5 a c 9 2 d < / d 1 p 1 : U U I D > < d 1 p 1 : C o n t a i n e r   z : R e f = " i 1 3 7 0 8 " / > < d 1 p 1 : V a l u e   i : t y p e = " d 1 : s t r i n g " > ' T 7 0 ' ! F : F 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1 0 " > < d 1 p 1 : U U I D > 7 f 9 4 6 4 d 1 - 1 f 8 2 - 4 4 f a - 8 b 3 5 - b 4 c e e e c a 8 f d a < / d 1 p 1 : U U I D > < d 1 p 1 : _ e l e m e n t s > < d 2 : a n y T y p e   z : R e f = " i 1 3 7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8 6 " / > < d 1 p 1 : _ l a b e l s > < d 2 : K e y V a l u e O f s t r i n g a n y T y p e > < d 2 : K e y > L a b e l < / d 2 : K e y > < d 2 : V a l u e   z : I d = " i 1 3 7 1 1 "   i : t y p e = " d 1 p 1 : L a b e l " > < d 1 p 1 : P a r e n t   z : R e f = " i 1 3 7 0 7 " / > < d 1 p 1 : U U I D > 5 b 5 b 8 4 4 e - 1 5 e 6 - 4 8 d c - a 6 d a - 3 5 e f 6 9 3 a 8 c d 2 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1 2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6 8 1 " / > < d 1 p 1 : U U I D > 9 a d e 8 0 9 3 - c f b f - 4 d 5 4 - 9 2 0 d - e 7 a 3 e 4 2 f e 6 1 0 < / d 1 p 1 : U U I D > < d 1 p 1 : _ p r o p e r t i e s   z : I d = " i 1 3 7 1 3 "   i : t y p e = " d 1 p 1 : M D M P r o p e r t i e s " > < d 1 p 1 : P a r e n t   z : R e f = " i 1 3 7 1 2 " / > < d 1 p 1 : U U I D > e 2 8 6 b 7 3 0 - b 4 0 f - 4 b 4 3 - b c 5 2 - b 1 5 7 d 7 1 8 e f 9 7 < / d 1 p 1 : U U I D > < d 1 p 1 : _ e l e m e n t s > < d 2 : a n y T y p e   z : I d = " i 1 3 7 1 4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3 7 1 2 " / > < d 1 p 1 : U U I D > 4 2 4 c c 2 b 1 - b f 0 a - 4 5 4 9 - 9 3 7 2 - 8 d a 1 3 9 b 5 4 b d 2 < / d 1 p 1 : U U I D > < d 1 p 1 : C o n t a i n e r   z : R e f = " i 1 3 7 1 3 " / > < d 1 p 1 : V a l u e   i : t y p e = " d 1 : s t r i n g " > ' T 7 0 ' ! G : G 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1 5 " > < d 1 p 1 : U U I D > 1 a e 8 0 e c 0 - 8 1 9 f - 4 c 5 a - b e 7 4 - f d f 3 2 c 4 1 9 0 f b < / d 1 p 1 : U U I D > < d 1 p 1 : _ e l e m e n t s > < d 2 : a n y T y p e   z : R e f = " i 1 3 7 1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8 6 " / > < d 1 p 1 : _ l a b e l s > < d 2 : K e y V a l u e O f s t r i n g a n y T y p e > < d 2 : K e y > L a b e l < / d 2 : K e y > < d 2 : V a l u e   z : I d = " i 1 3 7 1 6 "   i : t y p e = " d 1 p 1 : L a b e l " > < d 1 p 1 : P a r e n t   z : R e f = " i 1 3 7 1 2 " / > < d 1 p 1 : U U I D > 4 6 2 3 9 b e 9 - 1 c 5 d - 4 1 d 3 - a 1 5 e - b d 8 4 8 6 3 3 6 c b 3 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1 7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6 8 1 " / > < d 1 p 1 : U U I D > d 6 5 9 b c a a - 1 1 e d - 4 b 1 e - 9 8 8 6 - a a 3 1 8 9 a e 0 8 2 2 < / d 1 p 1 : U U I D > < d 1 p 1 : _ p r o p e r t i e s   z : I d = " i 1 3 7 1 8 "   i : t y p e = " d 1 p 1 : M D M P r o p e r t i e s " > < d 1 p 1 : P a r e n t   z : R e f = " i 1 3 7 1 7 " / > < d 1 p 1 : U U I D > e 9 6 d 1 5 4 0 - f c 0 6 - 4 f 9 f - a 5 0 c - 9 9 2 9 9 d c e 3 d 0 e < / d 1 p 1 : U U I D > < d 1 p 1 : _ e l e m e n t s > < d 2 : a n y T y p e   z : I d = " i 1 3 7 1 9 "   i : t y p e = " d 1 p 1 : M D M P r o p e r t y " > < d 1 p 1 : N a m e > _ & a m p ; 3 9 ; & a m p ; 9 1 ; T r i s & a m p ; 3 2 ; & a m p ; 2 2 4 ; & a m p ; 3 2 ; j o u r & a m p ; 3 2 ; c o m p l e t & a m p ; 3 2 ; 2 & a m p ; 4 6 ; x l s & a m p ; 9 3 ; T 7 0 & a m p ; 3 9 ; < / d 1 p 1 : N a m e > < d 1 p 1 : P a r e n t   z : R e f = " i 1 3 7 1 7 " / > < d 1 p 1 : U U I D > 0 1 b a 4 8 6 1 - 8 f 1 e - 4 8 2 b - b e 4 7 - a f e 5 a c d 1 5 7 d f < / d 1 p 1 : U U I D > < d 1 p 1 : C o n t a i n e r   z : R e f = " i 1 3 7 1 8 " / > < d 1 p 1 : V a l u e   i : t y p e = " d 1 : s t r i n g " > ' T 7 0 ' ! H : H 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2 0 " > < d 1 p 1 : U U I D > 2 b e f 7 7 8 2 - 5 1 2 6 - 4 e 8 7 - 8 0 8 e - a e 8 8 3 4 7 c 8 2 d c < / d 1 p 1 : U U I D > < d 1 p 1 : _ e l e m e n t s > < d 2 : a n y T y p e   z : R e f = " i 1 3 7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6 8 6 " / > < d 1 p 1 : _ l a b e l s > < d 2 : K e y V a l u e O f s t r i n g a n y T y p e > < d 2 : K e y > L a b e l < / d 2 : K e y > < d 2 : V a l u e   z : I d = " i 1 3 7 2 1 "   i : t y p e = " d 1 p 1 : L a b e l " > < d 1 p 1 : P a r e n t   z : R e f = " i 1 3 7 1 7 " / > < d 1 p 1 : U U I D > 2 1 6 0 c 4 d b - 0 6 6 9 - 4 c c d - 9 d d 8 - d 2 3 0 f b 0 0 c e b 9 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2 2 " > < d 1 p 1 : U U I D > a 3 1 3 7 7 3 8 - 8 1 d 2 - 4 b 8 7 - a 1 8 e - 7 5 7 c 4 d 6 2 e a 7 f < / d 1 p 1 : U U I D > < d 1 p 1 : _ e l e m e n t s > < d 2 : a n y T y p e   z : R e f = " i 1 3 6 8 7 " / > < d 2 : a n y T y p e   z : R e f = " i 1 3 6 9 2 " / > < d 2 : a n y T y p e   z : R e f = " i 1 3 6 9 7 " / > < d 2 : a n y T y p e   z : R e f = " i 1 3 7 0 2 " / > < d 2 : a n y T y p e   z : R e f = " i 1 3 7 0 7 " / > < d 2 : a n y T y p e   z : R e f = " i 1 3 7 1 2 " / > < d 2 : a n y T y p e   z : R e f = " i 1 3 7 1 7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7 2 3 "   i : t y p e = " d 1 p 1 : V a r i a b l e " > < d 1 p 1 : N a m e > Q 2 6 _ I 2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& a m p ; 3 9 ; a c c u e i l & a m p ; 3 2 ; t & a m p ; 2 3 3 ; l & a m p ; 2 3 3 ; p h o n i q u e & a m p ; 3 2 ; & a m p ; 4 0 ; d i s p o n i b i l i t & a m p ; 2 3 3 ; & a m p ; 4 4 ; & a m p ; 3 2 ; a m a b i l i t & a m p ; 2 3 3 ; & a m p ; 4 4 ; & a m p ; 3 2 ; e f f i c a c i t & a m p ; 2 3 3 ; & a m p ; 4 6 ; & a m p ; 4 6 ; & a m p ; 4 6 ; & a m p ; 4 1 ; < / d 1 p 1 : N a m e > < d 1 p 1 : O b j e c t T y p e > V a r i a b l e < / d 1 p 1 : O b j e c t T y p e > < d 1 p 1 : P a r e n t   z : R e f = " i 9 5 " / > < d 1 p 1 : U U I D > c 0 b 6 c 5 a 7 - f 5 9 0 - 4 b 9 5 - a d d 1 - 6 0 2 e 0 3 1 4 1 5 9 a < / d 1 p 1 : U U I D > < d 1 p 1 : _ p r o p e r t i e s   z : I d = " i 1 3 7 2 4 "   i : t y p e = " d 1 p 1 : M D M P r o p e r t i e s " > < d 1 p 1 : P a r e n t   z : R e f = " i 1 3 7 2 3 " / > < d 1 p 1 : U U I D > 0 7 f e 5 5 b 5 - 1 c 7 3 - 4 7 c f - a 5 7 c - d e c 2 c 6 1 d b c 7 6 < / d 1 p 1 : U U I D > < d 1 p 1 : _ e l e m e n t s > < d 2 : a n y T y p e   z : I d = " i 1 3 7 2 5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3 7 2 3 " / > < d 1 p 1 : U U I D > d 4 a 4 2 d 1 8 - 7 4 9 c - 4 c 8 b - b 4 7 f - 0 6 6 8 4 1 c c 0 d 6 a < / d 1 p 1 : U U I D > < d 1 p 1 : C o n t a i n e r   z : R e f = " i 1 3 7 2 4 " / > < d 1 p 1 : V a l u e   i : t y p e = " d 1 : s t r i n g " > ' T 7 1 ' ! 1 : 4 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2 6 " > < d 1 p 1 : U U I D > f 4 4 1 4 8 0 d - 6 f e 8 - 4 6 6 9 - 8 5 8 1 - 9 c 7 4 2 7 f 6 6 4 1 0 < / d 1 p 1 : U U I D > < d 1 p 1 : _ e l e m e n t s > < d 2 : a n y T y p e   z : R e f = " i 1 3 7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7 2 7 "   i : t y p e = " d 1 p 1 : L a b e l " > < d 1 p 1 : P a r e n t   z : R e f = " i 1 3 7 2 3 " / > < d 1 p 1 : U U I D > 9 7 2 1 f 3 a 7 - 1 0 9 0 - 4 7 6 c - 8 b 8 2 - d a b 7 e b 1 4 e 9 9 3 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 Q 2 6 _ I 2   Q u e l   e s t   v o t r e   n i v e a u   d e   s a t i s f a c t i o n   p o u r   c h a c u n   d e s   s e r v i c e s   d u   F o n g e c i f   s u i v a n t s   ?   B a s e   C o n c e r n � s   -   L ' a c c u e i l   t � l � p h o n i q u e   ( d i s p o n i b i l i t � ,   a m a b i l i t � ,   e f f i c a c i t � . . . ) 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7 2 8 "   i : t y p e = " d 1 p 1 : E l e m e n t s " > < d 1 p 1 : P a r e n t   z : R e f = " i 1 3 7 2 3 " / > < d 1 p 1 : U U I D > a 3 7 4 f e 4 e - c 1 e f - 4 c d 6 - 9 3 7 9 - 0 3 0 b 5 6 8 2 1 7 b e < / d 1 p 1 : U U I D > < d 1 p 1 : _ e l e m e n t s > < d 2 : a n y T y p e   z : I d = " i 1 3 7 2 9 "   i : t y p e = " d 1 p 1 : E l e m e n t " > < d 1 p 1 : N a m e > B A S E < / d 1 p 1 : N a m e > < d 1 p 1 : O b j e c t T y p e > E l e m e n t < / d 1 p 1 : O b j e c t T y p e > < d 1 p 1 : P a r e n t   z : R e f = " i 1 3 7 2 3 " / > < d 1 p 1 : U U I D > 7 4 9 0 6 6 5 a - 2 3 6 8 - 4 6 7 a - b 4 2 8 - c 8 2 6 6 e a f e a 8 7 < / d 1 p 1 : U U I D > < d 1 p 1 : _ p r o p e r t i e s   z : I d = " i 1 3 7 3 0 "   i : t y p e = " d 1 p 1 : M D M P r o p e r t i e s " > < d 1 p 1 : P a r e n t   z : R e f = " i 1 3 7 2 9 " / > < d 1 p 1 : U U I D > 8 9 5 d e 6 4 3 - 9 0 0 d - 4 5 9 1 - a 0 7 7 - 3 1 4 f e 7 a 4 8 f 6 2 < / d 1 p 1 : U U I D > < d 1 p 1 : _ e l e m e n t s > < d 2 : a n y T y p e   z : I d = " i 1 3 7 3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3 7 2 9 " / > < d 1 p 1 : U U I D > a 8 b c b 7 5 6 - 1 5 1 1 - 4 e 6 9 - a d 9 9 - 7 9 6 f 9 9 3 d a c 9 2 < / d 1 p 1 : U U I D > < d 1 p 1 : C o n t a i n e r   z : R e f = " i 1 3 7 3 0 " / > < d 1 p 1 : V a l u e   i : t y p e = " d 1 : s t r i n g " > ' T 7 1 ' ! B : B 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3 2 " > < d 1 p 1 : U U I D > 6 4 9 6 2 9 f 3 - 9 6 a a - 4 8 8 3 - b 7 0 3 - 1 3 5 7 8 6 5 0 7 8 c 2 < / d 1 p 1 : U U I D > < d 1 p 1 : _ e l e m e n t s > < d 2 : a n y T y p e   z : R e f = " i 1 3 7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2 8 " / > < d 1 p 1 : _ l a b e l s > < d 2 : K e y V a l u e O f s t r i n g a n y T y p e > < d 2 : K e y > L a b e l < / d 2 : K e y > < d 2 : V a l u e   z : I d = " i 1 3 7 3 3 "   i : t y p e = " d 1 p 1 : L a b e l " > < d 1 p 1 : P a r e n t   z : R e f = " i 1 3 7 2 9 " / > < d 1 p 1 : U U I D > e 9 5 4 e e 7 0 - b 3 1 1 - 4 3 2 b - b d 1 0 - 3 2 1 7 7 b e 4 1 8 8 9 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7 3 4 "   i : t y p e = " d 1 p 1 : E l e m e n t " > < d 1 p 1 : N a m e > S T & a m p ; 3 2 ; S a t i s f a i t < / d 1 p 1 : N a m e > < d 1 p 1 : O b j e c t T y p e > E l e m e n t < / d 1 p 1 : O b j e c t T y p e > < d 1 p 1 : P a r e n t   z : R e f = " i 1 3 7 2 3 " / > < d 1 p 1 : U U I D > 2 4 5 d 8 0 2 0 - 5 3 4 7 - 4 d d 2 - 8 f e 9 - 5 4 5 9 d 4 2 4 8 1 6 5 < / d 1 p 1 : U U I D > < d 1 p 1 : _ p r o p e r t i e s   z : I d = " i 1 3 7 3 5 "   i : t y p e = " d 1 p 1 : M D M P r o p e r t i e s " > < d 1 p 1 : P a r e n t   z : R e f = " i 1 3 7 3 4 " / > < d 1 p 1 : U U I D > 5 e 2 d f 0 3 9 - a c d f - 4 a b 2 - 8 3 6 8 - 9 7 8 9 c 2 e 7 d d 9 5 < / d 1 p 1 : U U I D > < d 1 p 1 : _ e l e m e n t s > < d 2 : a n y T y p e   z : I d = " i 1 3 7 3 6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3 7 3 4 " / > < d 1 p 1 : U U I D > 9 e 8 9 a c b 0 - 4 d 6 8 - 4 0 7 5 - b c 7 2 - e 7 3 f 4 c 2 9 6 8 8 9 < / d 1 p 1 : U U I D > < d 1 p 1 : C o n t a i n e r   z : R e f = " i 1 3 7 3 5 " / > < d 1 p 1 : V a l u e   i : t y p e = " d 1 : s t r i n g " > ' T 7 1 ' ! C : C 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3 7 " > < d 1 p 1 : U U I D > 2 d 1 6 0 4 c 5 - 9 b 4 a - 4 5 2 5 - 8 1 a 0 - 8 3 7 8 e b 0 b 1 0 8 b < / d 1 p 1 : U U I D > < d 1 p 1 : _ e l e m e n t s > < d 2 : a n y T y p e   z : R e f = " i 1 3 7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2 8 " / > < d 1 p 1 : _ l a b e l s > < d 2 : K e y V a l u e O f s t r i n g a n y T y p e > < d 2 : K e y > L a b e l < / d 2 : K e y > < d 2 : V a l u e   z : I d = " i 1 3 7 3 8 "   i : t y p e = " d 1 p 1 : L a b e l " > < d 1 p 1 : P a r e n t   z : R e f = " i 1 3 7 3 4 " / > < d 1 p 1 : U U I D > 6 0 c a 9 1 3 2 - c 9 e c - 4 9 c d - b 2 2 4 - a e 0 5 b 3 6 9 2 b 0 2 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3 9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7 2 3 " / > < d 1 p 1 : U U I D > 1 a 6 3 3 1 4 d - d 6 9 2 - 4 b 0 b - 9 4 c e - 3 f 5 4 6 5 b 6 e 6 6 b < / d 1 p 1 : U U I D > < d 1 p 1 : _ p r o p e r t i e s   z : I d = " i 1 3 7 4 0 "   i : t y p e = " d 1 p 1 : M D M P r o p e r t i e s " > < d 1 p 1 : P a r e n t   z : R e f = " i 1 3 7 3 9 " / > < d 1 p 1 : U U I D > a 6 9 c f 6 d 4 - d 3 0 0 - 4 1 f 8 - a 8 e 4 - 0 6 e 3 e 5 6 1 8 d 2 b < / d 1 p 1 : U U I D > < d 1 p 1 : _ e l e m e n t s > < d 2 : a n y T y p e   z : I d = " i 1 3 7 4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3 7 3 9 " / > < d 1 p 1 : U U I D > e f e b 5 e 1 0 - 7 8 5 f - 4 3 9 6 - 9 7 2 6 - 0 f a b a 5 6 6 c 4 6 a < / d 1 p 1 : U U I D > < d 1 p 1 : C o n t a i n e r   z : R e f = " i 1 3 7 4 0 " / > < d 1 p 1 : V a l u e   i : t y p e = " d 1 : s t r i n g " > ' T 7 1 ' ! D : D 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4 2 " > < d 1 p 1 : U U I D > 1 a c 0 c 7 e 4 - 2 7 5 8 - 4 0 c d - a 3 e 3 - 4 6 2 7 8 4 7 1 6 f 3 5 < / d 1 p 1 : U U I D > < d 1 p 1 : _ e l e m e n t s > < d 2 : a n y T y p e   z : R e f = " i 1 3 7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2 8 " / > < d 1 p 1 : _ l a b e l s > < d 2 : K e y V a l u e O f s t r i n g a n y T y p e > < d 2 : K e y > L a b e l < / d 2 : K e y > < d 2 : V a l u e   z : I d = " i 1 3 7 4 3 "   i : t y p e = " d 1 p 1 : L a b e l " > < d 1 p 1 : P a r e n t   z : R e f = " i 1 3 7 3 9 " / > < d 1 p 1 : U U I D > d 5 f 7 e f 8 9 - 6 7 a 4 - 4 f 8 5 - a 2 3 c - 2 7 0 6 9 5 b 8 6 0 0 0 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4 4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7 2 3 " / > < d 1 p 1 : U U I D > a 9 9 6 3 6 4 9 - 4 3 7 0 - 4 2 6 1 - a a f 4 - a f b b 2 6 4 d e 5 a 7 < / d 1 p 1 : U U I D > < d 1 p 1 : _ p r o p e r t i e s   z : I d = " i 1 3 7 4 5 "   i : t y p e = " d 1 p 1 : M D M P r o p e r t i e s " > < d 1 p 1 : P a r e n t   z : R e f = " i 1 3 7 4 4 " / > < d 1 p 1 : U U I D > a b 5 f 6 c 0 2 - 4 b 0 f - 4 7 6 d - a f 3 9 - b 2 3 9 d 6 5 3 5 a 4 9 < / d 1 p 1 : U U I D > < d 1 p 1 : _ e l e m e n t s > < d 2 : a n y T y p e   z : I d = " i 1 3 7 4 6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3 7 4 4 " / > < d 1 p 1 : U U I D > 2 b d b 0 2 b 6 - 2 3 b a - 4 8 6 7 - a 7 4 3 - 6 f b 9 7 3 0 4 3 e 5 d < / d 1 p 1 : U U I D > < d 1 p 1 : C o n t a i n e r   z : R e f = " i 1 3 7 4 5 " / > < d 1 p 1 : V a l u e   i : t y p e = " d 1 : s t r i n g " > ' T 7 1 ' ! E : E 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4 7 " > < d 1 p 1 : U U I D > 5 c b 2 7 4 f 3 - 1 c 2 8 - 4 e 8 a - 9 f 3 d - 3 4 7 4 a 7 c 2 7 4 7 6 < / d 1 p 1 : U U I D > < d 1 p 1 : _ e l e m e n t s > < d 2 : a n y T y p e   z : R e f = " i 1 3 7 4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2 8 " / > < d 1 p 1 : _ l a b e l s > < d 2 : K e y V a l u e O f s t r i n g a n y T y p e > < d 2 : K e y > L a b e l < / d 2 : K e y > < d 2 : V a l u e   z : I d = " i 1 3 7 4 8 "   i : t y p e = " d 1 p 1 : L a b e l " > < d 1 p 1 : P a r e n t   z : R e f = " i 1 3 7 4 4 " / > < d 1 p 1 : U U I D > 5 b 7 a 2 d 7 7 - 8 e c a - 4 6 c 4 - b 5 c 3 - 0 5 b 0 1 0 a e 7 1 a d 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4 9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7 2 3 " / > < d 1 p 1 : U U I D > 4 3 d 5 e f 5 5 - 8 6 c 2 - 4 1 e 5 - a b 6 9 - 8 0 1 7 e 6 c d 0 4 2 d < / d 1 p 1 : U U I D > < d 1 p 1 : _ p r o p e r t i e s   z : I d = " i 1 3 7 5 0 "   i : t y p e = " d 1 p 1 : M D M P r o p e r t i e s " > < d 1 p 1 : P a r e n t   z : R e f = " i 1 3 7 4 9 " / > < d 1 p 1 : U U I D > 5 0 4 0 1 d 3 9 - 4 6 9 c - 4 5 b 7 - a 3 8 2 - 2 a 2 2 d b 2 b 2 3 2 8 < / d 1 p 1 : U U I D > < d 1 p 1 : _ e l e m e n t s > < d 2 : a n y T y p e   z : I d = " i 1 3 7 5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3 7 4 9 " / > < d 1 p 1 : U U I D > 2 a d 7 6 3 8 7 - 7 d 9 e - 4 9 5 d - 8 f e 9 - 6 2 8 a 1 7 4 8 e 3 4 7 < / d 1 p 1 : U U I D > < d 1 p 1 : C o n t a i n e r   z : R e f = " i 1 3 7 5 0 " / > < d 1 p 1 : V a l u e   i : t y p e = " d 1 : s t r i n g " > ' T 7 1 ' ! F : F 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5 2 " > < d 1 p 1 : U U I D > 5 6 f 6 7 b 9 1 - b 0 5 2 - 4 7 1 3 - b e b 8 - b 8 4 5 1 5 f d 8 6 b 5 < / d 1 p 1 : U U I D > < d 1 p 1 : _ e l e m e n t s > < d 2 : a n y T y p e   z : R e f = " i 1 3 7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2 8 " / > < d 1 p 1 : _ l a b e l s > < d 2 : K e y V a l u e O f s t r i n g a n y T y p e > < d 2 : K e y > L a b e l < / d 2 : K e y > < d 2 : V a l u e   z : I d = " i 1 3 7 5 3 "   i : t y p e = " d 1 p 1 : L a b e l " > < d 1 p 1 : P a r e n t   z : R e f = " i 1 3 7 4 9 " / > < d 1 p 1 : U U I D > 1 7 d 6 8 0 8 e - 2 9 e 2 - 4 6 7 8 - 8 5 7 b - 8 c e 7 f a 1 2 3 3 1 f 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5 4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7 2 3 " / > < d 1 p 1 : U U I D > 9 1 0 d 5 d 4 c - b d 5 9 - 4 6 b 0 - 9 8 5 8 - c b 7 d c e b d 1 3 4 c < / d 1 p 1 : U U I D > < d 1 p 1 : _ p r o p e r t i e s   z : I d = " i 1 3 7 5 5 "   i : t y p e = " d 1 p 1 : M D M P r o p e r t i e s " > < d 1 p 1 : P a r e n t   z : R e f = " i 1 3 7 5 4 " / > < d 1 p 1 : U U I D > c c a c 4 e 7 1 - d d 5 b - 4 d a f - 9 2 a 2 - 8 3 5 b c 9 a a 2 b e a < / d 1 p 1 : U U I D > < d 1 p 1 : _ e l e m e n t s > < d 2 : a n y T y p e   z : I d = " i 1 3 7 5 6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3 7 5 4 " / > < d 1 p 1 : U U I D > c 9 6 5 4 e a 9 - 4 1 c 5 - 4 3 5 6 - a b 2 8 - 1 8 9 c 3 6 0 6 4 4 4 2 < / d 1 p 1 : U U I D > < d 1 p 1 : C o n t a i n e r   z : R e f = " i 1 3 7 5 5 " / > < d 1 p 1 : V a l u e   i : t y p e = " d 1 : s t r i n g " > ' T 7 1 ' ! G : G 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5 7 " > < d 1 p 1 : U U I D > f 7 a 7 4 a 8 0 - b 3 8 6 - 4 4 4 a - b 3 b 5 - 0 c 2 9 b f 1 9 5 2 9 1 < / d 1 p 1 : U U I D > < d 1 p 1 : _ e l e m e n t s > < d 2 : a n y T y p e   z : R e f = " i 1 3 7 5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2 8 " / > < d 1 p 1 : _ l a b e l s > < d 2 : K e y V a l u e O f s t r i n g a n y T y p e > < d 2 : K e y > L a b e l < / d 2 : K e y > < d 2 : V a l u e   z : I d = " i 1 3 7 5 8 "   i : t y p e = " d 1 p 1 : L a b e l " > < d 1 p 1 : P a r e n t   z : R e f = " i 1 3 7 5 4 " / > < d 1 p 1 : U U I D > 1 e b c 2 5 9 3 - b 9 b 5 - 4 8 3 b - 8 9 8 8 - d 0 2 3 8 3 d 3 c 0 c 5 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5 9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7 2 3 " / > < d 1 p 1 : U U I D > 8 b 2 a 1 c b d - 9 9 8 b - 4 b f c - b 7 5 5 - 7 0 c c 5 b 4 5 2 0 f 3 < / d 1 p 1 : U U I D > < d 1 p 1 : _ p r o p e r t i e s   z : I d = " i 1 3 7 6 0 "   i : t y p e = " d 1 p 1 : M D M P r o p e r t i e s " > < d 1 p 1 : P a r e n t   z : R e f = " i 1 3 7 5 9 " / > < d 1 p 1 : U U I D > 8 a 1 4 3 6 f 1 - b 3 4 3 - 4 3 8 3 - 9 4 8 2 - 3 a 7 2 9 a 8 a 9 b 3 5 < / d 1 p 1 : U U I D > < d 1 p 1 : _ e l e m e n t s > < d 2 : a n y T y p e   z : I d = " i 1 3 7 6 1 "   i : t y p e = " d 1 p 1 : M D M P r o p e r t y " > < d 1 p 1 : N a m e > _ & a m p ; 3 9 ; & a m p ; 9 1 ; T r i s & a m p ; 3 2 ; & a m p ; 2 2 4 ; & a m p ; 3 2 ; j o u r & a m p ; 3 2 ; c o m p l e t & a m p ; 3 2 ; 2 & a m p ; 4 6 ; x l s & a m p ; 9 3 ; T 7 1 & a m p ; 3 9 ; < / d 1 p 1 : N a m e > < d 1 p 1 : P a r e n t   z : R e f = " i 1 3 7 5 9 " / > < d 1 p 1 : U U I D > 4 2 7 e 7 5 4 1 - 3 3 0 6 - 4 9 7 1 - a 4 8 9 - 5 9 a 4 1 5 a 9 d 9 7 4 < / d 1 p 1 : U U I D > < d 1 p 1 : C o n t a i n e r   z : R e f = " i 1 3 7 6 0 " / > < d 1 p 1 : V a l u e   i : t y p e = " d 1 : s t r i n g " > ' T 7 1 ' ! H : H 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6 2 " > < d 1 p 1 : U U I D > d 3 4 5 1 9 4 7 - 8 3 b 0 - 4 b 2 5 - b 7 c 4 - 4 0 3 9 9 f 0 b 5 2 4 7 < / d 1 p 1 : U U I D > < d 1 p 1 : _ e l e m e n t s > < d 2 : a n y T y p e   z : R e f = " i 1 3 7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2 8 " / > < d 1 p 1 : _ l a b e l s > < d 2 : K e y V a l u e O f s t r i n g a n y T y p e > < d 2 : K e y > L a b e l < / d 2 : K e y > < d 2 : V a l u e   z : I d = " i 1 3 7 6 3 "   i : t y p e = " d 1 p 1 : L a b e l " > < d 1 p 1 : P a r e n t   z : R e f = " i 1 3 7 5 9 " / > < d 1 p 1 : U U I D > f 5 1 a d 4 a 3 - 1 3 6 7 - 4 b e c - b b 6 f - 6 7 7 2 1 c 8 b 5 e 2 1 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6 4 " > < d 1 p 1 : U U I D > a 2 0 a 5 a 4 e - c f 8 f - 4 9 f 6 - 9 5 5 1 - 2 6 0 d a 6 d d 0 d 5 d < / d 1 p 1 : U U I D > < d 1 p 1 : _ e l e m e n t s > < d 2 : a n y T y p e   z : R e f = " i 1 3 7 2 9 " / > < d 2 : a n y T y p e   z : R e f = " i 1 3 7 3 4 " / > < d 2 : a n y T y p e   z : R e f = " i 1 3 7 3 9 " / > < d 2 : a n y T y p e   z : R e f = " i 1 3 7 4 4 " / > < d 2 : a n y T y p e   z : R e f = " i 1 3 7 4 9 " / > < d 2 : a n y T y p e   z : R e f = " i 1 3 7 5 4 " / > < d 2 : a n y T y p e   z : R e f = " i 1 3 7 5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7 6 5 "   i : t y p e = " d 1 p 1 : V a r i a b l e " > < d 1 p 1 : N a m e > Q 2 6 _ I 3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& a m p ; 3 9 ; a c c u e i l & a m p ; 3 2 ; p h y s i q u e & a m p ; 3 2 ; d a n s & a m p ; 3 2 ; l e s & a m p ; 3 2 ; l o c a u x & a m p ; 3 2 ; d u & a m p ; 3 2 ; F o n g e c i f < / d 1 p 1 : N a m e > < d 1 p 1 : O b j e c t T y p e > V a r i a b l e < / d 1 p 1 : O b j e c t T y p e > < d 1 p 1 : P a r e n t   z : R e f = " i 9 5 " / > < d 1 p 1 : U U I D > 8 b 9 0 d 6 a 5 - b c 9 2 - 4 f b c - 9 0 5 7 - 4 9 5 1 1 b 5 6 d 8 4 7 < / d 1 p 1 : U U I D > < d 1 p 1 : _ p r o p e r t i e s   z : I d = " i 1 3 7 6 6 "   i : t y p e = " d 1 p 1 : M D M P r o p e r t i e s " > < d 1 p 1 : P a r e n t   z : R e f = " i 1 3 7 6 5 " / > < d 1 p 1 : U U I D > 8 a 1 0 8 4 8 4 - 6 f 4 2 - 4 f 9 6 - b 3 e 0 - e 7 3 e f 1 b b 2 0 4 0 < / d 1 p 1 : U U I D > < d 1 p 1 : _ e l e m e n t s > < d 2 : a n y T y p e   z : I d = " i 1 3 7 6 7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3 7 6 5 " / > < d 1 p 1 : U U I D > 9 8 5 6 f b e a - 1 8 7 b - 4 6 6 1 - a a f 2 - 1 2 6 4 4 3 9 5 7 a 6 7 < / d 1 p 1 : U U I D > < d 1 p 1 : C o n t a i n e r   z : R e f = " i 1 3 7 6 6 " / > < d 1 p 1 : V a l u e   i : t y p e = " d 1 : s t r i n g " > ' T 7 2 ' ! 1 : 4 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6 8 " > < d 1 p 1 : U U I D > f 2 4 7 3 b 2 9 - 5 0 a 6 - 4 4 c 5 - 9 8 7 1 - 4 b 0 b e 7 8 7 0 8 9 e < / d 1 p 1 : U U I D > < d 1 p 1 : _ e l e m e n t s > < d 2 : a n y T y p e   z : R e f = " i 1 3 7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7 6 9 "   i : t y p e = " d 1 p 1 : L a b e l " > < d 1 p 1 : P a r e n t   z : R e f = " i 1 3 7 6 5 " / > < d 1 p 1 : U U I D > 1 f 5 9 c 5 0 7 - 0 0 3 c - 4 2 0 2 - 8 6 4 c - 1 7 9 a 5 b 0 8 5 7 a d 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 Q 2 6 _ I 3   Q u e l   e s t   v o t r e   n i v e a u   d e   s a t i s f a c t i o n   p o u r   c h a c u n   d e s   s e r v i c e s   d u   F o n g e c i f   s u i v a n t s   ?   B a s e   C o n c e r n � s   -   L ' a c c u e i l   p h y s i q u e   d a n s   l e s   l o c a u x   d u   F o n g e c i f 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7 7 0 "   i : t y p e = " d 1 p 1 : E l e m e n t s " > < d 1 p 1 : P a r e n t   z : R e f = " i 1 3 7 6 5 " / > < d 1 p 1 : U U I D > 5 7 a e 0 d 7 b - 1 8 1 5 - 4 6 7 7 - b f c 7 - 3 2 9 b 3 d b 3 f 8 d 9 < / d 1 p 1 : U U I D > < d 1 p 1 : _ e l e m e n t s > < d 2 : a n y T y p e   z : I d = " i 1 3 7 7 1 "   i : t y p e = " d 1 p 1 : E l e m e n t " > < d 1 p 1 : N a m e > B A S E < / d 1 p 1 : N a m e > < d 1 p 1 : O b j e c t T y p e > E l e m e n t < / d 1 p 1 : O b j e c t T y p e > < d 1 p 1 : P a r e n t   z : R e f = " i 1 3 7 6 5 " / > < d 1 p 1 : U U I D > e 2 e 6 8 e 6 c - 5 d d 9 - 4 5 5 a - 8 f a c - e 3 3 a 9 a a 7 8 c a e < / d 1 p 1 : U U I D > < d 1 p 1 : _ p r o p e r t i e s   z : I d = " i 1 3 7 7 2 "   i : t y p e = " d 1 p 1 : M D M P r o p e r t i e s " > < d 1 p 1 : P a r e n t   z : R e f = " i 1 3 7 7 1 " / > < d 1 p 1 : U U I D > f d b 9 d b b 0 - 4 2 6 e - 4 e d 4 - a 5 6 f - 6 2 c f 7 0 9 3 6 7 2 6 < / d 1 p 1 : U U I D > < d 1 p 1 : _ e l e m e n t s > < d 2 : a n y T y p e   z : I d = " i 1 3 7 7 3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3 7 7 1 " / > < d 1 p 1 : U U I D > f 3 c c 7 b e 7 - 6 a a d - 4 4 4 3 - 9 d 4 0 - 4 0 a d a 6 8 b b 3 9 4 < / d 1 p 1 : U U I D > < d 1 p 1 : C o n t a i n e r   z : R e f = " i 1 3 7 7 2 " / > < d 1 p 1 : V a l u e   i : t y p e = " d 1 : s t r i n g " > ' T 7 2 ' ! B : B 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7 4 " > < d 1 p 1 : U U I D > 1 b a 0 0 b 4 3 - 8 c 9 0 - 4 6 7 8 - 9 1 7 2 - e e 3 1 2 9 4 8 7 a 6 6 < / d 1 p 1 : U U I D > < d 1 p 1 : _ e l e m e n t s > < d 2 : a n y T y p e   z : R e f = " i 1 3 7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7 0 " / > < d 1 p 1 : _ l a b e l s > < d 2 : K e y V a l u e O f s t r i n g a n y T y p e > < d 2 : K e y > L a b e l < / d 2 : K e y > < d 2 : V a l u e   z : I d = " i 1 3 7 7 5 "   i : t y p e = " d 1 p 1 : L a b e l " > < d 1 p 1 : P a r e n t   z : R e f = " i 1 3 7 7 1 " / > < d 1 p 1 : U U I D > f 3 3 c 5 a a 9 - d 8 6 1 - 4 5 6 d - 8 c c a - 3 d 5 3 b 7 8 9 d 6 0 f 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7 7 6 "   i : t y p e = " d 1 p 1 : E l e m e n t " > < d 1 p 1 : N a m e > S T & a m p ; 3 2 ; S a t i s f a i t < / d 1 p 1 : N a m e > < d 1 p 1 : O b j e c t T y p e > E l e m e n t < / d 1 p 1 : O b j e c t T y p e > < d 1 p 1 : P a r e n t   z : R e f = " i 1 3 7 6 5 " / > < d 1 p 1 : U U I D > 4 7 a f 9 7 7 1 - 6 3 1 e - 4 2 a a - 9 7 d 1 - 3 2 0 8 1 b c 3 e 3 2 1 < / d 1 p 1 : U U I D > < d 1 p 1 : _ p r o p e r t i e s   z : I d = " i 1 3 7 7 7 "   i : t y p e = " d 1 p 1 : M D M P r o p e r t i e s " > < d 1 p 1 : P a r e n t   z : R e f = " i 1 3 7 7 6 " / > < d 1 p 1 : U U I D > 3 f 1 3 e 3 b 7 - d 3 1 9 - 4 6 3 0 - 8 0 7 0 - 6 e e 1 c 0 1 2 1 4 e 6 < / d 1 p 1 : U U I D > < d 1 p 1 : _ e l e m e n t s > < d 2 : a n y T y p e   z : I d = " i 1 3 7 7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3 7 7 6 " / > < d 1 p 1 : U U I D > d c f 8 d 8 d 7 - 0 f 8 0 - 4 0 b a - 8 5 a 0 - 4 9 8 0 2 9 5 2 4 9 2 8 < / d 1 p 1 : U U I D > < d 1 p 1 : C o n t a i n e r   z : R e f = " i 1 3 7 7 7 " / > < d 1 p 1 : V a l u e   i : t y p e = " d 1 : s t r i n g " > ' T 7 2 ' ! C : C 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7 9 " > < d 1 p 1 : U U I D > 5 5 e 4 d 5 8 5 - 8 7 5 5 - 4 3 a 1 - 9 0 7 8 - a 0 5 e d f 4 7 9 8 7 0 < / d 1 p 1 : U U I D > < d 1 p 1 : _ e l e m e n t s > < d 2 : a n y T y p e   z : R e f = " i 1 3 7 7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7 0 " / > < d 1 p 1 : _ l a b e l s > < d 2 : K e y V a l u e O f s t r i n g a n y T y p e > < d 2 : K e y > L a b e l < / d 2 : K e y > < d 2 : V a l u e   z : I d = " i 1 3 7 8 0 "   i : t y p e = " d 1 p 1 : L a b e l " > < d 1 p 1 : P a r e n t   z : R e f = " i 1 3 7 7 6 " / > < d 1 p 1 : U U I D > c 7 c f 5 b 0 4 - 7 b d 4 - 4 9 d 0 - b 9 3 d - d d c b a 2 5 9 2 e 5 f 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8 1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7 6 5 " / > < d 1 p 1 : U U I D > 9 2 4 0 1 0 0 f - e 2 2 0 - 4 a f 5 - b f 9 b - 7 8 d 1 c d 7 1 0 c 8 5 < / d 1 p 1 : U U I D > < d 1 p 1 : _ p r o p e r t i e s   z : I d = " i 1 3 7 8 2 "   i : t y p e = " d 1 p 1 : M D M P r o p e r t i e s " > < d 1 p 1 : P a r e n t   z : R e f = " i 1 3 7 8 1 " / > < d 1 p 1 : U U I D > 4 e a a 4 2 9 6 - 9 c 2 8 - 4 8 0 b - 9 b 0 0 - e 2 e 4 5 5 0 7 b c c c < / d 1 p 1 : U U I D > < d 1 p 1 : _ e l e m e n t s > < d 2 : a n y T y p e   z : I d = " i 1 3 7 8 3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3 7 8 1 " / > < d 1 p 1 : U U I D > 1 7 1 8 b 6 5 e - 9 5 e 0 - 4 d d a - a 8 a 0 - 9 a d e e 4 3 5 0 1 9 e < / d 1 p 1 : U U I D > < d 1 p 1 : C o n t a i n e r   z : R e f = " i 1 3 7 8 2 " / > < d 1 p 1 : V a l u e   i : t y p e = " d 1 : s t r i n g " > ' T 7 2 ' ! D : D 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8 4 " > < d 1 p 1 : U U I D > f a 6 1 d 6 d 0 - b 8 4 d - 4 0 6 0 - b b 1 3 - c e 0 d b 0 d f 9 9 c e < / d 1 p 1 : U U I D > < d 1 p 1 : _ e l e m e n t s > < d 2 : a n y T y p e   z : R e f = " i 1 3 7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7 0 " / > < d 1 p 1 : _ l a b e l s > < d 2 : K e y V a l u e O f s t r i n g a n y T y p e > < d 2 : K e y > L a b e l < / d 2 : K e y > < d 2 : V a l u e   z : I d = " i 1 3 7 8 5 "   i : t y p e = " d 1 p 1 : L a b e l " > < d 1 p 1 : P a r e n t   z : R e f = " i 1 3 7 8 1 " / > < d 1 p 1 : U U I D > c 4 3 a a d 6 e - 9 3 6 5 - 4 a 2 f - 8 b 6 2 - 1 1 3 2 d 0 1 c b b 2 b 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8 6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7 6 5 " / > < d 1 p 1 : U U I D > 3 f d 0 0 b 2 1 - 5 a a 3 - 4 0 3 0 - 9 0 7 a - a d b 6 3 c 6 b 4 8 b 7 < / d 1 p 1 : U U I D > < d 1 p 1 : _ p r o p e r t i e s   z : I d = " i 1 3 7 8 7 "   i : t y p e = " d 1 p 1 : M D M P r o p e r t i e s " > < d 1 p 1 : P a r e n t   z : R e f = " i 1 3 7 8 6 " / > < d 1 p 1 : U U I D > b e 1 9 f 7 f 3 - b f b 7 - 4 4 a 9 - 9 3 a 9 - 5 c d 1 f a b 5 7 f 0 0 < / d 1 p 1 : U U I D > < d 1 p 1 : _ e l e m e n t s > < d 2 : a n y T y p e   z : I d = " i 1 3 7 8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3 7 8 6 " / > < d 1 p 1 : U U I D > 7 6 8 4 7 1 5 5 - f 4 6 1 - 4 9 0 8 - a 6 a 0 - 3 f b 6 5 4 f 3 8 6 1 9 < / d 1 p 1 : U U I D > < d 1 p 1 : C o n t a i n e r   z : R e f = " i 1 3 7 8 7 " / > < d 1 p 1 : V a l u e   i : t y p e = " d 1 : s t r i n g " > ' T 7 2 ' ! E : E 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8 9 " > < d 1 p 1 : U U I D > 1 d c f a a e e - 8 b 8 0 - 4 2 4 f - 8 5 9 9 - 4 f 1 a 8 c d 7 e e 7 4 < / d 1 p 1 : U U I D > < d 1 p 1 : _ e l e m e n t s > < d 2 : a n y T y p e   z : R e f = " i 1 3 7 8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7 0 " / > < d 1 p 1 : _ l a b e l s > < d 2 : K e y V a l u e O f s t r i n g a n y T y p e > < d 2 : K e y > L a b e l < / d 2 : K e y > < d 2 : V a l u e   z : I d = " i 1 3 7 9 0 "   i : t y p e = " d 1 p 1 : L a b e l " > < d 1 p 1 : P a r e n t   z : R e f = " i 1 3 7 8 6 " / > < d 1 p 1 : U U I D > d 0 7 2 5 d 7 3 - c 6 0 4 - 4 b e 3 - 9 b f 3 - 2 3 1 2 5 f e 4 4 d 7 b 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9 1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7 6 5 " / > < d 1 p 1 : U U I D > e 2 2 9 1 1 b d - 0 7 6 a - 4 8 3 8 - 9 e 7 3 - a c 6 e c 5 3 6 2 b 2 6 < / d 1 p 1 : U U I D > < d 1 p 1 : _ p r o p e r t i e s   z : I d = " i 1 3 7 9 2 "   i : t y p e = " d 1 p 1 : M D M P r o p e r t i e s " > < d 1 p 1 : P a r e n t   z : R e f = " i 1 3 7 9 1 " / > < d 1 p 1 : U U I D > 5 3 4 8 e 4 e 8 - a 7 5 f - 4 b e 8 - a 7 e 5 - 1 e 3 0 0 d d 9 3 4 9 9 < / d 1 p 1 : U U I D > < d 1 p 1 : _ e l e m e n t s > < d 2 : a n y T y p e   z : I d = " i 1 3 7 9 3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3 7 9 1 " / > < d 1 p 1 : U U I D > d 8 a b 8 4 b b - 3 b 2 4 - 4 1 0 2 - 9 1 0 0 - 6 a 8 0 6 8 d b 4 5 e 9 < / d 1 p 1 : U U I D > < d 1 p 1 : C o n t a i n e r   z : R e f = " i 1 3 7 9 2 " / > < d 1 p 1 : V a l u e   i : t y p e = " d 1 : s t r i n g " > ' T 7 2 ' ! F : F 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9 4 " > < d 1 p 1 : U U I D > 1 6 9 5 a f 5 2 - f 5 e 6 - 4 8 1 2 - b 9 7 5 - b d a 6 5 0 c 1 e a 1 3 < / d 1 p 1 : U U I D > < d 1 p 1 : _ e l e m e n t s > < d 2 : a n y T y p e   z : R e f = " i 1 3 7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7 0 " / > < d 1 p 1 : _ l a b e l s > < d 2 : K e y V a l u e O f s t r i n g a n y T y p e > < d 2 : K e y > L a b e l < / d 2 : K e y > < d 2 : V a l u e   z : I d = " i 1 3 7 9 5 "   i : t y p e = " d 1 p 1 : L a b e l " > < d 1 p 1 : P a r e n t   z : R e f = " i 1 3 7 9 1 " / > < d 1 p 1 : U U I D > f 7 0 e 0 2 9 5 - f 1 6 8 - 4 1 c 0 - b 1 0 1 - 4 7 7 9 b 6 2 0 1 1 9 6 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7 9 6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7 6 5 " / > < d 1 p 1 : U U I D > 4 f c 3 a 9 6 8 - 1 3 3 b - 4 2 e 2 - b 6 4 d - 0 3 2 8 6 b 6 6 0 9 9 e < / d 1 p 1 : U U I D > < d 1 p 1 : _ p r o p e r t i e s   z : I d = " i 1 3 7 9 7 "   i : t y p e = " d 1 p 1 : M D M P r o p e r t i e s " > < d 1 p 1 : P a r e n t   z : R e f = " i 1 3 7 9 6 " / > < d 1 p 1 : U U I D > 3 1 4 5 8 d 1 f - e f 0 3 - 4 2 d a - a 9 f 7 - 9 7 0 a d 5 6 4 7 b d 6 < / d 1 p 1 : U U I D > < d 1 p 1 : _ e l e m e n t s > < d 2 : a n y T y p e   z : I d = " i 1 3 7 9 8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3 7 9 6 " / > < d 1 p 1 : U U I D > 0 3 2 3 a 9 1 0 - 8 6 7 d - 4 b 2 8 - 9 a 1 b - 0 b c a 4 7 9 a 0 9 3 0 < / d 1 p 1 : U U I D > < d 1 p 1 : C o n t a i n e r   z : R e f = " i 1 3 7 9 7 " / > < d 1 p 1 : V a l u e   i : t y p e = " d 1 : s t r i n g " > ' T 7 2 ' ! G : G 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7 9 9 " > < d 1 p 1 : U U I D > 3 1 2 8 3 5 a 7 - b 2 f 4 - 4 3 c c - b d d e - 7 9 1 e 4 a 4 9 c a d b < / d 1 p 1 : U U I D > < d 1 p 1 : _ e l e m e n t s > < d 2 : a n y T y p e   z : R e f = " i 1 3 7 9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7 0 " / > < d 1 p 1 : _ l a b e l s > < d 2 : K e y V a l u e O f s t r i n g a n y T y p e > < d 2 : K e y > L a b e l < / d 2 : K e y > < d 2 : V a l u e   z : I d = " i 1 3 8 0 0 "   i : t y p e = " d 1 p 1 : L a b e l " > < d 1 p 1 : P a r e n t   z : R e f = " i 1 3 7 9 6 " / > < d 1 p 1 : U U I D > 9 3 0 1 6 9 5 2 - 7 5 4 8 - 4 b 2 e - 8 4 8 5 - a 1 a 2 7 5 1 7 8 c c 9 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0 1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7 6 5 " / > < d 1 p 1 : U U I D > b 3 4 4 d 6 6 0 - 6 6 7 6 - 4 a b b - 9 c 5 7 - 6 2 2 9 b 5 8 4 2 4 3 b < / d 1 p 1 : U U I D > < d 1 p 1 : _ p r o p e r t i e s   z : I d = " i 1 3 8 0 2 "   i : t y p e = " d 1 p 1 : M D M P r o p e r t i e s " > < d 1 p 1 : P a r e n t   z : R e f = " i 1 3 8 0 1 " / > < d 1 p 1 : U U I D > 2 b 4 a f c 7 6 - 2 b 9 5 - 4 5 3 3 - a d b c - e 6 3 c 2 6 4 6 3 f c d < / d 1 p 1 : U U I D > < d 1 p 1 : _ e l e m e n t s > < d 2 : a n y T y p e   z : I d = " i 1 3 8 0 3 "   i : t y p e = " d 1 p 1 : M D M P r o p e r t y " > < d 1 p 1 : N a m e > _ & a m p ; 3 9 ; & a m p ; 9 1 ; T r i s & a m p ; 3 2 ; & a m p ; 2 2 4 ; & a m p ; 3 2 ; j o u r & a m p ; 3 2 ; c o m p l e t & a m p ; 3 2 ; 2 & a m p ; 4 6 ; x l s & a m p ; 9 3 ; T 7 2 & a m p ; 3 9 ; < / d 1 p 1 : N a m e > < d 1 p 1 : P a r e n t   z : R e f = " i 1 3 8 0 1 " / > < d 1 p 1 : U U I D > 5 d 5 8 f 2 7 f - a c 8 2 - 4 7 5 0 - a 7 5 8 - 6 d 9 1 c f 5 4 c 2 a 2 < / d 1 p 1 : U U I D > < d 1 p 1 : C o n t a i n e r   z : R e f = " i 1 3 8 0 2 " / > < d 1 p 1 : V a l u e   i : t y p e = " d 1 : s t r i n g " > ' T 7 2 ' ! H : H 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0 4 " > < d 1 p 1 : U U I D > 4 4 c 6 2 6 3 c - 6 d 9 7 - 4 9 2 a - b c 2 5 - 5 f a 3 7 2 0 8 1 9 b 8 < / d 1 p 1 : U U I D > < d 1 p 1 : _ e l e m e n t s > < d 2 : a n y T y p e   z : R e f = " i 1 3 8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7 0 " / > < d 1 p 1 : _ l a b e l s > < d 2 : K e y V a l u e O f s t r i n g a n y T y p e > < d 2 : K e y > L a b e l < / d 2 : K e y > < d 2 : V a l u e   z : I d = " i 1 3 8 0 5 "   i : t y p e = " d 1 p 1 : L a b e l " > < d 1 p 1 : P a r e n t   z : R e f = " i 1 3 8 0 1 " / > < d 1 p 1 : U U I D > 6 e 9 4 d 0 2 9 - 1 2 5 f - 4 d 9 e - b d c 2 - f d 3 7 5 c 0 6 8 d a 7 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0 6 " > < d 1 p 1 : U U I D > f b f 0 d c a 5 - 9 1 2 d - 4 6 f 4 - 9 2 d b - 8 a b d f c 7 f 3 5 7 5 < / d 1 p 1 : U U I D > < d 1 p 1 : _ e l e m e n t s > < d 2 : a n y T y p e   z : R e f = " i 1 3 7 7 1 " / > < d 2 : a n y T y p e   z : R e f = " i 1 3 7 7 6 " / > < d 2 : a n y T y p e   z : R e f = " i 1 3 7 8 1 " / > < d 2 : a n y T y p e   z : R e f = " i 1 3 7 8 6 " / > < d 2 : a n y T y p e   z : R e f = " i 1 3 7 9 1 " / > < d 2 : a n y T y p e   z : R e f = " i 1 3 7 9 6 " / > < d 2 : a n y T y p e   z : R e f = " i 1 3 8 0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8 0 7 "   i : t y p e = " d 1 p 1 : V a r i a b l e " > < d 1 p 1 : N a m e > Q 2 6 _ I 4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a & a m p ; 3 2 ; p a r t i c i p a t i o n & a m p ; 3 2 ; a u x & a m p ; 3 2 ; r & a m p ; 2 3 3 ; u n i o n s & a m p ; 3 2 ; c o l l e c t i v e s & a m p ; 3 2 ; d & a m p ; 3 9 ; i n f o r m a t i o n & a m p ; 3 2 ; e t & a m p ; 3 2 ; d & a m p ; 3 9 ; & a m p ; 2 3 3 ; c h a n g e < / d 1 p 1 : N a m e > < d 1 p 1 : O b j e c t T y p e > V a r i a b l e < / d 1 p 1 : O b j e c t T y p e > < d 1 p 1 : P a r e n t   z : R e f = " i 9 5 " / > < d 1 p 1 : U U I D > 1 4 c 4 3 5 8 3 - d 8 a 8 - 4 4 9 f - a 5 2 d - 0 6 1 8 7 4 7 0 b 3 2 3 < / d 1 p 1 : U U I D > < d 1 p 1 : _ p r o p e r t i e s   z : I d = " i 1 3 8 0 8 "   i : t y p e = " d 1 p 1 : M D M P r o p e r t i e s " > < d 1 p 1 : P a r e n t   z : R e f = " i 1 3 8 0 7 " / > < d 1 p 1 : U U I D > 8 f 1 8 f 7 8 f - e 7 a b - 4 6 0 9 - a e b d - 2 a 8 0 a 9 a e 8 0 a 1 < / d 1 p 1 : U U I D > < d 1 p 1 : _ e l e m e n t s > < d 2 : a n y T y p e   z : I d = " i 1 3 8 0 9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3 8 0 7 " / > < d 1 p 1 : U U I D > c 6 d 5 6 c e 7 - 0 7 1 f - 4 9 3 0 - 9 c 1 5 - a 8 1 c c 4 2 5 2 d f 7 < / d 1 p 1 : U U I D > < d 1 p 1 : C o n t a i n e r   z : R e f = " i 1 3 8 0 8 " / > < d 1 p 1 : V a l u e   i : t y p e = " d 1 : s t r i n g " > ' T 7 3 ' ! 1 : 4 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1 0 " > < d 1 p 1 : U U I D > 0 a e 0 c d e 3 - e 7 1 b - 4 0 6 5 - a 1 1 1 - d b f 1 7 c 5 6 f d 6 3 < / d 1 p 1 : U U I D > < d 1 p 1 : _ e l e m e n t s > < d 2 : a n y T y p e   z : R e f = " i 1 3 8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8 1 1 "   i : t y p e = " d 1 p 1 : L a b e l " > < d 1 p 1 : P a r e n t   z : R e f = " i 1 3 8 0 7 " / > < d 1 p 1 : U U I D > 1 2 1 5 b 8 2 5 - c f 0 a - 4 a d c - 8 3 3 a - b 2 0 7 2 b c 8 a 5 f c 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 Q 2 6 _ I 4   Q u e l   e s t   v o t r e   n i v e a u   d e   s a t i s f a c t i o n   p o u r   c h a c u n   d e s   s e r v i c e s   d u   F o n g e c i f   s u i v a n t s   ?   B a s e   C o n c e r n � s   -   L a   p a r t i c i p a t i o n   a u x   r � u n i o n s   c o l l e c t i v e s   d ' i n f o r m a t i o n   e t   d ' � c h a n g e 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8 1 2 "   i : t y p e = " d 1 p 1 : E l e m e n t s " > < d 1 p 1 : P a r e n t   z : R e f = " i 1 3 8 0 7 " / > < d 1 p 1 : U U I D > 3 6 8 b f a 0 f - 4 5 4 b - 4 5 a 6 - 9 9 e 2 - e 5 a 7 0 b a a 0 a 0 5 < / d 1 p 1 : U U I D > < d 1 p 1 : _ e l e m e n t s > < d 2 : a n y T y p e   z : I d = " i 1 3 8 1 3 "   i : t y p e = " d 1 p 1 : E l e m e n t " > < d 1 p 1 : N a m e > B A S E < / d 1 p 1 : N a m e > < d 1 p 1 : O b j e c t T y p e > E l e m e n t < / d 1 p 1 : O b j e c t T y p e > < d 1 p 1 : P a r e n t   z : R e f = " i 1 3 8 0 7 " / > < d 1 p 1 : U U I D > c 7 9 4 b e 7 c - 2 8 f 2 - 4 e 8 e - a 6 b 7 - 9 0 f 6 f f 0 9 1 b 7 6 < / d 1 p 1 : U U I D > < d 1 p 1 : _ p r o p e r t i e s   z : I d = " i 1 3 8 1 4 "   i : t y p e = " d 1 p 1 : M D M P r o p e r t i e s " > < d 1 p 1 : P a r e n t   z : R e f = " i 1 3 8 1 3 " / > < d 1 p 1 : U U I D > e 8 2 6 c 7 c 4 - 0 3 d e - 4 d b 3 - 9 7 6 7 - 5 c f 7 e 3 9 8 2 6 5 6 < / d 1 p 1 : U U I D > < d 1 p 1 : _ e l e m e n t s > < d 2 : a n y T y p e   z : I d = " i 1 3 8 1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3 8 1 3 " / > < d 1 p 1 : U U I D > 2 a 2 7 2 4 1 c - 7 5 a c - 4 7 f 4 - 8 e a c - 7 0 8 3 3 5 0 d 9 f 4 7 < / d 1 p 1 : U U I D > < d 1 p 1 : C o n t a i n e r   z : R e f = " i 1 3 8 1 4 " / > < d 1 p 1 : V a l u e   i : t y p e = " d 1 : s t r i n g " > ' T 7 3 ' ! B : B 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1 6 " > < d 1 p 1 : U U I D > e c a 3 c 6 b 1 - 9 c 1 b - 4 0 b f - 9 2 d a - e 3 e 4 4 3 3 c c 2 3 6 < / d 1 p 1 : U U I D > < d 1 p 1 : _ e l e m e n t s > < d 2 : a n y T y p e   z : R e f = " i 1 3 8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1 2 " / > < d 1 p 1 : _ l a b e l s > < d 2 : K e y V a l u e O f s t r i n g a n y T y p e > < d 2 : K e y > L a b e l < / d 2 : K e y > < d 2 : V a l u e   z : I d = " i 1 3 8 1 7 "   i : t y p e = " d 1 p 1 : L a b e l " > < d 1 p 1 : P a r e n t   z : R e f = " i 1 3 8 1 3 " / > < d 1 p 1 : U U I D > 2 5 6 0 d b 3 1 - 8 1 d d - 4 8 0 f - 8 6 1 e - 6 c 5 9 2 1 4 9 0 1 0 7 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8 1 8 "   i : t y p e = " d 1 p 1 : E l e m e n t " > < d 1 p 1 : N a m e > S T & a m p ; 3 2 ; S a t i s f a i t < / d 1 p 1 : N a m e > < d 1 p 1 : O b j e c t T y p e > E l e m e n t < / d 1 p 1 : O b j e c t T y p e > < d 1 p 1 : P a r e n t   z : R e f = " i 1 3 8 0 7 " / > < d 1 p 1 : U U I D > 1 4 b c b 9 d 8 - f f d e - 4 a 5 a - 8 6 c 8 - 8 6 b 2 e 2 b f 1 0 6 1 < / d 1 p 1 : U U I D > < d 1 p 1 : _ p r o p e r t i e s   z : I d = " i 1 3 8 1 9 "   i : t y p e = " d 1 p 1 : M D M P r o p e r t i e s " > < d 1 p 1 : P a r e n t   z : R e f = " i 1 3 8 1 8 " / > < d 1 p 1 : U U I D > 5 4 4 3 c 8 4 e - 5 d c c - 4 c 6 c - b 8 d 8 - 8 2 0 2 8 a 3 a 8 5 c 7 < / d 1 p 1 : U U I D > < d 1 p 1 : _ e l e m e n t s > < d 2 : a n y T y p e   z : I d = " i 1 3 8 2 0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3 8 1 8 " / > < d 1 p 1 : U U I D > 0 9 a a 6 8 e e - 6 7 2 9 - 4 1 c 4 - 9 a 6 f - 1 6 d 9 a 1 d 3 3 5 9 e < / d 1 p 1 : U U I D > < d 1 p 1 : C o n t a i n e r   z : R e f = " i 1 3 8 1 9 " / > < d 1 p 1 : V a l u e   i : t y p e = " d 1 : s t r i n g " > ' T 7 3 ' ! C : C 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2 1 " > < d 1 p 1 : U U I D > b b 4 b 9 7 b d - 7 0 4 b - 4 5 8 7 - a 1 b 1 - d 8 2 8 3 1 5 d 2 e 8 c < / d 1 p 1 : U U I D > < d 1 p 1 : _ e l e m e n t s > < d 2 : a n y T y p e   z : R e f = " i 1 3 8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1 2 " / > < d 1 p 1 : _ l a b e l s > < d 2 : K e y V a l u e O f s t r i n g a n y T y p e > < d 2 : K e y > L a b e l < / d 2 : K e y > < d 2 : V a l u e   z : I d = " i 1 3 8 2 2 "   i : t y p e = " d 1 p 1 : L a b e l " > < d 1 p 1 : P a r e n t   z : R e f = " i 1 3 8 1 8 " / > < d 1 p 1 : U U I D > 5 7 b 4 b e f 2 - 7 f c d - 4 3 5 1 - 8 8 f 2 - e a 3 1 8 f 4 0 2 0 f f 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2 3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8 0 7 " / > < d 1 p 1 : U U I D > 4 4 e 9 2 5 b b - 8 b 4 8 - 4 f a 5 - b 3 1 3 - 9 6 d 4 c 5 c 1 4 3 f e < / d 1 p 1 : U U I D > < d 1 p 1 : _ p r o p e r t i e s   z : I d = " i 1 3 8 2 4 "   i : t y p e = " d 1 p 1 : M D M P r o p e r t i e s " > < d 1 p 1 : P a r e n t   z : R e f = " i 1 3 8 2 3 " / > < d 1 p 1 : U U I D > 1 1 d 5 a 0 6 9 - 9 b 8 f - 4 0 a 0 - b e 1 6 - 6 d b 7 0 c 2 d 8 2 6 6 < / d 1 p 1 : U U I D > < d 1 p 1 : _ e l e m e n t s > < d 2 : a n y T y p e   z : I d = " i 1 3 8 2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3 8 2 3 " / > < d 1 p 1 : U U I D > 8 4 7 6 0 1 e 7 - 8 7 b 4 - 4 9 c c - 9 b 8 e - c f 0 7 b 4 f 1 2 6 6 2 < / d 1 p 1 : U U I D > < d 1 p 1 : C o n t a i n e r   z : R e f = " i 1 3 8 2 4 " / > < d 1 p 1 : V a l u e   i : t y p e = " d 1 : s t r i n g " > ' T 7 3 ' ! D : D 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2 6 " > < d 1 p 1 : U U I D > 5 c d 2 4 1 a 0 - d d e 0 - 4 b a b - 9 6 0 a - 1 a e 6 9 5 2 2 6 5 c b < / d 1 p 1 : U U I D > < d 1 p 1 : _ e l e m e n t s > < d 2 : a n y T y p e   z : R e f = " i 1 3 8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1 2 " / > < d 1 p 1 : _ l a b e l s > < d 2 : K e y V a l u e O f s t r i n g a n y T y p e > < d 2 : K e y > L a b e l < / d 2 : K e y > < d 2 : V a l u e   z : I d = " i 1 3 8 2 7 "   i : t y p e = " d 1 p 1 : L a b e l " > < d 1 p 1 : P a r e n t   z : R e f = " i 1 3 8 2 3 " / > < d 1 p 1 : U U I D > f 5 6 3 7 8 c 2 - 9 b 6 2 - 4 3 0 d - a 7 d c - 9 a b 1 e c 0 e 3 2 8 4 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2 8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8 0 7 " / > < d 1 p 1 : U U I D > 4 9 d 8 2 3 0 f - 0 3 8 6 - 4 7 f 6 - a 6 3 7 - 5 b d b 3 9 9 d 4 8 2 3 < / d 1 p 1 : U U I D > < d 1 p 1 : _ p r o p e r t i e s   z : I d = " i 1 3 8 2 9 "   i : t y p e = " d 1 p 1 : M D M P r o p e r t i e s " > < d 1 p 1 : P a r e n t   z : R e f = " i 1 3 8 2 8 " / > < d 1 p 1 : U U I D > 7 3 d 3 1 e 7 a - 4 5 1 2 - 4 a a b - 8 4 0 8 - e d 5 e 7 d 3 2 c 5 a 3 < / d 1 p 1 : U U I D > < d 1 p 1 : _ e l e m e n t s > < d 2 : a n y T y p e   z : I d = " i 1 3 8 3 0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3 8 2 8 " / > < d 1 p 1 : U U I D > 3 c e 6 3 f c d - 3 1 d d - 4 d b b - 8 f 7 b - f 5 2 4 f e 0 0 1 3 d a < / d 1 p 1 : U U I D > < d 1 p 1 : C o n t a i n e r   z : R e f = " i 1 3 8 2 9 " / > < d 1 p 1 : V a l u e   i : t y p e = " d 1 : s t r i n g " > ' T 7 3 ' ! E : E 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3 1 " > < d 1 p 1 : U U I D > 2 a 6 0 9 5 1 1 - d 4 5 e - 4 f 5 e - a 1 b a - 8 0 7 9 a e 3 2 9 2 c e < / d 1 p 1 : U U I D > < d 1 p 1 : _ e l e m e n t s > < d 2 : a n y T y p e   z : R e f = " i 1 3 8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1 2 " / > < d 1 p 1 : _ l a b e l s > < d 2 : K e y V a l u e O f s t r i n g a n y T y p e > < d 2 : K e y > L a b e l < / d 2 : K e y > < d 2 : V a l u e   z : I d = " i 1 3 8 3 2 "   i : t y p e = " d 1 p 1 : L a b e l " > < d 1 p 1 : P a r e n t   z : R e f = " i 1 3 8 2 8 " / > < d 1 p 1 : U U I D > f 2 9 3 d 0 f 9 - 4 e 5 7 - 4 9 a 2 - b d b f - b d 8 b d 0 2 6 4 2 d e 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3 3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8 0 7 " / > < d 1 p 1 : U U I D > d 4 1 b 7 0 5 7 - e f 5 6 - 4 5 c d - 9 2 e 2 - 3 0 e a b 8 5 c 3 e c 3 < / d 1 p 1 : U U I D > < d 1 p 1 : _ p r o p e r t i e s   z : I d = " i 1 3 8 3 4 "   i : t y p e = " d 1 p 1 : M D M P r o p e r t i e s " > < d 1 p 1 : P a r e n t   z : R e f = " i 1 3 8 3 3 " / > < d 1 p 1 : U U I D > e 7 8 7 c 6 d 2 - a 5 4 2 - 4 e 0 4 - 9 0 a b - 9 a a 4 8 6 1 b 5 4 1 1 < / d 1 p 1 : U U I D > < d 1 p 1 : _ e l e m e n t s > < d 2 : a n y T y p e   z : I d = " i 1 3 8 3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3 8 3 3 " / > < d 1 p 1 : U U I D > f e d 3 5 2 e 1 - 4 5 4 0 - 4 9 b 2 - 8 d 8 e - 5 5 f 9 0 0 2 f 5 b 5 b < / d 1 p 1 : U U I D > < d 1 p 1 : C o n t a i n e r   z : R e f = " i 1 3 8 3 4 " / > < d 1 p 1 : V a l u e   i : t y p e = " d 1 : s t r i n g " > ' T 7 3 ' ! F : F 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3 6 " > < d 1 p 1 : U U I D > 0 c 5 3 5 8 f 2 - 0 3 d f - 4 0 5 7 - b 8 8 3 - a d b c 2 e 7 6 2 f 0 5 < / d 1 p 1 : U U I D > < d 1 p 1 : _ e l e m e n t s > < d 2 : a n y T y p e   z : R e f = " i 1 3 8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1 2 " / > < d 1 p 1 : _ l a b e l s > < d 2 : K e y V a l u e O f s t r i n g a n y T y p e > < d 2 : K e y > L a b e l < / d 2 : K e y > < d 2 : V a l u e   z : I d = " i 1 3 8 3 7 "   i : t y p e = " d 1 p 1 : L a b e l " > < d 1 p 1 : P a r e n t   z : R e f = " i 1 3 8 3 3 " / > < d 1 p 1 : U U I D > 9 f 9 8 7 0 a 9 - 6 2 a f - 4 3 1 4 - a 6 7 4 - 6 1 3 7 a 1 a f e 4 1 5 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3 8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8 0 7 " / > < d 1 p 1 : U U I D > 4 4 1 9 f 6 5 6 - d 5 f 9 - 4 d b 6 - b 5 8 6 - d 7 9 e c 8 c 1 0 d 2 a < / d 1 p 1 : U U I D > < d 1 p 1 : _ p r o p e r t i e s   z : I d = " i 1 3 8 3 9 "   i : t y p e = " d 1 p 1 : M D M P r o p e r t i e s " > < d 1 p 1 : P a r e n t   z : R e f = " i 1 3 8 3 8 " / > < d 1 p 1 : U U I D > e 7 7 a 1 4 2 1 - c 4 2 6 - 4 5 7 a - a d 7 6 - 9 5 7 8 6 7 4 f 8 7 7 6 < / d 1 p 1 : U U I D > < d 1 p 1 : _ e l e m e n t s > < d 2 : a n y T y p e   z : I d = " i 1 3 8 4 0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3 8 3 8 " / > < d 1 p 1 : U U I D > e 3 b 1 1 7 c b - 2 3 d 8 - 4 4 9 a - 9 e 0 b - f 1 1 9 e 7 e 0 4 0 7 3 < / d 1 p 1 : U U I D > < d 1 p 1 : C o n t a i n e r   z : R e f = " i 1 3 8 3 9 " / > < d 1 p 1 : V a l u e   i : t y p e = " d 1 : s t r i n g " > ' T 7 3 ' ! G : G 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4 1 " > < d 1 p 1 : U U I D > e b 3 a 1 a 0 8 - d 3 1 9 - 4 4 c f - 9 0 b 2 - d 6 a c b 0 8 e 0 c f 9 < / d 1 p 1 : U U I D > < d 1 p 1 : _ e l e m e n t s > < d 2 : a n y T y p e   z : R e f = " i 1 3 8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1 2 " / > < d 1 p 1 : _ l a b e l s > < d 2 : K e y V a l u e O f s t r i n g a n y T y p e > < d 2 : K e y > L a b e l < / d 2 : K e y > < d 2 : V a l u e   z : I d = " i 1 3 8 4 2 "   i : t y p e = " d 1 p 1 : L a b e l " > < d 1 p 1 : P a r e n t   z : R e f = " i 1 3 8 3 8 " / > < d 1 p 1 : U U I D > 7 c 5 a f 4 9 4 - 6 1 a 9 - 4 7 3 a - 8 c d d - 2 d 5 3 4 5 3 3 6 1 1 f 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4 3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8 0 7 " / > < d 1 p 1 : U U I D > e 4 5 4 9 6 f 1 - 3 e e 3 - 4 4 5 3 - 9 c 0 b - e b 2 f f b 5 b a 5 a 4 < / d 1 p 1 : U U I D > < d 1 p 1 : _ p r o p e r t i e s   z : I d = " i 1 3 8 4 4 "   i : t y p e = " d 1 p 1 : M D M P r o p e r t i e s " > < d 1 p 1 : P a r e n t   z : R e f = " i 1 3 8 4 3 " / > < d 1 p 1 : U U I D > d f e e 5 8 6 7 - c f 7 3 - 4 8 4 5 - b f 1 a - 3 d 3 3 2 7 b f 5 1 a 0 < / d 1 p 1 : U U I D > < d 1 p 1 : _ e l e m e n t s > < d 2 : a n y T y p e   z : I d = " i 1 3 8 4 5 "   i : t y p e = " d 1 p 1 : M D M P r o p e r t y " > < d 1 p 1 : N a m e > _ & a m p ; 3 9 ; & a m p ; 9 1 ; T r i s & a m p ; 3 2 ; & a m p ; 2 2 4 ; & a m p ; 3 2 ; j o u r & a m p ; 3 2 ; c o m p l e t & a m p ; 3 2 ; 2 & a m p ; 4 6 ; x l s & a m p ; 9 3 ; T 7 3 & a m p ; 3 9 ; < / d 1 p 1 : N a m e > < d 1 p 1 : P a r e n t   z : R e f = " i 1 3 8 4 3 " / > < d 1 p 1 : U U I D > 6 2 7 5 8 a 3 f - 8 4 1 a - 4 8 7 b - 8 e 7 b - 2 7 c 0 7 4 a 4 c 8 8 8 < / d 1 p 1 : U U I D > < d 1 p 1 : C o n t a i n e r   z : R e f = " i 1 3 8 4 4 " / > < d 1 p 1 : V a l u e   i : t y p e = " d 1 : s t r i n g " > ' T 7 3 ' ! H : H 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4 6 " > < d 1 p 1 : U U I D > a 8 8 c e d 5 1 - f 7 b 5 - 4 d 9 0 - 8 2 7 2 - 6 3 2 2 9 e f 3 f 0 8 d < / d 1 p 1 : U U I D > < d 1 p 1 : _ e l e m e n t s > < d 2 : a n y T y p e   z : R e f = " i 1 3 8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1 2 " / > < d 1 p 1 : _ l a b e l s > < d 2 : K e y V a l u e O f s t r i n g a n y T y p e > < d 2 : K e y > L a b e l < / d 2 : K e y > < d 2 : V a l u e   z : I d = " i 1 3 8 4 7 "   i : t y p e = " d 1 p 1 : L a b e l " > < d 1 p 1 : P a r e n t   z : R e f = " i 1 3 8 4 3 " / > < d 1 p 1 : U U I D > 6 9 a 5 5 d a 8 - 6 0 a 7 - 4 1 7 9 - 8 d b 8 - 4 7 0 b e d d 6 5 6 7 2 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4 8 " > < d 1 p 1 : U U I D > f e 0 d f 4 e 3 - 3 c e 6 - 4 e e b - 8 f 2 c - 9 2 1 5 9 f d a c e 0 1 < / d 1 p 1 : U U I D > < d 1 p 1 : _ e l e m e n t s > < d 2 : a n y T y p e   z : R e f = " i 1 3 8 1 3 " / > < d 2 : a n y T y p e   z : R e f = " i 1 3 8 1 8 " / > < d 2 : a n y T y p e   z : R e f = " i 1 3 8 2 3 " / > < d 2 : a n y T y p e   z : R e f = " i 1 3 8 2 8 " / > < d 2 : a n y T y p e   z : R e f = " i 1 3 8 3 3 " / > < d 2 : a n y T y p e   z : R e f = " i 1 3 8 3 8 " / > < d 2 : a n y T y p e   z : R e f = " i 1 3 8 4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8 4 9 "   i : t y p e = " d 1 p 1 : V a r i a b l e " > < d 1 p 1 : N a m e > Q 2 6 _ I 5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& a m p ; 3 9 ; e s p a c e & a m p ; 3 2 ; d o c u m e n t a t i o n < / d 1 p 1 : N a m e > < d 1 p 1 : O b j e c t T y p e > V a r i a b l e < / d 1 p 1 : O b j e c t T y p e > < d 1 p 1 : P a r e n t   z : R e f = " i 9 5 " / > < d 1 p 1 : U U I D > d 4 1 7 b 3 5 9 - a 1 2 6 - 4 2 1 2 - 8 d 3 a - d 1 a 8 2 5 f c 3 4 0 3 < / d 1 p 1 : U U I D > < d 1 p 1 : _ p r o p e r t i e s   z : I d = " i 1 3 8 5 0 "   i : t y p e = " d 1 p 1 : M D M P r o p e r t i e s " > < d 1 p 1 : P a r e n t   z : R e f = " i 1 3 8 4 9 " / > < d 1 p 1 : U U I D > 9 e e 2 d f 5 1 - b 6 3 2 - 4 8 a 1 - 9 9 8 3 - f 8 b c 8 c c 6 d 6 b 6 < / d 1 p 1 : U U I D > < d 1 p 1 : _ e l e m e n t s > < d 2 : a n y T y p e   z : I d = " i 1 3 8 5 1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3 8 4 9 " / > < d 1 p 1 : U U I D > 4 c f 0 8 4 e e - c 2 4 9 - 4 f 2 6 - 8 4 d 5 - 6 5 b 7 8 5 f 3 c 1 8 1 < / d 1 p 1 : U U I D > < d 1 p 1 : C o n t a i n e r   z : R e f = " i 1 3 8 5 0 " / > < d 1 p 1 : V a l u e   i : t y p e = " d 1 : s t r i n g " > ' T 7 4 ' ! 1 : 4 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5 2 " > < d 1 p 1 : U U I D > a 9 7 3 a e 4 7 - 2 8 3 1 - 4 8 b 7 - b c 1 c - 2 4 e e d 9 6 a 3 c 6 3 < / d 1 p 1 : U U I D > < d 1 p 1 : _ e l e m e n t s > < d 2 : a n y T y p e   z : R e f = " i 1 3 8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8 5 3 "   i : t y p e = " d 1 p 1 : L a b e l " > < d 1 p 1 : P a r e n t   z : R e f = " i 1 3 8 4 9 " / > < d 1 p 1 : U U I D > 5 6 c 8 6 f 3 e - d a 2 1 - 4 a 4 3 - a 0 7 b - e 4 2 7 4 d 0 9 9 9 8 1 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 Q 2 6 _ I 5   Q u e l   e s t   v o t r e   n i v e a u   d e   s a t i s f a c t i o n   p o u r   c h a c u n   d e s   s e r v i c e s   d u   F o n g e c i f   s u i v a n t s   ?   B a s e   C o n c e r n � s   -   L ' e s p a c e   d o c u m e n t a t i o n 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8 5 4 "   i : t y p e = " d 1 p 1 : E l e m e n t s " > < d 1 p 1 : P a r e n t   z : R e f = " i 1 3 8 4 9 " / > < d 1 p 1 : U U I D > f 0 4 7 3 9 1 b - 7 c 7 d - 4 7 3 9 - a 3 d f - e 1 a f 7 8 8 0 6 5 d e < / d 1 p 1 : U U I D > < d 1 p 1 : _ e l e m e n t s > < d 2 : a n y T y p e   z : I d = " i 1 3 8 5 5 "   i : t y p e = " d 1 p 1 : E l e m e n t " > < d 1 p 1 : N a m e > B A S E < / d 1 p 1 : N a m e > < d 1 p 1 : O b j e c t T y p e > E l e m e n t < / d 1 p 1 : O b j e c t T y p e > < d 1 p 1 : P a r e n t   z : R e f = " i 1 3 8 4 9 " / > < d 1 p 1 : U U I D > 4 2 8 4 4 8 5 f - 2 4 6 9 - 4 1 1 b - b e b 5 - 1 2 2 4 d 4 9 f 3 f f 0 < / d 1 p 1 : U U I D > < d 1 p 1 : _ p r o p e r t i e s   z : I d = " i 1 3 8 5 6 "   i : t y p e = " d 1 p 1 : M D M P r o p e r t i e s " > < d 1 p 1 : P a r e n t   z : R e f = " i 1 3 8 5 5 " / > < d 1 p 1 : U U I D > e f 6 c 2 0 7 a - b b a 9 - 4 7 8 f - 9 a 1 9 - b 3 8 b 2 4 3 3 3 7 1 f < / d 1 p 1 : U U I D > < d 1 p 1 : _ e l e m e n t s > < d 2 : a n y T y p e   z : I d = " i 1 3 8 5 7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3 8 5 5 " / > < d 1 p 1 : U U I D > 4 a a c 8 1 1 c - 4 8 a 0 - 4 e 5 0 - 8 d d 2 - a d f 8 9 8 a b 9 1 0 2 < / d 1 p 1 : U U I D > < d 1 p 1 : C o n t a i n e r   z : R e f = " i 1 3 8 5 6 " / > < d 1 p 1 : V a l u e   i : t y p e = " d 1 : s t r i n g " > ' T 7 4 ' ! B : B 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5 8 " > < d 1 p 1 : U U I D > f 0 7 c 0 5 c 2 - f 3 2 6 - 4 2 6 f - 8 0 d b - b c 9 6 1 a e 6 c 7 d 5 < / d 1 p 1 : U U I D > < d 1 p 1 : _ e l e m e n t s > < d 2 : a n y T y p e   z : R e f = " i 1 3 8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5 4 " / > < d 1 p 1 : _ l a b e l s > < d 2 : K e y V a l u e O f s t r i n g a n y T y p e > < d 2 : K e y > L a b e l < / d 2 : K e y > < d 2 : V a l u e   z : I d = " i 1 3 8 5 9 "   i : t y p e = " d 1 p 1 : L a b e l " > < d 1 p 1 : P a r e n t   z : R e f = " i 1 3 8 5 5 " / > < d 1 p 1 : U U I D > a 3 4 e 3 7 b a - c 2 a 3 - 4 3 f 2 - 8 f b 4 - 3 7 5 9 d e d 6 e 8 3 7 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8 6 0 "   i : t y p e = " d 1 p 1 : E l e m e n t " > < d 1 p 1 : N a m e > S T & a m p ; 3 2 ; S a t i s f a i t < / d 1 p 1 : N a m e > < d 1 p 1 : O b j e c t T y p e > E l e m e n t < / d 1 p 1 : O b j e c t T y p e > < d 1 p 1 : P a r e n t   z : R e f = " i 1 3 8 4 9 " / > < d 1 p 1 : U U I D > 0 f d 0 6 9 f 6 - 0 6 5 8 - 4 3 7 d - a b 9 4 - 7 8 1 b b e 0 5 9 0 c 5 < / d 1 p 1 : U U I D > < d 1 p 1 : _ p r o p e r t i e s   z : I d = " i 1 3 8 6 1 "   i : t y p e = " d 1 p 1 : M D M P r o p e r t i e s " > < d 1 p 1 : P a r e n t   z : R e f = " i 1 3 8 6 0 " / > < d 1 p 1 : U U I D > f 0 4 8 b a 9 9 - 7 d 5 c - 4 2 a 2 - 8 b e 2 - 8 6 7 a 5 8 0 4 0 f d 7 < / d 1 p 1 : U U I D > < d 1 p 1 : _ e l e m e n t s > < d 2 : a n y T y p e   z : I d = " i 1 3 8 6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3 8 6 0 " / > < d 1 p 1 : U U I D > c 4 d 0 6 0 e c - 1 9 b e - 4 0 0 3 - b b e 7 - 2 3 0 0 b 6 0 5 5 4 7 5 < / d 1 p 1 : U U I D > < d 1 p 1 : C o n t a i n e r   z : R e f = " i 1 3 8 6 1 " / > < d 1 p 1 : V a l u e   i : t y p e = " d 1 : s t r i n g " > ' T 7 4 ' ! C : C 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6 3 " > < d 1 p 1 : U U I D > 8 f 1 8 c 0 8 7 - d b 7 2 - 4 0 d 8 - a 2 c 0 - 1 8 5 3 f 8 6 7 5 8 f 0 < / d 1 p 1 : U U I D > < d 1 p 1 : _ e l e m e n t s > < d 2 : a n y T y p e   z : R e f = " i 1 3 8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5 4 " / > < d 1 p 1 : _ l a b e l s > < d 2 : K e y V a l u e O f s t r i n g a n y T y p e > < d 2 : K e y > L a b e l < / d 2 : K e y > < d 2 : V a l u e   z : I d = " i 1 3 8 6 4 "   i : t y p e = " d 1 p 1 : L a b e l " > < d 1 p 1 : P a r e n t   z : R e f = " i 1 3 8 6 0 " / > < d 1 p 1 : U U I D > e 4 3 4 1 b 4 d - 6 6 3 d - 4 5 9 b - a 9 4 d - 4 f 1 6 d 2 8 0 f 2 3 b 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6 5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8 4 9 " / > < d 1 p 1 : U U I D > 6 8 2 9 8 c 7 a - 4 a 4 3 - 4 f 2 6 - 9 a a 5 - c 7 8 f 9 1 e b 5 b c 1 < / d 1 p 1 : U U I D > < d 1 p 1 : _ p r o p e r t i e s   z : I d = " i 1 3 8 6 6 "   i : t y p e = " d 1 p 1 : M D M P r o p e r t i e s " > < d 1 p 1 : P a r e n t   z : R e f = " i 1 3 8 6 5 " / > < d 1 p 1 : U U I D > 5 8 c 1 c 8 7 1 - f 9 7 1 - 4 1 4 7 - a 7 1 3 - f b c 6 b a b 8 6 b d 7 < / d 1 p 1 : U U I D > < d 1 p 1 : _ e l e m e n t s > < d 2 : a n y T y p e   z : I d = " i 1 3 8 6 7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3 8 6 5 " / > < d 1 p 1 : U U I D > 2 0 2 b 7 3 5 b - e 0 2 7 - 4 a b 6 - a 2 0 a - 5 c 4 d a e a a 1 0 5 6 < / d 1 p 1 : U U I D > < d 1 p 1 : C o n t a i n e r   z : R e f = " i 1 3 8 6 6 " / > < d 1 p 1 : V a l u e   i : t y p e = " d 1 : s t r i n g " > ' T 7 4 ' ! D : D 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6 8 " > < d 1 p 1 : U U I D > 0 3 b d 1 6 6 9 - 1 9 7 3 - 4 a b d - 9 0 5 d - 7 d a 0 c d 6 4 7 6 9 c < / d 1 p 1 : U U I D > < d 1 p 1 : _ e l e m e n t s > < d 2 : a n y T y p e   z : R e f = " i 1 3 8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5 4 " / > < d 1 p 1 : _ l a b e l s > < d 2 : K e y V a l u e O f s t r i n g a n y T y p e > < d 2 : K e y > L a b e l < / d 2 : K e y > < d 2 : V a l u e   z : I d = " i 1 3 8 6 9 "   i : t y p e = " d 1 p 1 : L a b e l " > < d 1 p 1 : P a r e n t   z : R e f = " i 1 3 8 6 5 " / > < d 1 p 1 : U U I D > 4 b 0 9 d 2 8 c - 3 2 4 4 - 4 0 e 1 - 9 2 7 6 - 4 b 4 c 8 3 5 6 9 d 6 8 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7 0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8 4 9 " / > < d 1 p 1 : U U I D > 4 4 f 9 6 b 0 f - 5 a 7 c - 4 6 e a - 9 3 5 1 - 9 5 3 5 0 5 c f 5 4 b d < / d 1 p 1 : U U I D > < d 1 p 1 : _ p r o p e r t i e s   z : I d = " i 1 3 8 7 1 "   i : t y p e = " d 1 p 1 : M D M P r o p e r t i e s " > < d 1 p 1 : P a r e n t   z : R e f = " i 1 3 8 7 0 " / > < d 1 p 1 : U U I D > 3 e 6 8 d 0 0 2 - 0 0 c 0 - 4 d c 7 - a d 5 7 - d 3 b e c 1 2 e 2 2 8 a < / d 1 p 1 : U U I D > < d 1 p 1 : _ e l e m e n t s > < d 2 : a n y T y p e   z : I d = " i 1 3 8 7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3 8 7 0 " / > < d 1 p 1 : U U I D > b e 2 3 9 e 1 3 - c 4 8 e - 4 8 a 2 - b 6 5 3 - 8 0 8 d 1 1 5 f 6 b 7 3 < / d 1 p 1 : U U I D > < d 1 p 1 : C o n t a i n e r   z : R e f = " i 1 3 8 7 1 " / > < d 1 p 1 : V a l u e   i : t y p e = " d 1 : s t r i n g " > ' T 7 4 ' ! E : E 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7 3 " > < d 1 p 1 : U U I D > c a c 8 5 1 d e - a 6 d 9 - 4 9 4 f - 8 7 2 0 - b 0 3 2 0 1 9 e 3 8 2 e < / d 1 p 1 : U U I D > < d 1 p 1 : _ e l e m e n t s > < d 2 : a n y T y p e   z : R e f = " i 1 3 8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5 4 " / > < d 1 p 1 : _ l a b e l s > < d 2 : K e y V a l u e O f s t r i n g a n y T y p e > < d 2 : K e y > L a b e l < / d 2 : K e y > < d 2 : V a l u e   z : I d = " i 1 3 8 7 4 "   i : t y p e = " d 1 p 1 : L a b e l " > < d 1 p 1 : P a r e n t   z : R e f = " i 1 3 8 7 0 " / > < d 1 p 1 : U U I D > 5 2 4 6 a 0 d 0 - 7 a 9 3 - 4 f b c - 8 5 5 f - 8 c 5 0 7 a 5 c b 3 7 d 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7 5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8 4 9 " / > < d 1 p 1 : U U I D > e 7 b a d b 5 a - 5 7 3 d - 4 6 7 7 - 9 2 7 7 - 6 6 7 0 b 6 9 8 6 b c 2 < / d 1 p 1 : U U I D > < d 1 p 1 : _ p r o p e r t i e s   z : I d = " i 1 3 8 7 6 "   i : t y p e = " d 1 p 1 : M D M P r o p e r t i e s " > < d 1 p 1 : P a r e n t   z : R e f = " i 1 3 8 7 5 " / > < d 1 p 1 : U U I D > 6 3 7 6 4 2 0 4 - 9 9 d 5 - 4 d 4 c - b 0 3 a - 7 4 e b b 4 a 2 9 d a 6 < / d 1 p 1 : U U I D > < d 1 p 1 : _ e l e m e n t s > < d 2 : a n y T y p e   z : I d = " i 1 3 8 7 7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3 8 7 5 " / > < d 1 p 1 : U U I D > c 9 b 8 7 9 6 4 - 9 f e b - 4 f f 9 - a 2 e 1 - 1 c d 1 4 c 5 6 1 3 a 4 < / d 1 p 1 : U U I D > < d 1 p 1 : C o n t a i n e r   z : R e f = " i 1 3 8 7 6 " / > < d 1 p 1 : V a l u e   i : t y p e = " d 1 : s t r i n g " > ' T 7 4 ' ! F : F 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7 8 " > < d 1 p 1 : U U I D > 7 a 2 6 4 3 1 5 - 5 f a 7 - 4 b 9 b - 9 6 d 0 - 4 c 3 8 7 a 4 b e 5 2 f < / d 1 p 1 : U U I D > < d 1 p 1 : _ e l e m e n t s > < d 2 : a n y T y p e   z : R e f = " i 1 3 8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5 4 " / > < d 1 p 1 : _ l a b e l s > < d 2 : K e y V a l u e O f s t r i n g a n y T y p e > < d 2 : K e y > L a b e l < / d 2 : K e y > < d 2 : V a l u e   z : I d = " i 1 3 8 7 9 "   i : t y p e = " d 1 p 1 : L a b e l " > < d 1 p 1 : P a r e n t   z : R e f = " i 1 3 8 7 5 " / > < d 1 p 1 : U U I D > 6 c 9 9 0 3 0 7 - 4 1 8 b - 4 6 8 3 - 9 5 d 5 - 3 3 7 5 5 f 0 5 5 3 b 2 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8 0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8 4 9 " / > < d 1 p 1 : U U I D > b f 6 d 5 e 6 8 - e f 9 3 - 4 2 5 9 - 8 f 0 5 - 3 e 4 3 2 c f f e 9 2 c < / d 1 p 1 : U U I D > < d 1 p 1 : _ p r o p e r t i e s   z : I d = " i 1 3 8 8 1 "   i : t y p e = " d 1 p 1 : M D M P r o p e r t i e s " > < d 1 p 1 : P a r e n t   z : R e f = " i 1 3 8 8 0 " / > < d 1 p 1 : U U I D > a 4 7 2 b 4 0 b - b c 4 c - 4 e 4 6 - b 7 8 e - 3 6 a 3 c 5 2 0 3 7 1 c < / d 1 p 1 : U U I D > < d 1 p 1 : _ e l e m e n t s > < d 2 : a n y T y p e   z : I d = " i 1 3 8 8 2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3 8 8 0 " / > < d 1 p 1 : U U I D > 8 6 a d 4 7 e 5 - 3 9 3 e - 4 1 2 e - a 8 4 5 - 1 4 3 f e 9 d 1 d a c d < / d 1 p 1 : U U I D > < d 1 p 1 : C o n t a i n e r   z : R e f = " i 1 3 8 8 1 " / > < d 1 p 1 : V a l u e   i : t y p e = " d 1 : s t r i n g " > ' T 7 4 ' ! G : G 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8 3 " > < d 1 p 1 : U U I D > c 5 4 0 0 3 d 0 - f 7 5 3 - 4 8 8 7 - 9 2 9 5 - c 0 8 8 4 3 5 1 2 9 b d < / d 1 p 1 : U U I D > < d 1 p 1 : _ e l e m e n t s > < d 2 : a n y T y p e   z : R e f = " i 1 3 8 8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5 4 " / > < d 1 p 1 : _ l a b e l s > < d 2 : K e y V a l u e O f s t r i n g a n y T y p e > < d 2 : K e y > L a b e l < / d 2 : K e y > < d 2 : V a l u e   z : I d = " i 1 3 8 8 4 "   i : t y p e = " d 1 p 1 : L a b e l " > < d 1 p 1 : P a r e n t   z : R e f = " i 1 3 8 8 0 " / > < d 1 p 1 : U U I D > 4 4 c 8 c 5 1 6 - c e 6 d - 4 1 a c - a d 1 b - c f 6 b b 3 0 4 8 a 3 6 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8 8 5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8 4 9 " / > < d 1 p 1 : U U I D > 0 e e 4 8 4 4 9 - b e d 8 - 4 4 4 3 - a 3 d 9 - 1 2 f 6 8 9 7 2 1 8 5 1 < / d 1 p 1 : U U I D > < d 1 p 1 : _ p r o p e r t i e s   z : I d = " i 1 3 8 8 6 "   i : t y p e = " d 1 p 1 : M D M P r o p e r t i e s " > < d 1 p 1 : P a r e n t   z : R e f = " i 1 3 8 8 5 " / > < d 1 p 1 : U U I D > d 4 0 b 7 8 5 8 - d 5 d 0 - 4 2 b 0 - 9 9 c 3 - 9 a e d 4 f 4 5 1 0 5 f < / d 1 p 1 : U U I D > < d 1 p 1 : _ e l e m e n t s > < d 2 : a n y T y p e   z : I d = " i 1 3 8 8 7 "   i : t y p e = " d 1 p 1 : M D M P r o p e r t y " > < d 1 p 1 : N a m e > _ & a m p ; 3 9 ; & a m p ; 9 1 ; T r i s & a m p ; 3 2 ; & a m p ; 2 2 4 ; & a m p ; 3 2 ; j o u r & a m p ; 3 2 ; c o m p l e t & a m p ; 3 2 ; 2 & a m p ; 4 6 ; x l s & a m p ; 9 3 ; T 7 4 & a m p ; 3 9 ; < / d 1 p 1 : N a m e > < d 1 p 1 : P a r e n t   z : R e f = " i 1 3 8 8 5 " / > < d 1 p 1 : U U I D > f f 5 d d 3 9 d - 6 5 4 d - 4 2 9 1 - b f c 2 - a 0 6 3 b 8 7 b 7 2 d a < / d 1 p 1 : U U I D > < d 1 p 1 : C o n t a i n e r   z : R e f = " i 1 3 8 8 6 " / > < d 1 p 1 : V a l u e   i : t y p e = " d 1 : s t r i n g " > ' T 7 4 ' ! H : H 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8 8 " > < d 1 p 1 : U U I D > 6 3 2 e e 0 8 c - a 4 6 3 - 4 2 4 4 - b b 6 8 - c 0 9 a 2 d 2 8 7 9 5 5 < / d 1 p 1 : U U I D > < d 1 p 1 : _ e l e m e n t s > < d 2 : a n y T y p e   z : R e f = " i 1 3 8 8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5 4 " / > < d 1 p 1 : _ l a b e l s > < d 2 : K e y V a l u e O f s t r i n g a n y T y p e > < d 2 : K e y > L a b e l < / d 2 : K e y > < d 2 : V a l u e   z : I d = " i 1 3 8 8 9 "   i : t y p e = " d 1 p 1 : L a b e l " > < d 1 p 1 : P a r e n t   z : R e f = " i 1 3 8 8 5 " / > < d 1 p 1 : U U I D > b 0 d f 5 9 9 9 - e 2 3 a - 4 f c 8 - a e 4 b - c c e 5 1 b 3 7 f 7 3 a 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9 0 " > < d 1 p 1 : U U I D > b 4 a 5 9 b 7 4 - b d d a - 4 4 8 1 - 8 7 4 7 - 9 c 7 a 4 b 5 8 b 7 c 0 < / d 1 p 1 : U U I D > < d 1 p 1 : _ e l e m e n t s > < d 2 : a n y T y p e   z : R e f = " i 1 3 8 5 5 " / > < d 2 : a n y T y p e   z : R e f = " i 1 3 8 6 0 " / > < d 2 : a n y T y p e   z : R e f = " i 1 3 8 6 5 " / > < d 2 : a n y T y p e   z : R e f = " i 1 3 8 7 0 " / > < d 2 : a n y T y p e   z : R e f = " i 1 3 8 7 5 " / > < d 2 : a n y T y p e   z : R e f = " i 1 3 8 8 0 " / > < d 2 : a n y T y p e   z : R e f = " i 1 3 8 8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8 9 1 "   i : t y p e = " d 1 p 1 : V a r i a b l e " > < d 1 p 1 : N a m e > Q 2 7 _ I 1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e s & a m p ; 3 2 ; a t e l i e r s & a m p ; 4 5 ; p r o j e t & a m p ; 3 2 ; & a m p ; 4 0 ; p e t i t & a m p ; 3 2 ; g r o u p e & a m p ; 3 2 ; d e & a m p ; 3 2 ; t r a v a i l & a m p ; 3 2 ; a u & a m p ; 3 2 ; s e i n & a m p ; 3 2 ; d u & a m p ; 3 2 ; F o n g e c i f & a m p ; 3 2 ; s u r & a m p ; 3 2 ; l & a m p ; 3 9 ; & a m p ; 2 3 3 ; l a b o r a t i o n & a m p ; 3 2 ; d u & a m p ; 3 2 ; p r o j e t & a m p ; 3 2 ; p r o f e s s i o n n e l & a m p ; 4 1 ; < / d 1 p 1 : N a m e > < d 1 p 1 : O b j e c t T y p e > V a r i a b l e < / d 1 p 1 : O b j e c t T y p e > < d 1 p 1 : P a r e n t   z : R e f = " i 9 5 " / > < d 1 p 1 : U U I D > 7 f 6 8 a 9 4 5 - 8 8 e 5 - 4 5 b 3 - 9 b e c - e 2 5 e a 1 9 1 5 6 3 f < / d 1 p 1 : U U I D > < d 1 p 1 : _ p r o p e r t i e s   z : I d = " i 1 3 8 9 2 "   i : t y p e = " d 1 p 1 : M D M P r o p e r t i e s " > < d 1 p 1 : P a r e n t   z : R e f = " i 1 3 8 9 1 " / > < d 1 p 1 : U U I D > e 9 e 1 a 8 5 8 - a c 5 a - 4 6 4 1 - 8 8 a 6 - 5 a c f 5 1 8 4 4 6 8 4 < / d 1 p 1 : U U I D > < d 1 p 1 : _ e l e m e n t s > < d 2 : a n y T y p e   z : I d = " i 1 3 8 9 3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8 9 1 " / > < d 1 p 1 : U U I D > f 5 6 5 2 0 1 7 - 6 0 5 3 - 4 9 f 1 - b 1 4 4 - e 4 a 3 a 2 4 a 7 1 c b < / d 1 p 1 : U U I D > < d 1 p 1 : C o n t a i n e r   z : R e f = " i 1 3 8 9 2 " / > < d 1 p 1 : V a l u e   i : t y p e = " d 1 : s t r i n g " > ' T 7 5 ' ! 1 : 3 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8 9 4 " > < d 1 p 1 : U U I D > 4 a 3 2 d e c 4 - b a 5 e - 4 f 1 2 - 8 5 9 f - 6 7 6 4 6 7 1 6 b 3 f c < / d 1 p 1 : U U I D > < d 1 p 1 : _ e l e m e n t s > < d 2 : a n y T y p e   z : R e f = " i 1 3 8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8 9 5 "   i : t y p e = " d 1 p 1 : L a b e l " > < d 1 p 1 : P a r e n t   z : R e f = " i 1 3 8 9 1 " / > < d 1 p 1 : U U I D > f c a 5 2 a d 4 - 2 9 8 5 - 4 7 2 9 - b d 7 2 - 4 6 2 6 5 2 0 b 1 1 2 b 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 Q 2 7 _ I 1   Q u e l   e s t   v o t r e   n i v e a u   d e   s a t i s f a c t i o n   p o u r   c h a c u n   d e s   s e r v i c e s   d u   F o n g e c i f   s u i v a n t s   ?   -   L e s   a t e l i e r s - p r o j e t   ( p e t i t   g r o u p e   d e   t r a v a i l   a u   s e i n   d u   F o n g e c i f   s u r   l ' � l a b o r a t i o n   d u   p r o j e t   p r o f e s s i o n n e l ) 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8 9 6 "   i : t y p e = " d 1 p 1 : E l e m e n t s " > < d 1 p 1 : P a r e n t   z : R e f = " i 1 3 8 9 1 " / > < d 1 p 1 : U U I D > 0 0 3 4 9 f 5 0 - 5 9 0 3 - 4 0 a 8 - a d 3 6 - 5 8 0 9 3 0 b c 0 f 2 e < / d 1 p 1 : U U I D > < d 1 p 1 : _ e l e m e n t s > < d 2 : a n y T y p e   z : I d = " i 1 3 8 9 7 "   i : t y p e = " d 1 p 1 : E l e m e n t " > < d 1 p 1 : N a m e > B A S E < / d 1 p 1 : N a m e > < d 1 p 1 : O b j e c t T y p e > E l e m e n t < / d 1 p 1 : O b j e c t T y p e > < d 1 p 1 : P a r e n t   z : R e f = " i 1 3 8 9 1 " / > < d 1 p 1 : U U I D > 7 0 7 d 7 3 a f - 0 7 3 f - 4 2 7 0 - 9 5 d f - a 8 2 8 6 a 3 1 9 1 5 3 < / d 1 p 1 : U U I D > < d 1 p 1 : _ p r o p e r t i e s   z : I d = " i 1 3 8 9 8 "   i : t y p e = " d 1 p 1 : M D M P r o p e r t i e s " > < d 1 p 1 : P a r e n t   z : R e f = " i 1 3 8 9 7 " / > < d 1 p 1 : U U I D > d 5 f 0 8 c e 6 - 6 d b a - 4 d 4 b - 8 a c 9 - 5 d f 9 e a d 8 5 7 f 6 < / d 1 p 1 : U U I D > < d 1 p 1 : _ e l e m e n t s > < d 2 : a n y T y p e   z : I d = " i 1 3 8 9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8 9 7 " / > < d 1 p 1 : U U I D > c a a 1 b 6 5 e - 0 0 2 5 - 4 6 2 1 - 9 9 8 2 - 4 6 d 2 b 8 5 1 9 9 7 6 < / d 1 p 1 : U U I D > < d 1 p 1 : C o n t a i n e r   z : R e f = " i 1 3 8 9 8 " / > < d 1 p 1 : V a l u e   i : t y p e = " d 1 : s t r i n g " > ' T 7 5 ' ! B : B 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0 0 " > < d 1 p 1 : U U I D > 4 3 8 c 4 3 0 6 - 5 f 0 4 - 4 d f 6 - 8 6 8 8 - a b 2 6 0 6 d e e 8 2 a < / d 1 p 1 : U U I D > < d 1 p 1 : _ e l e m e n t s > < d 2 : a n y T y p e   z : R e f = " i 1 3 8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9 6 " / > < d 1 p 1 : _ l a b e l s > < d 2 : K e y V a l u e O f s t r i n g a n y T y p e > < d 2 : K e y > L a b e l < / d 2 : K e y > < d 2 : V a l u e   z : I d = " i 1 3 9 0 1 "   i : t y p e = " d 1 p 1 : L a b e l " > < d 1 p 1 : P a r e n t   z : R e f = " i 1 3 8 9 7 " / > < d 1 p 1 : U U I D > 9 9 b 7 a 9 a 5 - c b 8 7 - 4 c f 0 - 9 7 8 d - d 8 2 9 a 3 8 4 3 d f 6 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9 0 2 "   i : t y p e = " d 1 p 1 : E l e m e n t " > < d 1 p 1 : N a m e > S T & a m p ; 3 2 ; S a t i s f a i t < / d 1 p 1 : N a m e > < d 1 p 1 : O b j e c t T y p e > E l e m e n t < / d 1 p 1 : O b j e c t T y p e > < d 1 p 1 : P a r e n t   z : R e f = " i 1 3 8 9 1 " / > < d 1 p 1 : U U I D > 0 1 c d 6 a 0 5 - 6 4 3 5 - 4 6 d 6 - b 6 e f - 4 6 2 5 d 4 3 4 8 6 2 6 < / d 1 p 1 : U U I D > < d 1 p 1 : _ p r o p e r t i e s   z : I d = " i 1 3 9 0 3 "   i : t y p e = " d 1 p 1 : M D M P r o p e r t i e s " > < d 1 p 1 : P a r e n t   z : R e f = " i 1 3 9 0 2 " / > < d 1 p 1 : U U I D > d 4 5 7 1 e 4 a - 1 0 e 4 - 4 5 4 2 - 9 e 7 2 - 7 1 4 9 9 8 a 1 a 4 3 a < / d 1 p 1 : U U I D > < d 1 p 1 : _ e l e m e n t s > < d 2 : a n y T y p e   z : I d = " i 1 3 9 0 4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9 0 2 " / > < d 1 p 1 : U U I D > 0 5 f 9 c b 9 1 - 5 8 6 4 - 4 5 1 3 - a 8 3 7 - e 0 d 7 6 d 6 7 6 f 5 6 < / d 1 p 1 : U U I D > < d 1 p 1 : C o n t a i n e r   z : R e f = " i 1 3 9 0 3 " / > < d 1 p 1 : V a l u e   i : t y p e = " d 1 : s t r i n g " > ' T 7 5 ' ! C : C 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0 5 " > < d 1 p 1 : U U I D > 7 f d a f 5 c 4 - 2 1 a 5 - 4 4 a c - a 7 a 0 - 0 7 9 7 6 a 7 a b e c 1 < / d 1 p 1 : U U I D > < d 1 p 1 : _ e l e m e n t s > < d 2 : a n y T y p e   z : R e f = " i 1 3 9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9 6 " / > < d 1 p 1 : _ l a b e l s > < d 2 : K e y V a l u e O f s t r i n g a n y T y p e > < d 2 : K e y > L a b e l < / d 2 : K e y > < d 2 : V a l u e   z : I d = " i 1 3 9 0 6 "   i : t y p e = " d 1 p 1 : L a b e l " > < d 1 p 1 : P a r e n t   z : R e f = " i 1 3 9 0 2 " / > < d 1 p 1 : U U I D > 6 1 6 4 1 e 1 2 - c d 9 0 - 4 e c 2 - 9 4 c c - 5 0 6 5 c e 7 3 b 3 4 4 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0 7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8 9 1 " / > < d 1 p 1 : U U I D > b 5 3 d 6 9 f 8 - 3 a 2 2 - 4 6 f e - a 6 7 b - c 0 e e 5 d 8 2 2 e f 6 < / d 1 p 1 : U U I D > < d 1 p 1 : _ p r o p e r t i e s   z : I d = " i 1 3 9 0 8 "   i : t y p e = " d 1 p 1 : M D M P r o p e r t i e s " > < d 1 p 1 : P a r e n t   z : R e f = " i 1 3 9 0 7 " / > < d 1 p 1 : U U I D > 4 2 a 5 0 3 3 4 - 6 8 d 5 - 4 b 4 f - a 6 a 4 - 3 c 7 7 5 3 d 4 c b a 7 < / d 1 p 1 : U U I D > < d 1 p 1 : _ e l e m e n t s > < d 2 : a n y T y p e   z : I d = " i 1 3 9 0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9 0 7 " / > < d 1 p 1 : U U I D > 7 0 1 1 1 1 1 3 - e a c 9 - 4 d b 3 - b 3 b 8 - 2 9 a 9 4 2 9 8 4 5 6 c < / d 1 p 1 : U U I D > < d 1 p 1 : C o n t a i n e r   z : R e f = " i 1 3 9 0 8 " / > < d 1 p 1 : V a l u e   i : t y p e = " d 1 : s t r i n g " > ' T 7 5 ' ! D : D 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1 0 " > < d 1 p 1 : U U I D > c e a e a 3 9 7 - 3 4 e a - 4 3 f c - b d 6 d - c 4 c f 2 6 6 c f f a 6 < / d 1 p 1 : U U I D > < d 1 p 1 : _ e l e m e n t s > < d 2 : a n y T y p e   z : R e f = " i 1 3 9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9 6 " / > < d 1 p 1 : _ l a b e l s > < d 2 : K e y V a l u e O f s t r i n g a n y T y p e > < d 2 : K e y > L a b e l < / d 2 : K e y > < d 2 : V a l u e   z : I d = " i 1 3 9 1 1 "   i : t y p e = " d 1 p 1 : L a b e l " > < d 1 p 1 : P a r e n t   z : R e f = " i 1 3 9 0 7 " / > < d 1 p 1 : U U I D > b f a 7 5 3 8 0 - a 5 5 d - 4 e 1 0 - 8 5 b d - c 3 5 a 3 d 2 a b 3 8 6 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1 2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8 9 1 " / > < d 1 p 1 : U U I D > c 2 b c 3 f 1 6 - 6 4 1 a - 4 b 7 9 - 8 b e 2 - b 5 7 7 9 2 1 6 9 f 4 9 < / d 1 p 1 : U U I D > < d 1 p 1 : _ p r o p e r t i e s   z : I d = " i 1 3 9 1 3 "   i : t y p e = " d 1 p 1 : M D M P r o p e r t i e s " > < d 1 p 1 : P a r e n t   z : R e f = " i 1 3 9 1 2 " / > < d 1 p 1 : U U I D > 8 0 6 b 0 1 c a - d 1 b 2 - 4 d 1 c - b 6 f 6 - 1 4 8 a 3 7 a a 9 5 c d < / d 1 p 1 : U U I D > < d 1 p 1 : _ e l e m e n t s > < d 2 : a n y T y p e   z : I d = " i 1 3 9 1 4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9 1 2 " / > < d 1 p 1 : U U I D > 0 a 4 c 8 1 a 4 - 9 e 7 8 - 4 e e a - 9 6 2 a - 9 0 6 2 2 e 5 c 5 2 c 4 < / d 1 p 1 : U U I D > < d 1 p 1 : C o n t a i n e r   z : R e f = " i 1 3 9 1 3 " / > < d 1 p 1 : V a l u e   i : t y p e = " d 1 : s t r i n g " > ' T 7 5 ' ! E : E 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1 5 " > < d 1 p 1 : U U I D > d 7 b a 7 6 7 0 - d 9 7 e - 4 b 0 8 - b 9 3 4 - b 4 e 2 2 e 0 2 2 0 e 0 < / d 1 p 1 : U U I D > < d 1 p 1 : _ e l e m e n t s > < d 2 : a n y T y p e   z : R e f = " i 1 3 9 1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9 6 " / > < d 1 p 1 : _ l a b e l s > < d 2 : K e y V a l u e O f s t r i n g a n y T y p e > < d 2 : K e y > L a b e l < / d 2 : K e y > < d 2 : V a l u e   z : I d = " i 1 3 9 1 6 "   i : t y p e = " d 1 p 1 : L a b e l " > < d 1 p 1 : P a r e n t   z : R e f = " i 1 3 9 1 2 " / > < d 1 p 1 : U U I D > c 1 3 6 a 5 2 e - 6 8 8 c - 4 e 3 7 - 8 1 f d - 6 d 0 a 0 f f 4 1 3 8 8 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1 7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8 9 1 " / > < d 1 p 1 : U U I D > 4 0 1 a 4 0 b d - b 3 f 4 - 4 b 7 b - b 7 2 6 - f 6 a 8 e 7 e a 6 f f 2 < / d 1 p 1 : U U I D > < d 1 p 1 : _ p r o p e r t i e s   z : I d = " i 1 3 9 1 8 "   i : t y p e = " d 1 p 1 : M D M P r o p e r t i e s " > < d 1 p 1 : P a r e n t   z : R e f = " i 1 3 9 1 7 " / > < d 1 p 1 : U U I D > f 4 6 c 4 9 1 6 - 5 8 3 6 - 4 b c a - b b 0 9 - 1 0 5 4 e d 7 b d e f 6 < / d 1 p 1 : U U I D > < d 1 p 1 : _ e l e m e n t s > < d 2 : a n y T y p e   z : I d = " i 1 3 9 1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9 1 7 " / > < d 1 p 1 : U U I D > f 9 a 1 a 5 9 f - 5 9 b 1 - 4 e e c - b 5 3 c - 8 2 7 0 4 7 6 8 7 1 2 0 < / d 1 p 1 : U U I D > < d 1 p 1 : C o n t a i n e r   z : R e f = " i 1 3 9 1 8 " / > < d 1 p 1 : V a l u e   i : t y p e = " d 1 : s t r i n g " > ' T 7 5 ' ! F : F 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2 0 " > < d 1 p 1 : U U I D > 5 d 3 e 7 0 4 9 - 8 9 5 7 - 4 0 2 1 - b 1 2 5 - d a 1 e 2 1 e 4 b b a 5 < / d 1 p 1 : U U I D > < d 1 p 1 : _ e l e m e n t s > < d 2 : a n y T y p e   z : R e f = " i 1 3 9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9 6 " / > < d 1 p 1 : _ l a b e l s > < d 2 : K e y V a l u e O f s t r i n g a n y T y p e > < d 2 : K e y > L a b e l < / d 2 : K e y > < d 2 : V a l u e   z : I d = " i 1 3 9 2 1 "   i : t y p e = " d 1 p 1 : L a b e l " > < d 1 p 1 : P a r e n t   z : R e f = " i 1 3 9 1 7 " / > < d 1 p 1 : U U I D > 4 1 a 8 d 6 e 0 - 9 1 8 f - 4 b c 7 - 8 b 7 3 - 7 5 6 e 5 f e a f b b 6 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2 2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8 9 1 " / > < d 1 p 1 : U U I D > 0 a 1 a 4 2 4 a - 4 e 2 8 - 4 9 7 6 - b 3 9 5 - b b c e b a c c 0 d 4 d < / d 1 p 1 : U U I D > < d 1 p 1 : _ p r o p e r t i e s   z : I d = " i 1 3 9 2 3 "   i : t y p e = " d 1 p 1 : M D M P r o p e r t i e s " > < d 1 p 1 : P a r e n t   z : R e f = " i 1 3 9 2 2 " / > < d 1 p 1 : U U I D > b b 7 c 6 5 3 e - e a 4 1 - 4 3 4 8 - 8 d 7 5 - 5 1 a b 3 8 a 2 e f 2 6 < / d 1 p 1 : U U I D > < d 1 p 1 : _ e l e m e n t s > < d 2 : a n y T y p e   z : I d = " i 1 3 9 2 4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9 2 2 " / > < d 1 p 1 : U U I D > 5 f 5 0 5 9 e c - 8 4 7 e - 4 e b 2 - a 8 d d - 9 7 8 f 8 9 b 4 b b 0 c < / d 1 p 1 : U U I D > < d 1 p 1 : C o n t a i n e r   z : R e f = " i 1 3 9 2 3 " / > < d 1 p 1 : V a l u e   i : t y p e = " d 1 : s t r i n g " > ' T 7 5 ' ! G : G 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2 5 " > < d 1 p 1 : U U I D > 5 6 3 e d 8 4 5 - 8 e a 3 - 4 d 2 1 - 9 b c 7 - 9 5 e 9 6 a 3 2 c e e 6 < / d 1 p 1 : U U I D > < d 1 p 1 : _ e l e m e n t s > < d 2 : a n y T y p e   z : R e f = " i 1 3 9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9 6 " / > < d 1 p 1 : _ l a b e l s > < d 2 : K e y V a l u e O f s t r i n g a n y T y p e > < d 2 : K e y > L a b e l < / d 2 : K e y > < d 2 : V a l u e   z : I d = " i 1 3 9 2 6 "   i : t y p e = " d 1 p 1 : L a b e l " > < d 1 p 1 : P a r e n t   z : R e f = " i 1 3 9 2 2 " / > < d 1 p 1 : U U I D > 6 8 2 6 1 7 9 5 - 7 f f 1 - 4 5 6 4 - b d d 1 - 6 4 5 7 4 1 1 b b a a e 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2 7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8 9 1 " / > < d 1 p 1 : U U I D > 8 c 0 d b d 1 e - c 4 4 3 - 4 7 7 d - 8 4 7 7 - 8 9 2 f f b 1 7 3 c 2 7 < / d 1 p 1 : U U I D > < d 1 p 1 : _ p r o p e r t i e s   z : I d = " i 1 3 9 2 8 "   i : t y p e = " d 1 p 1 : M D M P r o p e r t i e s " > < d 1 p 1 : P a r e n t   z : R e f = " i 1 3 9 2 7 " / > < d 1 p 1 : U U I D > 1 5 9 f 6 f a 4 - 7 9 e c - 4 e 7 7 - b f 3 e - b e f 2 d f c a e 3 d 9 < / d 1 p 1 : U U I D > < d 1 p 1 : _ e l e m e n t s > < d 2 : a n y T y p e   z : I d = " i 1 3 9 2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9 2 7 " / > < d 1 p 1 : U U I D > 1 3 c 4 c 9 9 0 - 4 9 e e - 4 6 7 e - a 0 0 b - 8 d 7 8 1 c 3 f 8 e c 8 < / d 1 p 1 : U U I D > < d 1 p 1 : C o n t a i n e r   z : R e f = " i 1 3 9 2 8 " / > < d 1 p 1 : V a l u e   i : t y p e = " d 1 : s t r i n g " > ' T 7 5 ' ! H : H 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3 0 " > < d 1 p 1 : U U I D > f 3 7 3 c b 4 d - 5 2 d 5 - 4 5 4 7 - 9 4 6 2 - 4 a 7 5 a 7 4 1 0 8 5 5 < / d 1 p 1 : U U I D > < d 1 p 1 : _ e l e m e n t s > < d 2 : a n y T y p e   z : R e f = " i 1 3 9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9 6 " / > < d 1 p 1 : _ l a b e l s > < d 2 : K e y V a l u e O f s t r i n g a n y T y p e > < d 2 : K e y > L a b e l < / d 2 : K e y > < d 2 : V a l u e   z : I d = " i 1 3 9 3 1 "   i : t y p e = " d 1 p 1 : L a b e l " > < d 1 p 1 : P a r e n t   z : R e f = " i 1 3 9 2 7 " / > < d 1 p 1 : U U I D > 8 c e d 7 5 5 b - d 3 e b - 4 6 a e - 8 7 e d - b b 2 a 4 5 c 0 8 8 2 d 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3 2 "   i : t y p e = " d 1 p 1 : E l e m e n t " > < d 1 p 1 : N a m e > V o u s & a m p ; 3 2 ; n & a m p ; 3 9 ; a v e z & a m p ; 3 2 ; p a s & a m p ; 3 2 ; u t i l i s & a m p ; 2 3 3 ; & a m p ; 3 2 ; c e & a m p ; 3 2 ; s e r v i c e < / d 1 p 1 : N a m e > < d 1 p 1 : O b j e c t T y p e > E l e m e n t < / d 1 p 1 : O b j e c t T y p e > < d 1 p 1 : P a r e n t   z : R e f = " i 1 3 8 9 1 " / > < d 1 p 1 : U U I D > 0 e b e 6 2 f e - d 4 a 7 - 4 d 2 f - a 1 5 b - e a 7 8 d 7 2 6 b f 6 1 < / d 1 p 1 : U U I D > < d 1 p 1 : _ p r o p e r t i e s   z : I d = " i 1 3 9 3 3 "   i : t y p e = " d 1 p 1 : M D M P r o p e r t i e s " > < d 1 p 1 : P a r e n t   z : R e f = " i 1 3 9 3 2 " / > < d 1 p 1 : U U I D > e 3 8 e 5 c 6 a - 1 b d a - 4 8 9 c - 8 b 7 c - 3 b b 7 b 3 a 4 0 f 4 c < / d 1 p 1 : U U I D > < d 1 p 1 : _ e l e m e n t s > < d 2 : a n y T y p e   z : I d = " i 1 3 9 3 4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9 3 2 " / > < d 1 p 1 : U U I D > 0 6 1 9 5 3 2 a - 3 d 1 2 - 4 3 c c - a f 4 8 - d 0 0 a 0 8 f a 3 8 6 b < / d 1 p 1 : U U I D > < d 1 p 1 : C o n t a i n e r   z : R e f = " i 1 3 9 3 3 " / > < d 1 p 1 : V a l u e   i : t y p e = " d 1 : s t r i n g " > ' T 7 5 ' ! I : I 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3 5 " > < d 1 p 1 : U U I D > 4 f f 2 7 8 4 7 - 1 7 5 c - 4 8 a 2 - 9 3 f f - a 1 e 4 5 c 5 2 5 3 5 3 < / d 1 p 1 : U U I D > < d 1 p 1 : _ e l e m e n t s > < d 2 : a n y T y p e   z : R e f = " i 1 3 9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9 6 " / > < d 1 p 1 : _ l a b e l s > < d 2 : K e y V a l u e O f s t r i n g a n y T y p e > < d 2 : K e y > L a b e l < / d 2 : K e y > < d 2 : V a l u e   z : I d = " i 1 3 9 3 6 "   i : t y p e = " d 1 p 1 : L a b e l " > < d 1 p 1 : P a r e n t   z : R e f = " i 1 3 9 3 2 " / > < d 1 p 1 : U U I D > 2 a 5 2 c e e 1 - 4 6 d b - 4 b e d - a 8 3 7 - 9 9 4 3 0 9 8 e 6 f 9 b 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 n ' a v e z   p a s   u t i l i s �   c e   s e r v i c e 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3 7 "   i : t y p e = " d 1 p 1 : E l e m e n t " > < d 1 p 1 : N a m e > N o & a m p ; 3 2 ; r e p & a m p ; 4 6 ; < / d 1 p 1 : N a m e > < d 1 p 1 : O b j e c t T y p e > E l e m e n t < / d 1 p 1 : O b j e c t T y p e > < d 1 p 1 : P a r e n t   z : R e f = " i 1 3 8 9 1 " / > < d 1 p 1 : U U I D > 1 2 e b e 5 e 9 - 0 7 1 f - 4 3 b a - a d 9 b - 5 1 f c 4 f f a d 6 1 3 < / d 1 p 1 : U U I D > < d 1 p 1 : _ p r o p e r t i e s   z : I d = " i 1 3 9 3 8 "   i : t y p e = " d 1 p 1 : M D M P r o p e r t i e s " > < d 1 p 1 : P a r e n t   z : R e f = " i 1 3 9 3 7 " / > < d 1 p 1 : U U I D > 4 e a c 2 8 5 8 - a b d 6 - 4 8 e 9 - 9 6 b c - e 3 c 4 b f a 7 f 4 4 a < / d 1 p 1 : U U I D > < d 1 p 1 : _ e l e m e n t s > < d 2 : a n y T y p e   z : I d = " i 1 3 9 3 9 "   i : t y p e = " d 1 p 1 : M D M P r o p e r t y " > < d 1 p 1 : N a m e > _ & a m p ; 3 9 ; & a m p ; 9 1 ; T r i s & a m p ; 3 2 ; & a m p ; 2 2 4 ; & a m p ; 3 2 ; j o u r & a m p ; 3 2 ; c o m p l e t & a m p ; 3 2 ; 2 & a m p ; 4 6 ; x l s & a m p ; 9 3 ; T 7 5 & a m p ; 3 9 ; < / d 1 p 1 : N a m e > < d 1 p 1 : P a r e n t   z : R e f = " i 1 3 9 3 7 " / > < d 1 p 1 : U U I D > 8 8 5 8 2 a 9 c - b 6 d c - 4 a 4 1 - 8 5 8 5 - 5 2 a 2 4 1 b 2 c a 7 7 < / d 1 p 1 : U U I D > < d 1 p 1 : C o n t a i n e r   z : R e f = " i 1 3 9 3 8 " / > < d 1 p 1 : V a l u e   i : t y p e = " d 1 : s t r i n g " > ' T 7 5 ' ! J : J 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4 0 " > < d 1 p 1 : U U I D > f 0 1 2 e 0 c 8 - a b 3 c - 4 1 8 8 - a 3 f f - f 4 3 2 9 4 b 3 3 8 c 5 < / d 1 p 1 : U U I D > < d 1 p 1 : _ e l e m e n t s > < d 2 : a n y T y p e   z : R e f = " i 1 3 9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8 9 6 " / > < d 1 p 1 : _ l a b e l s > < d 2 : K e y V a l u e O f s t r i n g a n y T y p e > < d 2 : K e y > L a b e l < / d 2 : K e y > < d 2 : V a l u e   z : I d = " i 1 3 9 4 1 "   i : t y p e = " d 1 p 1 : L a b e l " > < d 1 p 1 : P a r e n t   z : R e f = " i 1 3 9 3 7 " / > < d 1 p 1 : U U I D > c 7 7 5 c a e b - e c 8 f - 4 c 5 e - 9 0 9 b - 0 8 8 d d f 9 5 7 e 7 c 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4 2 " > < d 1 p 1 : U U I D > 0 6 a e f 0 a 4 - 3 4 2 5 - 4 1 2 6 - 9 a 9 9 - f e 0 4 c 7 6 9 f 6 2 c < / d 1 p 1 : U U I D > < d 1 p 1 : _ e l e m e n t s > < d 2 : a n y T y p e   z : R e f = " i 1 3 8 9 7 " / > < d 2 : a n y T y p e   z : R e f = " i 1 3 9 0 2 " / > < d 2 : a n y T y p e   z : R e f = " i 1 3 9 0 7 " / > < d 2 : a n y T y p e   z : R e f = " i 1 3 9 1 2 " / > < d 2 : a n y T y p e   z : R e f = " i 1 3 9 1 7 " / > < d 2 : a n y T y p e   z : R e f = " i 1 3 9 2 2 " / > < d 2 : a n y T y p e   z : R e f = " i 1 3 9 2 7 " / > < d 2 : a n y T y p e   z : R e f = " i 1 3 9 3 2 " / > < d 2 : a n y T y p e   z : R e f = " i 1 3 9 3 7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9 4 3 "   i : t y p e = " d 1 p 1 : V a r i a b l e " > < d 1 p 1 : N a m e > Q 2 7 _ I 2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e s & a m p ; 3 2 ; e n t r e t i e n s & a m p ; 3 2 ; i n d i v i d u e l s & a m p ; 3 2 ; e n & a m p ; 3 2 ; f a c e & a m p ; 4 5 ; & a m p ; 2 2 4 ; & a m p ; 4 5 ; f a c e < / d 1 p 1 : N a m e > < d 1 p 1 : O b j e c t T y p e > V a r i a b l e < / d 1 p 1 : O b j e c t T y p e > < d 1 p 1 : P a r e n t   z : R e f = " i 9 5 " / > < d 1 p 1 : U U I D > 9 e 7 6 5 0 2 b - 1 e 9 0 - 4 d 8 4 - b 2 1 f - 5 2 8 0 6 4 c a 5 e 6 2 < / d 1 p 1 : U U I D > < d 1 p 1 : _ p r o p e r t i e s   z : I d = " i 1 3 9 4 4 "   i : t y p e = " d 1 p 1 : M D M P r o p e r t i e s " > < d 1 p 1 : P a r e n t   z : R e f = " i 1 3 9 4 3 " / > < d 1 p 1 : U U I D > 9 5 8 4 7 7 f 3 - e b d 7 - 4 e f 2 - 8 c 9 a - 0 a 1 0 a 4 4 d b 5 8 9 < / d 1 p 1 : U U I D > < d 1 p 1 : _ e l e m e n t s > < d 2 : a n y T y p e   z : I d = " i 1 3 9 4 5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9 4 3 " / > < d 1 p 1 : U U I D > b 2 a 0 5 5 1 8 - 5 8 6 5 - 4 5 7 b - 8 5 f c - 8 3 4 c 1 0 c 6 e 9 c 4 < / d 1 p 1 : U U I D > < d 1 p 1 : C o n t a i n e r   z : R e f = " i 1 3 9 4 4 " / > < d 1 p 1 : V a l u e   i : t y p e = " d 1 : s t r i n g " > ' T 7 6 ' ! 1 : 3 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4 6 " > < d 1 p 1 : U U I D > 0 0 2 f c 0 3 9 - d a d 3 - 4 e f 6 - 9 c 6 a - 5 d 6 0 c 8 9 2 7 b 4 2 < / d 1 p 1 : U U I D > < d 1 p 1 : _ e l e m e n t s > < d 2 : a n y T y p e   z : R e f = " i 1 3 9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9 4 7 "   i : t y p e = " d 1 p 1 : L a b e l " > < d 1 p 1 : P a r e n t   z : R e f = " i 1 3 9 4 3 " / > < d 1 p 1 : U U I D > 4 a 0 2 7 6 c 0 - e 9 5 8 - 4 5 7 e - 9 a d 7 - 7 4 a 2 4 3 e f 4 5 c b 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 Q 2 7 _ I 2   Q u e l   e s t   v o t r e   n i v e a u   d e   s a t i s f a c t i o n   p o u r   c h a c u n   d e s   s e r v i c e s   d u   F o n g e c i f   s u i v a n t s   ?   -   L e s   e n t r e t i e n s   i n d i v i d u e l s   e n   f a c e - � - f a c e 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9 4 8 "   i : t y p e = " d 1 p 1 : E l e m e n t s " > < d 1 p 1 : P a r e n t   z : R e f = " i 1 3 9 4 3 " / > < d 1 p 1 : U U I D > 4 6 4 a c 4 4 3 - 0 d c 0 - 4 e e 1 - b e 2 2 - 5 d 0 0 e e a 9 a 5 8 5 < / d 1 p 1 : U U I D > < d 1 p 1 : _ e l e m e n t s > < d 2 : a n y T y p e   z : I d = " i 1 3 9 4 9 "   i : t y p e = " d 1 p 1 : E l e m e n t " > < d 1 p 1 : N a m e > B A S E < / d 1 p 1 : N a m e > < d 1 p 1 : O b j e c t T y p e > E l e m e n t < / d 1 p 1 : O b j e c t T y p e > < d 1 p 1 : P a r e n t   z : R e f = " i 1 3 9 4 3 " / > < d 1 p 1 : U U I D > 3 e c b 2 6 8 1 - c f 9 3 - 4 a 5 2 - 9 5 8 f - 6 f e a 6 f b 5 e c 7 a < / d 1 p 1 : U U I D > < d 1 p 1 : _ p r o p e r t i e s   z : I d = " i 1 3 9 5 0 "   i : t y p e = " d 1 p 1 : M D M P r o p e r t i e s " > < d 1 p 1 : P a r e n t   z : R e f = " i 1 3 9 4 9 " / > < d 1 p 1 : U U I D > 4 2 9 b a 0 6 6 - 2 c 0 2 - 4 d 8 e - a 4 9 0 - 7 c 7 6 7 2 7 e 2 7 2 5 < / d 1 p 1 : U U I D > < d 1 p 1 : _ e l e m e n t s > < d 2 : a n y T y p e   z : I d = " i 1 3 9 5 1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9 4 9 " / > < d 1 p 1 : U U I D > c e e 3 3 8 4 a - 4 9 d 4 - 4 9 4 9 - 8 c f 0 - 3 8 f 7 8 7 a 4 c 9 e b < / d 1 p 1 : U U I D > < d 1 p 1 : C o n t a i n e r   z : R e f = " i 1 3 9 5 0 " / > < d 1 p 1 : V a l u e   i : t y p e = " d 1 : s t r i n g " > ' T 7 6 ' ! B : B 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5 2 " > < d 1 p 1 : U U I D > 3 7 1 f 9 1 d 8 - 4 4 6 6 - 4 e d 4 - 9 d 3 b - 1 4 f c b 4 b 0 8 3 f 2 < / d 1 p 1 : U U I D > < d 1 p 1 : _ e l e m e n t s > < d 2 : a n y T y p e   z : R e f = " i 1 3 9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9 4 8 " / > < d 1 p 1 : _ l a b e l s > < d 2 : K e y V a l u e O f s t r i n g a n y T y p e > < d 2 : K e y > L a b e l < / d 2 : K e y > < d 2 : V a l u e   z : I d = " i 1 3 9 5 3 "   i : t y p e = " d 1 p 1 : L a b e l " > < d 1 p 1 : P a r e n t   z : R e f = " i 1 3 9 4 9 " / > < d 1 p 1 : U U I D > 2 5 7 e e 0 d f - 3 a 9 b - 4 c 0 5 - a b 6 6 - 5 3 b 6 e d d 7 e f 6 3 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9 5 4 "   i : t y p e = " d 1 p 1 : E l e m e n t " > < d 1 p 1 : N a m e > S T & a m p ; 3 2 ; S a t i s f a i t < / d 1 p 1 : N a m e > < d 1 p 1 : O b j e c t T y p e > E l e m e n t < / d 1 p 1 : O b j e c t T y p e > < d 1 p 1 : P a r e n t   z : R e f = " i 1 3 9 4 3 " / > < d 1 p 1 : U U I D > 7 1 b c 6 7 0 1 - 7 0 5 f - 4 c 8 a - b 4 1 e - 1 5 6 f 4 9 e 6 7 5 5 1 < / d 1 p 1 : U U I D > < d 1 p 1 : _ p r o p e r t i e s   z : I d = " i 1 3 9 5 5 "   i : t y p e = " d 1 p 1 : M D M P r o p e r t i e s " > < d 1 p 1 : P a r e n t   z : R e f = " i 1 3 9 5 4 " / > < d 1 p 1 : U U I D > 8 b 1 7 a 0 d 3 - 9 4 b c - 4 2 3 0 - 9 9 0 7 - 2 9 2 1 3 5 2 8 4 3 d 4 < / d 1 p 1 : U U I D > < d 1 p 1 : _ e l e m e n t s > < d 2 : a n y T y p e   z : I d = " i 1 3 9 5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9 5 4 " / > < d 1 p 1 : U U I D > a f 5 3 a b e 1 - 5 b f 9 - 4 1 d 7 - a e d a - 4 c e d d 9 8 e f 3 2 f < / d 1 p 1 : U U I D > < d 1 p 1 : C o n t a i n e r   z : R e f = " i 1 3 9 5 5 " / > < d 1 p 1 : V a l u e   i : t y p e = " d 1 : s t r i n g " > ' T 7 6 ' ! C : C 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5 7 " > < d 1 p 1 : U U I D > e 7 9 5 2 9 b 8 - 4 8 b d - 4 0 2 4 - 8 6 c 6 - b e 6 d c a 9 b 0 d 4 a < / d 1 p 1 : U U I D > < d 1 p 1 : _ e l e m e n t s > < d 2 : a n y T y p e   z : R e f = " i 1 3 9 5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9 4 8 " / > < d 1 p 1 : _ l a b e l s > < d 2 : K e y V a l u e O f s t r i n g a n y T y p e > < d 2 : K e y > L a b e l < / d 2 : K e y > < d 2 : V a l u e   z : I d = " i 1 3 9 5 8 "   i : t y p e = " d 1 p 1 : L a b e l " > < d 1 p 1 : P a r e n t   z : R e f = " i 1 3 9 5 4 " / > < d 1 p 1 : U U I D > 4 8 6 9 b c 9 3 - 6 1 6 b - 4 7 a d - b 3 d 1 - b e 2 3 0 1 5 a d e 1 2 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5 9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9 4 3 " / > < d 1 p 1 : U U I D > e b e d e 5 d 2 - 0 4 3 d - 4 a 3 5 - 9 3 6 3 - 8 d f 6 0 0 0 6 0 2 7 f < / d 1 p 1 : U U I D > < d 1 p 1 : _ p r o p e r t i e s   z : I d = " i 1 3 9 6 0 "   i : t y p e = " d 1 p 1 : M D M P r o p e r t i e s " > < d 1 p 1 : P a r e n t   z : R e f = " i 1 3 9 5 9 " / > < d 1 p 1 : U U I D > 5 3 1 f d 1 e b - 8 3 3 2 - 4 e 6 9 - a d f 6 - d 0 e a 6 3 5 6 d 8 5 0 < / d 1 p 1 : U U I D > < d 1 p 1 : _ e l e m e n t s > < d 2 : a n y T y p e   z : I d = " i 1 3 9 6 1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9 5 9 " / > < d 1 p 1 : U U I D > 4 f 1 0 b 6 b 4 - a 2 3 3 - 4 4 4 2 - b f a a - b d 1 c b a 1 0 a a d f < / d 1 p 1 : U U I D > < d 1 p 1 : C o n t a i n e r   z : R e f = " i 1 3 9 6 0 " / > < d 1 p 1 : V a l u e   i : t y p e = " d 1 : s t r i n g " > ' T 7 6 ' ! D : D 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6 2 " > < d 1 p 1 : U U I D > 4 9 7 f 4 a c 9 - 4 c d e - 4 e 4 f - a 3 c 0 - d a 3 7 6 b c 9 9 5 0 5 < / d 1 p 1 : U U I D > < d 1 p 1 : _ e l e m e n t s > < d 2 : a n y T y p e   z : R e f = " i 1 3 9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9 4 8 " / > < d 1 p 1 : _ l a b e l s > < d 2 : K e y V a l u e O f s t r i n g a n y T y p e > < d 2 : K e y > L a b e l < / d 2 : K e y > < d 2 : V a l u e   z : I d = " i 1 3 9 6 3 "   i : t y p e = " d 1 p 1 : L a b e l " > < d 1 p 1 : P a r e n t   z : R e f = " i 1 3 9 5 9 " / > < d 1 p 1 : U U I D > f c d 7 6 d b c - 2 e d c - 4 6 6 7 - 9 f 1 c - 3 3 9 2 3 b 6 a 5 8 d e 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6 4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9 4 3 " / > < d 1 p 1 : U U I D > b 5 c 5 a c 7 f - b d d b - 4 5 9 b - b 9 a a - f 9 f 6 4 7 9 d f c 6 3 < / d 1 p 1 : U U I D > < d 1 p 1 : _ p r o p e r t i e s   z : I d = " i 1 3 9 6 5 "   i : t y p e = " d 1 p 1 : M D M P r o p e r t i e s " > < d 1 p 1 : P a r e n t   z : R e f = " i 1 3 9 6 4 " / > < d 1 p 1 : U U I D > 0 a 3 e c 1 7 c - 9 4 8 7 - 4 7 8 1 - 9 2 b 2 - 8 a 6 e a 2 3 0 e 3 a 0 < / d 1 p 1 : U U I D > < d 1 p 1 : _ e l e m e n t s > < d 2 : a n y T y p e   z : I d = " i 1 3 9 6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9 6 4 " / > < d 1 p 1 : U U I D > 1 7 b e 8 6 d 1 - 6 5 5 a - 4 9 3 4 - b f 6 8 - e 6 8 e f 0 5 8 2 a 3 8 < / d 1 p 1 : U U I D > < d 1 p 1 : C o n t a i n e r   z : R e f = " i 1 3 9 6 5 " / > < d 1 p 1 : V a l u e   i : t y p e = " d 1 : s t r i n g " > ' T 7 6 ' ! E : E 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6 7 " > < d 1 p 1 : U U I D > c 0 b e 0 d 0 6 - c 5 9 8 - 4 c 4 f - a 5 3 2 - 2 d f 5 1 d a 1 a 9 9 1 < / d 1 p 1 : U U I D > < d 1 p 1 : _ e l e m e n t s > < d 2 : a n y T y p e   z : R e f = " i 1 3 9 6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9 4 8 " / > < d 1 p 1 : _ l a b e l s > < d 2 : K e y V a l u e O f s t r i n g a n y T y p e > < d 2 : K e y > L a b e l < / d 2 : K e y > < d 2 : V a l u e   z : I d = " i 1 3 9 6 8 "   i : t y p e = " d 1 p 1 : L a b e l " > < d 1 p 1 : P a r e n t   z : R e f = " i 1 3 9 6 4 " / > < d 1 p 1 : U U I D > 7 9 7 4 7 6 f 3 - f f 0 1 - 4 b 1 3 - b e 3 c - a 3 d 4 4 7 0 6 a c 7 9 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6 9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9 4 3 " / > < d 1 p 1 : U U I D > 0 a a b 2 f d 4 - 5 f c 3 - 4 4 d f - a 8 b 5 - b b e 6 2 5 1 4 3 7 e 4 < / d 1 p 1 : U U I D > < d 1 p 1 : _ p r o p e r t i e s   z : I d = " i 1 3 9 7 0 "   i : t y p e = " d 1 p 1 : M D M P r o p e r t i e s " > < d 1 p 1 : P a r e n t   z : R e f = " i 1 3 9 6 9 " / > < d 1 p 1 : U U I D > c 5 a 7 0 8 9 5 - 3 d d 3 - 4 e d d - b f 6 8 - 6 b 1 3 9 1 8 6 f 0 a 3 < / d 1 p 1 : U U I D > < d 1 p 1 : _ e l e m e n t s > < d 2 : a n y T y p e   z : I d = " i 1 3 9 7 1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9 6 9 " / > < d 1 p 1 : U U I D > a 5 8 e d d 0 1 - b 6 8 c - 4 7 8 4 - 9 5 2 c - 7 2 3 0 e 6 f f 4 5 b 8 < / d 1 p 1 : U U I D > < d 1 p 1 : C o n t a i n e r   z : R e f = " i 1 3 9 7 0 " / > < d 1 p 1 : V a l u e   i : t y p e = " d 1 : s t r i n g " > ' T 7 6 ' ! F : F 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7 2 " > < d 1 p 1 : U U I D > a a 8 2 5 d c 1 - 2 c d 6 - 4 6 b f - 8 7 6 2 - a 2 0 6 c 4 1 3 2 4 b 1 < / d 1 p 1 : U U I D > < d 1 p 1 : _ e l e m e n t s > < d 2 : a n y T y p e   z : R e f = " i 1 3 9 7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9 4 8 " / > < d 1 p 1 : _ l a b e l s > < d 2 : K e y V a l u e O f s t r i n g a n y T y p e > < d 2 : K e y > L a b e l < / d 2 : K e y > < d 2 : V a l u e   z : I d = " i 1 3 9 7 3 "   i : t y p e = " d 1 p 1 : L a b e l " > < d 1 p 1 : P a r e n t   z : R e f = " i 1 3 9 6 9 " / > < d 1 p 1 : U U I D > 1 8 9 f 0 7 2 2 - 2 7 5 7 - 4 8 6 1 - 8 c 0 f - 0 d e 1 f 1 8 7 3 e a c 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7 4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9 4 3 " / > < d 1 p 1 : U U I D > 1 d 7 1 9 2 c 8 - 9 d f 2 - 4 3 7 7 - b b 2 0 - 4 7 8 f 4 6 a e 4 1 6 2 < / d 1 p 1 : U U I D > < d 1 p 1 : _ p r o p e r t i e s   z : I d = " i 1 3 9 7 5 "   i : t y p e = " d 1 p 1 : M D M P r o p e r t i e s " > < d 1 p 1 : P a r e n t   z : R e f = " i 1 3 9 7 4 " / > < d 1 p 1 : U U I D > 7 e d 5 5 c 9 4 - 3 b 6 5 - 4 c 6 3 - a f 0 7 - 5 4 c f b e 0 8 5 4 7 3 < / d 1 p 1 : U U I D > < d 1 p 1 : _ e l e m e n t s > < d 2 : a n y T y p e   z : I d = " i 1 3 9 7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9 7 4 " / > < d 1 p 1 : U U I D > 3 f d 8 d e 7 9 - 6 f d 0 - 4 9 b 2 - a 3 d 9 - 1 f 8 8 a 0 4 7 e 2 5 d < / d 1 p 1 : U U I D > < d 1 p 1 : C o n t a i n e r   z : R e f = " i 1 3 9 7 5 " / > < d 1 p 1 : V a l u e   i : t y p e = " d 1 : s t r i n g " > ' T 7 6 ' ! G : G 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7 7 " > < d 1 p 1 : U U I D > a 7 4 2 3 c 0 9 - 7 0 3 e - 4 2 1 2 - a 9 f 2 - 9 a 5 7 1 0 c 0 f 2 c e < / d 1 p 1 : U U I D > < d 1 p 1 : _ e l e m e n t s > < d 2 : a n y T y p e   z : R e f = " i 1 3 9 7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9 4 8 " / > < d 1 p 1 : _ l a b e l s > < d 2 : K e y V a l u e O f s t r i n g a n y T y p e > < d 2 : K e y > L a b e l < / d 2 : K e y > < d 2 : V a l u e   z : I d = " i 1 3 9 7 8 "   i : t y p e = " d 1 p 1 : L a b e l " > < d 1 p 1 : P a r e n t   z : R e f = " i 1 3 9 7 4 " / > < d 1 p 1 : U U I D > 0 7 4 8 c 6 9 2 - 3 c 0 2 - 4 0 7 2 - a 5 3 5 - d 7 0 2 7 2 d 1 5 c 4 8 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7 9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9 4 3 " / > < d 1 p 1 : U U I D > d c 4 b 7 0 d 7 - 1 f 7 1 - 4 f a b - 9 a 6 6 - 1 7 a 4 c 6 1 3 0 f 0 c < / d 1 p 1 : U U I D > < d 1 p 1 : _ p r o p e r t i e s   z : I d = " i 1 3 9 8 0 "   i : t y p e = " d 1 p 1 : M D M P r o p e r t i e s " > < d 1 p 1 : P a r e n t   z : R e f = " i 1 3 9 7 9 " / > < d 1 p 1 : U U I D > 3 e 2 7 d e 8 1 - d 6 0 c - 4 8 c 8 - a e f 6 - 2 d 3 6 b 0 7 8 3 9 c 8 < / d 1 p 1 : U U I D > < d 1 p 1 : _ e l e m e n t s > < d 2 : a n y T y p e   z : I d = " i 1 3 9 8 1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9 7 9 " / > < d 1 p 1 : U U I D > 5 e 2 0 5 2 f 2 - e 5 4 4 - 4 2 f 3 - 9 2 8 7 - 6 a 2 5 2 6 0 2 4 0 0 4 < / d 1 p 1 : U U I D > < d 1 p 1 : C o n t a i n e r   z : R e f = " i 1 3 9 8 0 " / > < d 1 p 1 : V a l u e   i : t y p e = " d 1 : s t r i n g " > ' T 7 6 ' ! H : H 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8 2 " > < d 1 p 1 : U U I D > 8 6 a 7 e 4 7 d - 4 1 b d - 4 3 c 5 - 8 4 8 f - 9 3 4 9 2 9 a 9 f 9 a 0 < / d 1 p 1 : U U I D > < d 1 p 1 : _ e l e m e n t s > < d 2 : a n y T y p e   z : R e f = " i 1 3 9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9 4 8 " / > < d 1 p 1 : _ l a b e l s > < d 2 : K e y V a l u e O f s t r i n g a n y T y p e > < d 2 : K e y > L a b e l < / d 2 : K e y > < d 2 : V a l u e   z : I d = " i 1 3 9 8 3 "   i : t y p e = " d 1 p 1 : L a b e l " > < d 1 p 1 : P a r e n t   z : R e f = " i 1 3 9 7 9 " / > < d 1 p 1 : U U I D > c 3 0 2 e 3 9 f - 7 b 4 4 - 4 a 3 9 - a 7 2 7 - b e e 0 7 6 f f f 2 8 e 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8 4 "   i : t y p e = " d 1 p 1 : E l e m e n t " > < d 1 p 1 : N a m e > V o u s & a m p ; 3 2 ; n & a m p ; 3 9 ; a v e z & a m p ; 3 2 ; p a s & a m p ; 3 2 ; u t i l i s & a m p ; 2 3 3 ; & a m p ; 3 2 ; c e & a m p ; 3 2 ; s e r v i c e < / d 1 p 1 : N a m e > < d 1 p 1 : O b j e c t T y p e > E l e m e n t < / d 1 p 1 : O b j e c t T y p e > < d 1 p 1 : P a r e n t   z : R e f = " i 1 3 9 4 3 " / > < d 1 p 1 : U U I D > 5 1 d 9 1 1 e f - e b 8 6 - 4 c c 6 - 8 f 1 b - 2 7 6 2 4 e 7 e c c 1 1 < / d 1 p 1 : U U I D > < d 1 p 1 : _ p r o p e r t i e s   z : I d = " i 1 3 9 8 5 "   i : t y p e = " d 1 p 1 : M D M P r o p e r t i e s " > < d 1 p 1 : P a r e n t   z : R e f = " i 1 3 9 8 4 " / > < d 1 p 1 : U U I D > 5 8 b 4 1 e e 1 - c 5 8 f - 4 b 8 9 - 8 e 6 8 - 8 a f 2 3 d a 7 7 7 d a < / d 1 p 1 : U U I D > < d 1 p 1 : _ e l e m e n t s > < d 2 : a n y T y p e   z : I d = " i 1 3 9 8 6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9 8 4 " / > < d 1 p 1 : U U I D > 6 6 c 0 0 7 e 8 - d 2 9 f - 4 d e 7 - b 9 e f - d 8 5 e 4 8 a d a 3 3 5 < / d 1 p 1 : U U I D > < d 1 p 1 : C o n t a i n e r   z : R e f = " i 1 3 9 8 5 " / > < d 1 p 1 : V a l u e   i : t y p e = " d 1 : s t r i n g " > ' T 7 6 ' ! I : I 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8 7 " > < d 1 p 1 : U U I D > 4 2 f 3 d c 4 9 - 0 5 1 e - 4 f 4 a - a 8 7 3 - 2 1 c 1 e 2 1 d c b 1 4 < / d 1 p 1 : U U I D > < d 1 p 1 : _ e l e m e n t s > < d 2 : a n y T y p e   z : R e f = " i 1 3 9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9 4 8 " / > < d 1 p 1 : _ l a b e l s > < d 2 : K e y V a l u e O f s t r i n g a n y T y p e > < d 2 : K e y > L a b e l < / d 2 : K e y > < d 2 : V a l u e   z : I d = " i 1 3 9 8 8 "   i : t y p e = " d 1 p 1 : L a b e l " > < d 1 p 1 : P a r e n t   z : R e f = " i 1 3 9 8 4 " / > < d 1 p 1 : U U I D > c 2 b 9 9 5 7 c - 6 f 2 e - 4 d c 8 - a e 6 8 - 6 3 0 a f 0 c e 8 b 0 3 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 n ' a v e z   p a s   u t i l i s �   c e   s e r v i c e 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3 9 8 9 "   i : t y p e = " d 1 p 1 : E l e m e n t " > < d 1 p 1 : N a m e > N o & a m p ; 3 2 ; r e p & a m p ; 4 6 ; < / d 1 p 1 : N a m e > < d 1 p 1 : O b j e c t T y p e > E l e m e n t < / d 1 p 1 : O b j e c t T y p e > < d 1 p 1 : P a r e n t   z : R e f = " i 1 3 9 4 3 " / > < d 1 p 1 : U U I D > a b 3 5 9 e 9 6 - b 0 2 7 - 4 0 4 4 - a 9 f b - d 4 f 0 5 2 4 c 8 f 5 7 < / d 1 p 1 : U U I D > < d 1 p 1 : _ p r o p e r t i e s   z : I d = " i 1 3 9 9 0 "   i : t y p e = " d 1 p 1 : M D M P r o p e r t i e s " > < d 1 p 1 : P a r e n t   z : R e f = " i 1 3 9 8 9 " / > < d 1 p 1 : U U I D > 2 f f 1 d 8 0 d - 2 2 b 5 - 4 8 6 f - 9 8 9 7 - c 3 7 8 8 f 8 9 b 3 4 9 < / d 1 p 1 : U U I D > < d 1 p 1 : _ e l e m e n t s > < d 2 : a n y T y p e   z : I d = " i 1 3 9 9 1 "   i : t y p e = " d 1 p 1 : M D M P r o p e r t y " > < d 1 p 1 : N a m e > _ & a m p ; 3 9 ; & a m p ; 9 1 ; T r i s & a m p ; 3 2 ; & a m p ; 2 2 4 ; & a m p ; 3 2 ; j o u r & a m p ; 3 2 ; c o m p l e t & a m p ; 3 2 ; 2 & a m p ; 4 6 ; x l s & a m p ; 9 3 ; T 7 6 & a m p ; 3 9 ; < / d 1 p 1 : N a m e > < d 1 p 1 : P a r e n t   z : R e f = " i 1 3 9 8 9 " / > < d 1 p 1 : U U I D > f a e 0 c a 5 6 - 3 0 6 1 - 4 f f f - 9 c 2 8 - 9 1 f 2 c 0 a 0 1 a b 2 < / d 1 p 1 : U U I D > < d 1 p 1 : C o n t a i n e r   z : R e f = " i 1 3 9 9 0 " / > < d 1 p 1 : V a l u e   i : t y p e = " d 1 : s t r i n g " > ' T 7 6 ' ! J : J 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9 2 " > < d 1 p 1 : U U I D > f 7 a d 7 7 1 7 - 9 8 1 3 - 4 d b 2 - 8 c b 7 - 5 d e 7 5 8 4 9 f c 9 1 < / d 1 p 1 : U U I D > < d 1 p 1 : _ e l e m e n t s > < d 2 : a n y T y p e   z : R e f = " i 1 3 9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9 4 8 " / > < d 1 p 1 : _ l a b e l s > < d 2 : K e y V a l u e O f s t r i n g a n y T y p e > < d 2 : K e y > L a b e l < / d 2 : K e y > < d 2 : V a l u e   z : I d = " i 1 3 9 9 3 "   i : t y p e = " d 1 p 1 : L a b e l " > < d 1 p 1 : P a r e n t   z : R e f = " i 1 3 9 8 9 " / > < d 1 p 1 : U U I D > 6 4 5 c 7 0 c 6 - c 5 8 f - 4 a 3 3 - 9 5 8 1 - 4 4 f 2 0 5 5 6 1 7 0 3 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9 4 " > < d 1 p 1 : U U I D > e f 8 1 9 d 2 c - d 5 d 1 - 4 7 f 0 - 9 f 5 c - b 9 9 a 6 d d c f b 7 c < / d 1 p 1 : U U I D > < d 1 p 1 : _ e l e m e n t s > < d 2 : a n y T y p e   z : R e f = " i 1 3 9 4 9 " / > < d 2 : a n y T y p e   z : R e f = " i 1 3 9 5 4 " / > < d 2 : a n y T y p e   z : R e f = " i 1 3 9 5 9 " / > < d 2 : a n y T y p e   z : R e f = " i 1 3 9 6 4 " / > < d 2 : a n y T y p e   z : R e f = " i 1 3 9 6 9 " / > < d 2 : a n y T y p e   z : R e f = " i 1 3 9 7 4 " / > < d 2 : a n y T y p e   z : R e f = " i 1 3 9 7 9 " / > < d 2 : a n y T y p e   z : R e f = " i 1 3 9 8 4 " / > < d 2 : a n y T y p e   z : R e f = " i 1 3 9 8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9 9 5 "   i : t y p e = " d 1 p 1 : V a r i a b l e " > < d 1 p 1 : N a m e > Q 2 7 _ I 3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L e s & a m p ; 3 2 ; e n t r e t i e n s & a m p ; 3 2 ; i n d i v i d u e l s & a m p ; 3 2 ; a u & a m p ; 3 2 ; t & a m p ; 2 3 3 ; l & a m p ; 2 3 3 ; p h o n e < / d 1 p 1 : N a m e > < d 1 p 1 : O b j e c t T y p e > V a r i a b l e < / d 1 p 1 : O b j e c t T y p e > < d 1 p 1 : P a r e n t   z : R e f = " i 9 5 " / > < d 1 p 1 : U U I D > 4 9 9 a 6 d c 8 - b 3 8 0 - 4 5 a 8 - b d 3 2 - 6 4 2 a 0 c 8 9 7 7 3 5 < / d 1 p 1 : U U I D > < d 1 p 1 : _ p r o p e r t i e s   z : I d = " i 1 3 9 9 6 "   i : t y p e = " d 1 p 1 : M D M P r o p e r t i e s " > < d 1 p 1 : P a r e n t   z : R e f = " i 1 3 9 9 5 " / > < d 1 p 1 : U U I D > 4 c e 7 d 8 9 d - 7 4 9 b - 4 7 b b - 9 9 0 2 - d a d 5 6 e 9 f c a 5 8 < / d 1 p 1 : U U I D > < d 1 p 1 : _ e l e m e n t s > < d 2 : a n y T y p e   z : I d = " i 1 3 9 9 7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3 9 9 5 " / > < d 1 p 1 : U U I D > 3 8 3 9 d 8 7 9 - 2 4 7 6 - 4 1 9 7 - 8 4 2 8 - b a 8 8 7 5 3 5 8 e a e < / d 1 p 1 : U U I D > < d 1 p 1 : C o n t a i n e r   z : R e f = " i 1 3 9 9 6 " / > < d 1 p 1 : V a l u e   i : t y p e = " d 1 : s t r i n g " > ' T 7 7 ' ! 1 : 3 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3 9 9 8 " > < d 1 p 1 : U U I D > 3 3 9 7 8 a 1 c - f 3 2 a - 4 8 0 2 - 8 a f f - b 8 4 b 0 7 f f 1 9 5 4 < / d 1 p 1 : U U I D > < d 1 p 1 : _ e l e m e n t s > < d 2 : a n y T y p e   z : R e f = " i 1 3 9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3 9 9 9 "   i : t y p e = " d 1 p 1 : L a b e l " > < d 1 p 1 : P a r e n t   z : R e f = " i 1 3 9 9 5 " / > < d 1 p 1 : U U I D > 2 b c f 4 d 8 8 - 5 1 a e - 4 9 5 f - b a c d - 7 4 f 6 5 2 0 f a 9 2 0 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 Q 2 7 _ I 3   Q u e l   e s t   v o t r e   n i v e a u   d e   s a t i s f a c t i o n   p o u r   c h a c u n   d e s   s e r v i c e s   d u   F o n g e c i f   s u i v a n t s   ?   -   L e s   e n t r e t i e n s   i n d i v i d u e l s   a u   t � l � p h o n e 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0 0 0 "   i : t y p e = " d 1 p 1 : E l e m e n t s " > < d 1 p 1 : P a r e n t   z : R e f = " i 1 3 9 9 5 " / > < d 1 p 1 : U U I D > 7 6 f a 5 9 d d - 4 1 f f - 4 4 3 8 - b 9 4 9 - b 2 c f 8 7 b 7 f f 6 c < / d 1 p 1 : U U I D > < d 1 p 1 : _ e l e m e n t s > < d 2 : a n y T y p e   z : I d = " i 1 4 0 0 1 "   i : t y p e = " d 1 p 1 : E l e m e n t " > < d 1 p 1 : N a m e > B A S E < / d 1 p 1 : N a m e > < d 1 p 1 : O b j e c t T y p e > E l e m e n t < / d 1 p 1 : O b j e c t T y p e > < d 1 p 1 : P a r e n t   z : R e f = " i 1 3 9 9 5 " / > < d 1 p 1 : U U I D > 4 1 5 8 d 4 c d - e 7 6 3 - 4 1 f d - 9 b 8 8 - d 6 0 4 2 a d 9 f 1 3 1 < / d 1 p 1 : U U I D > < d 1 p 1 : _ p r o p e r t i e s   z : I d = " i 1 4 0 0 2 "   i : t y p e = " d 1 p 1 : M D M P r o p e r t i e s " > < d 1 p 1 : P a r e n t   z : R e f = " i 1 4 0 0 1 " / > < d 1 p 1 : U U I D > 6 7 e 1 6 e 5 1 - 9 5 d 9 - 4 0 7 2 - 9 4 0 4 - b 4 9 4 5 8 4 4 f 0 1 0 < / d 1 p 1 : U U I D > < d 1 p 1 : _ e l e m e n t s > < d 2 : a n y T y p e   z : I d = " i 1 4 0 0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4 0 0 1 " / > < d 1 p 1 : U U I D > c c 6 b a b a 8 - c 7 7 a - 4 2 9 3 - 8 0 6 6 - 5 7 b b e 1 a 0 d 4 e 7 < / d 1 p 1 : U U I D > < d 1 p 1 : C o n t a i n e r   z : R e f = " i 1 4 0 0 2 " / > < d 1 p 1 : V a l u e   i : t y p e = " d 1 : s t r i n g " > ' T 7 7 ' ! B : B 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0 4 " > < d 1 p 1 : U U I D > d 9 3 2 4 6 b 4 - 3 1 d f - 4 0 9 e - b 5 d b - 6 c c 0 3 6 8 8 b 3 a c < / d 1 p 1 : U U I D > < d 1 p 1 : _ e l e m e n t s > < d 2 : a n y T y p e   z : R e f = " i 1 4 0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0 0 " / > < d 1 p 1 : _ l a b e l s > < d 2 : K e y V a l u e O f s t r i n g a n y T y p e > < d 2 : K e y > L a b e l < / d 2 : K e y > < d 2 : V a l u e   z : I d = " i 1 4 0 0 5 "   i : t y p e = " d 1 p 1 : L a b e l " > < d 1 p 1 : P a r e n t   z : R e f = " i 1 4 0 0 1 " / > < d 1 p 1 : U U I D > f b d f 0 9 d 3 - f f 6 d - 4 6 c 0 - b 9 6 a - 6 c e 8 d 8 e 2 8 f a d 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0 0 6 "   i : t y p e = " d 1 p 1 : E l e m e n t " > < d 1 p 1 : N a m e > S T & a m p ; 3 2 ; S a t i s f a i t < / d 1 p 1 : N a m e > < d 1 p 1 : O b j e c t T y p e > E l e m e n t < / d 1 p 1 : O b j e c t T y p e > < d 1 p 1 : P a r e n t   z : R e f = " i 1 3 9 9 5 " / > < d 1 p 1 : U U I D > e 0 0 6 9 9 d 7 - 9 8 2 b - 4 7 4 5 - b b b 1 - 5 c c c 9 6 3 3 d 9 6 6 < / d 1 p 1 : U U I D > < d 1 p 1 : _ p r o p e r t i e s   z : I d = " i 1 4 0 0 7 "   i : t y p e = " d 1 p 1 : M D M P r o p e r t i e s " > < d 1 p 1 : P a r e n t   z : R e f = " i 1 4 0 0 6 " / > < d 1 p 1 : U U I D > 6 6 f b b 9 2 b - 6 4 5 9 - 4 8 6 8 - a 4 9 9 - 9 8 c 4 1 d 0 c 7 3 5 6 < / d 1 p 1 : U U I D > < d 1 p 1 : _ e l e m e n t s > < d 2 : a n y T y p e   z : I d = " i 1 4 0 0 8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4 0 0 6 " / > < d 1 p 1 : U U I D > 8 6 b d 8 f 6 4 - 7 f 2 4 - 4 b c c - 9 e c b - b 7 3 0 7 8 3 c 7 1 9 c < / d 1 p 1 : U U I D > < d 1 p 1 : C o n t a i n e r   z : R e f = " i 1 4 0 0 7 " / > < d 1 p 1 : V a l u e   i : t y p e = " d 1 : s t r i n g " > ' T 7 7 ' ! C : C 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0 9 " > < d 1 p 1 : U U I D > 7 a b a 9 7 7 d - 0 a 7 2 - 4 6 f c - 8 e 4 6 - 1 3 5 3 b 2 1 e e 5 6 a < / d 1 p 1 : U U I D > < d 1 p 1 : _ e l e m e n t s > < d 2 : a n y T y p e   z : R e f = " i 1 4 0 0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0 0 " / > < d 1 p 1 : _ l a b e l s > < d 2 : K e y V a l u e O f s t r i n g a n y T y p e > < d 2 : K e y > L a b e l < / d 2 : K e y > < d 2 : V a l u e   z : I d = " i 1 4 0 1 0 "   i : t y p e = " d 1 p 1 : L a b e l " > < d 1 p 1 : P a r e n t   z : R e f = " i 1 4 0 0 6 " / > < d 1 p 1 : U U I D > 2 2 7 b 7 5 3 e - f 1 3 2 - 4 a 5 a - b 1 4 4 - 1 6 6 6 c 7 4 3 5 3 7 1 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0 1 1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3 9 9 5 " / > < d 1 p 1 : U U I D > 5 c 6 0 f e 6 5 - c e 1 0 - 4 7 3 2 - 9 7 b a - 5 a c 8 a c c e b 7 b b < / d 1 p 1 : U U I D > < d 1 p 1 : _ p r o p e r t i e s   z : I d = " i 1 4 0 1 2 "   i : t y p e = " d 1 p 1 : M D M P r o p e r t i e s " > < d 1 p 1 : P a r e n t   z : R e f = " i 1 4 0 1 1 " / > < d 1 p 1 : U U I D > c 3 8 3 9 2 5 0 - 9 a e 9 - 4 8 8 e - 8 4 4 f - b 8 b 7 d 3 f e 4 b e 8 < / d 1 p 1 : U U I D > < d 1 p 1 : _ e l e m e n t s > < d 2 : a n y T y p e   z : I d = " i 1 4 0 1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4 0 1 1 " / > < d 1 p 1 : U U I D > 8 e b 8 5 2 e 1 - 9 7 b 1 - 4 8 5 2 - a 9 5 6 - c 4 7 3 9 2 b 7 5 0 9 3 < / d 1 p 1 : U U I D > < d 1 p 1 : C o n t a i n e r   z : R e f = " i 1 4 0 1 2 " / > < d 1 p 1 : V a l u e   i : t y p e = " d 1 : s t r i n g " > ' T 7 7 ' ! D : D 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1 4 " > < d 1 p 1 : U U I D > a 5 f c a 4 7 9 - 1 9 1 0 - 4 d 2 1 - a c 9 4 - a a f 7 5 7 b c c e 9 f < / d 1 p 1 : U U I D > < d 1 p 1 : _ e l e m e n t s > < d 2 : a n y T y p e   z : R e f = " i 1 4 0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0 0 " / > < d 1 p 1 : _ l a b e l s > < d 2 : K e y V a l u e O f s t r i n g a n y T y p e > < d 2 : K e y > L a b e l < / d 2 : K e y > < d 2 : V a l u e   z : I d = " i 1 4 0 1 5 "   i : t y p e = " d 1 p 1 : L a b e l " > < d 1 p 1 : P a r e n t   z : R e f = " i 1 4 0 1 1 " / > < d 1 p 1 : U U I D > b 9 9 3 b f a 7 - 7 a 1 0 - 4 7 e d - b f 8 2 - 3 e 8 c 6 5 5 3 d 0 f 7 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0 1 6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3 9 9 5 " / > < d 1 p 1 : U U I D > 0 a 6 2 b 4 8 2 - 2 9 f 0 - 4 3 5 5 - 9 e b 5 - 5 2 b f c b f f 4 a d 9 < / d 1 p 1 : U U I D > < d 1 p 1 : _ p r o p e r t i e s   z : I d = " i 1 4 0 1 7 "   i : t y p e = " d 1 p 1 : M D M P r o p e r t i e s " > < d 1 p 1 : P a r e n t   z : R e f = " i 1 4 0 1 6 " / > < d 1 p 1 : U U I D > a b 6 c 4 2 1 3 - e f 1 6 - 4 b b 0 - a 2 4 7 - 4 0 7 f 8 d f f 6 a 5 a < / d 1 p 1 : U U I D > < d 1 p 1 : _ e l e m e n t s > < d 2 : a n y T y p e   z : I d = " i 1 4 0 1 8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4 0 1 6 " / > < d 1 p 1 : U U I D > 6 9 4 3 a a 0 0 - a 5 c b - 4 4 0 2 - 9 e a 0 - 7 9 b 5 e 8 5 0 4 7 a 9 < / d 1 p 1 : U U I D > < d 1 p 1 : C o n t a i n e r   z : R e f = " i 1 4 0 1 7 " / > < d 1 p 1 : V a l u e   i : t y p e = " d 1 : s t r i n g " > ' T 7 7 ' ! E : E 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1 9 " > < d 1 p 1 : U U I D > 7 f 3 0 7 e 7 a - 5 1 2 c - 4 e 1 0 - b f 2 3 - b 3 c e 4 d 5 1 d b 7 3 < / d 1 p 1 : U U I D > < d 1 p 1 : _ e l e m e n t s > < d 2 : a n y T y p e   z : R e f = " i 1 4 0 1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0 0 " / > < d 1 p 1 : _ l a b e l s > < d 2 : K e y V a l u e O f s t r i n g a n y T y p e > < d 2 : K e y > L a b e l < / d 2 : K e y > < d 2 : V a l u e   z : I d = " i 1 4 0 2 0 "   i : t y p e = " d 1 p 1 : L a b e l " > < d 1 p 1 : P a r e n t   z : R e f = " i 1 4 0 1 6 " / > < d 1 p 1 : U U I D > 0 9 4 3 0 8 5 2 - 2 8 0 7 - 4 6 3 8 - a e a 0 - b b c 2 5 d 5 6 1 0 1 1 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0 2 1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3 9 9 5 " / > < d 1 p 1 : U U I D > 0 f e a c 6 8 6 - a 7 9 3 - 4 0 c 3 - 9 9 8 5 - c 5 1 8 a f 8 1 f e 6 1 < / d 1 p 1 : U U I D > < d 1 p 1 : _ p r o p e r t i e s   z : I d = " i 1 4 0 2 2 "   i : t y p e = " d 1 p 1 : M D M P r o p e r t i e s " > < d 1 p 1 : P a r e n t   z : R e f = " i 1 4 0 2 1 " / > < d 1 p 1 : U U I D > 0 8 1 1 3 8 1 f - a a 6 a - 4 0 4 3 - 8 7 3 d - 6 e 2 f 1 9 9 b a 4 3 c < / d 1 p 1 : U U I D > < d 1 p 1 : _ e l e m e n t s > < d 2 : a n y T y p e   z : I d = " i 1 4 0 2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4 0 2 1 " / > < d 1 p 1 : U U I D > e a e 9 3 2 d 2 - 7 b 5 7 - 4 9 a 6 - 9 9 9 d - f 5 9 7 0 c e 6 9 2 b 4 < / d 1 p 1 : U U I D > < d 1 p 1 : C o n t a i n e r   z : R e f = " i 1 4 0 2 2 " / > < d 1 p 1 : V a l u e   i : t y p e = " d 1 : s t r i n g " > ' T 7 7 ' ! F : F 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2 4 " > < d 1 p 1 : U U I D > 6 7 a 6 6 1 c d - 0 4 e c - 4 8 a 9 - b a b 4 - 8 1 f 6 4 5 c 4 3 2 b 2 < / d 1 p 1 : U U I D > < d 1 p 1 : _ e l e m e n t s > < d 2 : a n y T y p e   z : R e f = " i 1 4 0 2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0 0 " / > < d 1 p 1 : _ l a b e l s > < d 2 : K e y V a l u e O f s t r i n g a n y T y p e > < d 2 : K e y > L a b e l < / d 2 : K e y > < d 2 : V a l u e   z : I d = " i 1 4 0 2 5 "   i : t y p e = " d 1 p 1 : L a b e l " > < d 1 p 1 : P a r e n t   z : R e f = " i 1 4 0 2 1 " / > < d 1 p 1 : U U I D > f 5 9 7 6 c 7 f - 7 1 4 8 - 4 8 e d - 8 d 7 f - e f 4 3 f c b 2 a a b 1 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0 2 6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3 9 9 5 " / > < d 1 p 1 : U U I D > 4 5 d 4 2 1 c 8 - 3 9 3 b - 4 7 a e - 9 b b e - 4 a 7 3 c 7 6 1 1 9 a 7 < / d 1 p 1 : U U I D > < d 1 p 1 : _ p r o p e r t i e s   z : I d = " i 1 4 0 2 7 "   i : t y p e = " d 1 p 1 : M D M P r o p e r t i e s " > < d 1 p 1 : P a r e n t   z : R e f = " i 1 4 0 2 6 " / > < d 1 p 1 : U U I D > a b e 7 f 8 f 5 - b a 2 8 - 4 e b 0 - 9 1 6 4 - 4 8 0 2 e c 0 4 6 4 9 b < / d 1 p 1 : U U I D > < d 1 p 1 : _ e l e m e n t s > < d 2 : a n y T y p e   z : I d = " i 1 4 0 2 8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4 0 2 6 " / > < d 1 p 1 : U U I D > a 2 b 1 8 5 5 a - c f b 8 - 4 f 2 e - a 4 0 d - 9 5 4 0 2 1 2 2 8 f 8 9 < / d 1 p 1 : U U I D > < d 1 p 1 : C o n t a i n e r   z : R e f = " i 1 4 0 2 7 " / > < d 1 p 1 : V a l u e   i : t y p e = " d 1 : s t r i n g " > ' T 7 7 ' ! G : G 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2 9 " > < d 1 p 1 : U U I D > 0 d c 6 a 5 a e - c 0 5 1 - 4 e f 4 - b 7 9 b - 1 0 e 0 3 c 4 6 f 9 4 4 < / d 1 p 1 : U U I D > < d 1 p 1 : _ e l e m e n t s > < d 2 : a n y T y p e   z : R e f = " i 1 4 0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0 0 " / > < d 1 p 1 : _ l a b e l s > < d 2 : K e y V a l u e O f s t r i n g a n y T y p e > < d 2 : K e y > L a b e l < / d 2 : K e y > < d 2 : V a l u e   z : I d = " i 1 4 0 3 0 "   i : t y p e = " d 1 p 1 : L a b e l " > < d 1 p 1 : P a r e n t   z : R e f = " i 1 4 0 2 6 " / > < d 1 p 1 : U U I D > a 0 3 5 8 e 9 2 - b a 1 a - 4 9 b 1 - b 5 c 1 - 1 5 c d 9 c 2 4 5 0 e a 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0 3 1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3 9 9 5 " / > < d 1 p 1 : U U I D > b a d 4 6 e a f - b c 9 8 - 4 5 3 9 - 9 1 d 0 - 8 a 5 0 d 7 a 3 2 8 2 8 < / d 1 p 1 : U U I D > < d 1 p 1 : _ p r o p e r t i e s   z : I d = " i 1 4 0 3 2 "   i : t y p e = " d 1 p 1 : M D M P r o p e r t i e s " > < d 1 p 1 : P a r e n t   z : R e f = " i 1 4 0 3 1 " / > < d 1 p 1 : U U I D > 3 1 3 e 9 f 3 7 - b 5 f c - 4 5 1 b - 9 9 b 9 - a b 7 1 6 6 9 d 9 7 3 3 < / d 1 p 1 : U U I D > < d 1 p 1 : _ e l e m e n t s > < d 2 : a n y T y p e   z : I d = " i 1 4 0 3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4 0 3 1 " / > < d 1 p 1 : U U I D > 9 1 b f 4 e 4 d - c 1 c 7 - 4 f 2 7 - a e d 5 - 8 f d f e 8 2 0 c c 3 7 < / d 1 p 1 : U U I D > < d 1 p 1 : C o n t a i n e r   z : R e f = " i 1 4 0 3 2 " / > < d 1 p 1 : V a l u e   i : t y p e = " d 1 : s t r i n g " > ' T 7 7 ' ! H : H 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3 4 " > < d 1 p 1 : U U I D > 1 a a 9 a 0 7 4 - b d f f - 4 e d b - b 2 5 0 - b 3 e 0 e e 3 3 1 2 8 f < / d 1 p 1 : U U I D > < d 1 p 1 : _ e l e m e n t s > < d 2 : a n y T y p e   z : R e f = " i 1 4 0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0 0 " / > < d 1 p 1 : _ l a b e l s > < d 2 : K e y V a l u e O f s t r i n g a n y T y p e > < d 2 : K e y > L a b e l < / d 2 : K e y > < d 2 : V a l u e   z : I d = " i 1 4 0 3 5 "   i : t y p e = " d 1 p 1 : L a b e l " > < d 1 p 1 : P a r e n t   z : R e f = " i 1 4 0 3 1 " / > < d 1 p 1 : U U I D > 0 4 4 f 4 e 8 7 - 9 4 a 5 - 4 7 f 8 - a 6 2 0 - e 1 1 0 4 9 9 5 3 8 f 1 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0 3 6 "   i : t y p e = " d 1 p 1 : E l e m e n t " > < d 1 p 1 : N a m e > V o u s & a m p ; 3 2 ; n & a m p ; 3 9 ; a v e z & a m p ; 3 2 ; p a s & a m p ; 3 2 ; u t i l i s & a m p ; 2 3 3 ; & a m p ; 3 2 ; c e & a m p ; 3 2 ; s e r v i c e < / d 1 p 1 : N a m e > < d 1 p 1 : O b j e c t T y p e > E l e m e n t < / d 1 p 1 : O b j e c t T y p e > < d 1 p 1 : P a r e n t   z : R e f = " i 1 3 9 9 5 " / > < d 1 p 1 : U U I D > d 5 d 8 a a a d - e 0 e f - 4 1 b 9 - 9 a e 4 - 8 f d 7 1 d 7 6 a f 7 4 < / d 1 p 1 : U U I D > < d 1 p 1 : _ p r o p e r t i e s   z : I d = " i 1 4 0 3 7 "   i : t y p e = " d 1 p 1 : M D M P r o p e r t i e s " > < d 1 p 1 : P a r e n t   z : R e f = " i 1 4 0 3 6 " / > < d 1 p 1 : U U I D > 0 f 2 3 a 2 4 5 - 0 6 d e - 4 2 4 7 - 9 2 6 9 - 5 2 6 8 d 1 c e 5 3 7 3 < / d 1 p 1 : U U I D > < d 1 p 1 : _ e l e m e n t s > < d 2 : a n y T y p e   z : I d = " i 1 4 0 3 8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4 0 3 6 " / > < d 1 p 1 : U U I D > 0 d e b e f 5 1 - 1 1 5 e - 4 a 8 0 - a d d b - 9 d 4 8 2 b 1 6 1 5 0 8 < / d 1 p 1 : U U I D > < d 1 p 1 : C o n t a i n e r   z : R e f = " i 1 4 0 3 7 " / > < d 1 p 1 : V a l u e   i : t y p e = " d 1 : s t r i n g " > ' T 7 7 ' ! I : I 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3 9 " > < d 1 p 1 : U U I D > 0 7 e 6 e b d f - 0 6 6 c - 4 2 e 2 - b b d 2 - e d 9 a b a e e f f f 1 < / d 1 p 1 : U U I D > < d 1 p 1 : _ e l e m e n t s > < d 2 : a n y T y p e   z : R e f = " i 1 4 0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0 0 " / > < d 1 p 1 : _ l a b e l s > < d 2 : K e y V a l u e O f s t r i n g a n y T y p e > < d 2 : K e y > L a b e l < / d 2 : K e y > < d 2 : V a l u e   z : I d = " i 1 4 0 4 0 "   i : t y p e = " d 1 p 1 : L a b e l " > < d 1 p 1 : P a r e n t   z : R e f = " i 1 4 0 3 6 " / > < d 1 p 1 : U U I D > a 7 e 4 9 c c 5 - 0 e c 5 - 4 2 9 5 - b f b 2 - 9 3 b a 6 8 3 b b e 7 a 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 n ' a v e z   p a s   u t i l i s �   c e   s e r v i c e 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0 4 1 "   i : t y p e = " d 1 p 1 : E l e m e n t " > < d 1 p 1 : N a m e > N o & a m p ; 3 2 ; r e p & a m p ; 4 6 ; < / d 1 p 1 : N a m e > < d 1 p 1 : O b j e c t T y p e > E l e m e n t < / d 1 p 1 : O b j e c t T y p e > < d 1 p 1 : P a r e n t   z : R e f = " i 1 3 9 9 5 " / > < d 1 p 1 : U U I D > c a 3 4 8 b 2 6 - b 8 2 d - 4 7 5 4 - 8 2 0 7 - 9 d 8 f 5 4 8 a e 2 3 c < / d 1 p 1 : U U I D > < d 1 p 1 : _ p r o p e r t i e s   z : I d = " i 1 4 0 4 2 "   i : t y p e = " d 1 p 1 : M D M P r o p e r t i e s " > < d 1 p 1 : P a r e n t   z : R e f = " i 1 4 0 4 1 " / > < d 1 p 1 : U U I D > 4 b c 8 f 5 f d - a a 4 1 - 4 6 5 7 - 8 4 d 6 - b 4 c 1 6 9 7 4 f c 0 a < / d 1 p 1 : U U I D > < d 1 p 1 : _ e l e m e n t s > < d 2 : a n y T y p e   z : I d = " i 1 4 0 4 3 "   i : t y p e = " d 1 p 1 : M D M P r o p e r t y " > < d 1 p 1 : N a m e > _ & a m p ; 3 9 ; & a m p ; 9 1 ; T r i s & a m p ; 3 2 ; & a m p ; 2 2 4 ; & a m p ; 3 2 ; j o u r & a m p ; 3 2 ; c o m p l e t & a m p ; 3 2 ; 2 & a m p ; 4 6 ; x l s & a m p ; 9 3 ; T 7 7 & a m p ; 3 9 ; < / d 1 p 1 : N a m e > < d 1 p 1 : P a r e n t   z : R e f = " i 1 4 0 4 1 " / > < d 1 p 1 : U U I D > c 9 7 1 4 9 8 4 - a e 5 f - 4 4 1 c - 8 9 8 6 - 2 6 a 0 1 7 e 3 f b 9 5 < / d 1 p 1 : U U I D > < d 1 p 1 : C o n t a i n e r   z : R e f = " i 1 4 0 4 2 " / > < d 1 p 1 : V a l u e   i : t y p e = " d 1 : s t r i n g " > ' T 7 7 ' ! J : J 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4 4 " > < d 1 p 1 : U U I D > 0 8 8 7 0 1 3 8 - 0 f 8 e - 4 5 4 e - 8 2 5 6 - b 8 5 e 6 e b d 3 a 5 f < / d 1 p 1 : U U I D > < d 1 p 1 : _ e l e m e n t s > < d 2 : a n y T y p e   z : R e f = " i 1 4 0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0 0 " / > < d 1 p 1 : _ l a b e l s > < d 2 : K e y V a l u e O f s t r i n g a n y T y p e > < d 2 : K e y > L a b e l < / d 2 : K e y > < d 2 : V a l u e   z : I d = " i 1 4 0 4 5 "   i : t y p e = " d 1 p 1 : L a b e l " > < d 1 p 1 : P a r e n t   z : R e f = " i 1 4 0 4 1 " / > < d 1 p 1 : U U I D > 6 7 0 3 9 f b e - d 9 f c - 4 3 c 1 - 8 f c 5 - 7 8 6 9 e 2 4 a a f f f 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4 6 " > < d 1 p 1 : U U I D > 4 8 1 0 2 e 3 2 - 7 6 0 3 - 4 a 9 0 - 9 9 8 0 - 3 6 7 5 5 4 b d a 1 4 0 < / d 1 p 1 : U U I D > < d 1 p 1 : _ e l e m e n t s > < d 2 : a n y T y p e   z : R e f = " i 1 4 0 0 1 " / > < d 2 : a n y T y p e   z : R e f = " i 1 4 0 0 6 " / > < d 2 : a n y T y p e   z : R e f = " i 1 4 0 1 1 " / > < d 2 : a n y T y p e   z : R e f = " i 1 4 0 1 6 " / > < d 2 : a n y T y p e   z : R e f = " i 1 4 0 2 1 " / > < d 2 : a n y T y p e   z : R e f = " i 1 4 0 2 6 " / > < d 2 : a n y T y p e   z : R e f = " i 1 4 0 3 1 " / > < d 2 : a n y T y p e   z : R e f = " i 1 4 0 3 6 " / > < d 2 : a n y T y p e   z : R e f = " i 1 4 0 4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0 4 7 "   i : t y p e = " d 1 p 1 : V a r i a b l e " > < d 1 p 1 : N a m e > Q 2 7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& a m p ; 4 5 ; & a m p ; 3 2 ; R E C O D E < / d 1 p 1 : N a m e > < d 1 p 1 : O b j e c t T y p e > V a r i a b l e < / d 1 p 1 : O b j e c t T y p e > < d 1 p 1 : P a r e n t   z : R e f = " i 9 5 " / > < d 1 p 1 : U U I D > a 4 1 8 5 9 f b - f 8 e 9 - 4 5 b 9 - a c 0 e - 5 b 7 1 b 3 2 6 d 2 c 8 < / d 1 p 1 : U U I D > < d 1 p 1 : _ p r o p e r t i e s   z : I d = " i 1 4 0 4 8 "   i : t y p e = " d 1 p 1 : M D M P r o p e r t i e s " > < d 1 p 1 : P a r e n t   z : R e f = " i 1 4 0 4 7 " / > < d 1 p 1 : U U I D > e 7 d f a 5 c 8 - 7 e b a - 4 2 d 4 - 9 5 2 f - e 4 f d 8 d b 6 f e 7 d < / d 1 p 1 : U U I D > < d 1 p 1 : _ e l e m e n t s > < d 2 : a n y T y p e   z : I d = " i 1 4 0 4 9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4 0 4 7 " / > < d 1 p 1 : U U I D > 2 3 e 2 9 2 5 1 - 3 3 7 a - 4 3 c 4 - a 8 8 9 - 6 3 7 2 b 8 3 f c b e b < / d 1 p 1 : U U I D > < d 1 p 1 : C o n t a i n e r   z : R e f = " i 1 4 0 4 8 " / > < d 1 p 1 : V a l u e   i : t y p e = " d 1 : s t r i n g " > ' T 7 8 ' ! 1 : 3 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5 0 " > < d 1 p 1 : U U I D > d 1 5 f 0 2 f c - 8 7 2 d - 4 3 4 6 - 9 4 6 6 - 5 4 3 9 4 b 3 a a f d 3 < / d 1 p 1 : U U I D > < d 1 p 1 : _ e l e m e n t s > < d 2 : a n y T y p e   z : R e f = " i 1 4 0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0 5 1 "   i : t y p e = " d 1 p 1 : L a b e l " > < d 1 p 1 : P a r e n t   z : R e f = " i 1 4 0 4 7 " / > < d 1 p 1 : U U I D > b 9 9 5 9 9 4 8 - 7 5 4 6 - 4 5 3 5 - 8 2 1 9 - 0 3 9 2 7 c 0 2 d b 0 8 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 Q 2 7   Q u e l   e s t   v o t r e   n i v e a u   d e   s a t i s f a c t i o n   p o u r   c h a c u n   d e s   s e r v i c e s   d u   F o n g e c i f   s u i v a n t s   ?   -   R E C O D E 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e l e m e n t s   z : I d = " i 1 4 0 5 2 "   i : t y p e = " d 1 p 1 : E l e m e n t s " > < d 1 p 1 : P a r e n t   z : R e f = " i 1 4 0 4 7 " / > < d 1 p 1 : U U I D > f 5 6 c 9 c e 3 - 3 8 8 b - 4 7 5 6 - 9 9 5 b - 7 1 1 6 8 5 5 1 c 4 7 7 < / d 1 p 1 : U U I D > < d 1 p 1 : _ e l e m e n t s > < d 2 : a n y T y p e   z : I d = " i 1 4 0 5 3 "   i : t y p e = " d 1 p 1 : E l e m e n t " > < d 1 p 1 : N a m e > B A S E < / d 1 p 1 : N a m e > < d 1 p 1 : O b j e c t T y p e > E l e m e n t < / d 1 p 1 : O b j e c t T y p e > < d 1 p 1 : P a r e n t   z : R e f = " i 1 4 0 4 7 " / > < d 1 p 1 : U U I D > 4 7 e 8 b 6 a 0 - 1 1 6 b - 4 1 8 d - b 6 1 b - e b f b b 7 1 9 b 9 5 7 < / d 1 p 1 : U U I D > < d 1 p 1 : _ p r o p e r t i e s   z : I d = " i 1 4 0 5 4 "   i : t y p e = " d 1 p 1 : M D M P r o p e r t i e s " > < d 1 p 1 : P a r e n t   z : R e f = " i 1 4 0 5 3 " / > < d 1 p 1 : U U I D > 5 1 7 e d f 6 6 - a b 4 a - 4 1 5 1 - a 4 d 4 - 5 b e 4 6 f 8 4 2 7 0 d < / d 1 p 1 : U U I D > < d 1 p 1 : _ e l e m e n t s > < d 2 : a n y T y p e   z : I d = " i 1 4 0 5 5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4 0 5 3 " / > < d 1 p 1 : U U I D > 3 7 0 d 8 4 b 8 - 8 5 8 5 - 4 a e 3 - a 1 e 1 - d 5 9 8 6 3 2 9 d 9 6 d < / d 1 p 1 : U U I D > < d 1 p 1 : C o n t a i n e r   z : R e f = " i 1 4 0 5 4 " / > < d 1 p 1 : V a l u e   i : t y p e = " d 1 : s t r i n g " > ' T 7 8 ' ! B : B 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5 6 " > < d 1 p 1 : U U I D > 3 c 0 f 1 b 5 0 - 7 2 e 7 - 4 1 f 7 - 9 5 2 6 - 7 4 8 f 7 0 4 8 7 4 a d < / d 1 p 1 : U U I D > < d 1 p 1 : _ e l e m e n t s > < d 2 : a n y T y p e   z : R e f = " i 1 4 0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2 " / > < d 1 p 1 : _ l a b e l s > < d 2 : K e y V a l u e O f s t r i n g a n y T y p e > < d 2 : K e y > L a b e l < / d 2 : K e y > < d 2 : V a l u e   z : I d = " i 1 4 0 5 7 "   i : t y p e = " d 1 p 1 : L a b e l " > < d 1 p 1 : P a r e n t   z : R e f = " i 1 4 0 5 3 " / > < d 1 p 1 : U U I D > 4 9 b 2 2 4 4 f - 8 b c 1 - 4 9 f d - b d 7 2 - f a 9 7 7 0 7 9 e a 9 4 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4 0 5 8 "   i : t y p e = " d 1 p 1 : E l e m e n t " > < d 1 p 1 : N a m e > S T & a m p ; 3 2 ; U t i l i s & a m p ; 2 3 3 ; & a m p ; 3 2 ; a u & a m p ; 3 2 ; m o i n s & a m p ; 3 2 ; u n & a m p ; 3 2 ; d e s & a m p ; 3 2 ; t r o i s & a m p ; 3 2 ; s e r v i c e s < / d 1 p 1 : N a m e > < d 1 p 1 : O b j e c t T y p e > E l e m e n t < / d 1 p 1 : O b j e c t T y p e > < d 1 p 1 : P a r e n t   z : R e f = " i 1 4 0 4 7 " / > < d 1 p 1 : U U I D > 7 b a c 1 6 2 c - 6 e 8 a - 4 3 0 1 - 8 c c 6 - 2 0 0 7 d d 3 c e 5 9 2 < / d 1 p 1 : U U I D > < d 1 p 1 : _ p r o p e r t i e s   z : I d = " i 1 4 0 5 9 "   i : t y p e = " d 1 p 1 : M D M P r o p e r t i e s " > < d 1 p 1 : P a r e n t   z : R e f = " i 1 4 0 5 8 " / > < d 1 p 1 : U U I D > 5 3 6 7 2 a b 1 - c b f 6 - 4 0 b 4 - 9 5 5 f - 4 b 8 c 1 1 d 2 1 e 8 5 < / d 1 p 1 : U U I D > < d 1 p 1 : _ e l e m e n t s > < d 2 : a n y T y p e   z : I d = " i 1 4 0 6 0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4 0 5 8 " / > < d 1 p 1 : U U I D > 6 9 5 4 1 e 6 8 - 9 e 4 5 - 4 4 3 4 - 8 9 6 2 - a f b b d c 3 4 2 b 7 4 < / d 1 p 1 : U U I D > < d 1 p 1 : C o n t a i n e r   z : R e f = " i 1 4 0 5 9 " / > < d 1 p 1 : V a l u e   i : t y p e = " d 1 : s t r i n g " > ' T 7 8 ' ! C : C 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6 1 " > < d 1 p 1 : U U I D > 4 8 c 0 4 5 b 2 - 5 6 2 2 - 4 9 c d - a c 0 1 - 8 0 b 0 e 2 b 7 c 1 4 3 < / d 1 p 1 : U U I D > < d 1 p 1 : _ e l e m e n t s > < d 2 : a n y T y p e   z : R e f = " i 1 4 0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2 " / > < d 1 p 1 : _ l a b e l s > < d 2 : K e y V a l u e O f s t r i n g a n y T y p e > < d 2 : K e y > L a b e l < / d 2 : K e y > < d 2 : V a l u e   z : I d = " i 1 4 0 6 2 "   i : t y p e = " d 1 p 1 : L a b e l " > < d 1 p 1 : P a r e n t   z : R e f = " i 1 4 0 5 8 " / > < d 1 p 1 : U U I D > 4 8 c d 3 4 3 4 - c 9 0 0 - 4 0 b 1 - 8 b 2 8 - c 3 f c b 3 a 6 6 a 7 8 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 U t i l i s �   a u   m o i n s   u n   d e s   t r o i s   s e r v i c e s 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4 0 6 3 "   i : t y p e = " d 1 p 1 : E l e m e n t " > < d 1 p 1 : N a m e > S T & a m p ; 3 2 ; F a i t & a m p ; 3 2 ; a p p e l & a m p ; 3 2 ; & a m p ; 2 2 4 ; & a m p ; 3 2 ; a u c u n & a m p ; 3 2 ; d e & a m p ; 3 2 ; c e s & a m p ; 3 2 ; 3 & a m p ; 3 2 ; s e r v i c e s < / d 1 p 1 : N a m e > < d 1 p 1 : O b j e c t T y p e > E l e m e n t < / d 1 p 1 : O b j e c t T y p e > < d 1 p 1 : P a r e n t   z : R e f = " i 1 4 0 4 7 " / > < d 1 p 1 : U U I D > 5 6 1 2 3 7 d 2 - 7 b 1 0 - 4 e 8 e - a 1 0 e - 0 d 1 8 0 1 f 5 b f e 2 < / d 1 p 1 : U U I D > < d 1 p 1 : _ p r o p e r t i e s   z : I d = " i 1 4 0 6 4 "   i : t y p e = " d 1 p 1 : M D M P r o p e r t i e s " > < d 1 p 1 : P a r e n t   z : R e f = " i 1 4 0 6 3 " / > < d 1 p 1 : U U I D > f 4 5 3 8 a 3 5 - 2 3 5 7 - 4 6 6 7 - a 9 5 2 - 3 d 9 9 2 4 e e 8 5 6 6 < / d 1 p 1 : U U I D > < d 1 p 1 : _ e l e m e n t s > < d 2 : a n y T y p e   z : I d = " i 1 4 0 6 5 "   i : t y p e = " d 1 p 1 : M D M P r o p e r t y " > < d 1 p 1 : N a m e > _ & a m p ; 3 9 ; & a m p ; 9 1 ; T r i s & a m p ; 3 2 ; & a m p ; 2 2 4 ; & a m p ; 3 2 ; j o u r & a m p ; 3 2 ; c o m p l e t & a m p ; 3 2 ; 2 & a m p ; 4 6 ; x l s & a m p ; 9 3 ; T 7 8 & a m p ; 3 9 ; < / d 1 p 1 : N a m e > < d 1 p 1 : P a r e n t   z : R e f = " i 1 4 0 6 3 " / > < d 1 p 1 : U U I D > 3 e 3 1 0 d b 7 - 7 3 0 f - 4 c f 2 - a d 5 4 - e 5 a f 2 e c 5 5 a f 7 < / d 1 p 1 : U U I D > < d 1 p 1 : C o n t a i n e r   z : R e f = " i 1 4 0 6 4 " / > < d 1 p 1 : V a l u e   i : t y p e = " d 1 : s t r i n g " > ' T 7 8 ' ! D : D 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6 6 " > < d 1 p 1 : U U I D > 3 a d 7 e b 0 4 - a 7 d 0 - 4 1 7 1 - a 8 c b - 6 3 7 d 4 5 3 f 2 7 8 f < / d 1 p 1 : U U I D > < d 1 p 1 : _ e l e m e n t s > < d 2 : a n y T y p e   z : R e f = " i 1 4 0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2 " / > < d 1 p 1 : _ l a b e l s > < d 2 : K e y V a l u e O f s t r i n g a n y T y p e > < d 2 : K e y > L a b e l < / d 2 : K e y > < d 2 : V a l u e   z : I d = " i 1 4 0 6 7 "   i : t y p e = " d 1 p 1 : L a b e l " > < d 1 p 1 : P a r e n t   z : R e f = " i 1 4 0 6 3 " / > < d 1 p 1 : U U I D > 2 5 5 b d 5 f c - b 5 e 6 - 4 2 4 f - b 8 3 1 - 7 5 a 6 1 a a f a 2 e 1 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 F a i t   a p p e l   �   a u c u n   d e   c e s   3   s e r v i c e s 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6 8 " > < d 1 p 1 : U U I D > 0 1 2 a b d 9 4 - 6 c 6 f - 4 1 9 7 - 9 8 f d - f e d 0 9 6 f 0 7 d e 7 < / d 1 p 1 : U U I D > < d 1 p 1 : _ e l e m e n t s > < d 2 : a n y T y p e   z : R e f = " i 1 4 0 5 3 " / > < d 2 : a n y T y p e   z : R e f = " i 1 4 0 5 8 " / > < d 2 : a n y T y p e   z : R e f = " i 1 4 0 6 3 " / > < / d 1 p 1 : _ e l e m e n t s > < / d 2 : V a l u e > < / d 2 : K e y V a l u e O f a n y T y p e C o m p o n e n t C o l l e c t i o n O f a n y T y p e g W H h t R N j > < / d 1 p 1 : _ c o n t e x t C o l l e c t i o n s > < / d 1 p 1 : _ e l e m e n t s > < d 1 p 1 : _ t e m p l a t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t e m p l a t e > < / d 2 : a n y T y p e > < d 2 : a n y T y p e   z : I d = " i 1 4 0 6 9 "   i : t y p e = " d 1 p 1 : V a r i a b l e " > < d 1 p 1 : N a m e > Q 2 7 _ I 1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e s & a m p ; 3 2 ; a t e l i e r s & a m p ; 4 5 ; p r o j e t & a m p ; 3 2 ; & a m p ; 4 0 ; p e t i t & a m p ; 3 2 ; g r o u p e & a m p ; 3 2 ; d e & a m p ; 3 2 ; t r a v a i l & a m p ; 3 2 ; a u & a m p ; 3 2 ; s e i n & a m p ; 3 2 ; d u & a m p ; 3 2 ; F o n g e c i f & a m p ; 3 2 ; s u r & a m p ; 3 2 ; l & a m p ; 3 9 ; & a m p ; 2 3 3 ; l a b o r a t i o n & a m p ; 3 2 ; d u & a m p ; 3 2 ; p r o j e t & a m p ; 3 2 ; p r o f e s s i o n n e l & a m p ; 4 1 ; < / d 1 p 1 : N a m e > < d 1 p 1 : O b j e c t T y p e > V a r i a b l e < / d 1 p 1 : O b j e c t T y p e > < d 1 p 1 : P a r e n t   z : R e f = " i 9 5 " / > < d 1 p 1 : U U I D > b e 0 9 3 5 8 b - c 9 c 9 - 4 8 e 9 - a 7 1 0 - 6 e 9 7 7 0 d f 0 3 e 0 < / d 1 p 1 : U U I D > < d 1 p 1 : _ p r o p e r t i e s   z : I d = " i 1 4 0 7 0 "   i : t y p e = " d 1 p 1 : M D M P r o p e r t i e s " > < d 1 p 1 : P a r e n t   z : R e f = " i 1 4 0 6 9 " / > < d 1 p 1 : U U I D > a 9 7 9 0 5 e 1 - 4 6 f b - 4 8 7 1 - 8 5 1 b - 3 8 5 8 1 a d 8 a d 4 6 < / d 1 p 1 : U U I D > < d 1 p 1 : _ e l e m e n t s > < d 2 : a n y T y p e   z : I d = " i 1 4 0 7 1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4 0 6 9 " / > < d 1 p 1 : U U I D > 1 6 a 2 7 6 7 2 - 5 3 9 1 - 4 7 a f - 8 e 6 c - 9 c f a 0 5 b d 5 c 5 8 < / d 1 p 1 : U U I D > < d 1 p 1 : C o n t a i n e r   z : R e f = " i 1 4 0 7 0 " / > < d 1 p 1 : V a l u e   i : t y p e = " d 1 : s t r i n g " > ' T 7 9 ' ! 1 : 4 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7 2 " > < d 1 p 1 : U U I D > 4 8 4 3 f 0 3 3 - 7 d 0 d - 4 6 e 5 - 8 4 a 5 - d 4 4 3 5 9 a e 5 2 7 b < / d 1 p 1 : U U I D > < d 1 p 1 : _ e l e m e n t s > < d 2 : a n y T y p e   z : R e f = " i 1 4 0 7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0 7 3 "   i : t y p e = " d 1 p 1 : L a b e l " > < d 1 p 1 : P a r e n t   z : R e f = " i 1 4 0 6 9 " / > < d 1 p 1 : U U I D > 8 f 2 3 7 0 2 a - f f 8 6 - 4 4 3 e - 9 c 7 6 - 9 8 8 1 f d 4 d 4 f 6 a 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 Q 2 7 _ I 1   Q u e l   e s t   v o t r e   n i v e a u   d e   s a t i s f a c t i o n   p o u r   c h a c u n   d e s   s e r v i c e s   d u   F o n g e c i f   s u i v a n t s   ?   B a s e   c o n c e r n � s   -   L e s   a t e l i e r s - p r o j e t   ( p e t i t   g r o u p e   d e   t r a v a i l   a u   s e i n   d u   F o n g e c i f   s u r   l ' � l a b o r a t i o n   d u   p r o j e t   p r o f e s s i o n n e l ) 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0 7 4 "   i : t y p e = " d 1 p 1 : E l e m e n t s " > < d 1 p 1 : P a r e n t   z : R e f = " i 1 4 0 6 9 " / > < d 1 p 1 : U U I D > 5 b 4 2 5 2 b 4 - 7 4 5 0 - 4 7 2 2 - 8 7 9 d - e f b 7 3 2 6 c 5 d 8 f < / d 1 p 1 : U U I D > < d 1 p 1 : _ e l e m e n t s > < d 2 : a n y T y p e   z : I d = " i 1 4 0 7 5 "   i : t y p e = " d 1 p 1 : E l e m e n t " > < d 1 p 1 : N a m e > B A S E < / d 1 p 1 : N a m e > < d 1 p 1 : O b j e c t T y p e > E l e m e n t < / d 1 p 1 : O b j e c t T y p e > < d 1 p 1 : P a r e n t   z : R e f = " i 1 4 0 6 9 " / > < d 1 p 1 : U U I D > a 8 f b e 5 b a - f c 1 5 - 4 5 6 9 - 9 1 6 4 - a c 2 8 2 b 9 8 a c a e < / d 1 p 1 : U U I D > < d 1 p 1 : _ p r o p e r t i e s   z : I d = " i 1 4 0 7 6 "   i : t y p e = " d 1 p 1 : M D M P r o p e r t i e s " > < d 1 p 1 : P a r e n t   z : R e f = " i 1 4 0 7 5 " / > < d 1 p 1 : U U I D > 4 b e a 5 7 8 5 - 3 d 9 0 - 4 3 8 7 - 8 9 4 f - 6 4 5 e 4 0 4 0 3 1 0 1 < / d 1 p 1 : U U I D > < d 1 p 1 : _ e l e m e n t s > < d 2 : a n y T y p e   z : I d = " i 1 4 0 7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4 0 7 5 " / > < d 1 p 1 : U U I D > a 5 c 1 1 5 6 e - 9 d f 4 - 4 1 2 9 - 9 1 c a - a 0 5 7 6 f c 3 8 6 7 7 < / d 1 p 1 : U U I D > < d 1 p 1 : C o n t a i n e r   z : R e f = " i 1 4 0 7 6 " / > < d 1 p 1 : V a l u e   i : t y p e = " d 1 : s t r i n g " > ' T 7 9 ' ! B : B 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7 8 " > < d 1 p 1 : U U I D > 7 d c 4 b 2 9 7 - 2 0 3 d - 4 e 4 6 - a 5 4 6 - a 3 0 7 d c b 6 1 6 1 a < / d 1 p 1 : U U I D > < d 1 p 1 : _ e l e m e n t s > < d 2 : a n y T y p e   z : R e f = " i 1 4 0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7 4 " / > < d 1 p 1 : _ l a b e l s > < d 2 : K e y V a l u e O f s t r i n g a n y T y p e > < d 2 : K e y > L a b e l < / d 2 : K e y > < d 2 : V a l u e   z : I d = " i 1 4 0 7 9 "   i : t y p e = " d 1 p 1 : L a b e l " > < d 1 p 1 : P a r e n t   z : R e f = " i 1 4 0 7 5 " / > < d 1 p 1 : U U I D > 6 b 3 0 e 8 9 0 - 6 d e c - 4 3 5 7 - 8 6 7 5 - e f 2 4 3 d 6 e 7 f c 1 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0 8 0 "   i : t y p e = " d 1 p 1 : E l e m e n t " > < d 1 p 1 : N a m e > S T & a m p ; 3 2 ; S a t i s f a i t < / d 1 p 1 : N a m e > < d 1 p 1 : O b j e c t T y p e > E l e m e n t < / d 1 p 1 : O b j e c t T y p e > < d 1 p 1 : P a r e n t   z : R e f = " i 1 4 0 6 9 " / > < d 1 p 1 : U U I D > b a b 5 7 2 1 e - e 9 0 e - 4 b c 4 - a 8 b 1 - f 4 f 2 2 5 c a 7 0 7 3 < / d 1 p 1 : U U I D > < d 1 p 1 : _ p r o p e r t i e s   z : I d = " i 1 4 0 8 1 "   i : t y p e = " d 1 p 1 : M D M P r o p e r t i e s " > < d 1 p 1 : P a r e n t   z : R e f = " i 1 4 0 8 0 " / > < d 1 p 1 : U U I D > 0 0 3 c 8 7 0 a - d 8 d f - 4 8 c a - 9 f 4 3 - 1 f 4 6 e 5 4 7 0 2 6 2 < / d 1 p 1 : U U I D > < d 1 p 1 : _ e l e m e n t s > < d 2 : a n y T y p e   z : I d = " i 1 4 0 8 2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4 0 8 0 " / > < d 1 p 1 : U U I D > 5 0 d 8 b b e d - b 1 1 c - 4 f 0 c - b f c 4 - 0 5 d 9 e f 0 d 8 7 8 8 < / d 1 p 1 : U U I D > < d 1 p 1 : C o n t a i n e r   z : R e f = " i 1 4 0 8 1 " / > < d 1 p 1 : V a l u e   i : t y p e = " d 1 : s t r i n g " > ' T 7 9 ' ! C : C 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8 3 " > < d 1 p 1 : U U I D > 5 6 f a e b f 4 - 7 6 0 2 - 4 2 b 8 - 8 c 1 f - 7 1 a e b f a f 4 d e 1 < / d 1 p 1 : U U I D > < d 1 p 1 : _ e l e m e n t s > < d 2 : a n y T y p e   z : R e f = " i 1 4 0 8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7 4 " / > < d 1 p 1 : _ l a b e l s > < d 2 : K e y V a l u e O f s t r i n g a n y T y p e > < d 2 : K e y > L a b e l < / d 2 : K e y > < d 2 : V a l u e   z : I d = " i 1 4 0 8 4 "   i : t y p e = " d 1 p 1 : L a b e l " > < d 1 p 1 : P a r e n t   z : R e f = " i 1 4 0 8 0 " / > < d 1 p 1 : U U I D > e f b 8 e 7 4 7 - e d 4 7 - 4 0 d 3 - 8 4 b 1 - 3 b a 5 2 9 d d 9 d a d 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0 8 5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4 0 6 9 " / > < d 1 p 1 : U U I D > a 0 3 0 f 1 f 8 - 9 f 8 c - 4 f 1 d - 9 2 a 1 - e e 1 f 0 4 0 1 4 f c 2 < / d 1 p 1 : U U I D > < d 1 p 1 : _ p r o p e r t i e s   z : I d = " i 1 4 0 8 6 "   i : t y p e = " d 1 p 1 : M D M P r o p e r t i e s " > < d 1 p 1 : P a r e n t   z : R e f = " i 1 4 0 8 5 " / > < d 1 p 1 : U U I D > d b f f 2 7 4 6 - 9 d c 6 - 4 7 2 b - 8 b c b - 0 c 9 9 7 b b 9 2 e 5 2 < / d 1 p 1 : U U I D > < d 1 p 1 : _ e l e m e n t s > < d 2 : a n y T y p e   z : I d = " i 1 4 0 8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4 0 8 5 " / > < d 1 p 1 : U U I D > 7 0 f 2 c c 4 f - b d 3 f - 4 d 8 4 - a b 0 4 - f 6 6 5 c c f b e 6 7 3 < / d 1 p 1 : U U I D > < d 1 p 1 : C o n t a i n e r   z : R e f = " i 1 4 0 8 6 " / > < d 1 p 1 : V a l u e   i : t y p e = " d 1 : s t r i n g " > ' T 7 9 ' ! D : D 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8 8 " > < d 1 p 1 : U U I D > 4 2 3 f d 6 5 9 - 8 d 9 6 - 4 7 4 e - b f 4 2 - a 1 b a 5 a f 8 9 5 3 f < / d 1 p 1 : U U I D > < d 1 p 1 : _ e l e m e n t s > < d 2 : a n y T y p e   z : R e f = " i 1 4 0 8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7 4 " / > < d 1 p 1 : _ l a b e l s > < d 2 : K e y V a l u e O f s t r i n g a n y T y p e > < d 2 : K e y > L a b e l < / d 2 : K e y > < d 2 : V a l u e   z : I d = " i 1 4 0 8 9 "   i : t y p e = " d 1 p 1 : L a b e l " > < d 1 p 1 : P a r e n t   z : R e f = " i 1 4 0 8 5 " / > < d 1 p 1 : U U I D > 2 6 7 e 2 d 0 5 - 4 5 6 8 - 4 2 5 c - 8 e 1 f - 1 6 e e 4 7 a b 8 b 0 f 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0 9 0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4 0 6 9 " / > < d 1 p 1 : U U I D > a d 9 2 7 4 f a - f 3 8 a - 4 2 d 7 - b 1 4 1 - 8 c f 6 0 3 8 e f c f 5 < / d 1 p 1 : U U I D > < d 1 p 1 : _ p r o p e r t i e s   z : I d = " i 1 4 0 9 1 "   i : t y p e = " d 1 p 1 : M D M P r o p e r t i e s " > < d 1 p 1 : P a r e n t   z : R e f = " i 1 4 0 9 0 " / > < d 1 p 1 : U U I D > 1 5 1 d 9 0 b 6 - b 7 3 a - 4 0 4 7 - 8 c 6 7 - 1 b 3 2 5 1 d f 6 c 4 a < / d 1 p 1 : U U I D > < d 1 p 1 : _ e l e m e n t s > < d 2 : a n y T y p e   z : I d = " i 1 4 0 9 2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4 0 9 0 " / > < d 1 p 1 : U U I D > 6 f a 9 1 4 0 6 - 3 1 a 3 - 4 c 3 2 - a 4 3 e - 3 f 3 f d 6 e 3 7 a a 1 < / d 1 p 1 : U U I D > < d 1 p 1 : C o n t a i n e r   z : R e f = " i 1 4 0 9 1 " / > < d 1 p 1 : V a l u e   i : t y p e = " d 1 : s t r i n g " > ' T 7 9 ' ! E : E 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9 3 " > < d 1 p 1 : U U I D > 6 a b e 8 c 6 c - 2 5 6 4 - 4 0 4 1 - 8 6 9 3 - e 2 8 2 4 b 5 f 4 8 3 b < / d 1 p 1 : U U I D > < d 1 p 1 : _ e l e m e n t s > < d 2 : a n y T y p e   z : R e f = " i 1 4 0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7 4 " / > < d 1 p 1 : _ l a b e l s > < d 2 : K e y V a l u e O f s t r i n g a n y T y p e > < d 2 : K e y > L a b e l < / d 2 : K e y > < d 2 : V a l u e   z : I d = " i 1 4 0 9 4 "   i : t y p e = " d 1 p 1 : L a b e l " > < d 1 p 1 : P a r e n t   z : R e f = " i 1 4 0 9 0 " / > < d 1 p 1 : U U I D > 1 c 4 3 e 2 9 e - f c e 2 - 4 9 1 2 - 8 5 2 f - 1 9 b a 4 e a 0 0 c 4 9 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0 9 5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4 0 6 9 " / > < d 1 p 1 : U U I D > b 1 8 4 e 0 c 4 - 4 b 3 e - 4 8 d 2 - 8 0 5 2 - f 0 0 e 8 d e 3 9 6 d a < / d 1 p 1 : U U I D > < d 1 p 1 : _ p r o p e r t i e s   z : I d = " i 1 4 0 9 6 "   i : t y p e = " d 1 p 1 : M D M P r o p e r t i e s " > < d 1 p 1 : P a r e n t   z : R e f = " i 1 4 0 9 5 " / > < d 1 p 1 : U U I D > f 7 1 a c 3 6 0 - c 3 c d - 4 1 6 8 - 9 c b 0 - 0 f e 8 d 6 d 1 9 2 4 d < / d 1 p 1 : U U I D > < d 1 p 1 : _ e l e m e n t s > < d 2 : a n y T y p e   z : I d = " i 1 4 0 9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4 0 9 5 " / > < d 1 p 1 : U U I D > a f a 5 2 d 8 d - c b 7 a - 4 d 6 7 - b e 4 d - c 0 5 d 8 4 e 3 2 2 d 6 < / d 1 p 1 : U U I D > < d 1 p 1 : C o n t a i n e r   z : R e f = " i 1 4 0 9 6 " / > < d 1 p 1 : V a l u e   i : t y p e = " d 1 : s t r i n g " > ' T 7 9 ' ! F : F 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0 9 8 " > < d 1 p 1 : U U I D > 1 5 d 5 5 a 5 e - b 2 3 3 - 4 b f 8 - 8 b c 0 - e d d e 5 8 2 e a 9 4 8 < / d 1 p 1 : U U I D > < d 1 p 1 : _ e l e m e n t s > < d 2 : a n y T y p e   z : R e f = " i 1 4 0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7 4 " / > < d 1 p 1 : _ l a b e l s > < d 2 : K e y V a l u e O f s t r i n g a n y T y p e > < d 2 : K e y > L a b e l < / d 2 : K e y > < d 2 : V a l u e   z : I d = " i 1 4 0 9 9 "   i : t y p e = " d 1 p 1 : L a b e l " > < d 1 p 1 : P a r e n t   z : R e f = " i 1 4 0 9 5 " / > < d 1 p 1 : U U I D > b 4 6 d d f 4 b - 1 4 7 b - 4 b e e - 9 1 a f - 7 d 2 9 2 a 6 9 6 a 1 5 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0 0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4 0 6 9 " / > < d 1 p 1 : U U I D > 5 9 7 3 f 5 9 d - b c 3 e - 4 0 4 0 - a b 3 3 - b 1 4 4 9 d 8 c 6 3 a 2 < / d 1 p 1 : U U I D > < d 1 p 1 : _ p r o p e r t i e s   z : I d = " i 1 4 1 0 1 "   i : t y p e = " d 1 p 1 : M D M P r o p e r t i e s " > < d 1 p 1 : P a r e n t   z : R e f = " i 1 4 1 0 0 " / > < d 1 p 1 : U U I D > b 5 e 6 6 e 2 4 - 4 e 5 9 - 4 6 f 0 - a 8 d 8 - 6 0 e c 8 e a 5 8 7 f f < / d 1 p 1 : U U I D > < d 1 p 1 : _ e l e m e n t s > < d 2 : a n y T y p e   z : I d = " i 1 4 1 0 2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4 1 0 0 " / > < d 1 p 1 : U U I D > 8 1 7 f f d 8 e - e 4 b c - 4 b f d - a b d 9 - b 9 f 9 a a c b e 6 d 9 < / d 1 p 1 : U U I D > < d 1 p 1 : C o n t a i n e r   z : R e f = " i 1 4 1 0 1 " / > < d 1 p 1 : V a l u e   i : t y p e = " d 1 : s t r i n g " > ' T 7 9 ' ! G : G 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0 3 " > < d 1 p 1 : U U I D > a 1 7 5 8 3 9 5 - 3 b b c - 4 5 f d - 9 5 6 3 - 3 4 d d b a 9 0 0 5 f 5 < / d 1 p 1 : U U I D > < d 1 p 1 : _ e l e m e n t s > < d 2 : a n y T y p e   z : R e f = " i 1 4 1 0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7 4 " / > < d 1 p 1 : _ l a b e l s > < d 2 : K e y V a l u e O f s t r i n g a n y T y p e > < d 2 : K e y > L a b e l < / d 2 : K e y > < d 2 : V a l u e   z : I d = " i 1 4 1 0 4 "   i : t y p e = " d 1 p 1 : L a b e l " > < d 1 p 1 : P a r e n t   z : R e f = " i 1 4 1 0 0 " / > < d 1 p 1 : U U I D > 4 5 b 3 e 8 2 7 - 8 5 a 2 - 4 2 9 1 - a 1 8 c - 0 2 5 6 0 4 2 c 1 e 1 d 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0 5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4 0 6 9 " / > < d 1 p 1 : U U I D > b f c 5 7 a f d - e f 9 0 - 4 5 c c - b f d 4 - 6 0 6 7 5 5 c b 3 9 5 c < / d 1 p 1 : U U I D > < d 1 p 1 : _ p r o p e r t i e s   z : I d = " i 1 4 1 0 6 "   i : t y p e = " d 1 p 1 : M D M P r o p e r t i e s " > < d 1 p 1 : P a r e n t   z : R e f = " i 1 4 1 0 5 " / > < d 1 p 1 : U U I D > 7 4 1 6 1 3 f d - 4 d 5 c - 4 4 d 8 - 9 3 f d - 1 c 5 3 3 2 e 1 3 e 3 d < / d 1 p 1 : U U I D > < d 1 p 1 : _ e l e m e n t s > < d 2 : a n y T y p e   z : I d = " i 1 4 1 0 7 "   i : t y p e = " d 1 p 1 : M D M P r o p e r t y " > < d 1 p 1 : N a m e > _ & a m p ; 3 9 ; & a m p ; 9 1 ; T r i s & a m p ; 3 2 ; & a m p ; 2 2 4 ; & a m p ; 3 2 ; j o u r & a m p ; 3 2 ; c o m p l e t & a m p ; 3 2 ; 2 & a m p ; 4 6 ; x l s & a m p ; 9 3 ; T 7 9 & a m p ; 3 9 ; < / d 1 p 1 : N a m e > < d 1 p 1 : P a r e n t   z : R e f = " i 1 4 1 0 5 " / > < d 1 p 1 : U U I D > d 1 6 4 1 3 c a - 9 0 2 7 - 4 a 8 3 - 9 4 1 1 - 6 b 7 2 5 a e 8 1 4 5 6 < / d 1 p 1 : U U I D > < d 1 p 1 : C o n t a i n e r   z : R e f = " i 1 4 1 0 6 " / > < d 1 p 1 : V a l u e   i : t y p e = " d 1 : s t r i n g " > ' T 7 9 ' ! H : H 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0 8 " > < d 1 p 1 : U U I D > 3 1 e 6 7 e 9 1 - 5 7 f 4 - 4 b 4 f - a 1 e 0 - 6 a 0 8 9 8 5 a 0 b b 4 < / d 1 p 1 : U U I D > < d 1 p 1 : _ e l e m e n t s > < d 2 : a n y T y p e   z : R e f = " i 1 4 1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7 4 " / > < d 1 p 1 : _ l a b e l s > < d 2 : K e y V a l u e O f s t r i n g a n y T y p e > < d 2 : K e y > L a b e l < / d 2 : K e y > < d 2 : V a l u e   z : I d = " i 1 4 1 0 9 "   i : t y p e = " d 1 p 1 : L a b e l " > < d 1 p 1 : P a r e n t   z : R e f = " i 1 4 1 0 5 " / > < d 1 p 1 : U U I D > 0 6 b e 0 9 b 5 - 4 4 8 d - 4 e f c - 8 4 5 1 - 2 e 5 2 8 4 d 2 a 4 1 0 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1 0 " > < d 1 p 1 : U U I D > d b f a b 5 4 0 - d 6 a 9 - 4 d 8 d - b 7 2 5 - f 6 7 8 7 4 b 2 4 d a f < / d 1 p 1 : U U I D > < d 1 p 1 : _ e l e m e n t s > < d 2 : a n y T y p e   z : R e f = " i 1 4 0 7 5 " / > < d 2 : a n y T y p e   z : R e f = " i 1 4 0 8 0 " / > < d 2 : a n y T y p e   z : R e f = " i 1 4 0 8 5 " / > < d 2 : a n y T y p e   z : R e f = " i 1 4 0 9 0 " / > < d 2 : a n y T y p e   z : R e f = " i 1 4 0 9 5 " / > < d 2 : a n y T y p e   z : R e f = " i 1 4 1 0 0 " / > < d 2 : a n y T y p e   z : R e f = " i 1 4 1 0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1 1 1 "   i : t y p e = " d 1 p 1 : V a r i a b l e " > < d 1 p 1 : N a m e > Q 2 7 _ I 2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e s & a m p ; 3 2 ; e n t r e t i e n s & a m p ; 3 2 ; i n d i v i d u e l s & a m p ; 3 2 ; e n & a m p ; 3 2 ; f a c e & a m p ; 4 5 ; & a m p ; 2 2 4 ; & a m p ; 4 5 ; f a c e < / d 1 p 1 : N a m e > < d 1 p 1 : O b j e c t T y p e > V a r i a b l e < / d 1 p 1 : O b j e c t T y p e > < d 1 p 1 : P a r e n t   z : R e f = " i 9 5 " / > < d 1 p 1 : U U I D > 3 d d f 6 6 b e - b 3 5 8 - 4 9 9 3 - 8 2 e 7 - 6 5 8 4 0 7 a 3 6 b 1 8 < / d 1 p 1 : U U I D > < d 1 p 1 : _ p r o p e r t i e s   z : I d = " i 1 4 1 1 2 "   i : t y p e = " d 1 p 1 : M D M P r o p e r t i e s " > < d 1 p 1 : P a r e n t   z : R e f = " i 1 4 1 1 1 " / > < d 1 p 1 : U U I D > a 7 b 2 8 3 c 5 - d 9 6 a - 4 d a 8 - 8 9 6 e - a 9 c d 3 b e 2 6 a 2 2 < / d 1 p 1 : U U I D > < d 1 p 1 : _ e l e m e n t s > < d 2 : a n y T y p e   z : I d = " i 1 4 1 1 3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4 1 1 1 " / > < d 1 p 1 : U U I D > 6 8 6 8 c e 3 5 - f 3 e 6 - 4 6 2 1 - 8 2 d b - 0 c 8 7 f 7 5 a d 7 9 f < / d 1 p 1 : U U I D > < d 1 p 1 : C o n t a i n e r   z : R e f = " i 1 4 1 1 2 " / > < d 1 p 1 : V a l u e   i : t y p e = " d 1 : s t r i n g " > ' T 8 0 ' ! 1 : 4 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1 4 " > < d 1 p 1 : U U I D > 6 2 0 d b 6 6 8 - 6 d 6 1 - 4 d 9 6 - 8 e 6 c - a 8 7 d 0 8 7 3 6 e a 4 < / d 1 p 1 : U U I D > < d 1 p 1 : _ e l e m e n t s > < d 2 : a n y T y p e   z : R e f = " i 1 4 1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1 1 5 "   i : t y p e = " d 1 p 1 : L a b e l " > < d 1 p 1 : P a r e n t   z : R e f = " i 1 4 1 1 1 " / > < d 1 p 1 : U U I D > d 7 d 5 a 4 1 1 - 7 5 3 b - 4 b 7 8 - 8 e a 4 - 2 5 0 7 f 4 8 9 6 9 4 3 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 Q 2 7 _ I 2   Q u e l   e s t   v o t r e   n i v e a u   d e   s a t i s f a c t i o n   p o u r   c h a c u n   d e s   s e r v i c e s   d u   F o n g e c i f   s u i v a n t s   ?   B a s e   c o n c e r n � s   -   L e s   e n t r e t i e n s   i n d i v i d u e l s   e n   f a c e - � - f a c e 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1 1 6 "   i : t y p e = " d 1 p 1 : E l e m e n t s " > < d 1 p 1 : P a r e n t   z : R e f = " i 1 4 1 1 1 " / > < d 1 p 1 : U U I D > 0 9 5 c a 5 b e - f b 2 9 - 4 0 8 b - 9 c 0 b - a 5 4 f c 3 0 9 0 c 0 2 < / d 1 p 1 : U U I D > < d 1 p 1 : _ e l e m e n t s > < d 2 : a n y T y p e   z : I d = " i 1 4 1 1 7 "   i : t y p e = " d 1 p 1 : E l e m e n t " > < d 1 p 1 : N a m e > B A S E < / d 1 p 1 : N a m e > < d 1 p 1 : O b j e c t T y p e > E l e m e n t < / d 1 p 1 : O b j e c t T y p e > < d 1 p 1 : P a r e n t   z : R e f = " i 1 4 1 1 1 " / > < d 1 p 1 : U U I D > 9 5 c 1 d b b e - e f 6 8 - 4 4 d 0 - b a 4 d - 4 a 7 0 0 b 6 d 0 2 d 6 < / d 1 p 1 : U U I D > < d 1 p 1 : _ p r o p e r t i e s   z : I d = " i 1 4 1 1 8 "   i : t y p e = " d 1 p 1 : M D M P r o p e r t i e s " > < d 1 p 1 : P a r e n t   z : R e f = " i 1 4 1 1 7 " / > < d 1 p 1 : U U I D > 8 8 5 9 b f c c - 0 2 a b - 4 1 1 6 - a 8 2 6 - e 7 7 3 d b 5 e b c a 4 < / d 1 p 1 : U U I D > < d 1 p 1 : _ e l e m e n t s > < d 2 : a n y T y p e   z : I d = " i 1 4 1 1 9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4 1 1 7 " / > < d 1 p 1 : U U I D > 4 c c 9 a 2 3 c - 0 3 8 c - 4 a 0 5 - 9 b 0 a - 7 3 f 5 6 8 d b d a 8 5 < / d 1 p 1 : U U I D > < d 1 p 1 : C o n t a i n e r   z : R e f = " i 1 4 1 1 8 " / > < d 1 p 1 : V a l u e   i : t y p e = " d 1 : s t r i n g " > ' T 8 0 ' ! B : B 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2 0 " > < d 1 p 1 : U U I D > 4 8 1 f 4 9 0 0 - 8 b 4 4 - 4 d 2 0 - 9 9 6 0 - 4 f 5 e 2 b 8 1 e 7 3 4 < / d 1 p 1 : U U I D > < d 1 p 1 : _ e l e m e n t s > < d 2 : a n y T y p e   z : R e f = " i 1 4 1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1 6 " / > < d 1 p 1 : _ l a b e l s > < d 2 : K e y V a l u e O f s t r i n g a n y T y p e > < d 2 : K e y > L a b e l < / d 2 : K e y > < d 2 : V a l u e   z : I d = " i 1 4 1 2 1 "   i : t y p e = " d 1 p 1 : L a b e l " > < d 1 p 1 : P a r e n t   z : R e f = " i 1 4 1 1 7 " / > < d 1 p 1 : U U I D > f 2 9 b 4 5 c 6 - c d 6 a - 4 e 8 7 - a a a d - e 9 a d d c 4 3 4 6 b 2 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1 2 2 "   i : t y p e = " d 1 p 1 : E l e m e n t " > < d 1 p 1 : N a m e > S T & a m p ; 3 2 ; S a t i s f a i t < / d 1 p 1 : N a m e > < d 1 p 1 : O b j e c t T y p e > E l e m e n t < / d 1 p 1 : O b j e c t T y p e > < d 1 p 1 : P a r e n t   z : R e f = " i 1 4 1 1 1 " / > < d 1 p 1 : U U I D > c 2 c e d f 8 b - a 3 9 4 - 4 6 c 3 - a a c e - 8 8 6 3 e 2 c d 4 9 c 0 < / d 1 p 1 : U U I D > < d 1 p 1 : _ p r o p e r t i e s   z : I d = " i 1 4 1 2 3 "   i : t y p e = " d 1 p 1 : M D M P r o p e r t i e s " > < d 1 p 1 : P a r e n t   z : R e f = " i 1 4 1 2 2 " / > < d 1 p 1 : U U I D > e f 9 f 7 a 2 3 - 4 0 6 6 - 4 e c 7 - 8 1 5 d - 6 6 b b d 6 8 d 9 8 a 1 < / d 1 p 1 : U U I D > < d 1 p 1 : _ e l e m e n t s > < d 2 : a n y T y p e   z : I d = " i 1 4 1 2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4 1 2 2 " / > < d 1 p 1 : U U I D > c 0 0 e 6 f d 4 - d 4 c b - 4 8 f e - b 7 4 9 - 7 d 5 c 0 d a 0 c f 0 1 < / d 1 p 1 : U U I D > < d 1 p 1 : C o n t a i n e r   z : R e f = " i 1 4 1 2 3 " / > < d 1 p 1 : V a l u e   i : t y p e = " d 1 : s t r i n g " > ' T 8 0 ' ! C : C 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2 5 " > < d 1 p 1 : U U I D > 3 a 3 6 5 f c d - c e 7 5 - 4 f 7 7 - a 8 4 8 - b e 9 e e 8 d f 7 8 d e < / d 1 p 1 : U U I D > < d 1 p 1 : _ e l e m e n t s > < d 2 : a n y T y p e   z : R e f = " i 1 4 1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1 6 " / > < d 1 p 1 : _ l a b e l s > < d 2 : K e y V a l u e O f s t r i n g a n y T y p e > < d 2 : K e y > L a b e l < / d 2 : K e y > < d 2 : V a l u e   z : I d = " i 1 4 1 2 6 "   i : t y p e = " d 1 p 1 : L a b e l " > < d 1 p 1 : P a r e n t   z : R e f = " i 1 4 1 2 2 " / > < d 1 p 1 : U U I D > 6 b d 9 8 0 c 0 - 4 8 9 d - 4 2 8 9 - b f 2 8 - c f c a e f 8 6 9 c 8 9 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2 7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4 1 1 1 " / > < d 1 p 1 : U U I D > 3 a f 0 4 b 0 0 - 6 2 3 2 - 4 f 1 4 - 8 1 3 f - 7 4 3 4 8 8 6 f d a 2 d < / d 1 p 1 : U U I D > < d 1 p 1 : _ p r o p e r t i e s   z : I d = " i 1 4 1 2 8 "   i : t y p e = " d 1 p 1 : M D M P r o p e r t i e s " > < d 1 p 1 : P a r e n t   z : R e f = " i 1 4 1 2 7 " / > < d 1 p 1 : U U I D > a a 1 d 7 8 7 5 - 6 9 a 0 - 4 a 5 3 - 9 5 f c - f 9 3 4 8 7 b a 9 6 6 d < / d 1 p 1 : U U I D > < d 1 p 1 : _ e l e m e n t s > < d 2 : a n y T y p e   z : I d = " i 1 4 1 2 9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4 1 2 7 " / > < d 1 p 1 : U U I D > f 9 8 9 7 7 0 5 - 9 4 b b - 4 2 e e - 9 7 1 c - 5 2 0 5 5 f f f f c a 3 < / d 1 p 1 : U U I D > < d 1 p 1 : C o n t a i n e r   z : R e f = " i 1 4 1 2 8 " / > < d 1 p 1 : V a l u e   i : t y p e = " d 1 : s t r i n g " > ' T 8 0 ' ! D : D 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3 0 " > < d 1 p 1 : U U I D > b c 8 9 1 f 2 f - 2 1 1 8 - 4 3 e d - 9 9 b f - c f 9 4 8 2 e 2 8 0 f 4 < / d 1 p 1 : U U I D > < d 1 p 1 : _ e l e m e n t s > < d 2 : a n y T y p e   z : R e f = " i 1 4 1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1 6 " / > < d 1 p 1 : _ l a b e l s > < d 2 : K e y V a l u e O f s t r i n g a n y T y p e > < d 2 : K e y > L a b e l < / d 2 : K e y > < d 2 : V a l u e   z : I d = " i 1 4 1 3 1 "   i : t y p e = " d 1 p 1 : L a b e l " > < d 1 p 1 : P a r e n t   z : R e f = " i 1 4 1 2 7 " / > < d 1 p 1 : U U I D > c 5 b 3 c d 5 9 - 4 c 0 8 - 4 9 9 4 - 8 b c c - 0 a 3 f e c 1 7 d b 6 7 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3 2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4 1 1 1 " / > < d 1 p 1 : U U I D > 6 8 0 4 2 2 8 5 - 5 7 0 c - 4 d 0 7 - 8 9 7 2 - f 9 6 3 6 3 c 3 8 3 2 1 < / d 1 p 1 : U U I D > < d 1 p 1 : _ p r o p e r t i e s   z : I d = " i 1 4 1 3 3 "   i : t y p e = " d 1 p 1 : M D M P r o p e r t i e s " > < d 1 p 1 : P a r e n t   z : R e f = " i 1 4 1 3 2 " / > < d 1 p 1 : U U I D > 3 0 e e 6 8 3 f - 0 3 3 6 - 4 f 9 b - a 1 a a - b 7 8 6 a b 4 f c 2 a f < / d 1 p 1 : U U I D > < d 1 p 1 : _ e l e m e n t s > < d 2 : a n y T y p e   z : I d = " i 1 4 1 3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4 1 3 2 " / > < d 1 p 1 : U U I D > 2 7 6 f a 2 f b - a 6 9 9 - 4 2 9 5 - b 0 9 e - e 9 8 8 0 7 c e 2 2 8 4 < / d 1 p 1 : U U I D > < d 1 p 1 : C o n t a i n e r   z : R e f = " i 1 4 1 3 3 " / > < d 1 p 1 : V a l u e   i : t y p e = " d 1 : s t r i n g " > ' T 8 0 ' ! E : E 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3 5 " > < d 1 p 1 : U U I D > d d 1 4 4 2 2 a - f f b f - 4 f d 0 - 9 e 0 d - f e 1 6 b a 1 b 9 5 9 3 < / d 1 p 1 : U U I D > < d 1 p 1 : _ e l e m e n t s > < d 2 : a n y T y p e   z : R e f = " i 1 4 1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1 6 " / > < d 1 p 1 : _ l a b e l s > < d 2 : K e y V a l u e O f s t r i n g a n y T y p e > < d 2 : K e y > L a b e l < / d 2 : K e y > < d 2 : V a l u e   z : I d = " i 1 4 1 3 6 "   i : t y p e = " d 1 p 1 : L a b e l " > < d 1 p 1 : P a r e n t   z : R e f = " i 1 4 1 3 2 " / > < d 1 p 1 : U U I D > 0 c c 4 e a c 6 - f 0 9 e - 4 9 6 1 - b 0 0 e - 2 c 3 2 e 4 7 1 c b c 0 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3 7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4 1 1 1 " / > < d 1 p 1 : U U I D > b 7 6 1 b f 1 1 - 4 7 9 b - 4 a 5 d - a b c d - f a 0 f 6 3 a 9 a 2 d 8 < / d 1 p 1 : U U I D > < d 1 p 1 : _ p r o p e r t i e s   z : I d = " i 1 4 1 3 8 "   i : t y p e = " d 1 p 1 : M D M P r o p e r t i e s " > < d 1 p 1 : P a r e n t   z : R e f = " i 1 4 1 3 7 " / > < d 1 p 1 : U U I D > f 5 1 c 1 8 d 5 - f 2 e e - 4 8 f 7 - a e 9 8 - 6 3 e 7 0 3 f 8 4 2 1 0 < / d 1 p 1 : U U I D > < d 1 p 1 : _ e l e m e n t s > < d 2 : a n y T y p e   z : I d = " i 1 4 1 3 9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4 1 3 7 " / > < d 1 p 1 : U U I D > d f b 5 3 6 8 6 - 6 1 3 1 - 4 4 5 4 - 8 2 3 4 - 2 0 b f 4 6 d 7 7 2 e 7 < / d 1 p 1 : U U I D > < d 1 p 1 : C o n t a i n e r   z : R e f = " i 1 4 1 3 8 " / > < d 1 p 1 : V a l u e   i : t y p e = " d 1 : s t r i n g " > ' T 8 0 ' ! F : F 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4 0 " > < d 1 p 1 : U U I D > e 4 3 4 b 3 8 1 - 9 8 b d - 4 1 4 7 - 8 5 1 9 - c 9 5 d a 9 3 d 2 8 2 6 < / d 1 p 1 : U U I D > < d 1 p 1 : _ e l e m e n t s > < d 2 : a n y T y p e   z : R e f = " i 1 4 1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1 6 " / > < d 1 p 1 : _ l a b e l s > < d 2 : K e y V a l u e O f s t r i n g a n y T y p e > < d 2 : K e y > L a b e l < / d 2 : K e y > < d 2 : V a l u e   z : I d = " i 1 4 1 4 1 "   i : t y p e = " d 1 p 1 : L a b e l " > < d 1 p 1 : P a r e n t   z : R e f = " i 1 4 1 3 7 " / > < d 1 p 1 : U U I D > 6 0 3 a 0 9 5 2 - 5 b 9 b - 4 f 7 1 - b e 3 2 - 7 6 2 e 1 8 2 2 f 9 d f 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4 2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4 1 1 1 " / > < d 1 p 1 : U U I D > 8 7 d a d 0 7 1 - 6 5 c 4 - 4 a 4 3 - a a 6 0 - c 1 1 e 3 1 8 3 9 2 1 a < / d 1 p 1 : U U I D > < d 1 p 1 : _ p r o p e r t i e s   z : I d = " i 1 4 1 4 3 "   i : t y p e = " d 1 p 1 : M D M P r o p e r t i e s " > < d 1 p 1 : P a r e n t   z : R e f = " i 1 4 1 4 2 " / > < d 1 p 1 : U U I D > b 5 9 c a d 5 9 - 7 b f 2 - 4 e 7 4 - a 9 7 1 - 2 3 2 4 f 1 7 e e 2 d 7 < / d 1 p 1 : U U I D > < d 1 p 1 : _ e l e m e n t s > < d 2 : a n y T y p e   z : I d = " i 1 4 1 4 4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4 1 4 2 " / > < d 1 p 1 : U U I D > 8 7 a d b 9 7 e - b c 4 d - 4 a 6 b - b d d 7 - 2 a 2 1 3 d 6 f 5 2 6 7 < / d 1 p 1 : U U I D > < d 1 p 1 : C o n t a i n e r   z : R e f = " i 1 4 1 4 3 " / > < d 1 p 1 : V a l u e   i : t y p e = " d 1 : s t r i n g " > ' T 8 0 ' ! G : G 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4 5 " > < d 1 p 1 : U U I D > d 7 a 6 a e 4 4 - 3 d c c - 4 8 c f - a f e c - 5 5 d 3 6 d 6 0 3 1 e 1 < / d 1 p 1 : U U I D > < d 1 p 1 : _ e l e m e n t s > < d 2 : a n y T y p e   z : R e f = " i 1 4 1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1 6 " / > < d 1 p 1 : _ l a b e l s > < d 2 : K e y V a l u e O f s t r i n g a n y T y p e > < d 2 : K e y > L a b e l < / d 2 : K e y > < d 2 : V a l u e   z : I d = " i 1 4 1 4 6 "   i : t y p e = " d 1 p 1 : L a b e l " > < d 1 p 1 : P a r e n t   z : R e f = " i 1 4 1 4 2 " / > < d 1 p 1 : U U I D > b 3 b 9 2 6 7 d - 7 d c f - 4 b 0 5 - a 1 c a - d 0 8 b 0 d a 3 5 1 c d 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4 7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4 1 1 1 " / > < d 1 p 1 : U U I D > c 9 3 2 9 f 1 b - 5 2 4 0 - 4 7 b 0 - a 4 7 0 - 1 a 7 f 5 4 f 3 e 8 1 d < / d 1 p 1 : U U I D > < d 1 p 1 : _ p r o p e r t i e s   z : I d = " i 1 4 1 4 8 "   i : t y p e = " d 1 p 1 : M D M P r o p e r t i e s " > < d 1 p 1 : P a r e n t   z : R e f = " i 1 4 1 4 7 " / > < d 1 p 1 : U U I D > 1 9 f 6 9 6 0 7 - c 9 a b - 4 f 5 5 - 9 c 3 3 - a 8 2 5 b 7 7 0 8 1 9 a < / d 1 p 1 : U U I D > < d 1 p 1 : _ e l e m e n t s > < d 2 : a n y T y p e   z : I d = " i 1 4 1 4 9 "   i : t y p e = " d 1 p 1 : M D M P r o p e r t y " > < d 1 p 1 : N a m e > _ & a m p ; 3 9 ; & a m p ; 9 1 ; T r i s & a m p ; 3 2 ; & a m p ; 2 2 4 ; & a m p ; 3 2 ; j o u r & a m p ; 3 2 ; c o m p l e t & a m p ; 3 2 ; 2 & a m p ; 4 6 ; x l s & a m p ; 9 3 ; T 8 0 & a m p ; 3 9 ; < / d 1 p 1 : N a m e > < d 1 p 1 : P a r e n t   z : R e f = " i 1 4 1 4 7 " / > < d 1 p 1 : U U I D > f 0 2 0 c b 9 d - 0 9 9 7 - 4 e 7 8 - a 5 8 f - 0 9 7 1 d 5 8 9 8 8 6 0 < / d 1 p 1 : U U I D > < d 1 p 1 : C o n t a i n e r   z : R e f = " i 1 4 1 4 8 " / > < d 1 p 1 : V a l u e   i : t y p e = " d 1 : s t r i n g " > ' T 8 0 ' ! H : H 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5 0 " > < d 1 p 1 : U U I D > c 2 0 8 1 d 7 1 - 2 9 1 5 - 4 1 5 0 - 9 5 a 0 - d 4 f 1 a 1 3 1 5 7 1 a < / d 1 p 1 : U U I D > < d 1 p 1 : _ e l e m e n t s > < d 2 : a n y T y p e   z : R e f = " i 1 4 1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1 6 " / > < d 1 p 1 : _ l a b e l s > < d 2 : K e y V a l u e O f s t r i n g a n y T y p e > < d 2 : K e y > L a b e l < / d 2 : K e y > < d 2 : V a l u e   z : I d = " i 1 4 1 5 1 "   i : t y p e = " d 1 p 1 : L a b e l " > < d 1 p 1 : P a r e n t   z : R e f = " i 1 4 1 4 7 " / > < d 1 p 1 : U U I D > a 4 a c 1 5 a 1 - a 1 e 5 - 4 f 7 5 - 9 a 2 2 - 0 b 1 c b 8 f 2 f 7 4 6 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5 2 " > < d 1 p 1 : U U I D > f 3 4 7 d f 5 c - 1 7 5 7 - 4 c b 9 - 9 a d 9 - a e 6 6 2 d 7 4 3 f 3 1 < / d 1 p 1 : U U I D > < d 1 p 1 : _ e l e m e n t s > < d 2 : a n y T y p e   z : R e f = " i 1 4 1 1 7 " / > < d 2 : a n y T y p e   z : R e f = " i 1 4 1 2 2 " / > < d 2 : a n y T y p e   z : R e f = " i 1 4 1 2 7 " / > < d 2 : a n y T y p e   z : R e f = " i 1 4 1 3 2 " / > < d 2 : a n y T y p e   z : R e f = " i 1 4 1 3 7 " / > < d 2 : a n y T y p e   z : R e f = " i 1 4 1 4 2 " / > < d 2 : a n y T y p e   z : R e f = " i 1 4 1 4 7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1 5 3 "   i : t y p e = " d 1 p 1 : V a r i a b l e " > < d 1 p 1 : N a m e > Q 2 7 _ I 3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s & a m p ; 3 2 ; & a m p ; 6 3 ; & a m p ; 3 2 ; B a s e & a m p ; 3 2 ; c o n c e r n & a m p ; 2 3 3 ; s & a m p ; 3 2 ; & a m p ; 4 5 ; & a m p ; 3 2 ; L e s & a m p ; 3 2 ; e n t r e t i e n s & a m p ; 3 2 ; i n d i v i d u e l s & a m p ; 3 2 ; a u & a m p ; 3 2 ; t & a m p ; 2 3 3 ; l & a m p ; 2 3 3 ; p h o n e < / d 1 p 1 : N a m e > < d 1 p 1 : O b j e c t T y p e > V a r i a b l e < / d 1 p 1 : O b j e c t T y p e > < d 1 p 1 : P a r e n t   z : R e f = " i 9 5 " / > < d 1 p 1 : U U I D > c a 3 7 2 9 2 a - e 2 1 3 - 4 c 2 2 - a d 0 c - d 8 c a 4 7 4 b 7 4 1 e < / d 1 p 1 : U U I D > < d 1 p 1 : _ p r o p e r t i e s   z : I d = " i 1 4 1 5 4 "   i : t y p e = " d 1 p 1 : M D M P r o p e r t i e s " > < d 1 p 1 : P a r e n t   z : R e f = " i 1 4 1 5 3 " / > < d 1 p 1 : U U I D > 0 5 2 1 7 b 7 7 - 3 d 8 3 - 4 0 6 4 - a 2 b 9 - d 2 4 4 5 9 9 f 0 e e 9 < / d 1 p 1 : U U I D > < d 1 p 1 : _ e l e m e n t s > < d 2 : a n y T y p e   z : I d = " i 1 4 1 5 5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4 1 5 3 " / > < d 1 p 1 : U U I D > d 6 e c 5 f 4 3 - 3 8 b 3 - 4 d 7 a - b 5 7 4 - a 9 f c f 0 3 8 5 7 e b < / d 1 p 1 : U U I D > < d 1 p 1 : C o n t a i n e r   z : R e f = " i 1 4 1 5 4 " / > < d 1 p 1 : V a l u e   i : t y p e = " d 1 : s t r i n g " > ' T 8 1 ' ! 1 : 4 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5 6 " > < d 1 p 1 : U U I D > c f e 2 e 8 8 2 - f d e d - 4 2 a 9 - 9 4 5 2 - e 1 2 7 1 6 5 c 1 f c b < / d 1 p 1 : U U I D > < d 1 p 1 : _ e l e m e n t s > < d 2 : a n y T y p e   z : R e f = " i 1 4 1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1 5 7 "   i : t y p e = " d 1 p 1 : L a b e l " > < d 1 p 1 : P a r e n t   z : R e f = " i 1 4 1 5 3 " / > < d 1 p 1 : U U I D > 4 9 0 4 a 4 c 8 - 4 4 5 d - 4 3 b 7 - b a 9 d - 5 0 0 b 4 4 f 2 8 6 e c 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 Q 2 7 _ I 3   Q u e l   e s t   v o t r e   n i v e a u   d e   s a t i s f a c t i o n   p o u r   c h a c u n   d e s   s e r v i c e s   d u   F o n g e c i f   s u i v a n t s   ?   B a s e   c o n c e r n � s   -   L e s   e n t r e t i e n s   i n d i v i d u e l s   a u   t � l � p h o n e 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1 5 8 "   i : t y p e = " d 1 p 1 : E l e m e n t s " > < d 1 p 1 : P a r e n t   z : R e f = " i 1 4 1 5 3 " / > < d 1 p 1 : U U I D > b e f 1 9 0 5 3 - 2 a 1 2 - 4 6 3 c - 9 6 6 6 - 2 2 2 2 1 f 3 d d b e 5 < / d 1 p 1 : U U I D > < d 1 p 1 : _ e l e m e n t s > < d 2 : a n y T y p e   z : I d = " i 1 4 1 5 9 "   i : t y p e = " d 1 p 1 : E l e m e n t " > < d 1 p 1 : N a m e > B A S E < / d 1 p 1 : N a m e > < d 1 p 1 : O b j e c t T y p e > E l e m e n t < / d 1 p 1 : O b j e c t T y p e > < d 1 p 1 : P a r e n t   z : R e f = " i 1 4 1 5 3 " / > < d 1 p 1 : U U I D > 0 7 4 8 3 d e 9 - 1 b b 9 - 4 5 e c - b 1 d 7 - 4 d 8 b b 0 c f c e 5 f < / d 1 p 1 : U U I D > < d 1 p 1 : _ p r o p e r t i e s   z : I d = " i 1 4 1 6 0 "   i : t y p e = " d 1 p 1 : M D M P r o p e r t i e s " > < d 1 p 1 : P a r e n t   z : R e f = " i 1 4 1 5 9 " / > < d 1 p 1 : U U I D > c 9 3 3 a 1 2 8 - a 3 e 4 - 4 0 1 8 - a b 3 c - 5 c c 5 6 6 b f 2 1 7 9 < / d 1 p 1 : U U I D > < d 1 p 1 : _ e l e m e n t s > < d 2 : a n y T y p e   z : I d = " i 1 4 1 6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4 1 5 9 " / > < d 1 p 1 : U U I D > 0 a 1 0 7 8 2 5 - 8 d a 5 - 4 9 3 7 - 8 0 a b - 8 0 9 0 d 1 a 5 a d d b < / d 1 p 1 : U U I D > < d 1 p 1 : C o n t a i n e r   z : R e f = " i 1 4 1 6 0 " / > < d 1 p 1 : V a l u e   i : t y p e = " d 1 : s t r i n g " > ' T 8 1 ' ! B : B 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6 2 " > < d 1 p 1 : U U I D > a b d 5 9 9 0 5 - c 7 3 b - 4 9 1 1 - b c 6 c - a 2 7 5 5 a 5 d 2 8 5 1 < / d 1 p 1 : U U I D > < d 1 p 1 : _ e l e m e n t s > < d 2 : a n y T y p e   z : R e f = " i 1 4 1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5 8 " / > < d 1 p 1 : _ l a b e l s > < d 2 : K e y V a l u e O f s t r i n g a n y T y p e > < d 2 : K e y > L a b e l < / d 2 : K e y > < d 2 : V a l u e   z : I d = " i 1 4 1 6 3 "   i : t y p e = " d 1 p 1 : L a b e l " > < d 1 p 1 : P a r e n t   z : R e f = " i 1 4 1 5 9 " / > < d 1 p 1 : U U I D > 2 5 a 8 a 3 5 4 - b f 4 c - 4 1 2 c - 8 a 2 6 - 2 d 1 b 4 3 9 3 2 5 3 c 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1 6 4 "   i : t y p e = " d 1 p 1 : E l e m e n t " > < d 1 p 1 : N a m e > S T & a m p ; 3 2 ; S a t i s f a i t < / d 1 p 1 : N a m e > < d 1 p 1 : O b j e c t T y p e > E l e m e n t < / d 1 p 1 : O b j e c t T y p e > < d 1 p 1 : P a r e n t   z : R e f = " i 1 4 1 5 3 " / > < d 1 p 1 : U U I D > 2 d c d 3 5 7 d - 5 d 6 3 - 4 f 8 4 - b 6 9 7 - d b 0 9 0 b e 0 e 3 1 5 < / d 1 p 1 : U U I D > < d 1 p 1 : _ p r o p e r t i e s   z : I d = " i 1 4 1 6 5 "   i : t y p e = " d 1 p 1 : M D M P r o p e r t i e s " > < d 1 p 1 : P a r e n t   z : R e f = " i 1 4 1 6 4 " / > < d 1 p 1 : U U I D > 0 d e d 2 6 9 c - 9 6 0 2 - 4 d 9 2 - 8 1 5 6 - 0 c 5 7 e 4 1 e f 6 8 d < / d 1 p 1 : U U I D > < d 1 p 1 : _ e l e m e n t s > < d 2 : a n y T y p e   z : I d = " i 1 4 1 6 6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4 1 6 4 " / > < d 1 p 1 : U U I D > 4 f a b 1 3 8 1 - e 2 f 5 - 4 0 0 0 - b 9 2 6 - 4 e c 6 7 b 6 6 7 b 6 7 < / d 1 p 1 : U U I D > < d 1 p 1 : C o n t a i n e r   z : R e f = " i 1 4 1 6 5 " / > < d 1 p 1 : V a l u e   i : t y p e = " d 1 : s t r i n g " > ' T 8 1 ' ! C : C 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6 7 " > < d 1 p 1 : U U I D > e a 6 8 2 a c 7 - 9 e 6 4 - 4 f a 0 - a 0 1 f - 5 1 4 c a b 6 5 c 1 6 5 < / d 1 p 1 : U U I D > < d 1 p 1 : _ e l e m e n t s > < d 2 : a n y T y p e   z : R e f = " i 1 4 1 6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5 8 " / > < d 1 p 1 : _ l a b e l s > < d 2 : K e y V a l u e O f s t r i n g a n y T y p e > < d 2 : K e y > L a b e l < / d 2 : K e y > < d 2 : V a l u e   z : I d = " i 1 4 1 6 8 "   i : t y p e = " d 1 p 1 : L a b e l " > < d 1 p 1 : P a r e n t   z : R e f = " i 1 4 1 6 4 " / > < d 1 p 1 : U U I D > f 8 9 f 9 1 b a - 5 3 9 2 - 4 5 3 e - 8 6 1 d - a a f 3 5 c d e a a 9 9 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6 9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4 1 5 3 " / > < d 1 p 1 : U U I D > 2 d 7 a 1 4 d 5 - d 1 6 e - 4 c 1 2 - 9 1 7 1 - 3 d 7 e 7 1 1 7 2 5 a 9 < / d 1 p 1 : U U I D > < d 1 p 1 : _ p r o p e r t i e s   z : I d = " i 1 4 1 7 0 "   i : t y p e = " d 1 p 1 : M D M P r o p e r t i e s " > < d 1 p 1 : P a r e n t   z : R e f = " i 1 4 1 6 9 " / > < d 1 p 1 : U U I D > f 1 4 f 1 e 5 e - e d 1 9 - 4 f 4 c - b c c 9 - 5 c 1 3 2 c 6 e e 4 4 9 < / d 1 p 1 : U U I D > < d 1 p 1 : _ e l e m e n t s > < d 2 : a n y T y p e   z : I d = " i 1 4 1 7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4 1 6 9 " / > < d 1 p 1 : U U I D > b 8 d 7 1 b 1 7 - 8 2 5 b - 4 3 9 7 - b 5 0 f - 3 7 0 8 1 0 a 1 9 3 e b < / d 1 p 1 : U U I D > < d 1 p 1 : C o n t a i n e r   z : R e f = " i 1 4 1 7 0 " / > < d 1 p 1 : V a l u e   i : t y p e = " d 1 : s t r i n g " > ' T 8 1 ' ! D : D 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7 2 " > < d 1 p 1 : U U I D > 8 c 7 a 1 2 d 7 - 2 0 9 e - 4 b 3 c - b c d 6 - 5 9 f b e f 4 6 e 8 2 4 < / d 1 p 1 : U U I D > < d 1 p 1 : _ e l e m e n t s > < d 2 : a n y T y p e   z : R e f = " i 1 4 1 7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5 8 " / > < d 1 p 1 : _ l a b e l s > < d 2 : K e y V a l u e O f s t r i n g a n y T y p e > < d 2 : K e y > L a b e l < / d 2 : K e y > < d 2 : V a l u e   z : I d = " i 1 4 1 7 3 "   i : t y p e = " d 1 p 1 : L a b e l " > < d 1 p 1 : P a r e n t   z : R e f = " i 1 4 1 6 9 " / > < d 1 p 1 : U U I D > b 2 6 8 d c e 2 - a 6 f d - 4 0 3 3 - a c 6 8 - 1 a 0 b f 7 7 b a e 6 f 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7 4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4 1 5 3 " / > < d 1 p 1 : U U I D > 0 e 6 b 5 2 1 0 - 4 7 4 8 - 4 7 a a - 9 7 1 b - 4 7 a 7 5 f 4 6 1 6 8 b < / d 1 p 1 : U U I D > < d 1 p 1 : _ p r o p e r t i e s   z : I d = " i 1 4 1 7 5 "   i : t y p e = " d 1 p 1 : M D M P r o p e r t i e s " > < d 1 p 1 : P a r e n t   z : R e f = " i 1 4 1 7 4 " / > < d 1 p 1 : U U I D > f 4 a 3 e d a 2 - d d 5 b - 4 6 d 9 - 8 f e b - 7 f 7 0 9 6 f e c 3 5 0 < / d 1 p 1 : U U I D > < d 1 p 1 : _ e l e m e n t s > < d 2 : a n y T y p e   z : I d = " i 1 4 1 7 6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4 1 7 4 " / > < d 1 p 1 : U U I D > e 8 3 a 3 b f 4 - 7 0 4 9 - 4 b c e - 9 a b 5 - 6 e 2 d 6 5 9 9 4 3 5 5 < / d 1 p 1 : U U I D > < d 1 p 1 : C o n t a i n e r   z : R e f = " i 1 4 1 7 5 " / > < d 1 p 1 : V a l u e   i : t y p e = " d 1 : s t r i n g " > ' T 8 1 ' ! E : E 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7 7 " > < d 1 p 1 : U U I D > 5 5 d 2 d 8 9 b - 4 4 9 6 - 4 8 2 4 - b c 2 9 - 1 4 8 e 5 4 9 2 6 5 3 1 < / d 1 p 1 : U U I D > < d 1 p 1 : _ e l e m e n t s > < d 2 : a n y T y p e   z : R e f = " i 1 4 1 7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5 8 " / > < d 1 p 1 : _ l a b e l s > < d 2 : K e y V a l u e O f s t r i n g a n y T y p e > < d 2 : K e y > L a b e l < / d 2 : K e y > < d 2 : V a l u e   z : I d = " i 1 4 1 7 8 "   i : t y p e = " d 1 p 1 : L a b e l " > < d 1 p 1 : P a r e n t   z : R e f = " i 1 4 1 7 4 " / > < d 1 p 1 : U U I D > b e 9 a 4 3 4 a - d 3 0 3 - 4 4 d b - a 6 2 2 - 4 d a 1 c 2 0 9 9 6 0 d 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7 9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4 1 5 3 " / > < d 1 p 1 : U U I D > f d 8 8 6 1 d 0 - e c 3 9 - 4 0 3 7 - 8 5 f 4 - 2 b a 5 4 d 9 d e a c 1 < / d 1 p 1 : U U I D > < d 1 p 1 : _ p r o p e r t i e s   z : I d = " i 1 4 1 8 0 "   i : t y p e = " d 1 p 1 : M D M P r o p e r t i e s " > < d 1 p 1 : P a r e n t   z : R e f = " i 1 4 1 7 9 " / > < d 1 p 1 : U U I D > 3 a f c 8 b 5 f - d 4 1 a - 4 1 e 4 - b f 5 f - d 9 0 7 a a c d c d e 0 < / d 1 p 1 : U U I D > < d 1 p 1 : _ e l e m e n t s > < d 2 : a n y T y p e   z : I d = " i 1 4 1 8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4 1 7 9 " / > < d 1 p 1 : U U I D > 2 8 8 8 e 3 c a - 9 9 d b - 4 a d 6 - a e 6 6 - 7 c 9 e b b 1 a 2 b 5 1 < / d 1 p 1 : U U I D > < d 1 p 1 : C o n t a i n e r   z : R e f = " i 1 4 1 8 0 " / > < d 1 p 1 : V a l u e   i : t y p e = " d 1 : s t r i n g " > ' T 8 1 ' ! F : F 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8 2 " > < d 1 p 1 : U U I D > 0 f 3 b d 8 a 3 - f d c 7 - 4 f 9 c - a 4 2 0 - 0 a 3 d f d c a 8 7 4 6 < / d 1 p 1 : U U I D > < d 1 p 1 : _ e l e m e n t s > < d 2 : a n y T y p e   z : R e f = " i 1 4 1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5 8 " / > < d 1 p 1 : _ l a b e l s > < d 2 : K e y V a l u e O f s t r i n g a n y T y p e > < d 2 : K e y > L a b e l < / d 2 : K e y > < d 2 : V a l u e   z : I d = " i 1 4 1 8 3 "   i : t y p e = " d 1 p 1 : L a b e l " > < d 1 p 1 : P a r e n t   z : R e f = " i 1 4 1 7 9 " / > < d 1 p 1 : U U I D > e f b 2 3 5 9 7 - e d 9 c - 4 f 5 0 - a 8 c d - 2 9 a 0 0 3 9 e 7 3 1 7 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8 4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4 1 5 3 " / > < d 1 p 1 : U U I D > f 0 2 3 3 8 6 5 - 2 4 6 c - 4 b b 9 - a 4 b 7 - 1 f e d b b 2 4 f 7 6 b < / d 1 p 1 : U U I D > < d 1 p 1 : _ p r o p e r t i e s   z : I d = " i 1 4 1 8 5 "   i : t y p e = " d 1 p 1 : M D M P r o p e r t i e s " > < d 1 p 1 : P a r e n t   z : R e f = " i 1 4 1 8 4 " / > < d 1 p 1 : U U I D > f 8 d 1 2 c e c - 1 6 f 6 - 4 5 a 5 - 8 b 0 8 - 7 7 1 a c 7 7 d 4 c 8 a < / d 1 p 1 : U U I D > < d 1 p 1 : _ e l e m e n t s > < d 2 : a n y T y p e   z : I d = " i 1 4 1 8 6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4 1 8 4 " / > < d 1 p 1 : U U I D > 5 b 6 d 9 c 1 8 - b 3 7 7 - 4 8 9 e - 9 6 e f - e 2 8 f 3 a 7 7 b 9 7 9 < / d 1 p 1 : U U I D > < d 1 p 1 : C o n t a i n e r   z : R e f = " i 1 4 1 8 5 " / > < d 1 p 1 : V a l u e   i : t y p e = " d 1 : s t r i n g " > ' T 8 1 ' ! G : G 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8 7 " > < d 1 p 1 : U U I D > 4 3 9 4 d f 4 3 - 7 9 a c - 4 a 2 2 - 8 b 6 4 - 9 4 f 1 e e 3 7 7 d a 9 < / d 1 p 1 : U U I D > < d 1 p 1 : _ e l e m e n t s > < d 2 : a n y T y p e   z : R e f = " i 1 4 1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5 8 " / > < d 1 p 1 : _ l a b e l s > < d 2 : K e y V a l u e O f s t r i n g a n y T y p e > < d 2 : K e y > L a b e l < / d 2 : K e y > < d 2 : V a l u e   z : I d = " i 1 4 1 8 8 "   i : t y p e = " d 1 p 1 : L a b e l " > < d 1 p 1 : P a r e n t   z : R e f = " i 1 4 1 8 4 " / > < d 1 p 1 : U U I D > d d d 8 3 e a 3 - f 3 7 1 - 4 3 9 a - 9 4 6 3 - 3 3 d 4 5 5 e 7 8 8 5 f 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1 8 9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4 1 5 3 " / > < d 1 p 1 : U U I D > e 4 a f b b 6 0 - 9 f b 8 - 4 0 0 b - 9 1 6 3 - 7 7 8 f c 9 8 2 b 2 e d < / d 1 p 1 : U U I D > < d 1 p 1 : _ p r o p e r t i e s   z : I d = " i 1 4 1 9 0 "   i : t y p e = " d 1 p 1 : M D M P r o p e r t i e s " > < d 1 p 1 : P a r e n t   z : R e f = " i 1 4 1 8 9 " / > < d 1 p 1 : U U I D > a 7 f 9 e 5 0 6 - e a e c - 4 7 5 e - a 9 9 4 - 2 6 2 e 9 1 d a 1 0 b b < / d 1 p 1 : U U I D > < d 1 p 1 : _ e l e m e n t s > < d 2 : a n y T y p e   z : I d = " i 1 4 1 9 1 "   i : t y p e = " d 1 p 1 : M D M P r o p e r t y " > < d 1 p 1 : N a m e > _ & a m p ; 3 9 ; & a m p ; 9 1 ; T r i s & a m p ; 3 2 ; & a m p ; 2 2 4 ; & a m p ; 3 2 ; j o u r & a m p ; 3 2 ; c o m p l e t & a m p ; 3 2 ; 2 & a m p ; 4 6 ; x l s & a m p ; 9 3 ; T 8 1 & a m p ; 3 9 ; < / d 1 p 1 : N a m e > < d 1 p 1 : P a r e n t   z : R e f = " i 1 4 1 8 9 " / > < d 1 p 1 : U U I D > 4 7 e 6 9 2 e 2 - b 1 e 2 - 4 3 b c - 9 1 c 3 - 4 d d f f c e a 2 d f f < / d 1 p 1 : U U I D > < d 1 p 1 : C o n t a i n e r   z : R e f = " i 1 4 1 9 0 " / > < d 1 p 1 : V a l u e   i : t y p e = " d 1 : s t r i n g " > ' T 8 1 ' ! H : H 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9 2 " > < d 1 p 1 : U U I D > 8 7 2 3 d c 6 5 - 4 1 b a - 4 e 3 5 - a d b c - c 5 3 3 d 9 c 8 f a 3 3 < / d 1 p 1 : U U I D > < d 1 p 1 : _ e l e m e n t s > < d 2 : a n y T y p e   z : R e f = " i 1 4 1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1 5 8 " / > < d 1 p 1 : _ l a b e l s > < d 2 : K e y V a l u e O f s t r i n g a n y T y p e > < d 2 : K e y > L a b e l < / d 2 : K e y > < d 2 : V a l u e   z : I d = " i 1 4 1 9 3 "   i : t y p e = " d 1 p 1 : L a b e l " > < d 1 p 1 : P a r e n t   z : R e f = " i 1 4 1 8 9 " / > < d 1 p 1 : U U I D > 5 2 e 9 4 4 0 f - 6 3 e 1 - 4 2 e 0 - b d e 8 - d 5 3 c d c d 5 1 b 8 0 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9 4 " > < d 1 p 1 : U U I D > d 4 7 7 1 d 4 0 - 4 f 8 5 - 4 c e 2 - a 3 2 3 - 2 9 3 b 2 9 3 c 7 e 5 0 < / d 1 p 1 : U U I D > < d 1 p 1 : _ e l e m e n t s > < d 2 : a n y T y p e   z : R e f = " i 1 4 1 5 9 " / > < d 2 : a n y T y p e   z : R e f = " i 1 4 1 6 4 " / > < d 2 : a n y T y p e   z : R e f = " i 1 4 1 6 9 " / > < d 2 : a n y T y p e   z : R e f = " i 1 4 1 7 4 " / > < d 2 : a n y T y p e   z : R e f = " i 1 4 1 7 9 " / > < d 2 : a n y T y p e   z : R e f = " i 1 4 1 8 4 " / > < d 2 : a n y T y p e   z : R e f = " i 1 4 1 8 9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1 9 5 "   i : t y p e = " d 1 p 1 : V a r i a b l e " > < d 1 p 1 : N a m e > Q 2 8 _ I 1 & a m p ; 3 2 ; C e & a m p ; 3 2 ; & a m p ; 4 0 ; o u & a m p ; 3 2 ; c e s & a m p ; 4 1 ; & a m p ; 3 2 ; s e r v i c e & a m p ; 4 0 ; s & a m p ; 4 1 ; & a m p ; 3 2 ; v o u s & a m p ; 3 2 ; a & a m p ; 4 5 ; t & a m p ; 4 5 ; i l & a m p ; 3 2 ; & a m p ; 4 0 ; o n t & a m p ; 4 5 ; i l s & a m p ; 4 1 ; & a m p ; 3 2 ; a i d & a m p ; 2 3 3 ; & a m p ; 3 2 ; & a m p ; 2 2 4 ; & a m p ; 4 6 ; & a m p ; 4 6 ; & a m p ; 4 6 ; & a m p ; 3 2 ; & a m p ; 4 5 ; & a m p ; 3 2 ; P r o g r e s s e r & a m p ; 3 2 ; d a n s & a m p ; 3 2 ; l a & a m p ; 3 2 ; c o n s t r u c t i o n & a m p ; 3 2 ; d e & a m p ; 3 2 ; v o t r e & a m p ; 3 2 ; p r o j e t & a m p ; 3 2 ; p r o f e s s i o n n e l < / d 1 p 1 : N a m e > < d 1 p 1 : O b j e c t T y p e > V a r i a b l e < / d 1 p 1 : O b j e c t T y p e > < d 1 p 1 : P a r e n t   z : R e f = " i 9 5 " / > < d 1 p 1 : U U I D > 4 5 1 5 3 f 7 0 - 1 d e 1 - 4 1 9 4 - b 7 c 4 - f d f 5 a e a 4 3 9 b 0 < / d 1 p 1 : U U I D > < d 1 p 1 : _ p r o p e r t i e s   z : I d = " i 1 4 1 9 6 "   i : t y p e = " d 1 p 1 : M D M P r o p e r t i e s " > < d 1 p 1 : P a r e n t   z : R e f = " i 1 4 1 9 5 " / > < d 1 p 1 : U U I D > 2 8 f 0 e 1 c 2 - 0 f 4 0 - 4 9 1 2 - 9 2 f c - 9 1 a e 1 a b f c f 6 5 < / d 1 p 1 : U U I D > < d 1 p 1 : _ e l e m e n t s > < d 2 : a n y T y p e   z : I d = " i 1 4 1 9 7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4 1 9 5 " / > < d 1 p 1 : U U I D > b 8 d 8 6 c 3 b - 7 e 7 5 - 4 a a d - 9 4 a a - c a 5 b 2 5 6 b 2 e 4 1 < / d 1 p 1 : U U I D > < d 1 p 1 : C o n t a i n e r   z : R e f = " i 1 4 1 9 6 " / > < d 1 p 1 : V a l u e   i : t y p e = " d 1 : s t r i n g " > ' T 8 2 ' ! 1 : 3 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1 9 8 " > < d 1 p 1 : U U I D > 6 a 5 8 4 4 c 2 - e a 4 d - 4 3 8 2 - 9 8 4 3 - 8 3 6 7 2 6 4 4 7 e a c < / d 1 p 1 : U U I D > < d 1 p 1 : _ e l e m e n t s > < d 2 : a n y T y p e   z : R e f = " i 1 4 1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1 9 9 "   i : t y p e = " d 1 p 1 : L a b e l " > < d 1 p 1 : P a r e n t   z : R e f = " i 1 4 1 9 5 " / > < d 1 p 1 : U U I D > 6 0 c c 9 6 4 1 - 3 7 1 0 - 4 0 6 6 - 8 5 b 6 - 2 0 f 0 2 b c f 1 6 a 1 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 Q 2 8 _ I 1   C e   ( o u   c e s )   s e r v i c e ( s )   v o u s   a - t - i l   ( o n t - i l s )   a i d �   � . . .   -   P r o g r e s s e r   d a n s   l a   c o n s t r u c t i o n   d e   v o t r e   p r o j e t   p r o f e s s i o n n e l 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2 0 0 "   i : t y p e = " d 1 p 1 : E l e m e n t s " > < d 1 p 1 : P a r e n t   z : R e f = " i 1 4 1 9 5 " / > < d 1 p 1 : U U I D > e 2 5 f c 4 e 0 - 2 5 e 8 - 4 6 3 2 - 9 c 5 d - 9 0 3 7 5 6 0 b 0 0 6 6 < / d 1 p 1 : U U I D > < d 1 p 1 : _ e l e m e n t s > < d 2 : a n y T y p e   z : I d = " i 1 4 2 0 1 "   i : t y p e = " d 1 p 1 : E l e m e n t " > < d 1 p 1 : N a m e > B A S E < / d 1 p 1 : N a m e > < d 1 p 1 : O b j e c t T y p e > E l e m e n t < / d 1 p 1 : O b j e c t T y p e > < d 1 p 1 : P a r e n t   z : R e f = " i 1 4 1 9 5 " / > < d 1 p 1 : U U I D > 7 6 6 2 3 6 8 9 - c 2 f b - 4 7 0 7 - b 4 3 4 - 1 0 a a 8 b 3 2 8 2 c f < / d 1 p 1 : U U I D > < d 1 p 1 : _ p r o p e r t i e s   z : I d = " i 1 4 2 0 2 "   i : t y p e = " d 1 p 1 : M D M P r o p e r t i e s " > < d 1 p 1 : P a r e n t   z : R e f = " i 1 4 2 0 1 " / > < d 1 p 1 : U U I D > b e e d 3 b d 1 - 4 7 0 4 - 4 f 2 c - b 9 9 7 - 5 d 6 f 4 d 0 f 3 d 4 8 < / d 1 p 1 : U U I D > < d 1 p 1 : _ e l e m e n t s > < d 2 : a n y T y p e   z : I d = " i 1 4 2 0 3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4 2 0 1 " / > < d 1 p 1 : U U I D > 4 f 6 e f 5 8 9 - f b b a - 4 5 a 7 - b b 7 1 - 2 3 2 e 3 8 7 9 7 6 0 8 < / d 1 p 1 : U U I D > < d 1 p 1 : C o n t a i n e r   z : R e f = " i 1 4 2 0 2 " / > < d 1 p 1 : V a l u e   i : t y p e = " d 1 : s t r i n g " > ' T 8 2 ' ! B : B 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0 4 " > < d 1 p 1 : U U I D > e a 3 5 5 e 6 a - a f 9 4 - 4 f 4 3 - 8 7 0 a - 7 2 2 5 b 3 f 5 4 0 5 4 < / d 1 p 1 : U U I D > < d 1 p 1 : _ e l e m e n t s > < d 2 : a n y T y p e   z : R e f = " i 1 4 2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0 0 " / > < d 1 p 1 : _ l a b e l s > < d 2 : K e y V a l u e O f s t r i n g a n y T y p e > < d 2 : K e y > L a b e l < / d 2 : K e y > < d 2 : V a l u e   z : I d = " i 1 4 2 0 5 "   i : t y p e = " d 1 p 1 : L a b e l " > < d 1 p 1 : P a r e n t   z : R e f = " i 1 4 2 0 1 " / > < d 1 p 1 : U U I D > f 6 c 5 1 0 c b - 5 2 4 6 - 4 3 d 1 - b 7 7 0 - d 4 d 7 4 4 4 7 6 d 6 0 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2 0 6 "   i : t y p e = " d 1 p 1 : E l e m e n t " > < d 1 p 1 : N a m e > S T & a m p ; 3 2 ; O u i < / d 1 p 1 : N a m e > < d 1 p 1 : O b j e c t T y p e > E l e m e n t < / d 1 p 1 : O b j e c t T y p e > < d 1 p 1 : P a r e n t   z : R e f = " i 1 4 1 9 5 " / > < d 1 p 1 : U U I D > b a 1 f c a b 4 - 2 8 4 a - 4 6 9 8 - 9 0 7 1 - b b 8 6 0 e 0 a d 0 5 1 < / d 1 p 1 : U U I D > < d 1 p 1 : _ p r o p e r t i e s   z : I d = " i 1 4 2 0 7 "   i : t y p e = " d 1 p 1 : M D M P r o p e r t i e s " > < d 1 p 1 : P a r e n t   z : R e f = " i 1 4 2 0 6 " / > < d 1 p 1 : U U I D > 0 c 5 b a 6 b 3 - 1 0 f d - 4 7 9 a - 9 6 5 6 - 7 e e 9 a f c 2 a 1 f 6 < / d 1 p 1 : U U I D > < d 1 p 1 : _ e l e m e n t s > < d 2 : a n y T y p e   z : I d = " i 1 4 2 0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4 2 0 6 " / > < d 1 p 1 : U U I D > 5 c 2 f 4 a 0 d - 3 2 5 7 - 4 b c a - a 6 5 9 - d b 7 b 1 8 d 8 7 7 7 4 < / d 1 p 1 : U U I D > < d 1 p 1 : C o n t a i n e r   z : R e f = " i 1 4 2 0 7 " / > < d 1 p 1 : V a l u e   i : t y p e = " d 1 : s t r i n g " > ' T 8 2 ' ! C : C 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0 9 " > < d 1 p 1 : U U I D > 5 8 6 6 4 4 7 3 - a d e 0 - 4 5 f c - 8 3 3 2 - f 0 6 8 5 d f 3 8 4 3 4 < / d 1 p 1 : U U I D > < d 1 p 1 : _ e l e m e n t s > < d 2 : a n y T y p e   z : R e f = " i 1 4 2 0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0 0 " / > < d 1 p 1 : _ l a b e l s > < d 2 : K e y V a l u e O f s t r i n g a n y T y p e > < d 2 : K e y > L a b e l < / d 2 : K e y > < d 2 : V a l u e   z : I d = " i 1 4 2 1 0 "   i : t y p e = " d 1 p 1 : L a b e l " > < d 1 p 1 : P a r e n t   z : R e f = " i 1 4 2 0 6 " / > < d 1 p 1 : U U I D > e 4 0 d 8 0 f a - e 0 e 4 - 4 8 4 e - a 6 5 d - d 2 9 d a e 2 9 7 5 9 9 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1 1 "   i : t y p e = " d 1 p 1 : E l e m e n t " > < d 1 p 1 : N a m e > S T & a m p ; 3 2 ; N o n < / d 1 p 1 : N a m e > < d 1 p 1 : O b j e c t T y p e > E l e m e n t < / d 1 p 1 : O b j e c t T y p e > < d 1 p 1 : P a r e n t   z : R e f = " i 1 4 1 9 5 " / > < d 1 p 1 : U U I D > a 6 0 8 4 0 a 0 - 0 3 8 7 - 4 5 6 d - b 7 9 4 - 7 4 5 9 0 8 4 c e 4 8 8 < / d 1 p 1 : U U I D > < d 1 p 1 : _ p r o p e r t i e s   z : I d = " i 1 4 2 1 2 "   i : t y p e = " d 1 p 1 : M D M P r o p e r t i e s " > < d 1 p 1 : P a r e n t   z : R e f = " i 1 4 2 1 1 " / > < d 1 p 1 : U U I D > 9 b d 2 f 2 3 8 - c 4 9 b - 4 2 b 1 - 8 6 5 b - 4 6 2 f d 7 e e 9 e 6 e < / d 1 p 1 : U U I D > < d 1 p 1 : _ e l e m e n t s > < d 2 : a n y T y p e   z : I d = " i 1 4 2 1 3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4 2 1 1 " / > < d 1 p 1 : U U I D > 1 d 5 d d a d 3 - c 4 3 4 - 4 b b 2 - 9 0 9 d - 9 a 5 1 1 e 7 7 a 6 a 0 < / d 1 p 1 : U U I D > < d 1 p 1 : C o n t a i n e r   z : R e f = " i 1 4 2 1 2 " / > < d 1 p 1 : V a l u e   i : t y p e = " d 1 : s t r i n g " > ' T 8 2 ' ! D : D 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1 4 " > < d 1 p 1 : U U I D > 2 6 6 d 9 6 9 d - a 5 5 e - 4 2 5 a - b 2 2 6 - 7 9 0 7 3 1 4 c 8 9 6 d < / d 1 p 1 : U U I D > < d 1 p 1 : _ e l e m e n t s > < d 2 : a n y T y p e   z : R e f = " i 1 4 2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0 0 " / > < d 1 p 1 : _ l a b e l s > < d 2 : K e y V a l u e O f s t r i n g a n y T y p e > < d 2 : K e y > L a b e l < / d 2 : K e y > < d 2 : V a l u e   z : I d = " i 1 4 2 1 5 "   i : t y p e = " d 1 p 1 : L a b e l " > < d 1 p 1 : P a r e n t   z : R e f = " i 1 4 2 1 1 " / > < d 1 p 1 : U U I D > 4 b b f 7 8 0 a - d 7 d 1 - 4 8 a 1 - b 8 8 2 - 2 2 b 2 8 9 c e a f 0 b 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1 6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4 1 9 5 " / > < d 1 p 1 : U U I D > 3 3 0 f 4 3 1 3 - b 8 1 3 - 4 c 3 c - 9 8 f 0 - d f b 7 c d 1 0 7 d 3 d < / d 1 p 1 : U U I D > < d 1 p 1 : _ p r o p e r t i e s   z : I d = " i 1 4 2 1 7 "   i : t y p e = " d 1 p 1 : M D M P r o p e r t i e s " > < d 1 p 1 : P a r e n t   z : R e f = " i 1 4 2 1 6 " / > < d 1 p 1 : U U I D > 5 4 f b 0 a 5 c - 3 6 b 9 - 4 0 b 6 - b b 7 0 - 4 d 3 a 2 9 0 4 3 4 9 5 < / d 1 p 1 : U U I D > < d 1 p 1 : _ e l e m e n t s > < d 2 : a n y T y p e   z : I d = " i 1 4 2 1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4 2 1 6 " / > < d 1 p 1 : U U I D > 4 9 8 6 2 9 c 6 - e 7 d 3 - 4 a d f - 9 3 7 4 - 6 5 6 b 2 0 5 8 8 6 9 d < / d 1 p 1 : U U I D > < d 1 p 1 : C o n t a i n e r   z : R e f = " i 1 4 2 1 7 " / > < d 1 p 1 : V a l u e   i : t y p e = " d 1 : s t r i n g " > ' T 8 2 ' ! E : E 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1 9 " > < d 1 p 1 : U U I D > 2 1 3 9 9 8 d 4 - 6 f 0 5 - 4 1 d d - a d f 9 - b d 7 a 0 e 8 d 1 4 7 2 < / d 1 p 1 : U U I D > < d 1 p 1 : _ e l e m e n t s > < d 2 : a n y T y p e   z : R e f = " i 1 4 2 1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0 0 " / > < d 1 p 1 : _ l a b e l s > < d 2 : K e y V a l u e O f s t r i n g a n y T y p e > < d 2 : K e y > L a b e l < / d 2 : K e y > < d 2 : V a l u e   z : I d = " i 1 4 2 2 0 "   i : t y p e = " d 1 p 1 : L a b e l " > < d 1 p 1 : P a r e n t   z : R e f = " i 1 4 2 1 6 " / > < d 1 p 1 : U U I D > c 6 6 0 6 f 3 d - f 5 5 6 - 4 2 3 c - b 6 e d - 4 8 f 4 7 3 1 0 7 1 9 1 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2 1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4 1 9 5 " / > < d 1 p 1 : U U I D > 0 9 8 6 9 b 3 4 - 5 a 1 f - 4 a b 9 - 9 d 8 4 - 4 3 d 1 d 8 d b 3 f 1 a < / d 1 p 1 : U U I D > < d 1 p 1 : _ p r o p e r t i e s   z : I d = " i 1 4 2 2 2 "   i : t y p e = " d 1 p 1 : M D M P r o p e r t i e s " > < d 1 p 1 : P a r e n t   z : R e f = " i 1 4 2 2 1 " / > < d 1 p 1 : U U I D > f 2 2 3 8 5 f b - 5 6 3 5 - 4 3 9 4 - 8 7 f 3 - 7 5 5 7 f 8 1 9 7 0 a 9 < / d 1 p 1 : U U I D > < d 1 p 1 : _ e l e m e n t s > < d 2 : a n y T y p e   z : I d = " i 1 4 2 2 3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4 2 2 1 " / > < d 1 p 1 : U U I D > a d 9 5 d 0 e a - 5 d a 7 - 4 1 5 e - 8 3 1 c - c f f d d b 6 e 9 8 9 9 < / d 1 p 1 : U U I D > < d 1 p 1 : C o n t a i n e r   z : R e f = " i 1 4 2 2 2 " / > < d 1 p 1 : V a l u e   i : t y p e = " d 1 : s t r i n g " > ' T 8 2 ' ! F : F 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2 4 " > < d 1 p 1 : U U I D > 7 8 3 7 4 2 e c - 7 d 9 c - 4 f a d - a a f 8 - 4 2 0 9 8 4 a e 6 d 5 d < / d 1 p 1 : U U I D > < d 1 p 1 : _ e l e m e n t s > < d 2 : a n y T y p e   z : R e f = " i 1 4 2 2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0 0 " / > < d 1 p 1 : _ l a b e l s > < d 2 : K e y V a l u e O f s t r i n g a n y T y p e > < d 2 : K e y > L a b e l < / d 2 : K e y > < d 2 : V a l u e   z : I d = " i 1 4 2 2 5 "   i : t y p e = " d 1 p 1 : L a b e l " > < d 1 p 1 : P a r e n t   z : R e f = " i 1 4 2 2 1 " / > < d 1 p 1 : U U I D > f 3 1 6 5 f 7 3 - a 8 3 9 - 4 4 1 8 - b 0 7 c - 9 f 3 f f b 3 5 f e 6 e 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2 6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4 1 9 5 " / > < d 1 p 1 : U U I D > 3 c e 9 9 4 a 0 - 4 f 9 4 - 4 4 b 9 - 9 9 6 7 - 3 8 e 6 a f c 5 7 4 2 c < / d 1 p 1 : U U I D > < d 1 p 1 : _ p r o p e r t i e s   z : I d = " i 1 4 2 2 7 "   i : t y p e = " d 1 p 1 : M D M P r o p e r t i e s " > < d 1 p 1 : P a r e n t   z : R e f = " i 1 4 2 2 6 " / > < d 1 p 1 : U U I D > 9 b c a e e a 4 - c 4 f d - 4 f 2 4 - a 8 6 c - 2 2 1 b 6 3 5 2 c 8 7 2 < / d 1 p 1 : U U I D > < d 1 p 1 : _ e l e m e n t s > < d 2 : a n y T y p e   z : I d = " i 1 4 2 2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4 2 2 6 " / > < d 1 p 1 : U U I D > 8 9 5 b 9 8 8 2 - d a 3 c - 4 d 0 1 - b f 5 e - 6 a 6 7 c 1 6 1 0 8 f b < / d 1 p 1 : U U I D > < d 1 p 1 : C o n t a i n e r   z : R e f = " i 1 4 2 2 7 " / > < d 1 p 1 : V a l u e   i : t y p e = " d 1 : s t r i n g " > ' T 8 2 ' ! G : G 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2 9 " > < d 1 p 1 : U U I D > a 4 9 c 1 3 9 2 - 0 d 0 8 - 4 f 3 b - b 8 f 6 - 3 d 1 c c 1 2 e 6 1 9 7 < / d 1 p 1 : U U I D > < d 1 p 1 : _ e l e m e n t s > < d 2 : a n y T y p e   z : R e f = " i 1 4 2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0 0 " / > < d 1 p 1 : _ l a b e l s > < d 2 : K e y V a l u e O f s t r i n g a n y T y p e > < d 2 : K e y > L a b e l < / d 2 : K e y > < d 2 : V a l u e   z : I d = " i 1 4 2 3 0 "   i : t y p e = " d 1 p 1 : L a b e l " > < d 1 p 1 : P a r e n t   z : R e f = " i 1 4 2 2 6 " / > < d 1 p 1 : U U I D > 6 e 3 c 7 4 f d - 3 f d 4 - 4 4 5 6 - 9 d 8 7 - 5 8 1 9 f 7 2 e e f 2 9 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3 1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4 1 9 5 " / > < d 1 p 1 : U U I D > 2 c c c 6 f 1 3 - d 3 f b - 4 6 5 5 - b 2 d f - a 2 1 4 b 5 8 b b c 3 2 < / d 1 p 1 : U U I D > < d 1 p 1 : _ p r o p e r t i e s   z : I d = " i 1 4 2 3 2 "   i : t y p e = " d 1 p 1 : M D M P r o p e r t i e s " > < d 1 p 1 : P a r e n t   z : R e f = " i 1 4 2 3 1 " / > < d 1 p 1 : U U I D > 8 1 e 3 8 2 d f - 6 a 4 4 - 4 b 6 7 - a 2 9 d - b 4 9 1 1 d 1 6 3 5 d f < / d 1 p 1 : U U I D > < d 1 p 1 : _ e l e m e n t s > < d 2 : a n y T y p e   z : I d = " i 1 4 2 3 3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4 2 3 1 " / > < d 1 p 1 : U U I D > 0 3 0 2 5 e c e - 7 c f 4 - 4 7 a 2 - b 7 4 c - 3 7 f b 3 e d c a 8 e b < / d 1 p 1 : U U I D > < d 1 p 1 : C o n t a i n e r   z : R e f = " i 1 4 2 3 2 " / > < d 1 p 1 : V a l u e   i : t y p e = " d 1 : s t r i n g " > ' T 8 2 ' ! H : H 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3 4 " > < d 1 p 1 : U U I D > 7 7 1 0 e 1 b c - 1 4 c f - 4 3 c 2 - b 2 7 f - d 9 5 5 3 0 1 8 8 6 1 1 < / d 1 p 1 : U U I D > < d 1 p 1 : _ e l e m e n t s > < d 2 : a n y T y p e   z : R e f = " i 1 4 2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0 0 " / > < d 1 p 1 : _ l a b e l s > < d 2 : K e y V a l u e O f s t r i n g a n y T y p e > < d 2 : K e y > L a b e l < / d 2 : K e y > < d 2 : V a l u e   z : I d = " i 1 4 2 3 5 "   i : t y p e = " d 1 p 1 : L a b e l " > < d 1 p 1 : P a r e n t   z : R e f = " i 1 4 2 3 1 " / > < d 1 p 1 : U U I D > e f 0 f 8 1 7 9 - 1 3 7 c - 4 7 7 5 - 8 2 1 e - 2 1 3 c 1 3 c 2 1 5 3 b 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3 6 "   i : t y p e = " d 1 p 1 : E l e m e n t " > < d 1 p 1 : N a m e > N o & a m p ; 3 2 ; r e p & a m p ; 4 6 ; < / d 1 p 1 : N a m e > < d 1 p 1 : O b j e c t T y p e > E l e m e n t < / d 1 p 1 : O b j e c t T y p e > < d 1 p 1 : P a r e n t   z : R e f = " i 1 4 1 9 5 " / > < d 1 p 1 : U U I D > a c 5 5 8 a 1 d - 5 0 c 4 - 4 7 1 f - b 4 b 0 - b 0 7 a 2 e 9 a b 7 a 6 < / d 1 p 1 : U U I D > < d 1 p 1 : _ p r o p e r t i e s   z : I d = " i 1 4 2 3 7 "   i : t y p e = " d 1 p 1 : M D M P r o p e r t i e s " > < d 1 p 1 : P a r e n t   z : R e f = " i 1 4 2 3 6 " / > < d 1 p 1 : U U I D > 9 e 2 2 0 5 5 2 - 2 4 3 f - 4 2 a 1 - 9 5 4 8 - 6 8 7 3 5 f 7 7 4 2 5 5 < / d 1 p 1 : U U I D > < d 1 p 1 : _ e l e m e n t s > < d 2 : a n y T y p e   z : I d = " i 1 4 2 3 8 "   i : t y p e = " d 1 p 1 : M D M P r o p e r t y " > < d 1 p 1 : N a m e > _ & a m p ; 3 9 ; & a m p ; 9 1 ; T r i s & a m p ; 3 2 ; & a m p ; 2 2 4 ; & a m p ; 3 2 ; j o u r & a m p ; 3 2 ; c o m p l e t & a m p ; 3 2 ; 2 & a m p ; 4 6 ; x l s & a m p ; 9 3 ; T 8 2 & a m p ; 3 9 ; < / d 1 p 1 : N a m e > < d 1 p 1 : P a r e n t   z : R e f = " i 1 4 2 3 6 " / > < d 1 p 1 : U U I D > f 3 0 1 3 2 6 6 - 5 8 7 b - 4 7 2 2 - 9 b 4 8 - 3 6 7 5 b b 0 f d 3 f 5 < / d 1 p 1 : U U I D > < d 1 p 1 : C o n t a i n e r   z : R e f = " i 1 4 2 3 7 " / > < d 1 p 1 : V a l u e   i : t y p e = " d 1 : s t r i n g " > ' T 8 2 ' ! I : I 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3 9 " > < d 1 p 1 : U U I D > d 0 1 f b 3 9 5 - a 9 c 7 - 4 d 5 a - a 3 3 6 - e c 6 e 6 c 2 d d c 7 7 < / d 1 p 1 : U U I D > < d 1 p 1 : _ e l e m e n t s > < d 2 : a n y T y p e   z : R e f = " i 1 4 2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0 0 " / > < d 1 p 1 : _ l a b e l s > < d 2 : K e y V a l u e O f s t r i n g a n y T y p e > < d 2 : K e y > L a b e l < / d 2 : K e y > < d 2 : V a l u e   z : I d = " i 1 4 2 4 0 "   i : t y p e = " d 1 p 1 : L a b e l " > < d 1 p 1 : P a r e n t   z : R e f = " i 1 4 2 3 6 " / > < d 1 p 1 : U U I D > e 4 f e 5 c e 8 - 6 4 3 6 - 4 c 5 c - 8 f d a - 2 0 5 8 1 7 2 f 5 8 8 f 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4 1 " > < d 1 p 1 : U U I D > 4 f 1 f 8 c a 6 - f 2 2 4 - 4 c 7 3 - a d 8 2 - 9 0 6 3 5 6 5 0 c 2 8 9 < / d 1 p 1 : U U I D > < d 1 p 1 : _ e l e m e n t s > < d 2 : a n y T y p e   z : R e f = " i 1 4 2 0 1 " / > < d 2 : a n y T y p e   z : R e f = " i 1 4 2 0 6 " / > < d 2 : a n y T y p e   z : R e f = " i 1 4 2 1 1 " / > < d 2 : a n y T y p e   z : R e f = " i 1 4 2 1 6 " / > < d 2 : a n y T y p e   z : R e f = " i 1 4 2 2 1 " / > < d 2 : a n y T y p e   z : R e f = " i 1 4 2 2 6 " / > < d 2 : a n y T y p e   z : R e f = " i 1 4 2 3 1 " / > < d 2 : a n y T y p e   z : R e f = " i 1 4 2 3 6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2 4 2 "   i : t y p e = " d 1 p 1 : V a r i a b l e " > < d 1 p 1 : N a m e > Q 2 8 _ I 2 & a m p ; 3 2 ; C e & a m p ; 3 2 ; & a m p ; 4 0 ; o u & a m p ; 3 2 ; c e s & a m p ; 4 1 ; & a m p ; 3 2 ; s e r v i c e & a m p ; 4 0 ; s & a m p ; 4 1 ; & a m p ; 3 2 ; v o u s & a m p ; 3 2 ; a & a m p ; 4 5 ; t & a m p ; 4 5 ; i l & a m p ; 3 2 ; & a m p ; 4 0 ; o n t & a m p ; 4 5 ; i l s & a m p ; 4 1 ; & a m p ; 3 2 ; a i d & a m p ; 2 3 3 ; & a m p ; 3 2 ; & a m p ; 2 2 4 ; & a m p ; 4 6 ; & a m p ; 4 6 ; & a m p ; 4 6 ; & a m p ; 3 2 ; & a m p ; 4 5 ; & a m p ; 3 2 ; C h o i s i r & a m p ; 3 2 ; l a & a m p ; 3 2 ; f o r m a t i o n & a m p ; 3 2 ; l a & a m p ; 3 2 ; p l u s & a m p ; 3 2 ; a d a p t & a m p ; 2 3 3 ; e < / d 1 p 1 : N a m e > < d 1 p 1 : O b j e c t T y p e > V a r i a b l e < / d 1 p 1 : O b j e c t T y p e > < d 1 p 1 : P a r e n t   z : R e f = " i 9 5 " / > < d 1 p 1 : U U I D > c 7 9 6 4 6 9 6 - d f 9 f - 4 b 6 1 - 8 3 4 6 - 8 d 6 2 e 8 0 d a b 2 0 < / d 1 p 1 : U U I D > < d 1 p 1 : _ p r o p e r t i e s   z : I d = " i 1 4 2 4 3 "   i : t y p e = " d 1 p 1 : M D M P r o p e r t i e s " > < d 1 p 1 : P a r e n t   z : R e f = " i 1 4 2 4 2 " / > < d 1 p 1 : U U I D > 3 8 1 e 3 8 5 5 - f 2 7 6 - 4 e b a - 8 f 9 8 - 7 0 e 6 a 5 2 5 9 5 b c < / d 1 p 1 : U U I D > < d 1 p 1 : _ e l e m e n t s > < d 2 : a n y T y p e   z : I d = " i 1 4 2 4 4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4 2 4 2 " / > < d 1 p 1 : U U I D > 3 9 8 4 b 7 c 5 - 1 1 7 0 - 4 a 0 d - 9 0 e 8 - 1 e 2 0 f 2 4 a f e a e < / d 1 p 1 : U U I D > < d 1 p 1 : C o n t a i n e r   z : R e f = " i 1 4 2 4 3 " / > < d 1 p 1 : V a l u e   i : t y p e = " d 1 : s t r i n g " > ' T 8 3 ' ! 1 : 3 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4 5 " > < d 1 p 1 : U U I D > e d 5 c 6 2 e 0 - 1 f b 4 - 4 9 b a - 9 6 a 4 - 9 d 7 f 3 a f 8 1 f 7 1 < / d 1 p 1 : U U I D > < d 1 p 1 : _ e l e m e n t s > < d 2 : a n y T y p e   z : R e f = " i 1 4 2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2 4 6 "   i : t y p e = " d 1 p 1 : L a b e l " > < d 1 p 1 : P a r e n t   z : R e f = " i 1 4 2 4 2 " / > < d 1 p 1 : U U I D > 3 e f 5 6 0 0 f - c c e 4 - 4 e 0 3 - 9 2 7 8 - a e 2 8 8 d b 1 3 4 6 6 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 Q 2 8 _ I 2   C e   ( o u   c e s )   s e r v i c e ( s )   v o u s   a - t - i l   ( o n t - i l s )   a i d �   � . . .   -   C h o i s i r   l a   f o r m a t i o n   l a   p l u s   a d a p t � e 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2 4 7 "   i : t y p e = " d 1 p 1 : E l e m e n t s " > < d 1 p 1 : P a r e n t   z : R e f = " i 1 4 2 4 2 " / > < d 1 p 1 : U U I D > 1 7 5 5 1 c 9 a - 0 8 9 6 - 4 3 f d - 9 f 1 5 - f 3 8 1 7 e 9 d 1 b 4 9 < / d 1 p 1 : U U I D > < d 1 p 1 : _ e l e m e n t s > < d 2 : a n y T y p e   z : I d = " i 1 4 2 4 8 "   i : t y p e = " d 1 p 1 : E l e m e n t " > < d 1 p 1 : N a m e > B A S E < / d 1 p 1 : N a m e > < d 1 p 1 : O b j e c t T y p e > E l e m e n t < / d 1 p 1 : O b j e c t T y p e > < d 1 p 1 : P a r e n t   z : R e f = " i 1 4 2 4 2 " / > < d 1 p 1 : U U I D > 0 5 9 b 6 a 3 f - b 2 f b - 4 4 a a - 9 3 b 4 - 9 2 0 0 3 9 0 7 3 4 7 b < / d 1 p 1 : U U I D > < d 1 p 1 : _ p r o p e r t i e s   z : I d = " i 1 4 2 4 9 "   i : t y p e = " d 1 p 1 : M D M P r o p e r t i e s " > < d 1 p 1 : P a r e n t   z : R e f = " i 1 4 2 4 8 " / > < d 1 p 1 : U U I D > 8 3 4 c 6 e a b - 6 5 8 5 - 4 3 6 e - 8 4 3 a - c 2 a a 8 c e e 7 b 7 a < / d 1 p 1 : U U I D > < d 1 p 1 : _ e l e m e n t s > < d 2 : a n y T y p e   z : I d = " i 1 4 2 5 0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4 2 4 8 " / > < d 1 p 1 : U U I D > b 2 6 b c 4 1 2 - c 0 4 6 - 4 4 2 e - 8 b e 5 - 4 9 a 7 8 0 7 6 d 4 8 8 < / d 1 p 1 : U U I D > < d 1 p 1 : C o n t a i n e r   z : R e f = " i 1 4 2 4 9 " / > < d 1 p 1 : V a l u e   i : t y p e = " d 1 : s t r i n g " > ' T 8 3 ' ! B : B 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5 1 " > < d 1 p 1 : U U I D > 2 d a 6 0 b a e - 7 5 7 c - 4 0 f 0 - b 7 5 c - 0 c 6 3 8 5 a e 6 1 2 a < / d 1 p 1 : U U I D > < d 1 p 1 : _ e l e m e n t s > < d 2 : a n y T y p e   z : R e f = " i 1 4 2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4 7 " / > < d 1 p 1 : _ l a b e l s > < d 2 : K e y V a l u e O f s t r i n g a n y T y p e > < d 2 : K e y > L a b e l < / d 2 : K e y > < d 2 : V a l u e   z : I d = " i 1 4 2 5 2 "   i : t y p e = " d 1 p 1 : L a b e l " > < d 1 p 1 : P a r e n t   z : R e f = " i 1 4 2 4 8 " / > < d 1 p 1 : U U I D > f f 1 b 3 1 4 4 - 8 8 9 e - 4 1 c b - 9 e c 3 - 2 f 4 5 a 2 1 4 9 8 8 a 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2 5 3 "   i : t y p e = " d 1 p 1 : E l e m e n t " > < d 1 p 1 : N a m e > S T & a m p ; 3 2 ; O u i < / d 1 p 1 : N a m e > < d 1 p 1 : O b j e c t T y p e > E l e m e n t < / d 1 p 1 : O b j e c t T y p e > < d 1 p 1 : P a r e n t   z : R e f = " i 1 4 2 4 2 " / > < d 1 p 1 : U U I D > 7 f 7 9 8 7 6 e - 2 3 3 4 - 4 0 6 b - a b c e - 3 e b 8 9 5 0 c 8 0 5 5 < / d 1 p 1 : U U I D > < d 1 p 1 : _ p r o p e r t i e s   z : I d = " i 1 4 2 5 4 "   i : t y p e = " d 1 p 1 : M D M P r o p e r t i e s " > < d 1 p 1 : P a r e n t   z : R e f = " i 1 4 2 5 3 " / > < d 1 p 1 : U U I D > e 5 b f b 1 c 0 - 6 f 3 d - 4 8 1 7 - a 1 f 2 - 1 9 9 8 c 9 c 2 6 8 e 4 < / d 1 p 1 : U U I D > < d 1 p 1 : _ e l e m e n t s > < d 2 : a n y T y p e   z : I d = " i 1 4 2 5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4 2 5 3 " / > < d 1 p 1 : U U I D > d 2 5 d 9 1 6 1 - 8 7 f b - 4 e 0 d - b 6 f a - 9 a 9 4 4 3 9 6 3 e 5 9 < / d 1 p 1 : U U I D > < d 1 p 1 : C o n t a i n e r   z : R e f = " i 1 4 2 5 4 " / > < d 1 p 1 : V a l u e   i : t y p e = " d 1 : s t r i n g " > ' T 8 3 ' ! C : C 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5 6 " > < d 1 p 1 : U U I D > c e e d 1 0 7 1 - 8 3 4 b - 4 4 1 b - b 2 c e - c f 3 4 3 b 0 d 4 5 b c < / d 1 p 1 : U U I D > < d 1 p 1 : _ e l e m e n t s > < d 2 : a n y T y p e   z : R e f = " i 1 4 2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4 7 " / > < d 1 p 1 : _ l a b e l s > < d 2 : K e y V a l u e O f s t r i n g a n y T y p e > < d 2 : K e y > L a b e l < / d 2 : K e y > < d 2 : V a l u e   z : I d = " i 1 4 2 5 7 "   i : t y p e = " d 1 p 1 : L a b e l " > < d 1 p 1 : P a r e n t   z : R e f = " i 1 4 2 5 3 " / > < d 1 p 1 : U U I D > d 5 5 7 f 3 8 e - 9 4 a c - 4 2 7 e - a 9 2 a - 2 1 b 9 a 6 3 8 8 b 0 3 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5 8 "   i : t y p e = " d 1 p 1 : E l e m e n t " > < d 1 p 1 : N a m e > S T & a m p ; 3 2 ; N o n < / d 1 p 1 : N a m e > < d 1 p 1 : O b j e c t T y p e > E l e m e n t < / d 1 p 1 : O b j e c t T y p e > < d 1 p 1 : P a r e n t   z : R e f = " i 1 4 2 4 2 " / > < d 1 p 1 : U U I D > a d b 4 3 c c e - 6 1 e e - 4 7 5 5 - b e d 6 - e 9 9 2 4 4 6 f 8 a f f < / d 1 p 1 : U U I D > < d 1 p 1 : _ p r o p e r t i e s   z : I d = " i 1 4 2 5 9 "   i : t y p e = " d 1 p 1 : M D M P r o p e r t i e s " > < d 1 p 1 : P a r e n t   z : R e f = " i 1 4 2 5 8 " / > < d 1 p 1 : U U I D > d d 9 f a 2 4 8 - e 7 7 b - 4 6 4 e - b 6 9 d - 9 2 7 a f a 7 e 6 0 5 2 < / d 1 p 1 : U U I D > < d 1 p 1 : _ e l e m e n t s > < d 2 : a n y T y p e   z : I d = " i 1 4 2 6 0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4 2 5 8 " / > < d 1 p 1 : U U I D > d e b d 9 4 9 7 - 1 d 4 b - 4 1 5 1 - a 1 7 f - e a b a a 4 b c 9 9 e e < / d 1 p 1 : U U I D > < d 1 p 1 : C o n t a i n e r   z : R e f = " i 1 4 2 5 9 " / > < d 1 p 1 : V a l u e   i : t y p e = " d 1 : s t r i n g " > ' T 8 3 ' ! D : D 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6 1 " > < d 1 p 1 : U U I D > 3 0 5 f 4 7 a 6 - 1 7 0 0 - 4 1 2 3 - a 2 a c - 7 a 6 d 5 9 f d a 2 f 6 < / d 1 p 1 : U U I D > < d 1 p 1 : _ e l e m e n t s > < d 2 : a n y T y p e   z : R e f = " i 1 4 2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4 7 " / > < d 1 p 1 : _ l a b e l s > < d 2 : K e y V a l u e O f s t r i n g a n y T y p e > < d 2 : K e y > L a b e l < / d 2 : K e y > < d 2 : V a l u e   z : I d = " i 1 4 2 6 2 "   i : t y p e = " d 1 p 1 : L a b e l " > < d 1 p 1 : P a r e n t   z : R e f = " i 1 4 2 5 8 " / > < d 1 p 1 : U U I D > 0 b 6 8 0 6 4 d - 0 8 d e - 4 9 1 e - 9 4 d a - f 4 1 4 c 9 2 7 6 8 b a 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6 3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4 2 4 2 " / > < d 1 p 1 : U U I D > 7 8 f c 6 d 7 6 - e 8 e 2 - 4 6 2 1 - 9 7 8 7 - e 7 1 a 0 0 b 6 4 6 e f < / d 1 p 1 : U U I D > < d 1 p 1 : _ p r o p e r t i e s   z : I d = " i 1 4 2 6 4 "   i : t y p e = " d 1 p 1 : M D M P r o p e r t i e s " > < d 1 p 1 : P a r e n t   z : R e f = " i 1 4 2 6 3 " / > < d 1 p 1 : U U I D > 5 4 0 4 0 2 5 6 - c 7 9 0 - 4 3 3 f - b 4 4 1 - 5 1 1 2 d e c 7 9 c 7 2 < / d 1 p 1 : U U I D > < d 1 p 1 : _ e l e m e n t s > < d 2 : a n y T y p e   z : I d = " i 1 4 2 6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4 2 6 3 " / > < d 1 p 1 : U U I D > 5 9 9 8 9 1 c 5 - 5 4 c f - 4 a 9 4 - a c b 4 - 4 e 4 a d 3 9 b a 8 3 3 < / d 1 p 1 : U U I D > < d 1 p 1 : C o n t a i n e r   z : R e f = " i 1 4 2 6 4 " / > < d 1 p 1 : V a l u e   i : t y p e = " d 1 : s t r i n g " > ' T 8 3 ' ! E : E 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6 6 " > < d 1 p 1 : U U I D > 0 8 9 c 8 1 d 6 - 7 4 d 5 - 4 9 2 b - 8 2 d 5 - 0 f 0 f d 5 4 4 d 5 c 3 < / d 1 p 1 : U U I D > < d 1 p 1 : _ e l e m e n t s > < d 2 : a n y T y p e   z : R e f = " i 1 4 2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4 7 " / > < d 1 p 1 : _ l a b e l s > < d 2 : K e y V a l u e O f s t r i n g a n y T y p e > < d 2 : K e y > L a b e l < / d 2 : K e y > < d 2 : V a l u e   z : I d = " i 1 4 2 6 7 "   i : t y p e = " d 1 p 1 : L a b e l " > < d 1 p 1 : P a r e n t   z : R e f = " i 1 4 2 6 3 " / > < d 1 p 1 : U U I D > e 5 2 4 0 6 1 9 - 6 a 0 6 - 4 9 b 0 - b 8 8 3 - 5 c 4 7 0 1 3 e 1 6 c 1 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6 8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4 2 4 2 " / > < d 1 p 1 : U U I D > 4 d c e 1 0 9 5 - a 1 0 8 - 4 b 0 6 - a 3 d 3 - c 5 d 7 3 b 1 1 6 d 7 8 < / d 1 p 1 : U U I D > < d 1 p 1 : _ p r o p e r t i e s   z : I d = " i 1 4 2 6 9 "   i : t y p e = " d 1 p 1 : M D M P r o p e r t i e s " > < d 1 p 1 : P a r e n t   z : R e f = " i 1 4 2 6 8 " / > < d 1 p 1 : U U I D > f 6 1 5 6 f 3 1 - f 6 8 3 - 4 0 8 6 - b 4 9 5 - d 2 8 8 1 c 1 8 1 f 9 a < / d 1 p 1 : U U I D > < d 1 p 1 : _ e l e m e n t s > < d 2 : a n y T y p e   z : I d = " i 1 4 2 7 0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4 2 6 8 " / > < d 1 p 1 : U U I D > d 9 1 c a 2 2 b - 3 b 4 c - 4 d d e - 9 5 6 e - 3 d f a c 2 0 0 e 6 e 7 < / d 1 p 1 : U U I D > < d 1 p 1 : C o n t a i n e r   z : R e f = " i 1 4 2 6 9 " / > < d 1 p 1 : V a l u e   i : t y p e = " d 1 : s t r i n g " > ' T 8 3 ' ! F : F 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7 1 " > < d 1 p 1 : U U I D > 9 a e 4 8 2 a 6 - 6 6 e 1 - 4 6 6 0 - b 6 1 e - e e 9 0 d 4 8 2 b 6 3 d < / d 1 p 1 : U U I D > < d 1 p 1 : _ e l e m e n t s > < d 2 : a n y T y p e   z : R e f = " i 1 4 2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4 7 " / > < d 1 p 1 : _ l a b e l s > < d 2 : K e y V a l u e O f s t r i n g a n y T y p e > < d 2 : K e y > L a b e l < / d 2 : K e y > < d 2 : V a l u e   z : I d = " i 1 4 2 7 2 "   i : t y p e = " d 1 p 1 : L a b e l " > < d 1 p 1 : P a r e n t   z : R e f = " i 1 4 2 6 8 " / > < d 1 p 1 : U U I D > 1 a 1 3 2 d e 1 - a a 2 b - 4 0 b a - 8 d f 2 - c a 2 0 4 f 2 c 6 3 b 8 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7 3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4 2 4 2 " / > < d 1 p 1 : U U I D > f 2 5 5 f 7 b 2 - 8 c 7 5 - 4 7 9 1 - 8 0 6 7 - 1 0 a 7 e 2 c 3 5 1 a 2 < / d 1 p 1 : U U I D > < d 1 p 1 : _ p r o p e r t i e s   z : I d = " i 1 4 2 7 4 "   i : t y p e = " d 1 p 1 : M D M P r o p e r t i e s " > < d 1 p 1 : P a r e n t   z : R e f = " i 1 4 2 7 3 " / > < d 1 p 1 : U U I D > 2 0 7 6 7 3 1 2 - 8 7 4 1 - 4 b d 8 - b 1 b 3 - 5 a a 5 7 b b e b 3 a e < / d 1 p 1 : U U I D > < d 1 p 1 : _ e l e m e n t s > < d 2 : a n y T y p e   z : I d = " i 1 4 2 7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4 2 7 3 " / > < d 1 p 1 : U U I D > 4 5 8 4 c c f 3 - 1 3 6 7 - 4 f 7 4 - 8 3 b 1 - 4 b 8 6 a 0 3 0 a a 5 7 < / d 1 p 1 : U U I D > < d 1 p 1 : C o n t a i n e r   z : R e f = " i 1 4 2 7 4 " / > < d 1 p 1 : V a l u e   i : t y p e = " d 1 : s t r i n g " > ' T 8 3 ' ! G : G 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7 6 " > < d 1 p 1 : U U I D > 4 c 2 f a 4 f 4 - 0 c 4 e - 4 4 2 9 - b 1 0 5 - a c b 8 1 f f f e c f 8 < / d 1 p 1 : U U I D > < d 1 p 1 : _ e l e m e n t s > < d 2 : a n y T y p e   z : R e f = " i 1 4 2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4 7 " / > < d 1 p 1 : _ l a b e l s > < d 2 : K e y V a l u e O f s t r i n g a n y T y p e > < d 2 : K e y > L a b e l < / d 2 : K e y > < d 2 : V a l u e   z : I d = " i 1 4 2 7 7 "   i : t y p e = " d 1 p 1 : L a b e l " > < d 1 p 1 : P a r e n t   z : R e f = " i 1 4 2 7 3 " / > < d 1 p 1 : U U I D > d f 1 b 5 6 a 2 - b 6 a f - 4 b a 1 - b 4 7 8 - 1 3 4 0 9 a e 9 1 7 e 5 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7 8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4 2 4 2 " / > < d 1 p 1 : U U I D > c a 7 a 4 1 5 f - 4 2 b 4 - 4 b c 9 - b 7 e 2 - 3 0 1 2 2 4 2 3 1 a 1 5 < / d 1 p 1 : U U I D > < d 1 p 1 : _ p r o p e r t i e s   z : I d = " i 1 4 2 7 9 "   i : t y p e = " d 1 p 1 : M D M P r o p e r t i e s " > < d 1 p 1 : P a r e n t   z : R e f = " i 1 4 2 7 8 " / > < d 1 p 1 : U U I D > 6 8 7 7 6 1 a d - 1 9 8 f - 4 6 4 5 - b 0 5 6 - 4 6 e 0 d 9 d 8 7 7 1 8 < / d 1 p 1 : U U I D > < d 1 p 1 : _ e l e m e n t s > < d 2 : a n y T y p e   z : I d = " i 1 4 2 8 0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4 2 7 8 " / > < d 1 p 1 : U U I D > a 2 b 6 f f 0 0 - d 4 e c - 4 f 4 0 - 8 a d e - 2 3 3 e 0 a 0 9 2 2 4 5 < / d 1 p 1 : U U I D > < d 1 p 1 : C o n t a i n e r   z : R e f = " i 1 4 2 7 9 " / > < d 1 p 1 : V a l u e   i : t y p e = " d 1 : s t r i n g " > ' T 8 3 ' ! H : H 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8 1 " > < d 1 p 1 : U U I D > 0 3 5 3 6 f 2 1 - f 3 e f - 4 c a 7 - 8 9 6 0 - e 3 1 9 b 6 c b c 2 8 e < / d 1 p 1 : U U I D > < d 1 p 1 : _ e l e m e n t s > < d 2 : a n y T y p e   z : R e f = " i 1 4 2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4 7 " / > < d 1 p 1 : _ l a b e l s > < d 2 : K e y V a l u e O f s t r i n g a n y T y p e > < d 2 : K e y > L a b e l < / d 2 : K e y > < d 2 : V a l u e   z : I d = " i 1 4 2 8 2 "   i : t y p e = " d 1 p 1 : L a b e l " > < d 1 p 1 : P a r e n t   z : R e f = " i 1 4 2 7 8 " / > < d 1 p 1 : U U I D > f a 7 f a 1 9 7 - 9 3 2 0 - 4 b a e - 8 b 9 b - 4 a 6 9 e f a c 9 f 1 5 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2 8 3 "   i : t y p e = " d 1 p 1 : E l e m e n t " > < d 1 p 1 : N a m e > N o & a m p ; 3 2 ; r e p & a m p ; 4 6 ; < / d 1 p 1 : N a m e > < d 1 p 1 : O b j e c t T y p e > E l e m e n t < / d 1 p 1 : O b j e c t T y p e > < d 1 p 1 : P a r e n t   z : R e f = " i 1 4 2 4 2 " / > < d 1 p 1 : U U I D > 9 c 3 0 b a 9 a - 2 b 1 a - 4 9 4 b - a 5 e 9 - f 6 b 8 a 1 1 c 3 5 f 3 < / d 1 p 1 : U U I D > < d 1 p 1 : _ p r o p e r t i e s   z : I d = " i 1 4 2 8 4 "   i : t y p e = " d 1 p 1 : M D M P r o p e r t i e s " > < d 1 p 1 : P a r e n t   z : R e f = " i 1 4 2 8 3 " / > < d 1 p 1 : U U I D > 7 b 7 1 2 1 1 8 - 8 3 d f - 4 3 d 2 - 9 8 b 1 - d 5 4 f 8 5 1 9 c c d e < / d 1 p 1 : U U I D > < d 1 p 1 : _ e l e m e n t s > < d 2 : a n y T y p e   z : I d = " i 1 4 2 8 5 "   i : t y p e = " d 1 p 1 : M D M P r o p e r t y " > < d 1 p 1 : N a m e > _ & a m p ; 3 9 ; & a m p ; 9 1 ; T r i s & a m p ; 3 2 ; & a m p ; 2 2 4 ; & a m p ; 3 2 ; j o u r & a m p ; 3 2 ; c o m p l e t & a m p ; 3 2 ; 2 & a m p ; 4 6 ; x l s & a m p ; 9 3 ; T 8 3 & a m p ; 3 9 ; < / d 1 p 1 : N a m e > < d 1 p 1 : P a r e n t   z : R e f = " i 1 4 2 8 3 " / > < d 1 p 1 : U U I D > 3 4 3 e 9 b 4 9 - 4 4 a d - 4 5 2 d - a d 1 3 - 6 7 7 1 f f d 8 b 5 b a < / d 1 p 1 : U U I D > < d 1 p 1 : C o n t a i n e r   z : R e f = " i 1 4 2 8 4 " / > < d 1 p 1 : V a l u e   i : t y p e = " d 1 : s t r i n g " > ' T 8 3 ' ! I : I 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8 6 " > < d 1 p 1 : U U I D > e c 3 5 a d d a - 2 e 1 3 - 4 2 6 6 - 9 a c 5 - 7 c 8 2 f 6 5 3 b 8 a 2 < / d 1 p 1 : U U I D > < d 1 p 1 : _ e l e m e n t s > < d 2 : a n y T y p e   z : R e f = " i 1 4 2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4 7 " / > < d 1 p 1 : _ l a b e l s > < d 2 : K e y V a l u e O f s t r i n g a n y T y p e > < d 2 : K e y > L a b e l < / d 2 : K e y > < d 2 : V a l u e   z : I d = " i 1 4 2 8 7 "   i : t y p e = " d 1 p 1 : L a b e l " > < d 1 p 1 : P a r e n t   z : R e f = " i 1 4 2 8 3 " / > < d 1 p 1 : U U I D > 6 4 7 f b 8 7 9 - 2 9 e 4 - 4 3 f f - 8 1 6 0 - e 8 6 3 1 0 d 4 9 e 1 3 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8 8 " > < d 1 p 1 : U U I D > 2 f f c b 5 b e - 4 5 a a - 4 5 6 6 - 9 b 3 e - 8 1 2 3 f 4 6 0 6 f 4 4 < / d 1 p 1 : U U I D > < d 1 p 1 : _ e l e m e n t s > < d 2 : a n y T y p e   z : R e f = " i 1 4 2 4 8 " / > < d 2 : a n y T y p e   z : R e f = " i 1 4 2 5 3 " / > < d 2 : a n y T y p e   z : R e f = " i 1 4 2 5 8 " / > < d 2 : a n y T y p e   z : R e f = " i 1 4 2 6 3 " / > < d 2 : a n y T y p e   z : R e f = " i 1 4 2 6 8 " / > < d 2 : a n y T y p e   z : R e f = " i 1 4 2 7 3 " / > < d 2 : a n y T y p e   z : R e f = " i 1 4 2 7 8 " / > < d 2 : a n y T y p e   z : R e f = " i 1 4 2 8 3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2 8 9 "   i : t y p e = " d 1 p 1 : V a r i a b l e " > < d 1 p 1 : N a m e > Q 2 8 _ I 3 & a m p ; 3 2 ; C e & a m p ; 3 2 ; & a m p ; 4 0 ; o u & a m p ; 3 2 ; c e s & a m p ; 4 1 ; & a m p ; 3 2 ; s e r v i c e & a m p ; 4 0 ; s & a m p ; 4 1 ; & a m p ; 3 2 ; v o u s & a m p ; 3 2 ; a & a m p ; 4 5 ; t & a m p ; 4 5 ; i l & a m p ; 3 2 ; & a m p ; 4 0 ; o n t & a m p ; 4 5 ; i l s & a m p ; 4 1 ; & a m p ; 3 2 ; a i d & a m p ; 2 3 3 ; & a m p ; 3 2 ; & a m p ; 2 2 4 ; & a m p ; 4 6 ; & a m p ; 4 6 ; & a m p ; 4 6 ; & a m p ; 3 2 ; & a m p ; 4 5 ; & a m p ; 3 2 ; R e c h e r c h e r & a m p ; 3 2 ; e t & a m p ; 3 2 ; s & a m p ; 2 3 3 ; l e c t i o n n e r & a m p ; 3 2 ; l e & a m p ; 3 2 ; c e n t r e & a m p ; 3 2 ; d e & a m p ; 3 2 ; f o r m a t i o n & a m p ; 3 2 ; a d & a m p ; 2 3 3 ; q u a t < / d 1 p 1 : N a m e > < d 1 p 1 : O b j e c t T y p e > V a r i a b l e < / d 1 p 1 : O b j e c t T y p e > < d 1 p 1 : P a r e n t   z : R e f = " i 9 5 " / > < d 1 p 1 : U U I D > 2 0 0 5 0 3 c 5 - 6 e 9 a - 4 9 f 2 - b f c e - c 2 4 c 5 9 c c 4 1 b 3 < / d 1 p 1 : U U I D > < d 1 p 1 : _ p r o p e r t i e s   z : I d = " i 1 4 2 9 0 "   i : t y p e = " d 1 p 1 : M D M P r o p e r t i e s " > < d 1 p 1 : P a r e n t   z : R e f = " i 1 4 2 8 9 " / > < d 1 p 1 : U U I D > f a d 9 a 3 2 4 - b 4 7 1 - 4 e f 6 - b b c 4 - a b a 1 2 a 7 8 4 4 0 d < / d 1 p 1 : U U I D > < d 1 p 1 : _ e l e m e n t s > < d 2 : a n y T y p e   z : I d = " i 1 4 2 9 1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4 2 8 9 " / > < d 1 p 1 : U U I D > 7 8 6 6 6 e 4 7 - 6 0 1 e - 4 0 8 5 - a 1 9 0 - a c 8 a f 0 8 d 2 7 f 0 < / d 1 p 1 : U U I D > < d 1 p 1 : C o n t a i n e r   z : R e f = " i 1 4 2 9 0 " / > < d 1 p 1 : V a l u e   i : t y p e = " d 1 : s t r i n g " > ' T 8 4 ' ! 1 : 3 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9 2 " > < d 1 p 1 : U U I D > e 2 6 f c c 3 9 - 7 7 2 e - 4 f 4 8 - 9 d 1 1 - 3 f 2 0 6 0 b 6 1 e 5 f < / d 1 p 1 : U U I D > < d 1 p 1 : _ e l e m e n t s > < d 2 : a n y T y p e   z : R e f = " i 1 4 2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2 9 3 "   i : t y p e = " d 1 p 1 : L a b e l " > < d 1 p 1 : P a r e n t   z : R e f = " i 1 4 2 8 9 " / > < d 1 p 1 : U U I D > 9 8 5 5 9 7 6 4 - 6 d 1 6 - 4 f 5 5 - 9 a a f - b 1 e 2 4 d 1 0 8 f 6 3 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 Q 2 8 _ I 3   C e   ( o u   c e s )   s e r v i c e ( s )   v o u s   a - t - i l   ( o n t - i l s )   a i d �   � . . .   -   R e c h e r c h e r   e t   s � l e c t i o n n e r   l e   c e n t r e   d e   f o r m a t i o n   a d � q u a t 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2 9 4 "   i : t y p e = " d 1 p 1 : E l e m e n t s " > < d 1 p 1 : P a r e n t   z : R e f = " i 1 4 2 8 9 " / > < d 1 p 1 : U U I D > e 8 9 0 6 5 6 2 - 7 3 0 0 - 4 e a c - b e a 5 - 3 f 3 4 4 0 2 1 7 6 a 7 < / d 1 p 1 : U U I D > < d 1 p 1 : _ e l e m e n t s > < d 2 : a n y T y p e   z : I d = " i 1 4 2 9 5 "   i : t y p e = " d 1 p 1 : E l e m e n t " > < d 1 p 1 : N a m e > B A S E < / d 1 p 1 : N a m e > < d 1 p 1 : O b j e c t T y p e > E l e m e n t < / d 1 p 1 : O b j e c t T y p e > < d 1 p 1 : P a r e n t   z : R e f = " i 1 4 2 8 9 " / > < d 1 p 1 : U U I D > e 4 3 8 1 b 1 f - a 1 0 a - 4 c 0 c - 9 c 8 8 - 7 e f 8 5 1 9 9 6 2 0 f < / d 1 p 1 : U U I D > < d 1 p 1 : _ p r o p e r t i e s   z : I d = " i 1 4 2 9 6 "   i : t y p e = " d 1 p 1 : M D M P r o p e r t i e s " > < d 1 p 1 : P a r e n t   z : R e f = " i 1 4 2 9 5 " / > < d 1 p 1 : U U I D > b 3 0 8 0 7 8 0 - 4 8 4 4 - 4 2 b 0 - a 8 d 8 - e b b a d c a d 9 c 3 e < / d 1 p 1 : U U I D > < d 1 p 1 : _ e l e m e n t s > < d 2 : a n y T y p e   z : I d = " i 1 4 2 9 7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4 2 9 5 " / > < d 1 p 1 : U U I D > 5 4 2 f 2 5 d 1 - f 4 4 7 - 4 9 8 7 - a b a 0 - 0 1 6 3 a a a 7 0 5 f 0 < / d 1 p 1 : U U I D > < d 1 p 1 : C o n t a i n e r   z : R e f = " i 1 4 2 9 6 " / > < d 1 p 1 : V a l u e   i : t y p e = " d 1 : s t r i n g " > ' T 8 4 ' ! B : B 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2 9 8 " > < d 1 p 1 : U U I D > d b a 7 7 f d 9 - c a 2 b - 4 6 9 9 - a 6 1 4 - e a 3 f 4 b e 7 c 9 3 9 < / d 1 p 1 : U U I D > < d 1 p 1 : _ e l e m e n t s > < d 2 : a n y T y p e   z : R e f = " i 1 4 2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9 4 " / > < d 1 p 1 : _ l a b e l s > < d 2 : K e y V a l u e O f s t r i n g a n y T y p e > < d 2 : K e y > L a b e l < / d 2 : K e y > < d 2 : V a l u e   z : I d = " i 1 4 2 9 9 "   i : t y p e = " d 1 p 1 : L a b e l " > < d 1 p 1 : P a r e n t   z : R e f = " i 1 4 2 9 5 " / > < d 1 p 1 : U U I D > 2 1 b 5 f a 2 b - 5 a 5 e - 4 9 5 a - 8 f c 0 - c f 9 e d 7 e f d b 8 b 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3 0 0 "   i : t y p e = " d 1 p 1 : E l e m e n t " > < d 1 p 1 : N a m e > S T & a m p ; 3 2 ; O u i < / d 1 p 1 : N a m e > < d 1 p 1 : O b j e c t T y p e > E l e m e n t < / d 1 p 1 : O b j e c t T y p e > < d 1 p 1 : P a r e n t   z : R e f = " i 1 4 2 8 9 " / > < d 1 p 1 : U U I D > 5 c 4 9 b b 3 b - d 0 a a - 4 9 4 3 - 9 1 d 9 - c c 3 2 a 1 d b 2 6 d 8 < / d 1 p 1 : U U I D > < d 1 p 1 : _ p r o p e r t i e s   z : I d = " i 1 4 3 0 1 "   i : t y p e = " d 1 p 1 : M D M P r o p e r t i e s " > < d 1 p 1 : P a r e n t   z : R e f = " i 1 4 3 0 0 " / > < d 1 p 1 : U U I D > 2 7 a 1 0 1 6 e - f a e 8 - 4 1 1 6 - 9 3 8 b - a 9 c c a f 2 1 9 6 a 5 < / d 1 p 1 : U U I D > < d 1 p 1 : _ e l e m e n t s > < d 2 : a n y T y p e   z : I d = " i 1 4 3 0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4 3 0 0 " / > < d 1 p 1 : U U I D > 4 8 d 1 5 d 9 b - 5 b 1 8 - 4 7 b c - 8 1 2 6 - 5 b c 4 f 0 2 6 3 8 8 4 < / d 1 p 1 : U U I D > < d 1 p 1 : C o n t a i n e r   z : R e f = " i 1 4 3 0 1 " / > < d 1 p 1 : V a l u e   i : t y p e = " d 1 : s t r i n g " > ' T 8 4 ' ! C : C 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0 3 " > < d 1 p 1 : U U I D > e 3 7 a 1 0 f e - b 7 7 5 - 4 6 9 3 - b 3 e 9 - 2 9 5 6 f 5 2 9 c c 3 9 < / d 1 p 1 : U U I D > < d 1 p 1 : _ e l e m e n t s > < d 2 : a n y T y p e   z : R e f = " i 1 4 3 0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9 4 " / > < d 1 p 1 : _ l a b e l s > < d 2 : K e y V a l u e O f s t r i n g a n y T y p e > < d 2 : K e y > L a b e l < / d 2 : K e y > < d 2 : V a l u e   z : I d = " i 1 4 3 0 4 "   i : t y p e = " d 1 p 1 : L a b e l " > < d 1 p 1 : P a r e n t   z : R e f = " i 1 4 3 0 0 " / > < d 1 p 1 : U U I D > 2 f 0 e 2 0 3 7 - d b 8 c - 4 9 b 1 - 8 c 2 c - 9 8 a 3 9 c 6 0 4 b 8 a 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0 5 "   i : t y p e = " d 1 p 1 : E l e m e n t " > < d 1 p 1 : N a m e > S T & a m p ; 3 2 ; N o n < / d 1 p 1 : N a m e > < d 1 p 1 : O b j e c t T y p e > E l e m e n t < / d 1 p 1 : O b j e c t T y p e > < d 1 p 1 : P a r e n t   z : R e f = " i 1 4 2 8 9 " / > < d 1 p 1 : U U I D > 2 0 e 7 f 4 c c - 2 0 1 0 - 4 d a 4 - 9 a c 6 - 7 9 b 6 9 3 1 2 a e 7 6 < / d 1 p 1 : U U I D > < d 1 p 1 : _ p r o p e r t i e s   z : I d = " i 1 4 3 0 6 "   i : t y p e = " d 1 p 1 : M D M P r o p e r t i e s " > < d 1 p 1 : P a r e n t   z : R e f = " i 1 4 3 0 5 " / > < d 1 p 1 : U U I D > 0 4 9 f 5 8 a 1 - 2 0 e 2 - 4 e 8 8 - 8 9 c f - f 1 3 5 4 7 4 8 0 9 5 1 < / d 1 p 1 : U U I D > < d 1 p 1 : _ e l e m e n t s > < d 2 : a n y T y p e   z : I d = " i 1 4 3 0 7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4 3 0 5 " / > < d 1 p 1 : U U I D > 6 a 8 6 d b 9 5 - 1 3 5 1 - 4 8 1 6 - a d 1 9 - e 1 5 a 8 3 0 f e 3 c f < / d 1 p 1 : U U I D > < d 1 p 1 : C o n t a i n e r   z : R e f = " i 1 4 3 0 6 " / > < d 1 p 1 : V a l u e   i : t y p e = " d 1 : s t r i n g " > ' T 8 4 ' ! D : D 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0 8 " > < d 1 p 1 : U U I D > c f 5 b d 2 5 f - 9 b 9 6 - 4 2 7 9 - a d 4 0 - 7 2 8 2 8 7 2 a a e 3 0 < / d 1 p 1 : U U I D > < d 1 p 1 : _ e l e m e n t s > < d 2 : a n y T y p e   z : R e f = " i 1 4 3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9 4 " / > < d 1 p 1 : _ l a b e l s > < d 2 : K e y V a l u e O f s t r i n g a n y T y p e > < d 2 : K e y > L a b e l < / d 2 : K e y > < d 2 : V a l u e   z : I d = " i 1 4 3 0 9 "   i : t y p e = " d 1 p 1 : L a b e l " > < d 1 p 1 : P a r e n t   z : R e f = " i 1 4 3 0 5 " / > < d 1 p 1 : U U I D > 6 3 1 9 1 7 e c - a f 5 c - 4 0 3 3 - 9 2 c b - d a a 8 9 2 5 2 c 7 5 e 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1 0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4 2 8 9 " / > < d 1 p 1 : U U I D > a 7 e f 6 5 e 8 - a 3 4 d - 4 4 1 f - 8 d 9 d - e f a 0 5 8 f 5 9 2 c 2 < / d 1 p 1 : U U I D > < d 1 p 1 : _ p r o p e r t i e s   z : I d = " i 1 4 3 1 1 "   i : t y p e = " d 1 p 1 : M D M P r o p e r t i e s " > < d 1 p 1 : P a r e n t   z : R e f = " i 1 4 3 1 0 " / > < d 1 p 1 : U U I D > 8 a 0 5 e b c 1 - d 4 2 5 - 4 d c 4 - 9 9 a 3 - 5 c 4 b 9 a a 4 0 1 5 7 < / d 1 p 1 : U U I D > < d 1 p 1 : _ e l e m e n t s > < d 2 : a n y T y p e   z : I d = " i 1 4 3 1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4 3 1 0 " / > < d 1 p 1 : U U I D > c 7 0 6 2 c 5 6 - e 4 2 4 - 4 0 5 7 - 9 5 d e - c c e 1 7 e 4 8 4 9 e d < / d 1 p 1 : U U I D > < d 1 p 1 : C o n t a i n e r   z : R e f = " i 1 4 3 1 1 " / > < d 1 p 1 : V a l u e   i : t y p e = " d 1 : s t r i n g " > ' T 8 4 ' ! E : E 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1 3 " > < d 1 p 1 : U U I D > 6 9 3 4 1 7 b 5 - d d b 9 - 4 1 6 8 - 8 4 9 9 - 1 b 3 1 8 6 f 3 9 2 2 a < / d 1 p 1 : U U I D > < d 1 p 1 : _ e l e m e n t s > < d 2 : a n y T y p e   z : R e f = " i 1 4 3 1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9 4 " / > < d 1 p 1 : _ l a b e l s > < d 2 : K e y V a l u e O f s t r i n g a n y T y p e > < d 2 : K e y > L a b e l < / d 2 : K e y > < d 2 : V a l u e   z : I d = " i 1 4 3 1 4 "   i : t y p e = " d 1 p 1 : L a b e l " > < d 1 p 1 : P a r e n t   z : R e f = " i 1 4 3 1 0 " / > < d 1 p 1 : U U I D > 5 d 2 a 6 7 5 a - 3 b 2 9 - 4 7 2 3 - 8 5 c f - f 6 2 b 5 e f 4 f 2 1 7 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1 5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4 2 8 9 " / > < d 1 p 1 : U U I D > 9 e 0 e d 9 6 5 - d 7 c d - 4 6 9 3 - a 7 a e - e 8 5 6 4 0 4 c 2 d c b < / d 1 p 1 : U U I D > < d 1 p 1 : _ p r o p e r t i e s   z : I d = " i 1 4 3 1 6 "   i : t y p e = " d 1 p 1 : M D M P r o p e r t i e s " > < d 1 p 1 : P a r e n t   z : R e f = " i 1 4 3 1 5 " / > < d 1 p 1 : U U I D > 0 a 3 5 8 9 8 c - 6 9 4 4 - 4 4 d c - 8 4 9 d - 7 8 1 7 1 3 d 2 4 a 1 e < / d 1 p 1 : U U I D > < d 1 p 1 : _ e l e m e n t s > < d 2 : a n y T y p e   z : I d = " i 1 4 3 1 7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4 3 1 5 " / > < d 1 p 1 : U U I D > a 5 4 a d e f 1 - c d 2 6 - 4 c b d - b 4 c 2 - c f 4 a c 6 0 e f c 0 a < / d 1 p 1 : U U I D > < d 1 p 1 : C o n t a i n e r   z : R e f = " i 1 4 3 1 6 " / > < d 1 p 1 : V a l u e   i : t y p e = " d 1 : s t r i n g " > ' T 8 4 ' ! F : F 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1 8 " > < d 1 p 1 : U U I D > 9 6 5 3 5 e 0 2 - 5 c 8 b - 4 2 3 d - b e 0 5 - 5 2 f 9 4 1 8 5 5 d 6 d < / d 1 p 1 : U U I D > < d 1 p 1 : _ e l e m e n t s > < d 2 : a n y T y p e   z : R e f = " i 1 4 3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9 4 " / > < d 1 p 1 : _ l a b e l s > < d 2 : K e y V a l u e O f s t r i n g a n y T y p e > < d 2 : K e y > L a b e l < / d 2 : K e y > < d 2 : V a l u e   z : I d = " i 1 4 3 1 9 "   i : t y p e = " d 1 p 1 : L a b e l " > < d 1 p 1 : P a r e n t   z : R e f = " i 1 4 3 1 5 " / > < d 1 p 1 : U U I D > 9 4 5 3 b 3 c f - 0 1 4 3 - 4 b 8 f - 9 a 6 4 - a 7 8 9 5 b d a 3 0 a 8 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2 0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4 2 8 9 " / > < d 1 p 1 : U U I D > 0 4 1 4 9 1 0 d - f c e f - 4 b 0 8 - 9 a 9 5 - a 6 c e 8 d a b 9 4 2 f < / d 1 p 1 : U U I D > < d 1 p 1 : _ p r o p e r t i e s   z : I d = " i 1 4 3 2 1 "   i : t y p e = " d 1 p 1 : M D M P r o p e r t i e s " > < d 1 p 1 : P a r e n t   z : R e f = " i 1 4 3 2 0 " / > < d 1 p 1 : U U I D > d 0 6 2 e f 5 4 - c 5 a e - 4 2 1 7 - b e 3 8 - 0 9 b 9 0 d 4 8 d 6 1 a < / d 1 p 1 : U U I D > < d 1 p 1 : _ e l e m e n t s > < d 2 : a n y T y p e   z : I d = " i 1 4 3 2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4 3 2 0 " / > < d 1 p 1 : U U I D > 0 d 4 b e f c 3 - 3 c b e - 4 b 3 6 - a d 4 a - 0 6 0 6 0 c 9 e 1 e 7 1 < / d 1 p 1 : U U I D > < d 1 p 1 : C o n t a i n e r   z : R e f = " i 1 4 3 2 1 " / > < d 1 p 1 : V a l u e   i : t y p e = " d 1 : s t r i n g " > ' T 8 4 ' ! G : G 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2 3 " > < d 1 p 1 : U U I D > 3 5 e 2 0 1 6 b - e 7 e b - 4 2 1 9 - 9 0 1 1 - f 9 3 e 3 d 2 e 5 5 2 7 < / d 1 p 1 : U U I D > < d 1 p 1 : _ e l e m e n t s > < d 2 : a n y T y p e   z : R e f = " i 1 4 3 2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9 4 " / > < d 1 p 1 : _ l a b e l s > < d 2 : K e y V a l u e O f s t r i n g a n y T y p e > < d 2 : K e y > L a b e l < / d 2 : K e y > < d 2 : V a l u e   z : I d = " i 1 4 3 2 4 "   i : t y p e = " d 1 p 1 : L a b e l " > < d 1 p 1 : P a r e n t   z : R e f = " i 1 4 3 2 0 " / > < d 1 p 1 : U U I D > a c e 2 f 0 e 2 - 5 c 8 7 - 4 d 4 2 - 9 0 c 3 - 7 b 8 d 1 2 7 f a f 4 0 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2 5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4 2 8 9 " / > < d 1 p 1 : U U I D > 6 0 3 7 7 7 9 e - d 2 9 7 - 4 2 3 a - b a f a - 0 d 9 9 f 4 5 9 9 f 0 1 < / d 1 p 1 : U U I D > < d 1 p 1 : _ p r o p e r t i e s   z : I d = " i 1 4 3 2 6 "   i : t y p e = " d 1 p 1 : M D M P r o p e r t i e s " > < d 1 p 1 : P a r e n t   z : R e f = " i 1 4 3 2 5 " / > < d 1 p 1 : U U I D > c 0 8 e 6 d 3 9 - 7 3 4 d - 4 0 4 b - 9 5 7 f - f 8 c 0 7 9 9 d b 8 c e < / d 1 p 1 : U U I D > < d 1 p 1 : _ e l e m e n t s > < d 2 : a n y T y p e   z : I d = " i 1 4 3 2 7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4 3 2 5 " / > < d 1 p 1 : U U I D > 6 6 a 8 d e 6 9 - 4 8 4 6 - 4 e e 3 - 8 4 5 d - 1 4 c 5 d f a 8 8 f c 1 < / d 1 p 1 : U U I D > < d 1 p 1 : C o n t a i n e r   z : R e f = " i 1 4 3 2 6 " / > < d 1 p 1 : V a l u e   i : t y p e = " d 1 : s t r i n g " > ' T 8 4 ' ! H : H 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2 8 " > < d 1 p 1 : U U I D > e 6 b 6 a c d 3 - f f 0 f - 4 d 9 4 - 8 8 5 2 - f 4 3 e 7 1 4 1 2 4 8 7 < / d 1 p 1 : U U I D > < d 1 p 1 : _ e l e m e n t s > < d 2 : a n y T y p e   z : R e f = " i 1 4 3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9 4 " / > < d 1 p 1 : _ l a b e l s > < d 2 : K e y V a l u e O f s t r i n g a n y T y p e > < d 2 : K e y > L a b e l < / d 2 : K e y > < d 2 : V a l u e   z : I d = " i 1 4 3 2 9 "   i : t y p e = " d 1 p 1 : L a b e l " > < d 1 p 1 : P a r e n t   z : R e f = " i 1 4 3 2 5 " / > < d 1 p 1 : U U I D > 5 c b b 6 3 7 4 - c 3 7 a - 4 b e 7 - b c 5 c - f 6 5 c f c d d c 1 2 b 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3 0 "   i : t y p e = " d 1 p 1 : E l e m e n t " > < d 1 p 1 : N a m e > N o & a m p ; 3 2 ; r e p & a m p ; 4 6 ; < / d 1 p 1 : N a m e > < d 1 p 1 : O b j e c t T y p e > E l e m e n t < / d 1 p 1 : O b j e c t T y p e > < d 1 p 1 : P a r e n t   z : R e f = " i 1 4 2 8 9 " / > < d 1 p 1 : U U I D > 7 f 7 2 3 d 6 8 - d 3 1 3 - 4 c 7 e - 8 0 3 e - 7 0 5 2 7 a 7 f 7 2 5 0 < / d 1 p 1 : U U I D > < d 1 p 1 : _ p r o p e r t i e s   z : I d = " i 1 4 3 3 1 "   i : t y p e = " d 1 p 1 : M D M P r o p e r t i e s " > < d 1 p 1 : P a r e n t   z : R e f = " i 1 4 3 3 0 " / > < d 1 p 1 : U U I D > 5 a 7 b c 2 1 a - 6 e 3 f - 4 8 f c - a 4 0 8 - c f 3 3 d 9 e 2 5 a d 4 < / d 1 p 1 : U U I D > < d 1 p 1 : _ e l e m e n t s > < d 2 : a n y T y p e   z : I d = " i 1 4 3 3 2 "   i : t y p e = " d 1 p 1 : M D M P r o p e r t y " > < d 1 p 1 : N a m e > _ & a m p ; 3 9 ; & a m p ; 9 1 ; T r i s & a m p ; 3 2 ; & a m p ; 2 2 4 ; & a m p ; 3 2 ; j o u r & a m p ; 3 2 ; c o m p l e t & a m p ; 3 2 ; 2 & a m p ; 4 6 ; x l s & a m p ; 9 3 ; T 8 4 & a m p ; 3 9 ; < / d 1 p 1 : N a m e > < d 1 p 1 : P a r e n t   z : R e f = " i 1 4 3 3 0 " / > < d 1 p 1 : U U I D > 1 2 5 2 9 7 b 3 - e f 0 2 - 4 7 d 1 - 8 5 0 f - 7 0 d c 0 7 4 3 9 c a 2 < / d 1 p 1 : U U I D > < d 1 p 1 : C o n t a i n e r   z : R e f = " i 1 4 3 3 1 " / > < d 1 p 1 : V a l u e   i : t y p e = " d 1 : s t r i n g " > ' T 8 4 ' ! I : I 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3 3 " > < d 1 p 1 : U U I D > e d 8 1 4 1 1 3 - c 5 6 9 - 4 5 b e - a 7 8 d - b 5 9 1 0 e 0 5 2 c 3 6 < / d 1 p 1 : U U I D > < d 1 p 1 : _ e l e m e n t s > < d 2 : a n y T y p e   z : R e f = " i 1 4 3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2 9 4 " / > < d 1 p 1 : _ l a b e l s > < d 2 : K e y V a l u e O f s t r i n g a n y T y p e > < d 2 : K e y > L a b e l < / d 2 : K e y > < d 2 : V a l u e   z : I d = " i 1 4 3 3 4 "   i : t y p e = " d 1 p 1 : L a b e l " > < d 1 p 1 : P a r e n t   z : R e f = " i 1 4 3 3 0 " / > < d 1 p 1 : U U I D > d f b 4 1 e 0 d - 9 c 9 9 - 4 1 1 3 - 8 3 8 2 - 9 c d a 1 7 7 4 9 d 7 3 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3 5 " > < d 1 p 1 : U U I D > 8 0 f 7 8 6 1 1 - 0 f 6 d - 4 f 4 9 - b a 7 c - d e 2 5 f 9 e 1 4 d a 2 < / d 1 p 1 : U U I D > < d 1 p 1 : _ e l e m e n t s > < d 2 : a n y T y p e   z : R e f = " i 1 4 2 9 5 " / > < d 2 : a n y T y p e   z : R e f = " i 1 4 3 0 0 " / > < d 2 : a n y T y p e   z : R e f = " i 1 4 3 0 5 " / > < d 2 : a n y T y p e   z : R e f = " i 1 4 3 1 0 " / > < d 2 : a n y T y p e   z : R e f = " i 1 4 3 1 5 " / > < d 2 : a n y T y p e   z : R e f = " i 1 4 3 2 0 " / > < d 2 : a n y T y p e   z : R e f = " i 1 4 3 2 5 " / > < d 2 : a n y T y p e   z : R e f = " i 1 4 3 3 0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3 3 6 "   i : t y p e = " d 1 p 1 : V a r i a b l e " > < d 1 p 1 : N a m e > Q 2 8 _ I 4 & a m p ; 3 2 ; C e & a m p ; 3 2 ; & a m p ; 4 0 ; o u & a m p ; 3 2 ; c e s & a m p ; 4 1 ; & a m p ; 3 2 ; s e r v i c e & a m p ; 4 0 ; s & a m p ; 4 1 ; & a m p ; 3 2 ; v o u s & a m p ; 3 2 ; a & a m p ; 4 5 ; t & a m p ; 4 5 ; i l & a m p ; 3 2 ; & a m p ; 4 0 ; o n t & a m p ; 4 5 ; i l s & a m p ; 4 1 ; & a m p ; 3 2 ; a i d & a m p ; 2 3 3 ; & a m p ; 3 2 ; & a m p ; 2 2 4 ; & a m p ; 4 6 ; & a m p ; 4 6 ; & a m p ; 4 6 ; & a m p ; 3 2 ; & a m p ; 4 5 ; & a m p ; 3 2 ; M i e u x & a m p ; 3 2 ; g & a m p ; 2 3 3 ; r e r & a m p ; 3 2 ; v o t r e & a m p ; 3 2 ; p r o j e t & a m p ; 3 2 ; t o u t & a m p ; 3 2 ; a u & a m p ; 3 2 ; l o n g & a m p ; 3 2 ; d e & a m p ; 3 2 ; l a & a m p ; 3 2 ; f o r m a t i o n < / d 1 p 1 : N a m e > < d 1 p 1 : O b j e c t T y p e > V a r i a b l e < / d 1 p 1 : O b j e c t T y p e > < d 1 p 1 : P a r e n t   z : R e f = " i 9 5 " / > < d 1 p 1 : U U I D > 3 2 f 6 a a f 3 - 0 1 d b - 4 a 2 8 - 8 5 2 0 - 7 1 b 5 f 0 a a 7 5 4 f < / d 1 p 1 : U U I D > < d 1 p 1 : _ p r o p e r t i e s   z : I d = " i 1 4 3 3 7 "   i : t y p e = " d 1 p 1 : M D M P r o p e r t i e s " > < d 1 p 1 : P a r e n t   z : R e f = " i 1 4 3 3 6 " / > < d 1 p 1 : U U I D > c 1 d 2 6 b 7 b - 2 d 8 1 - 4 b c f - 9 4 8 1 - 6 8 a 1 8 9 7 d a 8 e b < / d 1 p 1 : U U I D > < d 1 p 1 : _ e l e m e n t s > < d 2 : a n y T y p e   z : I d = " i 1 4 3 3 8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4 3 3 6 " / > < d 1 p 1 : U U I D > 2 a 5 c c a 0 7 - 2 f 0 9 - 4 3 9 6 - b d b 9 - 9 9 3 b 7 1 9 2 b 5 3 2 < / d 1 p 1 : U U I D > < d 1 p 1 : C o n t a i n e r   z : R e f = " i 1 4 3 3 7 " / > < d 1 p 1 : V a l u e   i : t y p e = " d 1 : s t r i n g " > ' T 8 5 ' ! 1 : 3 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3 9 " > < d 1 p 1 : U U I D > c 1 6 1 0 a d 8 - 1 6 e b - 4 1 6 1 - a 8 b e - 0 a 1 2 9 6 f d 3 f 2 0 < / d 1 p 1 : U U I D > < d 1 p 1 : _ e l e m e n t s > < d 2 : a n y T y p e   z : R e f = " i 1 4 3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3 4 0 "   i : t y p e = " d 1 p 1 : L a b e l " > < d 1 p 1 : P a r e n t   z : R e f = " i 1 4 3 3 6 " / > < d 1 p 1 : U U I D > 0 2 3 4 a 4 3 8 - 4 b 8 5 - 4 7 8 4 - 8 1 d b - a 5 b 3 e 9 8 a 5 b c b 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 Q 2 8 _ I 4   C e   ( o u   c e s )   s e r v i c e ( s )   v o u s   a - t - i l   ( o n t - i l s )   a i d �   � . . .   -   M i e u x   g � r e r   v o t r e   p r o j e t   t o u t   a u   l o n g   d e   l a   f o r m a t i o n 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3 4 1 "   i : t y p e = " d 1 p 1 : E l e m e n t s " > < d 1 p 1 : P a r e n t   z : R e f = " i 1 4 3 3 6 " / > < d 1 p 1 : U U I D > 7 c f 4 8 9 c b - f 1 c 9 - 4 d 0 6 - b 3 c 7 - d 9 f b 7 9 0 5 8 a 4 8 < / d 1 p 1 : U U I D > < d 1 p 1 : _ e l e m e n t s > < d 2 : a n y T y p e   z : I d = " i 1 4 3 4 2 "   i : t y p e = " d 1 p 1 : E l e m e n t " > < d 1 p 1 : N a m e > B A S E < / d 1 p 1 : N a m e > < d 1 p 1 : O b j e c t T y p e > E l e m e n t < / d 1 p 1 : O b j e c t T y p e > < d 1 p 1 : P a r e n t   z : R e f = " i 1 4 3 3 6 " / > < d 1 p 1 : U U I D > e f 6 f b 6 a 8 - 4 d d 7 - 4 b f 4 - 8 1 9 e - 6 7 8 6 d b b d 7 b c 4 < / d 1 p 1 : U U I D > < d 1 p 1 : _ p r o p e r t i e s   z : I d = " i 1 4 3 4 3 "   i : t y p e = " d 1 p 1 : M D M P r o p e r t i e s " > < d 1 p 1 : P a r e n t   z : R e f = " i 1 4 3 4 2 " / > < d 1 p 1 : U U I D > c e 4 1 a 9 0 1 - 8 a 7 7 - 4 a a 5 - 9 6 0 0 - d 6 1 0 b 1 6 4 5 8 3 a < / d 1 p 1 : U U I D > < d 1 p 1 : _ e l e m e n t s > < d 2 : a n y T y p e   z : I d = " i 1 4 3 4 4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4 3 4 2 " / > < d 1 p 1 : U U I D > 7 3 c 2 d 2 b 0 - 5 8 7 9 - 4 a c 5 - 8 2 d 3 - d 5 d c 5 d 4 3 8 c a 6 < / d 1 p 1 : U U I D > < d 1 p 1 : C o n t a i n e r   z : R e f = " i 1 4 3 4 3 " / > < d 1 p 1 : V a l u e   i : t y p e = " d 1 : s t r i n g " > ' T 8 5 ' ! B : B 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4 5 " > < d 1 p 1 : U U I D > e 4 7 1 b e 0 c - d 4 f 3 - 4 d 9 1 - b e e 8 - 1 9 6 8 7 e f e e c e 2 < / d 1 p 1 : U U I D > < d 1 p 1 : _ e l e m e n t s > < d 2 : a n y T y p e   z : R e f = " i 1 4 3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4 1 " / > < d 1 p 1 : _ l a b e l s > < d 2 : K e y V a l u e O f s t r i n g a n y T y p e > < d 2 : K e y > L a b e l < / d 2 : K e y > < d 2 : V a l u e   z : I d = " i 1 4 3 4 6 "   i : t y p e = " d 1 p 1 : L a b e l " > < d 1 p 1 : P a r e n t   z : R e f = " i 1 4 3 4 2 " / > < d 1 p 1 : U U I D > 8 8 0 2 e a 1 5 - 1 2 1 f - 4 5 b b - 8 2 b 4 - 8 a 3 4 c 5 7 2 0 e 7 5 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3 4 7 "   i : t y p e = " d 1 p 1 : E l e m e n t " > < d 1 p 1 : N a m e > S T & a m p ; 3 2 ; O u i < / d 1 p 1 : N a m e > < d 1 p 1 : O b j e c t T y p e > E l e m e n t < / d 1 p 1 : O b j e c t T y p e > < d 1 p 1 : P a r e n t   z : R e f = " i 1 4 3 3 6 " / > < d 1 p 1 : U U I D > 0 b 0 c b 2 b 3 - 4 1 5 a - 4 8 5 7 - 8 4 0 8 - 9 e 0 2 2 7 f e 9 0 5 9 < / d 1 p 1 : U U I D > < d 1 p 1 : _ p r o p e r t i e s   z : I d = " i 1 4 3 4 8 "   i : t y p e = " d 1 p 1 : M D M P r o p e r t i e s " > < d 1 p 1 : P a r e n t   z : R e f = " i 1 4 3 4 7 " / > < d 1 p 1 : U U I D > d 8 2 6 f 1 a 3 - 7 3 6 0 - 4 a d 3 - 8 1 0 6 - 4 9 a b 9 6 c 2 a a 1 9 < / d 1 p 1 : U U I D > < d 1 p 1 : _ e l e m e n t s > < d 2 : a n y T y p e   z : I d = " i 1 4 3 4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4 3 4 7 " / > < d 1 p 1 : U U I D > f 6 f 0 d f 9 5 - 3 5 a 0 - 4 a 5 3 - 9 a 9 a - d 1 3 a f d 0 4 c 7 0 2 < / d 1 p 1 : U U I D > < d 1 p 1 : C o n t a i n e r   z : R e f = " i 1 4 3 4 8 " / > < d 1 p 1 : V a l u e   i : t y p e = " d 1 : s t r i n g " > ' T 8 5 ' ! C : C 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5 0 " > < d 1 p 1 : U U I D > 2 3 8 a a 9 c 1 - 6 c 0 6 - 4 9 a f - b a 8 6 - c 9 4 6 6 c c 4 e 1 5 1 < / d 1 p 1 : U U I D > < d 1 p 1 : _ e l e m e n t s > < d 2 : a n y T y p e   z : R e f = " i 1 4 3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4 1 " / > < d 1 p 1 : _ l a b e l s > < d 2 : K e y V a l u e O f s t r i n g a n y T y p e > < d 2 : K e y > L a b e l < / d 2 : K e y > < d 2 : V a l u e   z : I d = " i 1 4 3 5 1 "   i : t y p e = " d 1 p 1 : L a b e l " > < d 1 p 1 : P a r e n t   z : R e f = " i 1 4 3 4 7 " / > < d 1 p 1 : U U I D > 9 d c f 1 3 2 e - 8 7 c f - 4 e 0 a - 8 2 1 a - 5 d c 3 8 4 c a f b a e 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5 2 "   i : t y p e = " d 1 p 1 : E l e m e n t " > < d 1 p 1 : N a m e > S T & a m p ; 3 2 ; N o n < / d 1 p 1 : N a m e > < d 1 p 1 : O b j e c t T y p e > E l e m e n t < / d 1 p 1 : O b j e c t T y p e > < d 1 p 1 : P a r e n t   z : R e f = " i 1 4 3 3 6 " / > < d 1 p 1 : U U I D > 9 2 9 5 e 5 d 9 - 6 c 2 6 - 4 1 f 5 - a c 2 5 - a 9 9 5 9 8 a 2 6 5 b d < / d 1 p 1 : U U I D > < d 1 p 1 : _ p r o p e r t i e s   z : I d = " i 1 4 3 5 3 "   i : t y p e = " d 1 p 1 : M D M P r o p e r t i e s " > < d 1 p 1 : P a r e n t   z : R e f = " i 1 4 3 5 2 " / > < d 1 p 1 : U U I D > 9 f 9 2 7 4 3 d - 8 c 5 5 - 4 9 2 e - a 3 0 6 - a 4 c 4 a c 5 5 3 5 7 2 < / d 1 p 1 : U U I D > < d 1 p 1 : _ e l e m e n t s > < d 2 : a n y T y p e   z : I d = " i 1 4 3 5 4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4 3 5 2 " / > < d 1 p 1 : U U I D > 7 f 3 7 1 b d d - c 6 d 3 - 4 e c 2 - b b 2 5 - f a 6 a b 8 c 2 6 a 0 9 < / d 1 p 1 : U U I D > < d 1 p 1 : C o n t a i n e r   z : R e f = " i 1 4 3 5 3 " / > < d 1 p 1 : V a l u e   i : t y p e = " d 1 : s t r i n g " > ' T 8 5 ' ! D : D 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5 5 " > < d 1 p 1 : U U I D > a 4 9 4 5 8 7 5 - f 2 0 f - 4 9 0 9 - a 6 6 d - a c 1 b 9 5 0 3 1 b 4 2 < / d 1 p 1 : U U I D > < d 1 p 1 : _ e l e m e n t s > < d 2 : a n y T y p e   z : R e f = " i 1 4 3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4 1 " / > < d 1 p 1 : _ l a b e l s > < d 2 : K e y V a l u e O f s t r i n g a n y T y p e > < d 2 : K e y > L a b e l < / d 2 : K e y > < d 2 : V a l u e   z : I d = " i 1 4 3 5 6 "   i : t y p e = " d 1 p 1 : L a b e l " > < d 1 p 1 : P a r e n t   z : R e f = " i 1 4 3 5 2 " / > < d 1 p 1 : U U I D > f c d 3 7 1 d e - 5 e 0 4 - 4 a 3 8 - b 3 8 5 - 7 9 2 b 6 d 9 4 1 4 5 e 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5 7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4 3 3 6 " / > < d 1 p 1 : U U I D > 2 7 f e d c 6 f - 4 0 d a - 4 c d 0 - a 8 a 6 - 1 9 9 c 5 c 3 1 f c 9 7 < / d 1 p 1 : U U I D > < d 1 p 1 : _ p r o p e r t i e s   z : I d = " i 1 4 3 5 8 "   i : t y p e = " d 1 p 1 : M D M P r o p e r t i e s " > < d 1 p 1 : P a r e n t   z : R e f = " i 1 4 3 5 7 " / > < d 1 p 1 : U U I D > a 2 c 9 4 2 f 0 - 9 b 0 3 - 4 0 f 0 - b a 0 1 - a e 2 a e 8 5 b 6 2 7 3 < / d 1 p 1 : U U I D > < d 1 p 1 : _ e l e m e n t s > < d 2 : a n y T y p e   z : I d = " i 1 4 3 5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4 3 5 7 " / > < d 1 p 1 : U U I D > f d a b e 3 7 8 - d 9 c 7 - 4 8 c e - 8 e 5 3 - 1 2 7 c 4 2 a 9 a 3 e 5 < / d 1 p 1 : U U I D > < d 1 p 1 : C o n t a i n e r   z : R e f = " i 1 4 3 5 8 " / > < d 1 p 1 : V a l u e   i : t y p e = " d 1 : s t r i n g " > ' T 8 5 ' ! E : E 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6 0 " > < d 1 p 1 : U U I D > c 2 c 5 0 7 8 d - b 9 6 6 - 4 e f 0 - 9 b a 2 - 2 d 6 a a d 7 1 6 b a 3 < / d 1 p 1 : U U I D > < d 1 p 1 : _ e l e m e n t s > < d 2 : a n y T y p e   z : R e f = " i 1 4 3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4 1 " / > < d 1 p 1 : _ l a b e l s > < d 2 : K e y V a l u e O f s t r i n g a n y T y p e > < d 2 : K e y > L a b e l < / d 2 : K e y > < d 2 : V a l u e   z : I d = " i 1 4 3 6 1 "   i : t y p e = " d 1 p 1 : L a b e l " > < d 1 p 1 : P a r e n t   z : R e f = " i 1 4 3 5 7 " / > < d 1 p 1 : U U I D > a d 8 0 4 3 f 1 - 1 5 5 8 - 4 4 2 9 - 9 0 f 1 - b e b 1 3 d 5 c 7 e 8 b 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6 2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4 3 3 6 " / > < d 1 p 1 : U U I D > a 0 4 d a 4 1 7 - 4 2 8 1 - 4 b b c - 9 a a 8 - 7 5 c e 6 a 1 8 e 3 d d < / d 1 p 1 : U U I D > < d 1 p 1 : _ p r o p e r t i e s   z : I d = " i 1 4 3 6 3 "   i : t y p e = " d 1 p 1 : M D M P r o p e r t i e s " > < d 1 p 1 : P a r e n t   z : R e f = " i 1 4 3 6 2 " / > < d 1 p 1 : U U I D > e 2 8 e 6 7 a 1 - b c d 8 - 4 8 5 d - 9 d a 4 - 7 e c 5 f 2 e 4 1 5 a a < / d 1 p 1 : U U I D > < d 1 p 1 : _ e l e m e n t s > < d 2 : a n y T y p e   z : I d = " i 1 4 3 6 4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4 3 6 2 " / > < d 1 p 1 : U U I D > b c 5 4 2 7 6 5 - 9 9 6 c - 4 2 4 f - 9 1 b e - 0 b d 7 8 5 e 2 d 8 d 2 < / d 1 p 1 : U U I D > < d 1 p 1 : C o n t a i n e r   z : R e f = " i 1 4 3 6 3 " / > < d 1 p 1 : V a l u e   i : t y p e = " d 1 : s t r i n g " > ' T 8 5 ' ! F : F 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6 5 " > < d 1 p 1 : U U I D > 1 c a 9 4 f 4 8 - 1 f 7 b - 4 9 4 4 - 8 f 1 0 - 4 e 5 5 a 2 3 1 d 2 1 1 < / d 1 p 1 : U U I D > < d 1 p 1 : _ e l e m e n t s > < d 2 : a n y T y p e   z : R e f = " i 1 4 3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4 1 " / > < d 1 p 1 : _ l a b e l s > < d 2 : K e y V a l u e O f s t r i n g a n y T y p e > < d 2 : K e y > L a b e l < / d 2 : K e y > < d 2 : V a l u e   z : I d = " i 1 4 3 6 6 "   i : t y p e = " d 1 p 1 : L a b e l " > < d 1 p 1 : P a r e n t   z : R e f = " i 1 4 3 6 2 " / > < d 1 p 1 : U U I D > c 3 7 0 8 6 d 1 - 0 0 c 9 - 4 0 2 a - 9 a 2 5 - e f 2 a 4 4 9 8 4 2 a 4 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6 7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4 3 3 6 " / > < d 1 p 1 : U U I D > 2 a 6 2 5 0 3 3 - 0 c d 5 - 4 b 7 a - 9 0 f c - 2 1 9 a 8 e 7 3 8 a 3 6 < / d 1 p 1 : U U I D > < d 1 p 1 : _ p r o p e r t i e s   z : I d = " i 1 4 3 6 8 "   i : t y p e = " d 1 p 1 : M D M P r o p e r t i e s " > < d 1 p 1 : P a r e n t   z : R e f = " i 1 4 3 6 7 " / > < d 1 p 1 : U U I D > a 1 c 4 a e f c - e b a f - 4 d 5 9 - 9 0 9 c - d 6 e 9 5 4 b b 1 9 9 e < / d 1 p 1 : U U I D > < d 1 p 1 : _ e l e m e n t s > < d 2 : a n y T y p e   z : I d = " i 1 4 3 6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4 3 6 7 " / > < d 1 p 1 : U U I D > 7 d 7 9 9 d 5 2 - c b e 8 - 4 9 1 3 - b f 4 8 - e b 9 2 f 8 8 4 2 7 a c < / d 1 p 1 : U U I D > < d 1 p 1 : C o n t a i n e r   z : R e f = " i 1 4 3 6 8 " / > < d 1 p 1 : V a l u e   i : t y p e = " d 1 : s t r i n g " > ' T 8 5 ' ! G : G 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7 0 " > < d 1 p 1 : U U I D > 4 2 8 4 7 c 7 e - 8 f 8 5 - 4 d 4 f - 8 b f 9 - e 7 a d 8 4 8 0 b f 4 d < / d 1 p 1 : U U I D > < d 1 p 1 : _ e l e m e n t s > < d 2 : a n y T y p e   z : R e f = " i 1 4 3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4 1 " / > < d 1 p 1 : _ l a b e l s > < d 2 : K e y V a l u e O f s t r i n g a n y T y p e > < d 2 : K e y > L a b e l < / d 2 : K e y > < d 2 : V a l u e   z : I d = " i 1 4 3 7 1 "   i : t y p e = " d 1 p 1 : L a b e l " > < d 1 p 1 : P a r e n t   z : R e f = " i 1 4 3 6 7 " / > < d 1 p 1 : U U I D > 1 d c 9 8 7 1 9 - d 8 1 d - 4 5 c 8 - 8 d c e - 8 3 6 1 b f 1 2 4 9 3 a 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7 2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4 3 3 6 " / > < d 1 p 1 : U U I D > 9 1 8 9 b a 6 7 - b 0 f 4 - 4 6 c 4 - 9 1 0 b - 8 4 f 4 b 7 7 0 7 8 8 7 < / d 1 p 1 : U U I D > < d 1 p 1 : _ p r o p e r t i e s   z : I d = " i 1 4 3 7 3 "   i : t y p e = " d 1 p 1 : M D M P r o p e r t i e s " > < d 1 p 1 : P a r e n t   z : R e f = " i 1 4 3 7 2 " / > < d 1 p 1 : U U I D > 2 7 8 e 6 4 7 c - 9 8 b 8 - 4 e 7 c - 8 7 b 9 - 0 e 0 8 c b 4 0 c 4 4 0 < / d 1 p 1 : U U I D > < d 1 p 1 : _ e l e m e n t s > < d 2 : a n y T y p e   z : I d = " i 1 4 3 7 4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4 3 7 2 " / > < d 1 p 1 : U U I D > 9 e 7 2 4 7 7 f - 2 f 0 8 - 4 3 1 4 - b d 7 c - 9 d 5 5 0 9 5 9 6 1 2 e < / d 1 p 1 : U U I D > < d 1 p 1 : C o n t a i n e r   z : R e f = " i 1 4 3 7 3 " / > < d 1 p 1 : V a l u e   i : t y p e = " d 1 : s t r i n g " > ' T 8 5 ' ! H : H 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7 5 " > < d 1 p 1 : U U I D > 1 e b 4 4 1 f e - 1 9 0 b - 4 f 5 f - a 5 1 6 - f 7 f 6 2 3 4 d d 1 0 1 < / d 1 p 1 : U U I D > < d 1 p 1 : _ e l e m e n t s > < d 2 : a n y T y p e   z : R e f = " i 1 4 3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4 1 " / > < d 1 p 1 : _ l a b e l s > < d 2 : K e y V a l u e O f s t r i n g a n y T y p e > < d 2 : K e y > L a b e l < / d 2 : K e y > < d 2 : V a l u e   z : I d = " i 1 4 3 7 6 "   i : t y p e = " d 1 p 1 : L a b e l " > < d 1 p 1 : P a r e n t   z : R e f = " i 1 4 3 7 2 " / > < d 1 p 1 : U U I D > 5 1 0 5 1 8 7 d - 1 6 1 5 - 4 7 8 a - b e 7 6 - 5 b f 5 e e b 2 e 7 0 9 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7 7 "   i : t y p e = " d 1 p 1 : E l e m e n t " > < d 1 p 1 : N a m e > N o & a m p ; 3 2 ; r e p & a m p ; 4 6 ; < / d 1 p 1 : N a m e > < d 1 p 1 : O b j e c t T y p e > E l e m e n t < / d 1 p 1 : O b j e c t T y p e > < d 1 p 1 : P a r e n t   z : R e f = " i 1 4 3 3 6 " / > < d 1 p 1 : U U I D > e f f 8 a 9 f f - f 1 9 7 - 4 d 6 f - 9 5 a 4 - 3 1 1 e 4 d 8 4 c 6 2 7 < / d 1 p 1 : U U I D > < d 1 p 1 : _ p r o p e r t i e s   z : I d = " i 1 4 3 7 8 "   i : t y p e = " d 1 p 1 : M D M P r o p e r t i e s " > < d 1 p 1 : P a r e n t   z : R e f = " i 1 4 3 7 7 " / > < d 1 p 1 : U U I D > 8 0 8 5 1 e 0 0 - 7 8 c d - 4 6 d 0 - 9 b d 3 - c 4 0 7 8 b 5 2 5 0 b e < / d 1 p 1 : U U I D > < d 1 p 1 : _ e l e m e n t s > < d 2 : a n y T y p e   z : I d = " i 1 4 3 7 9 "   i : t y p e = " d 1 p 1 : M D M P r o p e r t y " > < d 1 p 1 : N a m e > _ & a m p ; 3 9 ; & a m p ; 9 1 ; T r i s & a m p ; 3 2 ; & a m p ; 2 2 4 ; & a m p ; 3 2 ; j o u r & a m p ; 3 2 ; c o m p l e t & a m p ; 3 2 ; 2 & a m p ; 4 6 ; x l s & a m p ; 9 3 ; T 8 5 & a m p ; 3 9 ; < / d 1 p 1 : N a m e > < d 1 p 1 : P a r e n t   z : R e f = " i 1 4 3 7 7 " / > < d 1 p 1 : U U I D > 0 c c a 8 8 c 5 - 0 6 1 3 - 4 b 7 0 - 9 6 6 8 - a 7 f 9 5 4 5 4 5 0 e 6 < / d 1 p 1 : U U I D > < d 1 p 1 : C o n t a i n e r   z : R e f = " i 1 4 3 7 8 " / > < d 1 p 1 : V a l u e   i : t y p e = " d 1 : s t r i n g " > ' T 8 5 ' ! I : I 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8 0 " > < d 1 p 1 : U U I D > 7 5 2 7 0 9 c f - 8 c a a - 4 1 a 6 - b 4 3 e - c a 5 0 a f e 1 c 8 b c < / d 1 p 1 : U U I D > < d 1 p 1 : _ e l e m e n t s > < d 2 : a n y T y p e   z : R e f = " i 1 4 3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4 1 " / > < d 1 p 1 : _ l a b e l s > < d 2 : K e y V a l u e O f s t r i n g a n y T y p e > < d 2 : K e y > L a b e l < / d 2 : K e y > < d 2 : V a l u e   z : I d = " i 1 4 3 8 1 "   i : t y p e = " d 1 p 1 : L a b e l " > < d 1 p 1 : P a r e n t   z : R e f = " i 1 4 3 7 7 " / > < d 1 p 1 : U U I D > f b 1 e a 8 8 d - 6 2 4 2 - 4 0 4 d - 8 1 5 0 - c 7 3 e 3 6 e 5 9 6 4 0 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8 2 " > < d 1 p 1 : U U I D > 2 2 3 0 7 7 d e - 4 2 9 3 - 4 2 d 2 - b f 6 a - 5 f 8 b f b e 6 6 f e e < / d 1 p 1 : U U I D > < d 1 p 1 : _ e l e m e n t s > < d 2 : a n y T y p e   z : R e f = " i 1 4 3 4 2 " / > < d 2 : a n y T y p e   z : R e f = " i 1 4 3 4 7 " / > < d 2 : a n y T y p e   z : R e f = " i 1 4 3 5 2 " / > < d 2 : a n y T y p e   z : R e f = " i 1 4 3 5 7 " / > < d 2 : a n y T y p e   z : R e f = " i 1 4 3 6 2 " / > < d 2 : a n y T y p e   z : R e f = " i 1 4 3 6 7 " / > < d 2 : a n y T y p e   z : R e f = " i 1 4 3 7 2 " / > < d 2 : a n y T y p e   z : R e f = " i 1 4 3 7 7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3 8 3 "   i : t y p e = " d 1 p 1 : V a r i a b l e " > < d 1 p 1 : N a m e > q 2 9 & a m p ; 3 2 ; S i & a m p ; 3 2 ; v o u s & a m p ; 3 2 ; n & a m p ; 3 9 ; a v e z & a m p ; 3 2 ; u t i l i s & a m p ; 2 3 3 ; & a m p ; 3 2 ; a u c u n & a m p ; 3 2 ; d e s & a m p ; 3 2 ; s e r v i c e s & a m p ; 3 2 ; d e & a m p ; 3 2 ; C O N S E I L & a m p ; 3 2 ; E T & a m p ; 3 2 ; D E & a m p ; 3 2 ; S U I V I & a m p ; 3 2 ; d u & a m p ; 3 2 ; F o n g e c i f & a m p ; 4 4 ; & a m p ; 3 2 ; p o u r & a m p ; 3 2 ; q u e l l e & a m p ; 4 0 ; s & a m p ; 4 1 ; & a m p ; 3 2 ; r a i s o n & a m p ; 4 0 ; s & a m p ; 4 1 ; & a m p ; 3 2 ; & a m p ; 6 3 ; < / d 1 p 1 : N a m e > < d 1 p 1 : O b j e c t T y p e > V a r i a b l e < / d 1 p 1 : O b j e c t T y p e > < d 1 p 1 : P a r e n t   z : R e f = " i 9 5 " / > < d 1 p 1 : U U I D > b 6 4 a 2 a 4 f - 2 e c 9 - 4 0 5 b - b b b 2 - 0 6 6 8 2 0 4 6 f 1 e 1 < / d 1 p 1 : U U I D > < d 1 p 1 : _ p r o p e r t i e s   z : I d = " i 1 4 3 8 4 "   i : t y p e = " d 1 p 1 : M D M P r o p e r t i e s " > < d 1 p 1 : P a r e n t   z : R e f = " i 1 4 3 8 3 " / > < d 1 p 1 : U U I D > c 5 0 8 0 8 4 b - 8 f b 5 - 4 f 3 3 - 8 5 2 e - 4 6 d f d 4 4 a c a 1 0 < / d 1 p 1 : U U I D > < d 1 p 1 : _ e l e m e n t s > < d 2 : a n y T y p e   z : I d = " i 1 4 3 8 5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3 8 3 " / > < d 1 p 1 : U U I D > d 7 e 6 f 4 2 5 - c 6 1 4 - 4 9 0 d - a d 9 e - d f 9 f a e 8 b 7 1 8 9 < / d 1 p 1 : U U I D > < d 1 p 1 : C o n t a i n e r   z : R e f = " i 1 4 3 8 4 " / > < d 1 p 1 : V a l u e   i : t y p e = " d 1 : s t r i n g " > ' T 8 6 ' ! 1 : 2 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8 6 " > < d 1 p 1 : U U I D > d 1 8 e 8 6 4 b - f 4 a 5 - 4 b 5 3 - 8 2 b 2 - 6 7 7 3 4 f f 4 3 1 e 5 < / d 1 p 1 : U U I D > < d 1 p 1 : _ e l e m e n t s > < d 2 : a n y T y p e   z : R e f = " i 1 4 3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3 8 7 "   i : t y p e = " d 1 p 1 : L a b e l " > < d 1 p 1 : P a r e n t   z : R e f = " i 1 4 3 8 3 " / > < d 1 p 1 : U U I D > 7 c 0 6 b 4 7 c - 4 4 7 4 - 4 7 4 5 - a 8 f c - b d 5 4 2 c d c 2 8 7 9 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 q 2 9   S i   v o u s   n ' a v e z   u t i l i s �   a u c u n   d e s   s e r v i c e s   d e   C O N S E I L   E T   D E   S U I V I   d u   F o n g e c i f ,   p o u r   q u e l l e ( s )   r a i s o n ( s ) 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3 8 8 "   i : t y p e = " d 1 p 1 : E l e m e n t s " > < d 1 p 1 : P a r e n t   z : R e f = " i 1 4 3 8 3 " / > < d 1 p 1 : U U I D > 9 3 e 4 b 2 4 5 - b 0 d 1 - 4 1 f 9 - a 7 c 7 - 0 5 5 b 2 a e 1 0 b c 3 < / d 1 p 1 : U U I D > < d 1 p 1 : _ e l e m e n t s > < d 2 : a n y T y p e   z : I d = " i 1 4 3 8 9 "   i : t y p e = " d 1 p 1 : E l e m e n t " > < d 1 p 1 : N a m e > B A S E < / d 1 p 1 : N a m e > < d 1 p 1 : O b j e c t T y p e > E l e m e n t < / d 1 p 1 : O b j e c t T y p e > < d 1 p 1 : P a r e n t   z : R e f = " i 1 4 3 8 3 " / > < d 1 p 1 : U U I D > 2 5 4 8 5 0 9 e - 4 7 4 2 - 4 2 a f - 9 d 8 d - 6 d 4 a 2 c d 2 8 a 8 9 < / d 1 p 1 : U U I D > < d 1 p 1 : _ p r o p e r t i e s   z : I d = " i 1 4 3 9 0 "   i : t y p e = " d 1 p 1 : M D M P r o p e r t i e s " > < d 1 p 1 : P a r e n t   z : R e f = " i 1 4 3 8 9 " / > < d 1 p 1 : U U I D > 4 2 e d 5 2 c 4 - 5 0 3 0 - 4 a f 3 - a 2 b a - b 4 6 9 3 a f 1 d d 1 4 < / d 1 p 1 : U U I D > < d 1 p 1 : _ e l e m e n t s > < d 2 : a n y T y p e   z : I d = " i 1 4 3 9 1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3 8 9 " / > < d 1 p 1 : U U I D > 3 2 0 f 0 f b 5 - 4 0 c 2 - 4 3 2 0 - 8 b 7 5 - 4 f 8 d 7 2 0 0 1 1 9 1 < / d 1 p 1 : U U I D > < d 1 p 1 : C o n t a i n e r   z : R e f = " i 1 4 3 9 0 " / > < d 1 p 1 : V a l u e   i : t y p e = " d 1 : s t r i n g " > ' T 8 6 ' ! B : B 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9 2 " > < d 1 p 1 : U U I D > b c 3 4 0 c d d - c 5 2 3 - 4 6 2 4 - b f 0 9 - 4 8 d 4 4 d 6 6 c 3 a a < / d 1 p 1 : U U I D > < d 1 p 1 : _ e l e m e n t s > < d 2 : a n y T y p e   z : R e f = " i 1 4 3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8 8 " / > < d 1 p 1 : _ l a b e l s > < d 2 : K e y V a l u e O f s t r i n g a n y T y p e > < d 2 : K e y > L a b e l < / d 2 : K e y > < d 2 : V a l u e   z : I d = " i 1 4 3 9 3 "   i : t y p e = " d 1 p 1 : L a b e l " > < d 1 p 1 : P a r e n t   z : R e f = " i 1 4 3 8 9 " / > < d 1 p 1 : U U I D > b 5 1 9 1 1 a 8 - 2 2 9 c - 4 7 d 5 - 9 e c f - 6 4 2 4 8 1 0 a e 1 2 4 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3 9 4 "   i : t y p e = " d 1 p 1 : E l e m e n t " > < d 1 p 1 : N a m e > V o u s & a m p ; 3 2 ; v o u s & a m p ; 3 2 ; & a m p ; 2 3 4 ; t e s & a m p ; 3 2 ; d & a m p ; 2 3 3 ; b r o u i l l & a m p ; 2 3 3 ; & a m p ; 4 0 ; e & a m p ; 4 1 ; & a m p ; 3 2 ; t o u t & a m p ; 4 0 ; e & a m p ; 4 1 ; & a m p ; 3 2 ; s e u l & a m p ; 4 0 ; e & a m p ; 4 1 ; < / d 1 p 1 : N a m e > < d 1 p 1 : O b j e c t T y p e > E l e m e n t < / d 1 p 1 : O b j e c t T y p e > < d 1 p 1 : P a r e n t   z : R e f = " i 1 4 3 8 3 " / > < d 1 p 1 : U U I D > 6 3 3 c c b 6 9 - 6 d d 4 - 4 f f 6 - 9 7 7 d - 6 2 d e 3 4 1 1 b 1 e 7 < / d 1 p 1 : U U I D > < d 1 p 1 : _ p r o p e r t i e s   z : I d = " i 1 4 3 9 5 "   i : t y p e = " d 1 p 1 : M D M P r o p e r t i e s " > < d 1 p 1 : P a r e n t   z : R e f = " i 1 4 3 9 4 " / > < d 1 p 1 : U U I D > b 6 b b 6 b 9 b - 5 a 4 3 - 4 c 4 7 - 8 9 c d - 9 a 6 4 4 b 2 2 0 8 5 c < / d 1 p 1 : U U I D > < d 1 p 1 : _ e l e m e n t s > < d 2 : a n y T y p e   z : I d = " i 1 4 3 9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3 9 4 " / > < d 1 p 1 : U U I D > f b 4 a d 4 7 1 - 9 d d 5 - 4 5 3 3 - 8 0 2 b - 7 d e 3 2 b 6 d 0 1 b 2 < / d 1 p 1 : U U I D > < d 1 p 1 : C o n t a i n e r   z : R e f = " i 1 4 3 9 5 " / > < d 1 p 1 : V a l u e   i : t y p e = " d 1 : s t r i n g " > ' T 8 6 ' ! C : C 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3 9 7 " > < d 1 p 1 : U U I D > 6 8 5 2 1 a 5 a - 4 b e 8 - 4 b 9 9 - 8 a f a - 4 2 9 7 7 5 8 9 6 2 5 0 < / d 1 p 1 : U U I D > < d 1 p 1 : _ e l e m e n t s > < d 2 : a n y T y p e   z : R e f = " i 1 4 3 9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8 8 " / > < d 1 p 1 : _ l a b e l s > < d 2 : K e y V a l u e O f s t r i n g a n y T y p e > < d 2 : K e y > L a b e l < / d 2 : K e y > < d 2 : V a l u e   z : I d = " i 1 4 3 9 8 "   i : t y p e = " d 1 p 1 : L a b e l " > < d 1 p 1 : P a r e n t   z : R e f = " i 1 4 3 9 4 " / > < d 1 p 1 : U U I D > c 7 0 b b 0 9 e - 6 7 f a - 4 e d 7 - 9 b 0 9 - 6 6 9 2 6 c 7 c 7 1 e b 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 v o u s   � t e s   d � b r o u i l l � ( e )   t o u t ( e )   s e u l ( e ) 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3 9 9 "   i : t y p e = " d 1 p 1 : E l e m e n t " > < d 1 p 1 : N a m e > O n & a m p ; 3 2 ; n e & a m p ; 3 2 ; v o u s & a m p ; 3 2 ; a & a m p ; 3 2 ; p a s & a m p ; 3 2 ; p r o p o s & a m p ; 2 3 3 ; & a m p ; 3 2 ; c e s & a m p ; 3 2 ; s e r v i c e s < / d 1 p 1 : N a m e > < d 1 p 1 : O b j e c t T y p e > E l e m e n t < / d 1 p 1 : O b j e c t T y p e > < d 1 p 1 : P a r e n t   z : R e f = " i 1 4 3 8 3 " / > < d 1 p 1 : U U I D > a 0 6 9 d 6 b d - 9 a d e - 4 4 a 5 - a 4 4 7 - 6 3 d 1 7 3 a a 3 2 0 0 < / d 1 p 1 : U U I D > < d 1 p 1 : _ p r o p e r t i e s   z : I d = " i 1 4 4 0 0 "   i : t y p e = " d 1 p 1 : M D M P r o p e r t i e s " > < d 1 p 1 : P a r e n t   z : R e f = " i 1 4 3 9 9 " / > < d 1 p 1 : U U I D > b a 8 8 1 5 e 0 - 8 4 c a - 4 1 3 1 - 8 5 7 5 - a 3 4 3 6 3 2 a 8 5 d d < / d 1 p 1 : U U I D > < d 1 p 1 : _ e l e m e n t s > < d 2 : a n y T y p e   z : I d = " i 1 4 4 0 1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3 9 9 " / > < d 1 p 1 : U U I D > 0 f 3 f 1 c 5 c - 4 b f 4 - 4 7 9 b - a 9 3 f - f 7 2 e 9 e 9 9 7 8 f 7 < / d 1 p 1 : U U I D > < d 1 p 1 : C o n t a i n e r   z : R e f = " i 1 4 4 0 0 " / > < d 1 p 1 : V a l u e   i : t y p e = " d 1 : s t r i n g " > ' T 8 6 ' ! D : D 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0 2 " > < d 1 p 1 : U U I D > 1 4 f e 0 8 d b - 0 f d b - 4 7 1 3 - 9 1 b 0 - f 8 4 6 e d 3 0 d c 7 7 < / d 1 p 1 : U U I D > < d 1 p 1 : _ e l e m e n t s > < d 2 : a n y T y p e   z : R e f = " i 1 4 4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8 8 " / > < d 1 p 1 : _ l a b e l s > < d 2 : K e y V a l u e O f s t r i n g a n y T y p e > < d 2 : K e y > L a b e l < / d 2 : K e y > < d 2 : V a l u e   z : I d = " i 1 4 4 0 3 "   i : t y p e = " d 1 p 1 : L a b e l " > < d 1 p 1 : P a r e n t   z : R e f = " i 1 4 3 9 9 " / > < d 1 p 1 : U U I D > c d 1 e 4 e 1 8 - 9 f f 4 - 4 2 9 4 - b 3 6 0 - 0 2 5 b 3 1 b f d 1 6 8 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 O n   n e   v o u s   a   p a s   p r o p o s �   c e s   s e r v i c e s 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0 4 "   i : t y p e = " d 1 p 1 : E l e m e n t " > < d 1 p 1 : N a m e > V o u s & a m p ; 3 2 ; n & a m p ; 3 9 ; & a m p ; 2 3 3 ; t i e z & a m p ; 3 2 ; p a s & a m p ; 3 2 ; a u & a m p ; 3 2 ; c o u r a n t & a m p ; 3 2 ; d e & a m p ; 3 2 ; l & a m p ; 3 9 ; e x i s t e n c e & a m p ; 3 2 ; d e & a m p ; 3 2 ; c e s & a m p ; 3 2 ; s e r v i c e s < / d 1 p 1 : N a m e > < d 1 p 1 : O b j e c t T y p e > E l e m e n t < / d 1 p 1 : O b j e c t T y p e > < d 1 p 1 : P a r e n t   z : R e f = " i 1 4 3 8 3 " / > < d 1 p 1 : U U I D > d e d 7 c a 1 e - a 3 7 9 - 4 a 7 4 - 9 b 4 2 - 9 6 9 9 8 9 1 b 5 1 3 9 < / d 1 p 1 : U U I D > < d 1 p 1 : _ p r o p e r t i e s   z : I d = " i 1 4 4 0 5 "   i : t y p e = " d 1 p 1 : M D M P r o p e r t i e s " > < d 1 p 1 : P a r e n t   z : R e f = " i 1 4 4 0 4 " / > < d 1 p 1 : U U I D > 6 9 8 1 3 c 9 5 - a 4 1 3 - 4 5 d a - a d 0 8 - a b 6 8 f 5 9 d f 7 e a < / d 1 p 1 : U U I D > < d 1 p 1 : _ e l e m e n t s > < d 2 : a n y T y p e   z : I d = " i 1 4 4 0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4 0 4 " / > < d 1 p 1 : U U I D > e 7 5 b 0 2 1 1 - 3 4 a c - 4 f b 0 - 8 7 f f - 9 f a b 2 0 1 8 f e 8 0 < / d 1 p 1 : U U I D > < d 1 p 1 : C o n t a i n e r   z : R e f = " i 1 4 4 0 5 " / > < d 1 p 1 : V a l u e   i : t y p e = " d 1 : s t r i n g " > ' T 8 6 ' ! E : E 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0 7 " > < d 1 p 1 : U U I D > a 2 e c 2 b 5 f - b 9 7 2 - 4 8 9 9 - b 2 8 c - 1 8 b 1 b 0 e 1 2 6 c e < / d 1 p 1 : U U I D > < d 1 p 1 : _ e l e m e n t s > < d 2 : a n y T y p e   z : R e f = " i 1 4 4 0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8 8 " / > < d 1 p 1 : _ l a b e l s > < d 2 : K e y V a l u e O f s t r i n g a n y T y p e > < d 2 : K e y > L a b e l < / d 2 : K e y > < d 2 : V a l u e   z : I d = " i 1 4 4 0 8 "   i : t y p e = " d 1 p 1 : L a b e l " > < d 1 p 1 : P a r e n t   z : R e f = " i 1 4 4 0 4 " / > < d 1 p 1 : U U I D > b e 6 9 8 9 2 0 - c b d b - 4 9 a 6 - a 7 f 3 - c 2 b 6 f b e b 5 b 9 3 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 n ' � t i e z   p a s   a u   c o u r a n t   d e   l ' e x i s t e n c e   d e   c e s   s e r v i c e s 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0 9 "   i : t y p e = " d 1 p 1 : E l e m e n t " > < d 1 p 1 : N a m e > V o u s & a m p ; 3 2 ; a v e z & a m p ; 3 2 ; u t i l i s & a m p ; 2 3 3 ; & a m p ; 3 2 ; d & a m p ; 3 9 ; a u t r e s & a m p ; 3 2 ; m o y e n s & a m p ; 3 2 ; & a m p ; 4 0 ; c o u r r i e r & a m p ; 4 4 ; & a m p ; 3 2 ; m a i l & a m p ; 4 6 ; & a m p ; 4 6 ; & a m p ; 4 6 ; & a m p ; 4 1 ; < / d 1 p 1 : N a m e > < d 1 p 1 : O b j e c t T y p e > E l e m e n t < / d 1 p 1 : O b j e c t T y p e > < d 1 p 1 : P a r e n t   z : R e f = " i 1 4 3 8 3 " / > < d 1 p 1 : U U I D > 3 3 2 1 b 9 8 c - b f 2 7 - 4 c 0 a - 9 1 7 c - 7 3 7 f 6 d e 4 c d 7 7 < / d 1 p 1 : U U I D > < d 1 p 1 : _ p r o p e r t i e s   z : I d = " i 1 4 4 1 0 "   i : t y p e = " d 1 p 1 : M D M P r o p e r t i e s " > < d 1 p 1 : P a r e n t   z : R e f = " i 1 4 4 0 9 " / > < d 1 p 1 : U U I D > 7 7 6 1 2 3 a d - 4 0 8 b - 4 5 c a - a 7 6 0 - 3 1 5 2 e c 5 c f 0 d 7 < / d 1 p 1 : U U I D > < d 1 p 1 : _ e l e m e n t s > < d 2 : a n y T y p e   z : I d = " i 1 4 4 1 1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4 0 9 " / > < d 1 p 1 : U U I D > d f 4 e c b 6 3 - 3 0 8 f - 4 d a d - a b 5 a - 1 a f a 3 9 1 1 c 6 c 6 < / d 1 p 1 : U U I D > < d 1 p 1 : C o n t a i n e r   z : R e f = " i 1 4 4 1 0 " / > < d 1 p 1 : V a l u e   i : t y p e = " d 1 : s t r i n g " > ' T 8 6 ' ! F : F 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1 2 " > < d 1 p 1 : U U I D > d 7 2 1 5 c c 2 - 8 e 9 d - 4 5 e e - b 5 8 e - d 1 5 d c 8 c 9 9 c f 6 < / d 1 p 1 : U U I D > < d 1 p 1 : _ e l e m e n t s > < d 2 : a n y T y p e   z : R e f = " i 1 4 4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8 8 " / > < d 1 p 1 : _ l a b e l s > < d 2 : K e y V a l u e O f s t r i n g a n y T y p e > < d 2 : K e y > L a b e l < / d 2 : K e y > < d 2 : V a l u e   z : I d = " i 1 4 4 1 3 "   i : t y p e = " d 1 p 1 : L a b e l " > < d 1 p 1 : P a r e n t   z : R e f = " i 1 4 4 0 9 " / > < d 1 p 1 : U U I D > 3 b d d a e 5 3 - 0 b 2 c - 4 9 9 1 - a e 1 3 - a 6 4 8 7 8 b 2 d e d d 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 a v e z   u t i l i s �   d ' a u t r e s   m o y e n s   ( c o u r r i e r ,   m a i l . . . ) 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1 4 "   i : t y p e = " d 1 p 1 : E l e m e n t " > < d 1 p 1 : N a m e > V o u s & a m p ; 3 2 ; n & a m p ; 3 9 ; a v i e z & a m p ; 3 2 ; p a s & a m p ; 3 2 ; l e & a m p ; 3 2 ; t e m p s & a m p ; 4 4 ; & a m p ; 3 2 ; p a s & a m p ; 3 2 ; d e & a m p ; 3 2 ; d i s p o n i b i l i t & a m p ; 2 3 3 ; < / d 1 p 1 : N a m e > < d 1 p 1 : O b j e c t T y p e > E l e m e n t < / d 1 p 1 : O b j e c t T y p e > < d 1 p 1 : P a r e n t   z : R e f = " i 1 4 3 8 3 " / > < d 1 p 1 : U U I D > 9 2 2 c 3 9 1 e - d 0 b f - 4 a f d - a 5 f 5 - 7 0 4 d c 3 d c 7 2 8 8 < / d 1 p 1 : U U I D > < d 1 p 1 : _ p r o p e r t i e s   z : I d = " i 1 4 4 1 5 "   i : t y p e = " d 1 p 1 : M D M P r o p e r t i e s " > < d 1 p 1 : P a r e n t   z : R e f = " i 1 4 4 1 4 " / > < d 1 p 1 : U U I D > 7 8 1 8 a 5 1 a - 9 e f 5 - 4 2 e b - 8 c 6 c - 0 c 3 1 6 b f 8 6 9 8 b < / d 1 p 1 : U U I D > < d 1 p 1 : _ e l e m e n t s > < d 2 : a n y T y p e   z : I d = " i 1 4 4 1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4 1 4 " / > < d 1 p 1 : U U I D > 4 d 9 d 6 1 c c - d b 4 2 - 4 f 0 4 - b f a 2 - d 6 a 1 e 9 d 9 1 5 3 6 < / d 1 p 1 : U U I D > < d 1 p 1 : C o n t a i n e r   z : R e f = " i 1 4 4 1 5 " / > < d 1 p 1 : V a l u e   i : t y p e = " d 1 : s t r i n g " > ' T 8 6 ' ! G : G 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1 7 " > < d 1 p 1 : U U I D > 0 0 c e a 2 9 0 - d f f 3 - 4 3 d f - a 0 8 e - f 3 4 3 6 6 3 3 1 5 d 6 < / d 1 p 1 : U U I D > < d 1 p 1 : _ e l e m e n t s > < d 2 : a n y T y p e   z : R e f = " i 1 4 4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8 8 " / > < d 1 p 1 : _ l a b e l s > < d 2 : K e y V a l u e O f s t r i n g a n y T y p e > < d 2 : K e y > L a b e l < / d 2 : K e y > < d 2 : V a l u e   z : I d = " i 1 4 4 1 8 "   i : t y p e = " d 1 p 1 : L a b e l " > < d 1 p 1 : P a r e n t   z : R e f = " i 1 4 4 1 4 " / > < d 1 p 1 : U U I D > b 9 5 d 9 1 8 6 - b 4 3 2 - 4 b a 2 - b 3 4 f - 6 c 8 2 c 5 2 7 6 7 5 1 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 n ' a v i e z   p a s   l e   t e m p s ,   p a s   d e   d i s p o n i b i l i t � 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1 9 "   i : t y p e = " d 1 p 1 : E l e m e n t " > < d 1 p 1 : N a m e > L e s & a m p ; 3 2 ; s e r v i c e s & a m p ; 3 2 ; p r o p o s & a m p ; 2 3 3 ; s & a m p ; 3 2 ; n & a m p ; 3 9 ; & a m p ; 2 3 3 ; t a i e n t & a m p ; 3 2 ; p a s & a m p ; 3 2 ; a d a p t & a m p ; 2 3 3 ; s & a m p ; 3 2 ; & a m p ; 2 2 4 ; & a m p ; 3 2 ; v o s & a m p ; 3 2 ; b e s o i n s & a m p ; 3 2 ; o u & a m p ; 3 2 ; v o t r e & a m p ; 3 2 ; s i t u a t i o n < / d 1 p 1 : N a m e > < d 1 p 1 : O b j e c t T y p e > E l e m e n t < / d 1 p 1 : O b j e c t T y p e > < d 1 p 1 : P a r e n t   z : R e f = " i 1 4 3 8 3 " / > < d 1 p 1 : U U I D > b 0 2 c 4 7 8 4 - 1 c 0 5 - 4 3 c 1 - 9 c 0 6 - c e b 1 4 9 0 5 7 2 e a < / d 1 p 1 : U U I D > < d 1 p 1 : _ p r o p e r t i e s   z : I d = " i 1 4 4 2 0 "   i : t y p e = " d 1 p 1 : M D M P r o p e r t i e s " > < d 1 p 1 : P a r e n t   z : R e f = " i 1 4 4 1 9 " / > < d 1 p 1 : U U I D > 5 e d 5 0 a a a - b a a 4 - 4 b 1 0 - b 3 e c - 0 9 4 6 3 5 4 0 c e 6 4 < / d 1 p 1 : U U I D > < d 1 p 1 : _ e l e m e n t s > < d 2 : a n y T y p e   z : I d = " i 1 4 4 2 1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4 1 9 " / > < d 1 p 1 : U U I D > 5 1 5 6 5 f b 8 - 2 1 e 6 - 4 9 c d - 8 7 9 c - 7 2 4 b d a d d 7 4 1 3 < / d 1 p 1 : U U I D > < d 1 p 1 : C o n t a i n e r   z : R e f = " i 1 4 4 2 0 " / > < d 1 p 1 : V a l u e   i : t y p e = " d 1 : s t r i n g " > ' T 8 6 ' ! H : H 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2 2 " > < d 1 p 1 : U U I D > d 0 3 5 0 d 9 e - 4 d 0 8 - 4 f 8 f - a f e a - 1 1 3 1 9 b d 8 1 8 a 3 < / d 1 p 1 : U U I D > < d 1 p 1 : _ e l e m e n t s > < d 2 : a n y T y p e   z : R e f = " i 1 4 4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8 8 " / > < d 1 p 1 : _ l a b e l s > < d 2 : K e y V a l u e O f s t r i n g a n y T y p e > < d 2 : K e y > L a b e l < / d 2 : K e y > < d 2 : V a l u e   z : I d = " i 1 4 4 2 3 "   i : t y p e = " d 1 p 1 : L a b e l " > < d 1 p 1 : P a r e n t   z : R e f = " i 1 4 4 1 9 " / > < d 1 p 1 : U U I D > 7 9 9 6 e 7 a d - 9 5 e c - 4 9 7 1 - b 9 b e - f f 5 a 8 e 4 2 9 b 6 5 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 L e s   s e r v i c e s   p r o p o s � s   n ' � t a i e n t   p a s   a d a p t � s   �   v o s   b e s o i n s   o u   v o t r e   s i t u a t i o n 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2 4 "   i : t y p e = " d 1 p 1 : E l e m e n t " > < d 1 p 1 : N a m e > V o u s & a m p ; 3 2 ; a v e z & a m p ; 3 2 ; d e m a n d & a m p ; 2 3 3 ; & a m p ; 3 2 ; c o n s e i l & a m p ; 3 2 ; a u p r & a m p ; 2 3 2 ; s & a m p ; 3 2 ; d & a m p ; 3 9 ; u n & a m p ; 3 2 ; a u t r e & a m p ; 3 2 ; o r g a n i s m e < / d 1 p 1 : N a m e > < d 1 p 1 : O b j e c t T y p e > E l e m e n t < / d 1 p 1 : O b j e c t T y p e > < d 1 p 1 : P a r e n t   z : R e f = " i 1 4 3 8 3 " / > < d 1 p 1 : U U I D > 0 1 0 7 4 3 a f - b 8 4 6 - 4 c e 6 - 9 2 b 1 - b 5 1 f 7 a 2 9 7 d 9 d < / d 1 p 1 : U U I D > < d 1 p 1 : _ p r o p e r t i e s   z : I d = " i 1 4 4 2 5 "   i : t y p e = " d 1 p 1 : M D M P r o p e r t i e s " > < d 1 p 1 : P a r e n t   z : R e f = " i 1 4 4 2 4 " / > < d 1 p 1 : U U I D > 5 4 c 5 c 4 d 7 - 2 c 1 d - 4 2 f 6 - 8 7 b 6 - 4 9 e 8 1 a a 7 6 a 5 3 < / d 1 p 1 : U U I D > < d 1 p 1 : _ e l e m e n t s > < d 2 : a n y T y p e   z : I d = " i 1 4 4 2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4 2 4 " / > < d 1 p 1 : U U I D > 5 2 5 9 6 a b e - 7 f f a - 4 7 e b - 9 7 7 1 - 4 d f c 6 c b 2 7 b c f < / d 1 p 1 : U U I D > < d 1 p 1 : C o n t a i n e r   z : R e f = " i 1 4 4 2 5 " / > < d 1 p 1 : V a l u e   i : t y p e = " d 1 : s t r i n g " > ' T 8 6 ' ! I : I 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2 7 " > < d 1 p 1 : U U I D > 5 c 0 f 1 a 7 a - 5 b 9 2 - 4 f 4 9 - a e 0 b - 8 6 e 0 8 7 8 c a 0 0 d < / d 1 p 1 : U U I D > < d 1 p 1 : _ e l e m e n t s > < d 2 : a n y T y p e   z : R e f = " i 1 4 4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8 8 " / > < d 1 p 1 : _ l a b e l s > < d 2 : K e y V a l u e O f s t r i n g a n y T y p e > < d 2 : K e y > L a b e l < / d 2 : K e y > < d 2 : V a l u e   z : I d = " i 1 4 4 2 8 "   i : t y p e = " d 1 p 1 : L a b e l " > < d 1 p 1 : P a r e n t   z : R e f = " i 1 4 4 2 4 " / > < d 1 p 1 : U U I D > 8 d a 2 f 0 f e - 0 1 8 2 - 4 d f a - b 4 0 4 - 9 6 6 9 4 b e 4 c 1 d 1 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 V o u s   a v e z   d e m a n d �   c o n s e i l   a u p r � s   d ' u n   a u t r e   o r g a n i s m e 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2 9 "   i : t y p e = " d 1 p 1 : E l e m e n t " > < d 1 p 1 : N a m e > A u t r e & a m p ; 3 2 ; r a i s o n < / d 1 p 1 : N a m e > < d 1 p 1 : O b j e c t T y p e > E l e m e n t < / d 1 p 1 : O b j e c t T y p e > < d 1 p 1 : P a r e n t   z : R e f = " i 1 4 3 8 3 " / > < d 1 p 1 : U U I D > b e 3 d e 2 c f - b 1 b b - 4 6 b 1 - a 4 7 6 - 7 b f 1 f 5 4 d 1 1 2 2 < / d 1 p 1 : U U I D > < d 1 p 1 : _ p r o p e r t i e s   z : I d = " i 1 4 4 3 0 "   i : t y p e = " d 1 p 1 : M D M P r o p e r t i e s " > < d 1 p 1 : P a r e n t   z : R e f = " i 1 4 4 2 9 " / > < d 1 p 1 : U U I D > c 0 2 9 b 9 e 9 - 8 3 d e - 4 1 d e - 9 6 e 1 - d 8 4 9 b 3 9 a 6 0 d 5 < / d 1 p 1 : U U I D > < d 1 p 1 : _ e l e m e n t s > < d 2 : a n y T y p e   z : I d = " i 1 4 4 3 1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4 2 9 " / > < d 1 p 1 : U U I D > 9 8 f b 4 a 3 e - 5 6 5 0 - 4 c 8 f - b 3 0 d - 9 0 5 a d f 7 e 9 6 a 9 < / d 1 p 1 : U U I D > < d 1 p 1 : C o n t a i n e r   z : R e f = " i 1 4 4 3 0 " / > < d 1 p 1 : V a l u e   i : t y p e = " d 1 : s t r i n g " > ' T 8 6 ' ! J : J 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3 2 " > < d 1 p 1 : U U I D > 0 9 4 4 a 1 b 4 - 8 e c b - 4 8 e 0 - a 2 7 e - 9 a 1 2 1 6 8 b d f b 3 < / d 1 p 1 : U U I D > < d 1 p 1 : _ e l e m e n t s > < d 2 : a n y T y p e   z : R e f = " i 1 4 4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8 8 " / > < d 1 p 1 : _ l a b e l s > < d 2 : K e y V a l u e O f s t r i n g a n y T y p e > < d 2 : K e y > L a b e l < / d 2 : K e y > < d 2 : V a l u e   z : I d = " i 1 4 4 3 3 "   i : t y p e = " d 1 p 1 : L a b e l " > < d 1 p 1 : P a r e n t   z : R e f = " i 1 4 4 2 9 " / > < d 1 p 1 : U U I D > 7 5 d b f f 3 f - d 4 0 0 - 4 7 2 7 - b 9 5 4 - 8 2 2 3 f 7 9 e f e 5 0 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 A u t r e   r a i s o n 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3 4 "   i : t y p e = " d 1 p 1 : E l e m e n t " > < d 1 p 1 : N a m e > N o & a m p ; 3 2 ; r e p & a m p ; 4 6 ; < / d 1 p 1 : N a m e > < d 1 p 1 : O b j e c t T y p e > E l e m e n t < / d 1 p 1 : O b j e c t T y p e > < d 1 p 1 : P a r e n t   z : R e f = " i 1 4 3 8 3 " / > < d 1 p 1 : U U I D > 2 4 4 9 e 6 7 e - e 5 4 1 - 4 1 7 1 - b 4 1 b - 6 7 6 0 9 3 e f 7 1 9 c < / d 1 p 1 : U U I D > < d 1 p 1 : _ p r o p e r t i e s   z : I d = " i 1 4 4 3 5 "   i : t y p e = " d 1 p 1 : M D M P r o p e r t i e s " > < d 1 p 1 : P a r e n t   z : R e f = " i 1 4 4 3 4 " / > < d 1 p 1 : U U I D > a 5 9 9 6 8 4 2 - a d d 7 - 4 b 8 a - a 7 d 3 - c 3 6 a a 4 e d b 3 6 0 < / d 1 p 1 : U U I D > < d 1 p 1 : _ e l e m e n t s > < d 2 : a n y T y p e   z : I d = " i 1 4 4 3 6 "   i : t y p e = " d 1 p 1 : M D M P r o p e r t y " > < d 1 p 1 : N a m e > _ & a m p ; 3 9 ; & a m p ; 9 1 ; T r i s & a m p ; 3 2 ; & a m p ; 2 2 4 ; & a m p ; 3 2 ; j o u r & a m p ; 3 2 ; c o m p l e t & a m p ; 3 2 ; 2 & a m p ; 4 6 ; x l s & a m p ; 9 3 ; T 8 6 & a m p ; 3 9 ; < / d 1 p 1 : N a m e > < d 1 p 1 : P a r e n t   z : R e f = " i 1 4 4 3 4 " / > < d 1 p 1 : U U I D > 1 d 6 4 a e 4 1 - 1 a 6 d - 4 1 5 4 - b 5 b 4 - 0 7 c 0 8 3 8 f 3 8 2 7 < / d 1 p 1 : U U I D > < d 1 p 1 : C o n t a i n e r   z : R e f = " i 1 4 4 3 5 " / > < d 1 p 1 : V a l u e   i : t y p e = " d 1 : s t r i n g " > ' T 8 6 ' ! K : K 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3 7 " > < d 1 p 1 : U U I D > 8 b b c 5 6 b b - 0 f 7 7 - 4 7 6 e - b 5 c b - 6 5 f 8 c a 8 2 3 b e 7 < / d 1 p 1 : U U I D > < d 1 p 1 : _ e l e m e n t s > < d 2 : a n y T y p e   z : R e f = " i 1 4 4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8 8 " / > < d 1 p 1 : _ l a b e l s > < d 2 : K e y V a l u e O f s t r i n g a n y T y p e > < d 2 : K e y > L a b e l < / d 2 : K e y > < d 2 : V a l u e   z : I d = " i 1 4 4 3 8 "   i : t y p e = " d 1 p 1 : L a b e l " > < d 1 p 1 : P a r e n t   z : R e f = " i 1 4 4 3 4 " / > < d 1 p 1 : U U I D > 3 b 5 0 a 4 8 4 - 5 3 4 7 - 4 a a a - 9 0 a 8 - e 9 5 0 0 e d 5 c 0 7 4 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3 9 " > < d 1 p 1 : U U I D > 7 6 7 4 1 9 c 8 - 9 1 a c - 4 6 4 d - b 4 b e - 8 8 b 5 3 0 3 3 b 8 d f < / d 1 p 1 : U U I D > < d 1 p 1 : _ e l e m e n t s > < d 2 : a n y T y p e   z : R e f = " i 1 4 3 8 9 " / > < d 2 : a n y T y p e   z : R e f = " i 1 4 3 9 4 " / > < d 2 : a n y T y p e   z : R e f = " i 1 4 3 9 9 " / > < d 2 : a n y T y p e   z : R e f = " i 1 4 4 0 4 " / > < d 2 : a n y T y p e   z : R e f = " i 1 4 4 0 9 " / > < d 2 : a n y T y p e   z : R e f = " i 1 4 4 1 4 " / > < d 2 : a n y T y p e   z : R e f = " i 1 4 4 1 9 " / > < d 2 : a n y T y p e   z : R e f = " i 1 4 4 2 4 " / > < d 2 : a n y T y p e   z : R e f = " i 1 4 4 2 9 " / > < d 2 : a n y T y p e   z : R e f = " i 1 4 4 3 4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4 4 0 "   i : t y p e = " d 1 p 1 : V a r i a b l e " > < d 1 p 1 : N a m e > Q 3 0 _ I 1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& a m p ; 3 2 ; s u i v a n t s & a m p ; 3 2 ; & a m p ; 6 3 ; & a m p ; 3 2 ; & a m p ; 4 5 ; & a m p ; 3 2 ; L a & a m p ; 3 2 ; c l a r t & a m p ; 2 3 3 ; & a m p ; 3 2 ; d e s & a m p ; 3 2 ; d o c u m e n t s & a m p ; 3 2 ; a d m i n i s t r a t i f s < / d 1 p 1 : N a m e > < d 1 p 1 : O b j e c t T y p e > V a r i a b l e < / d 1 p 1 : O b j e c t T y p e > < d 1 p 1 : P a r e n t   z : R e f = " i 9 5 " / > < d 1 p 1 : U U I D > e 8 2 7 4 b f 3 - d 3 7 c - 4 4 f c - b 0 1 5 - 9 d 9 7 1 9 4 1 9 2 0 c < / d 1 p 1 : U U I D > < d 1 p 1 : _ p r o p e r t i e s   z : I d = " i 1 4 4 4 1 "   i : t y p e = " d 1 p 1 : M D M P r o p e r t i e s " > < d 1 p 1 : P a r e n t   z : R e f = " i 1 4 4 4 0 " / > < d 1 p 1 : U U I D > 5 9 2 b 6 2 c f - d b 0 6 - 4 1 4 9 - a d 1 d - 9 2 e 7 2 7 a 8 b 3 9 5 < / d 1 p 1 : U U I D > < d 1 p 1 : _ e l e m e n t s > < d 2 : a n y T y p e   z : I d = " i 1 4 4 4 2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4 4 4 0 " / > < d 1 p 1 : U U I D > 3 1 d e 3 2 9 d - e 1 4 1 - 4 f 6 0 - 8 7 7 4 - 7 f 0 6 7 8 f c 4 c 1 5 < / d 1 p 1 : U U I D > < d 1 p 1 : C o n t a i n e r   z : R e f = " i 1 4 4 4 1 " / > < d 1 p 1 : V a l u e   i : t y p e = " d 1 : s t r i n g " > ' T 8 7 ' ! 1 : 3 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4 3 " > < d 1 p 1 : U U I D > 6 6 3 e c 2 b a - 3 0 d a - 4 4 0 3 - 8 0 f 9 - 7 8 5 c 8 e d b f e c d < / d 1 p 1 : U U I D > < d 1 p 1 : _ e l e m e n t s > < d 2 : a n y T y p e   z : R e f = " i 1 4 4 4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4 4 4 "   i : t y p e = " d 1 p 1 : L a b e l " > < d 1 p 1 : P a r e n t   z : R e f = " i 1 4 4 4 0 " / > < d 1 p 1 : U U I D > 7 3 7 d 2 d 9 d - 2 1 d e - 4 a 9 9 - 9 e a 7 - 9 e 4 b 5 d f 8 b d 7 7 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 Q 3 0 _ I 1   Q u e l   e s t   v o t r e   n i v e a u   d e   s a t i s f a c t i o n   p o u r   c h a c u n   d e s   s e r v i c e s   d u   F o n g e c i f   s u i v a n t   s u i v a n t s   ?   -   L a   c l a r t �   d e s   d o c u m e n t s   a d m i n i s t r a t i f s 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4 4 5 "   i : t y p e = " d 1 p 1 : E l e m e n t s " > < d 1 p 1 : P a r e n t   z : R e f = " i 1 4 4 4 0 " / > < d 1 p 1 : U U I D > 1 f 6 3 7 e a 8 - f f 0 e - 4 6 8 b - b 0 1 c - b d 5 4 e c 4 6 3 e 0 0 < / d 1 p 1 : U U I D > < d 1 p 1 : _ e l e m e n t s > < d 2 : a n y T y p e   z : I d = " i 1 4 4 4 6 "   i : t y p e = " d 1 p 1 : E l e m e n t " > < d 1 p 1 : N a m e > B A S E < / d 1 p 1 : N a m e > < d 1 p 1 : O b j e c t T y p e > E l e m e n t < / d 1 p 1 : O b j e c t T y p e > < d 1 p 1 : P a r e n t   z : R e f = " i 1 4 4 4 0 " / > < d 1 p 1 : U U I D > 9 1 5 7 1 f 5 d - f e 1 9 - 4 9 1 0 - a 5 2 b - 0 1 0 b 5 4 8 d 3 6 1 e < / d 1 p 1 : U U I D > < d 1 p 1 : _ p r o p e r t i e s   z : I d = " i 1 4 4 4 7 "   i : t y p e = " d 1 p 1 : M D M P r o p e r t i e s " > < d 1 p 1 : P a r e n t   z : R e f = " i 1 4 4 4 6 " / > < d 1 p 1 : U U I D > a 1 b 5 d b f d - 1 4 5 d - 4 e d 8 - 9 7 8 4 - 5 6 a 3 f 4 6 a d a 1 8 < / d 1 p 1 : U U I D > < d 1 p 1 : _ e l e m e n t s > < d 2 : a n y T y p e   z : I d = " i 1 4 4 4 8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4 4 4 6 " / > < d 1 p 1 : U U I D > 6 e 4 8 3 d 5 b - e 7 6 9 - 4 7 e e - 8 c b 9 - b 5 6 c 2 5 2 1 9 9 f 8 < / d 1 p 1 : U U I D > < d 1 p 1 : C o n t a i n e r   z : R e f = " i 1 4 4 4 7 " / > < d 1 p 1 : V a l u e   i : t y p e = " d 1 : s t r i n g " > ' T 8 7 ' ! B : B 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4 9 " > < d 1 p 1 : U U I D > 1 c 8 a 0 a c 8 - 9 0 7 2 - 4 6 c a - b 4 8 e - 7 7 e 2 0 6 6 c d a 1 4 < / d 1 p 1 : U U I D > < d 1 p 1 : _ e l e m e n t s > < d 2 : a n y T y p e   z : R e f = " i 1 4 4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4 5 " / > < d 1 p 1 : _ l a b e l s > < d 2 : K e y V a l u e O f s t r i n g a n y T y p e > < d 2 : K e y > L a b e l < / d 2 : K e y > < d 2 : V a l u e   z : I d = " i 1 4 4 5 0 "   i : t y p e = " d 1 p 1 : L a b e l " > < d 1 p 1 : P a r e n t   z : R e f = " i 1 4 4 4 6 " / > < d 1 p 1 : U U I D > 1 6 6 3 4 5 2 9 - 2 d 6 6 - 4 0 a 0 - 9 7 5 1 - f f 1 e 5 1 7 d 4 f 4 a 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4 5 1 "   i : t y p e = " d 1 p 1 : E l e m e n t " > < d 1 p 1 : N a m e > S T & a m p ; 3 2 ; S a t i s f a i t < / d 1 p 1 : N a m e > < d 1 p 1 : O b j e c t T y p e > E l e m e n t < / d 1 p 1 : O b j e c t T y p e > < d 1 p 1 : P a r e n t   z : R e f = " i 1 4 4 4 0 " / > < d 1 p 1 : U U I D > e 5 0 1 1 a 8 d - 9 c 9 8 - 4 7 2 d - b 9 2 3 - 0 2 b f e 7 c b 1 d 9 4 < / d 1 p 1 : U U I D > < d 1 p 1 : _ p r o p e r t i e s   z : I d = " i 1 4 4 5 2 "   i : t y p e = " d 1 p 1 : M D M P r o p e r t i e s " > < d 1 p 1 : P a r e n t   z : R e f = " i 1 4 4 5 1 " / > < d 1 p 1 : U U I D > 0 a b a a f d 1 - e d 8 3 - 4 b e 2 - b d e d - 0 b a e 0 7 c f 0 5 6 0 < / d 1 p 1 : U U I D > < d 1 p 1 : _ e l e m e n t s > < d 2 : a n y T y p e   z : I d = " i 1 4 4 5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4 4 5 1 " / > < d 1 p 1 : U U I D > 6 1 c 0 9 7 a 2 - 0 9 7 2 - 4 2 4 d - a 2 9 7 - 1 a 3 9 4 3 f a 6 9 0 e < / d 1 p 1 : U U I D > < d 1 p 1 : C o n t a i n e r   z : R e f = " i 1 4 4 5 2 " / > < d 1 p 1 : V a l u e   i : t y p e = " d 1 : s t r i n g " > ' T 8 7 ' ! C : C 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5 4 " > < d 1 p 1 : U U I D > 7 f 4 a 2 6 0 5 - c b a 9 - 4 0 c 0 - a 9 e 5 - 7 0 d 1 4 5 f e 1 4 9 6 < / d 1 p 1 : U U I D > < d 1 p 1 : _ e l e m e n t s > < d 2 : a n y T y p e   z : R e f = " i 1 4 4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4 5 " / > < d 1 p 1 : _ l a b e l s > < d 2 : K e y V a l u e O f s t r i n g a n y T y p e > < d 2 : K e y > L a b e l < / d 2 : K e y > < d 2 : V a l u e   z : I d = " i 1 4 4 5 5 "   i : t y p e = " d 1 p 1 : L a b e l " > < d 1 p 1 : P a r e n t   z : R e f = " i 1 4 4 5 1 " / > < d 1 p 1 : U U I D > 2 1 1 3 3 4 0 1 - d 8 f c - 4 1 3 0 - 9 f b 1 - 6 1 f c f 4 5 c 6 4 5 e 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5 6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4 4 4 0 " / > < d 1 p 1 : U U I D > c 4 d 1 8 d d c - 9 1 e 2 - 4 4 7 4 - 9 0 c e - 7 0 6 0 2 e 9 8 8 0 4 4 < / d 1 p 1 : U U I D > < d 1 p 1 : _ p r o p e r t i e s   z : I d = " i 1 4 4 5 7 "   i : t y p e = " d 1 p 1 : M D M P r o p e r t i e s " > < d 1 p 1 : P a r e n t   z : R e f = " i 1 4 4 5 6 " / > < d 1 p 1 : U U I D > 4 8 5 4 a 6 7 2 - 1 b 3 b - 4 b 2 7 - 8 2 d a - 6 d 0 3 e b 8 5 2 7 2 4 < / d 1 p 1 : U U I D > < d 1 p 1 : _ e l e m e n t s > < d 2 : a n y T y p e   z : I d = " i 1 4 4 5 8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4 4 5 6 " / > < d 1 p 1 : U U I D > 9 1 0 3 0 a d 3 - 4 6 a b - 4 0 7 e - b 3 7 f - 0 3 4 b 1 5 0 1 7 8 a c < / d 1 p 1 : U U I D > < d 1 p 1 : C o n t a i n e r   z : R e f = " i 1 4 4 5 7 " / > < d 1 p 1 : V a l u e   i : t y p e = " d 1 : s t r i n g " > ' T 8 7 ' ! D : D 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5 9 " > < d 1 p 1 : U U I D > 8 9 6 c 8 3 1 a - b b 7 2 - 4 c 7 3 - 8 9 2 6 - 5 1 c 8 5 3 0 2 a 4 b a < / d 1 p 1 : U U I D > < d 1 p 1 : _ e l e m e n t s > < d 2 : a n y T y p e   z : R e f = " i 1 4 4 5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4 5 " / > < d 1 p 1 : _ l a b e l s > < d 2 : K e y V a l u e O f s t r i n g a n y T y p e > < d 2 : K e y > L a b e l < / d 2 : K e y > < d 2 : V a l u e   z : I d = " i 1 4 4 6 0 "   i : t y p e = " d 1 p 1 : L a b e l " > < d 1 p 1 : P a r e n t   z : R e f = " i 1 4 4 5 6 " / > < d 1 p 1 : U U I D > 3 c 1 8 f e c c - f 2 2 7 - 4 c 4 a - 8 1 0 f - c 0 c 3 e a 1 f 6 1 0 d 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6 1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4 4 4 0 " / > < d 1 p 1 : U U I D > c 3 d c c 5 d 3 - 9 a 8 a - 4 8 7 c - 8 b 0 8 - d 6 3 4 3 1 4 8 b 4 0 8 < / d 1 p 1 : U U I D > < d 1 p 1 : _ p r o p e r t i e s   z : I d = " i 1 4 4 6 2 "   i : t y p e = " d 1 p 1 : M D M P r o p e r t i e s " > < d 1 p 1 : P a r e n t   z : R e f = " i 1 4 4 6 1 " / > < d 1 p 1 : U U I D > c 3 0 4 d 1 2 d - f 9 f 6 - 4 3 6 b - a 1 0 3 - 8 a 7 4 6 e a a 1 9 1 0 < / d 1 p 1 : U U I D > < d 1 p 1 : _ e l e m e n t s > < d 2 : a n y T y p e   z : I d = " i 1 4 4 6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4 4 6 1 " / > < d 1 p 1 : U U I D > d 1 3 9 1 4 6 6 - 2 4 4 b - 4 0 7 0 - a 7 7 0 - 2 7 5 0 a 3 4 8 8 c e 9 < / d 1 p 1 : U U I D > < d 1 p 1 : C o n t a i n e r   z : R e f = " i 1 4 4 6 2 " / > < d 1 p 1 : V a l u e   i : t y p e = " d 1 : s t r i n g " > ' T 8 7 ' ! E : E 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6 4 " > < d 1 p 1 : U U I D > 8 d 0 7 5 9 1 3 - 1 4 1 e - 4 9 1 3 - 8 0 c 8 - 4 3 4 5 b 3 5 d 8 1 1 a < / d 1 p 1 : U U I D > < d 1 p 1 : _ e l e m e n t s > < d 2 : a n y T y p e   z : R e f = " i 1 4 4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4 5 " / > < d 1 p 1 : _ l a b e l s > < d 2 : K e y V a l u e O f s t r i n g a n y T y p e > < d 2 : K e y > L a b e l < / d 2 : K e y > < d 2 : V a l u e   z : I d = " i 1 4 4 6 5 "   i : t y p e = " d 1 p 1 : L a b e l " > < d 1 p 1 : P a r e n t   z : R e f = " i 1 4 4 6 1 " / > < d 1 p 1 : U U I D > 3 e 6 d 9 6 6 f - f d 2 e - 4 9 3 b - 9 e 3 c - a 6 5 9 1 b b 0 7 d f 6 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6 6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4 4 4 0 " / > < d 1 p 1 : U U I D > 7 a 4 2 0 9 c 1 - 6 7 c 6 - 4 b 7 5 - 8 a a 1 - c 1 2 2 d 1 a a d 9 5 a < / d 1 p 1 : U U I D > < d 1 p 1 : _ p r o p e r t i e s   z : I d = " i 1 4 4 6 7 "   i : t y p e = " d 1 p 1 : M D M P r o p e r t i e s " > < d 1 p 1 : P a r e n t   z : R e f = " i 1 4 4 6 6 " / > < d 1 p 1 : U U I D > 7 f 4 7 e 6 b 2 - b 3 9 2 - 4 e 1 8 - 9 c c a - 4 2 a 3 9 e 7 0 f a f 2 < / d 1 p 1 : U U I D > < d 1 p 1 : _ e l e m e n t s > < d 2 : a n y T y p e   z : I d = " i 1 4 4 6 8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4 4 6 6 " / > < d 1 p 1 : U U I D > 5 e 8 4 8 2 b 4 - b e 7 3 - 4 1 8 1 - 8 4 5 1 - 8 5 1 8 0 f e 9 8 0 5 1 < / d 1 p 1 : U U I D > < d 1 p 1 : C o n t a i n e r   z : R e f = " i 1 4 4 6 7 " / > < d 1 p 1 : V a l u e   i : t y p e = " d 1 : s t r i n g " > ' T 8 7 ' ! F : F 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6 9 " > < d 1 p 1 : U U I D > f 8 5 2 1 b e c - f a a f - 4 6 7 d - a 9 e 7 - 1 2 a c b 7 6 d 0 1 7 8 < / d 1 p 1 : U U I D > < d 1 p 1 : _ e l e m e n t s > < d 2 : a n y T y p e   z : R e f = " i 1 4 4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4 5 " / > < d 1 p 1 : _ l a b e l s > < d 2 : K e y V a l u e O f s t r i n g a n y T y p e > < d 2 : K e y > L a b e l < / d 2 : K e y > < d 2 : V a l u e   z : I d = " i 1 4 4 7 0 "   i : t y p e = " d 1 p 1 : L a b e l " > < d 1 p 1 : P a r e n t   z : R e f = " i 1 4 4 6 6 " / > < d 1 p 1 : U U I D > f 0 2 e a 9 a d - 4 d 8 c - 4 d 3 4 - b 8 1 0 - e 0 4 1 9 a 5 1 e c d 8 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7 1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4 4 4 0 " / > < d 1 p 1 : U U I D > a b b 0 0 5 e 1 - 7 a c 8 - 4 6 4 3 - 9 e 3 d - 4 d c 6 9 0 c 6 2 e 6 f < / d 1 p 1 : U U I D > < d 1 p 1 : _ p r o p e r t i e s   z : I d = " i 1 4 4 7 2 "   i : t y p e = " d 1 p 1 : M D M P r o p e r t i e s " > < d 1 p 1 : P a r e n t   z : R e f = " i 1 4 4 7 1 " / > < d 1 p 1 : U U I D > 0 b 1 7 5 2 0 7 - 8 5 0 b - 4 8 6 b - 8 7 6 2 - 2 8 8 2 a e 1 3 f 1 a 0 < / d 1 p 1 : U U I D > < d 1 p 1 : _ e l e m e n t s > < d 2 : a n y T y p e   z : I d = " i 1 4 4 7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4 4 7 1 " / > < d 1 p 1 : U U I D > 7 3 8 0 7 4 3 2 - 6 f b 9 - 4 d 5 0 - b e c a - 9 8 c 7 d 6 4 c 0 6 b 0 < / d 1 p 1 : U U I D > < d 1 p 1 : C o n t a i n e r   z : R e f = " i 1 4 4 7 2 " / > < d 1 p 1 : V a l u e   i : t y p e = " d 1 : s t r i n g " > ' T 8 7 ' ! G : G 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7 4 " > < d 1 p 1 : U U I D > 6 7 5 a c 1 3 d - 0 a f 8 - 4 c 2 3 - 9 d e a - 3 4 9 c 0 9 9 2 6 c 0 b < / d 1 p 1 : U U I D > < d 1 p 1 : _ e l e m e n t s > < d 2 : a n y T y p e   z : R e f = " i 1 4 4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4 5 " / > < d 1 p 1 : _ l a b e l s > < d 2 : K e y V a l u e O f s t r i n g a n y T y p e > < d 2 : K e y > L a b e l < / d 2 : K e y > < d 2 : V a l u e   z : I d = " i 1 4 4 7 5 "   i : t y p e = " d 1 p 1 : L a b e l " > < d 1 p 1 : P a r e n t   z : R e f = " i 1 4 4 7 1 " / > < d 1 p 1 : U U I D > 0 0 7 7 d e 1 8 - 9 2 7 a - 4 4 6 7 - a b 9 4 - 9 1 6 f 1 1 3 f 9 e 6 0 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7 6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4 4 4 0 " / > < d 1 p 1 : U U I D > b 5 e 2 b 9 3 e - 1 6 0 8 - 4 2 6 4 - b b d e - 7 3 4 8 4 0 9 5 8 e e 8 < / d 1 p 1 : U U I D > < d 1 p 1 : _ p r o p e r t i e s   z : I d = " i 1 4 4 7 7 "   i : t y p e = " d 1 p 1 : M D M P r o p e r t i e s " > < d 1 p 1 : P a r e n t   z : R e f = " i 1 4 4 7 6 " / > < d 1 p 1 : U U I D > c c 1 e 0 0 c b - c 1 f f - 4 8 9 8 - 9 6 c 1 - 3 0 b 7 b c 8 c a 3 4 2 < / d 1 p 1 : U U I D > < d 1 p 1 : _ e l e m e n t s > < d 2 : a n y T y p e   z : I d = " i 1 4 4 7 8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4 4 7 6 " / > < d 1 p 1 : U U I D > a f 4 b 5 1 3 9 - 1 0 9 6 - 4 f 3 e - b a e a - 4 e 3 5 6 0 f 6 7 9 5 3 < / d 1 p 1 : U U I D > < d 1 p 1 : C o n t a i n e r   z : R e f = " i 1 4 4 7 7 " / > < d 1 p 1 : V a l u e   i : t y p e = " d 1 : s t r i n g " > ' T 8 7 ' ! H : H 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7 9 " > < d 1 p 1 : U U I D > 7 e 6 8 4 0 5 3 - 3 3 0 2 - 4 d 5 8 - a 3 e e - 7 4 c 3 b 7 c e 3 7 4 8 < / d 1 p 1 : U U I D > < d 1 p 1 : _ e l e m e n t s > < d 2 : a n y T y p e   z : R e f = " i 1 4 4 7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4 5 " / > < d 1 p 1 : _ l a b e l s > < d 2 : K e y V a l u e O f s t r i n g a n y T y p e > < d 2 : K e y > L a b e l < / d 2 : K e y > < d 2 : V a l u e   z : I d = " i 1 4 4 8 0 "   i : t y p e = " d 1 p 1 : L a b e l " > < d 1 p 1 : P a r e n t   z : R e f = " i 1 4 4 7 6 " / > < d 1 p 1 : U U I D > 1 5 c 9 a d 0 6 - d 0 4 d - 4 3 5 1 - 9 9 1 e - b 1 b 4 8 c d a 5 5 0 8 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4 8 1 "   i : t y p e = " d 1 p 1 : E l e m e n t " > < d 1 p 1 : N a m e > N o & a m p ; 3 2 ; r e p & a m p ; 4 6 ; < / d 1 p 1 : N a m e > < d 1 p 1 : O b j e c t T y p e > E l e m e n t < / d 1 p 1 : O b j e c t T y p e > < d 1 p 1 : P a r e n t   z : R e f = " i 1 4 4 4 0 " / > < d 1 p 1 : U U I D > 9 7 1 d b 8 2 9 - 7 1 0 7 - 4 1 d e - 9 3 7 4 - d d 7 0 f 0 4 e 3 b e 7 < / d 1 p 1 : U U I D > < d 1 p 1 : _ p r o p e r t i e s   z : I d = " i 1 4 4 8 2 "   i : t y p e = " d 1 p 1 : M D M P r o p e r t i e s " > < d 1 p 1 : P a r e n t   z : R e f = " i 1 4 4 8 1 " / > < d 1 p 1 : U U I D > 8 8 e 7 e 8 3 b - 2 2 1 7 - 4 0 e f - a 9 b 7 - a e c e 5 5 5 5 c b d 9 < / d 1 p 1 : U U I D > < d 1 p 1 : _ e l e m e n t s > < d 2 : a n y T y p e   z : I d = " i 1 4 4 8 3 "   i : t y p e = " d 1 p 1 : M D M P r o p e r t y " > < d 1 p 1 : N a m e > _ & a m p ; 3 9 ; & a m p ; 9 1 ; T r i s & a m p ; 3 2 ; & a m p ; 2 2 4 ; & a m p ; 3 2 ; j o u r & a m p ; 3 2 ; c o m p l e t & a m p ; 3 2 ; 2 & a m p ; 4 6 ; x l s & a m p ; 9 3 ; T 8 7 & a m p ; 3 9 ; < / d 1 p 1 : N a m e > < d 1 p 1 : P a r e n t   z : R e f = " i 1 4 4 8 1 " / > < d 1 p 1 : U U I D > c a 6 2 f 7 3 0 - 6 b 2 4 - 4 c 8 b - 9 1 f 9 - 5 1 9 5 b e 3 a c f 9 a < / d 1 p 1 : U U I D > < d 1 p 1 : C o n t a i n e r   z : R e f = " i 1 4 4 8 2 " / > < d 1 p 1 : V a l u e   i : t y p e = " d 1 : s t r i n g " > ' T 8 7 ' ! I : I 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8 4 " > < d 1 p 1 : U U I D > 8 7 8 3 e 1 9 8 - 7 c a b - 4 9 0 6 - 8 9 5 5 - d 8 0 d c 3 f f 6 d c 3 < / d 1 p 1 : U U I D > < d 1 p 1 : _ e l e m e n t s > < d 2 : a n y T y p e   z : R e f = " i 1 4 4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4 5 " / > < d 1 p 1 : _ l a b e l s > < d 2 : K e y V a l u e O f s t r i n g a n y T y p e > < d 2 : K e y > L a b e l < / d 2 : K e y > < d 2 : V a l u e   z : I d = " i 1 4 4 8 5 "   i : t y p e = " d 1 p 1 : L a b e l " > < d 1 p 1 : P a r e n t   z : R e f = " i 1 4 4 8 1 " / > < d 1 p 1 : U U I D > c 7 0 e 7 b a c - 8 3 d 7 - 4 a 1 0 - b d 6 c - 9 a c 7 b 8 4 c c f 0 7 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8 6 " > < d 1 p 1 : U U I D > 4 8 1 f 8 6 1 9 - 0 d d f - 4 c f 5 - a 5 f f - 3 f 2 3 c e 8 b f b 8 0 < / d 1 p 1 : U U I D > < d 1 p 1 : _ e l e m e n t s > < d 2 : a n y T y p e   z : R e f = " i 1 4 4 4 6 " / > < d 2 : a n y T y p e   z : R e f = " i 1 4 4 5 1 " / > < d 2 : a n y T y p e   z : R e f = " i 1 4 4 5 6 " / > < d 2 : a n y T y p e   z : R e f = " i 1 4 4 6 1 " / > < d 2 : a n y T y p e   z : R e f = " i 1 4 4 6 6 " / > < d 2 : a n y T y p e   z : R e f = " i 1 4 4 7 1 " / > < d 2 : a n y T y p e   z : R e f = " i 1 4 4 7 6 " / > < d 2 : a n y T y p e   z : R e f = " i 1 4 4 8 1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4 8 7 "   i : t y p e = " d 1 p 1 : V a r i a b l e " > < d 1 p 1 : N a m e > Q 3 0 _ I 2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& a m p ; 3 2 ; s u i v a n t s & a m p ; 3 2 ; & a m p ; 6 3 ; & a m p ; 3 2 ; & a m p ; 4 5 ; & a m p ; 3 2 ; L a & a m p ; 3 2 ; q u a l i t & a m p ; 2 3 3 ; & a m p ; 3 2 ; d e s & a m p ; 3 2 ; i n f o r m a t i o n s & a m p ; 3 2 ; d o n n & a m p ; 2 3 3 ; e s & a m p ; 3 2 ; s u r & a m p ; 3 2 ; v o t r e & a m p ; 3 2 ; d o s s i e r & a m p ; 3 2 ; p a r & a m p ; 3 2 ; l a & a m p ; 3 2 ; F o n g e c i f < / d 1 p 1 : N a m e > < d 1 p 1 : O b j e c t T y p e > V a r i a b l e < / d 1 p 1 : O b j e c t T y p e > < d 1 p 1 : P a r e n t   z : R e f = " i 9 5 " / > < d 1 p 1 : U U I D > 5 6 5 3 f c a a - 2 1 1 4 - 4 9 d 8 - b 2 3 e - 5 b a e 6 c a b 9 b f 9 < / d 1 p 1 : U U I D > < d 1 p 1 : _ p r o p e r t i e s   z : I d = " i 1 4 4 8 8 "   i : t y p e = " d 1 p 1 : M D M P r o p e r t i e s " > < d 1 p 1 : P a r e n t   z : R e f = " i 1 4 4 8 7 " / > < d 1 p 1 : U U I D > d 3 5 9 4 c 1 0 - b e 9 b - 4 d 7 9 - a 3 7 a - 8 b 6 0 7 e 4 a 1 9 f e < / d 1 p 1 : U U I D > < d 1 p 1 : _ e l e m e n t s > < d 2 : a n y T y p e   z : I d = " i 1 4 4 8 9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4 4 8 7 " / > < d 1 p 1 : U U I D > 1 2 c 8 7 0 6 9 - e 3 d c - 4 2 8 a - b 8 d c - 6 0 a e 1 d 7 b 3 8 1 0 < / d 1 p 1 : U U I D > < d 1 p 1 : C o n t a i n e r   z : R e f = " i 1 4 4 8 8 " / > < d 1 p 1 : V a l u e   i : t y p e = " d 1 : s t r i n g " > ' T 8 8 ' ! 1 : 3 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9 0 " > < d 1 p 1 : U U I D > 7 d 6 8 b b 7 8 - d b 2 2 - 4 a 5 f - a 5 d 5 - 9 3 7 f e 7 a d a f 0 f < / d 1 p 1 : U U I D > < d 1 p 1 : _ e l e m e n t s > < d 2 : a n y T y p e   z : R e f = " i 1 4 4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4 9 1 "   i : t y p e = " d 1 p 1 : L a b e l " > < d 1 p 1 : P a r e n t   z : R e f = " i 1 4 4 8 7 " / > < d 1 p 1 : U U I D > 0 9 d 4 e 3 3 d - 0 9 6 e - 4 0 c c - 9 e 2 0 - 5 c 0 7 1 d e 4 3 e 8 f 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 Q 3 0 _ I 2   Q u e l   e s t   v o t r e   n i v e a u   d e   s a t i s f a c t i o n   p o u r   c h a c u n   d e s   s e r v i c e s   d u   F o n g e c i f   s u i v a n t   s u i v a n t s   ?   -   L a   q u a l i t �   d e s   i n f o r m a t i o n s   d o n n � e s   s u r   v o t r e   d o s s i e r   p a r   l a   F o n g e c i f 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4 9 2 "   i : t y p e = " d 1 p 1 : E l e m e n t s " > < d 1 p 1 : P a r e n t   z : R e f = " i 1 4 4 8 7 " / > < d 1 p 1 : U U I D > 8 1 2 f c 6 3 4 - 3 0 b c - 4 1 e b - 9 6 0 5 - c 1 d c c 0 1 f 9 a b c < / d 1 p 1 : U U I D > < d 1 p 1 : _ e l e m e n t s > < d 2 : a n y T y p e   z : I d = " i 1 4 4 9 3 "   i : t y p e = " d 1 p 1 : E l e m e n t " > < d 1 p 1 : N a m e > B A S E < / d 1 p 1 : N a m e > < d 1 p 1 : O b j e c t T y p e > E l e m e n t < / d 1 p 1 : O b j e c t T y p e > < d 1 p 1 : P a r e n t   z : R e f = " i 1 4 4 8 7 " / > < d 1 p 1 : U U I D > e f 9 8 d f 4 d - 0 0 c f - 4 0 9 c - 8 d b f - 0 9 8 f a 4 d f 1 6 e 3 < / d 1 p 1 : U U I D > < d 1 p 1 : _ p r o p e r t i e s   z : I d = " i 1 4 4 9 4 "   i : t y p e = " d 1 p 1 : M D M P r o p e r t i e s " > < d 1 p 1 : P a r e n t   z : R e f = " i 1 4 4 9 3 " / > < d 1 p 1 : U U I D > c 5 f d 6 8 9 3 - 6 d 8 5 - 4 0 2 a - 8 6 f 8 - 4 1 d 5 c f 5 d 7 c 5 2 < / d 1 p 1 : U U I D > < d 1 p 1 : _ e l e m e n t s > < d 2 : a n y T y p e   z : I d = " i 1 4 4 9 5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4 4 9 3 " / > < d 1 p 1 : U U I D > 9 5 8 a f f 9 6 - d 1 7 8 - 4 f a 6 - 8 8 b 1 - 4 f 3 a 7 6 8 f d c 3 3 < / d 1 p 1 : U U I D > < d 1 p 1 : C o n t a i n e r   z : R e f = " i 1 4 4 9 4 " / > < d 1 p 1 : V a l u e   i : t y p e = " d 1 : s t r i n g " > ' T 8 8 ' ! B : B 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4 9 6 " > < d 1 p 1 : U U I D > 5 9 f 1 4 3 c 6 - 4 1 4 6 - 4 6 2 2 - b 9 3 9 - 7 b a b f e 3 3 0 d 7 d < / d 1 p 1 : U U I D > < d 1 p 1 : _ e l e m e n t s > < d 2 : a n y T y p e   z : R e f = " i 1 4 4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2 " / > < d 1 p 1 : _ l a b e l s > < d 2 : K e y V a l u e O f s t r i n g a n y T y p e > < d 2 : K e y > L a b e l < / d 2 : K e y > < d 2 : V a l u e   z : I d = " i 1 4 4 9 7 "   i : t y p e = " d 1 p 1 : L a b e l " > < d 1 p 1 : P a r e n t   z : R e f = " i 1 4 4 9 3 " / > < d 1 p 1 : U U I D > d 9 b a b 7 c e - f 7 a c - 4 7 c 3 - 9 f 9 c - c 0 9 c 4 a b 8 3 3 4 2 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4 9 8 "   i : t y p e = " d 1 p 1 : E l e m e n t " > < d 1 p 1 : N a m e > S T & a m p ; 3 2 ; S a t i s f a i t < / d 1 p 1 : N a m e > < d 1 p 1 : O b j e c t T y p e > E l e m e n t < / d 1 p 1 : O b j e c t T y p e > < d 1 p 1 : P a r e n t   z : R e f = " i 1 4 4 8 7 " / > < d 1 p 1 : U U I D > 6 3 2 7 b 2 5 e - 1 b a 1 - 4 6 c 7 - a f 4 8 - e a 2 d c c c 9 a 5 0 8 < / d 1 p 1 : U U I D > < d 1 p 1 : _ p r o p e r t i e s   z : I d = " i 1 4 4 9 9 "   i : t y p e = " d 1 p 1 : M D M P r o p e r t i e s " > < d 1 p 1 : P a r e n t   z : R e f = " i 1 4 4 9 8 " / > < d 1 p 1 : U U I D > 1 8 7 e b 8 c 5 - 2 9 c e - 4 5 5 e - b b 0 d - f d f 3 b 4 d 0 4 2 a 8 < / d 1 p 1 : U U I D > < d 1 p 1 : _ e l e m e n t s > < d 2 : a n y T y p e   z : I d = " i 1 4 5 0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4 4 9 8 " / > < d 1 p 1 : U U I D > 0 9 f 6 1 7 7 9 - e a 5 f - 4 5 7 7 - b 9 a 5 - 0 1 7 b c 9 1 f d d 1 0 < / d 1 p 1 : U U I D > < d 1 p 1 : C o n t a i n e r   z : R e f = " i 1 4 4 9 9 " / > < d 1 p 1 : V a l u e   i : t y p e = " d 1 : s t r i n g " > ' T 8 8 ' ! C : C 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0 1 " > < d 1 p 1 : U U I D > 6 2 d a 8 c 3 d - 8 7 c 2 - 4 4 e 4 - 9 3 f 2 - 8 e 8 3 9 a 5 5 b 7 6 9 < / d 1 p 1 : U U I D > < d 1 p 1 : _ e l e m e n t s > < d 2 : a n y T y p e   z : R e f = " i 1 4 5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2 " / > < d 1 p 1 : _ l a b e l s > < d 2 : K e y V a l u e O f s t r i n g a n y T y p e > < d 2 : K e y > L a b e l < / d 2 : K e y > < d 2 : V a l u e   z : I d = " i 1 4 5 0 2 "   i : t y p e = " d 1 p 1 : L a b e l " > < d 1 p 1 : P a r e n t   z : R e f = " i 1 4 4 9 8 " / > < d 1 p 1 : U U I D > e f 3 d 4 5 4 5 - 4 f 0 6 - 4 e 7 e - 8 3 2 1 - 3 7 4 d 0 d 9 e 6 b 8 6 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0 3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4 4 8 7 " / > < d 1 p 1 : U U I D > e 6 6 7 4 f 2 5 - 0 5 5 f - 4 7 a 3 - 8 b a 0 - 4 f 0 b 6 4 f 4 e d 5 b < / d 1 p 1 : U U I D > < d 1 p 1 : _ p r o p e r t i e s   z : I d = " i 1 4 5 0 4 "   i : t y p e = " d 1 p 1 : M D M P r o p e r t i e s " > < d 1 p 1 : P a r e n t   z : R e f = " i 1 4 5 0 3 " / > < d 1 p 1 : U U I D > 5 d 9 8 5 d 7 9 - d 5 4 f - 4 f 6 0 - 8 9 b c - d a d 6 5 c c d d d 0 8 < / d 1 p 1 : U U I D > < d 1 p 1 : _ e l e m e n t s > < d 2 : a n y T y p e   z : I d = " i 1 4 5 0 5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4 5 0 3 " / > < d 1 p 1 : U U I D > a 6 e 2 c 5 1 1 - 0 b 5 5 - 4 d 5 c - 9 7 2 2 - 3 a 4 2 8 8 2 7 7 4 9 e < / d 1 p 1 : U U I D > < d 1 p 1 : C o n t a i n e r   z : R e f = " i 1 4 5 0 4 " / > < d 1 p 1 : V a l u e   i : t y p e = " d 1 : s t r i n g " > ' T 8 8 ' ! D : D 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0 6 " > < d 1 p 1 : U U I D > d f f 5 3 a 6 6 - e 6 2 a - 4 5 1 c - b 1 a 3 - b d 0 e 8 6 b d 6 c 1 a < / d 1 p 1 : U U I D > < d 1 p 1 : _ e l e m e n t s > < d 2 : a n y T y p e   z : R e f = " i 1 4 5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2 " / > < d 1 p 1 : _ l a b e l s > < d 2 : K e y V a l u e O f s t r i n g a n y T y p e > < d 2 : K e y > L a b e l < / d 2 : K e y > < d 2 : V a l u e   z : I d = " i 1 4 5 0 7 "   i : t y p e = " d 1 p 1 : L a b e l " > < d 1 p 1 : P a r e n t   z : R e f = " i 1 4 5 0 3 " / > < d 1 p 1 : U U I D > b 7 5 d 8 d e 0 - b 7 e 1 - 4 4 1 d - 8 0 3 9 - 2 5 f 8 c 4 2 b 8 a e 7 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0 8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4 4 8 7 " / > < d 1 p 1 : U U I D > 7 d 1 9 f b 8 2 - 1 9 9 7 - 4 c 9 c - b 9 5 2 - e 6 a 0 f d b 8 7 f 3 c < / d 1 p 1 : U U I D > < d 1 p 1 : _ p r o p e r t i e s   z : I d = " i 1 4 5 0 9 "   i : t y p e = " d 1 p 1 : M D M P r o p e r t i e s " > < d 1 p 1 : P a r e n t   z : R e f = " i 1 4 5 0 8 " / > < d 1 p 1 : U U I D > f c b 5 d b 1 f - a 0 6 5 - 4 0 3 0 - 9 9 f e - 3 5 d 1 2 e d 6 b 3 4 3 < / d 1 p 1 : U U I D > < d 1 p 1 : _ e l e m e n t s > < d 2 : a n y T y p e   z : I d = " i 1 4 5 1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4 5 0 8 " / > < d 1 p 1 : U U I D > c 6 f 6 c d a 4 - 6 9 f 1 - 4 3 d c - 8 b 1 9 - a 1 a c 6 0 f 0 7 e 4 e < / d 1 p 1 : U U I D > < d 1 p 1 : C o n t a i n e r   z : R e f = " i 1 4 5 0 9 " / > < d 1 p 1 : V a l u e   i : t y p e = " d 1 : s t r i n g " > ' T 8 8 ' ! E : E 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1 1 " > < d 1 p 1 : U U I D > 7 3 2 5 c 9 a f - b 7 5 b - 4 5 f 2 - b 0 4 8 - 9 9 6 3 9 6 9 0 5 6 3 2 < / d 1 p 1 : U U I D > < d 1 p 1 : _ e l e m e n t s > < d 2 : a n y T y p e   z : R e f = " i 1 4 5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2 " / > < d 1 p 1 : _ l a b e l s > < d 2 : K e y V a l u e O f s t r i n g a n y T y p e > < d 2 : K e y > L a b e l < / d 2 : K e y > < d 2 : V a l u e   z : I d = " i 1 4 5 1 2 "   i : t y p e = " d 1 p 1 : L a b e l " > < d 1 p 1 : P a r e n t   z : R e f = " i 1 4 5 0 8 " / > < d 1 p 1 : U U I D > 2 7 4 5 5 1 e c - d c e 6 - 4 4 1 a - 9 a b e - 8 3 2 d e 0 b d a a b 6 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1 3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4 4 8 7 " / > < d 1 p 1 : U U I D > 8 f 5 a 0 0 c 2 - 5 4 c 9 - 4 b 4 2 - 8 b 3 6 - e 6 8 e 4 1 2 1 c 1 4 6 < / d 1 p 1 : U U I D > < d 1 p 1 : _ p r o p e r t i e s   z : I d = " i 1 4 5 1 4 "   i : t y p e = " d 1 p 1 : M D M P r o p e r t i e s " > < d 1 p 1 : P a r e n t   z : R e f = " i 1 4 5 1 3 " / > < d 1 p 1 : U U I D > 0 e d 4 4 4 7 3 - 9 6 0 2 - 4 a a 2 - 8 c b c - 4 d e 1 a e d 7 0 3 2 6 < / d 1 p 1 : U U I D > < d 1 p 1 : _ e l e m e n t s > < d 2 : a n y T y p e   z : I d = " i 1 4 5 1 5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4 5 1 3 " / > < d 1 p 1 : U U I D > e 5 2 7 0 5 9 9 - f c 9 d - 4 2 c c - 8 6 0 8 - 7 f 6 2 7 7 c 8 6 e 3 e < / d 1 p 1 : U U I D > < d 1 p 1 : C o n t a i n e r   z : R e f = " i 1 4 5 1 4 " / > < d 1 p 1 : V a l u e   i : t y p e = " d 1 : s t r i n g " > ' T 8 8 ' ! F : F 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1 6 " > < d 1 p 1 : U U I D > c a 7 6 3 e 3 8 - 5 0 b 5 - 4 1 9 0 - b 9 7 2 - 1 c 0 1 8 0 8 c 6 b 9 8 < / d 1 p 1 : U U I D > < d 1 p 1 : _ e l e m e n t s > < d 2 : a n y T y p e   z : R e f = " i 1 4 5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2 " / > < d 1 p 1 : _ l a b e l s > < d 2 : K e y V a l u e O f s t r i n g a n y T y p e > < d 2 : K e y > L a b e l < / d 2 : K e y > < d 2 : V a l u e   z : I d = " i 1 4 5 1 7 "   i : t y p e = " d 1 p 1 : L a b e l " > < d 1 p 1 : P a r e n t   z : R e f = " i 1 4 5 1 3 " / > < d 1 p 1 : U U I D > b 8 3 f 9 9 d f - 5 b 3 9 - 4 6 d b - a 1 f 4 - d 5 c 4 2 f 8 6 0 7 3 6 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1 8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4 4 8 7 " / > < d 1 p 1 : U U I D > 5 b 3 a b 4 1 4 - f 6 e d - 4 1 d f - b e f 0 - a d 2 8 7 9 5 6 1 2 d 9 < / d 1 p 1 : U U I D > < d 1 p 1 : _ p r o p e r t i e s   z : I d = " i 1 4 5 1 9 "   i : t y p e = " d 1 p 1 : M D M P r o p e r t i e s " > < d 1 p 1 : P a r e n t   z : R e f = " i 1 4 5 1 8 " / > < d 1 p 1 : U U I D > c b 9 8 3 c 6 f - 1 5 0 b - 4 e 4 b - a b e 4 - 6 e 5 f 9 7 d f 4 5 5 0 < / d 1 p 1 : U U I D > < d 1 p 1 : _ e l e m e n t s > < d 2 : a n y T y p e   z : I d = " i 1 4 5 2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4 5 1 8 " / > < d 1 p 1 : U U I D > 5 5 7 8 f 2 e 3 - d 2 8 2 - 4 2 9 6 - b 5 a 2 - 2 0 4 f c d d e a e e 8 < / d 1 p 1 : U U I D > < d 1 p 1 : C o n t a i n e r   z : R e f = " i 1 4 5 1 9 " / > < d 1 p 1 : V a l u e   i : t y p e = " d 1 : s t r i n g " > ' T 8 8 ' ! G : G 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2 1 " > < d 1 p 1 : U U I D > 4 3 0 3 7 8 8 4 - 4 5 5 2 - 4 e 4 6 - a 2 a 0 - f 9 b 2 0 6 b b 3 d 2 4 < / d 1 p 1 : U U I D > < d 1 p 1 : _ e l e m e n t s > < d 2 : a n y T y p e   z : R e f = " i 1 4 5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2 " / > < d 1 p 1 : _ l a b e l s > < d 2 : K e y V a l u e O f s t r i n g a n y T y p e > < d 2 : K e y > L a b e l < / d 2 : K e y > < d 2 : V a l u e   z : I d = " i 1 4 5 2 2 "   i : t y p e = " d 1 p 1 : L a b e l " > < d 1 p 1 : P a r e n t   z : R e f = " i 1 4 5 1 8 " / > < d 1 p 1 : U U I D > d 5 e 2 7 a f 3 - f b e a - 4 d 7 9 - 9 5 0 8 - 3 3 2 6 3 e 8 1 0 2 9 e 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2 3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4 4 8 7 " / > < d 1 p 1 : U U I D > 4 e 0 2 c 0 2 5 - 1 6 0 b - 4 2 8 8 - 8 9 f 9 - d d 5 a 6 7 7 9 3 6 2 9 < / d 1 p 1 : U U I D > < d 1 p 1 : _ p r o p e r t i e s   z : I d = " i 1 4 5 2 4 "   i : t y p e = " d 1 p 1 : M D M P r o p e r t i e s " > < d 1 p 1 : P a r e n t   z : R e f = " i 1 4 5 2 3 " / > < d 1 p 1 : U U I D > 3 a 7 b e c 9 6 - a c 7 2 - 4 b 9 c - b e 6 a - 0 4 a a d 3 2 b b 1 4 4 < / d 1 p 1 : U U I D > < d 1 p 1 : _ e l e m e n t s > < d 2 : a n y T y p e   z : I d = " i 1 4 5 2 5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4 5 2 3 " / > < d 1 p 1 : U U I D > a a a e 9 9 e a - b d 5 5 - 4 2 1 5 - a b 9 6 - e c e 4 d a 4 d 1 1 d d < / d 1 p 1 : U U I D > < d 1 p 1 : C o n t a i n e r   z : R e f = " i 1 4 5 2 4 " / > < d 1 p 1 : V a l u e   i : t y p e = " d 1 : s t r i n g " > ' T 8 8 ' ! H : H 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2 6 " > < d 1 p 1 : U U I D > 5 7 f d b 5 0 8 - d f c 6 - 4 f 8 9 - 8 2 9 c - 3 e 3 6 9 e 2 e 1 c 4 9 < / d 1 p 1 : U U I D > < d 1 p 1 : _ e l e m e n t s > < d 2 : a n y T y p e   z : R e f = " i 1 4 5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2 " / > < d 1 p 1 : _ l a b e l s > < d 2 : K e y V a l u e O f s t r i n g a n y T y p e > < d 2 : K e y > L a b e l < / d 2 : K e y > < d 2 : V a l u e   z : I d = " i 1 4 5 2 7 "   i : t y p e = " d 1 p 1 : L a b e l " > < d 1 p 1 : P a r e n t   z : R e f = " i 1 4 5 2 3 " / > < d 1 p 1 : U U I D > b 4 e 8 7 f 9 f - 1 0 f c - 4 f d d - b 4 f c - c 0 6 b e e 1 c 8 c 4 9 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2 8 "   i : t y p e = " d 1 p 1 : E l e m e n t " > < d 1 p 1 : N a m e > N o & a m p ; 3 2 ; r e p & a m p ; 4 6 ; < / d 1 p 1 : N a m e > < d 1 p 1 : O b j e c t T y p e > E l e m e n t < / d 1 p 1 : O b j e c t T y p e > < d 1 p 1 : P a r e n t   z : R e f = " i 1 4 4 8 7 " / > < d 1 p 1 : U U I D > d 7 2 0 d 2 8 c - 6 f a 8 - 4 a 3 d - a 7 9 f - c 5 5 b d 7 6 f d e 2 f < / d 1 p 1 : U U I D > < d 1 p 1 : _ p r o p e r t i e s   z : I d = " i 1 4 5 2 9 "   i : t y p e = " d 1 p 1 : M D M P r o p e r t i e s " > < d 1 p 1 : P a r e n t   z : R e f = " i 1 4 5 2 8 " / > < d 1 p 1 : U U I D > 2 0 9 2 2 6 e 6 - 2 a 7 3 - 4 f 6 f - a 3 e 5 - 7 f 0 c 0 2 3 b 7 6 c 8 < / d 1 p 1 : U U I D > < d 1 p 1 : _ e l e m e n t s > < d 2 : a n y T y p e   z : I d = " i 1 4 5 3 0 "   i : t y p e = " d 1 p 1 : M D M P r o p e r t y " > < d 1 p 1 : N a m e > _ & a m p ; 3 9 ; & a m p ; 9 1 ; T r i s & a m p ; 3 2 ; & a m p ; 2 2 4 ; & a m p ; 3 2 ; j o u r & a m p ; 3 2 ; c o m p l e t & a m p ; 3 2 ; 2 & a m p ; 4 6 ; x l s & a m p ; 9 3 ; T 8 8 & a m p ; 3 9 ; < / d 1 p 1 : N a m e > < d 1 p 1 : P a r e n t   z : R e f = " i 1 4 5 2 8 " / > < d 1 p 1 : U U I D > b c 0 3 d b 4 4 - f 4 a d - 4 9 8 9 - b 9 f 9 - 3 a d e 5 8 6 7 3 1 3 4 < / d 1 p 1 : U U I D > < d 1 p 1 : C o n t a i n e r   z : R e f = " i 1 4 5 2 9 " / > < d 1 p 1 : V a l u e   i : t y p e = " d 1 : s t r i n g " > ' T 8 8 ' ! I : I 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3 1 " > < d 1 p 1 : U U I D > 4 c 3 b 4 2 0 a - 2 0 3 4 - 4 e c 7 - 9 3 3 0 - d 0 7 5 1 2 0 7 c 1 2 e < / d 1 p 1 : U U I D > < d 1 p 1 : _ e l e m e n t s > < d 2 : a n y T y p e   z : R e f = " i 1 4 5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4 9 2 " / > < d 1 p 1 : _ l a b e l s > < d 2 : K e y V a l u e O f s t r i n g a n y T y p e > < d 2 : K e y > L a b e l < / d 2 : K e y > < d 2 : V a l u e   z : I d = " i 1 4 5 3 2 "   i : t y p e = " d 1 p 1 : L a b e l " > < d 1 p 1 : P a r e n t   z : R e f = " i 1 4 5 2 8 " / > < d 1 p 1 : U U I D > e f 9 3 0 4 b 2 - 4 7 3 3 - 4 8 0 e - b 3 e c - 4 2 0 e 1 e 0 c 4 4 3 7 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3 3 " > < d 1 p 1 : U U I D > f 8 c 8 d b 7 a - b 4 7 2 - 4 f b 9 - 9 4 f 4 - 7 7 2 7 1 0 2 8 a 1 2 0 < / d 1 p 1 : U U I D > < d 1 p 1 : _ e l e m e n t s > < d 2 : a n y T y p e   z : R e f = " i 1 4 4 9 3 " / > < d 2 : a n y T y p e   z : R e f = " i 1 4 4 9 8 " / > < d 2 : a n y T y p e   z : R e f = " i 1 4 5 0 3 " / > < d 2 : a n y T y p e   z : R e f = " i 1 4 5 0 8 " / > < d 2 : a n y T y p e   z : R e f = " i 1 4 5 1 3 " / > < d 2 : a n y T y p e   z : R e f = " i 1 4 5 1 8 " / > < d 2 : a n y T y p e   z : R e f = " i 1 4 5 2 3 " / > < d 2 : a n y T y p e   z : R e f = " i 1 4 5 2 8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5 3 4 "   i : t y p e = " d 1 p 1 : V a r i a b l e " > < d 1 p 1 : N a m e > Q 3 0 _ I 3 & a m p ; 3 2 ; Q u e l & a m p ; 3 2 ; e s t & a m p ; 3 2 ; v o t r e & a m p ; 3 2 ; n i v e a u & a m p ; 3 2 ; d e & a m p ; 3 2 ; s a t i s f a c t i o n & a m p ; 3 2 ; p o u r & a m p ; 3 2 ; c h a c u n & a m p ; 3 2 ; d e s & a m p ; 3 2 ; s e r v i c e s & a m p ; 3 2 ; d u & a m p ; 3 2 ; F o n g e c i f & a m p ; 3 2 ; s u i v a n t & a m p ; 3 2 ; s u i v a n t s & a m p ; 3 2 ; & a m p ; 6 3 ; & a m p ; 3 2 ; & a m p ; 4 5 ; & a m p ; 3 2 ; L a & a m p ; 3 2 ; f i a b i l i t & a m p ; 2 3 3 ; & a m p ; 3 2 ; d e s & a m p ; 3 2 ; s e r v i c e s & a m p ; 3 2 ; a d m i n i s t r a t i f s < / d 1 p 1 : N a m e > < d 1 p 1 : O b j e c t T y p e > V a r i a b l e < / d 1 p 1 : O b j e c t T y p e > < d 1 p 1 : P a r e n t   z : R e f = " i 9 5 " / > < d 1 p 1 : U U I D > 9 7 c a b 2 4 4 - 2 a 5 d - 4 b b 9 - a 2 1 3 - 7 7 4 f 8 f 3 4 b c c 7 < / d 1 p 1 : U U I D > < d 1 p 1 : _ p r o p e r t i e s   z : I d = " i 1 4 5 3 5 "   i : t y p e = " d 1 p 1 : M D M P r o p e r t i e s " > < d 1 p 1 : P a r e n t   z : R e f = " i 1 4 5 3 4 " / > < d 1 p 1 : U U I D > 9 4 d 5 f e d d - 9 6 f 1 - 4 b 5 d - 9 7 8 b - 3 1 2 6 7 5 1 d e 7 5 f < / d 1 p 1 : U U I D > < d 1 p 1 : _ e l e m e n t s > < d 2 : a n y T y p e   z : I d = " i 1 4 5 3 6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4 5 3 4 " / > < d 1 p 1 : U U I D > 2 4 f 6 d 0 2 2 - 6 2 0 9 - 4 8 f c - 8 e c 8 - 7 4 7 b d 6 8 0 b 1 f 7 < / d 1 p 1 : U U I D > < d 1 p 1 : C o n t a i n e r   z : R e f = " i 1 4 5 3 5 " / > < d 1 p 1 : V a l u e   i : t y p e = " d 1 : s t r i n g " > ' T 8 9 ' ! 1 : 3 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3 7 " > < d 1 p 1 : U U I D > 7 8 b d a 8 f 2 - 4 c 4 5 - 4 3 f a - 8 7 8 4 - 3 8 8 f 1 7 4 8 b f a b < / d 1 p 1 : U U I D > < d 1 p 1 : _ e l e m e n t s > < d 2 : a n y T y p e   z : R e f = " i 1 4 5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5 3 8 "   i : t y p e = " d 1 p 1 : L a b e l " > < d 1 p 1 : P a r e n t   z : R e f = " i 1 4 5 3 4 " / > < d 1 p 1 : U U I D > b 9 1 c d c 6 5 - 0 4 9 b - 4 3 7 d - 9 0 3 9 - e a 3 d 7 f 7 e d d a 5 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 Q 3 0 _ I 3   Q u e l   e s t   v o t r e   n i v e a u   d e   s a t i s f a c t i o n   p o u r   c h a c u n   d e s   s e r v i c e s   d u   F o n g e c i f   s u i v a n t   s u i v a n t s   ?   -   L a   f i a b i l i t �   d e s   s e r v i c e s   a d m i n i s t r a t i f s 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5 3 9 "   i : t y p e = " d 1 p 1 : E l e m e n t s " > < d 1 p 1 : P a r e n t   z : R e f = " i 1 4 5 3 4 " / > < d 1 p 1 : U U I D > a 4 0 c 0 a 2 e - 0 e 1 5 - 4 3 5 f - 8 c 2 c - 9 c 9 b 5 9 9 3 9 5 a 9 < / d 1 p 1 : U U I D > < d 1 p 1 : _ e l e m e n t s > < d 2 : a n y T y p e   z : I d = " i 1 4 5 4 0 "   i : t y p e = " d 1 p 1 : E l e m e n t " > < d 1 p 1 : N a m e > B A S E < / d 1 p 1 : N a m e > < d 1 p 1 : O b j e c t T y p e > E l e m e n t < / d 1 p 1 : O b j e c t T y p e > < d 1 p 1 : P a r e n t   z : R e f = " i 1 4 5 3 4 " / > < d 1 p 1 : U U I D > 5 e 1 3 7 9 d e - 9 8 d b - 4 7 0 1 - 8 8 d 6 - 4 7 5 2 5 a 1 8 2 d 7 5 < / d 1 p 1 : U U I D > < d 1 p 1 : _ p r o p e r t i e s   z : I d = " i 1 4 5 4 1 "   i : t y p e = " d 1 p 1 : M D M P r o p e r t i e s " > < d 1 p 1 : P a r e n t   z : R e f = " i 1 4 5 4 0 " / > < d 1 p 1 : U U I D > f 2 6 c 0 2 a 1 - e 7 2 2 - 4 d 8 c - b e a d - 0 8 5 c 6 1 7 1 8 a 3 2 < / d 1 p 1 : U U I D > < d 1 p 1 : _ e l e m e n t s > < d 2 : a n y T y p e   z : I d = " i 1 4 5 4 2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4 5 4 0 " / > < d 1 p 1 : U U I D > 6 5 4 c 7 d 9 d - 0 1 b 5 - 4 2 2 6 - 8 3 2 1 - d 3 4 5 2 4 a e a 1 0 1 < / d 1 p 1 : U U I D > < d 1 p 1 : C o n t a i n e r   z : R e f = " i 1 4 5 4 1 " / > < d 1 p 1 : V a l u e   i : t y p e = " d 1 : s t r i n g " > ' T 8 9 ' ! B : B 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4 3 " > < d 1 p 1 : U U I D > 3 b e a c f d 0 - 9 f 3 e - 4 8 1 a - a 3 b 8 - 1 4 4 d f 6 1 a e 1 8 1 < / d 1 p 1 : U U I D > < d 1 p 1 : _ e l e m e n t s > < d 2 : a n y T y p e   z : R e f = " i 1 4 5 4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3 9 " / > < d 1 p 1 : _ l a b e l s > < d 2 : K e y V a l u e O f s t r i n g a n y T y p e > < d 2 : K e y > L a b e l < / d 2 : K e y > < d 2 : V a l u e   z : I d = " i 1 4 5 4 4 "   i : t y p e = " d 1 p 1 : L a b e l " > < d 1 p 1 : P a r e n t   z : R e f = " i 1 4 5 4 0 " / > < d 1 p 1 : U U I D > 9 5 5 4 3 7 e d - c a e e - 4 b a 6 - a 5 4 5 - 9 c 5 2 e d 9 6 1 8 f b 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5 4 5 "   i : t y p e = " d 1 p 1 : E l e m e n t " > < d 1 p 1 : N a m e > S T & a m p ; 3 2 ; S a t i s f a i t < / d 1 p 1 : N a m e > < d 1 p 1 : O b j e c t T y p e > E l e m e n t < / d 1 p 1 : O b j e c t T y p e > < d 1 p 1 : P a r e n t   z : R e f = " i 1 4 5 3 4 " / > < d 1 p 1 : U U I D > f 5 d c e 5 3 c - d 1 4 8 - 4 4 1 6 - a 9 7 6 - d 9 2 e b 5 8 a 0 b 7 7 < / d 1 p 1 : U U I D > < d 1 p 1 : _ p r o p e r t i e s   z : I d = " i 1 4 5 4 6 "   i : t y p e = " d 1 p 1 : M D M P r o p e r t i e s " > < d 1 p 1 : P a r e n t   z : R e f = " i 1 4 5 4 5 " / > < d 1 p 1 : U U I D > 4 3 8 2 e b 2 0 - 4 e 1 1 - 4 1 d 4 - 9 4 f 0 - a f 5 f 4 7 1 a d 5 f 4 < / d 1 p 1 : U U I D > < d 1 p 1 : _ e l e m e n t s > < d 2 : a n y T y p e   z : I d = " i 1 4 5 4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4 5 4 5 " / > < d 1 p 1 : U U I D > f a 6 1 4 9 c c - a 7 d 1 - 4 8 0 2 - 8 e 2 0 - b f 0 e d d 0 2 f 3 8 8 < / d 1 p 1 : U U I D > < d 1 p 1 : C o n t a i n e r   z : R e f = " i 1 4 5 4 6 " / > < d 1 p 1 : V a l u e   i : t y p e = " d 1 : s t r i n g " > ' T 8 9 ' ! C : C 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4 8 " > < d 1 p 1 : U U I D > c d b 9 7 0 4 7 - 9 f f b - 4 d 8 0 - 8 6 5 3 - 4 f 9 a 8 1 2 f b 3 5 e < / d 1 p 1 : U U I D > < d 1 p 1 : _ e l e m e n t s > < d 2 : a n y T y p e   z : R e f = " i 1 4 5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3 9 " / > < d 1 p 1 : _ l a b e l s > < d 2 : K e y V a l u e O f s t r i n g a n y T y p e > < d 2 : K e y > L a b e l < / d 2 : K e y > < d 2 : V a l u e   z : I d = " i 1 4 5 4 9 "   i : t y p e = " d 1 p 1 : L a b e l " > < d 1 p 1 : P a r e n t   z : R e f = " i 1 4 5 4 5 " / > < d 1 p 1 : U U I D > 7 3 f 4 7 c 2 f - e 1 a a - 4 f 0 6 - a d 5 7 - c 2 6 4 9 5 3 a 9 5 8 8 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5 0 "   i : t y p e = " d 1 p 1 : E l e m e n t " > < d 1 p 1 : N a m e > S T & a m p ; 3 2 ; P a s & a m p ; 3 2 ; s a t i s f a i t < / d 1 p 1 : N a m e > < d 1 p 1 : O b j e c t T y p e > E l e m e n t < / d 1 p 1 : O b j e c t T y p e > < d 1 p 1 : P a r e n t   z : R e f = " i 1 4 5 3 4 " / > < d 1 p 1 : U U I D > 2 1 8 d 4 1 f 1 - 3 9 0 d - 4 0 e 9 - 8 2 f 0 - d 9 6 5 3 9 2 5 b 2 0 d < / d 1 p 1 : U U I D > < d 1 p 1 : _ p r o p e r t i e s   z : I d = " i 1 4 5 5 1 "   i : t y p e = " d 1 p 1 : M D M P r o p e r t i e s " > < d 1 p 1 : P a r e n t   z : R e f = " i 1 4 5 5 0 " / > < d 1 p 1 : U U I D > c 7 6 a 2 8 d 0 - a 2 5 c - 4 7 b 9 - b e 4 6 - e 3 d d 8 8 8 f f 7 6 e < / d 1 p 1 : U U I D > < d 1 p 1 : _ e l e m e n t s > < d 2 : a n y T y p e   z : I d = " i 1 4 5 5 2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4 5 5 0 " / > < d 1 p 1 : U U I D > e 5 3 6 a 7 7 a - e c 2 0 - 4 a 1 8 - b d 7 2 - a 5 4 e 3 5 6 b 9 e 0 1 < / d 1 p 1 : U U I D > < d 1 p 1 : C o n t a i n e r   z : R e f = " i 1 4 5 5 1 " / > < d 1 p 1 : V a l u e   i : t y p e = " d 1 : s t r i n g " > ' T 8 9 ' ! D : D 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5 3 " > < d 1 p 1 : U U I D > 9 2 1 a 3 4 b 5 - c 4 1 c - 4 f 5 d - b f e 7 - 1 1 a c 8 6 f 9 2 6 1 b < / d 1 p 1 : U U I D > < d 1 p 1 : _ e l e m e n t s > < d 2 : a n y T y p e   z : R e f = " i 1 4 5 5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3 9 " / > < d 1 p 1 : _ l a b e l s > < d 2 : K e y V a l u e O f s t r i n g a n y T y p e > < d 2 : K e y > L a b e l < / d 2 : K e y > < d 2 : V a l u e   z : I d = " i 1 4 5 5 4 "   i : t y p e = " d 1 p 1 : L a b e l " > < d 1 p 1 : P a r e n t   z : R e f = " i 1 4 5 5 0 " / > < d 1 p 1 : U U I D > 1 a 3 8 6 1 3 d - a e 6 1 - 4 a 9 f - b e f e - 5 9 e 1 3 4 4 9 6 f 9 2 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 P a s 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5 5 "   i : t y p e = " d 1 p 1 : E l e m e n t " > < d 1 p 1 : N a m e > T o u t & a m p ; 3 2 ; & a m p ; 2 2 4 ; & a m p ; 3 2 ; f a i t & a m p ; 3 2 ; s a t i s f a i t < / d 1 p 1 : N a m e > < d 1 p 1 : O b j e c t T y p e > E l e m e n t < / d 1 p 1 : O b j e c t T y p e > < d 1 p 1 : P a r e n t   z : R e f = " i 1 4 5 3 4 " / > < d 1 p 1 : U U I D > b 5 b f 7 f c 9 - 7 4 9 5 - 4 9 3 2 - 9 b a e - 9 0 b 6 9 8 2 4 e 6 8 e < / d 1 p 1 : U U I D > < d 1 p 1 : _ p r o p e r t i e s   z : I d = " i 1 4 5 5 6 "   i : t y p e = " d 1 p 1 : M D M P r o p e r t i e s " > < d 1 p 1 : P a r e n t   z : R e f = " i 1 4 5 5 5 " / > < d 1 p 1 : U U I D > 2 4 8 d 3 a d 3 - 4 4 c f - 4 5 e 1 - b f 0 2 - 9 e 4 e 9 9 6 d 7 e a 7 < / d 1 p 1 : U U I D > < d 1 p 1 : _ e l e m e n t s > < d 2 : a n y T y p e   z : I d = " i 1 4 5 5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4 5 5 5 " / > < d 1 p 1 : U U I D > d c 8 0 4 8 4 b - c a e f - 4 4 b 1 - a 2 9 8 - b 0 7 0 c b 3 a 5 0 4 7 < / d 1 p 1 : U U I D > < d 1 p 1 : C o n t a i n e r   z : R e f = " i 1 4 5 5 6 " / > < d 1 p 1 : V a l u e   i : t y p e = " d 1 : s t r i n g " > ' T 8 9 ' ! E : E 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5 8 " > < d 1 p 1 : U U I D > 8 0 0 9 6 a 2 3 - 7 7 5 b - 4 5 9 b - 8 1 3 5 - 3 d 4 6 a 6 7 0 0 3 a c < / d 1 p 1 : U U I D > < d 1 p 1 : _ e l e m e n t s > < d 2 : a n y T y p e   z : R e f = " i 1 4 5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3 9 " / > < d 1 p 1 : _ l a b e l s > < d 2 : K e y V a l u e O f s t r i n g a n y T y p e > < d 2 : K e y > L a b e l < / d 2 : K e y > < d 2 : V a l u e   z : I d = " i 1 4 5 5 9 "   i : t y p e = " d 1 p 1 : L a b e l " > < d 1 p 1 : P a r e n t   z : R e f = " i 1 4 5 5 5 " / > < d 1 p 1 : U U I D > 0 5 e c b 3 c 7 - 4 1 a 5 - 4 5 b 5 - b b 9 8 - d 4 2 3 e c 5 1 7 1 2 5 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 T o u t   �   f a i t 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6 0 "   i : t y p e = " d 1 p 1 : E l e m e n t " > < d 1 p 1 : N a m e > P l u t & a m p ; 2 4 4 ; t & a m p ; 3 2 ; s a t i s f a i t < / d 1 p 1 : N a m e > < d 1 p 1 : O b j e c t T y p e > E l e m e n t < / d 1 p 1 : O b j e c t T y p e > < d 1 p 1 : P a r e n t   z : R e f = " i 1 4 5 3 4 " / > < d 1 p 1 : U U I D > 3 2 9 b a 5 2 9 - 6 e 3 3 - 4 d 1 e - 9 e 6 9 - d 3 3 2 f 5 c 5 5 b 3 d < / d 1 p 1 : U U I D > < d 1 p 1 : _ p r o p e r t i e s   z : I d = " i 1 4 5 6 1 "   i : t y p e = " d 1 p 1 : M D M P r o p e r t i e s " > < d 1 p 1 : P a r e n t   z : R e f = " i 1 4 5 6 0 " / > < d 1 p 1 : U U I D > c 2 7 3 8 8 5 f - b 9 9 6 - 4 c 4 9 - a 6 1 3 - 0 d c 8 3 c 7 6 e d e a < / d 1 p 1 : U U I D > < d 1 p 1 : _ e l e m e n t s > < d 2 : a n y T y p e   z : I d = " i 1 4 5 6 2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4 5 6 0 " / > < d 1 p 1 : U U I D > 8 4 a 6 1 5 b 7 - 4 5 e e - 4 4 7 a - 8 a 8 5 - 9 2 2 f a c 8 d e d 0 3 < / d 1 p 1 : U U I D > < d 1 p 1 : C o n t a i n e r   z : R e f = " i 1 4 5 6 1 " / > < d 1 p 1 : V a l u e   i : t y p e = " d 1 : s t r i n g " > ' T 8 9 ' ! F : F 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6 3 " > < d 1 p 1 : U U I D > 9 4 1 3 8 f e d - 8 8 7 c - 4 b 8 8 - b 6 d e - a c 5 6 b 3 2 4 1 2 9 9 < / d 1 p 1 : U U I D > < d 1 p 1 : _ e l e m e n t s > < d 2 : a n y T y p e   z : R e f = " i 1 4 5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3 9 " / > < d 1 p 1 : _ l a b e l s > < d 2 : K e y V a l u e O f s t r i n g a n y T y p e > < d 2 : K e y > L a b e l < / d 2 : K e y > < d 2 : V a l u e   z : I d = " i 1 4 5 6 4 "   i : t y p e = " d 1 p 1 : L a b e l " > < d 1 p 1 : P a r e n t   z : R e f = " i 1 4 5 6 0 " / > < d 1 p 1 : U U I D > 0 d 3 9 0 2 3 e - a 0 9 8 - 4 3 5 4 - a 1 1 7 - 5 b 7 2 c 5 3 e 1 b 4 d 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 P l u t � t 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6 5 "   i : t y p e = " d 1 p 1 : E l e m e n t " > < d 1 p 1 : N a m e > P a s & a m p ; 3 2 ; v r a i m e n t & a m p ; 3 2 ; s a t i s f a i t < / d 1 p 1 : N a m e > < d 1 p 1 : O b j e c t T y p e > E l e m e n t < / d 1 p 1 : O b j e c t T y p e > < d 1 p 1 : P a r e n t   z : R e f = " i 1 4 5 3 4 " / > < d 1 p 1 : U U I D > 5 0 0 c 6 6 6 7 - d 0 9 7 - 4 7 e 7 - b d c 8 - 3 5 a 5 d d 3 b 2 3 c b < / d 1 p 1 : U U I D > < d 1 p 1 : _ p r o p e r t i e s   z : I d = " i 1 4 5 6 6 "   i : t y p e = " d 1 p 1 : M D M P r o p e r t i e s " > < d 1 p 1 : P a r e n t   z : R e f = " i 1 4 5 6 5 " / > < d 1 p 1 : U U I D > 0 e f a 9 9 5 7 - 9 c 1 6 - 4 b 1 7 - b 0 d b - e 5 3 6 3 2 1 b 5 2 5 f < / d 1 p 1 : U U I D > < d 1 p 1 : _ e l e m e n t s > < d 2 : a n y T y p e   z : I d = " i 1 4 5 6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4 5 6 5 " / > < d 1 p 1 : U U I D > 8 7 f 3 0 6 0 8 - 7 b 3 8 - 4 4 6 0 - b c 7 5 - 3 7 d a 2 2 e f 5 0 1 d < / d 1 p 1 : U U I D > < d 1 p 1 : C o n t a i n e r   z : R e f = " i 1 4 5 6 6 " / > < d 1 p 1 : V a l u e   i : t y p e = " d 1 : s t r i n g " > ' T 8 9 ' ! G : G 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6 8 " > < d 1 p 1 : U U I D > a 2 3 f 8 e 0 4 - 6 2 a d - 4 f 5 a - 8 7 d f - 0 3 7 d 7 5 f c 0 2 b 3 < / d 1 p 1 : U U I D > < d 1 p 1 : _ e l e m e n t s > < d 2 : a n y T y p e   z : R e f = " i 1 4 5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3 9 " / > < d 1 p 1 : _ l a b e l s > < d 2 : K e y V a l u e O f s t r i n g a n y T y p e > < d 2 : K e y > L a b e l < / d 2 : K e y > < d 2 : V a l u e   z : I d = " i 1 4 5 6 9 "   i : t y p e = " d 1 p 1 : L a b e l " > < d 1 p 1 : P a r e n t   z : R e f = " i 1 4 5 6 5 " / > < d 1 p 1 : U U I D > 1 0 6 3 1 9 8 b - 7 2 1 5 - 4 7 5 6 - b b f e - 1 4 0 d f 2 9 d 0 1 8 1 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 v r a i m e n t   s a t i s f a i t 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7 0 "   i : t y p e = " d 1 p 1 : E l e m e n t " > < d 1 p 1 : N a m e > P a s & a m p ; 3 2 ; s a t i s f a i t & a m p ; 3 2 ; d u & a m p ; 3 2 ; t o u t < / d 1 p 1 : N a m e > < d 1 p 1 : O b j e c t T y p e > E l e m e n t < / d 1 p 1 : O b j e c t T y p e > < d 1 p 1 : P a r e n t   z : R e f = " i 1 4 5 3 4 " / > < d 1 p 1 : U U I D > 2 e d b 4 6 0 f - 6 0 6 e - 4 e 1 8 - 8 7 2 6 - 9 b c 9 d 8 e 2 5 0 c 0 < / d 1 p 1 : U U I D > < d 1 p 1 : _ p r o p e r t i e s   z : I d = " i 1 4 5 7 1 "   i : t y p e = " d 1 p 1 : M D M P r o p e r t i e s " > < d 1 p 1 : P a r e n t   z : R e f = " i 1 4 5 7 0 " / > < d 1 p 1 : U U I D > 1 8 0 c 1 d 5 e - 8 6 4 b - 4 9 b c - a c 0 1 - 5 6 0 e d 9 c 6 b 6 3 6 < / d 1 p 1 : U U I D > < d 1 p 1 : _ e l e m e n t s > < d 2 : a n y T y p e   z : I d = " i 1 4 5 7 2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4 5 7 0 " / > < d 1 p 1 : U U I D > d 5 a 3 d 8 b a - c 7 0 a - 4 a a a - b c 2 1 - 6 4 3 7 f c 7 4 2 3 a 7 < / d 1 p 1 : U U I D > < d 1 p 1 : C o n t a i n e r   z : R e f = " i 1 4 5 7 1 " / > < d 1 p 1 : V a l u e   i : t y p e = " d 1 : s t r i n g " > ' T 8 9 ' ! H : H 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7 3 " > < d 1 p 1 : U U I D > 2 2 0 5 2 1 c d - 6 9 0 c - 4 a 4 5 - a 2 9 7 - 5 e e 1 6 7 f 8 6 4 8 9 < / d 1 p 1 : U U I D > < d 1 p 1 : _ e l e m e n t s > < d 2 : a n y T y p e   z : R e f = " i 1 4 5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3 9 " / > < d 1 p 1 : _ l a b e l s > < d 2 : K e y V a l u e O f s t r i n g a n y T y p e > < d 2 : K e y > L a b e l < / d 2 : K e y > < d 2 : V a l u e   z : I d = " i 1 4 5 7 4 "   i : t y p e = " d 1 p 1 : L a b e l " > < d 1 p 1 : P a r e n t   z : R e f = " i 1 4 5 7 0 " / > < d 1 p 1 : U U I D > 3 f 5 9 4 b 6 a - 9 c f e - 4 0 9 f - 9 a 8 5 - 7 0 8 0 1 1 c 6 3 a e 4 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 P a s   s a t i s f a i t 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7 5 "   i : t y p e = " d 1 p 1 : E l e m e n t " > < d 1 p 1 : N a m e > N o & a m p ; 3 2 ; r e p & a m p ; 4 6 ; < / d 1 p 1 : N a m e > < d 1 p 1 : O b j e c t T y p e > E l e m e n t < / d 1 p 1 : O b j e c t T y p e > < d 1 p 1 : P a r e n t   z : R e f = " i 1 4 5 3 4 " / > < d 1 p 1 : U U I D > 7 c 0 3 6 d 8 c - 1 1 3 8 - 4 7 c 4 - b 3 8 c - 1 6 e e 5 3 f c e 6 4 b < / d 1 p 1 : U U I D > < d 1 p 1 : _ p r o p e r t i e s   z : I d = " i 1 4 5 7 6 "   i : t y p e = " d 1 p 1 : M D M P r o p e r t i e s " > < d 1 p 1 : P a r e n t   z : R e f = " i 1 4 5 7 5 " / > < d 1 p 1 : U U I D > 1 a c d 4 0 a 1 - d b 7 c - 4 4 0 3 - 8 e b 4 - c f 8 6 e 7 8 6 8 0 b d < / d 1 p 1 : U U I D > < d 1 p 1 : _ e l e m e n t s > < d 2 : a n y T y p e   z : I d = " i 1 4 5 7 7 "   i : t y p e = " d 1 p 1 : M D M P r o p e r t y " > < d 1 p 1 : N a m e > _ & a m p ; 3 9 ; & a m p ; 9 1 ; T r i s & a m p ; 3 2 ; & a m p ; 2 2 4 ; & a m p ; 3 2 ; j o u r & a m p ; 3 2 ; c o m p l e t & a m p ; 3 2 ; 2 & a m p ; 4 6 ; x l s & a m p ; 9 3 ; T 8 9 & a m p ; 3 9 ; < / d 1 p 1 : N a m e > < d 1 p 1 : P a r e n t   z : R e f = " i 1 4 5 7 5 " / > < d 1 p 1 : U U I D > 6 8 0 d 8 4 3 3 - 5 f b 9 - 4 1 0 b - 8 c e 4 - c 5 6 6 3 8 2 a 5 7 c 4 < / d 1 p 1 : U U I D > < d 1 p 1 : C o n t a i n e r   z : R e f = " i 1 4 5 7 6 " / > < d 1 p 1 : V a l u e   i : t y p e = " d 1 : s t r i n g " > ' T 8 9 ' ! I : I 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7 8 " > < d 1 p 1 : U U I D > b c 3 c 9 4 6 2 - d c 7 b - 4 d 1 9 - 8 8 3 1 - b 4 9 a 4 e 3 7 3 7 6 8 < / d 1 p 1 : U U I D > < d 1 p 1 : _ e l e m e n t s > < d 2 : a n y T y p e   z : R e f = " i 1 4 5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3 9 " / > < d 1 p 1 : _ l a b e l s > < d 2 : K e y V a l u e O f s t r i n g a n y T y p e > < d 2 : K e y > L a b e l < / d 2 : K e y > < d 2 : V a l u e   z : I d = " i 1 4 5 7 9 "   i : t y p e = " d 1 p 1 : L a b e l " > < d 1 p 1 : P a r e n t   z : R e f = " i 1 4 5 7 5 " / > < d 1 p 1 : U U I D > 9 0 c 9 b b 8 a - c 8 8 4 - 4 d 7 4 - 8 6 7 d - 8 c f f d 7 2 c a a 7 6 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8 0 " > < d 1 p 1 : U U I D > c c 2 b c e a 2 - 6 a 4 0 - 4 5 7 0 - b 6 d 2 - c a 1 3 5 2 2 f f 1 2 9 < / d 1 p 1 : U U I D > < d 1 p 1 : _ e l e m e n t s > < d 2 : a n y T y p e   z : R e f = " i 1 4 5 4 0 " / > < d 2 : a n y T y p e   z : R e f = " i 1 4 5 4 5 " / > < d 2 : a n y T y p e   z : R e f = " i 1 4 5 5 0 " / > < d 2 : a n y T y p e   z : R e f = " i 1 4 5 5 5 " / > < d 2 : a n y T y p e   z : R e f = " i 1 4 5 6 0 " / > < d 2 : a n y T y p e   z : R e f = " i 1 4 5 6 5 " / > < d 2 : a n y T y p e   z : R e f = " i 1 4 5 7 0 " / > < d 2 : a n y T y p e   z : R e f = " i 1 4 5 7 5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5 8 1 "   i : t y p e = " d 1 p 1 : V a r i a b l e " > < d 1 p 1 : N a m e > q 3 1 & a m p ; 3 2 ; G l o b a l e m e n t & a m p ; 4 4 ; & a m p ; 3 2 ; & a m p ; 2 3 4 ; t e s & a m p ; 4 5 ; v o u s & a m p ; 3 2 ; s a t i s f a i t & a m p ; 4 0 ; e & a m p ; 4 1 ; & a m p ; 3 2 ; d e & a m p ; 3 2 ; l & a m p ; 3 9 ; a i d e & a m p ; 3 2 ; q u i & a m p ; 3 2 ; v o u s & a m p ; 3 2 ; a & a m p ; 3 2 ; & a m p ; 2 3 3 ; t & a m p ; 2 3 3 ; & a m p ; 3 2 ; a p p o r t & a m p ; 2 3 3 ; e & a m p ; 3 2 ; p a r & a m p ; 3 2 ; v o t r e & a m p ; 3 2 ; F o n g e c i f & a m p ; 3 2 ; p o u r & a m p ; 3 2 ; r & a m p ; 2 3 3 ; a l i s e r & a m p ; 3 2 ; v o t r e & a m p ; 3 2 ; p r o j e t & a m p ; 3 2 ; & a m p ; 6 3 ; < / d 1 p 1 : N a m e > < d 1 p 1 : O b j e c t T y p e > V a r i a b l e < / d 1 p 1 : O b j e c t T y p e > < d 1 p 1 : P a r e n t   z : R e f = " i 9 5 " / > < d 1 p 1 : U U I D > 4 a c c 8 f 0 6 - b b 5 1 - 4 6 e 3 - 9 2 5 d - 4 8 4 6 6 d a 7 b 7 c 1 < / d 1 p 1 : U U I D > < d 1 p 1 : _ p r o p e r t i e s   z : I d = " i 1 4 5 8 2 "   i : t y p e = " d 1 p 1 : M D M P r o p e r t i e s " > < d 1 p 1 : P a r e n t   z : R e f = " i 1 4 5 8 1 " / > < d 1 p 1 : U U I D > b e f a a d 8 d - 5 0 3 8 - 4 f 2 c - 8 7 6 7 - 3 e 0 f 0 b 3 6 a 3 3 e < / d 1 p 1 : U U I D > < d 1 p 1 : _ e l e m e n t s > < d 2 : a n y T y p e   z : I d = " i 1 4 5 8 3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4 5 8 1 " / > < d 1 p 1 : U U I D > 0 f 8 9 6 5 3 4 - 1 b a 7 - 4 6 6 d - 9 c 5 0 - f 6 5 8 e c 5 a e e 2 a < / d 1 p 1 : U U I D > < d 1 p 1 : C o n t a i n e r   z : R e f = " i 1 4 5 8 2 " / > < d 1 p 1 : V a l u e   i : t y p e = " d 1 : s t r i n g " > ' T 9 0 ' ! 1 : 2 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8 4 " > < d 1 p 1 : U U I D > d 8 1 0 8 0 b 8 - 2 1 9 9 - 4 e 6 e - a 8 1 7 - 9 1 b 1 d 0 4 e 6 f c b < / d 1 p 1 : U U I D > < d 1 p 1 : _ e l e m e n t s > < d 2 : a n y T y p e   z : R e f = " i 1 4 5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5 8 5 "   i : t y p e = " d 1 p 1 : L a b e l " > < d 1 p 1 : P a r e n t   z : R e f = " i 1 4 5 8 1 " / > < d 1 p 1 : U U I D > 8 c 5 c 5 e 4 3 - c a 4 1 - 4 e d c - 8 7 8 0 - 6 6 7 2 3 d 0 c 4 8 8 c 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 q 3 1   G l o b a l e m e n t ,   � t e s - v o u s   s a t i s f a i t ( e )   d e   l ' a i d e   q u i   v o u s   a   � t �   a p p o r t � e   p a r   v o t r e   F o n g e c i f   p o u r   r � a l i s e r   v o t r e   p r o j e t 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5 8 6 "   i : t y p e = " d 1 p 1 : E l e m e n t s " > < d 1 p 1 : P a r e n t   z : R e f = " i 1 4 5 8 1 " / > < d 1 p 1 : U U I D > c 7 0 c 8 d 7 0 - d 9 0 4 - 4 c 2 7 - b 6 2 8 - d d 6 f 0 f 2 d 2 2 8 c < / d 1 p 1 : U U I D > < d 1 p 1 : _ e l e m e n t s > < d 2 : a n y T y p e   z : I d = " i 1 4 5 8 7 "   i : t y p e = " d 1 p 1 : E l e m e n t " > < d 1 p 1 : N a m e > B A S E < / d 1 p 1 : N a m e > < d 1 p 1 : O b j e c t T y p e > E l e m e n t < / d 1 p 1 : O b j e c t T y p e > < d 1 p 1 : P a r e n t   z : R e f = " i 1 4 5 8 1 " / > < d 1 p 1 : U U I D > c a 4 e 1 f 2 a - 0 6 8 8 - 4 0 a 6 - a 8 5 2 - 5 b 1 2 2 6 0 8 2 6 4 0 < / d 1 p 1 : U U I D > < d 1 p 1 : _ p r o p e r t i e s   z : I d = " i 1 4 5 8 8 "   i : t y p e = " d 1 p 1 : M D M P r o p e r t i e s " > < d 1 p 1 : P a r e n t   z : R e f = " i 1 4 5 8 7 " / > < d 1 p 1 : U U I D > 5 9 2 9 0 0 c 2 - c 4 a 2 - 4 8 b a - 9 a 5 8 - a d e 7 4 6 7 5 b e 2 b < / d 1 p 1 : U U I D > < d 1 p 1 : _ e l e m e n t s > < d 2 : a n y T y p e   z : I d = " i 1 4 5 8 9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4 5 8 7 " / > < d 1 p 1 : U U I D > 1 9 d 2 e 6 c 3 - 2 a 2 f - 4 b 5 b - 9 d 7 3 - d 9 2 6 f 6 f 3 3 7 4 4 < / d 1 p 1 : U U I D > < d 1 p 1 : C o n t a i n e r   z : R e f = " i 1 4 5 8 8 " / > < d 1 p 1 : V a l u e   i : t y p e = " d 1 : s t r i n g " > ' T 9 0 ' ! B : B 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9 0 " > < d 1 p 1 : U U I D > 5 c 7 e 0 c 8 e - 9 a f 0 - 4 a 4 9 - 9 e 2 1 - b 1 0 4 e 6 1 3 0 a 7 7 < / d 1 p 1 : U U I D > < d 1 p 1 : _ e l e m e n t s > < d 2 : a n y T y p e   z : R e f = " i 1 4 5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8 6 " / > < d 1 p 1 : _ l a b e l s > < d 2 : K e y V a l u e O f s t r i n g a n y T y p e > < d 2 : K e y > L a b e l < / d 2 : K e y > < d 2 : V a l u e   z : I d = " i 1 4 5 9 1 "   i : t y p e = " d 1 p 1 : L a b e l " > < d 1 p 1 : P a r e n t   z : R e f = " i 1 4 5 8 7 " / > < d 1 p 1 : U U I D > 1 b 7 e e 6 0 6 - 6 d f 8 - 4 4 6 1 - 8 d 3 c - 9 0 6 c 1 5 5 7 9 9 0 5 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5 9 2 "   i : t y p e = " d 1 p 1 : E l e m e n t " > < d 1 p 1 : N a m e > S T & a m p ; 3 2 ; O u i < / d 1 p 1 : N a m e > < d 1 p 1 : O b j e c t T y p e > E l e m e n t < / d 1 p 1 : O b j e c t T y p e > < d 1 p 1 : P a r e n t   z : R e f = " i 1 4 5 8 1 " / > < d 1 p 1 : U U I D > b a d e b f 8 e - d f 2 0 - 4 d 0 e - b 0 e 3 - 4 1 1 f 5 e 2 e 2 5 e b < / d 1 p 1 : U U I D > < d 1 p 1 : _ p r o p e r t i e s   z : I d = " i 1 4 5 9 3 "   i : t y p e = " d 1 p 1 : M D M P r o p e r t i e s " > < d 1 p 1 : P a r e n t   z : R e f = " i 1 4 5 9 2 " / > < d 1 p 1 : U U I D > d 0 7 b 7 3 d 4 - f 6 0 a - 4 9 3 c - a a 1 f - 3 a 6 e d f 0 7 5 f b 8 < / d 1 p 1 : U U I D > < d 1 p 1 : _ e l e m e n t s > < d 2 : a n y T y p e   z : I d = " i 1 4 5 9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4 5 9 2 " / > < d 1 p 1 : U U I D > 1 c c 6 0 3 4 a - e a f 4 - 4 a b 1 - a 2 0 3 - 6 c 9 2 3 c 9 5 7 8 0 0 < / d 1 p 1 : U U I D > < d 1 p 1 : C o n t a i n e r   z : R e f = " i 1 4 5 9 3 " / > < d 1 p 1 : V a l u e   i : t y p e = " d 1 : s t r i n g " > ' T 9 0 ' ! C : C 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5 9 5 " > < d 1 p 1 : U U I D > 6 5 b 6 e 3 8 9 - 3 9 3 4 - 4 e e f - b 9 6 9 - 5 5 b e c 2 9 7 8 a b e < / d 1 p 1 : U U I D > < d 1 p 1 : _ e l e m e n t s > < d 2 : a n y T y p e   z : R e f = " i 1 4 5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8 6 " / > < d 1 p 1 : _ l a b e l s > < d 2 : K e y V a l u e O f s t r i n g a n y T y p e > < d 2 : K e y > L a b e l < / d 2 : K e y > < d 2 : V a l u e   z : I d = " i 1 4 5 9 6 "   i : t y p e = " d 1 p 1 : L a b e l " > < d 1 p 1 : P a r e n t   z : R e f = " i 1 4 5 9 2 " / > < d 1 p 1 : U U I D > 5 8 c c 6 c 2 c - f 9 4 3 - 4 b 1 f - a 0 d a - 7 3 e c b 5 1 9 7 3 6 4 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5 9 7 "   i : t y p e = " d 1 p 1 : E l e m e n t " > < d 1 p 1 : N a m e > S T & a m p ; 3 2 ; N o n < / d 1 p 1 : N a m e > < d 1 p 1 : O b j e c t T y p e > E l e m e n t < / d 1 p 1 : O b j e c t T y p e > < d 1 p 1 : P a r e n t   z : R e f = " i 1 4 5 8 1 " / > < d 1 p 1 : U U I D > 6 d a e f d c e - 8 6 a 4 - 4 1 d 6 - 8 6 a 0 - b b d 0 b 0 2 c 9 4 b d < / d 1 p 1 : U U I D > < d 1 p 1 : _ p r o p e r t i e s   z : I d = " i 1 4 5 9 8 "   i : t y p e = " d 1 p 1 : M D M P r o p e r t i e s " > < d 1 p 1 : P a r e n t   z : R e f = " i 1 4 5 9 7 " / > < d 1 p 1 : U U I D > 5 d 5 f a e c d - 8 b c 2 - 4 2 5 e - 9 d e 0 - a 5 2 4 4 a 9 f 8 c 8 e < / d 1 p 1 : U U I D > < d 1 p 1 : _ e l e m e n t s > < d 2 : a n y T y p e   z : I d = " i 1 4 5 9 9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4 5 9 7 " / > < d 1 p 1 : U U I D > 3 6 0 d c 3 9 4 - c 5 1 1 - 4 1 5 6 - a f e f - 7 8 4 7 7 8 3 0 1 c 8 f < / d 1 p 1 : U U I D > < d 1 p 1 : C o n t a i n e r   z : R e f = " i 1 4 5 9 8 " / > < d 1 p 1 : V a l u e   i : t y p e = " d 1 : s t r i n g " > ' T 9 0 ' ! D : D 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0 0 " > < d 1 p 1 : U U I D > f 7 3 4 1 8 3 8 - 2 2 3 7 - 4 5 2 5 - 9 3 c 2 - e 4 a a 9 6 5 e 8 1 d 9 < / d 1 p 1 : U U I D > < d 1 p 1 : _ e l e m e n t s > < d 2 : a n y T y p e   z : R e f = " i 1 4 5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8 6 " / > < d 1 p 1 : _ l a b e l s > < d 2 : K e y V a l u e O f s t r i n g a n y T y p e > < d 2 : K e y > L a b e l < / d 2 : K e y > < d 2 : V a l u e   z : I d = " i 1 4 6 0 1 "   i : t y p e = " d 1 p 1 : L a b e l " > < d 1 p 1 : P a r e n t   z : R e f = " i 1 4 5 9 7 " / > < d 1 p 1 : U U I D > 1 e 9 3 6 7 5 c - 2 f 8 e - 4 0 6 c - b 0 f 3 - 4 1 c f a 4 8 3 0 5 3 c 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6 0 2 "   i : t y p e = " d 1 p 1 : E l e m e n t " > < d 1 p 1 : N a m e > O u i & a m p ; 4 4 ; & a m p ; 3 2 ; t o u t & a m p ; 3 2 ; & a m p ; 2 2 4 ; & a m p ; 3 2 ; f a i t < / d 1 p 1 : N a m e > < d 1 p 1 : O b j e c t T y p e > E l e m e n t < / d 1 p 1 : O b j e c t T y p e > < d 1 p 1 : P a r e n t   z : R e f = " i 1 4 5 8 1 " / > < d 1 p 1 : U U I D > 8 7 5 c 7 3 d 3 - 5 a c b - 4 9 c 9 - 8 d f 0 - d a d b 2 e 6 4 0 7 9 c < / d 1 p 1 : U U I D > < d 1 p 1 : _ p r o p e r t i e s   z : I d = " i 1 4 6 0 3 "   i : t y p e = " d 1 p 1 : M D M P r o p e r t i e s " > < d 1 p 1 : P a r e n t   z : R e f = " i 1 4 6 0 2 " / > < d 1 p 1 : U U I D > e 6 6 a a 3 4 b - f 3 6 c - 4 2 b 3 - b 5 1 7 - e b a e 5 3 2 0 f e d 4 < / d 1 p 1 : U U I D > < d 1 p 1 : _ e l e m e n t s > < d 2 : a n y T y p e   z : I d = " i 1 4 6 0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4 6 0 2 " / > < d 1 p 1 : U U I D > a d 1 4 d 9 e 1 - 2 3 3 1 - 4 d 2 0 - 8 0 b a - b 2 9 9 9 b 6 7 c b 7 f < / d 1 p 1 : U U I D > < d 1 p 1 : C o n t a i n e r   z : R e f = " i 1 4 6 0 3 " / > < d 1 p 1 : V a l u e   i : t y p e = " d 1 : s t r i n g " > ' T 9 0 ' ! E : E 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0 5 " > < d 1 p 1 : U U I D > 1 2 3 f 1 6 d 0 - d 2 1 f - 4 e d 6 - 8 a 4 6 - 6 f 9 6 5 3 2 a b 6 b d < / d 1 p 1 : U U I D > < d 1 p 1 : _ e l e m e n t s > < d 2 : a n y T y p e   z : R e f = " i 1 4 6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8 6 " / > < d 1 p 1 : _ l a b e l s > < d 2 : K e y V a l u e O f s t r i n g a n y T y p e > < d 2 : K e y > L a b e l < / d 2 : K e y > < d 2 : V a l u e   z : I d = " i 1 4 6 0 6 "   i : t y p e = " d 1 p 1 : L a b e l " > < d 1 p 1 : P a r e n t   z : R e f = " i 1 4 6 0 2 " / > < d 1 p 1 : U U I D > a d 8 2 6 7 2 6 - 2 2 0 0 - 4 f c 4 - 8 b 7 e - 7 d 3 1 b 9 9 9 5 f 1 0 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 t o u t   �   f a i t 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6 0 7 "   i : t y p e = " d 1 p 1 : E l e m e n t " > < d 1 p 1 : N a m e > O u i & a m p ; 4 4 ; & a m p ; 3 2 ; p l u t & a m p ; 2 4 4 ; t < / d 1 p 1 : N a m e > < d 1 p 1 : O b j e c t T y p e > E l e m e n t < / d 1 p 1 : O b j e c t T y p e > < d 1 p 1 : P a r e n t   z : R e f = " i 1 4 5 8 1 " / > < d 1 p 1 : U U I D > 2 6 a 5 c 9 8 3 - 0 e 3 c - 4 3 9 a - 9 3 d 5 - c 4 a 0 e f 0 f c e 9 0 < / d 1 p 1 : U U I D > < d 1 p 1 : _ p r o p e r t i e s   z : I d = " i 1 4 6 0 8 "   i : t y p e = " d 1 p 1 : M D M P r o p e r t i e s " > < d 1 p 1 : P a r e n t   z : R e f = " i 1 4 6 0 7 " / > < d 1 p 1 : U U I D > 2 d b 1 b d c 5 - 3 4 1 7 - 4 8 2 4 - 8 6 e 5 - 5 2 6 6 b 8 1 5 0 a 4 4 < / d 1 p 1 : U U I D > < d 1 p 1 : _ e l e m e n t s > < d 2 : a n y T y p e   z : I d = " i 1 4 6 0 9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4 6 0 7 " / > < d 1 p 1 : U U I D > 5 0 4 e 4 5 d 3 - 9 6 c 8 - 4 8 3 7 - 9 8 b a - 8 0 5 1 5 4 a 0 8 0 8 e < / d 1 p 1 : U U I D > < d 1 p 1 : C o n t a i n e r   z : R e f = " i 1 4 6 0 8 " / > < d 1 p 1 : V a l u e   i : t y p e = " d 1 : s t r i n g " > ' T 9 0 ' ! F : F 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1 0 " > < d 1 p 1 : U U I D > 8 3 7 a 5 a 8 f - d f 3 6 - 4 a 1 d - b 2 d e - b 3 4 e 2 c 7 b 4 d 9 7 < / d 1 p 1 : U U I D > < d 1 p 1 : _ e l e m e n t s > < d 2 : a n y T y p e   z : R e f = " i 1 4 6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8 6 " / > < d 1 p 1 : _ l a b e l s > < d 2 : K e y V a l u e O f s t r i n g a n y T y p e > < d 2 : K e y > L a b e l < / d 2 : K e y > < d 2 : V a l u e   z : I d = " i 1 4 6 1 1 "   i : t y p e = " d 1 p 1 : L a b e l " > < d 1 p 1 : P a r e n t   z : R e f = " i 1 4 6 0 7 " / > < d 1 p 1 : U U I D > 1 2 0 f 6 9 a 3 - d 4 e 3 - 4 5 9 6 - a 5 8 9 - 6 d 3 f 3 a 5 5 0 7 3 3 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 O u i ,   p l u t � t 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6 1 2 "   i : t y p e = " d 1 p 1 : E l e m e n t " > < d 1 p 1 : N a m e > N o n & a m p ; 4 4 ; & a m p ; 3 2 ; p a s & a m p ; 3 2 ; v r a i m e n t < / d 1 p 1 : N a m e > < d 1 p 1 : O b j e c t T y p e > E l e m e n t < / d 1 p 1 : O b j e c t T y p e > < d 1 p 1 : P a r e n t   z : R e f = " i 1 4 5 8 1 " / > < d 1 p 1 : U U I D > 5 4 5 5 9 7 f 4 - 0 d 5 3 - 4 3 c 0 - a 0 1 0 - 8 0 3 8 f 0 6 8 7 e d 8 < / d 1 p 1 : U U I D > < d 1 p 1 : _ p r o p e r t i e s   z : I d = " i 1 4 6 1 3 "   i : t y p e = " d 1 p 1 : M D M P r o p e r t i e s " > < d 1 p 1 : P a r e n t   z : R e f = " i 1 4 6 1 2 " / > < d 1 p 1 : U U I D > d c 6 c e 9 6 c - 5 4 7 e - 4 5 3 7 - b d 5 c - 3 4 a d 6 a 2 e 6 1 7 7 < / d 1 p 1 : U U I D > < d 1 p 1 : _ e l e m e n t s > < d 2 : a n y T y p e   z : I d = " i 1 4 6 1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4 6 1 2 " / > < d 1 p 1 : U U I D > 3 0 a d d 1 2 f - c d b 2 - 4 4 7 8 - 8 c 9 b - b 9 b 2 3 7 6 6 3 5 9 1 < / d 1 p 1 : U U I D > < d 1 p 1 : C o n t a i n e r   z : R e f = " i 1 4 6 1 3 " / > < d 1 p 1 : V a l u e   i : t y p e = " d 1 : s t r i n g " > ' T 9 0 ' ! G : G 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1 5 " > < d 1 p 1 : U U I D > 8 a f b 6 7 5 2 - 0 a 2 d - 4 b 9 6 - 9 5 1 6 - c 2 7 4 b 9 5 7 4 e 5 3 < / d 1 p 1 : U U I D > < d 1 p 1 : _ e l e m e n t s > < d 2 : a n y T y p e   z : R e f = " i 1 4 6 1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8 6 " / > < d 1 p 1 : _ l a b e l s > < d 2 : K e y V a l u e O f s t r i n g a n y T y p e > < d 2 : K e y > L a b e l < / d 2 : K e y > < d 2 : V a l u e   z : I d = " i 1 4 6 1 6 "   i : t y p e = " d 1 p 1 : L a b e l " > < d 1 p 1 : P a r e n t   z : R e f = " i 1 4 6 1 2 " / > < d 1 p 1 : U U I D > 8 f 2 1 c 5 2 4 - a d 6 c - 4 d 2 c - a a a 8 - 7 0 7 b 2 d c b f 6 6 0 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 v r a i m e n t 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6 1 7 "   i : t y p e = " d 1 p 1 : E l e m e n t " > < d 1 p 1 : N a m e > N o n & a m p ; 4 4 ; & a m p ; 3 2 ; p a s & a m p ; 3 2 ; d u & a m p ; 3 2 ; t o u t < / d 1 p 1 : N a m e > < d 1 p 1 : O b j e c t T y p e > E l e m e n t < / d 1 p 1 : O b j e c t T y p e > < d 1 p 1 : P a r e n t   z : R e f = " i 1 4 5 8 1 " / > < d 1 p 1 : U U I D > 8 e b d 6 6 4 d - 6 9 a b - 4 8 b c - 9 f 2 2 - 3 d a 2 1 e f 2 b c 1 4 < / d 1 p 1 : U U I D > < d 1 p 1 : _ p r o p e r t i e s   z : I d = " i 1 4 6 1 8 "   i : t y p e = " d 1 p 1 : M D M P r o p e r t i e s " > < d 1 p 1 : P a r e n t   z : R e f = " i 1 4 6 1 7 " / > < d 1 p 1 : U U I D > 8 1 d 7 2 7 8 d - 4 f 4 c - 4 f 8 d - 8 7 e 3 - 1 4 d 2 9 c d 9 d e 6 c < / d 1 p 1 : U U I D > < d 1 p 1 : _ e l e m e n t s > < d 2 : a n y T y p e   z : I d = " i 1 4 6 1 9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4 6 1 7 " / > < d 1 p 1 : U U I D > 1 f a 1 d a 2 f - 9 1 0 a - 4 9 7 2 - b c 1 5 - 8 6 1 4 2 f e a e 6 4 a < / d 1 p 1 : U U I D > < d 1 p 1 : C o n t a i n e r   z : R e f = " i 1 4 6 1 8 " / > < d 1 p 1 : V a l u e   i : t y p e = " d 1 : s t r i n g " > ' T 9 0 ' ! H : H 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2 0 " > < d 1 p 1 : U U I D > 4 6 a d 6 7 0 0 - b 2 f 7 - 4 1 c f - 9 7 4 4 - 9 f 7 b 5 6 e 0 f f a f < / d 1 p 1 : U U I D > < d 1 p 1 : _ e l e m e n t s > < d 2 : a n y T y p e   z : R e f = " i 1 4 6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8 6 " / > < d 1 p 1 : _ l a b e l s > < d 2 : K e y V a l u e O f s t r i n g a n y T y p e > < d 2 : K e y > L a b e l < / d 2 : K e y > < d 2 : V a l u e   z : I d = " i 1 4 6 2 1 "   i : t y p e = " d 1 p 1 : L a b e l " > < d 1 p 1 : P a r e n t   z : R e f = " i 1 4 6 1 7 " / > < d 1 p 1 : U U I D > c 8 c c 0 6 0 3 - b e 5 f - 4 2 4 e - b 7 5 2 - a 9 9 3 8 2 c 7 e 7 7 0 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 N o n ,   p a s   d u   t o u t 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6 2 2 "   i : t y p e = " d 1 p 1 : E l e m e n t " > < d 1 p 1 : N a m e > N o & a m p ; 3 2 ; r e p & a m p ; 4 6 ; < / d 1 p 1 : N a m e > < d 1 p 1 : O b j e c t T y p e > E l e m e n t < / d 1 p 1 : O b j e c t T y p e > < d 1 p 1 : P a r e n t   z : R e f = " i 1 4 5 8 1 " / > < d 1 p 1 : U U I D > 8 b 7 5 8 9 c 1 - f 4 b 2 - 4 5 d 5 - 9 2 f f - a a b e 0 f d 0 6 c e 4 < / d 1 p 1 : U U I D > < d 1 p 1 : _ p r o p e r t i e s   z : I d = " i 1 4 6 2 3 "   i : t y p e = " d 1 p 1 : M D M P r o p e r t i e s " > < d 1 p 1 : P a r e n t   z : R e f = " i 1 4 6 2 2 " / > < d 1 p 1 : U U I D > 2 7 3 c a 2 a 5 - 6 0 0 9 - 4 e c 3 - 8 e 7 6 - 8 e d 4 0 6 e 5 b 5 d f < / d 1 p 1 : U U I D > < d 1 p 1 : _ e l e m e n t s > < d 2 : a n y T y p e   z : I d = " i 1 4 6 2 4 "   i : t y p e = " d 1 p 1 : M D M P r o p e r t y " > < d 1 p 1 : N a m e > _ & a m p ; 3 9 ; & a m p ; 9 1 ; T r i s & a m p ; 3 2 ; & a m p ; 2 2 4 ; & a m p ; 3 2 ; j o u r & a m p ; 3 2 ; c o m p l e t & a m p ; 3 2 ; 2 & a m p ; 4 6 ; x l s & a m p ; 9 3 ; T 9 0 & a m p ; 3 9 ; < / d 1 p 1 : N a m e > < d 1 p 1 : P a r e n t   z : R e f = " i 1 4 6 2 2 " / > < d 1 p 1 : U U I D > 7 f 3 b b 1 c 4 - f a 2 e - 4 b d 0 - 8 7 e 0 - c d 9 1 6 5 9 3 5 e c c < / d 1 p 1 : U U I D > < d 1 p 1 : C o n t a i n e r   z : R e f = " i 1 4 6 2 3 " / > < d 1 p 1 : V a l u e   i : t y p e = " d 1 : s t r i n g " > ' T 9 0 ' ! I : I 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2 5 " > < d 1 p 1 : U U I D > 7 d 5 0 0 e 4 f - 7 9 c 3 - 4 f 5 8 - a e f 0 - f d 8 8 e 0 a c f a 6 b < / d 1 p 1 : U U I D > < d 1 p 1 : _ e l e m e n t s > < d 2 : a n y T y p e   z : R e f = " i 1 4 6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5 8 6 " / > < d 1 p 1 : _ l a b e l s > < d 2 : K e y V a l u e O f s t r i n g a n y T y p e > < d 2 : K e y > L a b e l < / d 2 : K e y > < d 2 : V a l u e   z : I d = " i 1 4 6 2 6 "   i : t y p e = " d 1 p 1 : L a b e l " > < d 1 p 1 : P a r e n t   z : R e f = " i 1 4 6 2 2 " / > < d 1 p 1 : U U I D > 9 d 6 9 1 9 e 8 - 1 c 5 c - 4 8 5 5 - a 5 6 9 - 0 f 2 4 c 3 e 3 a 1 9 e 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 N o   r e p . 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2 7 " > < d 1 p 1 : U U I D > 0 8 3 0 b b 2 e - a 6 0 d - 4 2 2 0 - 8 9 7 2 - 7 c 8 2 e a d 0 8 4 2 6 < / d 1 p 1 : U U I D > < d 1 p 1 : _ e l e m e n t s > < d 2 : a n y T y p e   z : R e f = " i 1 4 5 8 7 " / > < d 2 : a n y T y p e   z : R e f = " i 1 4 5 9 2 " / > < d 2 : a n y T y p e   z : R e f = " i 1 4 5 9 7 " / > < d 2 : a n y T y p e   z : R e f = " i 1 4 6 0 2 " / > < d 2 : a n y T y p e   z : R e f = " i 1 4 6 0 7 " / > < d 2 : a n y T y p e   z : R e f = " i 1 4 6 1 2 " / > < d 2 : a n y T y p e   z : R e f = " i 1 4 6 1 7 " / > < d 2 : a n y T y p e   z : R e f = " i 1 4 6 2 2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6 2 8 "   i : t y p e = " d 1 p 1 : V a r i a b l e " > < d 1 p 1 : N a m e > _ v i d e _ < / d 1 p 1 : N a m e > < d 1 p 1 : O b j e c t T y p e > V a r i a b l e < / d 1 p 1 : O b j e c t T y p e > < d 1 p 1 : P a r e n t   z : R e f = " i 9 5 " / > < d 1 p 1 : U U I D > 5 2 3 e 6 7 d d - b 9 9 7 - 4 e 3 5 - b d 3 2 - 0 c b a 0 b 8 c 5 e d 2 < / d 1 p 1 : U U I D > < d 1 p 1 : _ p r o p e r t i e s   z : I d = " i 1 4 6 2 9 "   i : t y p e = " d 1 p 1 : M D M P r o p e r t i e s " > < d 1 p 1 : P a r e n t   z : R e f = " i 1 4 6 2 8 " / > < d 1 p 1 : U U I D > 2 d e f 6 9 c 2 - f 8 e 7 - 4 b c 8 - 8 2 a 1 - a b 2 2 d 1 6 d 0 1 c b < / d 1 p 1 : U U I D > < d 1 p 1 : _ e l e m e n t s > < d 2 : a n y T y p e   z : I d = " i 1 4 6 3 0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6 2 8 " / > < d 1 p 1 : U U I D > d e e 2 3 1 e 9 - 9 6 a 6 - 4 e 1 1 - 9 e 4 c - 4 d b e c b 5 1 b a 9 5 < / d 1 p 1 : U U I D > < d 1 p 1 : C o n t a i n e r   z : R e f = " i 1 4 6 2 9 " / > < d 1 p 1 : V a l u e   i : t y p e = " d 1 : s t r i n g " > ' T 9 2 ' ! 1 : 1 < / d 1 p 1 : V a l u e > < / d 2 : a n y T y p e > < d 2 : a n y T y p e   z : I d = " i 1 4 6 3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6 2 8 " / > < d 1 p 1 : U U I D > d 9 9 9 8 3 f b - a d d 8 - 4 1 f d - 8 e e 3 - 2 e 8 b 2 3 5 d d 2 5 d < / d 1 p 1 : U U I D > < d 1 p 1 : C o n t a i n e r   z : R e f = " i 1 4 6 2 9 " / > < d 1 p 1 : V a l u e   i : t y p e = " d 1 : s t r i n g " > ' T 9 3 ' ! 1 : 1 < / d 1 p 1 : V a l u e > < / d 2 : a n y T y p e > < d 2 : a n y T y p e   z : I d = " i 1 4 6 3 2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6 2 8 " / > < d 1 p 1 : U U I D > 1 d d 3 6 b 4 5 - 5 a 0 d - 4 8 d 5 - 9 4 a 4 - 9 6 5 2 0 f a 5 d 4 f 5 < / d 1 p 1 : U U I D > < d 1 p 1 : C o n t a i n e r   z : R e f = " i 1 4 6 2 9 " / > < d 1 p 1 : V a l u e   i : t y p e = " d 1 : s t r i n g " > ' T 9 4 ' ! 1 : 1 < / d 1 p 1 : V a l u e > < / d 2 : a n y T y p e > < d 2 : a n y T y p e   z : I d = " i 1 4 6 3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6 2 8 " / > < d 1 p 1 : U U I D > b d 6 a b 0 3 4 - 1 b 3 c - 4 e a 0 - 8 3 b d - e 5 4 5 2 4 a f 7 8 f 2 < / d 1 p 1 : U U I D > < d 1 p 1 : C o n t a i n e r   z : R e f = " i 1 4 6 2 9 " / > < d 1 p 1 : V a l u e   i : t y p e = " d 1 : s t r i n g " > ' T 9 5 ' ! 1 : 1 < / d 1 p 1 : V a l u e > < / d 2 : a n y T y p e > < d 2 : a n y T y p e   z : I d = " i 1 4 6 3 4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6 2 8 " / > < d 1 p 1 : U U I D > 3 c 3 6 e d 1 b - 8 7 3 1 - 4 f c 3 - a e 1 0 - 5 0 3 9 1 e 4 2 7 0 8 c < / d 1 p 1 : U U I D > < d 1 p 1 : C o n t a i n e r   z : R e f = " i 1 4 6 2 9 " / > < d 1 p 1 : V a l u e   i : t y p e = " d 1 : s t r i n g " > ' T 9 6 ' ! 1 : 1 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3 5 " > < d 1 p 1 : U U I D > 9 2 a 8 d 0 4 7 - b b c 3 - 4 3 2 f - 8 8 8 5 - 5 d 9 8 7 d b b 3 1 7 4 < / d 1 p 1 : U U I D > < d 1 p 1 : _ e l e m e n t s > < d 2 : a n y T y p e   z : R e f = " i 1 4 6 3 0 " / > < d 2 : a n y T y p e   z : R e f = " i 1 4 6 3 1 " / > < d 2 : a n y T y p e   z : R e f = " i 1 4 6 3 2 " / > < d 2 : a n y T y p e   z : R e f = " i 1 4 6 3 3 " / > < d 2 : a n y T y p e   z : R e f = " i 1 4 6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8 " / > < d 1 p 1 : _ l a b e l s > < d 2 : K e y V a l u e O f s t r i n g a n y T y p e > < d 2 : K e y > L a b e l < / d 2 : K e y > < d 2 : V a l u e   z : I d = " i 1 4 6 3 6 "   i : t y p e = " d 1 p 1 : L a b e l " > < d 1 p 1 : P a r e n t   z : R e f = " i 1 4 6 2 8 " / > < d 1 p 1 : U U I D > 0 1 7 4 8 b d 6 - e a a 8 - 4 3 6 f - 9 1 5 f - 8 1 9 3 3 0 e 7 7 9 d 8 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6 3 7 "   i : t y p e = " d 1 p 1 : E l e m e n t s " > < d 1 p 1 : P a r e n t   z : R e f = " i 1 4 6 2 8 " / > < d 1 p 1 : U U I D > c f a c 8 8 6 7 - 9 8 6 8 - 4 2 8 3 - 8 d c c - f 8 6 9 3 7 1 d 2 0 e a < / d 1 p 1 : U U I D > < d 1 p 1 : _ e l e m e n t s > < d 2 : a n y T y p e   z : I d = " i 1 4 6 3 8 "   i : t y p e = " d 1 p 1 : E l e m e n t " > < d 1 p 1 : N a m e > T O T A L < / d 1 p 1 : N a m e > < d 1 p 1 : O b j e c t T y p e > E l e m e n t < / d 1 p 1 : O b j e c t T y p e > < d 1 p 1 : P a r e n t   z : R e f = " i 1 4 6 2 8 " / > < d 1 p 1 : U U I D > 1 1 3 b 1 4 5 a - b f f c - 4 3 a 4 - a f b b - 6 6 6 9 d b 1 e 8 f 7 7 < / d 1 p 1 : U U I D > < d 1 p 1 : _ p r o p e r t i e s   z : I d = " i 1 4 6 3 9 "   i : t y p e = " d 1 p 1 : M D M P r o p e r t i e s " > < d 1 p 1 : P a r e n t   z : R e f = " i 1 4 6 3 8 " / > < d 1 p 1 : U U I D > b 0 7 0 7 2 3 2 - 7 b 5 7 - 4 2 d 7 - 9 f 6 7 - 8 8 b 5 c 9 5 8 1 7 9 6 < / d 1 p 1 : U U I D > < d 1 p 1 : _ e l e m e n t s > < d 2 : a n y T y p e   z : I d = " i 1 4 6 4 0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6 3 8 " / > < d 1 p 1 : U U I D > 4 6 9 1 1 6 5 5 - 5 1 3 6 - 4 7 b c - a c 6 9 - a d 9 3 e 5 5 e 9 c 9 9 < / d 1 p 1 : U U I D > < d 1 p 1 : C o n t a i n e r   z : R e f = " i 1 4 6 3 9 " / > < d 1 p 1 : V a l u e   i : t y p e = " d 1 : s t r i n g " > ' T 9 2 ' ! 4 : 4 < / d 1 p 1 : V a l u e > < / d 2 : a n y T y p e > < d 2 : a n y T y p e   z : I d = " i 1 4 6 4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6 3 8 " / > < d 1 p 1 : U U I D > 7 9 f 2 c 6 d 1 - 1 4 e 6 - 4 5 c b - b 7 0 b - 7 d 5 8 9 1 1 7 e f 5 d < / d 1 p 1 : U U I D > < d 1 p 1 : C o n t a i n e r   z : R e f = " i 1 4 6 3 9 " / > < d 1 p 1 : V a l u e   i : t y p e = " d 1 : s t r i n g " > ' T 9 3 ' ! 4 : 4 < / d 1 p 1 : V a l u e > < / d 2 : a n y T y p e > < d 2 : a n y T y p e   z : I d = " i 1 4 6 4 2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6 3 8 " / > < d 1 p 1 : U U I D > a 2 1 c 0 d 7 8 - 9 2 0 6 - 4 5 f f - b 8 4 8 - 7 c 9 e 7 5 4 b 2 5 f b < / d 1 p 1 : U U I D > < d 1 p 1 : C o n t a i n e r   z : R e f = " i 1 4 6 3 9 " / > < d 1 p 1 : V a l u e   i : t y p e = " d 1 : s t r i n g " > ' T 9 4 ' ! 4 : 4 < / d 1 p 1 : V a l u e > < / d 2 : a n y T y p e > < d 2 : a n y T y p e   z : I d = " i 1 4 6 4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6 3 8 " / > < d 1 p 1 : U U I D > 9 2 1 4 3 d 1 b - 0 d a 5 - 4 6 2 e - b 6 8 0 - a 1 3 7 6 c f e 2 d 9 2 < / d 1 p 1 : U U I D > < d 1 p 1 : C o n t a i n e r   z : R e f = " i 1 4 6 3 9 " / > < d 1 p 1 : V a l u e   i : t y p e = " d 1 : s t r i n g " > ' T 9 5 ' ! 4 : 4 < / d 1 p 1 : V a l u e > < / d 2 : a n y T y p e > < d 2 : a n y T y p e   z : I d = " i 1 4 6 4 4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6 3 8 " / > < d 1 p 1 : U U I D > c 9 7 2 6 2 a 0 - 2 7 e c - 4 9 4 6 - 9 8 7 1 - 5 b 8 2 f b 9 1 4 c 8 3 < / d 1 p 1 : U U I D > < d 1 p 1 : C o n t a i n e r   z : R e f = " i 1 4 6 3 9 " / > < d 1 p 1 : V a l u e   i : t y p e = " d 1 : s t r i n g " > ' T 9 6 ' ! 4 : 4 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4 5 " > < d 1 p 1 : U U I D > 1 a e a 1 9 9 5 - 5 4 a 1 - 4 7 2 e - 8 0 c e - 3 2 1 a 3 1 7 6 a a 2 2 < / d 1 p 1 : U U I D > < d 1 p 1 : _ e l e m e n t s > < d 2 : a n y T y p e   z : R e f = " i 1 4 6 4 0 " / > < d 2 : a n y T y p e   z : R e f = " i 1 4 6 4 1 " / > < d 2 : a n y T y p e   z : R e f = " i 1 4 6 4 2 " / > < d 2 : a n y T y p e   z : R e f = " i 1 4 6 4 3 " / > < d 2 : a n y T y p e   z : R e f = " i 1 4 6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6 4 6 "   i : t y p e = " d 1 p 1 : L a b e l " > < d 1 p 1 : P a r e n t   z : R e f = " i 1 4 6 3 8 " / > < d 1 p 1 : U U I D > d b 3 4 e 5 2 a - d 7 b 8 - 4 7 6 6 - b f 2 d - 7 c 3 3 3 b 6 f 3 d 5 b 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 T O T A L 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1 4 6 4 7 "   i : t y p e = " d 1 p 1 : E l e m e n t " > < d 1 p 1 : N a m e > _ v i d e _ _ 1 < / d 1 p 1 : N a m e > < d 1 p 1 : O b j e c t T y p e > E l e m e n t < / d 1 p 1 : O b j e c t T y p e > < d 1 p 1 : P a r e n t   z : R e f = " i 1 4 6 2 8 " / > < d 1 p 1 : U U I D > f 9 a d 5 2 e 1 - c 0 5 d - 4 7 4 f - b c 6 4 - 6 7 9 0 5 7 9 9 0 c 9 d < / d 1 p 1 : U U I D > < d 1 p 1 : _ p r o p e r t i e s   z : I d = " i 1 4 6 4 8 "   i : t y p e = " d 1 p 1 : M D M P r o p e r t i e s " > < d 1 p 1 : P a r e n t   z : R e f = " i 1 4 6 4 7 " / > < d 1 p 1 : U U I D > d f 8 3 e 8 9 c - c 0 1 c - 4 3 e a - b b a 0 - 7 1 6 2 e a 2 1 4 1 7 c < / d 1 p 1 : U U I D > < d 1 p 1 : _ e l e m e n t s > < d 2 : a n y T y p e   z : I d = " i 1 4 6 4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6 4 7 " / > < d 1 p 1 : U U I D > b d 9 9 4 e 3 6 - 4 3 a 7 - 4 2 8 e - 8 1 0 7 - c c 6 3 5 c f 6 2 8 e 1 < / d 1 p 1 : U U I D > < d 1 p 1 : C o n t a i n e r   z : R e f = " i 1 4 6 4 8 " / > < d 1 p 1 : V a l u e   i : t y p e = " d 1 : s t r i n g " > ' T 9 2 ' ! 5 : 5 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5 0 " > < d 1 p 1 : U U I D > b 9 c 9 8 8 5 6 - 0 2 f e - 4 9 2 d - 9 e d 2 - 6 f e 8 0 2 c 6 1 1 e d < / d 1 p 1 : U U I D > < d 1 p 1 : _ e l e m e n t s > < d 2 : a n y T y p e   z : R e f = " i 1 4 6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6 5 1 "   i : t y p e = " d 1 p 1 : L a b e l " > < d 1 p 1 : P a r e n t   z : R e f = " i 1 4 6 4 7 " / > < d 1 p 1 : U U I D > e 2 5 4 1 2 2 1 - a c d 7 - 4 0 2 d - b b 3 f - 0 c 8 5 6 d f 1 0 a 2 f 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4 6 5 2 "   i : t y p e = " d 1 p 1 : E l e m e n t " > < d 1 p 1 : N a m e > T y p e & a m p ; 3 2 ; d e & a m p ; 3 2 ; C o n t r a t < / d 1 p 1 : N a m e > < d 1 p 1 : O b j e c t T y p e > E l e m e n t < / d 1 p 1 : O b j e c t T y p e > < d 1 p 1 : P a r e n t   z : R e f = " i 1 4 6 2 8 " / > < d 1 p 1 : U U I D > d 3 4 2 0 5 b 8 - f c 3 c - 4 6 9 6 - b 2 9 0 - b 0 7 5 1 e 8 c 7 8 f f < / d 1 p 1 : U U I D > < d 1 p 1 : _ p r o p e r t i e s   z : I d = " i 1 4 6 5 3 "   i : t y p e = " d 1 p 1 : M D M P r o p e r t i e s " > < d 1 p 1 : P a r e n t   z : R e f = " i 1 4 6 5 2 " / > < d 1 p 1 : U U I D > 1 5 6 1 b 9 c a - 8 2 1 d - 4 5 3 3 - b 6 f 6 - 5 7 7 b b e 1 b c 4 8 d < / d 1 p 1 : U U I D > < d 1 p 1 : _ e l e m e n t s > < d 2 : a n y T y p e   z : I d = " i 1 4 6 5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6 5 2 " / > < d 1 p 1 : U U I D > e a a c 9 b 5 1 - 7 0 3 f - 4 f 3 3 - 8 7 e e - 2 5 f d 7 1 e e d 8 1 3 < / d 1 p 1 : U U I D > < d 1 p 1 : C o n t a i n e r   z : R e f = " i 1 4 6 5 3 " / > < d 1 p 1 : V a l u e   i : t y p e = " d 1 : s t r i n g " > ' T 9 2 ' ! 6 : 6 < / d 1 p 1 : V a l u e > < / d 2 : a n y T y p e > < d 2 : a n y T y p e   z : I d = " i 1 4 6 5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6 5 2 " / > < d 1 p 1 : U U I D > 2 6 7 2 d b 0 a - 2 4 b 9 - 4 b b 2 - 9 7 8 4 - a b 0 1 4 b 2 b a 4 3 5 < / d 1 p 1 : U U I D > < d 1 p 1 : C o n t a i n e r   z : R e f = " i 1 4 6 5 3 " / > < d 1 p 1 : V a l u e   i : t y p e = " d 1 : s t r i n g " > ' T 9 3 ' ! 6 : 6 < / d 1 p 1 : V a l u e > < / d 2 : a n y T y p e > < d 2 : a n y T y p e   z : I d = " i 1 4 6 5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6 5 2 " / > < d 1 p 1 : U U I D > 0 2 7 3 a d c 7 - d 6 e b - 4 c e 4 - 8 2 3 4 - 1 9 d 9 5 f d 1 f 3 d 5 < / d 1 p 1 : U U I D > < d 1 p 1 : C o n t a i n e r   z : R e f = " i 1 4 6 5 3 " / > < d 1 p 1 : V a l u e   i : t y p e = " d 1 : s t r i n g " > ' T 9 4 ' ! 6 : 6 < / d 1 p 1 : V a l u e > < / d 2 : a n y T y p e > < d 2 : a n y T y p e   z : I d = " i 1 4 6 5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6 5 2 " / > < d 1 p 1 : U U I D > 5 e d d c 5 5 4 - 5 2 4 c - 4 3 1 6 - 9 5 e d - b 2 1 e c 7 5 5 2 3 4 f < / d 1 p 1 : U U I D > < d 1 p 1 : C o n t a i n e r   z : R e f = " i 1 4 6 5 3 " / > < d 1 p 1 : V a l u e   i : t y p e = " d 1 : s t r i n g " > ' T 9 5 ' ! 6 : 6 < / d 1 p 1 : V a l u e > < / d 2 : a n y T y p e > < d 2 : a n y T y p e   z : I d = " i 1 4 6 5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6 5 2 " / > < d 1 p 1 : U U I D > 8 2 0 1 e c f 9 - e 9 4 8 - 4 d d f - 8 d 1 9 - 8 c d 3 6 3 8 7 2 8 1 e < / d 1 p 1 : U U I D > < d 1 p 1 : C o n t a i n e r   z : R e f = " i 1 4 6 5 3 " / > < d 1 p 1 : V a l u e   i : t y p e = " d 1 : s t r i n g " > ' T 9 6 ' ! 6 : 6 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5 9 " > < d 1 p 1 : U U I D > a 1 c 3 8 5 2 9 - 2 8 c 9 - 4 7 4 5 - 8 0 1 4 - 2 4 2 a a a d d b 2 5 2 < / d 1 p 1 : U U I D > < d 1 p 1 : _ e l e m e n t s > < d 2 : a n y T y p e   z : R e f = " i 1 4 6 5 4 " / > < d 2 : a n y T y p e   z : R e f = " i 1 4 6 5 5 " / > < d 2 : a n y T y p e   z : R e f = " i 1 4 6 5 6 " / > < d 2 : a n y T y p e   z : R e f = " i 1 4 6 5 7 " / > < d 2 : a n y T y p e   z : R e f = " i 1 4 6 5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6 6 0 "   i : t y p e = " d 1 p 1 : L a b e l " > < d 1 p 1 : P a r e n t   z : R e f = " i 1 4 6 5 2 " / > < d 1 p 1 : U U I D > d 1 a c a 0 d d - a 0 6 0 - 4 c 5 1 - 8 b d 9 - d c 7 5 4 f a a 7 1 c 8 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1 4 6 6 1 "   i : t y p e = " d 1 p 1 : E l e m e n t " > < d 1 p 1 : N a m e > T y p e & a m p ; 3 2 ; d e & a m p ; 3 2 ; C o n t r a t & a m p ; 3 2 ; & a m p ; 4 5 ; & a m p ; 3 2 ; C D I & a m p ; 3 2 ; & a m p ; 3 2 ; & a m p ; 3 2 ; & a m p ; 3 2 ; < / d 1 p 1 : N a m e > < d 1 p 1 : O b j e c t T y p e > E l e m e n t < / d 1 p 1 : O b j e c t T y p e > < d 1 p 1 : P a r e n t   z : R e f = " i 1 4 6 2 8 " / > < d 1 p 1 : U U I D > e 2 e 1 3 f 3 7 - e 9 c 9 - 4 a b c - b d c 2 - 2 5 e 1 2 5 a 0 6 4 3 8 < / d 1 p 1 : U U I D > < d 1 p 1 : _ p r o p e r t i e s   z : I d = " i 1 4 6 6 2 "   i : t y p e = " d 1 p 1 : M D M P r o p e r t i e s " > < d 1 p 1 : P a r e n t   z : R e f = " i 1 4 6 6 1 " / > < d 1 p 1 : U U I D > 2 e 8 6 9 f d c - 5 9 e 3 - 4 7 4 7 - 8 5 9 a - 0 a b 4 3 c 5 b d e 8 c < / d 1 p 1 : U U I D > < d 1 p 1 : _ e l e m e n t s > < d 2 : a n y T y p e   z : I d = " i 1 4 6 6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6 6 1 " / > < d 1 p 1 : U U I D > d 6 a f 3 d c c - b d f d - 4 e 1 5 - 8 a 7 0 - 0 2 f 6 a d f c 9 0 9 a < / d 1 p 1 : U U I D > < d 1 p 1 : C o n t a i n e r   z : R e f = " i 1 4 6 6 2 " / > < d 1 p 1 : V a l u e   i : t y p e = " d 1 : s t r i n g " > ' T 9 2 ' ! 7 : 7 < / d 1 p 1 : V a l u e > < / d 2 : a n y T y p e > < d 2 : a n y T y p e   z : I d = " i 1 4 6 6 4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6 6 1 " / > < d 1 p 1 : U U I D > 7 2 d 9 3 7 1 c - 1 f b 8 - 4 c 3 1 - a f b 1 - b 1 8 6 8 b a e 7 a a 6 < / d 1 p 1 : U U I D > < d 1 p 1 : C o n t a i n e r   z : R e f = " i 1 4 6 6 2 " / > < d 1 p 1 : V a l u e   i : t y p e = " d 1 : s t r i n g " > ' T 9 3 ' ! 7 : 7 < / d 1 p 1 : V a l u e > < / d 2 : a n y T y p e > < d 2 : a n y T y p e   z : I d = " i 1 4 6 6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6 6 1 " / > < d 1 p 1 : U U I D > d c e a f 9 9 2 - 9 2 6 9 - 4 e 5 f - a c 4 1 - b 6 6 1 8 6 9 a 6 4 f 0 < / d 1 p 1 : U U I D > < d 1 p 1 : C o n t a i n e r   z : R e f = " i 1 4 6 6 2 " / > < d 1 p 1 : V a l u e   i : t y p e = " d 1 : s t r i n g " > ' T 9 4 ' ! 7 : 7 < / d 1 p 1 : V a l u e > < / d 2 : a n y T y p e > < d 2 : a n y T y p e   z : I d = " i 1 4 6 6 6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6 6 1 " / > < d 1 p 1 : U U I D > 4 0 7 3 0 7 5 a - 8 f 5 4 - 4 1 1 1 - a 4 f f - 6 d 6 7 0 b 3 e 3 d c e < / d 1 p 1 : U U I D > < d 1 p 1 : C o n t a i n e r   z : R e f = " i 1 4 6 6 2 " / > < d 1 p 1 : V a l u e   i : t y p e = " d 1 : s t r i n g " > ' T 9 5 ' ! 7 : 7 < / d 1 p 1 : V a l u e > < / d 2 : a n y T y p e > < d 2 : a n y T y p e   z : I d = " i 1 4 6 6 7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6 6 1 " / > < d 1 p 1 : U U I D > 1 b 7 4 7 4 8 2 - 8 1 d 5 - 4 8 e c - a e 7 4 - f 3 b 1 5 c 9 a 1 b f b < / d 1 p 1 : U U I D > < d 1 p 1 : C o n t a i n e r   z : R e f = " i 1 4 6 6 2 " / > < d 1 p 1 : V a l u e   i : t y p e = " d 1 : s t r i n g " > ' T 9 6 ' ! 7 : 7 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6 8 " > < d 1 p 1 : U U I D > a b 5 b 4 6 3 a - 7 c 0 8 - 4 2 1 7 - b f 0 7 - 0 e b d 6 b c 3 9 e a c < / d 1 p 1 : U U I D > < d 1 p 1 : _ e l e m e n t s > < d 2 : a n y T y p e   z : R e f = " i 1 4 6 6 3 " / > < d 2 : a n y T y p e   z : R e f = " i 1 4 6 6 4 " / > < d 2 : a n y T y p e   z : R e f = " i 1 4 6 6 5 " / > < d 2 : a n y T y p e   z : R e f = " i 1 4 6 6 6 " / > < d 2 : a n y T y p e   z : R e f = " i 1 4 6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6 6 9 "   i : t y p e = " d 1 p 1 : L a b e l " > < d 1 p 1 : P a r e n t   z : R e f = " i 1 4 6 6 1 " / > < d 1 p 1 : U U I D > 0 0 2 f 0 c 8 2 - 5 3 2 5 - 4 f 1 5 - 9 6 a e - 4 4 3 c 5 3 4 d 1 6 4 d 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  -   C D I      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6 7 0 "   i : t y p e = " d 1 p 1 : E l e m e n t " > < d 1 p 1 : N a m e > T y p e & a m p ; 3 2 ; d e & a m p ; 3 2 ; C o n t r a t & a m p ; 3 2 ; & a m p ; 4 5 ; & a m p ; 3 2 ; C D D & a m p ; 3 2 ; & a m p ; 3 2 ; & a m p ; 3 2 ; & a m p ; 3 2 ; < / d 1 p 1 : N a m e > < d 1 p 1 : O b j e c t T y p e > E l e m e n t < / d 1 p 1 : O b j e c t T y p e > < d 1 p 1 : P a r e n t   z : R e f = " i 1 4 6 2 8 " / > < d 1 p 1 : U U I D > 8 f a 3 c 4 6 c - d 3 6 8 - 4 7 8 b - 8 c d 4 - c 2 6 0 1 6 c 2 6 e b 9 < / d 1 p 1 : U U I D > < d 1 p 1 : _ p r o p e r t i e s   z : I d = " i 1 4 6 7 1 "   i : t y p e = " d 1 p 1 : M D M P r o p e r t i e s " > < d 1 p 1 : P a r e n t   z : R e f = " i 1 4 6 7 0 " / > < d 1 p 1 : U U I D > 7 a 8 7 9 4 e c - 8 0 7 5 - 4 2 a e - a 0 3 8 - e f 2 9 3 a a d c 8 3 7 < / d 1 p 1 : U U I D > < d 1 p 1 : _ e l e m e n t s > < d 2 : a n y T y p e   z : I d = " i 1 4 6 7 2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6 7 0 " / > < d 1 p 1 : U U I D > d 6 2 8 9 0 9 a - 9 7 f 8 - 4 8 4 f - b 1 6 5 - c 5 a e 0 6 9 8 c 6 4 7 < / d 1 p 1 : U U I D > < d 1 p 1 : C o n t a i n e r   z : R e f = " i 1 4 6 7 1 " / > < d 1 p 1 : V a l u e   i : t y p e = " d 1 : s t r i n g " > ' T 9 2 ' ! 8 : 8 < / d 1 p 1 : V a l u e > < / d 2 : a n y T y p e > < d 2 : a n y T y p e   z : I d = " i 1 4 6 7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6 7 0 " / > < d 1 p 1 : U U I D > c b 3 5 4 8 3 8 - 1 2 1 6 - 4 3 6 1 - 9 2 6 7 - 7 0 d 9 2 8 8 7 0 d 8 8 < / d 1 p 1 : U U I D > < d 1 p 1 : C o n t a i n e r   z : R e f = " i 1 4 6 7 1 " / > < d 1 p 1 : V a l u e   i : t y p e = " d 1 : s t r i n g " > ' T 9 3 ' ! 8 : 8 < / d 1 p 1 : V a l u e > < / d 2 : a n y T y p e > < d 2 : a n y T y p e   z : I d = " i 1 4 6 7 4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6 7 0 " / > < d 1 p 1 : U U I D > 7 a e 8 4 7 4 9 - 5 0 5 d - 4 0 f 6 - 9 8 2 c - 2 e b 3 e 2 3 1 f 8 0 3 < / d 1 p 1 : U U I D > < d 1 p 1 : C o n t a i n e r   z : R e f = " i 1 4 6 7 1 " / > < d 1 p 1 : V a l u e   i : t y p e = " d 1 : s t r i n g " > ' T 9 4 ' ! 8 : 8 < / d 1 p 1 : V a l u e > < / d 2 : a n y T y p e > < d 2 : a n y T y p e   z : I d = " i 1 4 6 7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6 7 0 " / > < d 1 p 1 : U U I D > 5 4 b b 0 c 6 9 - 4 2 4 0 - 4 5 3 6 - 9 6 9 3 - a 0 1 8 1 2 b b 7 e f b < / d 1 p 1 : U U I D > < d 1 p 1 : C o n t a i n e r   z : R e f = " i 1 4 6 7 1 " / > < d 1 p 1 : V a l u e   i : t y p e = " d 1 : s t r i n g " > ' T 9 5 ' ! 8 : 8 < / d 1 p 1 : V a l u e > < / d 2 : a n y T y p e > < d 2 : a n y T y p e   z : I d = " i 1 4 6 7 6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6 7 0 " / > < d 1 p 1 : U U I D > 9 4 9 4 d 1 8 1 - f f b a - 4 e c 8 - a a 2 9 - 4 9 4 9 e a 6 b f 1 6 d < / d 1 p 1 : U U I D > < d 1 p 1 : C o n t a i n e r   z : R e f = " i 1 4 6 7 1 " / > < d 1 p 1 : V a l u e   i : t y p e = " d 1 : s t r i n g " > ' T 9 6 ' ! 8 : 8 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7 7 " > < d 1 p 1 : U U I D > c 3 9 9 5 4 b f - 4 5 7 f - 4 1 a 0 - a e f 9 - 7 8 7 d e a 8 c c 8 0 8 < / d 1 p 1 : U U I D > < d 1 p 1 : _ e l e m e n t s > < d 2 : a n y T y p e   z : R e f = " i 1 4 6 7 2 " / > < d 2 : a n y T y p e   z : R e f = " i 1 4 6 7 3 " / > < d 2 : a n y T y p e   z : R e f = " i 1 4 6 7 4 " / > < d 2 : a n y T y p e   z : R e f = " i 1 4 6 7 5 " / > < d 2 : a n y T y p e   z : R e f = " i 1 4 6 7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6 7 8 "   i : t y p e = " d 1 p 1 : L a b e l " > < d 1 p 1 : P a r e n t   z : R e f = " i 1 4 6 7 0 " / > < d 1 p 1 : U U I D > c d f d 3 4 4 4 - 6 8 b 4 - 4 c 8 d - a a e 6 - 8 6 e d 5 a 3 c d 0 d 9 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  -   C D D      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6 7 9 "   i : t y p e = " d 1 p 1 : E l e m e n t " > < d 1 p 1 : N a m e > T y p e & a m p ; 3 2 ; d e & a m p ; 3 2 ; C o n t r a t & a m p ; 3 2 ; & a m p ; 4 5 ; & a m p ; 3 2 ; I n t e r i m & a m p ; 3 2 ; < / d 1 p 1 : N a m e > < d 1 p 1 : O b j e c t T y p e > E l e m e n t < / d 1 p 1 : O b j e c t T y p e > < d 1 p 1 : P a r e n t   z : R e f = " i 1 4 6 2 8 " / > < d 1 p 1 : U U I D > 1 d 0 a 4 9 b b - 1 9 0 2 - 4 e 7 b - 8 1 f b - 7 2 1 c b a 8 d 9 a 0 6 < / d 1 p 1 : U U I D > < d 1 p 1 : _ p r o p e r t i e s   z : I d = " i 1 4 6 8 0 "   i : t y p e = " d 1 p 1 : M D M P r o p e r t i e s " > < d 1 p 1 : P a r e n t   z : R e f = " i 1 4 6 7 9 " / > < d 1 p 1 : U U I D > c f c 4 5 5 e 3 - c e 6 3 - 4 5 8 6 - b 1 b 3 - 6 b 3 7 7 c d f 6 1 4 a < / d 1 p 1 : U U I D > < d 1 p 1 : _ e l e m e n t s > < d 2 : a n y T y p e   z : I d = " i 1 4 6 8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6 7 9 " / > < d 1 p 1 : U U I D > f 3 6 b 5 1 b 5 - 0 9 a 7 - 4 0 4 6 - a 1 6 5 - 6 8 c b 3 3 f 2 5 4 0 e < / d 1 p 1 : U U I D > < d 1 p 1 : C o n t a i n e r   z : R e f = " i 1 4 6 8 0 " / > < d 1 p 1 : V a l u e   i : t y p e = " d 1 : s t r i n g " > ' T 9 2 ' ! 9 : 9 < / d 1 p 1 : V a l u e > < / d 2 : a n y T y p e > < d 2 : a n y T y p e   z : I d = " i 1 4 6 8 2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6 7 9 " / > < d 1 p 1 : U U I D > f 0 7 9 f 7 e 2 - b c c 7 - 4 e 9 5 - a d 9 5 - 6 e d 9 d e b 5 2 6 a 4 < / d 1 p 1 : U U I D > < d 1 p 1 : C o n t a i n e r   z : R e f = " i 1 4 6 8 0 " / > < d 1 p 1 : V a l u e   i : t y p e = " d 1 : s t r i n g " > ' T 9 3 ' ! 9 : 9 < / d 1 p 1 : V a l u e > < / d 2 : a n y T y p e > < d 2 : a n y T y p e   z : I d = " i 1 4 6 8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6 7 9 " / > < d 1 p 1 : U U I D > 1 e b 6 7 6 b 8 - b 9 2 6 - 4 9 a 0 - b 5 e 5 - 5 d e 7 7 8 2 9 3 a 5 e < / d 1 p 1 : U U I D > < d 1 p 1 : C o n t a i n e r   z : R e f = " i 1 4 6 8 0 " / > < d 1 p 1 : V a l u e   i : t y p e = " d 1 : s t r i n g " > ' T 9 4 ' ! 9 : 9 < / d 1 p 1 : V a l u e > < / d 2 : a n y T y p e > < d 2 : a n y T y p e   z : I d = " i 1 4 6 8 4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6 7 9 " / > < d 1 p 1 : U U I D > b a 6 1 a 2 1 2 - 2 4 e 3 - 4 6 5 3 - 8 2 6 9 - d f 8 7 3 f f 6 0 e f a < / d 1 p 1 : U U I D > < d 1 p 1 : C o n t a i n e r   z : R e f = " i 1 4 6 8 0 " / > < d 1 p 1 : V a l u e   i : t y p e = " d 1 : s t r i n g " > ' T 9 5 ' ! 9 : 9 < / d 1 p 1 : V a l u e > < / d 2 : a n y T y p e > < d 2 : a n y T y p e   z : I d = " i 1 4 6 8 5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6 7 9 " / > < d 1 p 1 : U U I D > c 3 f 9 2 1 3 4 - f a f 7 - 4 2 0 5 - a e 4 1 - 8 2 f f b 9 0 5 0 d 1 f < / d 1 p 1 : U U I D > < d 1 p 1 : C o n t a i n e r   z : R e f = " i 1 4 6 8 0 " / > < d 1 p 1 : V a l u e   i : t y p e = " d 1 : s t r i n g " > ' T 9 6 ' ! 9 : 9 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8 6 " > < d 1 p 1 : U U I D > f f 4 f 8 6 3 7 - 2 1 1 d - 4 f 2 7 - 9 a 8 a - 5 6 9 c a 3 7 0 3 d e 9 < / d 1 p 1 : U U I D > < d 1 p 1 : _ e l e m e n t s > < d 2 : a n y T y p e   z : R e f = " i 1 4 6 8 1 " / > < d 2 : a n y T y p e   z : R e f = " i 1 4 6 8 2 " / > < d 2 : a n y T y p e   z : R e f = " i 1 4 6 8 3 " / > < d 2 : a n y T y p e   z : R e f = " i 1 4 6 8 4 " / > < d 2 : a n y T y p e   z : R e f = " i 1 4 6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6 8 7 "   i : t y p e = " d 1 p 1 : L a b e l " > < d 1 p 1 : P a r e n t   z : R e f = " i 1 4 6 7 9 " / > < d 1 p 1 : U U I D > 4 1 c d 3 e c b - 4 d 5 6 - 4 0 b 4 - 9 b c 8 - 7 7 3 c b 2 0 9 e 2 f 2 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 T y p e   d e   C o n t r a t   -   I n t e r i m 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6 8 8 "   i : t y p e = " d 1 p 1 : E l e m e n t " > < d 1 p 1 : N a m e > N I V E A U & a m p ; 3 2 ; D I P L & a m p ; 2 0 0 ; M E & a m p ; 3 2 ; S O R T I E < / d 1 p 1 : N a m e > < d 1 p 1 : O b j e c t T y p e > E l e m e n t < / d 1 p 1 : O b j e c t T y p e > < d 1 p 1 : P a r e n t   z : R e f = " i 1 4 6 2 8 " / > < d 1 p 1 : U U I D > b a 5 3 7 4 8 1 - 9 4 5 3 - 4 8 c 6 - a 3 9 4 - b c c 2 e b 9 8 f a c 4 < / d 1 p 1 : U U I D > < d 1 p 1 : _ p r o p e r t i e s   z : I d = " i 1 4 6 8 9 "   i : t y p e = " d 1 p 1 : M D M P r o p e r t i e s " > < d 1 p 1 : P a r e n t   z : R e f = " i 1 4 6 8 8 " / > < d 1 p 1 : U U I D > b 0 9 9 5 9 d 6 - 6 9 5 e - 4 c 6 9 - 9 0 a 7 - 9 b 7 9 8 6 8 3 e f 6 6 < / d 1 p 1 : U U I D > < d 1 p 1 : _ e l e m e n t s > < d 2 : a n y T y p e   z : I d = " i 1 4 6 9 0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6 8 8 " / > < d 1 p 1 : U U I D > c 9 9 8 a 1 8 9 - 7 9 0 b - 4 4 9 1 - a 4 3 7 - a 6 4 f c 8 8 4 0 1 6 6 < / d 1 p 1 : U U I D > < d 1 p 1 : C o n t a i n e r   z : R e f = " i 1 4 6 8 9 " / > < d 1 p 1 : V a l u e   i : t y p e = " d 1 : s t r i n g " > ' T 9 2 ' ! 1 0 : 1 0 < / d 1 p 1 : V a l u e > < / d 2 : a n y T y p e > < d 2 : a n y T y p e   z : I d = " i 1 4 6 9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6 8 8 " / > < d 1 p 1 : U U I D > 4 f 8 2 2 f e 1 - 7 f f 2 - 4 6 d 2 - 8 d 9 c - e 9 8 c 6 c c 3 1 5 7 4 < / d 1 p 1 : U U I D > < d 1 p 1 : C o n t a i n e r   z : R e f = " i 1 4 6 8 9 " / > < d 1 p 1 : V a l u e   i : t y p e = " d 1 : s t r i n g " > ' T 9 3 ' ! 1 0 : 1 0 < / d 1 p 1 : V a l u e > < / d 2 : a n y T y p e > < d 2 : a n y T y p e   z : I d = " i 1 4 6 9 2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6 8 8 " / > < d 1 p 1 : U U I D > 8 e d 9 a c e f - 4 0 2 2 - 4 b 5 c - 9 b a 2 - 9 7 4 0 d d c 4 6 0 8 0 < / d 1 p 1 : U U I D > < d 1 p 1 : C o n t a i n e r   z : R e f = " i 1 4 6 8 9 " / > < d 1 p 1 : V a l u e   i : t y p e = " d 1 : s t r i n g " > ' T 9 4 ' ! 1 0 : 1 0 < / d 1 p 1 : V a l u e > < / d 2 : a n y T y p e > < d 2 : a n y T y p e   z : I d = " i 1 4 6 9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6 8 8 " / > < d 1 p 1 : U U I D > b 7 0 7 8 c 3 f - 8 c 6 6 - 4 2 2 9 - 8 4 1 b - 9 a 1 4 8 9 e a c 0 0 b < / d 1 p 1 : U U I D > < d 1 p 1 : C o n t a i n e r   z : R e f = " i 1 4 6 8 9 " / > < d 1 p 1 : V a l u e   i : t y p e = " d 1 : s t r i n g " > ' T 9 5 ' ! 1 0 : 1 0 < / d 1 p 1 : V a l u e > < / d 2 : a n y T y p e > < d 2 : a n y T y p e   z : I d = " i 1 4 6 9 4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6 8 8 " / > < d 1 p 1 : U U I D > b 3 f a a f c b - 2 b 4 6 - 4 a f b - 9 0 5 6 - f 3 1 3 d 4 2 c 9 0 3 c < / d 1 p 1 : U U I D > < d 1 p 1 : C o n t a i n e r   z : R e f = " i 1 4 6 8 9 " / > < d 1 p 1 : V a l u e   i : t y p e = " d 1 : s t r i n g " > ' T 9 6 ' ! 1 0 : 1 0 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6 9 5 " > < d 1 p 1 : U U I D > e 0 d 8 7 f 5 c - f 9 e c - 4 d 7 d - 9 7 3 7 - e 0 4 e 5 1 5 0 f 7 5 3 < / d 1 p 1 : U U I D > < d 1 p 1 : _ e l e m e n t s > < d 2 : a n y T y p e   z : R e f = " i 1 4 6 9 0 " / > < d 2 : a n y T y p e   z : R e f = " i 1 4 6 9 1 " / > < d 2 : a n y T y p e   z : R e f = " i 1 4 6 9 2 " / > < d 2 : a n y T y p e   z : R e f = " i 1 4 6 9 3 " / > < d 2 : a n y T y p e   z : R e f = " i 1 4 6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6 9 6 "   i : t y p e = " d 1 p 1 : L a b e l " > < d 1 p 1 : P a r e n t   z : R e f = " i 1 4 6 8 8 " / > < d 1 p 1 : U U I D > a 9 d b b 9 1 3 - e 5 6 8 - 4 e 3 2 - a 7 2 b - 3 e 6 0 4 7 a e 9 1 f 4 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1 4 6 9 7 "   i : t y p e = " d 1 p 1 : E l e m e n t " > < d 1 p 1 : N a m e > N I V E A U & a m p ; 3 2 ; D I P L & a m p ; 2 0 0 ; M E & a m p ; 3 2 ; S O R T I E & a m p ; 3 2 ; & a m p ; 4 5 ; & a m p ; 3 2 ; N i v e a u & a m p ; 3 2 ; I & a m p ; 3 2 ; e t & a m p ; 3 2 ; I I < / d 1 p 1 : N a m e > < d 1 p 1 : O b j e c t T y p e > E l e m e n t < / d 1 p 1 : O b j e c t T y p e > < d 1 p 1 : P a r e n t   z : R e f = " i 1 4 6 2 8 " / > < d 1 p 1 : U U I D > 1 7 d 3 6 3 f 4 - 9 a 0 1 - 4 4 4 d - b 2 f 4 - a 6 c c 8 c f 5 4 d b 6 < / d 1 p 1 : U U I D > < d 1 p 1 : _ p r o p e r t i e s   z : I d = " i 1 4 6 9 8 "   i : t y p e = " d 1 p 1 : M D M P r o p e r t i e s " > < d 1 p 1 : P a r e n t   z : R e f = " i 1 4 6 9 7 " / > < d 1 p 1 : U U I D > 0 b 7 e a b d 4 - b 5 9 0 - 4 a 4 e - a 0 d b - 9 9 3 7 e 2 1 a 7 8 f 9 < / d 1 p 1 : U U I D > < d 1 p 1 : _ e l e m e n t s > < d 2 : a n y T y p e   z : I d = " i 1 4 6 9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6 9 7 " / > < d 1 p 1 : U U I D > c 7 5 c 9 5 1 f - 9 f 3 6 - 4 c f 2 - 8 2 e 8 - 7 d 6 2 9 c 2 8 9 f d b < / d 1 p 1 : U U I D > < d 1 p 1 : C o n t a i n e r   z : R e f = " i 1 4 6 9 8 " / > < d 1 p 1 : V a l u e   i : t y p e = " d 1 : s t r i n g " > ' T 9 2 ' ! 1 1 : 1 1 < / d 1 p 1 : V a l u e > < / d 2 : a n y T y p e > < d 2 : a n y T y p e   z : I d = " i 1 4 7 0 0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6 9 7 " / > < d 1 p 1 : U U I D > 5 5 d c 3 0 2 9 - f f d c - 4 f b 2 - 8 9 3 d - b f 9 d 7 6 1 3 8 c c 7 < / d 1 p 1 : U U I D > < d 1 p 1 : C o n t a i n e r   z : R e f = " i 1 4 6 9 8 " / > < d 1 p 1 : V a l u e   i : t y p e = " d 1 : s t r i n g " > ' T 9 3 ' ! 1 1 : 1 1 < / d 1 p 1 : V a l u e > < / d 2 : a n y T y p e > < d 2 : a n y T y p e   z : I d = " i 1 4 7 0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6 9 7 " / > < d 1 p 1 : U U I D > 5 7 6 6 b c 9 6 - d d f 9 - 4 6 1 0 - b 5 1 b - 2 c 8 d f 4 9 a 5 6 8 8 < / d 1 p 1 : U U I D > < d 1 p 1 : C o n t a i n e r   z : R e f = " i 1 4 6 9 8 " / > < d 1 p 1 : V a l u e   i : t y p e = " d 1 : s t r i n g " > ' T 9 4 ' ! 1 1 : 1 1 < / d 1 p 1 : V a l u e > < / d 2 : a n y T y p e > < d 2 : a n y T y p e   z : I d = " i 1 4 7 0 2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6 9 7 " / > < d 1 p 1 : U U I D > 5 f 6 7 b 1 f c - 5 f d 5 - 4 7 2 0 - a 6 f 9 - 2 f 6 0 c 5 4 3 0 c 3 e < / d 1 p 1 : U U I D > < d 1 p 1 : C o n t a i n e r   z : R e f = " i 1 4 6 9 8 " / > < d 1 p 1 : V a l u e   i : t y p e = " d 1 : s t r i n g " > ' T 9 5 ' ! 1 1 : 1 1 < / d 1 p 1 : V a l u e > < / d 2 : a n y T y p e > < d 2 : a n y T y p e   z : I d = " i 1 4 7 0 3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6 9 7 " / > < d 1 p 1 : U U I D > 6 2 6 a e b 7 5 - 5 f 6 4 - 4 0 9 0 - 8 a a 6 - 8 a 7 a 8 0 7 0 a 5 7 0 < / d 1 p 1 : U U I D > < d 1 p 1 : C o n t a i n e r   z : R e f = " i 1 4 6 9 8 " / > < d 1 p 1 : V a l u e   i : t y p e = " d 1 : s t r i n g " > ' T 9 6 ' ! 1 1 : 1 1 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0 4 " > < d 1 p 1 : U U I D > e 9 c 3 9 6 d 5 - 8 0 f b - 4 9 8 5 - 8 a 4 3 - 8 a 3 9 4 0 9 f d 9 4 b < / d 1 p 1 : U U I D > < d 1 p 1 : _ e l e m e n t s > < d 2 : a n y T y p e   z : R e f = " i 1 4 6 9 9 " / > < d 2 : a n y T y p e   z : R e f = " i 1 4 7 0 0 " / > < d 2 : a n y T y p e   z : R e f = " i 1 4 7 0 1 " / > < d 2 : a n y T y p e   z : R e f = " i 1 4 7 0 2 " / > < d 2 : a n y T y p e   z : R e f = " i 1 4 7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0 5 "   i : t y p e = " d 1 p 1 : L a b e l " > < d 1 p 1 : P a r e n t   z : R e f = " i 1 4 6 9 7 " / > < d 1 p 1 : U U I D > f 0 e b 0 c 1 c - 4 2 e 5 - 4 9 2 2 - a b a 3 - 1 2 0 3 0 9 0 2 d 5 2 0 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 I   e t  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7 0 6 "   i : t y p e = " d 1 p 1 : E l e m e n t " > < d 1 p 1 : N a m e > N I V E A U & a m p ; 3 2 ; D I P L & a m p ; 2 0 0 ; M E & a m p ; 3 2 ; S O R T I E & a m p ; 3 2 ; & a m p ; 4 5 ; & a m p ; 3 2 ; N i v e a u & a m p ; 3 2 ; I I I < / d 1 p 1 : N a m e > < d 1 p 1 : O b j e c t T y p e > E l e m e n t < / d 1 p 1 : O b j e c t T y p e > < d 1 p 1 : P a r e n t   z : R e f = " i 1 4 6 2 8 " / > < d 1 p 1 : U U I D > f 2 b 6 9 6 a 8 - 2 c d f - 4 8 a a - 9 9 2 b - d 5 9 2 3 b 1 8 f a 0 d < / d 1 p 1 : U U I D > < d 1 p 1 : _ p r o p e r t i e s   z : I d = " i 1 4 7 0 7 "   i : t y p e = " d 1 p 1 : M D M P r o p e r t i e s " > < d 1 p 1 : P a r e n t   z : R e f = " i 1 4 7 0 6 " / > < d 1 p 1 : U U I D > 3 3 4 5 2 6 4 d - 3 9 2 7 - 4 1 1 0 - 8 3 f 4 - 3 1 e 0 2 4 9 b f 6 4 0 < / d 1 p 1 : U U I D > < d 1 p 1 : _ e l e m e n t s > < d 2 : a n y T y p e   z : I d = " i 1 4 7 0 8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0 6 " / > < d 1 p 1 : U U I D > 5 0 d b 9 5 2 3 - 6 3 f 5 - 4 2 c 1 - a e 5 8 - b a 4 a e c 9 a 1 2 b 1 < / d 1 p 1 : U U I D > < d 1 p 1 : C o n t a i n e r   z : R e f = " i 1 4 7 0 7 " / > < d 1 p 1 : V a l u e   i : t y p e = " d 1 : s t r i n g " > ' T 9 2 ' ! 1 2 : 1 2 < / d 1 p 1 : V a l u e > < / d 2 : a n y T y p e > < d 2 : a n y T y p e   z : I d = " i 1 4 7 0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0 6 " / > < d 1 p 1 : U U I D > b 7 f b b 2 c a - 0 d 1 6 - 4 4 0 d - b 2 1 c - 8 1 d 0 0 e 8 e 1 4 e 6 < / d 1 p 1 : U U I D > < d 1 p 1 : C o n t a i n e r   z : R e f = " i 1 4 7 0 7 " / > < d 1 p 1 : V a l u e   i : t y p e = " d 1 : s t r i n g " > ' T 9 3 ' ! 1 2 : 1 2 < / d 1 p 1 : V a l u e > < / d 2 : a n y T y p e > < d 2 : a n y T y p e   z : I d = " i 1 4 7 1 0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0 6 " / > < d 1 p 1 : U U I D > 7 8 c c 6 1 7 f - f d 9 e - 4 b 8 e - 9 7 1 d - 2 2 0 9 0 a 0 d 3 e 5 1 < / d 1 p 1 : U U I D > < d 1 p 1 : C o n t a i n e r   z : R e f = " i 1 4 7 0 7 " / > < d 1 p 1 : V a l u e   i : t y p e = " d 1 : s t r i n g " > ' T 9 4 ' ! 1 2 : 1 2 < / d 1 p 1 : V a l u e > < / d 2 : a n y T y p e > < d 2 : a n y T y p e   z : I d = " i 1 4 7 1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0 6 " / > < d 1 p 1 : U U I D > e f 4 5 2 4 9 f - 9 8 d c - 4 1 5 a - b 4 9 4 - 3 9 a 9 d 7 9 e e 5 8 d < / d 1 p 1 : U U I D > < d 1 p 1 : C o n t a i n e r   z : R e f = " i 1 4 7 0 7 " / > < d 1 p 1 : V a l u e   i : t y p e = " d 1 : s t r i n g " > ' T 9 5 ' ! 1 2 : 1 2 < / d 1 p 1 : V a l u e > < / d 2 : a n y T y p e > < d 2 : a n y T y p e   z : I d = " i 1 4 7 1 2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0 6 " / > < d 1 p 1 : U U I D > f c c e 1 2 c d - 2 a 9 1 - 4 8 4 e - b 8 6 5 - 2 4 b 1 f 6 f 1 1 c 5 0 < / d 1 p 1 : U U I D > < d 1 p 1 : C o n t a i n e r   z : R e f = " i 1 4 7 0 7 " / > < d 1 p 1 : V a l u e   i : t y p e = " d 1 : s t r i n g " > ' T 9 6 ' ! 1 2 : 1 2 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1 3 " > < d 1 p 1 : U U I D > 7 1 e c 7 8 e 2 - 8 0 5 3 - 4 1 6 0 - a d b a - 6 d c c 1 6 1 e 6 0 d f < / d 1 p 1 : U U I D > < d 1 p 1 : _ e l e m e n t s > < d 2 : a n y T y p e   z : R e f = " i 1 4 7 0 8 " / > < d 2 : a n y T y p e   z : R e f = " i 1 4 7 0 9 " / > < d 2 : a n y T y p e   z : R e f = " i 1 4 7 1 0 " / > < d 2 : a n y T y p e   z : R e f = " i 1 4 7 1 1 " / > < d 2 : a n y T y p e   z : R e f = " i 1 4 7 1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1 4 "   i : t y p e = " d 1 p 1 : L a b e l " > < d 1 p 1 : P a r e n t   z : R e f = " i 1 4 7 0 6 " / > < d 1 p 1 : U U I D > 5 9 7 d 4 c 8 8 - 7 4 2 6 - 4 9 c f - 9 2 4 f - 0 5 b 6 5 6 5 c e 2 6 0 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 I I I 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7 1 5 "   i : t y p e = " d 1 p 1 : E l e m e n t " > < d 1 p 1 : N a m e > N I V E A U & a m p ; 3 2 ; D I P L & a m p ; 2 0 0 ; M E & a m p ; 3 2 ; S O R T I E & a m p ; 3 2 ; & a m p ; 4 5 ; & a m p ; 3 2 ; N i v e a u & a m p ; 3 2 ; I V < / d 1 p 1 : N a m e > < d 1 p 1 : O b j e c t T y p e > E l e m e n t < / d 1 p 1 : O b j e c t T y p e > < d 1 p 1 : P a r e n t   z : R e f = " i 1 4 6 2 8 " / > < d 1 p 1 : U U I D > 0 2 4 f 6 1 f d - 7 a 1 d - 4 5 c 0 - 9 5 9 8 - 9 1 2 e 2 b 4 6 1 4 a c < / d 1 p 1 : U U I D > < d 1 p 1 : _ p r o p e r t i e s   z : I d = " i 1 4 7 1 6 "   i : t y p e = " d 1 p 1 : M D M P r o p e r t i e s " > < d 1 p 1 : P a r e n t   z : R e f = " i 1 4 7 1 5 " / > < d 1 p 1 : U U I D > 5 0 e 4 c 6 d c - e 0 6 a - 4 0 b 7 - a 0 b 8 - d 7 9 3 a e 9 1 3 f a 7 < / d 1 p 1 : U U I D > < d 1 p 1 : _ e l e m e n t s > < d 2 : a n y T y p e   z : I d = " i 1 4 7 1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1 5 " / > < d 1 p 1 : U U I D > 8 7 2 7 6 f 9 4 - 7 c 7 7 - 4 c d 4 - 8 b 0 0 - 1 6 6 b 5 3 2 a 8 3 b 9 < / d 1 p 1 : U U I D > < d 1 p 1 : C o n t a i n e r   z : R e f = " i 1 4 7 1 6 " / > < d 1 p 1 : V a l u e   i : t y p e = " d 1 : s t r i n g " > ' T 9 2 ' ! 1 3 : 1 3 < / d 1 p 1 : V a l u e > < / d 2 : a n y T y p e > < d 2 : a n y T y p e   z : I d = " i 1 4 7 1 8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1 5 " / > < d 1 p 1 : U U I D > 5 e 4 9 e 0 4 1 - 4 1 0 c - 4 a 6 2 - a 6 5 6 - 5 5 d 1 a 3 5 a 0 4 4 8 < / d 1 p 1 : U U I D > < d 1 p 1 : C o n t a i n e r   z : R e f = " i 1 4 7 1 6 " / > < d 1 p 1 : V a l u e   i : t y p e = " d 1 : s t r i n g " > ' T 9 3 ' ! 1 3 : 1 3 < / d 1 p 1 : V a l u e > < / d 2 : a n y T y p e > < d 2 : a n y T y p e   z : I d = " i 1 4 7 1 9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1 5 " / > < d 1 p 1 : U U I D > 9 e 9 3 3 5 1 d - a 9 9 f - 4 6 5 9 - b a 2 4 - 9 a d a 8 5 8 b 7 9 e a < / d 1 p 1 : U U I D > < d 1 p 1 : C o n t a i n e r   z : R e f = " i 1 4 7 1 6 " / > < d 1 p 1 : V a l u e   i : t y p e = " d 1 : s t r i n g " > ' T 9 4 ' ! 1 3 : 1 3 < / d 1 p 1 : V a l u e > < / d 2 : a n y T y p e > < d 2 : a n y T y p e   z : I d = " i 1 4 7 2 0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1 5 " / > < d 1 p 1 : U U I D > d c c f 3 a 0 4 - 8 9 8 1 - 4 9 2 6 - b 3 3 8 - c 7 0 0 8 3 e 9 e 9 9 6 < / d 1 p 1 : U U I D > < d 1 p 1 : C o n t a i n e r   z : R e f = " i 1 4 7 1 6 " / > < d 1 p 1 : V a l u e   i : t y p e = " d 1 : s t r i n g " > ' T 9 5 ' ! 1 3 : 1 3 < / d 1 p 1 : V a l u e > < / d 2 : a n y T y p e > < d 2 : a n y T y p e   z : I d = " i 1 4 7 2 1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1 5 " / > < d 1 p 1 : U U I D > 2 9 9 3 7 d 0 e - 1 f 8 c - 4 a b b - 9 0 0 0 - 3 4 4 9 a f 0 4 9 a 8 1 < / d 1 p 1 : U U I D > < d 1 p 1 : C o n t a i n e r   z : R e f = " i 1 4 7 1 6 " / > < d 1 p 1 : V a l u e   i : t y p e = " d 1 : s t r i n g " > ' T 9 6 ' ! 1 3 : 1 3 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2 2 " > < d 1 p 1 : U U I D > a a f 3 a a a c - 5 b 4 5 - 4 3 6 4 - 9 e 9 5 - 4 d a 6 6 0 6 9 2 0 c 7 < / d 1 p 1 : U U I D > < d 1 p 1 : _ e l e m e n t s > < d 2 : a n y T y p e   z : R e f = " i 1 4 7 1 7 " / > < d 2 : a n y T y p e   z : R e f = " i 1 4 7 1 8 " / > < d 2 : a n y T y p e   z : R e f = " i 1 4 7 1 9 " / > < d 2 : a n y T y p e   z : R e f = " i 1 4 7 2 0 " / > < d 2 : a n y T y p e   z : R e f = " i 1 4 7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2 3 "   i : t y p e = " d 1 p 1 : L a b e l " > < d 1 p 1 : P a r e n t   z : R e f = " i 1 4 7 1 5 " / > < d 1 p 1 : U U I D > d 5 0 3 2 b 6 b - a 1 a d - 4 3 b 4 - 9 e 3 1 - 0 f c c a b 0 9 c a c 8 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 I V 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7 2 4 "   i : t y p e = " d 1 p 1 : E l e m e n t " > < d 1 p 1 : N a m e > N I V E A U & a m p ; 3 2 ; D I P L & a m p ; 2 0 0 ; M E & a m p ; 3 2 ; S O R T I E & a m p ; 3 2 ; & a m p ; 4 5 ; & a m p ; 3 2 ; N i v e a u & a m p ; 3 2 ; V < / d 1 p 1 : N a m e > < d 1 p 1 : O b j e c t T y p e > E l e m e n t < / d 1 p 1 : O b j e c t T y p e > < d 1 p 1 : P a r e n t   z : R e f = " i 1 4 6 2 8 " / > < d 1 p 1 : U U I D > 0 d e 7 6 8 f 3 - 4 2 1 1 - 4 1 7 8 - 8 f 1 c - d 4 f a a 4 8 a 6 d a a < / d 1 p 1 : U U I D > < d 1 p 1 : _ p r o p e r t i e s   z : I d = " i 1 4 7 2 5 "   i : t y p e = " d 1 p 1 : M D M P r o p e r t i e s " > < d 1 p 1 : P a r e n t   z : R e f = " i 1 4 7 2 4 " / > < d 1 p 1 : U U I D > 8 8 e 1 0 c 1 d - d a d 3 - 4 2 4 5 - a 7 4 8 - 6 0 2 a 7 d a 8 4 5 5 b < / d 1 p 1 : U U I D > < d 1 p 1 : _ e l e m e n t s > < d 2 : a n y T y p e   z : I d = " i 1 4 7 2 6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2 4 " / > < d 1 p 1 : U U I D > 2 3 1 1 d 8 2 e - 3 4 3 9 - 4 2 6 3 - b e 4 c - a c a b 8 f c c 7 9 1 d < / d 1 p 1 : U U I D > < d 1 p 1 : C o n t a i n e r   z : R e f = " i 1 4 7 2 5 " / > < d 1 p 1 : V a l u e   i : t y p e = " d 1 : s t r i n g " > ' T 9 2 ' ! 1 4 : 1 4 < / d 1 p 1 : V a l u e > < / d 2 : a n y T y p e > < d 2 : a n y T y p e   z : I d = " i 1 4 7 2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2 4 " / > < d 1 p 1 : U U I D > e e b 2 3 e d 9 - f 8 8 e - 4 6 2 2 - 8 b 0 2 - 8 c e f 7 0 1 c 8 e e 3 < / d 1 p 1 : U U I D > < d 1 p 1 : C o n t a i n e r   z : R e f = " i 1 4 7 2 5 " / > < d 1 p 1 : V a l u e   i : t y p e = " d 1 : s t r i n g " > ' T 9 3 ' ! 1 4 : 1 4 < / d 1 p 1 : V a l u e > < / d 2 : a n y T y p e > < d 2 : a n y T y p e   z : I d = " i 1 4 7 2 8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2 4 " / > < d 1 p 1 : U U I D > 9 b 3 b 5 2 1 1 - e 8 1 e - 4 b 6 8 - b 4 1 a - f 3 7 e 5 d 3 a 0 4 f 1 < / d 1 p 1 : U U I D > < d 1 p 1 : C o n t a i n e r   z : R e f = " i 1 4 7 2 5 " / > < d 1 p 1 : V a l u e   i : t y p e = " d 1 : s t r i n g " > ' T 9 4 ' ! 1 4 : 1 4 < / d 1 p 1 : V a l u e > < / d 2 : a n y T y p e > < d 2 : a n y T y p e   z : I d = " i 1 4 7 2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2 4 " / > < d 1 p 1 : U U I D > 8 6 2 8 1 1 b 9 - 6 5 a c - 4 8 d f - 8 a c 3 - d a 5 4 1 7 5 1 0 1 9 c < / d 1 p 1 : U U I D > < d 1 p 1 : C o n t a i n e r   z : R e f = " i 1 4 7 2 5 " / > < d 1 p 1 : V a l u e   i : t y p e = " d 1 : s t r i n g " > ' T 9 5 ' ! 1 4 : 1 4 < / d 1 p 1 : V a l u e > < / d 2 : a n y T y p e > < d 2 : a n y T y p e   z : I d = " i 1 4 7 3 0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2 4 " / > < d 1 p 1 : U U I D > 3 3 3 e 1 c 4 0 - 1 7 3 2 - 4 f a 8 - b b c b - 3 0 6 7 3 2 f 6 9 8 4 6 < / d 1 p 1 : U U I D > < d 1 p 1 : C o n t a i n e r   z : R e f = " i 1 4 7 2 5 " / > < d 1 p 1 : V a l u e   i : t y p e = " d 1 : s t r i n g " > ' T 9 6 ' ! 1 4 : 1 4 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3 1 " > < d 1 p 1 : U U I D > d e 0 9 0 c 5 0 - 0 b d a - 4 e 0 e - a 9 c d - 1 e e 6 0 d a f c 6 e c < / d 1 p 1 : U U I D > < d 1 p 1 : _ e l e m e n t s > < d 2 : a n y T y p e   z : R e f = " i 1 4 7 2 6 " / > < d 2 : a n y T y p e   z : R e f = " i 1 4 7 2 7 " / > < d 2 : a n y T y p e   z : R e f = " i 1 4 7 2 8 " / > < d 2 : a n y T y p e   z : R e f = " i 1 4 7 2 9 " / > < d 2 : a n y T y p e   z : R e f = " i 1 4 7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3 2 "   i : t y p e = " d 1 p 1 : L a b e l " > < d 1 p 1 : P a r e n t   z : R e f = " i 1 4 7 2 4 " / > < d 1 p 1 : U U I D > e 8 6 8 0 e 6 5 - b a 7 1 - 4 e e 8 - b f 4 9 - b 3 3 7 7 7 7 f 9 0 f 6 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 V 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7 3 3 "   i : t y p e = " d 1 p 1 : E l e m e n t " > < d 1 p 1 : N a m e > N I V E A U & a m p ; 3 2 ; D I P L & a m p ; 2 0 0 ; M E & a m p ; 3 2 ; S O R T I E & a m p ; 3 2 ; & a m p ; 4 5 ; & a m p ; 3 2 ; N i v e a u & a m p ; 3 2 ; V I < / d 1 p 1 : N a m e > < d 1 p 1 : O b j e c t T y p e > E l e m e n t < / d 1 p 1 : O b j e c t T y p e > < d 1 p 1 : P a r e n t   z : R e f = " i 1 4 6 2 8 " / > < d 1 p 1 : U U I D > 8 7 5 9 0 e b e - 3 5 1 3 - 4 d f 9 - 8 f 4 1 - 1 a 8 6 0 e 5 c a 5 f 0 < / d 1 p 1 : U U I D > < d 1 p 1 : _ p r o p e r t i e s   z : I d = " i 1 4 7 3 4 "   i : t y p e = " d 1 p 1 : M D M P r o p e r t i e s " > < d 1 p 1 : P a r e n t   z : R e f = " i 1 4 7 3 3 " / > < d 1 p 1 : U U I D > 2 4 0 f e c 7 8 - b 6 d d - 4 9 4 9 - 8 2 4 8 - b 4 c 6 2 c 1 3 1 1 b 6 < / d 1 p 1 : U U I D > < d 1 p 1 : _ e l e m e n t s > < d 2 : a n y T y p e   z : I d = " i 1 4 7 3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3 3 " / > < d 1 p 1 : U U I D > 1 f 6 e 9 0 9 8 - f b 9 8 - 4 f a 1 - b a 3 1 - f d 8 a e 6 9 2 7 8 4 f < / d 1 p 1 : U U I D > < d 1 p 1 : C o n t a i n e r   z : R e f = " i 1 4 7 3 4 " / > < d 1 p 1 : V a l u e   i : t y p e = " d 1 : s t r i n g " > ' T 9 2 ' ! 1 5 : 1 5 < / d 1 p 1 : V a l u e > < / d 2 : a n y T y p e > < d 2 : a n y T y p e   z : I d = " i 1 4 7 3 6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3 3 " / > < d 1 p 1 : U U I D > 5 f b 1 1 9 b b - 5 7 d e - 4 9 6 2 - b 3 2 9 - c 4 8 2 7 d 0 d 6 a 2 f < / d 1 p 1 : U U I D > < d 1 p 1 : C o n t a i n e r   z : R e f = " i 1 4 7 3 4 " / > < d 1 p 1 : V a l u e   i : t y p e = " d 1 : s t r i n g " > ' T 9 3 ' ! 1 5 : 1 5 < / d 1 p 1 : V a l u e > < / d 2 : a n y T y p e > < d 2 : a n y T y p e   z : I d = " i 1 4 7 3 7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3 3 " / > < d 1 p 1 : U U I D > 5 0 e e 7 f 8 f - 7 c f d - 4 1 b 1 - 8 8 b 6 - 3 0 a a 3 c a c f b 8 8 < / d 1 p 1 : U U I D > < d 1 p 1 : C o n t a i n e r   z : R e f = " i 1 4 7 3 4 " / > < d 1 p 1 : V a l u e   i : t y p e = " d 1 : s t r i n g " > ' T 9 4 ' ! 1 5 : 1 5 < / d 1 p 1 : V a l u e > < / d 2 : a n y T y p e > < d 2 : a n y T y p e   z : I d = " i 1 4 7 3 8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3 3 " / > < d 1 p 1 : U U I D > e f 3 d f 3 5 c - 3 3 b 5 - 4 5 f b - 8 8 2 7 - d 7 3 f 2 c 4 e 4 f 0 c < / d 1 p 1 : U U I D > < d 1 p 1 : C o n t a i n e r   z : R e f = " i 1 4 7 3 4 " / > < d 1 p 1 : V a l u e   i : t y p e = " d 1 : s t r i n g " > ' T 9 5 ' ! 1 5 : 1 5 < / d 1 p 1 : V a l u e > < / d 2 : a n y T y p e > < d 2 : a n y T y p e   z : I d = " i 1 4 7 3 9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3 3 " / > < d 1 p 1 : U U I D > 8 3 5 f 8 a 1 5 - b 7 a d - 4 9 6 0 - 9 1 a e - b b 4 4 b 1 1 5 f e 7 a < / d 1 p 1 : U U I D > < d 1 p 1 : C o n t a i n e r   z : R e f = " i 1 4 7 3 4 " / > < d 1 p 1 : V a l u e   i : t y p e = " d 1 : s t r i n g " > ' T 9 6 ' ! 1 5 : 1 5 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4 0 " > < d 1 p 1 : U U I D > 3 f c 1 c 3 3 c - 6 4 b d - 4 d c 2 - 9 4 4 d - f a 4 a b d 0 4 9 3 1 d < / d 1 p 1 : U U I D > < d 1 p 1 : _ e l e m e n t s > < d 2 : a n y T y p e   z : R e f = " i 1 4 7 3 5 " / > < d 2 : a n y T y p e   z : R e f = " i 1 4 7 3 6 " / > < d 2 : a n y T y p e   z : R e f = " i 1 4 7 3 7 " / > < d 2 : a n y T y p e   z : R e f = " i 1 4 7 3 8 " / > < d 2 : a n y T y p e   z : R e f = " i 1 4 7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4 1 "   i : t y p e = " d 1 p 1 : L a b e l " > < d 1 p 1 : P a r e n t   z : R e f = " i 1 4 7 3 3 " / > < d 1 p 1 : U U I D > 7 f 2 2 d b e c - 0 6 a 7 - 4 3 7 4 - 8 4 2 9 - 6 8 f 2 7 3 a 3 f b a 3 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 V I 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7 4 2 "   i : t y p e = " d 1 p 1 : E l e m e n t " > < d 1 p 1 : N a m e > N I V E A U & a m p ; 3 2 ; D I P L & a m p ; 2 0 0 ; M E & a m p ; 3 2 ; S O R T I E & a m p ; 3 2 ; & a m p ; 4 5 ; & a m p ; 3 2 ; N i v e a u & a m p ; 3 2 ; d e & a m p ; 3 2 ; f o r m a t i o n & a m p ; 3 2 ; i n d & a m p ; 2 3 3 ; f i n i < / d 1 p 1 : N a m e > < d 1 p 1 : O b j e c t T y p e > E l e m e n t < / d 1 p 1 : O b j e c t T y p e > < d 1 p 1 : P a r e n t   z : R e f = " i 1 4 6 2 8 " / > < d 1 p 1 : U U I D > 1 d b a 2 d e a - 8 f 4 e - 4 f d 9 - 8 d f 0 - e f a 5 5 7 1 3 b e a f < / d 1 p 1 : U U I D > < d 1 p 1 : _ p r o p e r t i e s   z : I d = " i 1 4 7 4 3 "   i : t y p e = " d 1 p 1 : M D M P r o p e r t i e s " > < d 1 p 1 : P a r e n t   z : R e f = " i 1 4 7 4 2 " / > < d 1 p 1 : U U I D > 5 d 4 8 6 3 a 1 - d 7 8 4 - 4 3 5 2 - a 5 5 4 - 6 e 7 0 b 3 d 9 b 1 8 f < / d 1 p 1 : U U I D > < d 1 p 1 : _ e l e m e n t s > < d 2 : a n y T y p e   z : I d = " i 1 4 7 4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4 2 " / > < d 1 p 1 : U U I D > c 9 3 4 b 0 6 9 - b d b 2 - 4 6 8 6 - 9 1 5 8 - 2 e 7 f d 1 c b f 5 7 8 < / d 1 p 1 : U U I D > < d 1 p 1 : C o n t a i n e r   z : R e f = " i 1 4 7 4 3 " / > < d 1 p 1 : V a l u e   i : t y p e = " d 1 : s t r i n g " > ' T 9 2 ' ! 1 6 : 1 6 < / d 1 p 1 : V a l u e > < / d 2 : a n y T y p e > < d 2 : a n y T y p e   z : I d = " i 1 4 7 4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4 2 " / > < d 1 p 1 : U U I D > b e c 8 0 f 3 f - 8 6 b 6 - 4 1 2 5 - b c 5 9 - c 4 6 1 3 c 6 d f e d 8 < / d 1 p 1 : U U I D > < d 1 p 1 : C o n t a i n e r   z : R e f = " i 1 4 7 4 3 " / > < d 1 p 1 : V a l u e   i : t y p e = " d 1 : s t r i n g " > ' T 9 3 ' ! 1 6 : 1 6 < / d 1 p 1 : V a l u e > < / d 2 : a n y T y p e > < d 2 : a n y T y p e   z : I d = " i 1 4 7 4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4 2 " / > < d 1 p 1 : U U I D > d 4 3 5 3 2 6 c - 1 d d e - 4 0 1 0 - b 6 2 c - 1 c 3 0 4 7 e c 9 e d 9 < / d 1 p 1 : U U I D > < d 1 p 1 : C o n t a i n e r   z : R e f = " i 1 4 7 4 3 " / > < d 1 p 1 : V a l u e   i : t y p e = " d 1 : s t r i n g " > ' T 9 4 ' ! 1 6 : 1 6 < / d 1 p 1 : V a l u e > < / d 2 : a n y T y p e > < d 2 : a n y T y p e   z : I d = " i 1 4 7 4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4 2 " / > < d 1 p 1 : U U I D > f a 9 6 c 6 f 0 - 6 4 7 3 - 4 d 5 1 - 8 b f 9 - 1 0 3 a 2 9 9 b 0 9 c 0 < / d 1 p 1 : U U I D > < d 1 p 1 : C o n t a i n e r   z : R e f = " i 1 4 7 4 3 " / > < d 1 p 1 : V a l u e   i : t y p e = " d 1 : s t r i n g " > ' T 9 5 ' ! 1 6 : 1 6 < / d 1 p 1 : V a l u e > < / d 2 : a n y T y p e > < d 2 : a n y T y p e   z : I d = " i 1 4 7 4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4 2 " / > < d 1 p 1 : U U I D > 8 1 3 f f e c 4 - 2 e 6 9 - 4 9 d 2 - b 1 7 8 - 2 2 f 3 3 6 3 d 7 5 5 3 < / d 1 p 1 : U U I D > < d 1 p 1 : C o n t a i n e r   z : R e f = " i 1 4 7 4 3 " / > < d 1 p 1 : V a l u e   i : t y p e = " d 1 : s t r i n g " > ' T 9 6 ' ! 1 6 : 1 6 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4 9 " > < d 1 p 1 : U U I D > a e d a c d 4 4 - 8 5 e d - 4 e 1 9 - b b 6 6 - 1 3 8 4 f 9 c 5 5 8 3 7 < / d 1 p 1 : U U I D > < d 1 p 1 : _ e l e m e n t s > < d 2 : a n y T y p e   z : R e f = " i 1 4 7 4 4 " / > < d 2 : a n y T y p e   z : R e f = " i 1 4 7 4 5 " / > < d 2 : a n y T y p e   z : R e f = " i 1 4 7 4 6 " / > < d 2 : a n y T y p e   z : R e f = " i 1 4 7 4 7 " / > < d 2 : a n y T y p e   z : R e f = " i 1 4 7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5 0 "   i : t y p e = " d 1 p 1 : L a b e l " > < d 1 p 1 : P a r e n t   z : R e f = " i 1 4 7 4 2 " / > < d 1 p 1 : U U I D > 6 7 4 7 4 9 5 e - f d f 6 - 4 d e 2 - 9 a 6 8 - c e 5 1 0 d d 0 2 f 7 4 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 D I P L � M E   S O R T I E   -   N i v e a u   d e   f o r m a t i o n   i n d � f i n i 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7 5 1 "   i : t y p e = " d 1 p 1 : E l e m e n t " > < d 1 p 1 : N a m e > S e x e < / d 1 p 1 : N a m e > < d 1 p 1 : O b j e c t T y p e > E l e m e n t < / d 1 p 1 : O b j e c t T y p e > < d 1 p 1 : P a r e n t   z : R e f = " i 1 4 6 2 8 " / > < d 1 p 1 : U U I D > 0 9 9 4 e 8 a b - e 4 f 1 - 4 b 8 2 - 8 4 3 2 - c a 1 9 1 6 f c 3 4 d b < / d 1 p 1 : U U I D > < d 1 p 1 : _ p r o p e r t i e s   z : I d = " i 1 4 7 5 2 "   i : t y p e = " d 1 p 1 : M D M P r o p e r t i e s " > < d 1 p 1 : P a r e n t   z : R e f = " i 1 4 7 5 1 " / > < d 1 p 1 : U U I D > 7 a 9 d 7 5 f 3 - f d 4 2 - 4 6 b 8 - a 6 e d - e b 2 d 6 3 a 9 7 7 7 8 < / d 1 p 1 : U U I D > < d 1 p 1 : _ e l e m e n t s > < d 2 : a n y T y p e   z : I d = " i 1 4 7 5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5 1 " / > < d 1 p 1 : U U I D > f f e 6 1 b f b - f 5 a b - 4 4 7 b - 9 4 f 0 - 6 2 d 0 d 7 7 9 f a c 5 < / d 1 p 1 : U U I D > < d 1 p 1 : C o n t a i n e r   z : R e f = " i 1 4 7 5 2 " / > < d 1 p 1 : V a l u e   i : t y p e = " d 1 : s t r i n g " > ' T 9 2 ' ! 1 7 : 1 7 < / d 1 p 1 : V a l u e > < / d 2 : a n y T y p e > < d 2 : a n y T y p e   z : I d = " i 1 4 7 5 4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5 1 " / > < d 1 p 1 : U U I D > 0 9 f e 7 5 1 8 - d d f e - 4 2 7 6 - b 9 9 8 - 8 2 4 5 4 d c 1 b 5 b 5 < / d 1 p 1 : U U I D > < d 1 p 1 : C o n t a i n e r   z : R e f = " i 1 4 7 5 2 " / > < d 1 p 1 : V a l u e   i : t y p e = " d 1 : s t r i n g " > ' T 9 3 ' ! 1 7 : 1 7 < / d 1 p 1 : V a l u e > < / d 2 : a n y T y p e > < d 2 : a n y T y p e   z : I d = " i 1 4 7 5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5 1 " / > < d 1 p 1 : U U I D > 8 7 d f 3 8 9 a - 6 e 0 c - 4 5 4 6 - 8 7 a f - d 9 6 4 c 8 8 6 b 3 e 2 < / d 1 p 1 : U U I D > < d 1 p 1 : C o n t a i n e r   z : R e f = " i 1 4 7 5 2 " / > < d 1 p 1 : V a l u e   i : t y p e = " d 1 : s t r i n g " > ' T 9 4 ' ! 1 7 : 1 7 < / d 1 p 1 : V a l u e > < / d 2 : a n y T y p e > < d 2 : a n y T y p e   z : I d = " i 1 4 7 5 6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5 1 " / > < d 1 p 1 : U U I D > 8 2 9 6 9 e 4 c - 9 1 1 7 - 4 b 4 3 - 9 2 2 f - b d e 0 e 0 5 7 a a 6 d < / d 1 p 1 : U U I D > < d 1 p 1 : C o n t a i n e r   z : R e f = " i 1 4 7 5 2 " / > < d 1 p 1 : V a l u e   i : t y p e = " d 1 : s t r i n g " > ' T 9 5 ' ! 1 7 : 1 7 < / d 1 p 1 : V a l u e > < / d 2 : a n y T y p e > < d 2 : a n y T y p e   z : I d = " i 1 4 7 5 7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5 1 " / > < d 1 p 1 : U U I D > c 0 1 1 3 b f d - d 6 4 c - 4 a f c - 9 d e 1 - 6 4 3 c 9 a 6 a 3 f 4 1 < / d 1 p 1 : U U I D > < d 1 p 1 : C o n t a i n e r   z : R e f = " i 1 4 7 5 2 " / > < d 1 p 1 : V a l u e   i : t y p e = " d 1 : s t r i n g " > ' T 9 6 ' ! 1 7 : 1 7 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5 8 " > < d 1 p 1 : U U I D > c b c 7 7 6 9 6 - 0 e 7 a - 4 2 3 9 - a 1 9 4 - 4 8 c 6 a 6 4 5 c b d 4 < / d 1 p 1 : U U I D > < d 1 p 1 : _ e l e m e n t s > < d 2 : a n y T y p e   z : R e f = " i 1 4 7 5 3 " / > < d 2 : a n y T y p e   z : R e f = " i 1 4 7 5 4 " / > < d 2 : a n y T y p e   z : R e f = " i 1 4 7 5 5 " / > < d 2 : a n y T y p e   z : R e f = " i 1 4 7 5 6 " / > < d 2 : a n y T y p e   z : R e f = " i 1 4 7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5 9 "   i : t y p e = " d 1 p 1 : L a b e l " > < d 1 p 1 : P a r e n t   z : R e f = " i 1 4 7 5 1 " / > < d 1 p 1 : U U I D > 2 d 8 1 d 1 b 0 - 8 9 1 e - 4 b 4 3 - b d a 5 - 3 3 6 d 9 3 2 c 5 6 1 8 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 S e x e 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1 4 7 6 0 "   i : t y p e = " d 1 p 1 : E l e m e n t " > < d 1 p 1 : N a m e > S e x e & a m p ; 3 2 ; & a m p ; 4 5 ; & a m p ; 3 2 ; H o m m e < / d 1 p 1 : N a m e > < d 1 p 1 : O b j e c t T y p e > E l e m e n t < / d 1 p 1 : O b j e c t T y p e > < d 1 p 1 : P a r e n t   z : R e f = " i 1 4 6 2 8 " / > < d 1 p 1 : U U I D > 6 c 8 7 a 7 2 0 - 3 5 b 2 - 4 1 5 4 - b 8 d b - 6 7 f 1 b 9 0 c e 8 b a < / d 1 p 1 : U U I D > < d 1 p 1 : _ p r o p e r t i e s   z : I d = " i 1 4 7 6 1 "   i : t y p e = " d 1 p 1 : M D M P r o p e r t i e s " > < d 1 p 1 : P a r e n t   z : R e f = " i 1 4 7 6 0 " / > < d 1 p 1 : U U I D > b e 4 3 1 0 d c - 2 8 e 7 - 4 0 3 8 - 8 1 6 b - 4 8 6 f 2 2 d a 1 e a 5 < / d 1 p 1 : U U I D > < d 1 p 1 : _ e l e m e n t s > < d 2 : a n y T y p e   z : I d = " i 1 4 7 6 2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6 0 " / > < d 1 p 1 : U U I D > c e 0 d 1 9 5 a - e 0 8 e - 4 e c 8 - b 9 b e - a 0 9 e 6 f 3 1 f 6 f f < / d 1 p 1 : U U I D > < d 1 p 1 : C o n t a i n e r   z : R e f = " i 1 4 7 6 1 " / > < d 1 p 1 : V a l u e   i : t y p e = " d 1 : s t r i n g " > ' T 9 2 ' ! 1 8 : 1 8 < / d 1 p 1 : V a l u e > < / d 2 : a n y T y p e > < d 2 : a n y T y p e   z : I d = " i 1 4 7 6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6 0 " / > < d 1 p 1 : U U I D > 0 e b 2 6 2 a f - b c c 2 - 4 8 3 c - a 5 e 4 - b 5 6 8 f b c 2 2 5 3 4 < / d 1 p 1 : U U I D > < d 1 p 1 : C o n t a i n e r   z : R e f = " i 1 4 7 6 1 " / > < d 1 p 1 : V a l u e   i : t y p e = " d 1 : s t r i n g " > ' T 9 3 ' ! 1 8 : 1 8 < / d 1 p 1 : V a l u e > < / d 2 : a n y T y p e > < d 2 : a n y T y p e   z : I d = " i 1 4 7 6 4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6 0 " / > < d 1 p 1 : U U I D > 2 2 a a 2 d d 7 - 2 5 0 5 - 4 3 c 0 - b 6 6 a - c 7 8 6 9 3 d 8 a d 4 9 < / d 1 p 1 : U U I D > < d 1 p 1 : C o n t a i n e r   z : R e f = " i 1 4 7 6 1 " / > < d 1 p 1 : V a l u e   i : t y p e = " d 1 : s t r i n g " > ' T 9 4 ' ! 1 8 : 1 8 < / d 1 p 1 : V a l u e > < / d 2 : a n y T y p e > < d 2 : a n y T y p e   z : I d = " i 1 4 7 6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6 0 " / > < d 1 p 1 : U U I D > 8 1 1 7 3 1 3 c - c 3 6 b - 4 e 4 7 - b 6 9 d - e b 6 a c 8 2 c 7 8 c 7 < / d 1 p 1 : U U I D > < d 1 p 1 : C o n t a i n e r   z : R e f = " i 1 4 7 6 1 " / > < d 1 p 1 : V a l u e   i : t y p e = " d 1 : s t r i n g " > ' T 9 5 ' ! 1 8 : 1 8 < / d 1 p 1 : V a l u e > < / d 2 : a n y T y p e > < d 2 : a n y T y p e   z : I d = " i 1 4 7 6 6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6 0 " / > < d 1 p 1 : U U I D > 4 0 b f 0 0 1 3 - a 2 1 d - 4 b 2 f - b f 5 d - 0 9 1 d d 7 a 3 a f 3 b < / d 1 p 1 : U U I D > < d 1 p 1 : C o n t a i n e r   z : R e f = " i 1 4 7 6 1 " / > < d 1 p 1 : V a l u e   i : t y p e = " d 1 : s t r i n g " > ' T 9 6 ' ! 1 8 : 1 8 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6 7 " > < d 1 p 1 : U U I D > e 9 e f 7 8 3 0 - 4 c 6 6 - 4 8 2 4 - a 5 7 d - 8 6 e 2 a 4 6 a f 9 0 1 < / d 1 p 1 : U U I D > < d 1 p 1 : _ e l e m e n t s > < d 2 : a n y T y p e   z : R e f = " i 1 4 7 6 2 " / > < d 2 : a n y T y p e   z : R e f = " i 1 4 7 6 3 " / > < d 2 : a n y T y p e   z : R e f = " i 1 4 7 6 4 " / > < d 2 : a n y T y p e   z : R e f = " i 1 4 7 6 5 " / > < d 2 : a n y T y p e   z : R e f = " i 1 4 7 6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6 8 "   i : t y p e = " d 1 p 1 : L a b e l " > < d 1 p 1 : P a r e n t   z : R e f = " i 1 4 7 6 0 " / > < d 1 p 1 : U U I D > d 8 0 f 9 9 d 5 - 6 c 5 b - 4 3 a 8 - b 6 7 b - 8 3 4 0 7 9 0 6 7 9 9 9 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 S e x e   -   H o m m e 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7 6 9 "   i : t y p e = " d 1 p 1 : E l e m e n t " > < d 1 p 1 : N a m e > S e x e & a m p ; 3 2 ; & a m p ; 4 5 ; & a m p ; 3 2 ; F e m m e < / d 1 p 1 : N a m e > < d 1 p 1 : O b j e c t T y p e > E l e m e n t < / d 1 p 1 : O b j e c t T y p e > < d 1 p 1 : P a r e n t   z : R e f = " i 1 4 6 2 8 " / > < d 1 p 1 : U U I D > b d 9 d 0 1 9 0 - f 0 1 d - 4 9 3 9 - 9 f e 4 - e 3 9 2 6 3 8 c d c e f < / d 1 p 1 : U U I D > < d 1 p 1 : _ p r o p e r t i e s   z : I d = " i 1 4 7 7 0 "   i : t y p e = " d 1 p 1 : M D M P r o p e r t i e s " > < d 1 p 1 : P a r e n t   z : R e f = " i 1 4 7 6 9 " / > < d 1 p 1 : U U I D > 3 0 3 8 b 7 3 6 - 8 0 6 3 - 4 8 3 6 - 9 d e 3 - e e c d a 1 3 e b 5 4 7 < / d 1 p 1 : U U I D > < d 1 p 1 : _ e l e m e n t s > < d 2 : a n y T y p e   z : I d = " i 1 4 7 7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6 9 " / > < d 1 p 1 : U U I D > 8 1 7 9 6 c 6 7 - 1 6 0 7 - 4 2 d 6 - a 8 9 2 - 2 a f 8 2 d 1 7 2 9 a 0 < / d 1 p 1 : U U I D > < d 1 p 1 : C o n t a i n e r   z : R e f = " i 1 4 7 7 0 " / > < d 1 p 1 : V a l u e   i : t y p e = " d 1 : s t r i n g " > ' T 9 2 ' ! 1 9 : 1 9 < / d 1 p 1 : V a l u e > < / d 2 : a n y T y p e > < d 2 : a n y T y p e   z : I d = " i 1 4 7 7 2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6 9 " / > < d 1 p 1 : U U I D > 9 9 4 6 b d 5 3 - a 2 c 7 - 4 0 7 4 - a e 6 c - a 8 d 0 7 8 8 9 a d 5 8 < / d 1 p 1 : U U I D > < d 1 p 1 : C o n t a i n e r   z : R e f = " i 1 4 7 7 0 " / > < d 1 p 1 : V a l u e   i : t y p e = " d 1 : s t r i n g " > ' T 9 3 ' ! 1 9 : 1 9 < / d 1 p 1 : V a l u e > < / d 2 : a n y T y p e > < d 2 : a n y T y p e   z : I d = " i 1 4 7 7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6 9 " / > < d 1 p 1 : U U I D > 4 2 a e 2 4 e b - b 4 4 b - 4 3 f 7 - b b e 1 - 6 e 2 5 c c 1 4 c 8 b 6 < / d 1 p 1 : U U I D > < d 1 p 1 : C o n t a i n e r   z : R e f = " i 1 4 7 7 0 " / > < d 1 p 1 : V a l u e   i : t y p e = " d 1 : s t r i n g " > ' T 9 4 ' ! 1 9 : 1 9 < / d 1 p 1 : V a l u e > < / d 2 : a n y T y p e > < d 2 : a n y T y p e   z : I d = " i 1 4 7 7 4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6 9 " / > < d 1 p 1 : U U I D > 6 4 f 2 a 2 9 a - 5 6 0 4 - 4 4 8 8 - a 5 b f - 0 8 7 e 3 3 0 1 5 1 a c < / d 1 p 1 : U U I D > < d 1 p 1 : C o n t a i n e r   z : R e f = " i 1 4 7 7 0 " / > < d 1 p 1 : V a l u e   i : t y p e = " d 1 : s t r i n g " > ' T 9 5 ' ! 1 9 : 1 9 < / d 1 p 1 : V a l u e > < / d 2 : a n y T y p e > < d 2 : a n y T y p e   z : I d = " i 1 4 7 7 5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6 9 " / > < d 1 p 1 : U U I D > a 5 6 7 6 e e 9 - c 9 3 f - 4 9 0 0 - b 8 e e - 4 6 6 8 a 1 4 f d 8 3 5 < / d 1 p 1 : U U I D > < d 1 p 1 : C o n t a i n e r   z : R e f = " i 1 4 7 7 0 " / > < d 1 p 1 : V a l u e   i : t y p e = " d 1 : s t r i n g " > ' T 9 6 ' ! 1 9 : 1 9 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7 6 " > < d 1 p 1 : U U I D > f 1 1 5 e 2 3 3 - 7 7 a 2 - 4 2 2 4 - a c c f - 3 0 5 f d 1 6 c 8 4 d 1 < / d 1 p 1 : U U I D > < d 1 p 1 : _ e l e m e n t s > < d 2 : a n y T y p e   z : R e f = " i 1 4 7 7 1 " / > < d 2 : a n y T y p e   z : R e f = " i 1 4 7 7 2 " / > < d 2 : a n y T y p e   z : R e f = " i 1 4 7 7 3 " / > < d 2 : a n y T y p e   z : R e f = " i 1 4 7 7 4 " / > < d 2 : a n y T y p e   z : R e f = " i 1 4 7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7 7 "   i : t y p e = " d 1 p 1 : L a b e l " > < d 1 p 1 : P a r e n t   z : R e f = " i 1 4 7 6 9 " / > < d 1 p 1 : U U I D > e 5 1 0 b d 1 b - 5 3 a 4 - 4 6 8 5 - 9 9 c e - 9 f 7 2 4 c f f b a 9 c 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 S e x e   -   F e m m e 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7 7 8 "   i : t y p e = " d 1 p 1 : E l e m e n t " > < d 1 p 1 : N a m e > A g e < / d 1 p 1 : N a m e > < d 1 p 1 : O b j e c t T y p e > E l e m e n t < / d 1 p 1 : O b j e c t T y p e > < d 1 p 1 : P a r e n t   z : R e f = " i 1 4 6 2 8 " / > < d 1 p 1 : U U I D > a a b a 1 6 2 3 - 5 0 b 9 - 4 a 6 7 - 8 a d e - 6 b 9 3 d 9 c 1 e e c 8 < / d 1 p 1 : U U I D > < d 1 p 1 : _ p r o p e r t i e s   z : I d = " i 1 4 7 7 9 "   i : t y p e = " d 1 p 1 : M D M P r o p e r t i e s " > < d 1 p 1 : P a r e n t   z : R e f = " i 1 4 7 7 8 " / > < d 1 p 1 : U U I D > 3 9 c a 8 2 5 0 - 2 a e e - 4 3 9 1 - a 0 a 0 - 8 a 2 e 7 3 6 6 a d f 1 < / d 1 p 1 : U U I D > < d 1 p 1 : _ e l e m e n t s > < d 2 : a n y T y p e   z : I d = " i 1 4 7 8 0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7 8 " / > < d 1 p 1 : U U I D > 0 0 2 b d 5 5 7 - 9 c 9 4 - 4 8 4 a - 8 b 5 d - f 1 6 e f f 4 b 7 b 7 a < / d 1 p 1 : U U I D > < d 1 p 1 : C o n t a i n e r   z : R e f = " i 1 4 7 7 9 " / > < d 1 p 1 : V a l u e   i : t y p e = " d 1 : s t r i n g " > ' T 9 2 ' ! 2 0 : 2 0 < / d 1 p 1 : V a l u e > < / d 2 : a n y T y p e > < d 2 : a n y T y p e   z : I d = " i 1 4 7 8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7 8 " / > < d 1 p 1 : U U I D > 7 1 1 0 9 e 9 1 - 9 0 6 9 - 4 6 f 2 - 8 c 4 b - c 9 1 9 e 0 1 3 9 8 4 f < / d 1 p 1 : U U I D > < d 1 p 1 : C o n t a i n e r   z : R e f = " i 1 4 7 7 9 " / > < d 1 p 1 : V a l u e   i : t y p e = " d 1 : s t r i n g " > ' T 9 3 ' ! 2 0 : 2 0 < / d 1 p 1 : V a l u e > < / d 2 : a n y T y p e > < d 2 : a n y T y p e   z : I d = " i 1 4 7 8 2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7 8 " / > < d 1 p 1 : U U I D > 2 5 2 2 7 6 1 1 - 3 2 a b - 4 0 7 9 - 8 b 7 0 - a 2 2 c 3 9 6 9 3 d c 6 < / d 1 p 1 : U U I D > < d 1 p 1 : C o n t a i n e r   z : R e f = " i 1 4 7 7 9 " / > < d 1 p 1 : V a l u e   i : t y p e = " d 1 : s t r i n g " > ' T 9 4 ' ! 2 0 : 2 0 < / d 1 p 1 : V a l u e > < / d 2 : a n y T y p e > < d 2 : a n y T y p e   z : I d = " i 1 4 7 8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7 8 " / > < d 1 p 1 : U U I D > 2 6 8 2 4 b b 2 - 6 d 1 3 - 4 f b 4 - a 6 6 c - 9 3 c d 4 7 7 d f c 4 9 < / d 1 p 1 : U U I D > < d 1 p 1 : C o n t a i n e r   z : R e f = " i 1 4 7 7 9 " / > < d 1 p 1 : V a l u e   i : t y p e = " d 1 : s t r i n g " > ' T 9 5 ' ! 2 0 : 2 0 < / d 1 p 1 : V a l u e > < / d 2 : a n y T y p e > < d 2 : a n y T y p e   z : I d = " i 1 4 7 8 4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7 8 " / > < d 1 p 1 : U U I D > 0 e 5 3 3 a 0 a - 2 a 8 9 - 4 4 f b - 8 6 f 2 - 9 2 e 7 3 7 3 f 2 5 8 e < / d 1 p 1 : U U I D > < d 1 p 1 : C o n t a i n e r   z : R e f = " i 1 4 7 7 9 " / > < d 1 p 1 : V a l u e   i : t y p e = " d 1 : s t r i n g " > ' T 9 6 ' ! 2 0 : 2 0 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8 5 " > < d 1 p 1 : U U I D > e 4 d b 1 7 f a - 8 d f c - 4 5 1 e - b 4 f 6 - e 4 1 d b 9 f 3 a 0 9 8 < / d 1 p 1 : U U I D > < d 1 p 1 : _ e l e m e n t s > < d 2 : a n y T y p e   z : R e f = " i 1 4 7 8 0 " / > < d 2 : a n y T y p e   z : R e f = " i 1 4 7 8 1 " / > < d 2 : a n y T y p e   z : R e f = " i 1 4 7 8 2 " / > < d 2 : a n y T y p e   z : R e f = " i 1 4 7 8 3 " / > < d 2 : a n y T y p e   z : R e f = " i 1 4 7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8 6 "   i : t y p e = " d 1 p 1 : L a b e l " > < d 1 p 1 : P a r e n t   z : R e f = " i 1 4 7 7 8 " / > < d 1 p 1 : U U I D > 4 6 5 0 1 4 b 9 - 8 2 5 2 - 4 9 c 8 - b 1 0 6 - 3 4 4 1 4 4 5 e 9 e f 2 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1 4 7 8 7 "   i : t y p e = " d 1 p 1 : E l e m e n t " > < d 1 p 1 : N a m e > S T & a m p ; 3 2 ; M o i n s & a m p ; 3 2 ; d e & a m p ; 3 2 ; 3 5 & a m p ; 3 2 ; a n s < / d 1 p 1 : N a m e > < d 1 p 1 : O b j e c t T y p e > E l e m e n t < / d 1 p 1 : O b j e c t T y p e > < d 1 p 1 : P a r e n t   z : R e f = " i 1 4 6 2 8 " / > < d 1 p 1 : U U I D > 8 3 4 3 e d e 8 - c 1 f 1 - 4 a 3 d - b c 0 9 - c 0 e 2 7 6 a d f b d 1 < / d 1 p 1 : U U I D > < d 1 p 1 : _ p r o p e r t i e s   z : I d = " i 1 4 7 8 8 "   i : t y p e = " d 1 p 1 : M D M P r o p e r t i e s " > < d 1 p 1 : P a r e n t   z : R e f = " i 1 4 7 8 7 " / > < d 1 p 1 : U U I D > e 5 3 d d 6 0 6 - 0 a 5 5 - 4 f a 5 - 8 e 3 5 - e c e 9 d 4 1 b 5 5 8 3 < / d 1 p 1 : U U I D > < d 1 p 1 : _ e l e m e n t s > < d 2 : a n y T y p e   z : I d = " i 1 4 7 8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8 7 " / > < d 1 p 1 : U U I D > 4 0 e 6 2 0 8 0 - 2 7 4 d - 4 6 f 7 - 9 a 3 2 - 7 b e 6 b 7 8 f 6 6 0 7 < / d 1 p 1 : U U I D > < d 1 p 1 : C o n t a i n e r   z : R e f = " i 1 4 7 8 8 " / > < d 1 p 1 : V a l u e   i : t y p e = " d 1 : s t r i n g " > ' T 9 2 ' ! 2 1 : 2 1 < / d 1 p 1 : V a l u e > < / d 2 : a n y T y p e > < d 2 : a n y T y p e   z : I d = " i 1 4 7 9 0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8 7 " / > < d 1 p 1 : U U I D > b c 3 c 3 e e e - a e d 2 - 4 c 5 8 - 8 5 5 f - 8 b 1 a 8 6 b 2 d 1 8 c < / d 1 p 1 : U U I D > < d 1 p 1 : C o n t a i n e r   z : R e f = " i 1 4 7 8 8 " / > < d 1 p 1 : V a l u e   i : t y p e = " d 1 : s t r i n g " > ' T 9 3 ' ! 2 1 : 2 1 < / d 1 p 1 : V a l u e > < / d 2 : a n y T y p e > < d 2 : a n y T y p e   z : I d = " i 1 4 7 9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8 7 " / > < d 1 p 1 : U U I D > 5 3 c c e 1 5 7 - c 8 c a - 4 1 a a - a 1 3 3 - f 8 9 d d 1 6 4 b e 7 3 < / d 1 p 1 : U U I D > < d 1 p 1 : C o n t a i n e r   z : R e f = " i 1 4 7 8 8 " / > < d 1 p 1 : V a l u e   i : t y p e = " d 1 : s t r i n g " > ' T 9 4 ' ! 2 1 : 2 1 < / d 1 p 1 : V a l u e > < / d 2 : a n y T y p e > < d 2 : a n y T y p e   z : I d = " i 1 4 7 9 2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8 7 " / > < d 1 p 1 : U U I D > 4 8 5 8 8 8 d 0 - 1 7 2 f - 4 6 e 2 - 8 1 6 1 - 9 d 0 5 d c 0 1 3 7 2 7 < / d 1 p 1 : U U I D > < d 1 p 1 : C o n t a i n e r   z : R e f = " i 1 4 7 8 8 " / > < d 1 p 1 : V a l u e   i : t y p e = " d 1 : s t r i n g " > ' T 9 5 ' ! 2 1 : 2 1 < / d 1 p 1 : V a l u e > < / d 2 : a n y T y p e > < d 2 : a n y T y p e   z : I d = " i 1 4 7 9 3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8 7 " / > < d 1 p 1 : U U I D > 1 d 4 d b e b f - 2 d 9 0 - 4 1 1 6 - a 7 f c - a f 2 e 6 b b 8 0 6 4 9 < / d 1 p 1 : U U I D > < d 1 p 1 : C o n t a i n e r   z : R e f = " i 1 4 7 8 8 " / > < d 1 p 1 : V a l u e   i : t y p e = " d 1 : s t r i n g " > ' T 9 6 ' ! 2 1 : 2 1 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7 9 4 " > < d 1 p 1 : U U I D > a a 2 6 e 9 0 b - 3 5 4 2 - 4 d 8 0 - 8 3 0 f - 7 7 7 3 f 2 e 1 f 1 c 4 < / d 1 p 1 : U U I D > < d 1 p 1 : _ e l e m e n t s > < d 2 : a n y T y p e   z : R e f = " i 1 4 7 8 9 " / > < d 2 : a n y T y p e   z : R e f = " i 1 4 7 9 0 " / > < d 2 : a n y T y p e   z : R e f = " i 1 4 7 9 1 " / > < d 2 : a n y T y p e   z : R e f = " i 1 4 7 9 2 " / > < d 2 : a n y T y p e   z : R e f = " i 1 4 7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7 9 5 "   i : t y p e = " d 1 p 1 : L a b e l " > < d 1 p 1 : P a r e n t   z : R e f = " i 1 4 7 8 7 " / > < d 1 p 1 : U U I D > a a 5 a 0 4 c 4 - a 9 a 4 - 4 a 2 c - 8 b a 4 - 1 8 1 d c c 4 d 2 8 9 1 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 M o i n s   d e   3 5 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4 7 9 6 "   i : t y p e = " d 1 p 1 : E l e m e n t " > < d 1 p 1 : N a m e > S T & a m p ; 3 2 ; M o i n s & a m p ; 3 2 ; d e & a m p ; 3 2 ; 3 5 & a m p ; 3 2 ; a n s & a m p ; 3 2 ; & a m p ; 4 5 ; & a m p ; 3 2 ; M o i n s & a m p ; 3 2 ; d e & a m p ; 3 2 ; 2 5 & a m p ; 3 2 ; a n s & a m p ; 3 2 ; < / d 1 p 1 : N a m e > < d 1 p 1 : O b j e c t T y p e > E l e m e n t < / d 1 p 1 : O b j e c t T y p e > < d 1 p 1 : P a r e n t   z : R e f = " i 1 4 6 2 8 " / > < d 1 p 1 : U U I D > b 5 e d 6 2 1 2 - 2 e 8 1 - 4 3 5 3 - a 4 c f - 0 f 4 b 6 7 7 2 4 d 3 3 < / d 1 p 1 : U U I D > < d 1 p 1 : _ p r o p e r t i e s   z : I d = " i 1 4 7 9 7 "   i : t y p e = " d 1 p 1 : M D M P r o p e r t i e s " > < d 1 p 1 : P a r e n t   z : R e f = " i 1 4 7 9 6 " / > < d 1 p 1 : U U I D > 3 d 8 1 6 a 2 d - 8 1 b 7 - 4 c 7 3 - 8 7 c 9 - e b 4 7 d 7 9 d a 3 e 4 < / d 1 p 1 : U U I D > < d 1 p 1 : _ e l e m e n t s > < d 2 : a n y T y p e   z : I d = " i 1 4 7 9 8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7 9 6 " / > < d 1 p 1 : U U I D > 4 4 0 6 7 7 2 7 - 9 9 e 3 - 4 b a 2 - 8 0 b e - 2 5 c c 6 6 a 7 9 9 e 4 < / d 1 p 1 : U U I D > < d 1 p 1 : C o n t a i n e r   z : R e f = " i 1 4 7 9 7 " / > < d 1 p 1 : V a l u e   i : t y p e = " d 1 : s t r i n g " > ' T 9 2 ' ! 2 2 : 2 2 < / d 1 p 1 : V a l u e > < / d 2 : a n y T y p e > < d 2 : a n y T y p e   z : I d = " i 1 4 7 9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7 9 6 " / > < d 1 p 1 : U U I D > 4 6 d e 8 6 6 8 - 3 0 9 a - 4 c a 8 - 9 f 5 6 - 9 7 b 2 d 4 f 8 f e 0 5 < / d 1 p 1 : U U I D > < d 1 p 1 : C o n t a i n e r   z : R e f = " i 1 4 7 9 7 " / > < d 1 p 1 : V a l u e   i : t y p e = " d 1 : s t r i n g " > ' T 9 3 ' ! 2 2 : 2 2 < / d 1 p 1 : V a l u e > < / d 2 : a n y T y p e > < d 2 : a n y T y p e   z : I d = " i 1 4 8 0 0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7 9 6 " / > < d 1 p 1 : U U I D > f 5 0 3 2 9 1 c - 4 e 6 2 - 4 d 9 f - b 5 f 9 - 7 2 7 d 6 8 a 2 3 8 1 d < / d 1 p 1 : U U I D > < d 1 p 1 : C o n t a i n e r   z : R e f = " i 1 4 7 9 7 " / > < d 1 p 1 : V a l u e   i : t y p e = " d 1 : s t r i n g " > ' T 9 4 ' ! 2 2 : 2 2 < / d 1 p 1 : V a l u e > < / d 2 : a n y T y p e > < d 2 : a n y T y p e   z : I d = " i 1 4 8 0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7 9 6 " / > < d 1 p 1 : U U I D > 2 5 c 1 6 6 2 6 - 5 c c b - 4 8 b a - 8 0 8 e - 9 c 0 7 4 c 9 d c f 2 d < / d 1 p 1 : U U I D > < d 1 p 1 : C o n t a i n e r   z : R e f = " i 1 4 7 9 7 " / > < d 1 p 1 : V a l u e   i : t y p e = " d 1 : s t r i n g " > ' T 9 5 ' ! 2 2 : 2 2 < / d 1 p 1 : V a l u e > < / d 2 : a n y T y p e > < d 2 : a n y T y p e   z : I d = " i 1 4 8 0 2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7 9 6 " / > < d 1 p 1 : U U I D > 9 6 e 3 b 4 2 3 - 7 8 1 9 - 4 e 0 3 - a 4 9 c - 9 8 a e f e e a 1 e f c < / d 1 p 1 : U U I D > < d 1 p 1 : C o n t a i n e r   z : R e f = " i 1 4 7 9 7 " / > < d 1 p 1 : V a l u e   i : t y p e = " d 1 : s t r i n g " > ' T 9 6 ' ! 2 2 : 2 2 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0 3 " > < d 1 p 1 : U U I D > 7 e c 1 d 1 5 a - 6 6 d 5 - 4 0 a b - 8 f f 4 - d 0 5 3 e 4 0 6 d 6 4 2 < / d 1 p 1 : U U I D > < d 1 p 1 : _ e l e m e n t s > < d 2 : a n y T y p e   z : R e f = " i 1 4 7 9 8 " / > < d 2 : a n y T y p e   z : R e f = " i 1 4 7 9 9 " / > < d 2 : a n y T y p e   z : R e f = " i 1 4 8 0 0 " / > < d 2 : a n y T y p e   z : R e f = " i 1 4 8 0 1 " / > < d 2 : a n y T y p e   z : R e f = " i 1 4 8 0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0 4 "   i : t y p e = " d 1 p 1 : L a b e l " > < d 1 p 1 : P a r e n t   z : R e f = " i 1 4 7 9 6 " / > < d 1 p 1 : U U I D > 2 4 7 f 6 d 7 c - d 8 6 a - 4 8 f 2 - 8 9 5 6 - b 3 3 0 2 8 d c d a 1 b 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 M o i n s   d e   3 5   a n s   -   M o i n s   d e   2 5   a n s 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8 0 5 "   i : t y p e = " d 1 p 1 : E l e m e n t " > < d 1 p 1 : N a m e > S T & a m p ; 3 2 ; M o i n s & a m p ; 3 2 ; d e & a m p ; 3 2 ; 3 5 & a m p ; 3 2 ; a n s & a m p ; 3 2 ; & a m p ; 4 5 ; & a m p ; 3 2 ; E n t r e & a m p ; 3 2 ; 2 5 & a m p ; 3 2 ; e t & a m p ; 3 2 ; 3 4 & a m p ; 3 2 ; a n s < / d 1 p 1 : N a m e > < d 1 p 1 : O b j e c t T y p e > E l e m e n t < / d 1 p 1 : O b j e c t T y p e > < d 1 p 1 : P a r e n t   z : R e f = " i 1 4 6 2 8 " / > < d 1 p 1 : U U I D > 4 9 8 c 1 a 5 b - 9 4 4 0 - 4 e d 9 - b e 9 c - 0 9 f c a 4 1 d 9 a 8 1 < / d 1 p 1 : U U I D > < d 1 p 1 : _ p r o p e r t i e s   z : I d = " i 1 4 8 0 6 "   i : t y p e = " d 1 p 1 : M D M P r o p e r t i e s " > < d 1 p 1 : P a r e n t   z : R e f = " i 1 4 8 0 5 " / > < d 1 p 1 : U U I D > 8 1 5 c d 9 d 9 - 0 3 3 2 - 4 2 e 1 - 8 7 c c - 4 a 2 a 1 8 6 f 9 f a 8 < / d 1 p 1 : U U I D > < d 1 p 1 : _ e l e m e n t s > < d 2 : a n y T y p e   z : I d = " i 1 4 8 0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0 5 " / > < d 1 p 1 : U U I D > 8 1 8 4 7 2 c 9 - 9 3 b c - 4 4 3 4 - a 5 7 e - 8 1 3 9 d d 0 4 1 d 8 8 < / d 1 p 1 : U U I D > < d 1 p 1 : C o n t a i n e r   z : R e f = " i 1 4 8 0 6 " / > < d 1 p 1 : V a l u e   i : t y p e = " d 1 : s t r i n g " > ' T 9 2 ' ! 2 3 : 2 3 < / d 1 p 1 : V a l u e > < / d 2 : a n y T y p e > < d 2 : a n y T y p e   z : I d = " i 1 4 8 0 8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0 5 " / > < d 1 p 1 : U U I D > 4 0 c 3 f b f 2 - 7 2 0 2 - 4 b 6 1 - 8 a 5 3 - 0 a b d c 8 0 d 8 6 d f < / d 1 p 1 : U U I D > < d 1 p 1 : C o n t a i n e r   z : R e f = " i 1 4 8 0 6 " / > < d 1 p 1 : V a l u e   i : t y p e = " d 1 : s t r i n g " > ' T 9 3 ' ! 2 3 : 2 3 < / d 1 p 1 : V a l u e > < / d 2 : a n y T y p e > < d 2 : a n y T y p e   z : I d = " i 1 4 8 0 9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0 5 " / > < d 1 p 1 : U U I D > 6 6 e b 8 c 4 f - 1 9 d a - 4 6 f 4 - 8 8 e 9 - 8 e 7 c e f 8 c 1 c 3 1 < / d 1 p 1 : U U I D > < d 1 p 1 : C o n t a i n e r   z : R e f = " i 1 4 8 0 6 " / > < d 1 p 1 : V a l u e   i : t y p e = " d 1 : s t r i n g " > ' T 9 4 ' ! 2 3 : 2 3 < / d 1 p 1 : V a l u e > < / d 2 : a n y T y p e > < d 2 : a n y T y p e   z : I d = " i 1 4 8 1 0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0 5 " / > < d 1 p 1 : U U I D > 0 a d b 7 8 2 f - a 4 e 2 - 4 1 f a - b 2 3 9 - 6 3 1 b 4 8 d 5 1 6 f e < / d 1 p 1 : U U I D > < d 1 p 1 : C o n t a i n e r   z : R e f = " i 1 4 8 0 6 " / > < d 1 p 1 : V a l u e   i : t y p e = " d 1 : s t r i n g " > ' T 9 5 ' ! 2 3 : 2 3 < / d 1 p 1 : V a l u e > < / d 2 : a n y T y p e > < d 2 : a n y T y p e   z : I d = " i 1 4 8 1 1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0 5 " / > < d 1 p 1 : U U I D > d 9 c 1 c a 3 7 - 4 6 8 e - 4 4 7 6 - 9 e 2 8 - 8 e 0 8 d f 4 b f 0 0 a < / d 1 p 1 : U U I D > < d 1 p 1 : C o n t a i n e r   z : R e f = " i 1 4 8 0 6 " / > < d 1 p 1 : V a l u e   i : t y p e = " d 1 : s t r i n g " > ' T 9 6 ' ! 2 3 : 2 3 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1 2 " > < d 1 p 1 : U U I D > b d a 1 f 7 b 9 - f b d 9 - 4 e 9 7 - b 4 0 5 - 3 f 6 4 9 4 0 0 b 6 8 2 < / d 1 p 1 : U U I D > < d 1 p 1 : _ e l e m e n t s > < d 2 : a n y T y p e   z : R e f = " i 1 4 8 0 7 " / > < d 2 : a n y T y p e   z : R e f = " i 1 4 8 0 8 " / > < d 2 : a n y T y p e   z : R e f = " i 1 4 8 0 9 " / > < d 2 : a n y T y p e   z : R e f = " i 1 4 8 1 0 " / > < d 2 : a n y T y p e   z : R e f = " i 1 4 8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1 3 "   i : t y p e = " d 1 p 1 : L a b e l " > < d 1 p 1 : P a r e n t   z : R e f = " i 1 4 8 0 5 " / > < d 1 p 1 : U U I D > a f c 4 b f 9 c - 6 0 2 7 - 4 8 3 a - 9 1 0 0 - f b 5 5 b 8 0 4 7 6 2 6 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 M o i n s   d e   3 5   a n s   -   E n t r e   2 5   e t   3 4   a n s 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8 1 4 "   i : t y p e = " d 1 p 1 : E l e m e n t " > < d 1 p 1 : N a m e > S T & a m p ; 3 2 ; M o i n s & a m p ; 3 2 ; d e & a m p ; 3 2 ; 3 5 & a m p ; 3 2 ; a n s & a m p ; 3 2 ; & a m p ; 4 5 ; & a m p ; 3 2 ; E n t r e & a m p ; 3 2 ; 3 5 & a m p ; 3 2 ; e t & a m p ; 3 2 ; 4 4 & a m p ; 3 2 ; a n s < / d 1 p 1 : N a m e > < d 1 p 1 : O b j e c t T y p e > E l e m e n t < / d 1 p 1 : O b j e c t T y p e > < d 1 p 1 : P a r e n t   z : R e f = " i 1 4 6 2 8 " / > < d 1 p 1 : U U I D > e 9 1 b 8 b 0 8 - a 4 1 6 - 4 7 8 e - a a 8 b - 5 7 2 a 6 a 9 d a 3 d 2 < / d 1 p 1 : U U I D > < d 1 p 1 : _ p r o p e r t i e s   z : I d = " i 1 4 8 1 5 "   i : t y p e = " d 1 p 1 : M D M P r o p e r t i e s " > < d 1 p 1 : P a r e n t   z : R e f = " i 1 4 8 1 4 " / > < d 1 p 1 : U U I D > c e 7 a d 5 f a - 0 e e e - 4 3 8 c - 8 6 7 2 - 1 4 2 0 9 4 7 8 b 5 f 7 < / d 1 p 1 : U U I D > < d 1 p 1 : _ e l e m e n t s > < d 2 : a n y T y p e   z : I d = " i 1 4 8 1 6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1 4 " / > < d 1 p 1 : U U I D > 5 4 5 2 e 5 c 0 - 6 9 5 7 - 4 9 5 4 - 9 e c e - f a c 4 c f e c 3 c 8 a < / d 1 p 1 : U U I D > < d 1 p 1 : C o n t a i n e r   z : R e f = " i 1 4 8 1 5 " / > < d 1 p 1 : V a l u e   i : t y p e = " d 1 : s t r i n g " > ' T 9 2 ' ! 2 4 : 2 4 < / d 1 p 1 : V a l u e > < / d 2 : a n y T y p e > < d 2 : a n y T y p e   z : I d = " i 1 4 8 1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1 4 " / > < d 1 p 1 : U U I D > 6 d e e 9 f 7 0 - e 5 1 4 - 4 8 3 1 - 8 b a c - 8 5 8 7 c 8 5 9 d 5 d 7 < / d 1 p 1 : U U I D > < d 1 p 1 : C o n t a i n e r   z : R e f = " i 1 4 8 1 5 " / > < d 1 p 1 : V a l u e   i : t y p e = " d 1 : s t r i n g " > ' T 9 3 ' ! 2 4 : 2 4 < / d 1 p 1 : V a l u e > < / d 2 : a n y T y p e > < d 2 : a n y T y p e   z : I d = " i 1 4 8 1 8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1 4 " / > < d 1 p 1 : U U I D > c 5 8 9 f f 3 0 - 7 d b 1 - 4 0 a 7 - 8 0 2 e - 8 b 1 d 5 c 9 2 f 2 1 7 < / d 1 p 1 : U U I D > < d 1 p 1 : C o n t a i n e r   z : R e f = " i 1 4 8 1 5 " / > < d 1 p 1 : V a l u e   i : t y p e = " d 1 : s t r i n g " > ' T 9 4 ' ! 2 4 : 2 4 < / d 1 p 1 : V a l u e > < / d 2 : a n y T y p e > < d 2 : a n y T y p e   z : I d = " i 1 4 8 1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1 4 " / > < d 1 p 1 : U U I D > 9 b 2 9 5 d 5 c - f e 1 a - 4 4 6 d - a 2 f 1 - 1 0 8 f 1 2 b 3 2 b 2 5 < / d 1 p 1 : U U I D > < d 1 p 1 : C o n t a i n e r   z : R e f = " i 1 4 8 1 5 " / > < d 1 p 1 : V a l u e   i : t y p e = " d 1 : s t r i n g " > ' T 9 5 ' ! 2 4 : 2 4 < / d 1 p 1 : V a l u e > < / d 2 : a n y T y p e > < d 2 : a n y T y p e   z : I d = " i 1 4 8 2 0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1 4 " / > < d 1 p 1 : U U I D > a 5 8 0 5 f 8 a - c 9 9 6 - 4 3 0 8 - b 7 6 2 - f 1 5 8 d e e 3 f d 9 0 < / d 1 p 1 : U U I D > < d 1 p 1 : C o n t a i n e r   z : R e f = " i 1 4 8 1 5 " / > < d 1 p 1 : V a l u e   i : t y p e = " d 1 : s t r i n g " > ' T 9 6 ' ! 2 4 : 2 4 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2 1 " > < d 1 p 1 : U U I D > c 9 9 e b 5 8 f - 3 f 5 0 - 4 7 9 c - 8 5 e 5 - 7 7 5 f 5 0 b 2 d e 8 8 < / d 1 p 1 : U U I D > < d 1 p 1 : _ e l e m e n t s > < d 2 : a n y T y p e   z : R e f = " i 1 4 8 1 6 " / > < d 2 : a n y T y p e   z : R e f = " i 1 4 8 1 7 " / > < d 2 : a n y T y p e   z : R e f = " i 1 4 8 1 8 " / > < d 2 : a n y T y p e   z : R e f = " i 1 4 8 1 9 " / > < d 2 : a n y T y p e   z : R e f = " i 1 4 8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2 2 "   i : t y p e = " d 1 p 1 : L a b e l " > < d 1 p 1 : P a r e n t   z : R e f = " i 1 4 8 1 4 " / > < d 1 p 1 : U U I D > 7 1 3 1 7 d 5 1 - b 8 4 a - 4 4 2 1 - 9 1 9 1 - e 6 6 1 b 4 9 0 1 c d c 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 M o i n s   d e   3 5   a n s   -   E n t r e   3 5   e t   4 4   a n s 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8 2 3 "   i : t y p e = " d 1 p 1 : E l e m e n t " > < d 1 p 1 : N a m e > S T & a m p ; 3 2 ; 4 5 & a m p ; 3 2 ; a n s & a m p ; 3 2 ; e t & a m p ; 3 2 ; p l u s & a m p ; 3 2 ; < / d 1 p 1 : N a m e > < d 1 p 1 : O b j e c t T y p e > E l e m e n t < / d 1 p 1 : O b j e c t T y p e > < d 1 p 1 : P a r e n t   z : R e f = " i 1 4 6 2 8 " / > < d 1 p 1 : U U I D > 4 7 1 8 e d a 4 - 8 2 4 5 - 4 a 5 2 - b 7 b 5 - 5 1 b d 6 5 7 e 6 e 1 2 < / d 1 p 1 : U U I D > < d 1 p 1 : _ p r o p e r t i e s   z : I d = " i 1 4 8 2 4 "   i : t y p e = " d 1 p 1 : M D M P r o p e r t i e s " > < d 1 p 1 : P a r e n t   z : R e f = " i 1 4 8 2 3 " / > < d 1 p 1 : U U I D > 4 0 e 5 3 c 0 a - 7 d 0 1 - 4 e a 8 - a d 1 6 - 5 a 8 a c 7 c 9 c 0 1 a < / d 1 p 1 : U U I D > < d 1 p 1 : _ e l e m e n t s > < d 2 : a n y T y p e   z : I d = " i 1 4 8 2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2 3 " / > < d 1 p 1 : U U I D > f b 7 1 3 8 0 e - 4 7 f 8 - 4 6 2 c - b a 7 5 - c 9 3 4 7 a a 7 d 4 f e < / d 1 p 1 : U U I D > < d 1 p 1 : C o n t a i n e r   z : R e f = " i 1 4 8 2 4 " / > < d 1 p 1 : V a l u e   i : t y p e = " d 1 : s t r i n g " > ' T 9 2 ' ! 2 5 : 2 5 < / d 1 p 1 : V a l u e > < / d 2 : a n y T y p e > < d 2 : a n y T y p e   z : I d = " i 1 4 8 2 6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2 3 " / > < d 1 p 1 : U U I D > 5 5 0 3 2 6 a 4 - e c c e - 4 a e 0 - a 0 9 9 - 9 d 0 a 5 f 7 a 2 0 b 3 < / d 1 p 1 : U U I D > < d 1 p 1 : C o n t a i n e r   z : R e f = " i 1 4 8 2 4 " / > < d 1 p 1 : V a l u e   i : t y p e = " d 1 : s t r i n g " > ' T 9 3 ' ! 2 5 : 2 5 < / d 1 p 1 : V a l u e > < / d 2 : a n y T y p e > < d 2 : a n y T y p e   z : I d = " i 1 4 8 2 7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2 3 " / > < d 1 p 1 : U U I D > 0 1 a f 3 a 8 4 - 8 1 b 0 - 4 d e 1 - a 5 8 e - 1 7 3 f f c e 4 5 6 9 1 < / d 1 p 1 : U U I D > < d 1 p 1 : C o n t a i n e r   z : R e f = " i 1 4 8 2 4 " / > < d 1 p 1 : V a l u e   i : t y p e = " d 1 : s t r i n g " > ' T 9 4 ' ! 2 5 : 2 5 < / d 1 p 1 : V a l u e > < / d 2 : a n y T y p e > < d 2 : a n y T y p e   z : I d = " i 1 4 8 2 8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2 3 " / > < d 1 p 1 : U U I D > c 2 a 0 c 2 8 0 - 8 3 8 a - 4 d 7 4 - 8 2 9 e - 1 a e 1 d 0 f a c 9 f f < / d 1 p 1 : U U I D > < d 1 p 1 : C o n t a i n e r   z : R e f = " i 1 4 8 2 4 " / > < d 1 p 1 : V a l u e   i : t y p e = " d 1 : s t r i n g " > ' T 9 5 ' ! 2 5 : 2 5 < / d 1 p 1 : V a l u e > < / d 2 : a n y T y p e > < d 2 : a n y T y p e   z : I d = " i 1 4 8 2 9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2 3 " / > < d 1 p 1 : U U I D > 4 6 f 1 4 d f 5 - d e a 8 - 4 9 3 9 - a 5 2 9 - e f f 6 6 5 9 b 1 7 4 3 < / d 1 p 1 : U U I D > < d 1 p 1 : C o n t a i n e r   z : R e f = " i 1 4 8 2 4 " / > < d 1 p 1 : V a l u e   i : t y p e = " d 1 : s t r i n g " > ' T 9 6 ' ! 2 5 : 2 5 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3 0 " > < d 1 p 1 : U U I D > f 7 0 4 3 e 4 7 - 7 3 1 e - 4 3 1 7 - b 8 6 a - a 7 c e 8 e 6 8 2 7 7 3 < / d 1 p 1 : U U I D > < d 1 p 1 : _ e l e m e n t s > < d 2 : a n y T y p e   z : R e f = " i 1 4 8 2 5 " / > < d 2 : a n y T y p e   z : R e f = " i 1 4 8 2 6 " / > < d 2 : a n y T y p e   z : R e f = " i 1 4 8 2 7 " / > < d 2 : a n y T y p e   z : R e f = " i 1 4 8 2 8 " / > < d 2 : a n y T y p e   z : R e f = " i 1 4 8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3 1 "   i : t y p e = " d 1 p 1 : L a b e l " > < d 1 p 1 : P a r e n t   z : R e f = " i 1 4 8 2 3 " / > < d 1 p 1 : U U I D > 5 c f 0 a c c 1 - 0 8 b 7 - 4 2 6 b - a f 0 0 - 7 d e 0 2 a 8 e e c 4 2 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 4 5   a n s   e t   p l u s  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4 8 3 2 "   i : t y p e = " d 1 p 1 : E l e m e n t " > < d 1 p 1 : N a m e > S T & a m p ; 3 2 ; 4 5 & a m p ; 3 2 ; a n s & a m p ; 3 2 ; e t & a m p ; 3 2 ; p l u s & a m p ; 3 2 ; & a m p ; 3 2 ; & a m p ; 4 5 ; & a m p ; 3 2 ; E n t r e & a m p ; 3 2 ; 4 5 & a m p ; 3 2 ; e t & a m p ; 3 2 ; 5 4 & a m p ; 3 2 ; a n s & a m p ; 3 2 ; < / d 1 p 1 : N a m e > < d 1 p 1 : O b j e c t T y p e > E l e m e n t < / d 1 p 1 : O b j e c t T y p e > < d 1 p 1 : P a r e n t   z : R e f = " i 1 4 6 2 8 " / > < d 1 p 1 : U U I D > e c 7 a b f 0 e - b 5 7 a - 4 c 0 2 - 8 2 d 4 - 1 6 c d 7 d 3 1 8 e 8 d < / d 1 p 1 : U U I D > < d 1 p 1 : _ p r o p e r t i e s   z : I d = " i 1 4 8 3 3 "   i : t y p e = " d 1 p 1 : M D M P r o p e r t i e s " > < d 1 p 1 : P a r e n t   z : R e f = " i 1 4 8 3 2 " / > < d 1 p 1 : U U I D > e 6 d 6 2 5 c 7 - 1 0 3 b - 4 2 1 2 - 8 4 8 e - 3 e 2 5 8 b 2 7 3 4 f c < / d 1 p 1 : U U I D > < d 1 p 1 : _ e l e m e n t s > < d 2 : a n y T y p e   z : I d = " i 1 4 8 3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3 2 " / > < d 1 p 1 : U U I D > 8 8 d b f 7 5 d - c d 5 0 - 4 2 0 5 - a b 8 1 - d 0 2 3 2 c 5 1 9 e f b < / d 1 p 1 : U U I D > < d 1 p 1 : C o n t a i n e r   z : R e f = " i 1 4 8 3 3 " / > < d 1 p 1 : V a l u e   i : t y p e = " d 1 : s t r i n g " > ' T 9 2 ' ! 2 6 : 2 6 < / d 1 p 1 : V a l u e > < / d 2 : a n y T y p e > < d 2 : a n y T y p e   z : I d = " i 1 4 8 3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3 2 " / > < d 1 p 1 : U U I D > 0 d 4 f 5 1 a a - 4 d c 0 - 4 e f 4 - 8 4 4 c - 8 b b 3 e 9 8 a b b 8 4 < / d 1 p 1 : U U I D > < d 1 p 1 : C o n t a i n e r   z : R e f = " i 1 4 8 3 3 " / > < d 1 p 1 : V a l u e   i : t y p e = " d 1 : s t r i n g " > ' T 9 3 ' ! 2 6 : 2 6 < / d 1 p 1 : V a l u e > < / d 2 : a n y T y p e > < d 2 : a n y T y p e   z : I d = " i 1 4 8 3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3 2 " / > < d 1 p 1 : U U I D > 7 8 9 9 0 c 1 6 - e 4 c 6 - 4 5 4 e - 9 7 f b - 5 5 5 c 1 b b b b a 1 0 < / d 1 p 1 : U U I D > < d 1 p 1 : C o n t a i n e r   z : R e f = " i 1 4 8 3 3 " / > < d 1 p 1 : V a l u e   i : t y p e = " d 1 : s t r i n g " > ' T 9 4 ' ! 2 6 : 2 6 < / d 1 p 1 : V a l u e > < / d 2 : a n y T y p e > < d 2 : a n y T y p e   z : I d = " i 1 4 8 3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3 2 " / > < d 1 p 1 : U U I D > 7 f 0 2 4 f 0 1 - d a 0 7 - 4 5 8 6 - a 2 3 8 - d 7 e 1 d 6 1 0 3 2 2 d < / d 1 p 1 : U U I D > < d 1 p 1 : C o n t a i n e r   z : R e f = " i 1 4 8 3 3 " / > < d 1 p 1 : V a l u e   i : t y p e = " d 1 : s t r i n g " > ' T 9 5 ' ! 2 6 : 2 6 < / d 1 p 1 : V a l u e > < / d 2 : a n y T y p e > < d 2 : a n y T y p e   z : I d = " i 1 4 8 3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3 2 " / > < d 1 p 1 : U U I D > f 2 0 f a d 7 5 - 3 7 0 d - 4 c c e - 8 9 f 9 - d 9 5 0 3 1 d 3 b 7 f f < / d 1 p 1 : U U I D > < d 1 p 1 : C o n t a i n e r   z : R e f = " i 1 4 8 3 3 " / > < d 1 p 1 : V a l u e   i : t y p e = " d 1 : s t r i n g " > ' T 9 6 ' ! 2 6 : 2 6 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3 9 " > < d 1 p 1 : U U I D > 4 0 7 4 0 0 9 a - 7 b 3 7 - 4 4 2 5 - b f d 0 - 1 f e f 5 2 b 6 1 7 2 1 < / d 1 p 1 : U U I D > < d 1 p 1 : _ e l e m e n t s > < d 2 : a n y T y p e   z : R e f = " i 1 4 8 3 4 " / > < d 2 : a n y T y p e   z : R e f = " i 1 4 8 3 5 " / > < d 2 : a n y T y p e   z : R e f = " i 1 4 8 3 6 " / > < d 2 : a n y T y p e   z : R e f = " i 1 4 8 3 7 " / > < d 2 : a n y T y p e   z : R e f = " i 1 4 8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4 0 "   i : t y p e = " d 1 p 1 : L a b e l " > < d 1 p 1 : P a r e n t   z : R e f = " i 1 4 8 3 2 " / > < d 1 p 1 : U U I D > 6 9 4 e 6 6 0 8 - 2 f 0 d - 4 4 e f - b 0 f b - 5 0 3 2 8 d 8 f 7 1 d c 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 4 5   a n s   e t   p l u s     -   E n t r e   4 5   e t   5 4   a n s 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8 4 1 "   i : t y p e = " d 1 p 1 : E l e m e n t " > < d 1 p 1 : N a m e > S T & a m p ; 3 2 ; 4 5 & a m p ; 3 2 ; a n s & a m p ; 3 2 ; e t & a m p ; 3 2 ; p l u s & a m p ; 3 2 ; & a m p ; 3 2 ; & a m p ; 4 5 ; & a m p ; 3 2 ; 5 5 & a m p ; 3 2 ; a n s & a m p ; 3 2 ; e t & a m p ; 3 2 ; p l u s & a m p ; 3 2 ; < / d 1 p 1 : N a m e > < d 1 p 1 : O b j e c t T y p e > E l e m e n t < / d 1 p 1 : O b j e c t T y p e > < d 1 p 1 : P a r e n t   z : R e f = " i 1 4 6 2 8 " / > < d 1 p 1 : U U I D > 9 5 5 4 b 5 e f - 0 a 3 3 - 4 5 8 6 - b e 8 f - e a 2 4 e 5 9 2 d 8 8 2 < / d 1 p 1 : U U I D > < d 1 p 1 : _ p r o p e r t i e s   z : I d = " i 1 4 8 4 2 "   i : t y p e = " d 1 p 1 : M D M P r o p e r t i e s " > < d 1 p 1 : P a r e n t   z : R e f = " i 1 4 8 4 1 " / > < d 1 p 1 : U U I D > 3 7 7 e 0 3 c 8 - 6 5 7 b - 4 9 d a - a 1 d b - 9 a c 9 1 6 4 9 9 a b e < / d 1 p 1 : U U I D > < d 1 p 1 : _ e l e m e n t s > < d 2 : a n y T y p e   z : I d = " i 1 4 8 4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4 1 " / > < d 1 p 1 : U U I D > d 5 d 1 3 2 e b - b 9 4 8 - 4 9 5 a - a b 9 f - b 4 f 9 8 c 1 a 3 6 3 2 < / d 1 p 1 : U U I D > < d 1 p 1 : C o n t a i n e r   z : R e f = " i 1 4 8 4 2 " / > < d 1 p 1 : V a l u e   i : t y p e = " d 1 : s t r i n g " > ' T 9 2 ' ! 2 7 : 2 7 < / d 1 p 1 : V a l u e > < / d 2 : a n y T y p e > < d 2 : a n y T y p e   z : I d = " i 1 4 8 4 4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4 1 " / > < d 1 p 1 : U U I D > d d 7 5 9 6 4 e - 6 3 d c - 4 6 d 1 - a 8 7 e - 4 9 5 3 b d d d f 9 c 9 < / d 1 p 1 : U U I D > < d 1 p 1 : C o n t a i n e r   z : R e f = " i 1 4 8 4 2 " / > < d 1 p 1 : V a l u e   i : t y p e = " d 1 : s t r i n g " > ' T 9 3 ' ! 2 7 : 2 7 < / d 1 p 1 : V a l u e > < / d 2 : a n y T y p e > < d 2 : a n y T y p e   z : I d = " i 1 4 8 4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4 1 " / > < d 1 p 1 : U U I D > 5 3 e 8 b c 9 c - 2 d c 2 - 4 2 2 c - b 4 a 4 - d b 7 2 6 1 f f 0 4 5 a < / d 1 p 1 : U U I D > < d 1 p 1 : C o n t a i n e r   z : R e f = " i 1 4 8 4 2 " / > < d 1 p 1 : V a l u e   i : t y p e = " d 1 : s t r i n g " > ' T 9 4 ' ! 2 7 : 2 7 < / d 1 p 1 : V a l u e > < / d 2 : a n y T y p e > < d 2 : a n y T y p e   z : I d = " i 1 4 8 4 6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4 1 " / > < d 1 p 1 : U U I D > 2 c 0 9 2 3 6 7 - d d f 7 - 4 f 6 0 - 9 3 6 a - d b a 6 2 6 b 2 3 7 3 6 < / d 1 p 1 : U U I D > < d 1 p 1 : C o n t a i n e r   z : R e f = " i 1 4 8 4 2 " / > < d 1 p 1 : V a l u e   i : t y p e = " d 1 : s t r i n g " > ' T 9 5 ' ! 2 7 : 2 7 < / d 1 p 1 : V a l u e > < / d 2 : a n y T y p e > < d 2 : a n y T y p e   z : I d = " i 1 4 8 4 7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4 1 " / > < d 1 p 1 : U U I D > 2 d 9 3 d 8 6 f - 2 6 4 a - 4 2 1 0 - a 6 e 1 - d 6 0 e 6 d 1 3 6 f a 3 < / d 1 p 1 : U U I D > < d 1 p 1 : C o n t a i n e r   z : R e f = " i 1 4 8 4 2 " / > < d 1 p 1 : V a l u e   i : t y p e = " d 1 : s t r i n g " > ' T 9 6 ' ! 2 7 : 2 7 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4 8 " > < d 1 p 1 : U U I D > 7 5 e b d 2 0 4 - f 3 9 3 - 4 0 b d - b 9 5 8 - 4 7 5 5 f 0 7 8 c a 1 c < / d 1 p 1 : U U I D > < d 1 p 1 : _ e l e m e n t s > < d 2 : a n y T y p e   z : R e f = " i 1 4 8 4 3 " / > < d 2 : a n y T y p e   z : R e f = " i 1 4 8 4 4 " / > < d 2 : a n y T y p e   z : R e f = " i 1 4 8 4 5 " / > < d 2 : a n y T y p e   z : R e f = " i 1 4 8 4 6 " / > < d 2 : a n y T y p e   z : R e f = " i 1 4 8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4 9 "   i : t y p e = " d 1 p 1 : L a b e l " > < d 1 p 1 : P a r e n t   z : R e f = " i 1 4 8 4 1 " / > < d 1 p 1 : U U I D > 5 3 2 f 8 f a 7 - 0 a d 8 - 4 a 4 5 - 9 2 3 d - d 3 5 f 2 9 7 d b a 9 c 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 4 5   a n s   e t   p l u s     -   5 5   a n s   e t   p l u s 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8 5 0 "   i : t y p e = " d 1 p 1 : E l e m e n t " > < d 1 p 1 : N a m e > C S P < / d 1 p 1 : N a m e > < d 1 p 1 : O b j e c t T y p e > E l e m e n t < / d 1 p 1 : O b j e c t T y p e > < d 1 p 1 : P a r e n t   z : R e f = " i 1 4 6 2 8 " / > < d 1 p 1 : U U I D > 4 7 c 3 0 9 f 6 - c 0 1 7 - 4 4 3 3 - a 4 0 8 - 7 5 f a 1 4 f 9 8 b 6 f < / d 1 p 1 : U U I D > < d 1 p 1 : _ p r o p e r t i e s   z : I d = " i 1 4 8 5 1 "   i : t y p e = " d 1 p 1 : M D M P r o p e r t i e s " > < d 1 p 1 : P a r e n t   z : R e f = " i 1 4 8 5 0 " / > < d 1 p 1 : U U I D > 1 f 2 1 1 9 4 9 - 7 5 8 d - 4 f 0 9 - 8 8 e 1 - e 5 3 b f f d 1 9 1 9 b < / d 1 p 1 : U U I D > < d 1 p 1 : _ e l e m e n t s > < d 2 : a n y T y p e   z : I d = " i 1 4 8 5 2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5 0 " / > < d 1 p 1 : U U I D > 4 b e 5 d 5 1 6 - 9 b d 3 - 4 0 1 1 - b 6 3 e - 0 e a 0 9 d 8 9 0 8 8 7 < / d 1 p 1 : U U I D > < d 1 p 1 : C o n t a i n e r   z : R e f = " i 1 4 8 5 1 " / > < d 1 p 1 : V a l u e   i : t y p e = " d 1 : s t r i n g " > ' T 9 2 ' ! 2 8 : 2 8 < / d 1 p 1 : V a l u e > < / d 2 : a n y T y p e > < d 2 : a n y T y p e   z : I d = " i 1 4 8 5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5 0 " / > < d 1 p 1 : U U I D > 8 9 d c 9 f 6 f - a 9 f 2 - 4 5 1 f - b 3 4 4 - b 7 0 4 1 4 3 1 5 9 1 0 < / d 1 p 1 : U U I D > < d 1 p 1 : C o n t a i n e r   z : R e f = " i 1 4 8 5 1 " / > < d 1 p 1 : V a l u e   i : t y p e = " d 1 : s t r i n g " > ' T 9 3 ' ! 2 8 : 2 8 < / d 1 p 1 : V a l u e > < / d 2 : a n y T y p e > < d 2 : a n y T y p e   z : I d = " i 1 4 8 5 4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5 0 " / > < d 1 p 1 : U U I D > 5 9 e 1 e 9 5 e - 5 e f 0 - 4 b 1 9 - a 4 4 3 - 4 1 2 0 5 0 1 c 7 2 d 2 < / d 1 p 1 : U U I D > < d 1 p 1 : C o n t a i n e r   z : R e f = " i 1 4 8 5 1 " / > < d 1 p 1 : V a l u e   i : t y p e = " d 1 : s t r i n g " > ' T 9 4 ' ! 2 8 : 2 8 < / d 1 p 1 : V a l u e > < / d 2 : a n y T y p e > < d 2 : a n y T y p e   z : I d = " i 1 4 8 5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5 0 " / > < d 1 p 1 : U U I D > 3 3 1 d a 1 7 4 - 4 5 3 a - 4 0 2 d - 8 9 9 e - e 0 2 b 0 7 5 6 a f 7 b < / d 1 p 1 : U U I D > < d 1 p 1 : C o n t a i n e r   z : R e f = " i 1 4 8 5 1 " / > < d 1 p 1 : V a l u e   i : t y p e = " d 1 : s t r i n g " > ' T 9 5 ' ! 2 8 : 2 8 < / d 1 p 1 : V a l u e > < / d 2 : a n y T y p e > < d 2 : a n y T y p e   z : I d = " i 1 4 8 5 6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5 0 " / > < d 1 p 1 : U U I D > 4 1 d a 8 b 4 7 - a 6 8 6 - 4 6 9 b - 8 0 f 4 - 2 e 7 8 9 1 1 2 9 2 6 c < / d 1 p 1 : U U I D > < d 1 p 1 : C o n t a i n e r   z : R e f = " i 1 4 8 5 1 " / > < d 1 p 1 : V a l u e   i : t y p e = " d 1 : s t r i n g " > ' T 9 6 ' ! 2 8 : 2 8 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5 7 " > < d 1 p 1 : U U I D > b 0 2 a 8 5 e 3 - 9 6 6 2 - 4 a 7 e - b 0 7 d - 8 e 4 6 1 b 8 e 2 c 3 9 < / d 1 p 1 : U U I D > < d 1 p 1 : _ e l e m e n t s > < d 2 : a n y T y p e   z : R e f = " i 1 4 8 5 2 " / > < d 2 : a n y T y p e   z : R e f = " i 1 4 8 5 3 " / > < d 2 : a n y T y p e   z : R e f = " i 1 4 8 5 4 " / > < d 2 : a n y T y p e   z : R e f = " i 1 4 8 5 5 " / > < d 2 : a n y T y p e   z : R e f = " i 1 4 8 5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5 8 "   i : t y p e = " d 1 p 1 : L a b e l " > < d 1 p 1 : P a r e n t   z : R e f = " i 1 4 8 5 0 " / > < d 1 p 1 : U U I D > b a 1 8 0 5 b 2 - 3 8 2 b - 4 c a 7 - a b 6 c - 2 5 0 2 4 e 6 5 c 4 6 7 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1 4 8 5 9 "   i : t y p e = " d 1 p 1 : E l e m e n t " > < d 1 p 1 : N a m e > C S P & a m p ; 3 2 ; & a m p ; 4 5 ; & a m p ; 3 2 ; O u v r i e r s < / d 1 p 1 : N a m e > < d 1 p 1 : O b j e c t T y p e > E l e m e n t < / d 1 p 1 : O b j e c t T y p e > < d 1 p 1 : P a r e n t   z : R e f = " i 1 4 6 2 8 " / > < d 1 p 1 : U U I D > 3 5 b 6 0 8 4 4 - d e 9 4 - 4 7 a c - 9 1 5 9 - 0 6 2 f e d 5 e 9 3 c 7 < / d 1 p 1 : U U I D > < d 1 p 1 : _ p r o p e r t i e s   z : I d = " i 1 4 8 6 0 "   i : t y p e = " d 1 p 1 : M D M P r o p e r t i e s " > < d 1 p 1 : P a r e n t   z : R e f = " i 1 4 8 5 9 " / > < d 1 p 1 : U U I D > 1 1 a e 2 0 2 7 - b 1 9 8 - 4 0 c c - b b d c - 5 d c c 4 4 a a b 5 1 a < / d 1 p 1 : U U I D > < d 1 p 1 : _ e l e m e n t s > < d 2 : a n y T y p e   z : I d = " i 1 4 8 6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5 9 " / > < d 1 p 1 : U U I D > c 4 d d f f f 7 - c f 1 9 - 4 9 9 1 - 8 e c d - 8 4 b f 9 2 d a c 5 5 7 < / d 1 p 1 : U U I D > < d 1 p 1 : C o n t a i n e r   z : R e f = " i 1 4 8 6 0 " / > < d 1 p 1 : V a l u e   i : t y p e = " d 1 : s t r i n g " > ' T 9 2 ' ! 2 9 : 2 9 < / d 1 p 1 : V a l u e > < / d 2 : a n y T y p e > < d 2 : a n y T y p e   z : I d = " i 1 4 8 6 2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5 9 " / > < d 1 p 1 : U U I D > 4 2 d c 9 7 1 8 - 4 2 9 6 - 4 2 0 6 - a 0 0 0 - 9 b a 9 7 0 5 9 0 d 9 b < / d 1 p 1 : U U I D > < d 1 p 1 : C o n t a i n e r   z : R e f = " i 1 4 8 6 0 " / > < d 1 p 1 : V a l u e   i : t y p e = " d 1 : s t r i n g " > ' T 9 3 ' ! 2 9 : 2 9 < / d 1 p 1 : V a l u e > < / d 2 : a n y T y p e > < d 2 : a n y T y p e   z : I d = " i 1 4 8 6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5 9 " / > < d 1 p 1 : U U I D > 3 7 f 7 1 5 b e - d 6 1 d - 4 6 8 e - 8 1 0 e - a 1 6 3 6 a 4 f 2 d b 1 < / d 1 p 1 : U U I D > < d 1 p 1 : C o n t a i n e r   z : R e f = " i 1 4 8 6 0 " / > < d 1 p 1 : V a l u e   i : t y p e = " d 1 : s t r i n g " > ' T 9 4 ' ! 2 9 : 2 9 < / d 1 p 1 : V a l u e > < / d 2 : a n y T y p e > < d 2 : a n y T y p e   z : I d = " i 1 4 8 6 4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5 9 " / > < d 1 p 1 : U U I D > e a f 2 2 a f 8 - 8 d c 5 - 4 9 d c - 8 8 5 8 - 8 8 4 8 9 4 9 5 5 e 6 b < / d 1 p 1 : U U I D > < d 1 p 1 : C o n t a i n e r   z : R e f = " i 1 4 8 6 0 " / > < d 1 p 1 : V a l u e   i : t y p e = " d 1 : s t r i n g " > ' T 9 5 ' ! 2 9 : 2 9 < / d 1 p 1 : V a l u e > < / d 2 : a n y T y p e > < d 2 : a n y T y p e   z : I d = " i 1 4 8 6 5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5 9 " / > < d 1 p 1 : U U I D > 3 3 0 c 6 f 5 f - a a 2 3 - 4 c 4 3 - 9 9 8 a - 4 1 3 3 b 6 9 6 9 e d 9 < / d 1 p 1 : U U I D > < d 1 p 1 : C o n t a i n e r   z : R e f = " i 1 4 8 6 0 " / > < d 1 p 1 : V a l u e   i : t y p e = " d 1 : s t r i n g " > ' T 9 6 ' ! 2 9 : 2 9 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6 6 " > < d 1 p 1 : U U I D > 8 a 9 4 d 9 3 b - 5 8 f 0 - 4 7 5 f - b a b b - f 2 0 6 d 3 9 b 1 a 8 2 < / d 1 p 1 : U U I D > < d 1 p 1 : _ e l e m e n t s > < d 2 : a n y T y p e   z : R e f = " i 1 4 8 6 1 " / > < d 2 : a n y T y p e   z : R e f = " i 1 4 8 6 2 " / > < d 2 : a n y T y p e   z : R e f = " i 1 4 8 6 3 " / > < d 2 : a n y T y p e   z : R e f = " i 1 4 8 6 4 " / > < d 2 : a n y T y p e   z : R e f = " i 1 4 8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6 7 "   i : t y p e = " d 1 p 1 : L a b e l " > < d 1 p 1 : P a r e n t   z : R e f = " i 1 4 8 5 9 " / > < d 1 p 1 : U U I D > 1 5 f c 2 e 6 a - 0 4 e f - 4 0 8 6 - b e 6 3 - 1 5 2 6 8 9 c a 2 7 c 1 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 O u v r i e r s 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8 6 8 "   i : t y p e = " d 1 p 1 : E l e m e n t " > < d 1 p 1 : N a m e > C S P & a m p ; 3 2 ; & a m p ; 4 5 ; & a m p ; 3 2 ; E m p l o y & a m p ; 2 3 3 ; s < / d 1 p 1 : N a m e > < d 1 p 1 : O b j e c t T y p e > E l e m e n t < / d 1 p 1 : O b j e c t T y p e > < d 1 p 1 : P a r e n t   z : R e f = " i 1 4 6 2 8 " / > < d 1 p 1 : U U I D > d 7 e 8 3 8 3 8 - 8 b b 4 - 4 2 1 d - 9 9 d 5 - 0 a 5 8 0 c 1 1 b 5 2 6 < / d 1 p 1 : U U I D > < d 1 p 1 : _ p r o p e r t i e s   z : I d = " i 1 4 8 6 9 "   i : t y p e = " d 1 p 1 : M D M P r o p e r t i e s " > < d 1 p 1 : P a r e n t   z : R e f = " i 1 4 8 6 8 " / > < d 1 p 1 : U U I D > 5 7 f b b 2 0 f - 2 0 1 3 - 4 c 5 9 - 9 6 b 2 - 7 7 0 4 1 d d 2 c 3 8 1 < / d 1 p 1 : U U I D > < d 1 p 1 : _ e l e m e n t s > < d 2 : a n y T y p e   z : I d = " i 1 4 8 7 0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6 8 " / > < d 1 p 1 : U U I D > 1 f 5 f d f 6 d - 5 f 8 e - 4 4 a e - b e b 4 - 3 9 0 5 6 e 2 d 3 d 4 2 < / d 1 p 1 : U U I D > < d 1 p 1 : C o n t a i n e r   z : R e f = " i 1 4 8 6 9 " / > < d 1 p 1 : V a l u e   i : t y p e = " d 1 : s t r i n g " > ' T 9 2 ' ! 3 0 : 3 0 < / d 1 p 1 : V a l u e > < / d 2 : a n y T y p e > < d 2 : a n y T y p e   z : I d = " i 1 4 8 7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6 8 " / > < d 1 p 1 : U U I D > c 4 5 1 1 8 c e - 0 c 5 3 - 4 3 6 1 - 9 4 d e - f 3 c 1 2 8 e c c c 1 3 < / d 1 p 1 : U U I D > < d 1 p 1 : C o n t a i n e r   z : R e f = " i 1 4 8 6 9 " / > < d 1 p 1 : V a l u e   i : t y p e = " d 1 : s t r i n g " > ' T 9 3 ' ! 3 0 : 3 0 < / d 1 p 1 : V a l u e > < / d 2 : a n y T y p e > < d 2 : a n y T y p e   z : I d = " i 1 4 8 7 2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6 8 " / > < d 1 p 1 : U U I D > c f c c b 7 c 4 - f e 8 0 - 4 3 9 b - a 0 d 3 - 5 4 1 0 d e 8 5 4 7 c d < / d 1 p 1 : U U I D > < d 1 p 1 : C o n t a i n e r   z : R e f = " i 1 4 8 6 9 " / > < d 1 p 1 : V a l u e   i : t y p e = " d 1 : s t r i n g " > ' T 9 4 ' ! 3 0 : 3 0 < / d 1 p 1 : V a l u e > < / d 2 : a n y T y p e > < d 2 : a n y T y p e   z : I d = " i 1 4 8 7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6 8 " / > < d 1 p 1 : U U I D > e 5 3 8 e d e a - d b d 2 - 4 9 2 b - a 9 a f - b 4 8 8 3 d 8 b e 1 1 f < / d 1 p 1 : U U I D > < d 1 p 1 : C o n t a i n e r   z : R e f = " i 1 4 8 6 9 " / > < d 1 p 1 : V a l u e   i : t y p e = " d 1 : s t r i n g " > ' T 9 5 ' ! 3 0 : 3 0 < / d 1 p 1 : V a l u e > < / d 2 : a n y T y p e > < d 2 : a n y T y p e   z : I d = " i 1 4 8 7 4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6 8 " / > < d 1 p 1 : U U I D > 7 b b b 2 2 b 5 - b 3 e d - 4 4 a 9 - a a 0 f - c 3 6 f e 4 c 0 a b 2 a < / d 1 p 1 : U U I D > < d 1 p 1 : C o n t a i n e r   z : R e f = " i 1 4 8 6 9 " / > < d 1 p 1 : V a l u e   i : t y p e = " d 1 : s t r i n g " > ' T 9 6 ' ! 3 0 : 3 0 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7 5 " > < d 1 p 1 : U U I D > 2 8 8 1 8 d b 5 - 5 6 f a - 4 0 e 0 - 8 b 5 b - c b 1 1 a f 4 c a b 9 c < / d 1 p 1 : U U I D > < d 1 p 1 : _ e l e m e n t s > < d 2 : a n y T y p e   z : R e f = " i 1 4 8 7 0 " / > < d 2 : a n y T y p e   z : R e f = " i 1 4 8 7 1 " / > < d 2 : a n y T y p e   z : R e f = " i 1 4 8 7 2 " / > < d 2 : a n y T y p e   z : R e f = " i 1 4 8 7 3 " / > < d 2 : a n y T y p e   z : R e f = " i 1 4 8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7 6 "   i : t y p e = " d 1 p 1 : L a b e l " > < d 1 p 1 : P a r e n t   z : R e f = " i 1 4 8 6 8 " / > < d 1 p 1 : U U I D > 0 6 2 c e 2 1 f - 5 8 0 e - 4 6 1 f - b 3 6 2 - b 6 1 f e b b 8 7 e 8 f 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 E m p l o y � s 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8 7 7 "   i : t y p e = " d 1 p 1 : E l e m e n t " > < d 1 p 1 : N a m e > C S P & a m p ; 3 2 ; & a m p ; 4 5 ; & a m p ; 3 2 ; A g e n t & a m p ; 3 2 ; d e & a m p ; 3 2 ; m a & a m p ; 2 3 8 ; t r i s e & a m p ; 4 4 ; & a m p ; 3 2 ; t e c h n i c i e n s & a m p ; 3 2 ; e t & a m p ; 3 2 ; a u t r e s & a m p ; 3 2 ; p r o f e s s i o n s & a m p ; 3 2 ; i n t e r m & a m p ; 2 3 3 ; d i a i r e s < / d 1 p 1 : N a m e > < d 1 p 1 : O b j e c t T y p e > E l e m e n t < / d 1 p 1 : O b j e c t T y p e > < d 1 p 1 : P a r e n t   z : R e f = " i 1 4 6 2 8 " / > < d 1 p 1 : U U I D > c 8 0 4 2 a 7 0 - 0 6 5 7 - 4 9 b a - a 5 8 e - b 0 d f c d a b 8 0 0 e < / d 1 p 1 : U U I D > < d 1 p 1 : _ p r o p e r t i e s   z : I d = " i 1 4 8 7 8 "   i : t y p e = " d 1 p 1 : M D M P r o p e r t i e s " > < d 1 p 1 : P a r e n t   z : R e f = " i 1 4 8 7 7 " / > < d 1 p 1 : U U I D > f b 7 7 6 c 2 c - 8 1 c 4 - 4 7 2 e - 8 d c e - e 7 e 9 8 f 6 1 c b 6 e < / d 1 p 1 : U U I D > < d 1 p 1 : _ e l e m e n t s > < d 2 : a n y T y p e   z : I d = " i 1 4 8 7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7 7 " / > < d 1 p 1 : U U I D > 6 e 3 2 2 d 0 4 - 7 d 6 b - 4 f 8 7 - 8 5 f c - 4 a c 3 1 5 1 4 3 f e c < / d 1 p 1 : U U I D > < d 1 p 1 : C o n t a i n e r   z : R e f = " i 1 4 8 7 8 " / > < d 1 p 1 : V a l u e   i : t y p e = " d 1 : s t r i n g " > ' T 9 2 ' ! 3 1 : 3 1 < / d 1 p 1 : V a l u e > < / d 2 : a n y T y p e > < d 2 : a n y T y p e   z : I d = " i 1 4 8 8 0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7 7 " / > < d 1 p 1 : U U I D > 0 a 0 7 6 3 d 2 - 5 1 3 d - 4 f d f - b 5 1 d - 8 c c 0 5 e 2 e 8 a 7 a < / d 1 p 1 : U U I D > < d 1 p 1 : C o n t a i n e r   z : R e f = " i 1 4 8 7 8 " / > < d 1 p 1 : V a l u e   i : t y p e = " d 1 : s t r i n g " > ' T 9 3 ' ! 3 1 : 3 1 < / d 1 p 1 : V a l u e > < / d 2 : a n y T y p e > < d 2 : a n y T y p e   z : I d = " i 1 4 8 8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7 7 " / > < d 1 p 1 : U U I D > 4 7 9 a 8 b b a - c a 7 5 - 4 a 0 3 - 8 a 7 0 - 2 e 9 c a 4 a d f 2 6 c < / d 1 p 1 : U U I D > < d 1 p 1 : C o n t a i n e r   z : R e f = " i 1 4 8 7 8 " / > < d 1 p 1 : V a l u e   i : t y p e = " d 1 : s t r i n g " > ' T 9 4 ' ! 3 1 : 3 1 < / d 1 p 1 : V a l u e > < / d 2 : a n y T y p e > < d 2 : a n y T y p e   z : I d = " i 1 4 8 8 2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7 7 " / > < d 1 p 1 : U U I D > 8 b 3 a 9 d e 6 - a 8 4 8 - 4 0 8 3 - b f 0 b - d 5 4 6 c 0 d 0 6 9 3 6 < / d 1 p 1 : U U I D > < d 1 p 1 : C o n t a i n e r   z : R e f = " i 1 4 8 7 8 " / > < d 1 p 1 : V a l u e   i : t y p e = " d 1 : s t r i n g " > ' T 9 5 ' ! 3 1 : 3 1 < / d 1 p 1 : V a l u e > < / d 2 : a n y T y p e > < d 2 : a n y T y p e   z : I d = " i 1 4 8 8 3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7 7 " / > < d 1 p 1 : U U I D > b 0 8 4 7 d 8 6 - 8 d c 8 - 4 0 1 8 - a b 1 0 - 8 7 f 3 4 f 1 5 f f 7 5 < / d 1 p 1 : U U I D > < d 1 p 1 : C o n t a i n e r   z : R e f = " i 1 4 8 7 8 " / > < d 1 p 1 : V a l u e   i : t y p e = " d 1 : s t r i n g " > ' T 9 6 ' ! 3 1 : 3 1 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8 4 " > < d 1 p 1 : U U I D > 3 1 c f f 6 a 3 - d 4 8 2 - 4 6 f 5 - b 1 c 7 - 0 d 0 4 f c 3 5 5 0 e 1 < / d 1 p 1 : U U I D > < d 1 p 1 : _ e l e m e n t s > < d 2 : a n y T y p e   z : R e f = " i 1 4 8 7 9 " / > < d 2 : a n y T y p e   z : R e f = " i 1 4 8 8 0 " / > < d 2 : a n y T y p e   z : R e f = " i 1 4 8 8 1 " / > < d 2 : a n y T y p e   z : R e f = " i 1 4 8 8 2 " / > < d 2 : a n y T y p e   z : R e f = " i 1 4 8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8 5 "   i : t y p e = " d 1 p 1 : L a b e l " > < d 1 p 1 : P a r e n t   z : R e f = " i 1 4 8 7 7 " / > < d 1 p 1 : U U I D > 9 d 8 2 a 7 d e - c f b e - 4 3 4 f - 8 f e 1 - 8 1 c a 4 b d 5 b 3 b 9 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 A g e n t   d e   m a � t r i s e ,   t e c h n i c i e n s   e t   a u t r e s   p r o f e s s i o n s   i n t e r m � d i a i r e s 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8 8 6 "   i : t y p e = " d 1 p 1 : E l e m e n t " > < d 1 p 1 : N a m e > C S P & a m p ; 3 2 ; & a m p ; 4 5 ; & a m p ; 3 2 ; I n g & a m p ; 2 3 3 ; n i e u r s & a m p ; 3 2 ; e t & a m p ; 3 2 ; c a d r e s < / d 1 p 1 : N a m e > < d 1 p 1 : O b j e c t T y p e > E l e m e n t < / d 1 p 1 : O b j e c t T y p e > < d 1 p 1 : P a r e n t   z : R e f = " i 1 4 6 2 8 " / > < d 1 p 1 : U U I D > a a d 7 c 0 9 d - d 1 c 2 - 4 0 f 2 - 9 9 9 0 - 4 4 d 0 a 8 b e 6 a 8 5 < / d 1 p 1 : U U I D > < d 1 p 1 : _ p r o p e r t i e s   z : I d = " i 1 4 8 8 7 "   i : t y p e = " d 1 p 1 : M D M P r o p e r t i e s " > < d 1 p 1 : P a r e n t   z : R e f = " i 1 4 8 8 6 " / > < d 1 p 1 : U U I D > 1 8 9 f b 8 0 e - 1 5 6 d - 4 c f f - b 9 4 5 - 7 b 0 0 9 e 0 b 4 8 b 6 < / d 1 p 1 : U U I D > < d 1 p 1 : _ e l e m e n t s > < d 2 : a n y T y p e   z : I d = " i 1 4 8 8 8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8 6 " / > < d 1 p 1 : U U I D > 3 f 0 0 5 e c a - 5 1 9 2 - 4 a 7 7 - 9 a 3 3 - 7 f 3 1 1 c 7 4 a e a 5 < / d 1 p 1 : U U I D > < d 1 p 1 : C o n t a i n e r   z : R e f = " i 1 4 8 8 7 " / > < d 1 p 1 : V a l u e   i : t y p e = " d 1 : s t r i n g " > ' T 9 2 ' ! 3 2 : 3 2 < / d 1 p 1 : V a l u e > < / d 2 : a n y T y p e > < d 2 : a n y T y p e   z : I d = " i 1 4 8 8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8 6 " / > < d 1 p 1 : U U I D > 3 7 1 c 9 1 4 1 - e c 9 7 - 4 7 1 e - 9 d 9 6 - 4 2 2 e 5 3 f b 4 3 3 f < / d 1 p 1 : U U I D > < d 1 p 1 : C o n t a i n e r   z : R e f = " i 1 4 8 8 7 " / > < d 1 p 1 : V a l u e   i : t y p e = " d 1 : s t r i n g " > ' T 9 3 ' ! 3 2 : 3 2 < / d 1 p 1 : V a l u e > < / d 2 : a n y T y p e > < d 2 : a n y T y p e   z : I d = " i 1 4 8 9 0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8 6 " / > < d 1 p 1 : U U I D > c a 6 a f a e d - 1 1 a d - 4 f 8 f - a f 6 7 - 4 f 6 4 7 1 f f f 8 d 9 < / d 1 p 1 : U U I D > < d 1 p 1 : C o n t a i n e r   z : R e f = " i 1 4 8 8 7 " / > < d 1 p 1 : V a l u e   i : t y p e = " d 1 : s t r i n g " > ' T 9 4 ' ! 3 2 : 3 2 < / d 1 p 1 : V a l u e > < / d 2 : a n y T y p e > < d 2 : a n y T y p e   z : I d = " i 1 4 8 9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8 6 " / > < d 1 p 1 : U U I D > e 4 f c c 1 0 8 - f 9 a 6 - 4 7 e c - 8 6 1 3 - 2 d 7 3 d a 2 5 8 0 8 3 < / d 1 p 1 : U U I D > < d 1 p 1 : C o n t a i n e r   z : R e f = " i 1 4 8 8 7 " / > < d 1 p 1 : V a l u e   i : t y p e = " d 1 : s t r i n g " > ' T 9 5 ' ! 3 2 : 3 2 < / d 1 p 1 : V a l u e > < / d 2 : a n y T y p e > < d 2 : a n y T y p e   z : I d = " i 1 4 8 9 2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8 6 " / > < d 1 p 1 : U U I D > 1 e d b b d 4 4 - 7 8 b 7 - 4 6 5 d - 8 9 d 7 - 4 c 1 f 3 1 6 6 0 8 0 5 < / d 1 p 1 : U U I D > < d 1 p 1 : C o n t a i n e r   z : R e f = " i 1 4 8 8 7 " / > < d 1 p 1 : V a l u e   i : t y p e = " d 1 : s t r i n g " > ' T 9 6 ' ! 3 2 : 3 2 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8 9 3 " > < d 1 p 1 : U U I D > 1 6 1 9 9 c 5 6 - 8 1 7 f - 4 8 8 b - 8 0 5 9 - 8 f a 8 f 4 7 1 4 b 9 c < / d 1 p 1 : U U I D > < d 1 p 1 : _ e l e m e n t s > < d 2 : a n y T y p e   z : R e f = " i 1 4 8 8 8 " / > < d 2 : a n y T y p e   z : R e f = " i 1 4 8 8 9 " / > < d 2 : a n y T y p e   z : R e f = " i 1 4 8 9 0 " / > < d 2 : a n y T y p e   z : R e f = " i 1 4 8 9 1 " / > < d 2 : a n y T y p e   z : R e f = " i 1 4 8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8 9 4 "   i : t y p e = " d 1 p 1 : L a b e l " > < d 1 p 1 : P a r e n t   z : R e f = " i 1 4 8 8 6 " / > < d 1 p 1 : U U I D > b 0 c 6 5 6 e 6 - d 4 d 9 - 4 a c b - 9 b 7 2 - 2 3 d e 1 b 6 5 f 7 3 e 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 C S P   -   I n g � n i e u r s   e t   c a d r e s 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8 9 5 "   i : t y p e = " d 1 p 1 : E l e m e n t " > < d 1 p 1 : N a m e > F O N G E C I F & a m p ; 3 2 ; & a m p ; 4 5 ; & a m p ; 3 2 ; F A F & a m p ; 4 5 ; T T < / d 1 p 1 : N a m e > < d 1 p 1 : O b j e c t T y p e > E l e m e n t < / d 1 p 1 : O b j e c t T y p e > < d 1 p 1 : P a r e n t   z : R e f = " i 1 4 6 2 8 " / > < d 1 p 1 : U U I D > 0 a 2 8 f 0 7 4 - 0 a 7 9 - 4 1 9 8 - 8 7 5 3 - 4 9 7 6 3 c 0 7 1 4 3 e < / d 1 p 1 : U U I D > < d 1 p 1 : _ p r o p e r t i e s   z : I d = " i 1 4 8 9 6 "   i : t y p e = " d 1 p 1 : M D M P r o p e r t i e s " > < d 1 p 1 : P a r e n t   z : R e f = " i 1 4 8 9 5 " / > < d 1 p 1 : U U I D > b a 9 d c a a 2 - 2 7 0 6 - 4 d 9 1 - 8 9 5 b - 1 9 6 e f 7 e d 2 3 a a < / d 1 p 1 : U U I D > < d 1 p 1 : _ e l e m e n t s > < d 2 : a n y T y p e   z : I d = " i 1 4 8 9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8 9 5 " / > < d 1 p 1 : U U I D > 0 0 9 a 8 f 7 6 - 1 3 8 2 - 4 4 4 e - 9 5 b 3 - e f 8 3 3 8 c 4 9 8 d 5 < / d 1 p 1 : U U I D > < d 1 p 1 : C o n t a i n e r   z : R e f = " i 1 4 8 9 6 " / > < d 1 p 1 : V a l u e   i : t y p e = " d 1 : s t r i n g " > ' T 9 2 ' ! 3 3 : 3 3 < / d 1 p 1 : V a l u e > < / d 2 : a n y T y p e > < d 2 : a n y T y p e   z : I d = " i 1 4 8 9 8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8 9 5 " / > < d 1 p 1 : U U I D > 9 4 9 8 b 8 2 a - 3 4 b c - 4 8 2 0 - a 2 3 3 - 1 1 8 4 0 9 a f 7 f 1 f < / d 1 p 1 : U U I D > < d 1 p 1 : C o n t a i n e r   z : R e f = " i 1 4 8 9 6 " / > < d 1 p 1 : V a l u e   i : t y p e = " d 1 : s t r i n g " > ' T 9 3 ' ! 3 3 : 3 3 < / d 1 p 1 : V a l u e > < / d 2 : a n y T y p e > < d 2 : a n y T y p e   z : I d = " i 1 4 8 9 9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8 9 5 " / > < d 1 p 1 : U U I D > 3 f 1 a 4 8 7 8 - 5 5 9 4 - 4 7 4 c - 9 9 d 8 - 7 4 6 5 7 c 3 5 6 0 8 a < / d 1 p 1 : U U I D > < d 1 p 1 : C o n t a i n e r   z : R e f = " i 1 4 8 9 6 " / > < d 1 p 1 : V a l u e   i : t y p e = " d 1 : s t r i n g " > ' T 9 4 ' ! 3 3 : 3 3 < / d 1 p 1 : V a l u e > < / d 2 : a n y T y p e > < d 2 : a n y T y p e   z : I d = " i 1 4 9 0 0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8 9 5 " / > < d 1 p 1 : U U I D > 6 e b d c 1 7 3 - b d e 1 - 4 2 b d - a 2 c 2 - 0 f 7 d 4 6 d c 8 1 c 0 < / d 1 p 1 : U U I D > < d 1 p 1 : C o n t a i n e r   z : R e f = " i 1 4 8 9 6 " / > < d 1 p 1 : V a l u e   i : t y p e = " d 1 : s t r i n g " > ' T 9 5 ' ! 3 3 : 3 3 < / d 1 p 1 : V a l u e > < / d 2 : a n y T y p e > < d 2 : a n y T y p e   z : I d = " i 1 4 9 0 1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8 9 5 " / > < d 1 p 1 : U U I D > 0 7 7 d 9 5 4 7 - c 8 d f - 4 5 9 6 - a e 3 6 - 3 e 4 d f 8 8 c b 9 6 6 < / d 1 p 1 : U U I D > < d 1 p 1 : C o n t a i n e r   z : R e f = " i 1 4 8 9 6 " / > < d 1 p 1 : V a l u e   i : t y p e = " d 1 : s t r i n g " > ' T 9 6 ' ! 3 3 : 3 3 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0 2 " > < d 1 p 1 : U U I D > 8 1 6 9 c 6 7 0 - d 4 b 6 - 4 0 b 3 - a d 4 c - a 2 c 6 e b e d 4 c e a < / d 1 p 1 : U U I D > < d 1 p 1 : _ e l e m e n t s > < d 2 : a n y T y p e   z : R e f = " i 1 4 8 9 7 " / > < d 2 : a n y T y p e   z : R e f = " i 1 4 8 9 8 " / > < d 2 : a n y T y p e   z : R e f = " i 1 4 8 9 9 " / > < d 2 : a n y T y p e   z : R e f = " i 1 4 9 0 0 " / > < d 2 : a n y T y p e   z : R e f = " i 1 4 9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0 3 "   i : t y p e = " d 1 p 1 : L a b e l " > < d 1 p 1 : P a r e n t   z : R e f = " i 1 4 8 9 5 " / > < d 1 p 1 : U U I D > b 3 4 b 7 e 9 2 - 7 9 3 a - 4 6 2 c - 8 2 d f - b 6 3 d 1 8 c c b 9 b 5 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 A n a l y s i s S u b h e a d i n g < / d 1 p 1 : T y p e > < / d 2 : a n y T y p e > < d 2 : a n y T y p e   z : I d = " i 1 4 9 0 4 "   i : t y p e = " d 1 p 1 : E l e m e n t " > < d 1 p 1 : N a m e > F O N G E C I F & a m p ; 3 2 ; & a m p ; 4 5 ; & a m p ; 3 2 ; F A F & a m p ; 4 5 ; T T & a m p ; 3 2 ; & a m p ; 4 5 ; & a m p ; 3 2 ; A l s a c e & a m p ; 3 2 ; < / d 1 p 1 : N a m e > < d 1 p 1 : O b j e c t T y p e > E l e m e n t < / d 1 p 1 : O b j e c t T y p e > < d 1 p 1 : P a r e n t   z : R e f = " i 1 4 6 2 8 " / > < d 1 p 1 : U U I D > 7 3 6 1 1 a 7 d - d 9 d 1 - 4 c e 7 - 8 f 1 d - 8 6 e d 5 3 b 9 2 3 f d < / d 1 p 1 : U U I D > < d 1 p 1 : _ p r o p e r t i e s   z : I d = " i 1 4 9 0 5 "   i : t y p e = " d 1 p 1 : M D M P r o p e r t i e s " > < d 1 p 1 : P a r e n t   z : R e f = " i 1 4 9 0 4 " / > < d 1 p 1 : U U I D > 6 5 4 e 5 c b 1 - c c a f - 4 b 2 d - 9 8 4 e - 6 8 2 b a e 9 5 e 0 4 8 < / d 1 p 1 : U U I D > < d 1 p 1 : _ e l e m e n t s > < d 2 : a n y T y p e   z : I d = " i 1 4 9 0 6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0 4 " / > < d 1 p 1 : U U I D > 8 c f f a e 5 4 - 2 4 8 b - 4 6 8 7 - 8 2 0 3 - b 5 9 0 5 1 9 a 6 7 a d < / d 1 p 1 : U U I D > < d 1 p 1 : C o n t a i n e r   z : R e f = " i 1 4 9 0 5 " / > < d 1 p 1 : V a l u e   i : t y p e = " d 1 : s t r i n g " > ' T 9 2 ' ! 3 4 : 3 4 < / d 1 p 1 : V a l u e > < / d 2 : a n y T y p e > < d 2 : a n y T y p e   z : I d = " i 1 4 9 0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0 4 " / > < d 1 p 1 : U U I D > 1 1 1 c 6 b 4 f - 3 9 2 f - 4 b 9 8 - 8 0 9 e - c 8 b b 4 8 f 3 1 4 d 5 < / d 1 p 1 : U U I D > < d 1 p 1 : C o n t a i n e r   z : R e f = " i 1 4 9 0 5 " / > < d 1 p 1 : V a l u e   i : t y p e = " d 1 : s t r i n g " > ' T 9 3 ' ! 3 4 : 3 4 < / d 1 p 1 : V a l u e > < / d 2 : a n y T y p e > < d 2 : a n y T y p e   z : I d = " i 1 4 9 0 8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0 4 " / > < d 1 p 1 : U U I D > e 9 2 1 9 4 c e - 4 e 3 5 - 4 c 6 3 - 8 d 8 0 - d 7 1 d 6 8 f 6 0 c 9 5 < / d 1 p 1 : U U I D > < d 1 p 1 : C o n t a i n e r   z : R e f = " i 1 4 9 0 5 " / > < d 1 p 1 : V a l u e   i : t y p e = " d 1 : s t r i n g " > ' T 9 4 ' ! 3 4 : 3 4 < / d 1 p 1 : V a l u e > < / d 2 : a n y T y p e > < d 2 : a n y T y p e   z : I d = " i 1 4 9 0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0 4 " / > < d 1 p 1 : U U I D > 7 3 6 7 a 1 5 5 - c 3 8 4 - 4 1 d a - a 2 a 2 - d e 9 3 0 3 9 8 7 3 1 8 < / d 1 p 1 : U U I D > < d 1 p 1 : C o n t a i n e r   z : R e f = " i 1 4 9 0 5 " / > < d 1 p 1 : V a l u e   i : t y p e = " d 1 : s t r i n g " > ' T 9 5 ' ! 3 4 : 3 4 < / d 1 p 1 : V a l u e > < / d 2 : a n y T y p e > < d 2 : a n y T y p e   z : I d = " i 1 4 9 1 0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0 4 " / > < d 1 p 1 : U U I D > 2 4 4 d 5 a 1 9 - f 1 1 3 - 4 f 6 9 - b 3 b 7 - 5 a 0 e d f e 5 e 2 d 3 < / d 1 p 1 : U U I D > < d 1 p 1 : C o n t a i n e r   z : R e f = " i 1 4 9 0 5 " / > < d 1 p 1 : V a l u e   i : t y p e = " d 1 : s t r i n g " > ' T 9 6 ' ! 3 4 : 3 4 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1 1 " > < d 1 p 1 : U U I D > d 4 5 0 0 7 3 3 - 1 b 3 a - 4 4 d e - 8 c a 4 - 5 3 b 7 5 c d 3 2 9 d 2 < / d 1 p 1 : U U I D > < d 1 p 1 : _ e l e m e n t s > < d 2 : a n y T y p e   z : R e f = " i 1 4 9 0 6 " / > < d 2 : a n y T y p e   z : R e f = " i 1 4 9 0 7 " / > < d 2 : a n y T y p e   z : R e f = " i 1 4 9 0 8 " / > < d 2 : a n y T y p e   z : R e f = " i 1 4 9 0 9 " / > < d 2 : a n y T y p e   z : R e f = " i 1 4 9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1 2 "   i : t y p e = " d 1 p 1 : L a b e l " > < d 1 p 1 : P a r e n t   z : R e f = " i 1 4 9 0 4 " / > < d 1 p 1 : U U I D > 6 0 f 9 7 7 3 0 - f 3 7 c - 4 5 c 6 - 8 1 c 8 - 3 5 e 6 b b f 3 b b 9 6 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 A l s a c e 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9 1 3 "   i : t y p e = " d 1 p 1 : E l e m e n t " > < d 1 p 1 : N a m e > F O N G E C I F & a m p ; 3 2 ; & a m p ; 4 5 ; & a m p ; 3 2 ; F A F & a m p ; 4 5 ; T T & a m p ; 3 2 ; & a m p ; 4 5 ; & a m p ; 3 2 ; A q u i t a i n e & a m p ; 3 2 ; < / d 1 p 1 : N a m e > < d 1 p 1 : O b j e c t T y p e > E l e m e n t < / d 1 p 1 : O b j e c t T y p e > < d 1 p 1 : P a r e n t   z : R e f = " i 1 4 6 2 8 " / > < d 1 p 1 : U U I D > f a 9 b c 3 9 2 - c c b 7 - 4 9 c b - a b 3 1 - e 4 8 7 b 8 c 6 1 0 7 7 < / d 1 p 1 : U U I D > < d 1 p 1 : _ p r o p e r t i e s   z : I d = " i 1 4 9 1 4 "   i : t y p e = " d 1 p 1 : M D M P r o p e r t i e s " > < d 1 p 1 : P a r e n t   z : R e f = " i 1 4 9 1 3 " / > < d 1 p 1 : U U I D > b 9 4 c 7 3 8 a - e b b 3 - 4 2 9 d - b 3 2 1 - 3 1 b b 0 6 b 7 7 5 b d < / d 1 p 1 : U U I D > < d 1 p 1 : _ e l e m e n t s > < d 2 : a n y T y p e   z : I d = " i 1 4 9 1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1 3 " / > < d 1 p 1 : U U I D > 3 7 c e 9 4 0 0 - 8 a 9 9 - 4 a 6 d - b e 5 e - 7 d 3 b f 9 a e 3 3 2 7 < / d 1 p 1 : U U I D > < d 1 p 1 : C o n t a i n e r   z : R e f = " i 1 4 9 1 4 " / > < d 1 p 1 : V a l u e   i : t y p e = " d 1 : s t r i n g " > ' T 9 2 ' ! 3 5 : 3 5 < / d 1 p 1 : V a l u e > < / d 2 : a n y T y p e > < d 2 : a n y T y p e   z : I d = " i 1 4 9 1 6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1 3 " / > < d 1 p 1 : U U I D > 6 e 3 f 1 d 9 0 - d 5 7 1 - 4 f 3 a - 9 1 d 3 - 6 f 2 7 a e 4 2 3 8 4 2 < / d 1 p 1 : U U I D > < d 1 p 1 : C o n t a i n e r   z : R e f = " i 1 4 9 1 4 " / > < d 1 p 1 : V a l u e   i : t y p e = " d 1 : s t r i n g " > ' T 9 3 ' ! 3 5 : 3 5 < / d 1 p 1 : V a l u e > < / d 2 : a n y T y p e > < d 2 : a n y T y p e   z : I d = " i 1 4 9 1 7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1 3 " / > < d 1 p 1 : U U I D > a 9 0 5 3 9 9 9 - 2 2 7 b - 4 c b 6 - 8 0 2 1 - 6 2 6 7 9 a 3 2 c b b 5 < / d 1 p 1 : U U I D > < d 1 p 1 : C o n t a i n e r   z : R e f = " i 1 4 9 1 4 " / > < d 1 p 1 : V a l u e   i : t y p e = " d 1 : s t r i n g " > ' T 9 4 ' ! 3 5 : 3 5 < / d 1 p 1 : V a l u e > < / d 2 : a n y T y p e > < d 2 : a n y T y p e   z : I d = " i 1 4 9 1 8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1 3 " / > < d 1 p 1 : U U I D > 8 7 4 d c c 1 a - 3 d 9 4 - 4 8 a 3 - a 3 1 a - 8 e 8 0 8 6 2 3 6 0 4 7 < / d 1 p 1 : U U I D > < d 1 p 1 : C o n t a i n e r   z : R e f = " i 1 4 9 1 4 " / > < d 1 p 1 : V a l u e   i : t y p e = " d 1 : s t r i n g " > ' T 9 5 ' ! 3 5 : 3 5 < / d 1 p 1 : V a l u e > < / d 2 : a n y T y p e > < d 2 : a n y T y p e   z : I d = " i 1 4 9 1 9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1 3 " / > < d 1 p 1 : U U I D > 9 b 7 2 3 5 a a - f 6 d 0 - 4 b 0 f - 9 d 2 c - c 2 c 3 1 b b 0 1 6 2 1 < / d 1 p 1 : U U I D > < d 1 p 1 : C o n t a i n e r   z : R e f = " i 1 4 9 1 4 " / > < d 1 p 1 : V a l u e   i : t y p e = " d 1 : s t r i n g " > ' T 9 6 ' ! 3 5 : 3 5 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2 0 " > < d 1 p 1 : U U I D > e f 0 9 d 7 6 f - 2 1 1 3 - 4 7 c 5 - 9 2 8 8 - d 6 e 6 2 8 7 8 d d e 5 < / d 1 p 1 : U U I D > < d 1 p 1 : _ e l e m e n t s > < d 2 : a n y T y p e   z : R e f = " i 1 4 9 1 5 " / > < d 2 : a n y T y p e   z : R e f = " i 1 4 9 1 6 " / > < d 2 : a n y T y p e   z : R e f = " i 1 4 9 1 7 " / > < d 2 : a n y T y p e   z : R e f = " i 1 4 9 1 8 " / > < d 2 : a n y T y p e   z : R e f = " i 1 4 9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2 1 "   i : t y p e = " d 1 p 1 : L a b e l " > < d 1 p 1 : P a r e n t   z : R e f = " i 1 4 9 1 3 " / > < d 1 p 1 : U U I D > 5 1 a 6 4 5 5 e - e 1 e 1 - 4 4 a 5 - 9 4 f 2 - a 0 8 4 7 1 8 0 f 0 c 2 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 A q u i t a i n e 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9 2 2 "   i : t y p e = " d 1 p 1 : E l e m e n t " > < d 1 p 1 : N a m e > F O N G E C I F & a m p ; 3 2 ; & a m p ; 4 5 ; & a m p ; 3 2 ; F A F & a m p ; 4 5 ; T T & a m p ; 3 2 ; & a m p ; 4 5 ; & a m p ; 3 2 ; A u v e r g n e & a m p ; 3 2 ; < / d 1 p 1 : N a m e > < d 1 p 1 : O b j e c t T y p e > E l e m e n t < / d 1 p 1 : O b j e c t T y p e > < d 1 p 1 : P a r e n t   z : R e f = " i 1 4 6 2 8 " / > < d 1 p 1 : U U I D > 8 c f 9 d 3 a 7 - 8 d 3 8 - 4 d b b - 9 1 6 f - e e f e c f c 0 7 4 2 4 < / d 1 p 1 : U U I D > < d 1 p 1 : _ p r o p e r t i e s   z : I d = " i 1 4 9 2 3 "   i : t y p e = " d 1 p 1 : M D M P r o p e r t i e s " > < d 1 p 1 : P a r e n t   z : R e f = " i 1 4 9 2 2 " / > < d 1 p 1 : U U I D > 4 2 1 b 9 9 5 0 - 5 1 d 0 - 4 d 0 8 - 8 8 1 e - 8 6 8 6 c e 1 2 9 1 3 3 < / d 1 p 1 : U U I D > < d 1 p 1 : _ e l e m e n t s > < d 2 : a n y T y p e   z : I d = " i 1 4 9 2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2 2 " / > < d 1 p 1 : U U I D > 1 0 4 4 e 8 c 1 - a 1 d 6 - 4 7 e 9 - b 8 a 7 - 8 7 c 8 0 4 6 0 6 c 3 5 < / d 1 p 1 : U U I D > < d 1 p 1 : C o n t a i n e r   z : R e f = " i 1 4 9 2 3 " / > < d 1 p 1 : V a l u e   i : t y p e = " d 1 : s t r i n g " > ' T 9 2 ' ! 3 6 : 3 6 < / d 1 p 1 : V a l u e > < / d 2 : a n y T y p e > < d 2 : a n y T y p e   z : I d = " i 1 4 9 2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2 2 " / > < d 1 p 1 : U U I D > d d c a 4 3 b b - f 1 1 5 - 4 2 4 b - 9 6 e d - d f 2 1 3 1 1 9 d 3 4 d < / d 1 p 1 : U U I D > < d 1 p 1 : C o n t a i n e r   z : R e f = " i 1 4 9 2 3 " / > < d 1 p 1 : V a l u e   i : t y p e = " d 1 : s t r i n g " > ' T 9 3 ' ! 3 6 : 3 6 < / d 1 p 1 : V a l u e > < / d 2 : a n y T y p e > < d 2 : a n y T y p e   z : I d = " i 1 4 9 2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2 2 " / > < d 1 p 1 : U U I D > 9 1 f 9 d c 6 3 - 9 f e 9 - 4 1 f 2 - b f 7 5 - 5 4 1 4 4 d 0 c 4 d a 3 < / d 1 p 1 : U U I D > < d 1 p 1 : C o n t a i n e r   z : R e f = " i 1 4 9 2 3 " / > < d 1 p 1 : V a l u e   i : t y p e = " d 1 : s t r i n g " > ' T 9 4 ' ! 3 6 : 3 6 < / d 1 p 1 : V a l u e > < / d 2 : a n y T y p e > < d 2 : a n y T y p e   z : I d = " i 1 4 9 2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2 2 " / > < d 1 p 1 : U U I D > 0 6 5 0 5 d 1 7 - d b a 7 - 4 d e 7 - 9 2 6 6 - 1 5 8 5 9 f 4 f 8 d 2 1 < / d 1 p 1 : U U I D > < d 1 p 1 : C o n t a i n e r   z : R e f = " i 1 4 9 2 3 " / > < d 1 p 1 : V a l u e   i : t y p e = " d 1 : s t r i n g " > ' T 9 5 ' ! 3 6 : 3 6 < / d 1 p 1 : V a l u e > < / d 2 : a n y T y p e > < d 2 : a n y T y p e   z : I d = " i 1 4 9 2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2 2 " / > < d 1 p 1 : U U I D > 1 4 d b e 3 3 c - 5 7 a 0 - 4 a 8 4 - a d d 4 - 6 b 6 f b 6 a e b 0 5 d < / d 1 p 1 : U U I D > < d 1 p 1 : C o n t a i n e r   z : R e f = " i 1 4 9 2 3 " / > < d 1 p 1 : V a l u e   i : t y p e = " d 1 : s t r i n g " > ' T 9 6 ' ! 3 6 : 3 6 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2 9 " > < d 1 p 1 : U U I D > 9 1 a 0 c 4 e d - 8 2 b 9 - 4 a 1 6 - a c 0 e - d 9 0 7 a 6 e c b e e 3 < / d 1 p 1 : U U I D > < d 1 p 1 : _ e l e m e n t s > < d 2 : a n y T y p e   z : R e f = " i 1 4 9 2 4 " / > < d 2 : a n y T y p e   z : R e f = " i 1 4 9 2 5 " / > < d 2 : a n y T y p e   z : R e f = " i 1 4 9 2 6 " / > < d 2 : a n y T y p e   z : R e f = " i 1 4 9 2 7 " / > < d 2 : a n y T y p e   z : R e f = " i 1 4 9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3 0 "   i : t y p e = " d 1 p 1 : L a b e l " > < d 1 p 1 : P a r e n t   z : R e f = " i 1 4 9 2 2 " / > < d 1 p 1 : U U I D > 2 2 b f f 9 8 5 - 7 d d 2 - 4 b 8 4 - 8 5 d 9 - 8 d 6 f 9 7 5 c e 9 9 2 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 A u v e r g n e 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9 3 1 "   i : t y p e = " d 1 p 1 : E l e m e n t " > < d 1 p 1 : N a m e > F O N G E C I F & a m p ; 3 2 ; & a m p ; 4 5 ; & a m p ; 3 2 ; F A F & a m p ; 4 5 ; T T & a m p ; 3 2 ; & a m p ; 4 5 ; & a m p ; 3 2 ; B a s s e & a m p ; 4 5 ; N o r m a n d i e & a m p ; 3 2 ; < / d 1 p 1 : N a m e > < d 1 p 1 : O b j e c t T y p e > E l e m e n t < / d 1 p 1 : O b j e c t T y p e > < d 1 p 1 : P a r e n t   z : R e f = " i 1 4 6 2 8 " / > < d 1 p 1 : U U I D > a d 1 a 0 e d 7 - 2 6 b d - 4 a 1 e - a 2 6 a - 9 2 1 7 e a c f 6 2 0 8 < / d 1 p 1 : U U I D > < d 1 p 1 : _ p r o p e r t i e s   z : I d = " i 1 4 9 3 2 "   i : t y p e = " d 1 p 1 : M D M P r o p e r t i e s " > < d 1 p 1 : P a r e n t   z : R e f = " i 1 4 9 3 1 " / > < d 1 p 1 : U U I D > 5 f b e 9 a 9 e - 3 2 2 5 - 4 e f d - b d f 2 - 6 2 1 4 f 1 2 4 f b 7 c < / d 1 p 1 : U U I D > < d 1 p 1 : _ e l e m e n t s > < d 2 : a n y T y p e   z : I d = " i 1 4 9 3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3 1 " / > < d 1 p 1 : U U I D > 5 b a 9 9 d 9 2 - 9 c d f - 4 4 2 c - a 1 5 1 - 4 b e 8 1 d e 3 3 f 6 d < / d 1 p 1 : U U I D > < d 1 p 1 : C o n t a i n e r   z : R e f = " i 1 4 9 3 2 " / > < d 1 p 1 : V a l u e   i : t y p e = " d 1 : s t r i n g " > ' T 9 2 ' ! 3 7 : 3 7 < / d 1 p 1 : V a l u e > < / d 2 : a n y T y p e > < d 2 : a n y T y p e   z : I d = " i 1 4 9 3 4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3 1 " / > < d 1 p 1 : U U I D > 6 1 3 e e 7 7 b - 8 c 3 8 - 4 4 d 8 - b b a b - 2 c a f 9 6 0 5 6 3 e 9 < / d 1 p 1 : U U I D > < d 1 p 1 : C o n t a i n e r   z : R e f = " i 1 4 9 3 2 " / > < d 1 p 1 : V a l u e   i : t y p e = " d 1 : s t r i n g " > ' T 9 3 ' ! 3 7 : 3 7 < / d 1 p 1 : V a l u e > < / d 2 : a n y T y p e > < d 2 : a n y T y p e   z : I d = " i 1 4 9 3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3 1 " / > < d 1 p 1 : U U I D > a 7 e 7 e d 7 9 - 1 5 9 a - 4 a a d - a 7 c 8 - 3 2 e d 0 1 6 7 7 9 6 5 < / d 1 p 1 : U U I D > < d 1 p 1 : C o n t a i n e r   z : R e f = " i 1 4 9 3 2 " / > < d 1 p 1 : V a l u e   i : t y p e = " d 1 : s t r i n g " > ' T 9 4 ' ! 3 7 : 3 7 < / d 1 p 1 : V a l u e > < / d 2 : a n y T y p e > < d 2 : a n y T y p e   z : I d = " i 1 4 9 3 6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3 1 " / > < d 1 p 1 : U U I D > e 2 f 7 a d f f - 8 0 c c - 4 5 2 a - b c d 3 - 2 b d 8 b 2 9 b d 9 c a < / d 1 p 1 : U U I D > < d 1 p 1 : C o n t a i n e r   z : R e f = " i 1 4 9 3 2 " / > < d 1 p 1 : V a l u e   i : t y p e = " d 1 : s t r i n g " > ' T 9 5 ' ! 3 7 : 3 7 < / d 1 p 1 : V a l u e > < / d 2 : a n y T y p e > < d 2 : a n y T y p e   z : I d = " i 1 4 9 3 7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3 1 " / > < d 1 p 1 : U U I D > 8 5 3 a 4 e 7 2 - 5 a 8 4 - 4 6 d 6 - b 8 c 1 - a 7 a 9 9 8 d 6 e 9 e 4 < / d 1 p 1 : U U I D > < d 1 p 1 : C o n t a i n e r   z : R e f = " i 1 4 9 3 2 " / > < d 1 p 1 : V a l u e   i : t y p e = " d 1 : s t r i n g " > ' T 9 6 ' ! 3 7 : 3 7 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3 8 " > < d 1 p 1 : U U I D > 6 4 e 8 a 6 1 b - f d 1 1 - 4 1 6 c - b 5 c 9 - d f d 6 e 4 8 f a 7 8 1 < / d 1 p 1 : U U I D > < d 1 p 1 : _ e l e m e n t s > < d 2 : a n y T y p e   z : R e f = " i 1 4 9 3 3 " / > < d 2 : a n y T y p e   z : R e f = " i 1 4 9 3 4 " / > < d 2 : a n y T y p e   z : R e f = " i 1 4 9 3 5 " / > < d 2 : a n y T y p e   z : R e f = " i 1 4 9 3 6 " / > < d 2 : a n y T y p e   z : R e f = " i 1 4 9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3 9 "   i : t y p e = " d 1 p 1 : L a b e l " > < d 1 p 1 : P a r e n t   z : R e f = " i 1 4 9 3 1 " / > < d 1 p 1 : U U I D > 2 c 5 3 d 8 d e - 8 8 2 3 - 4 4 9 0 - 8 6 2 0 - a c 5 7 4 4 a 6 8 c 0 9 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 B a s s e - N o r m a n d i e 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9 4 0 "   i : t y p e = " d 1 p 1 : E l e m e n t " > < d 1 p 1 : N a m e > F O N G E C I F & a m p ; 3 2 ; & a m p ; 4 5 ; & a m p ; 3 2 ; F A F & a m p ; 4 5 ; T T & a m p ; 3 2 ; & a m p ; 4 5 ; & a m p ; 3 2 ; B o u r g o g n e & a m p ; 3 2 ; < / d 1 p 1 : N a m e > < d 1 p 1 : O b j e c t T y p e > E l e m e n t < / d 1 p 1 : O b j e c t T y p e > < d 1 p 1 : P a r e n t   z : R e f = " i 1 4 6 2 8 " / > < d 1 p 1 : U U I D > 6 9 7 5 1 9 2 f - 3 6 e 7 - 4 2 8 a - 8 f 9 b - 7 4 a 0 1 d 8 d d 3 3 f < / d 1 p 1 : U U I D > < d 1 p 1 : _ p r o p e r t i e s   z : I d = " i 1 4 9 4 1 "   i : t y p e = " d 1 p 1 : M D M P r o p e r t i e s " > < d 1 p 1 : P a r e n t   z : R e f = " i 1 4 9 4 0 " / > < d 1 p 1 : U U I D > a 4 b 7 3 e a a - d 6 e 7 - 4 c c c - a 2 c 7 - 1 2 a d 6 2 a f 3 9 7 c < / d 1 p 1 : U U I D > < d 1 p 1 : _ e l e m e n t s > < d 2 : a n y T y p e   z : I d = " i 1 4 9 4 2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4 0 " / > < d 1 p 1 : U U I D > 9 1 a f 9 c 1 2 - 7 b 5 8 - 4 4 5 8 - 8 f b 3 - 4 9 8 7 6 a 9 b 1 a 1 2 < / d 1 p 1 : U U I D > < d 1 p 1 : C o n t a i n e r   z : R e f = " i 1 4 9 4 1 " / > < d 1 p 1 : V a l u e   i : t y p e = " d 1 : s t r i n g " > ' T 9 2 ' ! 3 8 : 3 8 < / d 1 p 1 : V a l u e > < / d 2 : a n y T y p e > < d 2 : a n y T y p e   z : I d = " i 1 4 9 4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4 0 " / > < d 1 p 1 : U U I D > 7 3 b d b 3 2 a - 1 2 4 d - 4 a b 8 - b 9 2 7 - d 9 e 6 7 4 8 1 7 8 8 4 < / d 1 p 1 : U U I D > < d 1 p 1 : C o n t a i n e r   z : R e f = " i 1 4 9 4 1 " / > < d 1 p 1 : V a l u e   i : t y p e = " d 1 : s t r i n g " > ' T 9 3 ' ! 3 8 : 3 8 < / d 1 p 1 : V a l u e > < / d 2 : a n y T y p e > < d 2 : a n y T y p e   z : I d = " i 1 4 9 4 4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4 0 " / > < d 1 p 1 : U U I D > f 0 f 7 0 4 0 9 - 4 7 d 5 - 4 8 7 e - 8 9 1 a - c d 8 7 5 4 1 5 4 0 d d < / d 1 p 1 : U U I D > < d 1 p 1 : C o n t a i n e r   z : R e f = " i 1 4 9 4 1 " / > < d 1 p 1 : V a l u e   i : t y p e = " d 1 : s t r i n g " > ' T 9 4 ' ! 3 8 : 3 8 < / d 1 p 1 : V a l u e > < / d 2 : a n y T y p e > < d 2 : a n y T y p e   z : I d = " i 1 4 9 4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4 0 " / > < d 1 p 1 : U U I D > a d 8 8 4 0 7 3 - b a a 3 - 4 9 4 e - 9 4 1 6 - 9 5 a 6 7 7 9 0 a 2 3 5 < / d 1 p 1 : U U I D > < d 1 p 1 : C o n t a i n e r   z : R e f = " i 1 4 9 4 1 " / > < d 1 p 1 : V a l u e   i : t y p e = " d 1 : s t r i n g " > ' T 9 5 ' ! 3 8 : 3 8 < / d 1 p 1 : V a l u e > < / d 2 : a n y T y p e > < d 2 : a n y T y p e   z : I d = " i 1 4 9 4 6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4 0 " / > < d 1 p 1 : U U I D > 7 e 7 c 6 a b c - 3 8 e 3 - 4 6 f 0 - 9 1 4 1 - e 8 e 6 0 9 0 4 8 b 1 9 < / d 1 p 1 : U U I D > < d 1 p 1 : C o n t a i n e r   z : R e f = " i 1 4 9 4 1 " / > < d 1 p 1 : V a l u e   i : t y p e = " d 1 : s t r i n g " > ' T 9 6 ' ! 3 8 : 3 8 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4 7 " > < d 1 p 1 : U U I D > 9 b f 0 9 d c 1 - f e a 1 - 4 1 9 d - b 6 9 b - 1 a e 7 1 3 1 4 d 5 2 f < / d 1 p 1 : U U I D > < d 1 p 1 : _ e l e m e n t s > < d 2 : a n y T y p e   z : R e f = " i 1 4 9 4 2 " / > < d 2 : a n y T y p e   z : R e f = " i 1 4 9 4 3 " / > < d 2 : a n y T y p e   z : R e f = " i 1 4 9 4 4 " / > < d 2 : a n y T y p e   z : R e f = " i 1 4 9 4 5 " / > < d 2 : a n y T y p e   z : R e f = " i 1 4 9 4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4 8 "   i : t y p e = " d 1 p 1 : L a b e l " > < d 1 p 1 : P a r e n t   z : R e f = " i 1 4 9 4 0 " / > < d 1 p 1 : U U I D > 7 b 6 2 6 9 a 8 - 6 8 a 2 - 4 1 e 0 - b 1 c 6 - 9 4 5 6 3 1 4 8 5 4 d a 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 B o u r g o g n e 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9 4 9 "   i : t y p e = " d 1 p 1 : E l e m e n t " > < d 1 p 1 : N a m e > F O N G E C I F & a m p ; 3 2 ; & a m p ; 4 5 ; & a m p ; 3 2 ; F A F & a m p ; 4 5 ; T T & a m p ; 3 2 ; & a m p ; 4 5 ; & a m p ; 3 2 ; B r e t a g n e & a m p ; 3 2 ; < / d 1 p 1 : N a m e > < d 1 p 1 : O b j e c t T y p e > E l e m e n t < / d 1 p 1 : O b j e c t T y p e > < d 1 p 1 : P a r e n t   z : R e f = " i 1 4 6 2 8 " / > < d 1 p 1 : U U I D > b 6 f 8 8 6 1 f - 1 9 b 4 - 4 4 f e - a 3 b 7 - 9 7 9 0 f b 6 9 6 e 6 d < / d 1 p 1 : U U I D > < d 1 p 1 : _ p r o p e r t i e s   z : I d = " i 1 4 9 5 0 "   i : t y p e = " d 1 p 1 : M D M P r o p e r t i e s " > < d 1 p 1 : P a r e n t   z : R e f = " i 1 4 9 4 9 " / > < d 1 p 1 : U U I D > c 0 2 9 d 1 d 2 - 0 1 2 1 - 4 a 7 9 - 9 1 5 7 - 8 6 e a 7 8 4 f 8 8 c e < / d 1 p 1 : U U I D > < d 1 p 1 : _ e l e m e n t s > < d 2 : a n y T y p e   z : I d = " i 1 4 9 5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4 9 " / > < d 1 p 1 : U U I D > 5 3 3 f c 0 5 2 - e e 0 6 - 4 9 3 9 - 9 0 4 c - e c b f 0 6 4 2 c 1 8 3 < / d 1 p 1 : U U I D > < d 1 p 1 : C o n t a i n e r   z : R e f = " i 1 4 9 5 0 " / > < d 1 p 1 : V a l u e   i : t y p e = " d 1 : s t r i n g " > ' T 9 2 ' ! 3 9 : 3 9 < / d 1 p 1 : V a l u e > < / d 2 : a n y T y p e > < d 2 : a n y T y p e   z : I d = " i 1 4 9 5 2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4 9 " / > < d 1 p 1 : U U I D > d 6 f 4 7 8 f 8 - 2 a b 6 - 4 8 d 0 - 9 f 6 3 - f 3 5 b 7 5 e e 0 d 1 b < / d 1 p 1 : U U I D > < d 1 p 1 : C o n t a i n e r   z : R e f = " i 1 4 9 5 0 " / > < d 1 p 1 : V a l u e   i : t y p e = " d 1 : s t r i n g " > ' T 9 3 ' ! 3 9 : 3 9 < / d 1 p 1 : V a l u e > < / d 2 : a n y T y p e > < d 2 : a n y T y p e   z : I d = " i 1 4 9 5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4 9 " / > < d 1 p 1 : U U I D > b f a 3 7 c 3 6 - 9 6 2 6 - 4 e 9 a - b 1 6 2 - 3 5 3 6 a a 3 f b 4 9 9 < / d 1 p 1 : U U I D > < d 1 p 1 : C o n t a i n e r   z : R e f = " i 1 4 9 5 0 " / > < d 1 p 1 : V a l u e   i : t y p e = " d 1 : s t r i n g " > ' T 9 4 ' ! 3 9 : 3 9 < / d 1 p 1 : V a l u e > < / d 2 : a n y T y p e > < d 2 : a n y T y p e   z : I d = " i 1 4 9 5 4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4 9 " / > < d 1 p 1 : U U I D > 0 c b 1 5 d d 6 - 0 8 1 6 - 4 6 d 0 - 9 b 5 c - f 4 e 6 8 4 e f b d 1 7 < / d 1 p 1 : U U I D > < d 1 p 1 : C o n t a i n e r   z : R e f = " i 1 4 9 5 0 " / > < d 1 p 1 : V a l u e   i : t y p e = " d 1 : s t r i n g " > ' T 9 5 ' ! 3 9 : 3 9 < / d 1 p 1 : V a l u e > < / d 2 : a n y T y p e > < d 2 : a n y T y p e   z : I d = " i 1 4 9 5 5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4 9 " / > < d 1 p 1 : U U I D > 7 2 b a 4 4 7 5 - e b 6 2 - 4 1 8 2 - b c 8 d - 9 b 3 a 4 5 9 0 f f 3 1 < / d 1 p 1 : U U I D > < d 1 p 1 : C o n t a i n e r   z : R e f = " i 1 4 9 5 0 " / > < d 1 p 1 : V a l u e   i : t y p e = " d 1 : s t r i n g " > ' T 9 6 ' ! 3 9 : 3 9 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5 6 " > < d 1 p 1 : U U I D > 0 2 9 2 a b b c - 1 3 8 b - 4 3 6 3 - a d 3 d - 6 7 6 0 f e a a 9 8 a c < / d 1 p 1 : U U I D > < d 1 p 1 : _ e l e m e n t s > < d 2 : a n y T y p e   z : R e f = " i 1 4 9 5 1 " / > < d 2 : a n y T y p e   z : R e f = " i 1 4 9 5 2 " / > < d 2 : a n y T y p e   z : R e f = " i 1 4 9 5 3 " / > < d 2 : a n y T y p e   z : R e f = " i 1 4 9 5 4 " / > < d 2 : a n y T y p e   z : R e f = " i 1 4 9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5 7 "   i : t y p e = " d 1 p 1 : L a b e l " > < d 1 p 1 : P a r e n t   z : R e f = " i 1 4 9 4 9 " / > < d 1 p 1 : U U I D > 9 e 0 9 0 2 b 0 - b 6 0 a - 4 9 f a - 8 a 1 8 - f 6 3 4 b 6 8 b 6 1 e 9 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 B r e t a g n e 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9 5 8 "   i : t y p e = " d 1 p 1 : E l e m e n t " > < d 1 p 1 : N a m e > F O N G E C I F & a m p ; 3 2 ; & a m p ; 4 5 ; & a m p ; 3 2 ; F A F & a m p ; 4 5 ; T T & a m p ; 3 2 ; & a m p ; 4 5 ; & a m p ; 3 2 ; C e n t r e & a m p ; 3 2 ; < / d 1 p 1 : N a m e > < d 1 p 1 : O b j e c t T y p e > E l e m e n t < / d 1 p 1 : O b j e c t T y p e > < d 1 p 1 : P a r e n t   z : R e f = " i 1 4 6 2 8 " / > < d 1 p 1 : U U I D > 8 d 8 a 5 b f b - c c 0 e - 4 8 4 8 - 8 f 1 b - b 3 f 1 1 f d 7 7 c e d < / d 1 p 1 : U U I D > < d 1 p 1 : _ p r o p e r t i e s   z : I d = " i 1 4 9 5 9 "   i : t y p e = " d 1 p 1 : M D M P r o p e r t i e s " > < d 1 p 1 : P a r e n t   z : R e f = " i 1 4 9 5 8 " / > < d 1 p 1 : U U I D > 4 a 0 5 0 f a c - 3 a 8 b - 4 a 1 d - 8 a b 1 - 4 b b a 5 6 c 7 2 d f f < / d 1 p 1 : U U I D > < d 1 p 1 : _ e l e m e n t s > < d 2 : a n y T y p e   z : I d = " i 1 4 9 6 0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5 8 " / > < d 1 p 1 : U U I D > f c b 9 3 1 5 d - d a 9 9 - 4 4 8 0 - 9 7 6 3 - 0 d c b 5 8 d 9 b 8 0 e < / d 1 p 1 : U U I D > < d 1 p 1 : C o n t a i n e r   z : R e f = " i 1 4 9 5 9 " / > < d 1 p 1 : V a l u e   i : t y p e = " d 1 : s t r i n g " > ' T 9 2 ' ! 4 0 : 4 0 < / d 1 p 1 : V a l u e > < / d 2 : a n y T y p e > < d 2 : a n y T y p e   z : I d = " i 1 4 9 6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5 8 " / > < d 1 p 1 : U U I D > 1 5 a 5 2 8 d 8 - d d 3 7 - 4 3 b 2 - a 0 a 7 - 1 f 6 4 2 1 1 4 3 7 7 5 < / d 1 p 1 : U U I D > < d 1 p 1 : C o n t a i n e r   z : R e f = " i 1 4 9 5 9 " / > < d 1 p 1 : V a l u e   i : t y p e = " d 1 : s t r i n g " > ' T 9 3 ' ! 4 0 : 4 0 < / d 1 p 1 : V a l u e > < / d 2 : a n y T y p e > < d 2 : a n y T y p e   z : I d = " i 1 4 9 6 2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5 8 " / > < d 1 p 1 : U U I D > 2 c 5 3 d 8 4 a - e 7 4 e - 4 0 5 b - b 1 4 7 - 4 3 4 0 d 0 2 5 0 a 0 a < / d 1 p 1 : U U I D > < d 1 p 1 : C o n t a i n e r   z : R e f = " i 1 4 9 5 9 " / > < d 1 p 1 : V a l u e   i : t y p e = " d 1 : s t r i n g " > ' T 9 4 ' ! 4 0 : 4 0 < / d 1 p 1 : V a l u e > < / d 2 : a n y T y p e > < d 2 : a n y T y p e   z : I d = " i 1 4 9 6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5 8 " / > < d 1 p 1 : U U I D > 4 a 9 7 6 a 3 a - 1 d 2 2 - 4 f 5 c - b a 9 1 - 3 9 b a 5 4 5 1 4 3 5 6 < / d 1 p 1 : U U I D > < d 1 p 1 : C o n t a i n e r   z : R e f = " i 1 4 9 5 9 " / > < d 1 p 1 : V a l u e   i : t y p e = " d 1 : s t r i n g " > ' T 9 5 ' ! 4 0 : 4 0 < / d 1 p 1 : V a l u e > < / d 2 : a n y T y p e > < d 2 : a n y T y p e   z : I d = " i 1 4 9 6 4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5 8 " / > < d 1 p 1 : U U I D > a e 8 c b 3 3 f - f 3 5 f - 4 7 0 6 - 9 0 b 8 - 8 e 7 3 d 5 7 a 5 a 2 c < / d 1 p 1 : U U I D > < d 1 p 1 : C o n t a i n e r   z : R e f = " i 1 4 9 5 9 " / > < d 1 p 1 : V a l u e   i : t y p e = " d 1 : s t r i n g " > ' T 9 6 ' ! 4 0 : 4 0 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6 5 " > < d 1 p 1 : U U I D > 3 b 4 4 e 1 8 5 - 3 c 8 a - 4 6 7 7 - a f 3 c - 8 f b d e a 5 0 e 4 9 0 < / d 1 p 1 : U U I D > < d 1 p 1 : _ e l e m e n t s > < d 2 : a n y T y p e   z : R e f = " i 1 4 9 6 0 " / > < d 2 : a n y T y p e   z : R e f = " i 1 4 9 6 1 " / > < d 2 : a n y T y p e   z : R e f = " i 1 4 9 6 2 " / > < d 2 : a n y T y p e   z : R e f = " i 1 4 9 6 3 " / > < d 2 : a n y T y p e   z : R e f = " i 1 4 9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6 6 "   i : t y p e = " d 1 p 1 : L a b e l " > < d 1 p 1 : P a r e n t   z : R e f = " i 1 4 9 5 8 " / > < d 1 p 1 : U U I D > 1 c e c 1 0 6 7 - e 5 9 e - 4 0 3 e - 8 e c 9 - 0 8 8 6 f d 5 f 9 4 7 1 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 C e n t r e 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9 6 7 "   i : t y p e = " d 1 p 1 : E l e m e n t " > < d 1 p 1 : N a m e > F O N G E C I F & a m p ; 3 2 ; & a m p ; 4 5 ; & a m p ; 3 2 ; F A F & a m p ; 4 5 ; T T & a m p ; 3 2 ; & a m p ; 4 5 ; & a m p ; 3 2 ; C h a m p a g n e & a m p ; 4 5 ; A r d e n n e & a m p ; 3 2 ; < / d 1 p 1 : N a m e > < d 1 p 1 : O b j e c t T y p e > E l e m e n t < / d 1 p 1 : O b j e c t T y p e > < d 1 p 1 : P a r e n t   z : R e f = " i 1 4 6 2 8 " / > < d 1 p 1 : U U I D > c 0 3 c 9 7 b 4 - 4 7 4 6 - 4 4 5 1 - a 0 2 1 - 0 a d 4 2 a 7 7 6 f 4 6 < / d 1 p 1 : U U I D > < d 1 p 1 : _ p r o p e r t i e s   z : I d = " i 1 4 9 6 8 "   i : t y p e = " d 1 p 1 : M D M P r o p e r t i e s " > < d 1 p 1 : P a r e n t   z : R e f = " i 1 4 9 6 7 " / > < d 1 p 1 : U U I D > f 4 f 1 3 d 5 5 - c d 3 f - 4 0 e c - a a 5 2 - f a 2 7 7 2 1 c 5 f 2 1 < / d 1 p 1 : U U I D > < d 1 p 1 : _ e l e m e n t s > < d 2 : a n y T y p e   z : I d = " i 1 4 9 6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6 7 " / > < d 1 p 1 : U U I D > 0 4 f 0 4 8 0 9 - e 7 4 b - 4 6 d 9 - b a 5 9 - 4 1 f e c 6 4 8 d 4 1 0 < / d 1 p 1 : U U I D > < d 1 p 1 : C o n t a i n e r   z : R e f = " i 1 4 9 6 8 " / > < d 1 p 1 : V a l u e   i : t y p e = " d 1 : s t r i n g " > ' T 9 2 ' ! 4 1 : 4 1 < / d 1 p 1 : V a l u e > < / d 2 : a n y T y p e > < d 2 : a n y T y p e   z : I d = " i 1 4 9 7 0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6 7 " / > < d 1 p 1 : U U I D > 0 d 5 9 c d f 9 - d 9 0 4 - 4 e e e - 8 6 3 5 - 3 c 5 f 9 f 0 9 2 f e e < / d 1 p 1 : U U I D > < d 1 p 1 : C o n t a i n e r   z : R e f = " i 1 4 9 6 8 " / > < d 1 p 1 : V a l u e   i : t y p e = " d 1 : s t r i n g " > ' T 9 3 ' ! 4 1 : 4 1 < / d 1 p 1 : V a l u e > < / d 2 : a n y T y p e > < d 2 : a n y T y p e   z : I d = " i 1 4 9 7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6 7 " / > < d 1 p 1 : U U I D > 8 1 9 8 f 1 7 5 - 1 0 3 4 - 4 a 0 2 - 8 7 a 5 - 5 2 e 1 5 f 3 6 e 7 c 8 < / d 1 p 1 : U U I D > < d 1 p 1 : C o n t a i n e r   z : R e f = " i 1 4 9 6 8 " / > < d 1 p 1 : V a l u e   i : t y p e = " d 1 : s t r i n g " > ' T 9 4 ' ! 4 1 : 4 1 < / d 1 p 1 : V a l u e > < / d 2 : a n y T y p e > < d 2 : a n y T y p e   z : I d = " i 1 4 9 7 2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6 7 " / > < d 1 p 1 : U U I D > 1 c 2 c 9 0 0 2 - 8 d 9 b - 4 8 6 d - a 1 e 8 - 0 f 0 1 a 8 3 f e 9 2 b < / d 1 p 1 : U U I D > < d 1 p 1 : C o n t a i n e r   z : R e f = " i 1 4 9 6 8 " / > < d 1 p 1 : V a l u e   i : t y p e = " d 1 : s t r i n g " > ' T 9 5 ' ! 4 1 : 4 1 < / d 1 p 1 : V a l u e > < / d 2 : a n y T y p e > < d 2 : a n y T y p e   z : I d = " i 1 4 9 7 3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6 7 " / > < d 1 p 1 : U U I D > a d 2 7 3 2 c e - d f a a - 4 d 1 4 - a 8 2 e - 0 a b 1 3 a 5 9 7 e d e < / d 1 p 1 : U U I D > < d 1 p 1 : C o n t a i n e r   z : R e f = " i 1 4 9 6 8 " / > < d 1 p 1 : V a l u e   i : t y p e = " d 1 : s t r i n g " > ' T 9 6 ' ! 4 1 : 4 1 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7 4 " > < d 1 p 1 : U U I D > e 4 e 8 3 b 7 5 - f b a 4 - 4 1 9 b - 9 d 4 e - 0 d 1 5 1 8 1 a f b 2 c < / d 1 p 1 : U U I D > < d 1 p 1 : _ e l e m e n t s > < d 2 : a n y T y p e   z : R e f = " i 1 4 9 6 9 " / > < d 2 : a n y T y p e   z : R e f = " i 1 4 9 7 0 " / > < d 2 : a n y T y p e   z : R e f = " i 1 4 9 7 1 " / > < d 2 : a n y T y p e   z : R e f = " i 1 4 9 7 2 " / > < d 2 : a n y T y p e   z : R e f = " i 1 4 9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7 5 "   i : t y p e = " d 1 p 1 : L a b e l " > < d 1 p 1 : P a r e n t   z : R e f = " i 1 4 9 6 7 " / > < d 1 p 1 : U U I D > 1 c 8 5 e 6 3 a - 3 a e 8 - 4 b 1 b - 8 4 6 1 - b c 0 e 3 2 0 a 7 0 2 5 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 C h a m p a g n e - A r d e n n e 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9 7 6 "   i : t y p e = " d 1 p 1 : E l e m e n t " > < d 1 p 1 : N a m e > F O N G E C I F & a m p ; 3 2 ; & a m p ; 4 5 ; & a m p ; 3 2 ; F A F & a m p ; 4 5 ; T T & a m p ; 3 2 ; & a m p ; 4 5 ; & a m p ; 3 2 ; C o r s e & a m p ; 3 2 ; < / d 1 p 1 : N a m e > < d 1 p 1 : O b j e c t T y p e > E l e m e n t < / d 1 p 1 : O b j e c t T y p e > < d 1 p 1 : P a r e n t   z : R e f = " i 1 4 6 2 8 " / > < d 1 p 1 : U U I D > 4 5 7 8 d d 1 f - 3 4 6 5 - 4 b 6 a - b c 0 7 - 7 6 3 7 9 a b 6 f 3 b e < / d 1 p 1 : U U I D > < d 1 p 1 : _ p r o p e r t i e s   z : I d = " i 1 4 9 7 7 "   i : t y p e = " d 1 p 1 : M D M P r o p e r t i e s " > < d 1 p 1 : P a r e n t   z : R e f = " i 1 4 9 7 6 " / > < d 1 p 1 : U U I D > f a 3 2 0 4 4 3 - 5 1 2 7 - 4 9 5 1 - 8 6 3 0 - 9 9 8 a c 2 b e a 1 d 8 < / d 1 p 1 : U U I D > < d 1 p 1 : _ e l e m e n t s > < d 2 : a n y T y p e   z : I d = " i 1 4 9 7 8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7 6 " / > < d 1 p 1 : U U I D > 6 4 e 1 9 7 4 c - 0 c 9 2 - 4 4 1 b - 9 c 3 5 - 1 6 8 1 8 e a 9 6 7 f 1 < / d 1 p 1 : U U I D > < d 1 p 1 : C o n t a i n e r   z : R e f = " i 1 4 9 7 7 " / > < d 1 p 1 : V a l u e   i : t y p e = " d 1 : s t r i n g " > ' T 9 2 ' ! 4 2 : 4 2 < / d 1 p 1 : V a l u e > < / d 2 : a n y T y p e > < d 2 : a n y T y p e   z : I d = " i 1 4 9 7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7 6 " / > < d 1 p 1 : U U I D > e 8 1 0 6 6 0 1 - 7 b a 0 - 4 b 6 9 - b 2 6 9 - e 8 b b d d 2 2 2 0 5 d < / d 1 p 1 : U U I D > < d 1 p 1 : C o n t a i n e r   z : R e f = " i 1 4 9 7 7 " / > < d 1 p 1 : V a l u e   i : t y p e = " d 1 : s t r i n g " > ' T 9 3 ' ! 4 2 : 4 2 < / d 1 p 1 : V a l u e > < / d 2 : a n y T y p e > < d 2 : a n y T y p e   z : I d = " i 1 4 9 8 0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7 6 " / > < d 1 p 1 : U U I D > 6 5 d 7 2 3 5 8 - 0 b 2 b - 4 6 c 0 - b 7 9 2 - 0 d 5 e 1 0 0 4 8 b 8 6 < / d 1 p 1 : U U I D > < d 1 p 1 : C o n t a i n e r   z : R e f = " i 1 4 9 7 7 " / > < d 1 p 1 : V a l u e   i : t y p e = " d 1 : s t r i n g " > ' T 9 4 ' ! 4 2 : 4 2 < / d 1 p 1 : V a l u e > < / d 2 : a n y T y p e > < d 2 : a n y T y p e   z : I d = " i 1 4 9 8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7 6 " / > < d 1 p 1 : U U I D > 9 8 9 d 3 c 3 5 - 7 2 6 0 - 4 6 f 6 - b d d 6 - 1 d 8 f f f 9 4 3 f 1 8 < / d 1 p 1 : U U I D > < d 1 p 1 : C o n t a i n e r   z : R e f = " i 1 4 9 7 7 " / > < d 1 p 1 : V a l u e   i : t y p e = " d 1 : s t r i n g " > ' T 9 5 ' ! 4 2 : 4 2 < / d 1 p 1 : V a l u e > < / d 2 : a n y T y p e > < d 2 : a n y T y p e   z : I d = " i 1 4 9 8 2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7 6 " / > < d 1 p 1 : U U I D > 4 3 1 a c d c b - 1 c 6 6 - 4 d 4 5 - 8 3 0 3 - 3 4 b 5 6 7 e 0 3 0 8 0 < / d 1 p 1 : U U I D > < d 1 p 1 : C o n t a i n e r   z : R e f = " i 1 4 9 7 7 " / > < d 1 p 1 : V a l u e   i : t y p e = " d 1 : s t r i n g " > ' T 9 6 ' ! 4 2 : 4 2 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8 3 " > < d 1 p 1 : U U I D > 5 9 1 3 8 2 9 7 - 2 1 e f - 4 b 6 e - 8 2 a f - 6 1 3 d d 9 7 a d f 6 d < / d 1 p 1 : U U I D > < d 1 p 1 : _ e l e m e n t s > < d 2 : a n y T y p e   z : R e f = " i 1 4 9 7 8 " / > < d 2 : a n y T y p e   z : R e f = " i 1 4 9 7 9 " / > < d 2 : a n y T y p e   z : R e f = " i 1 4 9 8 0 " / > < d 2 : a n y T y p e   z : R e f = " i 1 4 9 8 1 " / > < d 2 : a n y T y p e   z : R e f = " i 1 4 9 8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8 4 "   i : t y p e = " d 1 p 1 : L a b e l " > < d 1 p 1 : P a r e n t   z : R e f = " i 1 4 9 7 6 " / > < d 1 p 1 : U U I D > 8 e 0 5 4 7 1 7 - b 2 e 8 - 4 d 3 a - b f e a - 7 8 c a e 2 7 3 e 6 4 c 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 C o r s e 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9 8 5 "   i : t y p e = " d 1 p 1 : E l e m e n t " > < d 1 p 1 : N a m e > F O N G E C I F & a m p ; 3 2 ; & a m p ; 4 5 ; & a m p ; 3 2 ; F A F & a m p ; 4 5 ; T T & a m p ; 3 2 ; & a m p ; 4 5 ; & a m p ; 3 2 ; F A F & a m p ; 4 5 ; T T & a m p ; 3 2 ; < / d 1 p 1 : N a m e > < d 1 p 1 : O b j e c t T y p e > E l e m e n t < / d 1 p 1 : O b j e c t T y p e > < d 1 p 1 : P a r e n t   z : R e f = " i 1 4 6 2 8 " / > < d 1 p 1 : U U I D > 4 c d a 9 7 a a - 2 2 9 2 - 4 f 8 d - 8 b 5 5 - a d a 0 b 9 5 1 6 2 4 0 < / d 1 p 1 : U U I D > < d 1 p 1 : _ p r o p e r t i e s   z : I d = " i 1 4 9 8 6 "   i : t y p e = " d 1 p 1 : M D M P r o p e r t i e s " > < d 1 p 1 : P a r e n t   z : R e f = " i 1 4 9 8 5 " / > < d 1 p 1 : U U I D > f 3 f a 1 8 7 4 - 1 c d f - 4 e 9 e - a 8 b 8 - 4 6 f d c 0 2 0 5 1 4 0 < / d 1 p 1 : U U I D > < d 1 p 1 : _ e l e m e n t s > < d 2 : a n y T y p e   z : I d = " i 1 4 9 8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8 5 " / > < d 1 p 1 : U U I D > 9 c 4 a e 3 5 c - 1 c 1 c - 4 0 7 7 - b 4 6 5 - 8 2 b b 8 e 2 3 5 e 6 6 < / d 1 p 1 : U U I D > < d 1 p 1 : C o n t a i n e r   z : R e f = " i 1 4 9 8 6 " / > < d 1 p 1 : V a l u e   i : t y p e = " d 1 : s t r i n g " > ' T 9 2 ' ! 4 3 : 4 3 < / d 1 p 1 : V a l u e > < / d 2 : a n y T y p e > < d 2 : a n y T y p e   z : I d = " i 1 4 9 8 8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8 5 " / > < d 1 p 1 : U U I D > e 2 7 3 9 c e 9 - 2 8 c b - 4 7 d 5 - 8 f 7 7 - c 2 7 c 9 b 2 d d c b f < / d 1 p 1 : U U I D > < d 1 p 1 : C o n t a i n e r   z : R e f = " i 1 4 9 8 6 " / > < d 1 p 1 : V a l u e   i : t y p e = " d 1 : s t r i n g " > ' T 9 3 ' ! 4 3 : 4 3 < / d 1 p 1 : V a l u e > < / d 2 : a n y T y p e > < d 2 : a n y T y p e   z : I d = " i 1 4 9 8 9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8 5 " / > < d 1 p 1 : U U I D > e 2 6 e d f c b - 8 2 c 6 - 4 d 7 9 - a 0 b d - 0 c 7 0 d b 5 2 e c d f < / d 1 p 1 : U U I D > < d 1 p 1 : C o n t a i n e r   z : R e f = " i 1 4 9 8 6 " / > < d 1 p 1 : V a l u e   i : t y p e = " d 1 : s t r i n g " > ' T 9 4 ' ! 4 3 : 4 3 < / d 1 p 1 : V a l u e > < / d 2 : a n y T y p e > < d 2 : a n y T y p e   z : I d = " i 1 4 9 9 0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8 5 " / > < d 1 p 1 : U U I D > e e 2 9 6 6 4 b - 4 3 6 4 - 4 d f b - b f 1 d - f 1 1 0 6 6 0 6 f d e 2 < / d 1 p 1 : U U I D > < d 1 p 1 : C o n t a i n e r   z : R e f = " i 1 4 9 8 6 " / > < d 1 p 1 : V a l u e   i : t y p e = " d 1 : s t r i n g " > ' T 9 5 ' ! 4 3 : 4 3 < / d 1 p 1 : V a l u e > < / d 2 : a n y T y p e > < d 2 : a n y T y p e   z : I d = " i 1 4 9 9 1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8 5 " / > < d 1 p 1 : U U I D > 0 3 6 4 1 e f 1 - 3 0 c b - 4 b b 3 - 9 a 8 3 - 5 e 6 6 1 c 1 e 9 4 a 4 < / d 1 p 1 : U U I D > < d 1 p 1 : C o n t a i n e r   z : R e f = " i 1 4 9 8 6 " / > < d 1 p 1 : V a l u e   i : t y p e = " d 1 : s t r i n g " > ' T 9 6 ' ! 4 3 : 4 3 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4 9 9 2 " > < d 1 p 1 : U U I D > d d 4 0 f 3 2 3 - 4 e a 5 - 4 7 a b - 8 8 9 a - b 8 b 0 1 9 0 e c 9 8 e < / d 1 p 1 : U U I D > < d 1 p 1 : _ e l e m e n t s > < d 2 : a n y T y p e   z : R e f = " i 1 4 9 8 7 " / > < d 2 : a n y T y p e   z : R e f = " i 1 4 9 8 8 " / > < d 2 : a n y T y p e   z : R e f = " i 1 4 9 8 9 " / > < d 2 : a n y T y p e   z : R e f = " i 1 4 9 9 0 " / > < d 2 : a n y T y p e   z : R e f = " i 1 4 9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4 9 9 3 "   i : t y p e = " d 1 p 1 : L a b e l " > < d 1 p 1 : P a r e n t   z : R e f = " i 1 4 9 8 5 " / > < d 1 p 1 : U U I D > 4 e 9 2 e 1 0 0 - d c 9 3 - 4 3 4 9 - 8 e 0 4 - 1 2 d b d f 7 6 6 6 e a 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 F A F - T T 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4 9 9 4 "   i : t y p e = " d 1 p 1 : E l e m e n t " > < d 1 p 1 : N a m e > F O N G E C I F & a m p ; 3 2 ; & a m p ; 4 5 ; & a m p ; 3 2 ; F A F & a m p ; 4 5 ; T T & a m p ; 3 2 ; & a m p ; 4 5 ; & a m p ; 3 2 ; F r a n c h e & a m p ; 4 5 ; C o m t & a m p ; 2 3 3 ; & a m p ; 3 2 ; < / d 1 p 1 : N a m e > < d 1 p 1 : O b j e c t T y p e > E l e m e n t < / d 1 p 1 : O b j e c t T y p e > < d 1 p 1 : P a r e n t   z : R e f = " i 1 4 6 2 8 " / > < d 1 p 1 : U U I D > 9 5 0 0 2 0 7 d - 1 2 8 b - 4 a b 3 - b 7 0 0 - 9 b a 0 6 8 8 7 3 f 5 4 < / d 1 p 1 : U U I D > < d 1 p 1 : _ p r o p e r t i e s   z : I d = " i 1 4 9 9 5 "   i : t y p e = " d 1 p 1 : M D M P r o p e r t i e s " > < d 1 p 1 : P a r e n t   z : R e f = " i 1 4 9 9 4 " / > < d 1 p 1 : U U I D > 9 1 6 2 4 8 0 9 - c c 8 5 - 4 f e 8 - 9 2 4 e - 5 4 4 4 6 3 c 5 8 2 c c < / d 1 p 1 : U U I D > < d 1 p 1 : _ e l e m e n t s > < d 2 : a n y T y p e   z : I d = " i 1 4 9 9 6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4 9 9 4 " / > < d 1 p 1 : U U I D > e c 1 4 a 5 f d - 7 d f c - 4 2 c 4 - 9 f 9 6 - b 6 0 7 4 7 2 c e 8 b 0 < / d 1 p 1 : U U I D > < d 1 p 1 : C o n t a i n e r   z : R e f = " i 1 4 9 9 5 " / > < d 1 p 1 : V a l u e   i : t y p e = " d 1 : s t r i n g " > ' T 9 2 ' ! 4 4 : 4 4 < / d 1 p 1 : V a l u e > < / d 2 : a n y T y p e > < d 2 : a n y T y p e   z : I d = " i 1 4 9 9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4 9 9 4 " / > < d 1 p 1 : U U I D > 2 e e 2 0 8 5 c - 1 c 5 0 - 4 6 8 7 - 8 6 f b - 4 c 2 8 2 6 7 b f d 1 d < / d 1 p 1 : U U I D > < d 1 p 1 : C o n t a i n e r   z : R e f = " i 1 4 9 9 5 " / > < d 1 p 1 : V a l u e   i : t y p e = " d 1 : s t r i n g " > ' T 9 3 ' ! 4 4 : 4 4 < / d 1 p 1 : V a l u e > < / d 2 : a n y T y p e > < d 2 : a n y T y p e   z : I d = " i 1 4 9 9 8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4 9 9 4 " / > < d 1 p 1 : U U I D > 2 8 2 8 6 b 6 c - 0 b f f - 4 7 b c - b 4 4 9 - e b b 0 0 0 f 2 7 a d 7 < / d 1 p 1 : U U I D > < d 1 p 1 : C o n t a i n e r   z : R e f = " i 1 4 9 9 5 " / > < d 1 p 1 : V a l u e   i : t y p e = " d 1 : s t r i n g " > ' T 9 4 ' ! 4 4 : 4 4 < / d 1 p 1 : V a l u e > < / d 2 : a n y T y p e > < d 2 : a n y T y p e   z : I d = " i 1 4 9 9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4 9 9 4 " / > < d 1 p 1 : U U I D > 8 3 a 6 a 8 4 c - 5 8 9 0 - 4 c 7 7 - a a c b - a 3 c 9 0 d 3 6 c 4 2 5 < / d 1 p 1 : U U I D > < d 1 p 1 : C o n t a i n e r   z : R e f = " i 1 4 9 9 5 " / > < d 1 p 1 : V a l u e   i : t y p e = " d 1 : s t r i n g " > ' T 9 5 ' ! 4 4 : 4 4 < / d 1 p 1 : V a l u e > < / d 2 : a n y T y p e > < d 2 : a n y T y p e   z : I d = " i 1 5 0 0 0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4 9 9 4 " / > < d 1 p 1 : U U I D > 3 6 f c 9 5 7 9 - 0 7 7 e - 4 8 1 d - 9 5 6 4 - 4 9 1 0 6 1 8 0 d 1 c 0 < / d 1 p 1 : U U I D > < d 1 p 1 : C o n t a i n e r   z : R e f = " i 1 4 9 9 5 " / > < d 1 p 1 : V a l u e   i : t y p e = " d 1 : s t r i n g " > ' T 9 6 ' ! 4 4 : 4 4 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0 1 " > < d 1 p 1 : U U I D > 0 1 8 1 4 1 9 6 - 4 3 e 2 - 4 2 2 8 - 9 d c 9 - a d 6 2 0 8 6 3 8 9 3 5 < / d 1 p 1 : U U I D > < d 1 p 1 : _ e l e m e n t s > < d 2 : a n y T y p e   z : R e f = " i 1 4 9 9 6 " / > < d 2 : a n y T y p e   z : R e f = " i 1 4 9 9 7 " / > < d 2 : a n y T y p e   z : R e f = " i 1 4 9 9 8 " / > < d 2 : a n y T y p e   z : R e f = " i 1 4 9 9 9 " / > < d 2 : a n y T y p e   z : R e f = " i 1 5 0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0 2 "   i : t y p e = " d 1 p 1 : L a b e l " > < d 1 p 1 : P a r e n t   z : R e f = " i 1 4 9 9 4 " / > < d 1 p 1 : U U I D > 3 7 4 6 1 5 9 f - d 3 7 1 - 4 d 5 c - 9 8 9 4 - a e b 9 2 b b 2 5 9 4 6 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 F r a n c h e - C o m t � 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0 3 "   i : t y p e = " d 1 p 1 : E l e m e n t " > < d 1 p 1 : N a m e > F O N G E C I F & a m p ; 3 2 ; & a m p ; 4 5 ; & a m p ; 3 2 ; F A F & a m p ; 4 5 ; T T & a m p ; 3 2 ; & a m p ; 4 5 ; & a m p ; 3 2 ; G u a d e l o u p e & a m p ; 3 2 ; < / d 1 p 1 : N a m e > < d 1 p 1 : O b j e c t T y p e > E l e m e n t < / d 1 p 1 : O b j e c t T y p e > < d 1 p 1 : P a r e n t   z : R e f = " i 1 4 6 2 8 " / > < d 1 p 1 : U U I D > e 8 e d 1 6 d b - e 9 5 1 - 4 3 2 5 - 9 c c b - 1 1 c a 0 b 4 6 c a 2 c < / d 1 p 1 : U U I D > < d 1 p 1 : _ p r o p e r t i e s   z : I d = " i 1 5 0 0 4 "   i : t y p e = " d 1 p 1 : M D M P r o p e r t i e s " > < d 1 p 1 : P a r e n t   z : R e f = " i 1 5 0 0 3 " / > < d 1 p 1 : U U I D > 9 4 c 5 2 2 0 a - b 5 b e - 4 3 c 9 - 8 3 c 9 - d 4 a 2 e a 9 5 9 7 5 0 < / d 1 p 1 : U U I D > < d 1 p 1 : _ e l e m e n t s > < d 2 : a n y T y p e   z : I d = " i 1 5 0 0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0 3 " / > < d 1 p 1 : U U I D > 3 4 b e d 8 d 4 - f 2 9 1 - 4 f c f - a 6 4 5 - 3 4 1 4 5 b f 8 2 a c 8 < / d 1 p 1 : U U I D > < d 1 p 1 : C o n t a i n e r   z : R e f = " i 1 5 0 0 4 " / > < d 1 p 1 : V a l u e   i : t y p e = " d 1 : s t r i n g " > ' T 9 2 ' ! 4 5 : 4 5 < / d 1 p 1 : V a l u e > < / d 2 : a n y T y p e > < d 2 : a n y T y p e   z : I d = " i 1 5 0 0 6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0 3 " / > < d 1 p 1 : U U I D > c 4 d 0 8 b 4 6 - 7 3 1 2 - 4 1 7 b - 8 1 1 2 - c 4 4 0 0 4 2 e 7 4 1 e < / d 1 p 1 : U U I D > < d 1 p 1 : C o n t a i n e r   z : R e f = " i 1 5 0 0 4 " / > < d 1 p 1 : V a l u e   i : t y p e = " d 1 : s t r i n g " > ' T 9 3 ' ! 4 5 : 4 5 < / d 1 p 1 : V a l u e > < / d 2 : a n y T y p e > < d 2 : a n y T y p e   z : I d = " i 1 5 0 0 7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0 3 " / > < d 1 p 1 : U U I D > 0 9 9 7 7 1 d e - e 6 7 4 - 4 4 9 e - 9 f e 1 - f 9 f 6 a e 1 b d c 2 9 < / d 1 p 1 : U U I D > < d 1 p 1 : C o n t a i n e r   z : R e f = " i 1 5 0 0 4 " / > < d 1 p 1 : V a l u e   i : t y p e = " d 1 : s t r i n g " > ' T 9 4 ' ! 4 5 : 4 5 < / d 1 p 1 : V a l u e > < / d 2 : a n y T y p e > < d 2 : a n y T y p e   z : I d = " i 1 5 0 0 8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0 3 " / > < d 1 p 1 : U U I D > a 7 f 3 c d 2 9 - 5 6 f b - 4 c 6 5 - 8 d a f - e 8 d 4 1 3 4 3 b f b 2 < / d 1 p 1 : U U I D > < d 1 p 1 : C o n t a i n e r   z : R e f = " i 1 5 0 0 4 " / > < d 1 p 1 : V a l u e   i : t y p e = " d 1 : s t r i n g " > ' T 9 5 ' ! 4 5 : 4 5 < / d 1 p 1 : V a l u e > < / d 2 : a n y T y p e > < d 2 : a n y T y p e   z : I d = " i 1 5 0 0 9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0 3 " / > < d 1 p 1 : U U I D > 2 b 5 e 2 7 4 4 - 8 d 3 f - 4 e a 7 - 8 a 6 4 - 5 c 6 4 0 8 9 8 8 a 7 0 < / d 1 p 1 : U U I D > < d 1 p 1 : C o n t a i n e r   z : R e f = " i 1 5 0 0 4 " / > < d 1 p 1 : V a l u e   i : t y p e = " d 1 : s t r i n g " > ' T 9 6 ' ! 4 5 : 4 5 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1 0 " > < d 1 p 1 : U U I D > f f e e f 7 0 f - a 4 2 7 - 4 7 1 8 - 9 a 9 f - 8 7 d e 7 6 c a 9 4 e 2 < / d 1 p 1 : U U I D > < d 1 p 1 : _ e l e m e n t s > < d 2 : a n y T y p e   z : R e f = " i 1 5 0 0 5 " / > < d 2 : a n y T y p e   z : R e f = " i 1 5 0 0 6 " / > < d 2 : a n y T y p e   z : R e f = " i 1 5 0 0 7 " / > < d 2 : a n y T y p e   z : R e f = " i 1 5 0 0 8 " / > < d 2 : a n y T y p e   z : R e f = " i 1 5 0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1 1 "   i : t y p e = " d 1 p 1 : L a b e l " > < d 1 p 1 : P a r e n t   z : R e f = " i 1 5 0 0 3 " / > < d 1 p 1 : U U I D > 1 0 6 9 c 9 1 c - c e b 5 - 4 7 7 f - b b 6 e - a 6 e 9 f d 3 f 1 c d a 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 G u a d e l o u p e 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1 2 "   i : t y p e = " d 1 p 1 : E l e m e n t " > < d 1 p 1 : N a m e > F O N G E C I F & a m p ; 3 2 ; & a m p ; 4 5 ; & a m p ; 3 2 ; F A F & a m p ; 4 5 ; T T & a m p ; 3 2 ; & a m p ; 4 5 ; & a m p ; 3 2 ; G u y a n e & a m p ; 3 2 ; < / d 1 p 1 : N a m e > < d 1 p 1 : O b j e c t T y p e > E l e m e n t < / d 1 p 1 : O b j e c t T y p e > < d 1 p 1 : P a r e n t   z : R e f = " i 1 4 6 2 8 " / > < d 1 p 1 : U U I D > 9 c f 9 f 4 e d - 8 6 2 2 - 4 6 f a - a a 4 1 - c 9 5 f 5 e 9 f c 4 b d < / d 1 p 1 : U U I D > < d 1 p 1 : _ p r o p e r t i e s   z : I d = " i 1 5 0 1 3 "   i : t y p e = " d 1 p 1 : M D M P r o p e r t i e s " > < d 1 p 1 : P a r e n t   z : R e f = " i 1 5 0 1 2 " / > < d 1 p 1 : U U I D > 7 8 3 b d f 1 7 - 1 3 8 3 - 4 1 4 3 - b 0 1 0 - b d 0 4 d 8 2 d f 3 8 4 < / d 1 p 1 : U U I D > < d 1 p 1 : _ e l e m e n t s > < d 2 : a n y T y p e   z : I d = " i 1 5 0 1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1 2 " / > < d 1 p 1 : U U I D > b 4 e 8 9 2 c 4 - e 3 9 7 - 4 3 3 a - b a c 7 - 7 a b a c 7 7 2 7 9 5 2 < / d 1 p 1 : U U I D > < d 1 p 1 : C o n t a i n e r   z : R e f = " i 1 5 0 1 3 " / > < d 1 p 1 : V a l u e   i : t y p e = " d 1 : s t r i n g " > ' T 9 2 ' ! 4 6 : 4 6 < / d 1 p 1 : V a l u e > < / d 2 : a n y T y p e > < d 2 : a n y T y p e   z : I d = " i 1 5 0 1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1 2 " / > < d 1 p 1 : U U I D > c d b c 3 3 f 5 - 2 c 6 a - 4 a d 2 - a a 9 d - b 2 7 b 6 f d 2 d 0 e 0 < / d 1 p 1 : U U I D > < d 1 p 1 : C o n t a i n e r   z : R e f = " i 1 5 0 1 3 " / > < d 1 p 1 : V a l u e   i : t y p e = " d 1 : s t r i n g " > ' T 9 3 ' ! 4 6 : 4 6 < / d 1 p 1 : V a l u e > < / d 2 : a n y T y p e > < d 2 : a n y T y p e   z : I d = " i 1 5 0 1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1 2 " / > < d 1 p 1 : U U I D > 7 4 3 b 5 1 9 9 - 8 5 3 5 - 4 8 1 3 - a f 8 0 - e 0 c 9 c a 1 d 3 3 1 3 < / d 1 p 1 : U U I D > < d 1 p 1 : C o n t a i n e r   z : R e f = " i 1 5 0 1 3 " / > < d 1 p 1 : V a l u e   i : t y p e = " d 1 : s t r i n g " > ' T 9 4 ' ! 4 6 : 4 6 < / d 1 p 1 : V a l u e > < / d 2 : a n y T y p e > < d 2 : a n y T y p e   z : I d = " i 1 5 0 1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1 2 " / > < d 1 p 1 : U U I D > 6 1 1 9 9 3 3 e - e 7 f b - 4 4 8 1 - 9 5 7 d - 0 5 a 2 a 9 c 4 7 4 1 a < / d 1 p 1 : U U I D > < d 1 p 1 : C o n t a i n e r   z : R e f = " i 1 5 0 1 3 " / > < d 1 p 1 : V a l u e   i : t y p e = " d 1 : s t r i n g " > ' T 9 5 ' ! 4 6 : 4 6 < / d 1 p 1 : V a l u e > < / d 2 : a n y T y p e > < d 2 : a n y T y p e   z : I d = " i 1 5 0 1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1 2 " / > < d 1 p 1 : U U I D > 1 5 0 3 9 1 7 9 - 0 f b c - 4 c 8 8 - a d 3 f - 2 b c a e e 8 3 9 e 2 8 < / d 1 p 1 : U U I D > < d 1 p 1 : C o n t a i n e r   z : R e f = " i 1 5 0 1 3 " / > < d 1 p 1 : V a l u e   i : t y p e = " d 1 : s t r i n g " > ' T 9 6 ' ! 4 6 : 4 6 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1 9 " > < d 1 p 1 : U U I D > 5 6 9 7 0 5 8 9 - c 5 4 4 - 4 d f 6 - 8 7 4 1 - f f 7 0 5 c b 5 b 0 1 0 < / d 1 p 1 : U U I D > < d 1 p 1 : _ e l e m e n t s > < d 2 : a n y T y p e   z : R e f = " i 1 5 0 1 4 " / > < d 2 : a n y T y p e   z : R e f = " i 1 5 0 1 5 " / > < d 2 : a n y T y p e   z : R e f = " i 1 5 0 1 6 " / > < d 2 : a n y T y p e   z : R e f = " i 1 5 0 1 7 " / > < d 2 : a n y T y p e   z : R e f = " i 1 5 0 1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2 0 "   i : t y p e = " d 1 p 1 : L a b e l " > < d 1 p 1 : P a r e n t   z : R e f = " i 1 5 0 1 2 " / > < d 1 p 1 : U U I D > 2 a 8 f 2 1 9 5 - 1 1 4 7 - 4 3 c 9 - b 8 e 5 - b 4 8 9 4 a 4 4 f 6 5 e 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 G u y a n e 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2 1 "   i : t y p e = " d 1 p 1 : E l e m e n t " > < d 1 p 1 : N a m e > F O N G E C I F & a m p ; 3 2 ; & a m p ; 4 5 ; & a m p ; 3 2 ; F A F & a m p ; 4 5 ; T T & a m p ; 3 2 ; & a m p ; 4 5 ; & a m p ; 3 2 ; H a u t e & a m p ; 4 5 ; N o r m a n d i e & a m p ; 3 2 ; & a m p ; 3 2 ; < / d 1 p 1 : N a m e > < d 1 p 1 : O b j e c t T y p e > E l e m e n t < / d 1 p 1 : O b j e c t T y p e > < d 1 p 1 : P a r e n t   z : R e f = " i 1 4 6 2 8 " / > < d 1 p 1 : U U I D > e 2 4 6 4 6 c f - 7 d 4 0 - 4 7 7 d - b 8 a 5 - 7 d d 7 a a 3 e 3 1 1 4 < / d 1 p 1 : U U I D > < d 1 p 1 : _ p r o p e r t i e s   z : I d = " i 1 5 0 2 2 "   i : t y p e = " d 1 p 1 : M D M P r o p e r t i e s " > < d 1 p 1 : P a r e n t   z : R e f = " i 1 5 0 2 1 " / > < d 1 p 1 : U U I D > 2 b d 4 a f 6 2 - 4 6 b 1 - 4 3 f d - b 3 8 0 - 8 9 b 0 d d 5 a b 3 9 7 < / d 1 p 1 : U U I D > < d 1 p 1 : _ e l e m e n t s > < d 2 : a n y T y p e   z : I d = " i 1 5 0 2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2 1 " / > < d 1 p 1 : U U I D > 1 b 3 1 d a 3 8 - 7 1 d 6 - 4 b 9 0 - 8 6 7 0 - 9 f 8 0 3 2 b c 6 a 4 6 < / d 1 p 1 : U U I D > < d 1 p 1 : C o n t a i n e r   z : R e f = " i 1 5 0 2 2 " / > < d 1 p 1 : V a l u e   i : t y p e = " d 1 : s t r i n g " > ' T 9 2 ' ! 4 7 : 4 7 < / d 1 p 1 : V a l u e > < / d 2 : a n y T y p e > < d 2 : a n y T y p e   z : I d = " i 1 5 0 2 4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2 1 " / > < d 1 p 1 : U U I D > d 1 4 f 0 4 4 d - e 6 5 2 - 4 6 0 2 - 9 d f b - b 0 7 5 3 e 4 0 b f b b < / d 1 p 1 : U U I D > < d 1 p 1 : C o n t a i n e r   z : R e f = " i 1 5 0 2 2 " / > < d 1 p 1 : V a l u e   i : t y p e = " d 1 : s t r i n g " > ' T 9 3 ' ! 4 7 : 4 7 < / d 1 p 1 : V a l u e > < / d 2 : a n y T y p e > < d 2 : a n y T y p e   z : I d = " i 1 5 0 2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2 1 " / > < d 1 p 1 : U U I D > 8 e 2 1 3 a a 7 - b 1 7 0 - 4 9 3 1 - b f 7 8 - b 1 9 2 b f 4 9 5 2 7 c < / d 1 p 1 : U U I D > < d 1 p 1 : C o n t a i n e r   z : R e f = " i 1 5 0 2 2 " / > < d 1 p 1 : V a l u e   i : t y p e = " d 1 : s t r i n g " > ' T 9 4 ' ! 4 7 : 4 7 < / d 1 p 1 : V a l u e > < / d 2 : a n y T y p e > < d 2 : a n y T y p e   z : I d = " i 1 5 0 2 6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2 1 " / > < d 1 p 1 : U U I D > c 0 a 5 3 4 7 3 - a 4 1 8 - 4 2 0 7 - 8 c c 6 - a 5 c 5 0 f a 7 2 d a 3 < / d 1 p 1 : U U I D > < d 1 p 1 : C o n t a i n e r   z : R e f = " i 1 5 0 2 2 " / > < d 1 p 1 : V a l u e   i : t y p e = " d 1 : s t r i n g " > ' T 9 5 ' ! 4 7 : 4 7 < / d 1 p 1 : V a l u e > < / d 2 : a n y T y p e > < d 2 : a n y T y p e   z : I d = " i 1 5 0 2 7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2 1 " / > < d 1 p 1 : U U I D > 9 f c 6 a 0 1 f - 5 5 f d - 4 3 6 8 - 8 c 7 9 - e 0 c e b c 3 f d 0 1 8 < / d 1 p 1 : U U I D > < d 1 p 1 : C o n t a i n e r   z : R e f = " i 1 5 0 2 2 " / > < d 1 p 1 : V a l u e   i : t y p e = " d 1 : s t r i n g " > ' T 9 6 ' ! 4 7 : 4 7 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2 8 " > < d 1 p 1 : U U I D > c 9 a 4 c f 1 d - 8 9 f c - 4 b f 9 - a 3 3 6 - e 6 a b 0 8 e 6 6 a d d < / d 1 p 1 : U U I D > < d 1 p 1 : _ e l e m e n t s > < d 2 : a n y T y p e   z : R e f = " i 1 5 0 2 3 " / > < d 2 : a n y T y p e   z : R e f = " i 1 5 0 2 4 " / > < d 2 : a n y T y p e   z : R e f = " i 1 5 0 2 5 " / > < d 2 : a n y T y p e   z : R e f = " i 1 5 0 2 6 " / > < d 2 : a n y T y p e   z : R e f = " i 1 5 0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2 9 "   i : t y p e = " d 1 p 1 : L a b e l " > < d 1 p 1 : P a r e n t   z : R e f = " i 1 5 0 2 1 " / > < d 1 p 1 : U U I D > 2 7 4 7 2 f 2 3 - b 4 0 7 - 4 b a e - 9 f f b - f 3 1 2 d 3 1 2 3 0 2 2 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 H a u t e - N o r m a n d i e  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3 0 "   i : t y p e = " d 1 p 1 : E l e m e n t " > < d 1 p 1 : N a m e > F O N G E C I F & a m p ; 3 2 ; & a m p ; 4 5 ; & a m p ; 3 2 ; F A F & a m p ; 4 5 ; T T & a m p ; 3 2 ; & a m p ; 4 5 ; & a m p ; 3 2 ; I l e & a m p ; 4 5 ; d e & a m p ; 4 5 ; F r a n c e & a m p ; 3 2 ; < / d 1 p 1 : N a m e > < d 1 p 1 : O b j e c t T y p e > E l e m e n t < / d 1 p 1 : O b j e c t T y p e > < d 1 p 1 : P a r e n t   z : R e f = " i 1 4 6 2 8 " / > < d 1 p 1 : U U I D > 4 c d c 4 9 1 7 - 7 1 a 4 - 4 2 8 3 - b a c 6 - b c 1 6 8 d 8 7 3 6 0 a < / d 1 p 1 : U U I D > < d 1 p 1 : _ p r o p e r t i e s   z : I d = " i 1 5 0 3 1 "   i : t y p e = " d 1 p 1 : M D M P r o p e r t i e s " > < d 1 p 1 : P a r e n t   z : R e f = " i 1 5 0 3 0 " / > < d 1 p 1 : U U I D > 6 6 e c c 4 4 2 - 5 c 1 6 - 4 c f e - 9 3 4 3 - 9 0 e 4 d 1 9 7 3 0 b d < / d 1 p 1 : U U I D > < d 1 p 1 : _ e l e m e n t s > < d 2 : a n y T y p e   z : I d = " i 1 5 0 3 2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3 0 " / > < d 1 p 1 : U U I D > 4 8 4 5 7 d 9 e - f 9 e c - 4 4 7 0 - 8 c b e - 4 9 0 f 9 0 9 c d 3 1 2 < / d 1 p 1 : U U I D > < d 1 p 1 : C o n t a i n e r   z : R e f = " i 1 5 0 3 1 " / > < d 1 p 1 : V a l u e   i : t y p e = " d 1 : s t r i n g " > ' T 9 2 ' ! 4 8 : 4 8 < / d 1 p 1 : V a l u e > < / d 2 : a n y T y p e > < d 2 : a n y T y p e   z : I d = " i 1 5 0 3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3 0 " / > < d 1 p 1 : U U I D > a 3 3 7 e e a 1 - e a 0 e - 4 9 a d - b 2 a 5 - a c c c 8 6 7 8 b 9 a 0 < / d 1 p 1 : U U I D > < d 1 p 1 : C o n t a i n e r   z : R e f = " i 1 5 0 3 1 " / > < d 1 p 1 : V a l u e   i : t y p e = " d 1 : s t r i n g " > ' T 9 3 ' ! 4 8 : 4 8 < / d 1 p 1 : V a l u e > < / d 2 : a n y T y p e > < d 2 : a n y T y p e   z : I d = " i 1 5 0 3 4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3 0 " / > < d 1 p 1 : U U I D > 4 8 b 4 a a d 9 - 0 9 3 d - 4 7 c 4 - a 8 d c - d f 3 7 c 1 8 4 6 5 8 0 < / d 1 p 1 : U U I D > < d 1 p 1 : C o n t a i n e r   z : R e f = " i 1 5 0 3 1 " / > < d 1 p 1 : V a l u e   i : t y p e = " d 1 : s t r i n g " > ' T 9 4 ' ! 4 8 : 4 8 < / d 1 p 1 : V a l u e > < / d 2 : a n y T y p e > < d 2 : a n y T y p e   z : I d = " i 1 5 0 3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3 0 " / > < d 1 p 1 : U U I D > a c 3 9 6 9 e 3 - 8 9 f 2 - 4 2 b 7 - b 0 9 c - a a c f f d b a 7 5 7 1 < / d 1 p 1 : U U I D > < d 1 p 1 : C o n t a i n e r   z : R e f = " i 1 5 0 3 1 " / > < d 1 p 1 : V a l u e   i : t y p e = " d 1 : s t r i n g " > ' T 9 5 ' ! 4 8 : 4 8 < / d 1 p 1 : V a l u e > < / d 2 : a n y T y p e > < d 2 : a n y T y p e   z : I d = " i 1 5 0 3 6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3 0 " / > < d 1 p 1 : U U I D > 4 d 3 f a 5 f 0 - d 1 f 8 - 4 4 5 a - a a a 8 - 1 a 9 0 e 0 a b e 2 a 7 < / d 1 p 1 : U U I D > < d 1 p 1 : C o n t a i n e r   z : R e f = " i 1 5 0 3 1 " / > < d 1 p 1 : V a l u e   i : t y p e = " d 1 : s t r i n g " > ' T 9 6 ' ! 4 8 : 4 8 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3 7 " > < d 1 p 1 : U U I D > 3 3 c 9 7 6 9 d - 1 7 5 e - 4 d 3 6 - 8 9 4 9 - f 9 a a 1 1 8 5 f b 4 6 < / d 1 p 1 : U U I D > < d 1 p 1 : _ e l e m e n t s > < d 2 : a n y T y p e   z : R e f = " i 1 5 0 3 2 " / > < d 2 : a n y T y p e   z : R e f = " i 1 5 0 3 3 " / > < d 2 : a n y T y p e   z : R e f = " i 1 5 0 3 4 " / > < d 2 : a n y T y p e   z : R e f = " i 1 5 0 3 5 " / > < d 2 : a n y T y p e   z : R e f = " i 1 5 0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3 8 "   i : t y p e = " d 1 p 1 : L a b e l " > < d 1 p 1 : P a r e n t   z : R e f = " i 1 5 0 3 0 " / > < d 1 p 1 : U U I D > 4 a 3 a 3 3 b 4 - a 9 e 0 - 4 a 7 8 - b f e 5 - 0 7 b 0 6 9 7 d 1 3 3 3 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 I l e - d e - F r a n c e 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3 9 "   i : t y p e = " d 1 p 1 : E l e m e n t " > < d 1 p 1 : N a m e > F O N G E C I F & a m p ; 3 2 ; & a m p ; 4 5 ; & a m p ; 3 2 ; F A F & a m p ; 4 5 ; T T & a m p ; 3 2 ; & a m p ; 4 5 ; & a m p ; 3 2 ; L a & a m p ; 3 2 ; R & a m p ; 2 3 3 ; u n i o n & a m p ; 3 2 ; < / d 1 p 1 : N a m e > < d 1 p 1 : O b j e c t T y p e > E l e m e n t < / d 1 p 1 : O b j e c t T y p e > < d 1 p 1 : P a r e n t   z : R e f = " i 1 4 6 2 8 " / > < d 1 p 1 : U U I D > 8 f e a d 2 8 8 - 3 6 c b - 4 7 f 5 - 9 5 b a - e f 8 a c 1 8 f 5 a f 8 < / d 1 p 1 : U U I D > < d 1 p 1 : _ p r o p e r t i e s   z : I d = " i 1 5 0 4 0 "   i : t y p e = " d 1 p 1 : M D M P r o p e r t i e s " > < d 1 p 1 : P a r e n t   z : R e f = " i 1 5 0 3 9 " / > < d 1 p 1 : U U I D > 2 0 5 c 1 9 4 b - 9 a 7 1 - 4 6 4 8 - 8 e 1 c - e b 0 6 1 d 6 e c c 7 f < / d 1 p 1 : U U I D > < d 1 p 1 : _ e l e m e n t s > < d 2 : a n y T y p e   z : I d = " i 1 5 0 4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3 9 " / > < d 1 p 1 : U U I D > 2 1 e a 6 0 f 2 - 4 3 b 7 - 4 d 2 0 - b 8 5 1 - 4 8 a 1 a c a 1 5 0 e 6 < / d 1 p 1 : U U I D > < d 1 p 1 : C o n t a i n e r   z : R e f = " i 1 5 0 4 0 " / > < d 1 p 1 : V a l u e   i : t y p e = " d 1 : s t r i n g " > ' T 9 2 ' ! 4 9 : 4 9 < / d 1 p 1 : V a l u e > < / d 2 : a n y T y p e > < d 2 : a n y T y p e   z : I d = " i 1 5 0 4 2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3 9 " / > < d 1 p 1 : U U I D > a d 4 e 1 4 d 7 - f 7 f 5 - 4 f 0 1 - b f b a - 0 4 7 d 5 0 d 0 5 4 1 c < / d 1 p 1 : U U I D > < d 1 p 1 : C o n t a i n e r   z : R e f = " i 1 5 0 4 0 " / > < d 1 p 1 : V a l u e   i : t y p e = " d 1 : s t r i n g " > ' T 9 3 ' ! 4 9 : 4 9 < / d 1 p 1 : V a l u e > < / d 2 : a n y T y p e > < d 2 : a n y T y p e   z : I d = " i 1 5 0 4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3 9 " / > < d 1 p 1 : U U I D > 4 6 c b b 2 e c - b 0 b 8 - 4 4 3 c - b d d 0 - c 2 0 3 a c b 1 c b 0 b < / d 1 p 1 : U U I D > < d 1 p 1 : C o n t a i n e r   z : R e f = " i 1 5 0 4 0 " / > < d 1 p 1 : V a l u e   i : t y p e = " d 1 : s t r i n g " > ' T 9 4 ' ! 4 9 : 4 9 < / d 1 p 1 : V a l u e > < / d 2 : a n y T y p e > < d 2 : a n y T y p e   z : I d = " i 1 5 0 4 4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3 9 " / > < d 1 p 1 : U U I D > b d 1 4 b 8 f 8 - a b 7 3 - 4 f 3 d - 8 c 0 3 - b e b c 0 3 3 f 3 b 2 8 < / d 1 p 1 : U U I D > < d 1 p 1 : C o n t a i n e r   z : R e f = " i 1 5 0 4 0 " / > < d 1 p 1 : V a l u e   i : t y p e = " d 1 : s t r i n g " > ' T 9 5 ' ! 4 9 : 4 9 < / d 1 p 1 : V a l u e > < / d 2 : a n y T y p e > < d 2 : a n y T y p e   z : I d = " i 1 5 0 4 5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3 9 " / > < d 1 p 1 : U U I D > 9 b 9 1 4 4 7 c - 0 c 8 2 - 4 6 c b - b 6 d 5 - c b d d 4 1 e 6 f 8 3 6 < / d 1 p 1 : U U I D > < d 1 p 1 : C o n t a i n e r   z : R e f = " i 1 5 0 4 0 " / > < d 1 p 1 : V a l u e   i : t y p e = " d 1 : s t r i n g " > ' T 9 6 ' ! 4 9 : 4 9 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4 6 " > < d 1 p 1 : U U I D > a 2 a 7 9 1 8 e - d a 9 f - 4 7 7 0 - b 6 2 6 - e 7 e d 1 4 a c a a a a < / d 1 p 1 : U U I D > < d 1 p 1 : _ e l e m e n t s > < d 2 : a n y T y p e   z : R e f = " i 1 5 0 4 1 " / > < d 2 : a n y T y p e   z : R e f = " i 1 5 0 4 2 " / > < d 2 : a n y T y p e   z : R e f = " i 1 5 0 4 3 " / > < d 2 : a n y T y p e   z : R e f = " i 1 5 0 4 4 " / > < d 2 : a n y T y p e   z : R e f = " i 1 5 0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4 7 "   i : t y p e = " d 1 p 1 : L a b e l " > < d 1 p 1 : P a r e n t   z : R e f = " i 1 5 0 3 9 " / > < d 1 p 1 : U U I D > 0 8 f 5 8 4 e 7 - d 6 3 1 - 4 1 c 5 - a a d 4 - f d e 0 b d 2 8 e 8 2 d 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 L a   R � u n i o n 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4 8 "   i : t y p e = " d 1 p 1 : E l e m e n t " > < d 1 p 1 : N a m e > F O N G E C I F & a m p ; 3 2 ; & a m p ; 4 5 ; & a m p ; 3 2 ; F A F & a m p ; 4 5 ; T T & a m p ; 3 2 ; & a m p ; 4 5 ; & a m p ; 3 2 ; L a n g u e d o c & a m p ; 4 5 ; R o u s s i l l o n & a m p ; 3 2 ; < / d 1 p 1 : N a m e > < d 1 p 1 : O b j e c t T y p e > E l e m e n t < / d 1 p 1 : O b j e c t T y p e > < d 1 p 1 : P a r e n t   z : R e f = " i 1 4 6 2 8 " / > < d 1 p 1 : U U I D > 4 d 1 8 e 5 a 3 - 4 3 5 5 - 4 6 c 7 - a e d 0 - b 4 6 c a d 0 4 f 5 c 4 < / d 1 p 1 : U U I D > < d 1 p 1 : _ p r o p e r t i e s   z : I d = " i 1 5 0 4 9 "   i : t y p e = " d 1 p 1 : M D M P r o p e r t i e s " > < d 1 p 1 : P a r e n t   z : R e f = " i 1 5 0 4 8 " / > < d 1 p 1 : U U I D > a 4 f 4 1 5 6 d - b 8 f 2 - 4 0 b 6 - 8 5 f 4 - f 3 e d 8 3 5 c 1 6 b a < / d 1 p 1 : U U I D > < d 1 p 1 : _ e l e m e n t s > < d 2 : a n y T y p e   z : I d = " i 1 5 0 5 0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4 8 " / > < d 1 p 1 : U U I D > 0 5 4 8 8 8 2 d - 4 9 8 9 - 4 f c c - 9 3 2 9 - 6 e 9 4 6 4 c 6 5 7 a b < / d 1 p 1 : U U I D > < d 1 p 1 : C o n t a i n e r   z : R e f = " i 1 5 0 4 9 " / > < d 1 p 1 : V a l u e   i : t y p e = " d 1 : s t r i n g " > ' T 9 2 ' ! 5 0 : 5 0 < / d 1 p 1 : V a l u e > < / d 2 : a n y T y p e > < d 2 : a n y T y p e   z : I d = " i 1 5 0 5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4 8 " / > < d 1 p 1 : U U I D > 9 b 2 7 4 b 7 2 - 8 8 9 f - 4 f 8 f - a d 2 9 - e 1 c b 8 e 0 d a 1 b e < / d 1 p 1 : U U I D > < d 1 p 1 : C o n t a i n e r   z : R e f = " i 1 5 0 4 9 " / > < d 1 p 1 : V a l u e   i : t y p e = " d 1 : s t r i n g " > ' T 9 3 ' ! 5 0 : 5 0 < / d 1 p 1 : V a l u e > < / d 2 : a n y T y p e > < d 2 : a n y T y p e   z : I d = " i 1 5 0 5 2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4 8 " / > < d 1 p 1 : U U I D > 5 4 2 1 d b 0 1 - a 6 e e - 4 3 d e - 9 d a 7 - 2 e b b 2 2 a f 5 c 6 5 < / d 1 p 1 : U U I D > < d 1 p 1 : C o n t a i n e r   z : R e f = " i 1 5 0 4 9 " / > < d 1 p 1 : V a l u e   i : t y p e = " d 1 : s t r i n g " > ' T 9 4 ' ! 5 0 : 5 0 < / d 1 p 1 : V a l u e > < / d 2 : a n y T y p e > < d 2 : a n y T y p e   z : I d = " i 1 5 0 5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4 8 " / > < d 1 p 1 : U U I D > d e 6 d 8 3 f 1 - a 7 0 6 - 4 1 b 9 - 9 c 9 a - 8 0 2 a a 5 c 6 f 9 2 0 < / d 1 p 1 : U U I D > < d 1 p 1 : C o n t a i n e r   z : R e f = " i 1 5 0 4 9 " / > < d 1 p 1 : V a l u e   i : t y p e = " d 1 : s t r i n g " > ' T 9 5 ' ! 5 0 : 5 0 < / d 1 p 1 : V a l u e > < / d 2 : a n y T y p e > < d 2 : a n y T y p e   z : I d = " i 1 5 0 5 4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4 8 " / > < d 1 p 1 : U U I D > 7 1 f b 2 7 9 1 - 4 1 a 4 - 4 2 d 2 - 8 0 f 5 - 5 6 2 d c 6 6 e 5 3 f f < / d 1 p 1 : U U I D > < d 1 p 1 : C o n t a i n e r   z : R e f = " i 1 5 0 4 9 " / > < d 1 p 1 : V a l u e   i : t y p e = " d 1 : s t r i n g " > ' T 9 6 ' ! 5 0 : 5 0 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5 5 " > < d 1 p 1 : U U I D > 2 e 4 a f 8 5 b - 3 9 9 5 - 4 3 c 1 - 8 7 7 a - 5 8 3 e 7 1 0 c 7 c 6 f < / d 1 p 1 : U U I D > < d 1 p 1 : _ e l e m e n t s > < d 2 : a n y T y p e   z : R e f = " i 1 5 0 5 0 " / > < d 2 : a n y T y p e   z : R e f = " i 1 5 0 5 1 " / > < d 2 : a n y T y p e   z : R e f = " i 1 5 0 5 2 " / > < d 2 : a n y T y p e   z : R e f = " i 1 5 0 5 3 " / > < d 2 : a n y T y p e   z : R e f = " i 1 5 0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5 6 "   i : t y p e = " d 1 p 1 : L a b e l " > < d 1 p 1 : P a r e n t   z : R e f = " i 1 5 0 4 8 " / > < d 1 p 1 : U U I D > 8 a f 7 0 6 f a - 2 e 8 f - 4 1 c b - a 0 1 7 - a b e 7 c d 9 c 8 5 9 7 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 L a n g u e d o c - R o u s s i l l o n 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5 7 "   i : t y p e = " d 1 p 1 : E l e m e n t " > < d 1 p 1 : N a m e > F O N G E C I F & a m p ; 3 2 ; & a m p ; 4 5 ; & a m p ; 3 2 ; F A F & a m p ; 4 5 ; T T & a m p ; 3 2 ; & a m p ; 4 5 ; & a m p ; 3 2 ; L i m o u s i n & a m p ; 3 2 ; < / d 1 p 1 : N a m e > < d 1 p 1 : O b j e c t T y p e > E l e m e n t < / d 1 p 1 : O b j e c t T y p e > < d 1 p 1 : P a r e n t   z : R e f = " i 1 4 6 2 8 " / > < d 1 p 1 : U U I D > 4 5 0 5 1 3 2 5 - d 4 1 d - 4 6 d 2 - b 7 a 2 - e 1 a 5 3 3 4 6 1 3 f b < / d 1 p 1 : U U I D > < d 1 p 1 : _ p r o p e r t i e s   z : I d = " i 1 5 0 5 8 "   i : t y p e = " d 1 p 1 : M D M P r o p e r t i e s " > < d 1 p 1 : P a r e n t   z : R e f = " i 1 5 0 5 7 " / > < d 1 p 1 : U U I D > b 7 1 0 9 5 b 6 - 8 1 e 8 - 4 2 c 3 - 9 1 0 b - 3 a 0 2 5 6 2 f 2 2 e f < / d 1 p 1 : U U I D > < d 1 p 1 : _ e l e m e n t s > < d 2 : a n y T y p e   z : I d = " i 1 5 0 5 9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5 7 " / > < d 1 p 1 : U U I D > c 6 b 4 4 d a 1 - 2 1 6 8 - 4 6 2 5 - b 4 d d - d 1 9 6 c 7 c 5 f 8 4 5 < / d 1 p 1 : U U I D > < d 1 p 1 : C o n t a i n e r   z : R e f = " i 1 5 0 5 8 " / > < d 1 p 1 : V a l u e   i : t y p e = " d 1 : s t r i n g " > ' T 9 2 ' ! 5 1 : 5 1 < / d 1 p 1 : V a l u e > < / d 2 : a n y T y p e > < d 2 : a n y T y p e   z : I d = " i 1 5 0 6 0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5 7 " / > < d 1 p 1 : U U I D > 4 a 7 3 e 8 3 5 - 2 c a 4 - 4 4 a 1 - a e 7 c - e e e e 2 0 f 4 3 c 5 d < / d 1 p 1 : U U I D > < d 1 p 1 : C o n t a i n e r   z : R e f = " i 1 5 0 5 8 " / > < d 1 p 1 : V a l u e   i : t y p e = " d 1 : s t r i n g " > ' T 9 3 ' ! 5 1 : 5 1 < / d 1 p 1 : V a l u e > < / d 2 : a n y T y p e > < d 2 : a n y T y p e   z : I d = " i 1 5 0 6 1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5 7 " / > < d 1 p 1 : U U I D > 7 9 a f 2 6 3 4 - d 2 4 f - 4 9 3 5 - b 5 7 e - 9 1 f f e 3 6 c c b 9 b < / d 1 p 1 : U U I D > < d 1 p 1 : C o n t a i n e r   z : R e f = " i 1 5 0 5 8 " / > < d 1 p 1 : V a l u e   i : t y p e = " d 1 : s t r i n g " > ' T 9 4 ' ! 5 1 : 5 1 < / d 1 p 1 : V a l u e > < / d 2 : a n y T y p e > < d 2 : a n y T y p e   z : I d = " i 1 5 0 6 2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5 7 " / > < d 1 p 1 : U U I D > 5 a 2 b d 1 3 0 - 0 1 b 9 - 4 7 a 0 - a 3 e 2 - 9 4 7 b 6 2 e 3 e 9 3 e < / d 1 p 1 : U U I D > < d 1 p 1 : C o n t a i n e r   z : R e f = " i 1 5 0 5 8 " / > < d 1 p 1 : V a l u e   i : t y p e = " d 1 : s t r i n g " > ' T 9 5 ' ! 5 1 : 5 1 < / d 1 p 1 : V a l u e > < / d 2 : a n y T y p e > < d 2 : a n y T y p e   z : I d = " i 1 5 0 6 3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5 7 " / > < d 1 p 1 : U U I D > a 1 5 b 7 1 3 6 - 6 9 0 b - 4 5 1 3 - b 2 5 5 - 4 7 9 f 7 4 7 d 0 b e c < / d 1 p 1 : U U I D > < d 1 p 1 : C o n t a i n e r   z : R e f = " i 1 5 0 5 8 " / > < d 1 p 1 : V a l u e   i : t y p e = " d 1 : s t r i n g " > ' T 9 6 ' ! 5 1 : 5 1 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6 4 " > < d 1 p 1 : U U I D > 0 d 1 5 9 d 0 6 - d 9 3 3 - 4 f d d - a b 1 9 - c d 9 1 7 6 4 5 7 5 0 8 < / d 1 p 1 : U U I D > < d 1 p 1 : _ e l e m e n t s > < d 2 : a n y T y p e   z : R e f = " i 1 5 0 5 9 " / > < d 2 : a n y T y p e   z : R e f = " i 1 5 0 6 0 " / > < d 2 : a n y T y p e   z : R e f = " i 1 5 0 6 1 " / > < d 2 : a n y T y p e   z : R e f = " i 1 5 0 6 2 " / > < d 2 : a n y T y p e   z : R e f = " i 1 5 0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6 5 "   i : t y p e = " d 1 p 1 : L a b e l " > < d 1 p 1 : P a r e n t   z : R e f = " i 1 5 0 5 7 " / > < d 1 p 1 : U U I D > d a d c 3 0 7 3 - c a e 4 - 4 e e 0 - b 4 7 3 - 1 9 e 0 f 7 1 2 c 3 b 8 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 L i m o u s i n 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6 6 "   i : t y p e = " d 1 p 1 : E l e m e n t " > < d 1 p 1 : N a m e > F O N G E C I F & a m p ; 3 2 ; & a m p ; 4 5 ; & a m p ; 3 2 ; F A F & a m p ; 4 5 ; T T & a m p ; 3 2 ; & a m p ; 4 5 ; & a m p ; 3 2 ; L o r r a i n e & a m p ; 3 2 ; < / d 1 p 1 : N a m e > < d 1 p 1 : O b j e c t T y p e > E l e m e n t < / d 1 p 1 : O b j e c t T y p e > < d 1 p 1 : P a r e n t   z : R e f = " i 1 4 6 2 8 " / > < d 1 p 1 : U U I D > 8 1 d 8 b 6 2 8 - 4 c e a - 4 f 3 7 - a 8 c d - 0 0 4 7 e 0 7 f 3 0 4 f < / d 1 p 1 : U U I D > < d 1 p 1 : _ p r o p e r t i e s   z : I d = " i 1 5 0 6 7 "   i : t y p e = " d 1 p 1 : M D M P r o p e r t i e s " > < d 1 p 1 : P a r e n t   z : R e f = " i 1 5 0 6 6 " / > < d 1 p 1 : U U I D > d f 6 e d f 2 a - 5 0 9 1 - 4 d 7 3 - b 7 4 e - 0 3 c 6 b 5 8 2 9 c c 4 < / d 1 p 1 : U U I D > < d 1 p 1 : _ e l e m e n t s > < d 2 : a n y T y p e   z : I d = " i 1 5 0 6 8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6 6 " / > < d 1 p 1 : U U I D > 8 3 7 5 8 5 c d - e 9 5 8 - 4 1 a 7 - a d c 7 - 2 1 4 3 6 d 2 5 c a f 4 < / d 1 p 1 : U U I D > < d 1 p 1 : C o n t a i n e r   z : R e f = " i 1 5 0 6 7 " / > < d 1 p 1 : V a l u e   i : t y p e = " d 1 : s t r i n g " > ' T 9 2 ' ! 5 2 : 5 2 < / d 1 p 1 : V a l u e > < / d 2 : a n y T y p e > < d 2 : a n y T y p e   z : I d = " i 1 5 0 6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6 6 " / > < d 1 p 1 : U U I D > a 4 9 6 8 9 6 a - d c d 1 - 4 4 f 9 - 9 1 a 6 - a e 8 2 a 6 3 4 0 6 d 4 < / d 1 p 1 : U U I D > < d 1 p 1 : C o n t a i n e r   z : R e f = " i 1 5 0 6 7 " / > < d 1 p 1 : V a l u e   i : t y p e = " d 1 : s t r i n g " > ' T 9 3 ' ! 5 2 : 5 2 < / d 1 p 1 : V a l u e > < / d 2 : a n y T y p e > < d 2 : a n y T y p e   z : I d = " i 1 5 0 7 0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6 6 " / > < d 1 p 1 : U U I D > f 9 a 6 c 9 e b - 5 1 8 d - 4 a 2 b - b 3 8 1 - 8 4 4 a 1 d b 7 f f 7 6 < / d 1 p 1 : U U I D > < d 1 p 1 : C o n t a i n e r   z : R e f = " i 1 5 0 6 7 " / > < d 1 p 1 : V a l u e   i : t y p e = " d 1 : s t r i n g " > ' T 9 4 ' ! 5 2 : 5 2 < / d 1 p 1 : V a l u e > < / d 2 : a n y T y p e > < d 2 : a n y T y p e   z : I d = " i 1 5 0 7 1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6 6 " / > < d 1 p 1 : U U I D > e b 2 7 d a 0 4 - 2 1 0 a - 4 c 3 6 - a 2 3 3 - 1 a 8 6 3 3 1 a 8 6 0 7 < / d 1 p 1 : U U I D > < d 1 p 1 : C o n t a i n e r   z : R e f = " i 1 5 0 6 7 " / > < d 1 p 1 : V a l u e   i : t y p e = " d 1 : s t r i n g " > ' T 9 5 ' ! 5 2 : 5 2 < / d 1 p 1 : V a l u e > < / d 2 : a n y T y p e > < d 2 : a n y T y p e   z : I d = " i 1 5 0 7 2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6 6 " / > < d 1 p 1 : U U I D > d 1 8 1 e d a 3 - 3 5 f 4 - 4 9 a b - b 2 f 7 - a 9 b e 4 f 7 6 1 7 a a < / d 1 p 1 : U U I D > < d 1 p 1 : C o n t a i n e r   z : R e f = " i 1 5 0 6 7 " / > < d 1 p 1 : V a l u e   i : t y p e = " d 1 : s t r i n g " > ' T 9 6 ' ! 5 2 : 5 2 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7 3 " > < d 1 p 1 : U U I D > 3 d e 8 4 7 3 d - e 8 a 3 - 4 c d 9 - 8 8 3 2 - 4 e 9 4 c 0 d d 6 9 4 3 < / d 1 p 1 : U U I D > < d 1 p 1 : _ e l e m e n t s > < d 2 : a n y T y p e   z : R e f = " i 1 5 0 6 8 " / > < d 2 : a n y T y p e   z : R e f = " i 1 5 0 6 9 " / > < d 2 : a n y T y p e   z : R e f = " i 1 5 0 7 0 " / > < d 2 : a n y T y p e   z : R e f = " i 1 5 0 7 1 " / > < d 2 : a n y T y p e   z : R e f = " i 1 5 0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7 4 "   i : t y p e = " d 1 p 1 : L a b e l " > < d 1 p 1 : P a r e n t   z : R e f = " i 1 5 0 6 6 " / > < d 1 p 1 : U U I D > 4 5 3 a f 0 9 f - 3 0 a 9 - 4 0 9 e - a 7 2 e - 6 8 6 9 a c a 9 1 9 9 6 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 L o r r a i n e 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7 5 "   i : t y p e = " d 1 p 1 : E l e m e n t " > < d 1 p 1 : N a m e > F O N G E C I F & a m p ; 3 2 ; & a m p ; 4 5 ; & a m p ; 3 2 ; F A F & a m p ; 4 5 ; T T & a m p ; 3 2 ; & a m p ; 4 5 ; & a m p ; 3 2 ; M a r t i n i q u e & a m p ; 3 2 ; < / d 1 p 1 : N a m e > < d 1 p 1 : O b j e c t T y p e > E l e m e n t < / d 1 p 1 : O b j e c t T y p e > < d 1 p 1 : P a r e n t   z : R e f = " i 1 4 6 2 8 " / > < d 1 p 1 : U U I D > 5 f f d d b a 4 - b a e b - 4 b 9 4 - a 6 7 2 - 0 5 5 d 5 d 1 4 8 5 c 0 < / d 1 p 1 : U U I D > < d 1 p 1 : _ p r o p e r t i e s   z : I d = " i 1 5 0 7 6 "   i : t y p e = " d 1 p 1 : M D M P r o p e r t i e s " > < d 1 p 1 : P a r e n t   z : R e f = " i 1 5 0 7 5 " / > < d 1 p 1 : U U I D > 8 b d 5 c 7 c 1 - d 7 f c - 4 7 0 2 - b a 5 3 - a 1 2 a e 1 8 f c 5 b 8 < / d 1 p 1 : U U I D > < d 1 p 1 : _ e l e m e n t s > < d 2 : a n y T y p e   z : I d = " i 1 5 0 7 7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7 5 " / > < d 1 p 1 : U U I D > 6 c b e 0 c 4 c - f a f c - 4 3 1 8 - 9 6 0 8 - b 4 6 0 8 a 7 6 d 5 a 4 < / d 1 p 1 : U U I D > < d 1 p 1 : C o n t a i n e r   z : R e f = " i 1 5 0 7 6 " / > < d 1 p 1 : V a l u e   i : t y p e = " d 1 : s t r i n g " > ' T 9 2 ' ! 5 3 : 5 3 < / d 1 p 1 : V a l u e > < / d 2 : a n y T y p e > < d 2 : a n y T y p e   z : I d = " i 1 5 0 7 8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7 5 " / > < d 1 p 1 : U U I D > 2 a a 3 e b 1 5 - 5 b 5 7 - 4 1 f 9 - 8 3 b 7 - 9 a 5 1 f b 9 3 5 3 1 7 < / d 1 p 1 : U U I D > < d 1 p 1 : C o n t a i n e r   z : R e f = " i 1 5 0 7 6 " / > < d 1 p 1 : V a l u e   i : t y p e = " d 1 : s t r i n g " > ' T 9 3 ' ! 5 3 : 5 3 < / d 1 p 1 : V a l u e > < / d 2 : a n y T y p e > < d 2 : a n y T y p e   z : I d = " i 1 5 0 7 9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7 5 " / > < d 1 p 1 : U U I D > b c c 5 e 9 a 4 - 6 6 3 e - 4 f 4 1 - b b c b - 7 6 d 7 9 f 5 5 5 a 6 0 < / d 1 p 1 : U U I D > < d 1 p 1 : C o n t a i n e r   z : R e f = " i 1 5 0 7 6 " / > < d 1 p 1 : V a l u e   i : t y p e = " d 1 : s t r i n g " > ' T 9 4 ' ! 5 3 : 5 3 < / d 1 p 1 : V a l u e > < / d 2 : a n y T y p e > < d 2 : a n y T y p e   z : I d = " i 1 5 0 8 0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7 5 " / > < d 1 p 1 : U U I D > a d b d f e b 9 - e 9 d 8 - 4 8 f 5 - 9 e c 4 - 0 0 e f d d 1 a d c c 6 < / d 1 p 1 : U U I D > < d 1 p 1 : C o n t a i n e r   z : R e f = " i 1 5 0 7 6 " / > < d 1 p 1 : V a l u e   i : t y p e = " d 1 : s t r i n g " > ' T 9 5 ' ! 5 3 : 5 3 < / d 1 p 1 : V a l u e > < / d 2 : a n y T y p e > < d 2 : a n y T y p e   z : I d = " i 1 5 0 8 1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7 5 " / > < d 1 p 1 : U U I D > f c 3 d c d 9 b - 6 0 d 9 - 4 4 7 8 - 8 8 a e - f d 2 2 3 3 8 e 1 a a f < / d 1 p 1 : U U I D > < d 1 p 1 : C o n t a i n e r   z : R e f = " i 1 5 0 7 6 " / > < d 1 p 1 : V a l u e   i : t y p e = " d 1 : s t r i n g " > ' T 9 6 ' ! 5 3 : 5 3 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8 2 " > < d 1 p 1 : U U I D > c 9 4 8 9 f 2 b - 1 6 a 1 - 4 2 6 d - a 6 e 7 - f 8 3 c f 6 4 6 8 9 e 8 < / d 1 p 1 : U U I D > < d 1 p 1 : _ e l e m e n t s > < d 2 : a n y T y p e   z : R e f = " i 1 5 0 7 7 " / > < d 2 : a n y T y p e   z : R e f = " i 1 5 0 7 8 " / > < d 2 : a n y T y p e   z : R e f = " i 1 5 0 7 9 " / > < d 2 : a n y T y p e   z : R e f = " i 1 5 0 8 0 " / > < d 2 : a n y T y p e   z : R e f = " i 1 5 0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8 3 "   i : t y p e = " d 1 p 1 : L a b e l " > < d 1 p 1 : P a r e n t   z : R e f = " i 1 5 0 7 5 " / > < d 1 p 1 : U U I D > 1 3 9 1 c e 8 4 - 1 b 5 b - 4 4 e 3 - 9 c 9 2 - f 9 7 d a 7 7 b 1 a 5 3 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 M a r t i n i q u e 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8 4 "   i : t y p e = " d 1 p 1 : E l e m e n t " > < d 1 p 1 : N a m e > F O N G E C I F & a m p ; 3 2 ; & a m p ; 4 5 ; & a m p ; 3 2 ; F A F & a m p ; 4 5 ; T T & a m p ; 3 2 ; & a m p ; 4 5 ; & a m p ; 3 2 ; M i d i & a m p ; 4 5 ; P y r & a m p ; 2 3 3 ; n & a m p ; 2 3 3 ; e s & a m p ; 3 2 ; < / d 1 p 1 : N a m e > < d 1 p 1 : O b j e c t T y p e > E l e m e n t < / d 1 p 1 : O b j e c t T y p e > < d 1 p 1 : P a r e n t   z : R e f = " i 1 4 6 2 8 " / > < d 1 p 1 : U U I D > 8 9 6 5 b 0 c d - 9 7 b c - 4 f d 1 - 9 0 e 3 - c 0 c 4 7 6 8 8 2 1 0 2 < / d 1 p 1 : U U I D > < d 1 p 1 : _ p r o p e r t i e s   z : I d = " i 1 5 0 8 5 "   i : t y p e = " d 1 p 1 : M D M P r o p e r t i e s " > < d 1 p 1 : P a r e n t   z : R e f = " i 1 5 0 8 4 " / > < d 1 p 1 : U U I D > 2 4 1 7 1 8 b 7 - 2 4 d 9 - 4 e f 1 - b b e d - 3 2 d 4 1 9 2 4 6 6 3 4 < / d 1 p 1 : U U I D > < d 1 p 1 : _ e l e m e n t s > < d 2 : a n y T y p e   z : I d = " i 1 5 0 8 6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8 4 " / > < d 1 p 1 : U U I D > f 3 f e c a e 8 - c c c 5 - 4 c 3 7 - 9 c c 1 - 3 e 3 4 d 5 e 3 3 1 f e < / d 1 p 1 : U U I D > < d 1 p 1 : C o n t a i n e r   z : R e f = " i 1 5 0 8 5 " / > < d 1 p 1 : V a l u e   i : t y p e = " d 1 : s t r i n g " > ' T 9 2 ' ! 5 4 : 5 4 < / d 1 p 1 : V a l u e > < / d 2 : a n y T y p e > < d 2 : a n y T y p e   z : I d = " i 1 5 0 8 7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8 4 " / > < d 1 p 1 : U U I D > 7 d 8 6 8 0 9 4 - 0 3 6 4 - 4 9 f 0 - a 5 a e - c 1 5 f 5 4 a 7 6 3 b 7 < / d 1 p 1 : U U I D > < d 1 p 1 : C o n t a i n e r   z : R e f = " i 1 5 0 8 5 " / > < d 1 p 1 : V a l u e   i : t y p e = " d 1 : s t r i n g " > ' T 9 3 ' ! 5 4 : 5 4 < / d 1 p 1 : V a l u e > < / d 2 : a n y T y p e > < d 2 : a n y T y p e   z : I d = " i 1 5 0 8 8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8 4 " / > < d 1 p 1 : U U I D > a 1 a f 6 3 6 b - 1 d 6 7 - 4 a c 4 - 9 9 0 4 - d a 9 a c c 5 5 4 e e 1 < / d 1 p 1 : U U I D > < d 1 p 1 : C o n t a i n e r   z : R e f = " i 1 5 0 8 5 " / > < d 1 p 1 : V a l u e   i : t y p e = " d 1 : s t r i n g " > ' T 9 4 ' ! 5 4 : 5 4 < / d 1 p 1 : V a l u e > < / d 2 : a n y T y p e > < d 2 : a n y T y p e   z : I d = " i 1 5 0 8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8 4 " / > < d 1 p 1 : U U I D > d 3 1 8 e f 2 e - 7 3 7 a - 4 1 e 8 - 9 d 5 e - 7 1 9 5 6 3 a 3 d e 8 f < / d 1 p 1 : U U I D > < d 1 p 1 : C o n t a i n e r   z : R e f = " i 1 5 0 8 5 " / > < d 1 p 1 : V a l u e   i : t y p e = " d 1 : s t r i n g " > ' T 9 5 ' ! 5 4 : 5 4 < / d 1 p 1 : V a l u e > < / d 2 : a n y T y p e > < d 2 : a n y T y p e   z : I d = " i 1 5 0 9 0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8 4 " / > < d 1 p 1 : U U I D > d 4 9 6 1 0 c c - 6 4 1 d - 4 e c 2 - b 0 2 7 - 1 5 a f b 5 7 f 1 3 2 2 < / d 1 p 1 : U U I D > < d 1 p 1 : C o n t a i n e r   z : R e f = " i 1 5 0 8 5 " / > < d 1 p 1 : V a l u e   i : t y p e = " d 1 : s t r i n g " > ' T 9 6 ' ! 5 4 : 5 4 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0 9 1 " > < d 1 p 1 : U U I D > 2 9 8 0 a 3 3 1 - a 9 2 3 - 4 0 6 9 - a 6 1 7 - 1 a 3 8 7 8 d f f 6 4 a < / d 1 p 1 : U U I D > < d 1 p 1 : _ e l e m e n t s > < d 2 : a n y T y p e   z : R e f = " i 1 5 0 8 6 " / > < d 2 : a n y T y p e   z : R e f = " i 1 5 0 8 7 " / > < d 2 : a n y T y p e   z : R e f = " i 1 5 0 8 8 " / > < d 2 : a n y T y p e   z : R e f = " i 1 5 0 8 9 " / > < d 2 : a n y T y p e   z : R e f = " i 1 5 0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0 9 2 "   i : t y p e = " d 1 p 1 : L a b e l " > < d 1 p 1 : P a r e n t   z : R e f = " i 1 5 0 8 4 " / > < d 1 p 1 : U U I D > 9 d 6 3 4 6 9 5 - 7 4 a e - 4 b 8 3 - 8 c e 2 - 8 f e b c b c 2 c 6 1 7 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 M i d i - P y r � n � e s 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0 9 3 "   i : t y p e = " d 1 p 1 : E l e m e n t " > < d 1 p 1 : N a m e > F O N G E C I F & a m p ; 3 2 ; & a m p ; 4 5 ; & a m p ; 3 2 ; F A F & a m p ; 4 5 ; T T & a m p ; 3 2 ; & a m p ; 4 5 ; & a m p ; 3 2 ; N o r d & a m p ; 4 5 ; P a s & a m p ; 3 2 ; d e & a m p ; 3 2 ; C a l a i s & a m p ; 3 2 ; < / d 1 p 1 : N a m e > < d 1 p 1 : O b j e c t T y p e > E l e m e n t < / d 1 p 1 : O b j e c t T y p e > < d 1 p 1 : P a r e n t   z : R e f = " i 1 4 6 2 8 " / > < d 1 p 1 : U U I D > b 9 b 4 7 0 f f - 9 9 9 9 - 4 0 e 1 - a 9 6 9 - 3 3 1 1 4 c 4 9 6 7 2 0 < / d 1 p 1 : U U I D > < d 1 p 1 : _ p r o p e r t i e s   z : I d = " i 1 5 0 9 4 "   i : t y p e = " d 1 p 1 : M D M P r o p e r t i e s " > < d 1 p 1 : P a r e n t   z : R e f = " i 1 5 0 9 3 " / > < d 1 p 1 : U U I D > 6 5 d 2 a 0 8 0 - 8 8 9 2 - 4 d 6 6 - a a 9 7 - 0 3 2 7 d b 5 3 6 0 8 7 < / d 1 p 1 : U U I D > < d 1 p 1 : _ e l e m e n t s > < d 2 : a n y T y p e   z : I d = " i 1 5 0 9 5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0 9 3 " / > < d 1 p 1 : U U I D > e c 3 7 5 e 6 6 - 1 b 8 4 - 4 6 0 e - b b 7 6 - f 6 b 5 3 2 c 6 e 6 0 d < / d 1 p 1 : U U I D > < d 1 p 1 : C o n t a i n e r   z : R e f = " i 1 5 0 9 4 " / > < d 1 p 1 : V a l u e   i : t y p e = " d 1 : s t r i n g " > ' T 9 2 ' ! 5 5 : 5 5 < / d 1 p 1 : V a l u e > < / d 2 : a n y T y p e > < d 2 : a n y T y p e   z : I d = " i 1 5 0 9 6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0 9 3 " / > < d 1 p 1 : U U I D > 6 c d b b 7 d d - a 1 4 1 - 4 9 b d - a d a 6 - b e 7 a a 8 f 8 e 1 d b < / d 1 p 1 : U U I D > < d 1 p 1 : C o n t a i n e r   z : R e f = " i 1 5 0 9 4 " / > < d 1 p 1 : V a l u e   i : t y p e = " d 1 : s t r i n g " > ' T 9 3 ' ! 5 5 : 5 5 < / d 1 p 1 : V a l u e > < / d 2 : a n y T y p e > < d 2 : a n y T y p e   z : I d = " i 1 5 0 9 7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0 9 3 " / > < d 1 p 1 : U U I D > a 2 8 3 9 d f f - a 6 f 8 - 4 3 e 5 - b b 5 8 - 7 a e e 6 0 e b 9 d c 4 < / d 1 p 1 : U U I D > < d 1 p 1 : C o n t a i n e r   z : R e f = " i 1 5 0 9 4 " / > < d 1 p 1 : V a l u e   i : t y p e = " d 1 : s t r i n g " > ' T 9 4 ' ! 5 5 : 5 5 < / d 1 p 1 : V a l u e > < / d 2 : a n y T y p e > < d 2 : a n y T y p e   z : I d = " i 1 5 0 9 8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0 9 3 " / > < d 1 p 1 : U U I D > 6 9 9 0 1 6 7 9 - e 4 6 a - 4 4 5 c - a 4 e 6 - 7 6 2 7 b 1 b 1 7 1 9 b < / d 1 p 1 : U U I D > < d 1 p 1 : C o n t a i n e r   z : R e f = " i 1 5 0 9 4 " / > < d 1 p 1 : V a l u e   i : t y p e = " d 1 : s t r i n g " > ' T 9 5 ' ! 5 5 : 5 5 < / d 1 p 1 : V a l u e > < / d 2 : a n y T y p e > < d 2 : a n y T y p e   z : I d = " i 1 5 0 9 9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0 9 3 " / > < d 1 p 1 : U U I D > 8 4 9 2 7 6 9 7 - 8 a 0 3 - 4 3 4 3 - a e f b - c 0 3 5 1 6 7 8 8 1 8 1 < / d 1 p 1 : U U I D > < d 1 p 1 : C o n t a i n e r   z : R e f = " i 1 5 0 9 4 " / > < d 1 p 1 : V a l u e   i : t y p e = " d 1 : s t r i n g " > ' T 9 6 ' ! 5 5 : 5 5 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0 0 " > < d 1 p 1 : U U I D > b 2 b c 6 9 2 7 - b 3 d 3 - 4 7 2 5 - b 9 c 3 - b e c e 7 e 2 8 c b 3 1 < / d 1 p 1 : U U I D > < d 1 p 1 : _ e l e m e n t s > < d 2 : a n y T y p e   z : R e f = " i 1 5 0 9 5 " / > < d 2 : a n y T y p e   z : R e f = " i 1 5 0 9 6 " / > < d 2 : a n y T y p e   z : R e f = " i 1 5 0 9 7 " / > < d 2 : a n y T y p e   z : R e f = " i 1 5 0 9 8 " / > < d 2 : a n y T y p e   z : R e f = " i 1 5 0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0 1 "   i : t y p e = " d 1 p 1 : L a b e l " > < d 1 p 1 : P a r e n t   z : R e f = " i 1 5 0 9 3 " / > < d 1 p 1 : U U I D > 8 5 5 7 3 a 4 d - e 6 2 4 - 4 c 7 f - 8 a c 0 - b c 3 a b 7 8 6 b 6 3 7 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 N o r d - P a s   d e   C a l a i s 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1 0 2 "   i : t y p e = " d 1 p 1 : E l e m e n t " > < d 1 p 1 : N a m e > F O N G E C I F & a m p ; 3 2 ; & a m p ; 4 5 ; & a m p ; 3 2 ; F A F & a m p ; 4 5 ; T T & a m p ; 3 2 ; & a m p ; 4 5 ; & a m p ; 3 2 ; P a y s & a m p ; 3 2 ; d e & a m p ; 3 2 ; l a & a m p ; 3 2 ; L o i r e & a m p ; 3 2 ; < / d 1 p 1 : N a m e > < d 1 p 1 : O b j e c t T y p e > E l e m e n t < / d 1 p 1 : O b j e c t T y p e > < d 1 p 1 : P a r e n t   z : R e f = " i 1 4 6 2 8 " / > < d 1 p 1 : U U I D > 9 f 4 e b 3 8 1 - 4 1 d 7 - 4 7 f 0 - b e e 2 - 2 b 9 0 2 0 3 b 3 2 a 9 < / d 1 p 1 : U U I D > < d 1 p 1 : _ p r o p e r t i e s   z : I d = " i 1 5 1 0 3 "   i : t y p e = " d 1 p 1 : M D M P r o p e r t i e s " > < d 1 p 1 : P a r e n t   z : R e f = " i 1 5 1 0 2 " / > < d 1 p 1 : U U I D > c e 6 f 2 a 8 3 - 5 9 1 6 - 4 3 0 3 - b d 1 8 - d f 4 4 f b 0 3 7 e 7 1 < / d 1 p 1 : U U I D > < d 1 p 1 : _ e l e m e n t s > < d 2 : a n y T y p e   z : I d = " i 1 5 1 0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1 0 2 " / > < d 1 p 1 : U U I D > f 3 d b 2 b f 3 - 7 c 5 0 - 4 9 d 5 - 8 b c 8 - 4 b d e 8 1 6 6 5 2 0 b < / d 1 p 1 : U U I D > < d 1 p 1 : C o n t a i n e r   z : R e f = " i 1 5 1 0 3 " / > < d 1 p 1 : V a l u e   i : t y p e = " d 1 : s t r i n g " > ' T 9 2 ' ! 5 6 : 5 6 < / d 1 p 1 : V a l u e > < / d 2 : a n y T y p e > < d 2 : a n y T y p e   z : I d = " i 1 5 1 0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1 0 2 " / > < d 1 p 1 : U U I D > 5 0 1 d 3 4 1 b - f 6 2 a - 4 0 c 6 - 9 6 5 9 - 5 b a 9 5 5 9 6 5 1 4 a < / d 1 p 1 : U U I D > < d 1 p 1 : C o n t a i n e r   z : R e f = " i 1 5 1 0 3 " / > < d 1 p 1 : V a l u e   i : t y p e = " d 1 : s t r i n g " > ' T 9 3 ' ! 5 6 : 5 6 < / d 1 p 1 : V a l u e > < / d 2 : a n y T y p e > < d 2 : a n y T y p e   z : I d = " i 1 5 1 0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1 0 2 " / > < d 1 p 1 : U U I D > e 2 6 d 0 a c d - a 4 d 5 - 4 3 f d - 9 9 3 5 - 9 c b 9 9 e 7 6 d 2 e c < / d 1 p 1 : U U I D > < d 1 p 1 : C o n t a i n e r   z : R e f = " i 1 5 1 0 3 " / > < d 1 p 1 : V a l u e   i : t y p e = " d 1 : s t r i n g " > ' T 9 4 ' ! 5 6 : 5 6 < / d 1 p 1 : V a l u e > < / d 2 : a n y T y p e > < d 2 : a n y T y p e   z : I d = " i 1 5 1 0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1 0 2 " / > < d 1 p 1 : U U I D > 0 2 3 b d 6 c 6 - 2 d 8 a - 4 b a 5 - 9 3 8 9 - 5 6 1 f a d 4 4 b 1 a 4 < / d 1 p 1 : U U I D > < d 1 p 1 : C o n t a i n e r   z : R e f = " i 1 5 1 0 3 " / > < d 1 p 1 : V a l u e   i : t y p e = " d 1 : s t r i n g " > ' T 9 5 ' ! 5 6 : 5 6 < / d 1 p 1 : V a l u e > < / d 2 : a n y T y p e > < d 2 : a n y T y p e   z : I d = " i 1 5 1 0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1 0 2 " / > < d 1 p 1 : U U I D > 4 c 0 0 f 3 6 f - 8 a c 9 - 4 8 c 7 - b 5 1 0 - 6 f 0 8 8 6 a 4 f a d c < / d 1 p 1 : U U I D > < d 1 p 1 : C o n t a i n e r   z : R e f = " i 1 5 1 0 3 " / > < d 1 p 1 : V a l u e   i : t y p e = " d 1 : s t r i n g " > ' T 9 6 ' ! 5 6 : 5 6 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0 9 " > < d 1 p 1 : U U I D > 5 f 5 d b 5 e d - c a 7 2 - 4 4 5 4 - b 1 b 1 - b 3 6 a 3 2 d 5 3 3 3 f < / d 1 p 1 : U U I D > < d 1 p 1 : _ e l e m e n t s > < d 2 : a n y T y p e   z : R e f = " i 1 5 1 0 4 " / > < d 2 : a n y T y p e   z : R e f = " i 1 5 1 0 5 " / > < d 2 : a n y T y p e   z : R e f = " i 1 5 1 0 6 " / > < d 2 : a n y T y p e   z : R e f = " i 1 5 1 0 7 " / > < d 2 : a n y T y p e   z : R e f = " i 1 5 1 0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1 0 "   i : t y p e = " d 1 p 1 : L a b e l " > < d 1 p 1 : P a r e n t   z : R e f = " i 1 5 1 0 2 " / > < d 1 p 1 : U U I D > 0 3 a 3 e 9 3 3 - 5 2 8 9 - 4 5 9 0 - a 2 b 5 - 4 3 e a 1 d 2 6 0 5 b 0 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 P a y s   d e   l a   L o i r e 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1 1 1 "   i : t y p e = " d 1 p 1 : E l e m e n t " > < d 1 p 1 : N a m e > F O N G E C I F & a m p ; 3 2 ; & a m p ; 4 5 ; & a m p ; 3 2 ; F A F & a m p ; 4 5 ; T T & a m p ; 3 2 ; & a m p ; 4 5 ; & a m p ; 3 2 ; P i c a r d i e & a m p ; 3 2 ; < / d 1 p 1 : N a m e > < d 1 p 1 : O b j e c t T y p e > E l e m e n t < / d 1 p 1 : O b j e c t T y p e > < d 1 p 1 : P a r e n t   z : R e f = " i 1 4 6 2 8 " / > < d 1 p 1 : U U I D > 9 1 5 c 6 6 9 8 - e b 2 8 - 4 a 4 1 - 9 e f 7 - d d e 8 0 f 7 e 7 7 2 c < / d 1 p 1 : U U I D > < d 1 p 1 : _ p r o p e r t i e s   z : I d = " i 1 5 1 1 2 "   i : t y p e = " d 1 p 1 : M D M P r o p e r t i e s " > < d 1 p 1 : P a r e n t   z : R e f = " i 1 5 1 1 1 " / > < d 1 p 1 : U U I D > a 4 9 5 3 6 b 7 - 8 a f 3 - 4 3 6 1 - 9 d 9 2 - d 2 4 6 c e 5 4 c 0 7 1 < / d 1 p 1 : U U I D > < d 1 p 1 : _ e l e m e n t s > < d 2 : a n y T y p e   z : I d = " i 1 5 1 1 3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1 1 1 " / > < d 1 p 1 : U U I D > 1 6 e 5 7 0 e 0 - 2 f 8 f - 4 9 d c - b a 9 3 - 6 7 a c 7 0 a d d 4 1 4 < / d 1 p 1 : U U I D > < d 1 p 1 : C o n t a i n e r   z : R e f = " i 1 5 1 1 2 " / > < d 1 p 1 : V a l u e   i : t y p e = " d 1 : s t r i n g " > ' T 9 2 ' ! 5 7 : 5 7 < / d 1 p 1 : V a l u e > < / d 2 : a n y T y p e > < d 2 : a n y T y p e   z : I d = " i 1 5 1 1 4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1 1 1 " / > < d 1 p 1 : U U I D > 7 b 9 d 3 5 e 7 - 5 9 6 0 - 4 8 3 5 - b d b b - 0 a a f 0 2 7 a 8 5 1 a < / d 1 p 1 : U U I D > < d 1 p 1 : C o n t a i n e r   z : R e f = " i 1 5 1 1 2 " / > < d 1 p 1 : V a l u e   i : t y p e = " d 1 : s t r i n g " > ' T 9 3 ' ! 5 7 : 5 7 < / d 1 p 1 : V a l u e > < / d 2 : a n y T y p e > < d 2 : a n y T y p e   z : I d = " i 1 5 1 1 5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1 1 1 " / > < d 1 p 1 : U U I D > 5 a 5 5 9 8 f b - 4 2 f 8 - 4 f 5 3 - a d b d - 8 0 6 5 9 f 4 c 6 0 c 6 < / d 1 p 1 : U U I D > < d 1 p 1 : C o n t a i n e r   z : R e f = " i 1 5 1 1 2 " / > < d 1 p 1 : V a l u e   i : t y p e = " d 1 : s t r i n g " > ' T 9 4 ' ! 5 7 : 5 7 < / d 1 p 1 : V a l u e > < / d 2 : a n y T y p e > < d 2 : a n y T y p e   z : I d = " i 1 5 1 1 6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1 1 1 " / > < d 1 p 1 : U U I D > b 9 2 5 4 6 e 0 - 0 b 8 c - 4 d f f - 8 c 1 4 - e 4 e 6 f 7 0 3 c 4 f d < / d 1 p 1 : U U I D > < d 1 p 1 : C o n t a i n e r   z : R e f = " i 1 5 1 1 2 " / > < d 1 p 1 : V a l u e   i : t y p e = " d 1 : s t r i n g " > ' T 9 5 ' ! 5 7 : 5 7 < / d 1 p 1 : V a l u e > < / d 2 : a n y T y p e > < d 2 : a n y T y p e   z : I d = " i 1 5 1 1 7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1 1 1 " / > < d 1 p 1 : U U I D > a 3 2 f c 2 3 c - 0 e f d - 4 8 0 a - a a b e - b f 6 6 1 d c d 6 2 2 e < / d 1 p 1 : U U I D > < d 1 p 1 : C o n t a i n e r   z : R e f = " i 1 5 1 1 2 " / > < d 1 p 1 : V a l u e   i : t y p e = " d 1 : s t r i n g " > ' T 9 6 ' ! 5 7 : 5 7 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1 8 " > < d 1 p 1 : U U I D > e a 1 4 8 e 9 e - 1 4 8 3 - 4 c 0 2 - a 7 4 9 - a d c 8 2 1 c 8 d 8 8 0 < / d 1 p 1 : U U I D > < d 1 p 1 : _ e l e m e n t s > < d 2 : a n y T y p e   z : R e f = " i 1 5 1 1 3 " / > < d 2 : a n y T y p e   z : R e f = " i 1 5 1 1 4 " / > < d 2 : a n y T y p e   z : R e f = " i 1 5 1 1 5 " / > < d 2 : a n y T y p e   z : R e f = " i 1 5 1 1 6 " / > < d 2 : a n y T y p e   z : R e f = " i 1 5 1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1 9 "   i : t y p e = " d 1 p 1 : L a b e l " > < d 1 p 1 : P a r e n t   z : R e f = " i 1 5 1 1 1 " / > < d 1 p 1 : U U I D > 1 b f c 2 f 3 7 - 6 1 6 e - 4 c a 1 - 8 a a a - c c c 0 f 2 a 6 8 6 7 e 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 P i c a r d i e 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1 2 0 "   i : t y p e = " d 1 p 1 : E l e m e n t " > < d 1 p 1 : N a m e > F O N G E C I F & a m p ; 3 2 ; & a m p ; 4 5 ; & a m p ; 3 2 ; F A F & a m p ; 4 5 ; T T & a m p ; 3 2 ; & a m p ; 4 5 ; & a m p ; 3 2 ; P o i t o u & a m p ; 4 5 ; C h a r e n t e s & a m p ; 3 2 ; < / d 1 p 1 : N a m e > < d 1 p 1 : O b j e c t T y p e > E l e m e n t < / d 1 p 1 : O b j e c t T y p e > < d 1 p 1 : P a r e n t   z : R e f = " i 1 4 6 2 8 " / > < d 1 p 1 : U U I D > 7 b b 0 4 4 0 9 - 2 4 7 d - 4 a 7 5 - b 2 3 3 - b 2 9 f a 1 f c e 9 b a < / d 1 p 1 : U U I D > < d 1 p 1 : _ p r o p e r t i e s   z : I d = " i 1 5 1 2 1 "   i : t y p e = " d 1 p 1 : M D M P r o p e r t i e s " > < d 1 p 1 : P a r e n t   z : R e f = " i 1 5 1 2 0 " / > < d 1 p 1 : U U I D > 0 2 6 8 2 f b 1 - 3 0 f f - 4 f 0 3 - a a a 2 - b 7 a a 3 7 d 9 6 2 2 3 < / d 1 p 1 : U U I D > < d 1 p 1 : _ e l e m e n t s > < d 2 : a n y T y p e   z : I d = " i 1 5 1 2 2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1 2 0 " / > < d 1 p 1 : U U I D > b 9 8 1 0 d a e - 4 4 2 3 - 4 9 a 5 - b 4 c 2 - f f 6 c 5 8 e 0 0 7 3 c < / d 1 p 1 : U U I D > < d 1 p 1 : C o n t a i n e r   z : R e f = " i 1 5 1 2 1 " / > < d 1 p 1 : V a l u e   i : t y p e = " d 1 : s t r i n g " > ' T 9 2 ' ! 5 8 : 5 8 < / d 1 p 1 : V a l u e > < / d 2 : a n y T y p e > < d 2 : a n y T y p e   z : I d = " i 1 5 1 2 3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1 2 0 " / > < d 1 p 1 : U U I D > 3 e 4 4 4 6 f c - c 4 1 0 - 4 8 d 4 - 8 8 7 c - 9 2 4 b 8 f 4 3 8 6 e 3 < / d 1 p 1 : U U I D > < d 1 p 1 : C o n t a i n e r   z : R e f = " i 1 5 1 2 1 " / > < d 1 p 1 : V a l u e   i : t y p e = " d 1 : s t r i n g " > ' T 9 3 ' ! 5 8 : 5 8 < / d 1 p 1 : V a l u e > < / d 2 : a n y T y p e > < d 2 : a n y T y p e   z : I d = " i 1 5 1 2 4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1 2 0 " / > < d 1 p 1 : U U I D > 0 a 3 2 c 7 7 3 - 9 a c d - 4 a 2 b - b e 7 b - 0 7 8 f 8 d 4 9 d f 8 2 < / d 1 p 1 : U U I D > < d 1 p 1 : C o n t a i n e r   z : R e f = " i 1 5 1 2 1 " / > < d 1 p 1 : V a l u e   i : t y p e = " d 1 : s t r i n g " > ' T 9 4 ' ! 5 8 : 5 8 < / d 1 p 1 : V a l u e > < / d 2 : a n y T y p e > < d 2 : a n y T y p e   z : I d = " i 1 5 1 2 5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1 2 0 " / > < d 1 p 1 : U U I D > d 8 0 3 9 e 9 a - 3 4 0 5 - 4 9 5 7 - 9 e 1 4 - b 4 4 8 e 4 f a b 6 d 2 < / d 1 p 1 : U U I D > < d 1 p 1 : C o n t a i n e r   z : R e f = " i 1 5 1 2 1 " / > < d 1 p 1 : V a l u e   i : t y p e = " d 1 : s t r i n g " > ' T 9 5 ' ! 5 8 : 5 8 < / d 1 p 1 : V a l u e > < / d 2 : a n y T y p e > < d 2 : a n y T y p e   z : I d = " i 1 5 1 2 6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1 2 0 " / > < d 1 p 1 : U U I D > 5 f f 4 4 a b 3 - 1 b a 9 - 4 5 d a - b e d 9 - c 9 3 f 9 c 7 9 d f 7 4 < / d 1 p 1 : U U I D > < d 1 p 1 : C o n t a i n e r   z : R e f = " i 1 5 1 2 1 " / > < d 1 p 1 : V a l u e   i : t y p e = " d 1 : s t r i n g " > ' T 9 6 ' ! 5 8 : 5 8 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2 7 " > < d 1 p 1 : U U I D > 6 2 4 8 d 9 f b - c 8 5 2 - 4 7 0 9 - a e d b - c 9 0 d d 3 d d 4 b e e < / d 1 p 1 : U U I D > < d 1 p 1 : _ e l e m e n t s > < d 2 : a n y T y p e   z : R e f = " i 1 5 1 2 2 " / > < d 2 : a n y T y p e   z : R e f = " i 1 5 1 2 3 " / > < d 2 : a n y T y p e   z : R e f = " i 1 5 1 2 4 " / > < d 2 : a n y T y p e   z : R e f = " i 1 5 1 2 5 " / > < d 2 : a n y T y p e   z : R e f = " i 1 5 1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2 8 "   i : t y p e = " d 1 p 1 : L a b e l " > < d 1 p 1 : P a r e n t   z : R e f = " i 1 5 1 2 0 " / > < d 1 p 1 : U U I D > e a f 9 f 9 4 7 - 2 b 3 6 - 4 7 5 a - 9 d 9 1 - 8 b 3 d d 6 4 7 6 8 6 2 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 P o i t o u - C h a r e n t e s 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1 2 9 "   i : t y p e = " d 1 p 1 : E l e m e n t " > < d 1 p 1 : N a m e > F O N G E C I F & a m p ; 3 2 ; & a m p ; 4 5 ; & a m p ; 3 2 ; F A F & a m p ; 4 5 ; T T & a m p ; 3 2 ; & a m p ; 4 5 ; & a m p ; 3 2 ; P r o v e n c e & a m p ; 4 5 ; A l p e s & a m p ; 4 5 ; C & a m p ; 2 4 4 ; t e & a m p ; 3 2 ; d & a m p ; 3 9 ; A z u r & a m p ; 3 2 ; & a m p ; 3 2 ; < / d 1 p 1 : N a m e > < d 1 p 1 : O b j e c t T y p e > E l e m e n t < / d 1 p 1 : O b j e c t T y p e > < d 1 p 1 : P a r e n t   z : R e f = " i 1 4 6 2 8 " / > < d 1 p 1 : U U I D > 2 d f 0 0 0 c 6 - b 7 9 2 - 4 3 8 7 - a a e 9 - 4 e f a 9 e 7 b 5 5 4 2 < / d 1 p 1 : U U I D > < d 1 p 1 : _ p r o p e r t i e s   z : I d = " i 1 5 1 3 0 "   i : t y p e = " d 1 p 1 : M D M P r o p e r t i e s " > < d 1 p 1 : P a r e n t   z : R e f = " i 1 5 1 2 9 " / > < d 1 p 1 : U U I D > 5 7 d 1 a 5 6 8 - a 5 2 7 - 4 9 e b - a a a 4 - 7 c 9 b c 9 c 3 a c 6 6 < / d 1 p 1 : U U I D > < d 1 p 1 : _ e l e m e n t s > < d 2 : a n y T y p e   z : I d = " i 1 5 1 3 1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1 2 9 " / > < d 1 p 1 : U U I D > b c 4 b c 5 d f - d 4 1 6 - 4 3 e c - 9 1 2 2 - e a 6 f 4 7 a 5 f 1 7 8 < / d 1 p 1 : U U I D > < d 1 p 1 : C o n t a i n e r   z : R e f = " i 1 5 1 3 0 " / > < d 1 p 1 : V a l u e   i : t y p e = " d 1 : s t r i n g " > ' T 9 2 ' ! 5 9 : 5 9 < / d 1 p 1 : V a l u e > < / d 2 : a n y T y p e > < d 2 : a n y T y p e   z : I d = " i 1 5 1 3 2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1 2 9 " / > < d 1 p 1 : U U I D > c 5 0 1 c b 5 c - 4 2 1 2 - 4 0 4 1 - a f 0 7 - 3 7 4 f 0 6 6 6 f 0 1 0 < / d 1 p 1 : U U I D > < d 1 p 1 : C o n t a i n e r   z : R e f = " i 1 5 1 3 0 " / > < d 1 p 1 : V a l u e   i : t y p e = " d 1 : s t r i n g " > ' T 9 3 ' ! 5 9 : 5 9 < / d 1 p 1 : V a l u e > < / d 2 : a n y T y p e > < d 2 : a n y T y p e   z : I d = " i 1 5 1 3 3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1 2 9 " / > < d 1 p 1 : U U I D > a e 0 4 7 b 0 7 - 7 1 2 2 - 4 2 9 3 - 9 f 8 6 - 9 f 2 d f 3 a f 6 8 c 6 < / d 1 p 1 : U U I D > < d 1 p 1 : C o n t a i n e r   z : R e f = " i 1 5 1 3 0 " / > < d 1 p 1 : V a l u e   i : t y p e = " d 1 : s t r i n g " > ' T 9 4 ' ! 5 9 : 5 9 < / d 1 p 1 : V a l u e > < / d 2 : a n y T y p e > < d 2 : a n y T y p e   z : I d = " i 1 5 1 3 4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1 2 9 " / > < d 1 p 1 : U U I D > d b 1 d 5 a b 5 - b e 9 8 - 4 8 1 1 - 8 1 4 3 - d 1 5 8 c 9 3 a 1 e 6 9 < / d 1 p 1 : U U I D > < d 1 p 1 : C o n t a i n e r   z : R e f = " i 1 5 1 3 0 " / > < d 1 p 1 : V a l u e   i : t y p e = " d 1 : s t r i n g " > ' T 9 5 ' ! 5 9 : 5 9 < / d 1 p 1 : V a l u e > < / d 2 : a n y T y p e > < d 2 : a n y T y p e   z : I d = " i 1 5 1 3 5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1 2 9 " / > < d 1 p 1 : U U I D > 6 9 0 4 c b 4 1 - 5 3 1 6 - 4 6 5 c - b 4 9 a - 3 d 5 1 4 2 5 e b f 1 0 < / d 1 p 1 : U U I D > < d 1 p 1 : C o n t a i n e r   z : R e f = " i 1 5 1 3 0 " / > < d 1 p 1 : V a l u e   i : t y p e = " d 1 : s t r i n g " > ' T 9 6 ' ! 5 9 : 5 9 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3 6 " > < d 1 p 1 : U U I D > 8 6 4 d 2 f 1 7 - 2 a e 1 - 4 4 c e - b d d b - 9 f b 8 6 f 1 8 0 f d f < / d 1 p 1 : U U I D > < d 1 p 1 : _ e l e m e n t s > < d 2 : a n y T y p e   z : R e f = " i 1 5 1 3 1 " / > < d 2 : a n y T y p e   z : R e f = " i 1 5 1 3 2 " / > < d 2 : a n y T y p e   z : R e f = " i 1 5 1 3 3 " / > < d 2 : a n y T y p e   z : R e f = " i 1 5 1 3 4 " / > < d 2 : a n y T y p e   z : R e f = " i 1 5 1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3 7 "   i : t y p e = " d 1 p 1 : L a b e l " > < d 1 p 1 : P a r e n t   z : R e f = " i 1 5 1 2 9 " / > < d 1 p 1 : U U I D > 9 a b f 3 b 0 d - 2 3 1 6 - 4 6 4 9 - 9 0 9 3 - 6 b 2 c c 2 f 7 6 0 3 1 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 P r o v e n c e - A l p e s - C � t e   d ' A z u r  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1 3 8 "   i : t y p e = " d 1 p 1 : E l e m e n t " > < d 1 p 1 : N a m e > F O N G E C I F & a m p ; 3 2 ; & a m p ; 4 5 ; & a m p ; 3 2 ; F A F & a m p ; 4 5 ; T T & a m p ; 3 2 ; & a m p ; 4 5 ; & a m p ; 3 2 ; R h & a m p ; 2 4 4 ; n e & a m p ; 4 5 ; A l p e s & a m p ; 3 2 ; < / d 1 p 1 : N a m e > < d 1 p 1 : O b j e c t T y p e > E l e m e n t < / d 1 p 1 : O b j e c t T y p e > < d 1 p 1 : P a r e n t   z : R e f = " i 1 4 6 2 8 " / > < d 1 p 1 : U U I D > 0 c 8 4 9 3 9 6 - a 3 e 9 - 4 c a 4 - 9 7 1 7 - 5 7 5 8 e 2 a 0 d d 0 e < / d 1 p 1 : U U I D > < d 1 p 1 : _ p r o p e r t i e s   z : I d = " i 1 5 1 3 9 "   i : t y p e = " d 1 p 1 : M D M P r o p e r t i e s " > < d 1 p 1 : P a r e n t   z : R e f = " i 1 5 1 3 8 " / > < d 1 p 1 : U U I D > c 7 1 4 6 2 c 0 - 9 2 f 5 - 4 0 6 c - 8 a e b - 5 0 e 6 9 d 7 f 1 c d c < / d 1 p 1 : U U I D > < d 1 p 1 : _ e l e m e n t s > < d 2 : a n y T y p e   z : I d = " i 1 5 1 4 0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1 3 8 " / > < d 1 p 1 : U U I D > 0 5 f c c c 0 6 - c 4 b 0 - 4 6 d 7 - b 7 0 a - c 6 9 d 2 c 9 6 0 a 0 8 < / d 1 p 1 : U U I D > < d 1 p 1 : C o n t a i n e r   z : R e f = " i 1 5 1 3 9 " / > < d 1 p 1 : V a l u e   i : t y p e = " d 1 : s t r i n g " > ' T 9 2 ' ! 6 0 : 6 0 < / d 1 p 1 : V a l u e > < / d 2 : a n y T y p e > < d 2 : a n y T y p e   z : I d = " i 1 5 1 4 1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1 3 8 " / > < d 1 p 1 : U U I D > 3 3 c 2 5 6 f c - 4 8 6 2 - 4 d b 7 - a 8 1 1 - 9 c f 5 6 8 9 a c 0 e 4 < / d 1 p 1 : U U I D > < d 1 p 1 : C o n t a i n e r   z : R e f = " i 1 5 1 3 9 " / > < d 1 p 1 : V a l u e   i : t y p e = " d 1 : s t r i n g " > ' T 9 3 ' ! 6 0 : 6 0 < / d 1 p 1 : V a l u e > < / d 2 : a n y T y p e > < d 2 : a n y T y p e   z : I d = " i 1 5 1 4 2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1 3 8 " / > < d 1 p 1 : U U I D > 3 c 2 6 0 6 e e - 1 6 5 b - 4 b 7 f - b 4 b b - 2 0 8 b 3 5 3 4 e d c f < / d 1 p 1 : U U I D > < d 1 p 1 : C o n t a i n e r   z : R e f = " i 1 5 1 3 9 " / > < d 1 p 1 : V a l u e   i : t y p e = " d 1 : s t r i n g " > ' T 9 4 ' ! 6 0 : 6 0 < / d 1 p 1 : V a l u e > < / d 2 : a n y T y p e > < d 2 : a n y T y p e   z : I d = " i 1 5 1 4 3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1 3 8 " / > < d 1 p 1 : U U I D > a b 4 b 3 e a d - b 9 b 5 - 4 f c 2 - b 5 7 a - f 9 5 3 b 1 2 9 0 c e f < / d 1 p 1 : U U I D > < d 1 p 1 : C o n t a i n e r   z : R e f = " i 1 5 1 3 9 " / > < d 1 p 1 : V a l u e   i : t y p e = " d 1 : s t r i n g " > ' T 9 5 ' ! 6 0 : 6 0 < / d 1 p 1 : V a l u e > < / d 2 : a n y T y p e > < d 2 : a n y T y p e   z : I d = " i 1 5 1 4 4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1 3 8 " / > < d 1 p 1 : U U I D > 5 b 6 0 b e 4 c - 2 4 8 f - 4 0 7 9 - a d 6 2 - e 8 2 6 7 6 b 9 e c 2 6 < / d 1 p 1 : U U I D > < d 1 p 1 : C o n t a i n e r   z : R e f = " i 1 5 1 3 9 " / > < d 1 p 1 : V a l u e   i : t y p e = " d 1 : s t r i n g " > ' T 9 6 ' ! 6 0 : 6 0 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4 5 " > < d 1 p 1 : U U I D > 4 8 8 8 1 e 6 e - 4 f f 9 - 4 e d f - 9 1 d 6 - 1 4 a d 9 a 3 2 2 9 2 7 < / d 1 p 1 : U U I D > < d 1 p 1 : _ e l e m e n t s > < d 2 : a n y T y p e   z : R e f = " i 1 5 1 4 0 " / > < d 2 : a n y T y p e   z : R e f = " i 1 5 1 4 1 " / > < d 2 : a n y T y p e   z : R e f = " i 1 5 1 4 2 " / > < d 2 : a n y T y p e   z : R e f = " i 1 5 1 4 3 " / > < d 2 : a n y T y p e   z : R e f = " i 1 5 1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4 6 "   i : t y p e = " d 1 p 1 : L a b e l " > < d 1 p 1 : P a r e n t   z : R e f = " i 1 5 1 3 8 " / > < d 1 p 1 : U U I D > c 2 2 6 7 3 3 9 - e e 8 6 - 4 9 c e - 8 1 a 5 - d 6 3 a c b 6 8 3 7 9 4 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 F O N G E C I F   -   F A F - T T   -   R h � n e - A l p e s  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5 1 4 7 "   i : t y p e = " d 1 p 1 : E l e m e n t " > < d 1 p 1 : N a m e > _ v i d e _ _ 2 < / d 1 p 1 : N a m e > < d 1 p 1 : O b j e c t T y p e > E l e m e n t < / d 1 p 1 : O b j e c t T y p e > < d 1 p 1 : P a r e n t   z : R e f = " i 1 4 6 2 8 " / > < d 1 p 1 : U U I D > 4 1 3 4 6 2 3 b - 0 1 9 6 - 4 8 a 4 - 9 1 5 5 - 8 1 2 8 9 d c c 7 6 b 3 < / d 1 p 1 : U U I D > < d 1 p 1 : _ p r o p e r t i e s   z : I d = " i 1 5 1 4 8 "   i : t y p e = " d 1 p 1 : M D M P r o p e r t i e s " > < d 1 p 1 : P a r e n t   z : R e f = " i 1 5 1 4 7 " / > < d 1 p 1 : U U I D > 9 1 c 5 e 2 b d - b a 5 0 - 4 b b 6 - 9 e 0 6 - 4 8 e f c a a f 5 4 c 0 < / d 1 p 1 : U U I D > < d 1 p 1 : _ e l e m e n t s > < d 2 : a n y T y p e   z : I d = " i 1 5 1 4 9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1 4 7 " / > < d 1 p 1 : U U I D > 3 3 4 5 b 0 8 7 - f d 2 b - 4 9 6 a - 9 4 c b - a 8 3 d d 8 e f 5 1 a a < / d 1 p 1 : U U I D > < d 1 p 1 : C o n t a i n e r   z : R e f = " i 1 5 1 4 8 " / > < d 1 p 1 : V a l u e   i : t y p e = " d 1 : s t r i n g " > ' T 9 3 ' ! 5 : 5 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5 0 " > < d 1 p 1 : U U I D > 0 a 9 0 e 5 5 a - a 5 9 5 - 4 3 2 5 - a d 3 b - 9 d e 0 2 3 a 3 1 2 6 a < / d 1 p 1 : U U I D > < d 1 p 1 : _ e l e m e n t s > < d 2 : a n y T y p e   z : R e f = " i 1 5 1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5 1 "   i : t y p e = " d 1 p 1 : L a b e l " > < d 1 p 1 : P a r e n t   z : R e f = " i 1 5 1 4 7 " / > < d 1 p 1 : U U I D > b b 2 7 b 8 b 7 - 0 7 c c - 4 c 6 1 - 9 6 a 6 - d 9 b 0 1 b 9 3 1 9 f d 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5 1 5 2 "   i : t y p e = " d 1 p 1 : E l e m e n t " > < d 1 p 1 : N a m e > _ v i d e _ _ 3 < / d 1 p 1 : N a m e > < d 1 p 1 : O b j e c t T y p e > E l e m e n t < / d 1 p 1 : O b j e c t T y p e > < d 1 p 1 : P a r e n t   z : R e f = " i 1 4 6 2 8 " / > < d 1 p 1 : U U I D > f 9 7 d 9 8 0 1 - 9 e 3 8 - 4 c 1 1 - 9 0 6 5 - c 2 5 7 9 0 b 1 1 a d 7 < / d 1 p 1 : U U I D > < d 1 p 1 : _ p r o p e r t i e s   z : I d = " i 1 5 1 5 3 "   i : t y p e = " d 1 p 1 : M D M P r o p e r t i e s " > < d 1 p 1 : P a r e n t   z : R e f = " i 1 5 1 5 2 " / > < d 1 p 1 : U U I D > 6 e 6 8 6 9 9 9 - f b 2 0 - 4 2 a 7 - b 9 7 2 - 0 0 2 d a 8 e 3 3 b 0 0 < / d 1 p 1 : U U I D > < d 1 p 1 : _ e l e m e n t s > < d 2 : a n y T y p e   z : I d = " i 1 5 1 5 4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1 5 2 " / > < d 1 p 1 : U U I D > 8 3 a 2 3 1 8 d - 7 c 7 b - 4 4 4 8 - a 5 7 b - d 0 a 8 c 4 6 7 3 e 7 7 < / d 1 p 1 : U U I D > < d 1 p 1 : C o n t a i n e r   z : R e f = " i 1 5 1 5 3 " / > < d 1 p 1 : V a l u e   i : t y p e = " d 1 : s t r i n g " > ' T 9 4 ' ! 5 : 5 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5 5 " > < d 1 p 1 : U U I D > 6 2 2 c 0 5 e 2 - a f 2 c - 4 5 7 1 - 8 c 9 c - 2 8 0 d 5 2 6 5 7 1 4 d < / d 1 p 1 : U U I D > < d 1 p 1 : _ e l e m e n t s > < d 2 : a n y T y p e   z : R e f = " i 1 5 1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5 6 "   i : t y p e = " d 1 p 1 : L a b e l " > < d 1 p 1 : P a r e n t   z : R e f = " i 1 5 1 5 2 " / > < d 1 p 1 : U U I D > 7 0 d 7 0 b 8 6 - 5 9 a 7 - 4 0 e f - a 9 e e - 9 a 7 1 a 6 b e 6 9 1 1 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5 1 5 7 "   i : t y p e = " d 1 p 1 : E l e m e n t " > < d 1 p 1 : N a m e > _ v i d e _ _ 4 < / d 1 p 1 : N a m e > < d 1 p 1 : O b j e c t T y p e > E l e m e n t < / d 1 p 1 : O b j e c t T y p e > < d 1 p 1 : P a r e n t   z : R e f = " i 1 4 6 2 8 " / > < d 1 p 1 : U U I D > 5 2 1 1 2 7 c d - 5 4 d 2 - 4 1 f 5 - 8 9 7 1 - 9 2 f 0 e a b 0 3 2 2 3 < / d 1 p 1 : U U I D > < d 1 p 1 : _ p r o p e r t i e s   z : I d = " i 1 5 1 5 8 "   i : t y p e = " d 1 p 1 : M D M P r o p e r t i e s " > < d 1 p 1 : P a r e n t   z : R e f = " i 1 5 1 5 7 " / > < d 1 p 1 : U U I D > c d 4 b 3 e c c - 1 0 6 d - 4 d 4 2 - a 3 c a - 9 0 0 2 7 7 d 5 7 7 f 9 < / d 1 p 1 : U U I D > < d 1 p 1 : _ e l e m e n t s > < d 2 : a n y T y p e   z : I d = " i 1 5 1 5 9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1 5 7 " / > < d 1 p 1 : U U I D > d 5 2 3 4 1 b a - d e 5 f - 4 6 d 4 - 9 a d c - 2 6 3 2 7 e 9 1 6 a b b < / d 1 p 1 : U U I D > < d 1 p 1 : C o n t a i n e r   z : R e f = " i 1 5 1 5 8 " / > < d 1 p 1 : V a l u e   i : t y p e = " d 1 : s t r i n g " > ' T 9 5 ' ! 5 : 5 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6 0 " > < d 1 p 1 : U U I D > b b 8 3 4 3 f 2 - 8 1 2 8 - 4 b b e - 9 6 7 2 - 4 7 e e 6 7 e 4 8 4 e e < / d 1 p 1 : U U I D > < d 1 p 1 : _ e l e m e n t s > < d 2 : a n y T y p e   z : R e f = " i 1 5 1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6 1 "   i : t y p e = " d 1 p 1 : L a b e l " > < d 1 p 1 : P a r e n t   z : R e f = " i 1 5 1 5 7 " / > < d 1 p 1 : U U I D > 1 1 2 9 1 a e 9 - 2 f 5 2 - 4 7 b 5 - a f 4 1 - e e b 3 e b 9 1 5 6 7 d 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5 1 6 2 "   i : t y p e = " d 1 p 1 : E l e m e n t " > < d 1 p 1 : N a m e > N I V E A U & a m p ; 3 2 ; S P E C I A L I T E & a m p ; 3 2 ; F O R M A T I O N < / d 1 p 1 : N a m e > < d 1 p 1 : O b j e c t T y p e > E l e m e n t < / d 1 p 1 : O b j e c t T y p e > < d 1 p 1 : P a r e n t   z : R e f = " i 1 4 6 2 8 " / > < d 1 p 1 : U U I D > 0 5 2 6 b 9 7 d - 7 7 8 f - 4 6 e 2 - 8 7 6 9 - d c 4 e 0 0 9 2 d 1 f e < / d 1 p 1 : U U I D > < d 1 p 1 : _ p r o p e r t i e s   z : I d = " i 1 5 1 6 3 "   i : t y p e = " d 1 p 1 : M D M P r o p e r t i e s " > < d 1 p 1 : P a r e n t   z : R e f = " i 1 5 1 6 2 " / > < d 1 p 1 : U U I D > a 1 7 e 9 3 f d - d 8 3 1 - 4 e 4 7 - a b e 8 - 2 d d 2 d 2 4 a a 8 f 0 < / d 1 p 1 : U U I D > < d 1 p 1 : _ e l e m e n t s > < d 2 : a n y T y p e   z : I d = " i 1 5 1 6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1 6 2 " / > < d 1 p 1 : U U I D > 4 c 3 3 5 7 a 7 - 8 d d 0 - 4 0 e 3 - a 9 5 c - a b 1 e b c a b 0 2 4 a < / d 1 p 1 : U U I D > < d 1 p 1 : C o n t a i n e r   z : R e f = " i 1 5 1 6 3 " / > < d 1 p 1 : V a l u e   i : t y p e = " d 1 : s t r i n g " > ' T 9 2 ' ! 6 1 : 6 1 < / d 1 p 1 : V a l u e > < / d 2 : a n y T y p e > < d 2 : a n y T y p e   z : I d = " i 1 5 1 6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1 6 2 " / > < d 1 p 1 : U U I D > b 4 f e 2 2 f f - c e 5 0 - 4 5 b 5 - 8 e 4 f - 5 1 2 1 c 5 5 e 1 8 f 1 < / d 1 p 1 : U U I D > < d 1 p 1 : C o n t a i n e r   z : R e f = " i 1 5 1 6 3 " / > < d 1 p 1 : V a l u e   i : t y p e = " d 1 : s t r i n g " > ' T 9 3 ' ! 6 1 : 6 1 < / d 1 p 1 : V a l u e > < / d 2 : a n y T y p e > < d 2 : a n y T y p e   z : I d = " i 1 5 1 6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1 6 2 " / > < d 1 p 1 : U U I D > 3 6 9 5 9 5 6 7 - 9 1 5 1 - 4 0 1 a - b f 4 1 - 9 0 f a 2 3 9 5 3 2 8 b < / d 1 p 1 : U U I D > < d 1 p 1 : C o n t a i n e r   z : R e f = " i 1 5 1 6 3 " / > < d 1 p 1 : V a l u e   i : t y p e = " d 1 : s t r i n g " > ' T 9 4 ' ! 6 1 : 6 1 < / d 1 p 1 : V a l u e > < / d 2 : a n y T y p e > < d 2 : a n y T y p e   z : I d = " i 1 5 1 6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1 6 2 " / > < d 1 p 1 : U U I D > 5 f 9 6 c 5 9 e - b d 5 4 - 4 1 4 8 - 8 e 8 a - 7 5 9 b 0 2 c 3 7 4 4 7 < / d 1 p 1 : U U I D > < d 1 p 1 : C o n t a i n e r   z : R e f = " i 1 5 1 6 3 " / > < d 1 p 1 : V a l u e   i : t y p e = " d 1 : s t r i n g " > ' T 9 5 ' ! 6 1 : 6 1 < / d 1 p 1 : V a l u e > < / d 2 : a n y T y p e > < d 2 : a n y T y p e   z : I d = " i 1 5 1 6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1 6 2 " / > < d 1 p 1 : U U I D > 2 9 b 8 6 6 9 e - b b 9 2 - 4 2 d 0 - a f b f - 4 a 2 7 7 1 7 4 c 7 1 6 < / d 1 p 1 : U U I D > < d 1 p 1 : C o n t a i n e r   z : R e f = " i 1 5 1 6 3 " / > < d 1 p 1 : V a l u e   i : t y p e = " d 1 : s t r i n g " > ' T 9 6 ' ! 6 1 : 6 1 < / d 1 p 1 : V a l u e > < / d 2 : a n y T y p e > < d 2 : a n y T y p e   z : I d = " i 1 5 1 6 9 "   i : t y p e = " d 1 p 1 : M D M P r o p e r t y " > < d 1 p 1 : N a m e > C o m p a r i s o n R e s u l t < / d 1 p 1 : N a m e > < d 1 p 1 : P a r e n t   z : R e f = " i 1 5 1 6 2 " / > < d 1 p 1 : U U I D > c 6 5 d c a 6 d - 4 0 a 9 - 4 3 8 0 - 9 8 7 d - 3 1 f 5 c 1 c b 9 0 3 5 < / d 1 p 1 : U U I D > < d 1 p 1 : C o n t a i n e r   z : R e f = " i 1 5 1 6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7 0 " > < d 1 p 1 : U U I D > d c 0 8 7 3 1 0 - 8 3 4 b - 4 7 4 6 - 9 0 9 2 - 3 7 8 4 a c 6 8 5 6 b c < / d 1 p 1 : U U I D > < d 1 p 1 : _ e l e m e n t s > < d 2 : a n y T y p e   z : R e f = " i 1 5 1 6 4 " / > < d 2 : a n y T y p e   z : R e f = " i 1 5 1 6 5 " / > < d 2 : a n y T y p e   z : R e f = " i 1 5 1 6 6 " / > < d 2 : a n y T y p e   z : R e f = " i 1 5 1 6 7 " / > < d 2 : a n y T y p e   z : R e f = " i 1 5 1 6 8 " / > < d 2 : a n y T y p e   z : R e f = " i 1 5 1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7 1 "   i : t y p e = " d 1 p 1 : L a b e l " > < d 1 p 1 : P a r e n t   z : R e f = " i 1 5 1 6 2 " / > < d 1 p 1 : U U I D > d 2 6 5 0 6 b c - c 3 2 c - 4 6 a 8 - 9 1 4 2 - e 9 e b 3 1 6 8 5 9 9 5 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 N I V E A U   S P E C I A L I T E   F O R M A T I O N 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 A n a l y s i s S u b h e a d i n g 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1 7 2 "   i : t y p e = " d 1 p 1 : E l e m e n t " > < d 1 p 1 : N a m e > S T & a m p ; 3 2 ; D o m a i n e s & a m p ; 3 2 ; d i s c i p l i n a i r e s < / d 1 p 1 : N a m e > < d 1 p 1 : O b j e c t T y p e > E l e m e n t < / d 1 p 1 : O b j e c t T y p e > < d 1 p 1 : P a r e n t   z : R e f = " i 1 4 6 2 8 " / > < d 1 p 1 : U U I D > 0 9 1 c 8 8 8 6 - 8 8 2 1 - 4 7 b 0 - 9 c 7 5 - e d 9 9 9 3 f 4 a 1 1 0 < / d 1 p 1 : U U I D > < d 1 p 1 : _ p r o p e r t i e s   z : I d = " i 1 5 1 7 3 "   i : t y p e = " d 1 p 1 : M D M P r o p e r t i e s " > < d 1 p 1 : P a r e n t   z : R e f = " i 1 5 1 7 2 " / > < d 1 p 1 : U U I D > c 9 d 6 6 d 4 8 - 4 d f 1 - 4 b a 0 - 9 8 1 4 - 1 0 8 0 c f 3 0 9 4 4 f < / d 1 p 1 : U U I D > < d 1 p 1 : _ e l e m e n t s > < d 2 : a n y T y p e   z : I d = " i 1 5 1 7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1 7 2 " / > < d 1 p 1 : U U I D > e a 9 1 3 0 2 e - 5 4 d 4 - 4 1 c e - 9 3 f f - 8 f d a a a 6 7 8 5 9 a < / d 1 p 1 : U U I D > < d 1 p 1 : C o n t a i n e r   z : R e f = " i 1 5 1 7 3 " / > < d 1 p 1 : V a l u e   i : t y p e = " d 1 : s t r i n g " > ' T 9 2 ' ! 6 2 : 6 2 < / d 1 p 1 : V a l u e > < / d 2 : a n y T y p e > < d 2 : a n y T y p e   z : I d = " i 1 5 1 7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1 7 2 " / > < d 1 p 1 : U U I D > 8 2 8 2 7 a 5 9 - 1 6 c 9 - 4 c 2 b - 8 8 f 0 - c a 7 5 a b c 5 8 9 0 8 < / d 1 p 1 : U U I D > < d 1 p 1 : C o n t a i n e r   z : R e f = " i 1 5 1 7 3 " / > < d 1 p 1 : V a l u e   i : t y p e = " d 1 : s t r i n g " > ' T 9 3 ' ! 6 2 : 6 2 < / d 1 p 1 : V a l u e > < / d 2 : a n y T y p e > < d 2 : a n y T y p e   z : I d = " i 1 5 1 7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1 7 2 " / > < d 1 p 1 : U U I D > 3 8 d 6 8 3 7 3 - f 2 c d - 4 d 5 0 - b 1 c a - d 3 0 5 7 d 1 b 3 6 d 8 < / d 1 p 1 : U U I D > < d 1 p 1 : C o n t a i n e r   z : R e f = " i 1 5 1 7 3 " / > < d 1 p 1 : V a l u e   i : t y p e = " d 1 : s t r i n g " > ' T 9 4 ' ! 6 2 : 6 2 < / d 1 p 1 : V a l u e > < / d 2 : a n y T y p e > < d 2 : a n y T y p e   z : I d = " i 1 5 1 7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1 7 2 " / > < d 1 p 1 : U U I D > c 3 6 4 7 8 c 4 - a e 3 a - 4 b 0 d - b 1 e 7 - 9 4 4 3 0 8 6 9 e 8 1 3 < / d 1 p 1 : U U I D > < d 1 p 1 : C o n t a i n e r   z : R e f = " i 1 5 1 7 3 " / > < d 1 p 1 : V a l u e   i : t y p e = " d 1 : s t r i n g " > ' T 9 5 ' ! 6 2 : 6 2 < / d 1 p 1 : V a l u e > < / d 2 : a n y T y p e > < d 2 : a n y T y p e   z : I d = " i 1 5 1 7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1 7 2 " / > < d 1 p 1 : U U I D > d c e b 0 3 b e - c d 1 b - 4 5 b e - a 3 e 0 - 5 7 1 b 7 c 7 b 1 c 7 b < / d 1 p 1 : U U I D > < d 1 p 1 : C o n t a i n e r   z : R e f = " i 1 5 1 7 3 " / > < d 1 p 1 : V a l u e   i : t y p e = " d 1 : s t r i n g " > ' T 9 6 ' ! 6 2 : 6 2 < / d 1 p 1 : V a l u e > < / d 2 : a n y T y p e > < d 2 : a n y T y p e   z : I d = " i 1 5 1 7 9 "   i : t y p e = " d 1 p 1 : M D M P r o p e r t y " > < d 1 p 1 : N a m e > C o m p a r i s o n R e s u l t < / d 1 p 1 : N a m e > < d 1 p 1 : P a r e n t   z : R e f = " i 1 5 1 7 2 " / > < d 1 p 1 : U U I D > a 0 0 1 a 3 5 6 - a 8 7 d - 4 6 9 8 - b 6 d 1 - 2 5 1 b d 8 2 3 a 4 f 1 < / d 1 p 1 : U U I D > < d 1 p 1 : C o n t a i n e r   z : R e f = " i 1 5 1 7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8 0 " > < d 1 p 1 : U U I D > c d 5 4 0 3 f 2 - e 6 2 1 - 4 6 9 b - 9 7 4 9 - 1 5 a d 5 9 2 9 9 4 5 4 < / d 1 p 1 : U U I D > < d 1 p 1 : _ e l e m e n t s > < d 2 : a n y T y p e   z : R e f = " i 1 5 1 7 4 " / > < d 2 : a n y T y p e   z : R e f = " i 1 5 1 7 5 " / > < d 2 : a n y T y p e   z : R e f = " i 1 5 1 7 6 " / > < d 2 : a n y T y p e   z : R e f = " i 1 5 1 7 7 " / > < d 2 : a n y T y p e   z : R e f = " i 1 5 1 7 8 " / > < d 2 : a n y T y p e   z : R e f = " i 1 5 1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8 1 "   i : t y p e = " d 1 p 1 : L a b e l " > < d 1 p 1 : P a r e n t   z : R e f = " i 1 5 1 7 2 " / > < d 1 p 1 : U U I D > 3 d a d 0 f f 4 - 9 a 5 e - 4 9 6 f - a d 0 c - 8 4 3 9 1 1 7 3 c f b e 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 A n a l y s i s S u b t o t a l 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1 8 2 "   i : t y p e = " d 1 p 1 : E l e m e n t " > < d 1 p 1 : N a m e > S T & a m p ; 3 2 ; D o m a i n e s & a m p ; 3 2 ; d i s c i p l i n a i r e s & a m p ; 3 2 ; & a m p ; 4 5 ; & a m p ; 3 2 ; F o r m a t i o n s & a m p ; 3 2 ; g & a m p ; 2 3 3 ; n & a m p ; 2 3 3 ; r a l e s & a m p ; 3 2 ; < / d 1 p 1 : N a m e > < d 1 p 1 : O b j e c t T y p e > E l e m e n t < / d 1 p 1 : O b j e c t T y p e > < d 1 p 1 : P a r e n t   z : R e f = " i 1 4 6 2 8 " / > < d 1 p 1 : U U I D > 7 7 2 3 5 4 4 f - 7 d 6 5 - 4 1 a d - b 1 6 1 - c d 7 c c b 5 d 8 8 d a < / d 1 p 1 : U U I D > < d 1 p 1 : _ p r o p e r t i e s   z : I d = " i 1 5 1 8 3 "   i : t y p e = " d 1 p 1 : M D M P r o p e r t i e s " > < d 1 p 1 : P a r e n t   z : R e f = " i 1 5 1 8 2 " / > < d 1 p 1 : U U I D > d b 7 a e 1 2 f - e b c 1 - 4 6 a d - 8 4 2 a - 6 2 b 4 d b 7 c 8 d 2 4 < / d 1 p 1 : U U I D > < d 1 p 1 : _ e l e m e n t s > < d 2 : a n y T y p e   z : I d = " i 1 5 1 8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1 8 2 " / > < d 1 p 1 : U U I D > a 7 a f 1 1 2 7 - e f 0 6 - 4 9 1 e - 9 f b c - 3 8 4 f 5 6 2 2 f c 6 d < / d 1 p 1 : U U I D > < d 1 p 1 : C o n t a i n e r   z : R e f = " i 1 5 1 8 3 " / > < d 1 p 1 : V a l u e   i : t y p e = " d 1 : s t r i n g " > ' T 9 2 ' ! 6 3 : 6 3 < / d 1 p 1 : V a l u e > < / d 2 : a n y T y p e > < d 2 : a n y T y p e   z : I d = " i 1 5 1 8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1 8 2 " / > < d 1 p 1 : U U I D > 9 b 6 c d 5 1 5 - a 4 8 5 - 4 c 3 1 - b d c d - c a 8 b 0 2 a b f f 8 e < / d 1 p 1 : U U I D > < d 1 p 1 : C o n t a i n e r   z : R e f = " i 1 5 1 8 3 " / > < d 1 p 1 : V a l u e   i : t y p e = " d 1 : s t r i n g " > ' T 9 3 ' ! 6 3 : 6 3 < / d 1 p 1 : V a l u e > < / d 2 : a n y T y p e > < d 2 : a n y T y p e   z : I d = " i 1 5 1 8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1 8 2 " / > < d 1 p 1 : U U I D > 7 c d d 1 6 c d - 0 d 0 a - 4 2 3 2 - b a 7 2 - f f c 3 5 1 1 1 2 c 0 1 < / d 1 p 1 : U U I D > < d 1 p 1 : C o n t a i n e r   z : R e f = " i 1 5 1 8 3 " / > < d 1 p 1 : V a l u e   i : t y p e = " d 1 : s t r i n g " > ' T 9 4 ' ! 6 3 : 6 3 < / d 1 p 1 : V a l u e > < / d 2 : a n y T y p e > < d 2 : a n y T y p e   z : I d = " i 1 5 1 8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1 8 2 " / > < d 1 p 1 : U U I D > e 9 8 1 c c 8 7 - 7 4 0 9 - 4 6 c 3 - 8 b f f - 0 9 a f 4 6 3 9 5 a 5 7 < / d 1 p 1 : U U I D > < d 1 p 1 : C o n t a i n e r   z : R e f = " i 1 5 1 8 3 " / > < d 1 p 1 : V a l u e   i : t y p e = " d 1 : s t r i n g " > ' T 9 5 ' ! 6 3 : 6 3 < / d 1 p 1 : V a l u e > < / d 2 : a n y T y p e > < d 2 : a n y T y p e   z : I d = " i 1 5 1 8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1 8 2 " / > < d 1 p 1 : U U I D > 4 6 3 3 a d 8 2 - 3 e 4 c - 4 d d f - b 0 f e - 6 e 4 5 a 5 5 f 2 4 1 1 < / d 1 p 1 : U U I D > < d 1 p 1 : C o n t a i n e r   z : R e f = " i 1 5 1 8 3 " / > < d 1 p 1 : V a l u e   i : t y p e = " d 1 : s t r i n g " > ' T 9 6 ' ! 6 3 : 6 3 < / d 1 p 1 : V a l u e > < / d 2 : a n y T y p e > < d 2 : a n y T y p e   z : I d = " i 1 5 1 8 9 "   i : t y p e = " d 1 p 1 : M D M P r o p e r t y " > < d 1 p 1 : N a m e > C o m p a r i s o n R e s u l t < / d 1 p 1 : N a m e > < d 1 p 1 : P a r e n t   z : R e f = " i 1 5 1 8 2 " / > < d 1 p 1 : U U I D > 9 b 5 3 8 8 b 3 - 3 3 b 7 - 4 8 3 2 - b 8 9 a - f a f 4 0 8 6 8 1 3 0 1 < / d 1 p 1 : U U I D > < d 1 p 1 : C o n t a i n e r   z : R e f = " i 1 5 1 8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1 9 0 " > < d 1 p 1 : U U I D > 0 6 9 d 6 9 a 7 - 4 7 c e - 4 0 a 1 - b 4 3 9 - 3 1 b a 5 9 0 d 6 f 1 1 < / d 1 p 1 : U U I D > < d 1 p 1 : _ e l e m e n t s > < d 2 : a n y T y p e   z : R e f = " i 1 5 1 8 4 " / > < d 2 : a n y T y p e   z : R e f = " i 1 5 1 8 5 " / > < d 2 : a n y T y p e   z : R e f = " i 1 5 1 8 6 " / > < d 2 : a n y T y p e   z : R e f = " i 1 5 1 8 7 " / > < d 2 : a n y T y p e   z : R e f = " i 1 5 1 8 8 " / > < d 2 : a n y T y p e   z : R e f = " i 1 5 1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1 9 1 "   i : t y p e = " d 1 p 1 : L a b e l " > < d 1 p 1 : P a r e n t   z : R e f = " i 1 5 1 8 2 " / > < d 1 p 1 : U U I D > 7 b c 1 0 4 3 9 - c 2 7 6 - 4 d 0 a - a 4 5 2 - 3 b 7 4 3 1 f 2 c 9 0 5 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  -   F o r m a t i o n s   g � n � r a l e s 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1 9 2 "   i : t y p e = " d 1 p 1 : E l e m e n t " > < d 1 p 1 : N a m e > S T & a m p ; 3 2 ; D o m a i n e s & a m p ; 3 2 ; d i s c i p l i n a i r e s & a m p ; 3 2 ; & a m p ; 4 5 ; & a m p ; 3 2 ; M a t h & a m p ; 2 3 3 ; m a t i q u e s & a m p ; 3 2 ; e t & a m p ; 3 2 ; s c i e n c e s < / d 1 p 1 : N a m e > < d 1 p 1 : O b j e c t T y p e > E l e m e n t < / d 1 p 1 : O b j e c t T y p e > < d 1 p 1 : P a r e n t   z : R e f = " i 1 4 6 2 8 " / > < d 1 p 1 : U U I D > 5 d 2 f 3 3 9 e - 6 b 5 2 - 4 3 0 6 - a 2 e c - 1 e 8 f 4 5 2 9 7 8 6 4 < / d 1 p 1 : U U I D > < d 1 p 1 : _ p r o p e r t i e s   z : I d = " i 1 5 1 9 3 "   i : t y p e = " d 1 p 1 : M D M P r o p e r t i e s " > < d 1 p 1 : P a r e n t   z : R e f = " i 1 5 1 9 2 " / > < d 1 p 1 : U U I D > 6 a b f b c 4 5 - 1 e e e - 4 8 5 9 - 9 6 b b - f 7 2 3 3 f 3 d 0 5 e 4 < / d 1 p 1 : U U I D > < d 1 p 1 : _ e l e m e n t s > < d 2 : a n y T y p e   z : I d = " i 1 5 1 9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1 9 2 " / > < d 1 p 1 : U U I D > 5 6 3 6 5 7 a 8 - b 6 b 5 - 4 a d 0 - a 8 b 0 - 9 a 4 a e a 9 b a 8 3 b < / d 1 p 1 : U U I D > < d 1 p 1 : C o n t a i n e r   z : R e f = " i 1 5 1 9 3 " / > < d 1 p 1 : V a l u e   i : t y p e = " d 1 : s t r i n g " > ' T 9 2 ' ! 6 4 : 6 4 < / d 1 p 1 : V a l u e > < / d 2 : a n y T y p e > < d 2 : a n y T y p e   z : I d = " i 1 5 1 9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1 9 2 " / > < d 1 p 1 : U U I D > a 2 8 c 8 0 b b - f c d 7 - 4 a 6 a - a 0 f 7 - 5 0 b e d f d e 1 7 4 4 < / d 1 p 1 : U U I D > < d 1 p 1 : C o n t a i n e r   z : R e f = " i 1 5 1 9 3 " / > < d 1 p 1 : V a l u e   i : t y p e = " d 1 : s t r i n g " > ' T 9 3 ' ! 6 4 : 6 4 < / d 1 p 1 : V a l u e > < / d 2 : a n y T y p e > < d 2 : a n y T y p e   z : I d = " i 1 5 1 9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1 9 2 " / > < d 1 p 1 : U U I D > 6 a f 6 4 e 2 3 - 2 e a 4 - 4 6 5 3 - 9 4 6 0 - 6 d d c 4 9 c c 6 f a 0 < / d 1 p 1 : U U I D > < d 1 p 1 : C o n t a i n e r   z : R e f = " i 1 5 1 9 3 " / > < d 1 p 1 : V a l u e   i : t y p e = " d 1 : s t r i n g " > ' T 9 4 ' ! 6 4 : 6 4 < / d 1 p 1 : V a l u e > < / d 2 : a n y T y p e > < d 2 : a n y T y p e   z : I d = " i 1 5 1 9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1 9 2 " / > < d 1 p 1 : U U I D > 5 1 b d 6 0 5 5 - d 7 c 7 - 4 4 5 5 - 8 0 6 a - 2 a 0 e 0 8 3 2 9 1 d e < / d 1 p 1 : U U I D > < d 1 p 1 : C o n t a i n e r   z : R e f = " i 1 5 1 9 3 " / > < d 1 p 1 : V a l u e   i : t y p e = " d 1 : s t r i n g " > ' T 9 5 ' ! 6 4 : 6 4 < / d 1 p 1 : V a l u e > < / d 2 : a n y T y p e > < d 2 : a n y T y p e   z : I d = " i 1 5 1 9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1 9 2 " / > < d 1 p 1 : U U I D > 3 4 4 c f 7 7 0 - 5 1 c 2 - 4 a 5 1 - 8 d a d - 4 6 d 5 4 c 2 7 3 9 5 f < / d 1 p 1 : U U I D > < d 1 p 1 : C o n t a i n e r   z : R e f = " i 1 5 1 9 3 " / > < d 1 p 1 : V a l u e   i : t y p e = " d 1 : s t r i n g " > ' T 9 6 ' ! 6 4 : 6 4 < / d 1 p 1 : V a l u e > < / d 2 : a n y T y p e > < d 2 : a n y T y p e   z : I d = " i 1 5 1 9 9 "   i : t y p e = " d 1 p 1 : M D M P r o p e r t y " > < d 1 p 1 : N a m e > C o m p a r i s o n R e s u l t < / d 1 p 1 : N a m e > < d 1 p 1 : P a r e n t   z : R e f = " i 1 5 1 9 2 " / > < d 1 p 1 : U U I D > 0 a c b b e 4 0 - f 4 c 6 - 4 a 3 1 - 9 8 7 8 - 0 9 8 c b c 4 a a b 1 0 < / d 1 p 1 : U U I D > < d 1 p 1 : C o n t a i n e r   z : R e f = " i 1 5 1 9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0 0 " > < d 1 p 1 : U U I D > 6 0 c 4 1 9 0 4 - 8 8 d b - 4 6 1 6 - b 9 c 2 - 6 1 a 5 f 2 8 5 e 3 c a < / d 1 p 1 : U U I D > < d 1 p 1 : _ e l e m e n t s > < d 2 : a n y T y p e   z : R e f = " i 1 5 1 9 4 " / > < d 2 : a n y T y p e   z : R e f = " i 1 5 1 9 5 " / > < d 2 : a n y T y p e   z : R e f = " i 1 5 1 9 6 " / > < d 2 : a n y T y p e   z : R e f = " i 1 5 1 9 7 " / > < d 2 : a n y T y p e   z : R e f = " i 1 5 1 9 8 " / > < d 2 : a n y T y p e   z : R e f = " i 1 5 1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2 0 1 "   i : t y p e = " d 1 p 1 : L a b e l " > < d 1 p 1 : P a r e n t   z : R e f = " i 1 5 1 9 2 " / > < d 1 p 1 : U U I D > 1 d 0 d 2 d 3 5 - 0 c 3 c - 4 2 a f - 8 5 3 0 - b 1 f 9 a d b b d a e 7 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  -   M a t h � m a t i q u e s   e t   s c i e n c e s 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2 0 2 "   i : t y p e = " d 1 p 1 : E l e m e n t " > < d 1 p 1 : N a m e > S T & a m p ; 3 2 ; D o m a i n e s & a m p ; 3 2 ; d i s c i p l i n a i r e s & a m p ; 3 2 ; & a m p ; 4 5 ; & a m p ; 3 2 ; S c i e n c e s & a m p ; 3 2 ; h u m a i n e s & a m p ; 3 2 ; e t & a m p ; 3 2 ; d r o i t < / d 1 p 1 : N a m e > < d 1 p 1 : O b j e c t T y p e > E l e m e n t < / d 1 p 1 : O b j e c t T y p e > < d 1 p 1 : P a r e n t   z : R e f = " i 1 4 6 2 8 " / > < d 1 p 1 : U U I D > 1 5 e 0 a 6 1 6 - 1 0 7 6 - 4 9 4 2 - 8 e 1 4 - 3 5 2 6 2 c 4 4 4 b 6 b < / d 1 p 1 : U U I D > < d 1 p 1 : _ p r o p e r t i e s   z : I d = " i 1 5 2 0 3 "   i : t y p e = " d 1 p 1 : M D M P r o p e r t i e s " > < d 1 p 1 : P a r e n t   z : R e f = " i 1 5 2 0 2 " / > < d 1 p 1 : U U I D > e 5 7 b 6 d d 2 - 8 8 e d - 4 a 7 0 - a f c 6 - 0 7 2 0 f 5 e 0 a 0 2 7 < / d 1 p 1 : U U I D > < d 1 p 1 : _ e l e m e n t s > < d 2 : a n y T y p e   z : I d = " i 1 5 2 0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2 0 2 " / > < d 1 p 1 : U U I D > b f 6 4 b 5 0 a - e 4 3 5 - 4 2 3 f - b f 9 5 - d e c b c c f 9 e e f 3 < / d 1 p 1 : U U I D > < d 1 p 1 : C o n t a i n e r   z : R e f = " i 1 5 2 0 3 " / > < d 1 p 1 : V a l u e   i : t y p e = " d 1 : s t r i n g " > ' T 9 2 ' ! 6 5 : 6 5 < / d 1 p 1 : V a l u e > < / d 2 : a n y T y p e > < d 2 : a n y T y p e   z : I d = " i 1 5 2 0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2 0 2 " / > < d 1 p 1 : U U I D > a f c 6 4 2 d b - a 4 7 5 - 4 a a 7 - 9 1 7 b - c 4 e a 9 0 6 a e 1 b d < / d 1 p 1 : U U I D > < d 1 p 1 : C o n t a i n e r   z : R e f = " i 1 5 2 0 3 " / > < d 1 p 1 : V a l u e   i : t y p e = " d 1 : s t r i n g " > ' T 9 3 ' ! 6 5 : 6 5 < / d 1 p 1 : V a l u e > < / d 2 : a n y T y p e > < d 2 : a n y T y p e   z : I d = " i 1 5 2 0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2 0 2 " / > < d 1 p 1 : U U I D > 8 9 7 c 5 2 4 b - 9 6 f 7 - 4 d 3 5 - a 8 c 6 - 5 1 e e 7 f 7 9 d f 1 5 < / d 1 p 1 : U U I D > < d 1 p 1 : C o n t a i n e r   z : R e f = " i 1 5 2 0 3 " / > < d 1 p 1 : V a l u e   i : t y p e = " d 1 : s t r i n g " > ' T 9 4 ' ! 6 5 : 6 5 < / d 1 p 1 : V a l u e > < / d 2 : a n y T y p e > < d 2 : a n y T y p e   z : I d = " i 1 5 2 0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2 0 2 " / > < d 1 p 1 : U U I D > f 1 9 f 0 4 9 c - e 5 9 c - 4 e a 2 - b 2 e 7 - 4 7 c 6 b 6 7 9 5 f 5 6 < / d 1 p 1 : U U I D > < d 1 p 1 : C o n t a i n e r   z : R e f = " i 1 5 2 0 3 " / > < d 1 p 1 : V a l u e   i : t y p e = " d 1 : s t r i n g " > ' T 9 5 ' ! 6 5 : 6 5 < / d 1 p 1 : V a l u e > < / d 2 : a n y T y p e > < d 2 : a n y T y p e   z : I d = " i 1 5 2 0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2 0 2 " / > < d 1 p 1 : U U I D > 5 4 2 3 5 0 d c - 6 a 7 1 - 4 9 6 2 - a c b 6 - 1 9 9 c 3 4 e 8 0 c f f < / d 1 p 1 : U U I D > < d 1 p 1 : C o n t a i n e r   z : R e f = " i 1 5 2 0 3 " / > < d 1 p 1 : V a l u e   i : t y p e = " d 1 : s t r i n g " > ' T 9 6 ' ! 6 5 : 6 5 < / d 1 p 1 : V a l u e > < / d 2 : a n y T y p e > < d 2 : a n y T y p e   z : I d = " i 1 5 2 0 9 "   i : t y p e = " d 1 p 1 : M D M P r o p e r t y " > < d 1 p 1 : N a m e > C o m p a r i s o n R e s u l t < / d 1 p 1 : N a m e > < d 1 p 1 : P a r e n t   z : R e f = " i 1 5 2 0 2 " / > < d 1 p 1 : U U I D > a e 5 7 e 6 9 2 - 2 c 3 2 - 4 2 b 0 - 9 9 f 8 - 7 f a 0 c 0 4 d 6 c 5 e < / d 1 p 1 : U U I D > < d 1 p 1 : C o n t a i n e r   z : R e f = " i 1 5 2 0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1 0 " > < d 1 p 1 : U U I D > 6 b 8 d 8 0 c e - 8 a f 9 - 4 8 e 1 - a 8 b 2 - 6 9 8 6 2 e 4 9 0 1 6 8 < / d 1 p 1 : U U I D > < d 1 p 1 : _ e l e m e n t s > < d 2 : a n y T y p e   z : R e f = " i 1 5 2 0 4 " / > < d 2 : a n y T y p e   z : R e f = " i 1 5 2 0 5 " / > < d 2 : a n y T y p e   z : R e f = " i 1 5 2 0 6 " / > < d 2 : a n y T y p e   z : R e f = " i 1 5 2 0 7 " / > < d 2 : a n y T y p e   z : R e f = " i 1 5 2 0 8 " / > < d 2 : a n y T y p e   z : R e f = " i 1 5 2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2 1 1 "   i : t y p e = " d 1 p 1 : L a b e l " > < d 1 p 1 : P a r e n t   z : R e f = " i 1 5 2 0 2 " / > < d 1 p 1 : U U I D > e 0 c a 9 c 1 8 - e a f 3 - 4 d 2 c - a 6 6 7 - 1 5 9 6 8 1 0 3 7 f f d 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  -   S c i e n c e s   h u m a i n e s   e t   d r o i t 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2 1 2 "   i : t y p e = " d 1 p 1 : E l e m e n t " > < d 1 p 1 : N a m e > S T & a m p ; 3 2 ; D o m a i n e s & a m p ; 3 2 ; d i s c i p l i n a i r e s & a m p ; 3 2 ; & a m p ; 4 5 ; & a m p ; 3 2 ; L e t t r e s & a m p ; 3 2 ; e t & a m p ; 3 2 ; a r t s & a m p ; 3 2 ; < / d 1 p 1 : N a m e > < d 1 p 1 : O b j e c t T y p e > E l e m e n t < / d 1 p 1 : O b j e c t T y p e > < d 1 p 1 : P a r e n t   z : R e f = " i 1 4 6 2 8 " / > < d 1 p 1 : U U I D > c d 3 c 7 b 8 1 - c 9 3 f - 4 9 0 e - b 1 a 3 - 3 d 5 2 7 a 0 9 2 e 3 1 < / d 1 p 1 : U U I D > < d 1 p 1 : _ p r o p e r t i e s   z : I d = " i 1 5 2 1 3 "   i : t y p e = " d 1 p 1 : M D M P r o p e r t i e s " > < d 1 p 1 : P a r e n t   z : R e f = " i 1 5 2 1 2 " / > < d 1 p 1 : U U I D > 2 c 9 d a b 0 4 - 2 b b 3 - 4 4 f 6 - 9 d 6 f - 1 1 b 5 2 0 8 f 6 8 d 3 < / d 1 p 1 : U U I D > < d 1 p 1 : _ e l e m e n t s > < d 2 : a n y T y p e   z : I d = " i 1 5 2 1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2 1 2 " / > < d 1 p 1 : U U I D > 9 f 7 3 4 4 e 0 - f 9 3 b - 4 4 6 9 - 9 2 1 1 - e 4 7 9 f 9 9 6 3 e 4 1 < / d 1 p 1 : U U I D > < d 1 p 1 : C o n t a i n e r   z : R e f = " i 1 5 2 1 3 " / > < d 1 p 1 : V a l u e   i : t y p e = " d 1 : s t r i n g " > ' T 9 2 ' ! 6 6 : 6 6 < / d 1 p 1 : V a l u e > < / d 2 : a n y T y p e > < d 2 : a n y T y p e   z : I d = " i 1 5 2 1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2 1 2 " / > < d 1 p 1 : U U I D > 3 7 e 7 3 3 5 a - d a 1 b - 4 e 1 e - b b 4 9 - 1 e 9 c 0 4 2 2 0 a 3 b < / d 1 p 1 : U U I D > < d 1 p 1 : C o n t a i n e r   z : R e f = " i 1 5 2 1 3 " / > < d 1 p 1 : V a l u e   i : t y p e = " d 1 : s t r i n g " > ' T 9 3 ' ! 6 6 : 6 6 < / d 1 p 1 : V a l u e > < / d 2 : a n y T y p e > < d 2 : a n y T y p e   z : I d = " i 1 5 2 1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2 1 2 " / > < d 1 p 1 : U U I D > 0 f 6 3 e a f 6 - 6 d 5 f - 4 e d 6 - b 5 5 1 - f 9 3 1 a a 1 2 1 e 4 e < / d 1 p 1 : U U I D > < d 1 p 1 : C o n t a i n e r   z : R e f = " i 1 5 2 1 3 " / > < d 1 p 1 : V a l u e   i : t y p e = " d 1 : s t r i n g " > ' T 9 4 ' ! 6 6 : 6 6 < / d 1 p 1 : V a l u e > < / d 2 : a n y T y p e > < d 2 : a n y T y p e   z : I d = " i 1 5 2 1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2 1 2 " / > < d 1 p 1 : U U I D > b 5 b b 6 5 f 8 - 8 7 8 0 - 4 f 4 0 - 8 c a 7 - 2 7 6 e 0 b 5 a 1 6 0 a < / d 1 p 1 : U U I D > < d 1 p 1 : C o n t a i n e r   z : R e f = " i 1 5 2 1 3 " / > < d 1 p 1 : V a l u e   i : t y p e = " d 1 : s t r i n g " > ' T 9 5 ' ! 6 6 : 6 6 < / d 1 p 1 : V a l u e > < / d 2 : a n y T y p e > < d 2 : a n y T y p e   z : I d = " i 1 5 2 1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2 1 2 " / > < d 1 p 1 : U U I D > c 9 b 4 4 b 6 1 - 2 0 b c - 4 9 c 9 - b 6 6 9 - 5 8 c 3 7 d 5 e 6 8 5 7 < / d 1 p 1 : U U I D > < d 1 p 1 : C o n t a i n e r   z : R e f = " i 1 5 2 1 3 " / > < d 1 p 1 : V a l u e   i : t y p e = " d 1 : s t r i n g " > ' T 9 6 ' ! 6 6 : 6 6 < / d 1 p 1 : V a l u e > < / d 2 : a n y T y p e > < d 2 : a n y T y p e   z : I d = " i 1 5 2 1 9 "   i : t y p e = " d 1 p 1 : M D M P r o p e r t y " > < d 1 p 1 : N a m e > C o m p a r i s o n R e s u l t < / d 1 p 1 : N a m e > < d 1 p 1 : P a r e n t   z : R e f = " i 1 5 2 1 2 " / > < d 1 p 1 : U U I D > e b 6 8 6 b 6 f - 0 9 a 1 - 4 a 8 2 - a 1 6 6 - 5 d 1 6 a 6 9 e 4 4 d d < / d 1 p 1 : U U I D > < d 1 p 1 : C o n t a i n e r   z : R e f = " i 1 5 2 1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2 0 " > < d 1 p 1 : U U I D > 2 6 b 2 4 8 9 9 - c 5 6 9 - 4 4 2 d - 9 e 7 9 - 6 5 2 9 a 1 8 6 2 3 1 0 < / d 1 p 1 : U U I D > < d 1 p 1 : _ e l e m e n t s > < d 2 : a n y T y p e   z : R e f = " i 1 5 2 1 4 " / > < d 2 : a n y T y p e   z : R e f = " i 1 5 2 1 5 " / > < d 2 : a n y T y p e   z : R e f = " i 1 5 2 1 6 " / > < d 2 : a n y T y p e   z : R e f = " i 1 5 2 1 7 " / > < d 2 : a n y T y p e   z : R e f = " i 1 5 2 1 8 " / > < d 2 : a n y T y p e   z : R e f = " i 1 5 2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2 2 1 "   i : t y p e = " d 1 p 1 : L a b e l " > < d 1 p 1 : P a r e n t   z : R e f = " i 1 5 2 1 2 " / > < d 1 p 1 : U U I D > 4 9 5 c e 9 a e - d 2 a 3 - 4 2 8 3 - 9 9 5 7 - f 6 a 8 c e 3 4 4 3 9 f 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 d i s c i p l i n a i r e s   -   L e t t r e s   e t   a r t s 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2 2 2 "   i : t y p e = " d 1 p 1 : E l e m e n t " > < d 1 p 1 : N a m e > S T & a m p ; 3 2 ; D o m a i n e s & a m p ; 3 2 ; t e c h n i c o & a m p ; 4 5 ; p r o f e s s i o n n e l s & a m p ; 3 2 ; d e & a m p ; 3 2 ; l a & a m p ; 3 2 ; p r o d u c t i o n < / d 1 p 1 : N a m e > < d 1 p 1 : O b j e c t T y p e > E l e m e n t < / d 1 p 1 : O b j e c t T y p e > < d 1 p 1 : P a r e n t   z : R e f = " i 1 4 6 2 8 " / > < d 1 p 1 : U U I D > b 3 6 b 6 0 6 1 - c b a b - 4 2 7 8 - a 3 a 2 - a 5 6 0 7 1 3 7 4 1 6 e < / d 1 p 1 : U U I D > < d 1 p 1 : _ p r o p e r t i e s   z : I d = " i 1 5 2 2 3 "   i : t y p e = " d 1 p 1 : M D M P r o p e r t i e s " > < d 1 p 1 : P a r e n t   z : R e f = " i 1 5 2 2 2 " / > < d 1 p 1 : U U I D > 8 0 e b 8 b 1 d - 7 a 9 c - 4 3 5 5 - 9 b 7 6 - d 6 2 7 d 3 5 b 9 9 a 0 < / d 1 p 1 : U U I D > < d 1 p 1 : _ e l e m e n t s > < d 2 : a n y T y p e   z : I d = " i 1 5 2 2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2 2 2 " / > < d 1 p 1 : U U I D > e c f 7 e f 7 1 - a 8 a 4 - 4 9 f a - b 1 9 2 - 3 f b 0 9 8 d 3 3 1 5 d < / d 1 p 1 : U U I D > < d 1 p 1 : C o n t a i n e r   z : R e f = " i 1 5 2 2 3 " / > < d 1 p 1 : V a l u e   i : t y p e = " d 1 : s t r i n g " > ' T 9 2 ' ! 6 7 : 6 7 < / d 1 p 1 : V a l u e > < / d 2 : a n y T y p e > < d 2 : a n y T y p e   z : I d = " i 1 5 2 2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2 2 2 " / > < d 1 p 1 : U U I D > f a 4 e 9 8 2 f - 5 2 f 9 - 4 f 5 4 - 9 1 1 2 - 2 5 4 6 c 6 b 5 6 f d 6 < / d 1 p 1 : U U I D > < d 1 p 1 : C o n t a i n e r   z : R e f = " i 1 5 2 2 3 " / > < d 1 p 1 : V a l u e   i : t y p e = " d 1 : s t r i n g " > ' T 9 3 ' ! 6 7 : 6 7 < / d 1 p 1 : V a l u e > < / d 2 : a n y T y p e > < d 2 : a n y T y p e   z : I d = " i 1 5 2 2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2 2 2 " / > < d 1 p 1 : U U I D > 4 1 0 d 1 a 2 c - 1 f 4 8 - 4 d e 9 - 8 e d 8 - f 1 5 f 8 9 9 3 d f 1 a < / d 1 p 1 : U U I D > < d 1 p 1 : C o n t a i n e r   z : R e f = " i 1 5 2 2 3 " / > < d 1 p 1 : V a l u e   i : t y p e = " d 1 : s t r i n g " > ' T 9 4 ' ! 6 7 : 6 7 < / d 1 p 1 : V a l u e > < / d 2 : a n y T y p e > < d 2 : a n y T y p e   z : I d = " i 1 5 2 2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2 2 2 " / > < d 1 p 1 : U U I D > 8 0 a 0 5 3 c 4 - f 5 4 b - 4 9 f a - b 5 4 6 - 8 e 1 8 b a 9 f 6 8 2 9 < / d 1 p 1 : U U I D > < d 1 p 1 : C o n t a i n e r   z : R e f = " i 1 5 2 2 3 " / > < d 1 p 1 : V a l u e   i : t y p e = " d 1 : s t r i n g " > ' T 9 5 ' ! 6 7 : 6 7 < / d 1 p 1 : V a l u e > < / d 2 : a n y T y p e > < d 2 : a n y T y p e   z : I d = " i 1 5 2 2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2 2 2 " / > < d 1 p 1 : U U I D > d 0 f d f 7 1 d - f 8 e c - 4 1 e 0 - 8 d 4 f - 9 5 a c 5 2 0 8 f 9 9 a < / d 1 p 1 : U U I D > < d 1 p 1 : C o n t a i n e r   z : R e f = " i 1 5 2 2 3 " / > < d 1 p 1 : V a l u e   i : t y p e = " d 1 : s t r i n g " > ' T 9 6 ' ! 6 7 : 6 7 < / d 1 p 1 : V a l u e > < / d 2 : a n y T y p e > < d 2 : a n y T y p e   z : I d = " i 1 5 2 2 9 "   i : t y p e = " d 1 p 1 : M D M P r o p e r t y " > < d 1 p 1 : N a m e > C o m p a r i s o n R e s u l t < / d 1 p 1 : N a m e > < d 1 p 1 : P a r e n t   z : R e f = " i 1 5 2 2 2 " / > < d 1 p 1 : U U I D > 6 4 9 c 6 e 6 a - f d 0 f - 4 b 2 6 - 9 1 a a - 9 7 2 7 9 6 a d f d 4 4 < / d 1 p 1 : U U I D > < d 1 p 1 : C o n t a i n e r   z : R e f = " i 1 5 2 2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3 0 " > < d 1 p 1 : U U I D > 6 c f b b 8 d d - 6 0 9 7 - 4 e 4 6 - 9 d f e - a 7 a d b 9 5 1 3 9 a d < / d 1 p 1 : U U I D > < d 1 p 1 : _ e l e m e n t s > < d 2 : a n y T y p e   z : R e f = " i 1 5 2 2 4 " / > < d 2 : a n y T y p e   z : R e f = " i 1 5 2 2 5 " / > < d 2 : a n y T y p e   z : R e f = " i 1 5 2 2 6 " / > < d 2 : a n y T y p e   z : R e f = " i 1 5 2 2 7 " / > < d 2 : a n y T y p e   z : R e f = " i 1 5 2 2 8 " / > < d 2 : a n y T y p e   z : R e f = " i 1 5 2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2 3 1 "   i : t y p e = " d 1 p 1 : L a b e l " > < d 1 p 1 : P a r e n t   z : R e f = " i 1 5 2 2 2 " / > < d 1 p 1 : U U I D > 9 e 3 e 3 2 8 5 - e 7 3 9 - 4 b 9 5 - b b 8 e - 5 b 6 f 8 9 b 7 e d 0 c 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 A n a l y s i s S u b t o t a l 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2 3 2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S p & a m p ; 2 3 3 ; c i a l i t & a m p ; 2 3 3 ; s & a m p ; 3 2 ; p l u r i & a m p ; 4 5 ; t e c h n o l o g i q u e s & a m p ; 3 2 ; d e & a m p ; 3 2 ; l a & a m p ; 3 2 ; p r o d u c t i o n & a m p ; 3 2 ; < / d 1 p 1 : N a m e > < d 1 p 1 : O b j e c t T y p e > E l e m e n t < / d 1 p 1 : O b j e c t T y p e > < d 1 p 1 : P a r e n t   z : R e f = " i 1 4 6 2 8 " / > < d 1 p 1 : U U I D > c f 3 0 2 2 7 d - e 1 0 d - 4 c a b - b b d 9 - 5 b 0 6 6 0 c a 2 b b 3 < / d 1 p 1 : U U I D > < d 1 p 1 : _ p r o p e r t i e s   z : I d = " i 1 5 2 3 3 "   i : t y p e = " d 1 p 1 : M D M P r o p e r t i e s " > < d 1 p 1 : P a r e n t   z : R e f = " i 1 5 2 3 2 " / > < d 1 p 1 : U U I D > b 5 d 3 e 7 8 5 - 1 1 c 3 - 4 3 c 5 - a 4 6 5 - 7 4 1 0 7 8 6 f 8 2 c 0 < / d 1 p 1 : U U I D > < d 1 p 1 : _ e l e m e n t s > < d 2 : a n y T y p e   z : I d = " i 1 5 2 3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2 3 2 " / > < d 1 p 1 : U U I D > 9 6 4 a 3 1 d 3 - 6 5 5 a - 4 9 5 3 - 9 d 5 3 - 1 d 6 d 2 9 d 2 c 0 1 1 < / d 1 p 1 : U U I D > < d 1 p 1 : C o n t a i n e r   z : R e f = " i 1 5 2 3 3 " / > < d 1 p 1 : V a l u e   i : t y p e = " d 1 : s t r i n g " > ' T 9 2 ' ! 6 8 : 6 8 < / d 1 p 1 : V a l u e > < / d 2 : a n y T y p e > < d 2 : a n y T y p e   z : I d = " i 1 5 2 3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2 3 2 " / > < d 1 p 1 : U U I D > 2 7 5 7 6 6 b 4 - 5 5 c b - 4 2 3 7 - 9 f 6 5 - 3 d 9 9 2 f d 5 2 0 c 2 < / d 1 p 1 : U U I D > < d 1 p 1 : C o n t a i n e r   z : R e f = " i 1 5 2 3 3 " / > < d 1 p 1 : V a l u e   i : t y p e = " d 1 : s t r i n g " > ' T 9 3 ' ! 6 8 : 6 8 < / d 1 p 1 : V a l u e > < / d 2 : a n y T y p e > < d 2 : a n y T y p e   z : I d = " i 1 5 2 3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2 3 2 " / > < d 1 p 1 : U U I D > 1 8 1 c e 7 d a - 4 e 7 0 - 4 5 7 7 - 8 4 3 8 - b d f 4 4 e 7 3 9 1 a c < / d 1 p 1 : U U I D > < d 1 p 1 : C o n t a i n e r   z : R e f = " i 1 5 2 3 3 " / > < d 1 p 1 : V a l u e   i : t y p e = " d 1 : s t r i n g " > ' T 9 4 ' ! 6 8 : 6 8 < / d 1 p 1 : V a l u e > < / d 2 : a n y T y p e > < d 2 : a n y T y p e   z : I d = " i 1 5 2 3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2 3 2 " / > < d 1 p 1 : U U I D > f 0 9 0 c 5 c 3 - c e 7 d - 4 9 9 5 - 8 1 1 e - f d 4 7 3 9 b 3 9 7 0 c < / d 1 p 1 : U U I D > < d 1 p 1 : C o n t a i n e r   z : R e f = " i 1 5 2 3 3 " / > < d 1 p 1 : V a l u e   i : t y p e = " d 1 : s t r i n g " > ' T 9 5 ' ! 6 8 : 6 8 < / d 1 p 1 : V a l u e > < / d 2 : a n y T y p e > < d 2 : a n y T y p e   z : I d = " i 1 5 2 3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2 3 2 " / > < d 1 p 1 : U U I D > 5 5 7 3 2 9 6 4 - b 3 d e - 4 0 7 f - a a 4 1 - 0 2 c e f 6 d 4 8 4 2 3 < / d 1 p 1 : U U I D > < d 1 p 1 : C o n t a i n e r   z : R e f = " i 1 5 2 3 3 " / > < d 1 p 1 : V a l u e   i : t y p e = " d 1 : s t r i n g " > ' T 9 6 ' ! 6 8 : 6 8 < / d 1 p 1 : V a l u e > < / d 2 : a n y T y p e > < d 2 : a n y T y p e   z : I d = " i 1 5 2 3 9 "   i : t y p e = " d 1 p 1 : M D M P r o p e r t y " > < d 1 p 1 : N a m e > C o m p a r i s o n R e s u l t < / d 1 p 1 : N a m e > < d 1 p 1 : P a r e n t   z : R e f = " i 1 5 2 3 2 " / > < d 1 p 1 : U U I D > 7 7 a f 1 7 b f - 6 5 9 3 - 4 3 f 6 - b 6 0 d - 4 f 8 e 1 4 f e 7 1 4 8 < / d 1 p 1 : U U I D > < d 1 p 1 : C o n t a i n e r   z : R e f = " i 1 5 2 3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4 0 " > < d 1 p 1 : U U I D > 6 8 c 4 9 3 7 a - a f 8 d - 4 2 c e - 9 e 0 5 - 0 1 d 0 a 8 a 0 a b b 8 < / d 1 p 1 : U U I D > < d 1 p 1 : _ e l e m e n t s > < d 2 : a n y T y p e   z : R e f = " i 1 5 2 3 4 " / > < d 2 : a n y T y p e   z : R e f = " i 1 5 2 3 5 " / > < d 2 : a n y T y p e   z : R e f = " i 1 5 2 3 6 " / > < d 2 : a n y T y p e   z : R e f = " i 1 5 2 3 7 " / > < d 2 : a n y T y p e   z : R e f = " i 1 5 2 3 8 " / > < d 2 : a n y T y p e   z : R e f = " i 1 5 2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2 4 1 "   i : t y p e = " d 1 p 1 : L a b e l " > < d 1 p 1 : P a r e n t   z : R e f = " i 1 5 2 3 2 " / > < d 1 p 1 : U U I D > e 0 d c 8 d e 4 - 0 e 3 1 - 4 5 7 2 - b 4 7 d - 9 3 2 d e 3 c a e f 5 6 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 S p � c i a l i t � s   p l u r i - t e c h n o l o g i q u e s   d e   l a   p r o d u c t i o n 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2 4 2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A g r i c u l t u r e & a m p ; 4 4 ; & a m p ; 3 2 ; p & a m p ; 2 3 4 ; c h e & a m p ; 4 4 ; & a m p ; 3 2 ; f o r & a m p ; 2 3 4 ; t s & a m p ; 3 2 ; e t & a m p ; 3 2 ; e s p a c e s & a m p ; 3 2 ; v e r t s < / d 1 p 1 : N a m e > < d 1 p 1 : O b j e c t T y p e > E l e m e n t < / d 1 p 1 : O b j e c t T y p e > < d 1 p 1 : P a r e n t   z : R e f = " i 1 4 6 2 8 " / > < d 1 p 1 : U U I D > 0 2 6 f 5 e 4 2 - b e e c - 4 5 f 5 - a 4 3 c - 7 7 6 5 8 b f f b e c f < / d 1 p 1 : U U I D > < d 1 p 1 : _ p r o p e r t i e s   z : I d = " i 1 5 2 4 3 "   i : t y p e = " d 1 p 1 : M D M P r o p e r t i e s " > < d 1 p 1 : P a r e n t   z : R e f = " i 1 5 2 4 2 " / > < d 1 p 1 : U U I D > c e 2 0 9 2 6 1 - 8 6 b 7 - 4 c 3 7 - a 3 c 8 - c 7 4 3 6 6 2 a 5 1 8 4 < / d 1 p 1 : U U I D > < d 1 p 1 : _ e l e m e n t s > < d 2 : a n y T y p e   z : I d = " i 1 5 2 4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2 4 2 " / > < d 1 p 1 : U U I D > 7 3 a c 1 d b 7 - c e b 5 - 4 c 9 8 - 9 8 8 9 - 1 b 6 7 1 5 c 2 5 0 0 3 < / d 1 p 1 : U U I D > < d 1 p 1 : C o n t a i n e r   z : R e f = " i 1 5 2 4 3 " / > < d 1 p 1 : V a l u e   i : t y p e = " d 1 : s t r i n g " > ' T 9 2 ' ! 6 9 : 6 9 < / d 1 p 1 : V a l u e > < / d 2 : a n y T y p e > < d 2 : a n y T y p e   z : I d = " i 1 5 2 4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2 4 2 " / > < d 1 p 1 : U U I D > 7 5 9 a 9 b a 0 - b 1 8 e - 4 6 6 2 - b 1 1 b - 3 0 5 e 4 b e 2 8 d 7 5 < / d 1 p 1 : U U I D > < d 1 p 1 : C o n t a i n e r   z : R e f = " i 1 5 2 4 3 " / > < d 1 p 1 : V a l u e   i : t y p e = " d 1 : s t r i n g " > ' T 9 3 ' ! 6 9 : 6 9 < / d 1 p 1 : V a l u e > < / d 2 : a n y T y p e > < d 2 : a n y T y p e   z : I d = " i 1 5 2 4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2 4 2 " / > < d 1 p 1 : U U I D > f 4 2 6 7 2 e 3 - 1 e b 1 - 4 2 b 1 - 8 4 2 3 - 3 9 8 3 5 9 5 d 9 8 7 9 < / d 1 p 1 : U U I D > < d 1 p 1 : C o n t a i n e r   z : R e f = " i 1 5 2 4 3 " / > < d 1 p 1 : V a l u e   i : t y p e = " d 1 : s t r i n g " > ' T 9 4 ' ! 6 9 : 6 9 < / d 1 p 1 : V a l u e > < / d 2 : a n y T y p e > < d 2 : a n y T y p e   z : I d = " i 1 5 2 4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2 4 2 " / > < d 1 p 1 : U U I D > 6 8 f c c 1 6 0 - 7 f 2 3 - 4 a 7 0 - 8 3 8 8 - 8 e 8 6 d b 2 d 7 e 3 b < / d 1 p 1 : U U I D > < d 1 p 1 : C o n t a i n e r   z : R e f = " i 1 5 2 4 3 " / > < d 1 p 1 : V a l u e   i : t y p e = " d 1 : s t r i n g " > ' T 9 5 ' ! 6 9 : 6 9 < / d 1 p 1 : V a l u e > < / d 2 : a n y T y p e > < d 2 : a n y T y p e   z : I d = " i 1 5 2 4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2 4 2 " / > < d 1 p 1 : U U I D > 7 7 6 7 1 0 7 c - 4 2 c e - 4 7 6 8 - 8 e e 0 - 3 3 d 5 6 0 2 0 1 2 f 4 < / d 1 p 1 : U U I D > < d 1 p 1 : C o n t a i n e r   z : R e f = " i 1 5 2 4 3 " / > < d 1 p 1 : V a l u e   i : t y p e = " d 1 : s t r i n g " > ' T 9 6 ' ! 6 9 : 6 9 < / d 1 p 1 : V a l u e > < / d 2 : a n y T y p e > < d 2 : a n y T y p e   z : I d = " i 1 5 2 4 9 "   i : t y p e = " d 1 p 1 : M D M P r o p e r t y " > < d 1 p 1 : N a m e > C o m p a r i s o n R e s u l t < / d 1 p 1 : N a m e > < d 1 p 1 : P a r e n t   z : R e f = " i 1 5 2 4 2 " / > < d 1 p 1 : U U I D > c 3 3 5 d e c 5 - 3 8 a 9 - 4 4 5 6 - a e 0 a - 6 8 2 4 3 8 6 c 5 6 b 1 < / d 1 p 1 : U U I D > < d 1 p 1 : C o n t a i n e r   z : R e f = " i 1 5 2 4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5 0 " > < d 1 p 1 : U U I D > 8 f b 2 e 2 6 3 - 3 0 8 2 - 4 e 9 9 - 9 b 3 1 - b d b c 3 d a 2 b 2 0 3 < / d 1 p 1 : U U I D > < d 1 p 1 : _ e l e m e n t s > < d 2 : a n y T y p e   z : R e f = " i 1 5 2 4 4 " / > < d 2 : a n y T y p e   z : R e f = " i 1 5 2 4 5 " / > < d 2 : a n y T y p e   z : R e f = " i 1 5 2 4 6 " / > < d 2 : a n y T y p e   z : R e f = " i 1 5 2 4 7 " / > < d 2 : a n y T y p e   z : R e f = " i 1 5 2 4 8 " / > < d 2 : a n y T y p e   z : R e f = " i 1 5 2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2 5 1 "   i : t y p e = " d 1 p 1 : L a b e l " > < d 1 p 1 : P a r e n t   z : R e f = " i 1 5 2 4 2 " / > < d 1 p 1 : U U I D > c 2 8 0 4 6 3 b - 7 6 4 9 - 4 9 5 7 - 8 7 3 1 - e c 2 7 9 1 2 8 b e 9 5 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 A g r i c u l t u r e ,   p � c h e ,   f o r � t s   e t   e s p a c e s   v e r t s 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2 5 2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T r a n s f o r m a t i o n s & a m p ; 3 2 ; < / d 1 p 1 : N a m e > < d 1 p 1 : O b j e c t T y p e > E l e m e n t < / d 1 p 1 : O b j e c t T y p e > < d 1 p 1 : P a r e n t   z : R e f = " i 1 4 6 2 8 " / > < d 1 p 1 : U U I D > f f 0 a f 7 4 2 - d b d 6 - 4 0 0 e - b c d 1 - 8 d e 4 0 0 b 7 b c b 1 < / d 1 p 1 : U U I D > < d 1 p 1 : _ p r o p e r t i e s   z : I d = " i 1 5 2 5 3 "   i : t y p e = " d 1 p 1 : M D M P r o p e r t i e s " > < d 1 p 1 : P a r e n t   z : R e f = " i 1 5 2 5 2 " / > < d 1 p 1 : U U I D > 2 6 d 4 0 d 5 a - 9 0 1 c - 4 9 b c - 8 2 6 0 - c 5 6 1 8 8 5 2 9 e 5 3 < / d 1 p 1 : U U I D > < d 1 p 1 : _ e l e m e n t s > < d 2 : a n y T y p e   z : I d = " i 1 5 2 5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2 5 2 " / > < d 1 p 1 : U U I D > 8 f 4 6 4 7 8 6 - 4 c 0 8 - 4 4 d d - a 5 8 1 - e 7 0 f 1 9 f e b 3 d d < / d 1 p 1 : U U I D > < d 1 p 1 : C o n t a i n e r   z : R e f = " i 1 5 2 5 3 " / > < d 1 p 1 : V a l u e   i : t y p e = " d 1 : s t r i n g " > ' T 9 2 ' ! 7 0 : 7 0 < / d 1 p 1 : V a l u e > < / d 2 : a n y T y p e > < d 2 : a n y T y p e   z : I d = " i 1 5 2 5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2 5 2 " / > < d 1 p 1 : U U I D > 1 b 6 3 e 8 8 6 - 0 f 2 0 - 4 5 c 4 - 9 c 9 4 - f 6 c d 5 e 5 c e 0 0 1 < / d 1 p 1 : U U I D > < d 1 p 1 : C o n t a i n e r   z : R e f = " i 1 5 2 5 3 " / > < d 1 p 1 : V a l u e   i : t y p e = " d 1 : s t r i n g " > ' T 9 3 ' ! 7 0 : 7 0 < / d 1 p 1 : V a l u e > < / d 2 : a n y T y p e > < d 2 : a n y T y p e   z : I d = " i 1 5 2 5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2 5 2 " / > < d 1 p 1 : U U I D > 8 e f d e 2 4 8 - f 6 0 4 - 4 b e e - 9 c 6 c - d a 7 c 6 c b e f d f e < / d 1 p 1 : U U I D > < d 1 p 1 : C o n t a i n e r   z : R e f = " i 1 5 2 5 3 " / > < d 1 p 1 : V a l u e   i : t y p e = " d 1 : s t r i n g " > ' T 9 4 ' ! 7 0 : 7 0 < / d 1 p 1 : V a l u e > < / d 2 : a n y T y p e > < d 2 : a n y T y p e   z : I d = " i 1 5 2 5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2 5 2 " / > < d 1 p 1 : U U I D > 8 9 3 8 3 0 b 9 - 9 b 7 7 - 4 c 9 7 - 8 6 9 7 - 5 c 8 f d b 8 a 3 8 8 0 < / d 1 p 1 : U U I D > < d 1 p 1 : C o n t a i n e r   z : R e f = " i 1 5 2 5 3 " / > < d 1 p 1 : V a l u e   i : t y p e = " d 1 : s t r i n g " > ' T 9 5 ' ! 7 0 : 7 0 < / d 1 p 1 : V a l u e > < / d 2 : a n y T y p e > < d 2 : a n y T y p e   z : I d = " i 1 5 2 5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2 5 2 " / > < d 1 p 1 : U U I D > 4 6 7 0 4 c d e - e 6 c 7 - 4 f 6 6 - a e 7 0 - 8 b 7 5 2 b 6 b 1 c d 5 < / d 1 p 1 : U U I D > < d 1 p 1 : C o n t a i n e r   z : R e f = " i 1 5 2 5 3 " / > < d 1 p 1 : V a l u e   i : t y p e = " d 1 : s t r i n g " > ' T 9 6 ' ! 7 0 : 7 0 < / d 1 p 1 : V a l u e > < / d 2 : a n y T y p e > < d 2 : a n y T y p e   z : I d = " i 1 5 2 5 9 "   i : t y p e = " d 1 p 1 : M D M P r o p e r t y " > < d 1 p 1 : N a m e > C o m p a r i s o n R e s u l t < / d 1 p 1 : N a m e > < d 1 p 1 : P a r e n t   z : R e f = " i 1 5 2 5 2 " / > < d 1 p 1 : U U I D > f 2 e 4 9 9 b 4 - 5 3 0 0 - 4 b 2 a - 8 a 8 2 - 9 e 8 2 4 f 6 c e 4 9 b < / d 1 p 1 : U U I D > < d 1 p 1 : C o n t a i n e r   z : R e f = " i 1 5 2 5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6 0 " > < d 1 p 1 : U U I D > c 5 9 7 9 9 6 0 - b e 8 0 - 4 c 2 f - b d 4 b - e f c 3 8 1 5 d 5 3 4 b < / d 1 p 1 : U U I D > < d 1 p 1 : _ e l e m e n t s > < d 2 : a n y T y p e   z : R e f = " i 1 5 2 5 4 " / > < d 2 : a n y T y p e   z : R e f = " i 1 5 2 5 5 " / > < d 2 : a n y T y p e   z : R e f = " i 1 5 2 5 6 " / > < d 2 : a n y T y p e   z : R e f = " i 1 5 2 5 7 " / > < d 2 : a n y T y p e   z : R e f = " i 1 5 2 5 8 " / > < d 2 : a n y T y p e   z : R e f = " i 1 5 2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2 6 1 "   i : t y p e = " d 1 p 1 : L a b e l " > < d 1 p 1 : P a r e n t   z : R e f = " i 1 5 2 5 2 " / > < d 1 p 1 : U U I D > 9 e 9 3 b 7 5 1 - d e 3 f - 4 2 7 8 - 8 4 9 8 - 6 6 2 5 f 9 5 0 3 0 f e 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 T r a n s f o r m a t i o n s 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2 6 2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G & a m p ; 2 3 3 ; n i e & a m p ; 3 2 ; c i v i l & a m p ; 4 4 ; & a m p ; 3 2 ; c o n s t r u c t i o n & a m p ; 3 2 ; e t & a m p ; 3 2 ; b o i s & a m p ; 3 2 ; < / d 1 p 1 : N a m e > < d 1 p 1 : O b j e c t T y p e > E l e m e n t < / d 1 p 1 : O b j e c t T y p e > < d 1 p 1 : P a r e n t   z : R e f = " i 1 4 6 2 8 " / > < d 1 p 1 : U U I D > b 6 6 c 2 c 8 2 - c b 7 0 - 4 8 2 f - 8 8 5 8 - 8 1 9 b f 8 2 a e 7 b e < / d 1 p 1 : U U I D > < d 1 p 1 : _ p r o p e r t i e s   z : I d = " i 1 5 2 6 3 "   i : t y p e = " d 1 p 1 : M D M P r o p e r t i e s " > < d 1 p 1 : P a r e n t   z : R e f = " i 1 5 2 6 2 " / > < d 1 p 1 : U U I D > 4 6 5 b 6 8 3 e - 6 f 3 2 - 4 a b e - 8 c c f - f b 3 d 2 3 4 8 d 2 6 2 < / d 1 p 1 : U U I D > < d 1 p 1 : _ e l e m e n t s > < d 2 : a n y T y p e   z : I d = " i 1 5 2 6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2 6 2 " / > < d 1 p 1 : U U I D > 9 4 1 2 6 f c 5 - d f 8 1 - 4 f 2 6 - b f c c - d 3 3 e b 5 d 9 3 6 4 0 < / d 1 p 1 : U U I D > < d 1 p 1 : C o n t a i n e r   z : R e f = " i 1 5 2 6 3 " / > < d 1 p 1 : V a l u e   i : t y p e = " d 1 : s t r i n g " > ' T 9 2 ' ! 7 1 : 7 1 < / d 1 p 1 : V a l u e > < / d 2 : a n y T y p e > < d 2 : a n y T y p e   z : I d = " i 1 5 2 6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2 6 2 " / > < d 1 p 1 : U U I D > e 4 b 3 7 d 3 f - a 3 e d - 4 a f c - b 1 d f - 4 a b b 6 6 9 5 9 a a f < / d 1 p 1 : U U I D > < d 1 p 1 : C o n t a i n e r   z : R e f = " i 1 5 2 6 3 " / > < d 1 p 1 : V a l u e   i : t y p e = " d 1 : s t r i n g " > ' T 9 3 ' ! 7 1 : 7 1 < / d 1 p 1 : V a l u e > < / d 2 : a n y T y p e > < d 2 : a n y T y p e   z : I d = " i 1 5 2 6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2 6 2 " / > < d 1 p 1 : U U I D > 0 c 7 6 4 6 9 e - 5 6 3 3 - 4 4 d c - 9 4 6 5 - 2 0 1 4 4 5 2 1 f 9 c c < / d 1 p 1 : U U I D > < d 1 p 1 : C o n t a i n e r   z : R e f = " i 1 5 2 6 3 " / > < d 1 p 1 : V a l u e   i : t y p e = " d 1 : s t r i n g " > ' T 9 4 ' ! 7 1 : 7 1 < / d 1 p 1 : V a l u e > < / d 2 : a n y T y p e > < d 2 : a n y T y p e   z : I d = " i 1 5 2 6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2 6 2 " / > < d 1 p 1 : U U I D > 7 1 0 9 c f 0 a - 9 3 e 5 - 4 0 f 1 - a 3 c f - c b 2 7 3 e 5 9 4 d a 5 < / d 1 p 1 : U U I D > < d 1 p 1 : C o n t a i n e r   z : R e f = " i 1 5 2 6 3 " / > < d 1 p 1 : V a l u e   i : t y p e = " d 1 : s t r i n g " > ' T 9 5 ' ! 7 1 : 7 1 < / d 1 p 1 : V a l u e > < / d 2 : a n y T y p e > < d 2 : a n y T y p e   z : I d = " i 1 5 2 6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2 6 2 " / > < d 1 p 1 : U U I D > 0 f 2 6 2 8 e f - 4 e 9 f - 4 7 c 5 - b 2 8 8 - 3 7 2 9 5 e e 4 2 e 2 3 < / d 1 p 1 : U U I D > < d 1 p 1 : C o n t a i n e r   z : R e f = " i 1 5 2 6 3 " / > < d 1 p 1 : V a l u e   i : t y p e = " d 1 : s t r i n g " > ' T 9 6 ' ! 7 1 : 7 1 < / d 1 p 1 : V a l u e > < / d 2 : a n y T y p e > < d 2 : a n y T y p e   z : I d = " i 1 5 2 6 9 "   i : t y p e = " d 1 p 1 : M D M P r o p e r t y " > < d 1 p 1 : N a m e > C o m p a r i s o n R e s u l t < / d 1 p 1 : N a m e > < d 1 p 1 : P a r e n t   z : R e f = " i 1 5 2 6 2 " / > < d 1 p 1 : U U I D > a d 1 2 f 3 f c - f 0 7 1 - 4 f b a - a b f b - 7 4 6 1 4 d 0 b 0 3 2 0 < / d 1 p 1 : U U I D > < d 1 p 1 : C o n t a i n e r   z : R e f = " i 1 5 2 6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7 0 " > < d 1 p 1 : U U I D > b 3 9 3 4 e 2 1 - c 0 9 9 - 4 f e b - b 6 2 6 - 9 5 e 9 5 a 9 b d 3 5 b < / d 1 p 1 : U U I D > < d 1 p 1 : _ e l e m e n t s > < d 2 : a n y T y p e   z : R e f = " i 1 5 2 6 4 " / > < d 2 : a n y T y p e   z : R e f = " i 1 5 2 6 5 " / > < d 2 : a n y T y p e   z : R e f = " i 1 5 2 6 6 " / > < d 2 : a n y T y p e   z : R e f = " i 1 5 2 6 7 " / > < d 2 : a n y T y p e   z : R e f = " i 1 5 2 6 8 " / > < d 2 : a n y T y p e   z : R e f = " i 1 5 2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2 7 1 "   i : t y p e = " d 1 p 1 : L a b e l " > < d 1 p 1 : P a r e n t   z : R e f = " i 1 5 2 6 2 " / > < d 1 p 1 : U U I D > 5 d c 9 7 7 b 8 - d 1 b 9 - 4 6 8 5 - 8 c 0 7 - 8 6 9 e 3 1 e c 6 c a 3 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 G � n i e   c i v i l ,   c o n s t r u c t i o n   e t   b o i s 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2 7 2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M a t & a m p ; 2 3 3 ; r i a u x & a m p ; 3 2 ; s o u p l e s & a m p ; 3 2 ; < / d 1 p 1 : N a m e > < d 1 p 1 : O b j e c t T y p e > E l e m e n t < / d 1 p 1 : O b j e c t T y p e > < d 1 p 1 : P a r e n t   z : R e f = " i 1 4 6 2 8 " / > < d 1 p 1 : U U I D > 3 6 2 9 a 7 1 1 - 1 d 5 5 - 4 a 0 5 - 8 9 4 3 - 7 c 5 b 4 5 5 b c b 6 d < / d 1 p 1 : U U I D > < d 1 p 1 : _ p r o p e r t i e s   z : I d = " i 1 5 2 7 3 "   i : t y p e = " d 1 p 1 : M D M P r o p e r t i e s " > < d 1 p 1 : P a r e n t   z : R e f = " i 1 5 2 7 2 " / > < d 1 p 1 : U U I D > 3 d f 6 f b 4 9 - 2 b 9 2 - 4 f 9 c - 8 1 7 b - 7 5 5 9 8 6 8 4 3 1 3 4 < / d 1 p 1 : U U I D > < d 1 p 1 : _ e l e m e n t s > < d 2 : a n y T y p e   z : I d = " i 1 5 2 7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2 7 2 " / > < d 1 p 1 : U U I D > 7 1 d 4 0 8 3 d - a 0 f 6 - 4 a f 7 - a a 0 0 - 0 5 e 9 e 5 4 4 d 1 a 9 < / d 1 p 1 : U U I D > < d 1 p 1 : C o n t a i n e r   z : R e f = " i 1 5 2 7 3 " / > < d 1 p 1 : V a l u e   i : t y p e = " d 1 : s t r i n g " > ' T 9 2 ' ! 7 2 : 7 2 < / d 1 p 1 : V a l u e > < / d 2 : a n y T y p e > < d 2 : a n y T y p e   z : I d = " i 1 5 2 7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2 7 2 " / > < d 1 p 1 : U U I D > 8 f 6 f 0 d 1 a - 7 6 e c - 4 8 1 f - 8 3 8 e - f 3 e b c 7 4 f 5 f a 6 < / d 1 p 1 : U U I D > < d 1 p 1 : C o n t a i n e r   z : R e f = " i 1 5 2 7 3 " / > < d 1 p 1 : V a l u e   i : t y p e = " d 1 : s t r i n g " > ' T 9 3 ' ! 7 2 : 7 2 < / d 1 p 1 : V a l u e > < / d 2 : a n y T y p e > < d 2 : a n y T y p e   z : I d = " i 1 5 2 7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2 7 2 " / > < d 1 p 1 : U U I D > 7 3 a 9 4 4 a e - f 0 4 f - 4 0 e c - 8 b 8 6 - 9 c 1 8 9 e 0 e 2 a 0 b < / d 1 p 1 : U U I D > < d 1 p 1 : C o n t a i n e r   z : R e f = " i 1 5 2 7 3 " / > < d 1 p 1 : V a l u e   i : t y p e = " d 1 : s t r i n g " > ' T 9 4 ' ! 7 2 : 7 2 < / d 1 p 1 : V a l u e > < / d 2 : a n y T y p e > < d 2 : a n y T y p e   z : I d = " i 1 5 2 7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2 7 2 " / > < d 1 p 1 : U U I D > 9 6 7 4 6 f e 4 - b 9 d e - 4 0 e b - 8 6 f a - d 6 c e 7 f f 6 7 6 7 3 < / d 1 p 1 : U U I D > < d 1 p 1 : C o n t a i n e r   z : R e f = " i 1 5 2 7 3 " / > < d 1 p 1 : V a l u e   i : t y p e = " d 1 : s t r i n g " > ' T 9 5 ' ! 7 2 : 7 2 < / d 1 p 1 : V a l u e > < / d 2 : a n y T y p e > < d 2 : a n y T y p e   z : I d = " i 1 5 2 7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2 7 2 " / > < d 1 p 1 : U U I D > a 7 1 a 4 6 a f - 4 e 7 f - 4 c b 7 - 9 a b 6 - 2 d d 2 8 c e 7 f 8 4 7 < / d 1 p 1 : U U I D > < d 1 p 1 : C o n t a i n e r   z : R e f = " i 1 5 2 7 3 " / > < d 1 p 1 : V a l u e   i : t y p e = " d 1 : s t r i n g " > ' T 9 6 ' ! 7 2 : 7 2 < / d 1 p 1 : V a l u e > < / d 2 : a n y T y p e > < d 2 : a n y T y p e   z : I d = " i 1 5 2 7 9 "   i : t y p e = " d 1 p 1 : M D M P r o p e r t y " > < d 1 p 1 : N a m e > C o m p a r i s o n R e s u l t < / d 1 p 1 : N a m e > < d 1 p 1 : P a r e n t   z : R e f = " i 1 5 2 7 2 " / > < d 1 p 1 : U U I D > 5 8 b 0 9 2 e 4 - d 1 c 4 - 4 7 6 a - 9 7 6 3 - 0 5 3 5 2 1 3 c 3 d a b < / d 1 p 1 : U U I D > < d 1 p 1 : C o n t a i n e r   z : R e f = " i 1 5 2 7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8 0 " > < d 1 p 1 : U U I D > d a 8 e 8 3 f f - 5 d 0 2 - 4 9 7 f - 9 2 4 5 - 1 1 c 7 0 a d 4 6 c f d < / d 1 p 1 : U U I D > < d 1 p 1 : _ e l e m e n t s > < d 2 : a n y T y p e   z : R e f = " i 1 5 2 7 4 " / > < d 2 : a n y T y p e   z : R e f = " i 1 5 2 7 5 " / > < d 2 : a n y T y p e   z : R e f = " i 1 5 2 7 6 " / > < d 2 : a n y T y p e   z : R e f = " i 1 5 2 7 7 " / > < d 2 : a n y T y p e   z : R e f = " i 1 5 2 7 8 " / > < d 2 : a n y T y p e   z : R e f = " i 1 5 2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2 8 1 "   i : t y p e = " d 1 p 1 : L a b e l " > < d 1 p 1 : P a r e n t   z : R e f = " i 1 5 2 7 2 " / > < d 1 p 1 : U U I D > a 0 e 5 6 1 1 2 - b 5 9 5 - 4 7 0 4 - b 6 5 7 - c f e 1 e 4 b 8 c c 5 c 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 M a t � r i a u x   s o u p l e s 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2 8 2 "   i : t y p e = " d 1 p 1 : E l e m e n t " > < d 1 p 1 : N a m e > S T & a m p ; 3 2 ; D o m a i n e s & a m p ; 3 2 ; t e c h n i c o & a m p ; 4 5 ; p r o f e s s i o n n e l s & a m p ; 3 2 ; d e & a m p ; 3 2 ; l a & a m p ; 3 2 ; p r o d u c t i o n & a m p ; 3 2 ; & a m p ; 4 5 ; & a m p ; 3 2 ; M & a m p ; 2 3 3 ; c a n i q u e & a m p ; 4 4 ; & a m p ; 3 2 ; & a m p ; 2 3 3 ; l e c t r i c i t & a m p ; 2 3 3 ; & a m p ; 4 4 ; & a m p ; 3 2 ; & a m p ; 2 3 3 ; l e c t r o n i q u e & a m p ; 3 2 ; < / d 1 p 1 : N a m e > < d 1 p 1 : O b j e c t T y p e > E l e m e n t < / d 1 p 1 : O b j e c t T y p e > < d 1 p 1 : P a r e n t   z : R e f = " i 1 4 6 2 8 " / > < d 1 p 1 : U U I D > 7 f a 3 2 a 3 8 - 4 a e f - 4 e 7 0 - a 0 a 1 - a e 3 a 9 7 4 5 b 8 e 1 < / d 1 p 1 : U U I D > < d 1 p 1 : _ p r o p e r t i e s   z : I d = " i 1 5 2 8 3 "   i : t y p e = " d 1 p 1 : M D M P r o p e r t i e s " > < d 1 p 1 : P a r e n t   z : R e f = " i 1 5 2 8 2 " / > < d 1 p 1 : U U I D > 2 c 4 a d e 3 f - c 8 b 7 - 4 0 5 4 - 8 2 0 b - 8 2 b 3 d f b 4 d 1 a d < / d 1 p 1 : U U I D > < d 1 p 1 : _ e l e m e n t s > < d 2 : a n y T y p e   z : I d = " i 1 5 2 8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2 8 2 " / > < d 1 p 1 : U U I D > d b 1 9 b 6 e 0 - 0 a 1 2 - 4 c 9 b - 8 e 0 a - 8 d 6 1 c 2 8 b 7 1 c 1 < / d 1 p 1 : U U I D > < d 1 p 1 : C o n t a i n e r   z : R e f = " i 1 5 2 8 3 " / > < d 1 p 1 : V a l u e   i : t y p e = " d 1 : s t r i n g " > ' T 9 2 ' ! 7 3 : 7 3 < / d 1 p 1 : V a l u e > < / d 2 : a n y T y p e > < d 2 : a n y T y p e   z : I d = " i 1 5 2 8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2 8 2 " / > < d 1 p 1 : U U I D > e 8 a 0 0 9 5 f - a 6 b 7 - 4 5 a a - 9 c 8 9 - e c b d f 2 6 1 d 9 b 2 < / d 1 p 1 : U U I D > < d 1 p 1 : C o n t a i n e r   z : R e f = " i 1 5 2 8 3 " / > < d 1 p 1 : V a l u e   i : t y p e = " d 1 : s t r i n g " > ' T 9 3 ' ! 7 3 : 7 3 < / d 1 p 1 : V a l u e > < / d 2 : a n y T y p e > < d 2 : a n y T y p e   z : I d = " i 1 5 2 8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2 8 2 " / > < d 1 p 1 : U U I D > 6 c 1 a 5 8 a f - 2 9 e d - 4 c 9 d - a 7 5 b - 5 5 d 3 5 6 9 d 1 0 5 2 < / d 1 p 1 : U U I D > < d 1 p 1 : C o n t a i n e r   z : R e f = " i 1 5 2 8 3 " / > < d 1 p 1 : V a l u e   i : t y p e = " d 1 : s t r i n g " > ' T 9 4 ' ! 7 3 : 7 3 < / d 1 p 1 : V a l u e > < / d 2 : a n y T y p e > < d 2 : a n y T y p e   z : I d = " i 1 5 2 8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2 8 2 " / > < d 1 p 1 : U U I D > 8 b c f e f 5 d - e b 2 8 - 4 7 a 2 - b 1 e f - d 2 7 c 4 6 1 f d 9 1 0 < / d 1 p 1 : U U I D > < d 1 p 1 : C o n t a i n e r   z : R e f = " i 1 5 2 8 3 " / > < d 1 p 1 : V a l u e   i : t y p e = " d 1 : s t r i n g " > ' T 9 5 ' ! 7 3 : 7 3 < / d 1 p 1 : V a l u e > < / d 2 : a n y T y p e > < d 2 : a n y T y p e   z : I d = " i 1 5 2 8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2 8 2 " / > < d 1 p 1 : U U I D > d c 2 5 2 8 2 3 - 3 d 4 9 - 4 0 2 9 - b a c 1 - 6 9 9 5 b a 8 4 d a c a < / d 1 p 1 : U U I D > < d 1 p 1 : C o n t a i n e r   z : R e f = " i 1 5 2 8 3 " / > < d 1 p 1 : V a l u e   i : t y p e = " d 1 : s t r i n g " > ' T 9 6 ' ! 7 3 : 7 3 < / d 1 p 1 : V a l u e > < / d 2 : a n y T y p e > < d 2 : a n y T y p e   z : I d = " i 1 5 2 8 9 "   i : t y p e = " d 1 p 1 : M D M P r o p e r t y " > < d 1 p 1 : N a m e > C o m p a r i s o n R e s u l t < / d 1 p 1 : N a m e > < d 1 p 1 : P a r e n t   z : R e f = " i 1 5 2 8 2 " / > < d 1 p 1 : U U I D > a 4 4 9 e c 8 c - 7 3 f f - 4 1 9 1 - b b 2 5 - 2 4 1 7 9 0 6 f 8 b 3 1 < / d 1 p 1 : U U I D > < d 1 p 1 : C o n t a i n e r   z : R e f = " i 1 5 2 8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2 9 0 " > < d 1 p 1 : U U I D > d d a e 5 3 0 d - b 3 7 1 - 4 b c 8 - a f a 0 - 4 d 6 3 5 9 1 3 0 3 9 f < / d 1 p 1 : U U I D > < d 1 p 1 : _ e l e m e n t s > < d 2 : a n y T y p e   z : R e f = " i 1 5 2 8 4 " / > < d 2 : a n y T y p e   z : R e f = " i 1 5 2 8 5 " / > < d 2 : a n y T y p e   z : R e f = " i 1 5 2 8 6 " / > < d 2 : a n y T y p e   z : R e f = " i 1 5 2 8 7 " / > < d 2 : a n y T y p e   z : R e f = " i 1 5 2 8 8 " / > < d 2 : a n y T y p e   z : R e f = " i 1 5 2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2 9 1 "   i : t y p e = " d 1 p 1 : L a b e l " > < d 1 p 1 : P a r e n t   z : R e f = " i 1 5 2 8 2 " / > < d 1 p 1 : U U I D > 1 9 0 0 2 0 f 7 - 2 6 e 4 - 4 7 5 5 - a d a 7 - 4 e 8 8 4 0 d 0 3 5 3 e 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  l a   p r o d u c t i o n   -   M � c a n i q u e ,   � l e c t r i c i t � ,   � l e c t r o n i q u e 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2 9 2 "   i : t y p e = " d 1 p 1 : E l e m e n t " > < d 1 p 1 : N a m e > S T & a m p ; 3 2 ; D o m a i n e s & a m p ; 3 2 ; t e c h n i c o & a m p ; 4 5 ; p r o f e s s i o n n e l s & a m p ; 3 2 ; d e s & a m p ; 3 2 ; s e r v i c e s < / d 1 p 1 : N a m e > < d 1 p 1 : O b j e c t T y p e > E l e m e n t < / d 1 p 1 : O b j e c t T y p e > < d 1 p 1 : P a r e n t   z : R e f = " i 1 4 6 2 8 " / > < d 1 p 1 : U U I D > 3 a d 7 4 7 b c - f a f 4 - 4 f f 8 - 8 4 1 c - 9 3 b c f 0 0 2 b 8 f 4 < / d 1 p 1 : U U I D > < d 1 p 1 : _ p r o p e r t i e s   z : I d = " i 1 5 2 9 3 "   i : t y p e = " d 1 p 1 : M D M P r o p e r t i e s " > < d 1 p 1 : P a r e n t   z : R e f = " i 1 5 2 9 2 " / > < d 1 p 1 : U U I D > 4 0 2 e e 7 d 1 - 8 5 8 0 - 4 2 5 9 - b a e e - 7 9 3 0 9 3 0 b 1 d 3 6 < / d 1 p 1 : U U I D > < d 1 p 1 : _ e l e m e n t s > < d 2 : a n y T y p e   z : I d = " i 1 5 2 9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2 9 2 " / > < d 1 p 1 : U U I D > 1 c 7 6 d 3 6 6 - 1 4 b 6 - 4 1 8 5 - 9 a a 5 - 8 e a a 2 6 5 e 1 b c e < / d 1 p 1 : U U I D > < d 1 p 1 : C o n t a i n e r   z : R e f = " i 1 5 2 9 3 " / > < d 1 p 1 : V a l u e   i : t y p e = " d 1 : s t r i n g " > ' T 9 2 ' ! 7 4 : 7 4 < / d 1 p 1 : V a l u e > < / d 2 : a n y T y p e > < d 2 : a n y T y p e   z : I d = " i 1 5 2 9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2 9 2 " / > < d 1 p 1 : U U I D > 7 e 8 2 a 3 8 3 - a 4 9 f - 4 7 1 2 - 8 a c 7 - b 0 2 c 7 9 6 1 4 2 0 6 < / d 1 p 1 : U U I D > < d 1 p 1 : C o n t a i n e r   z : R e f = " i 1 5 2 9 3 " / > < d 1 p 1 : V a l u e   i : t y p e = " d 1 : s t r i n g " > ' T 9 3 ' ! 7 4 : 7 4 < / d 1 p 1 : V a l u e > < / d 2 : a n y T y p e > < d 2 : a n y T y p e   z : I d = " i 1 5 2 9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2 9 2 " / > < d 1 p 1 : U U I D > 4 c 7 f e b 4 d - 0 0 2 d - 4 4 2 b - 8 5 8 f - f 9 e 5 0 8 0 9 3 3 7 7 < / d 1 p 1 : U U I D > < d 1 p 1 : C o n t a i n e r   z : R e f = " i 1 5 2 9 3 " / > < d 1 p 1 : V a l u e   i : t y p e = " d 1 : s t r i n g " > ' T 9 4 ' ! 7 4 : 7 4 < / d 1 p 1 : V a l u e > < / d 2 : a n y T y p e > < d 2 : a n y T y p e   z : I d = " i 1 5 2 9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2 9 2 " / > < d 1 p 1 : U U I D > c b e c c f 6 b - a b 2 2 - 4 9 5 e - 9 2 e 5 - c 5 a e a 1 b c 5 a d d < / d 1 p 1 : U U I D > < d 1 p 1 : C o n t a i n e r   z : R e f = " i 1 5 2 9 3 " / > < d 1 p 1 : V a l u e   i : t y p e = " d 1 : s t r i n g " > ' T 9 5 ' ! 7 4 : 7 4 < / d 1 p 1 : V a l u e > < / d 2 : a n y T y p e > < d 2 : a n y T y p e   z : I d = " i 1 5 2 9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2 9 2 " / > < d 1 p 1 : U U I D > 5 d 1 2 5 3 b f - 9 0 8 8 - 4 0 5 0 - b d a 0 - 5 b 4 7 2 7 9 2 9 8 e 0 < / d 1 p 1 : U U I D > < d 1 p 1 : C o n t a i n e r   z : R e f = " i 1 5 2 9 3 " / > < d 1 p 1 : V a l u e   i : t y p e = " d 1 : s t r i n g " > ' T 9 6 ' ! 7 4 : 7 4 < / d 1 p 1 : V a l u e > < / d 2 : a n y T y p e > < d 2 : a n y T y p e   z : I d = " i 1 5 2 9 9 "   i : t y p e = " d 1 p 1 : M D M P r o p e r t y " > < d 1 p 1 : N a m e > C o m p a r i s o n R e s u l t < / d 1 p 1 : N a m e > < d 1 p 1 : P a r e n t   z : R e f = " i 1 5 2 9 2 " / > < d 1 p 1 : U U I D > 2 d 2 9 9 d b 1 - d d e 3 - 4 7 4 9 - b 0 1 b - 9 3 5 e 5 5 5 3 7 8 4 7 < / d 1 p 1 : U U I D > < d 1 p 1 : C o n t a i n e r   z : R e f = " i 1 5 2 9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0 0 " > < d 1 p 1 : U U I D > 2 a 5 8 2 5 7 8 - f 9 1 3 - 4 2 6 e - b 2 4 8 - 6 7 2 9 9 c 3 3 b 4 d a < / d 1 p 1 : U U I D > < d 1 p 1 : _ e l e m e n t s > < d 2 : a n y T y p e   z : R e f = " i 1 5 2 9 4 " / > < d 2 : a n y T y p e   z : R e f = " i 1 5 2 9 5 " / > < d 2 : a n y T y p e   z : R e f = " i 1 5 2 9 6 " / > < d 2 : a n y T y p e   z : R e f = " i 1 5 2 9 7 " / > < d 2 : a n y T y p e   z : R e f = " i 1 5 2 9 8 " / > < d 2 : a n y T y p e   z : R e f = " i 1 5 2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3 0 1 "   i : t y p e = " d 1 p 1 : L a b e l " > < d 1 p 1 : P a r e n t   z : R e f = " i 1 5 2 9 2 " / > < d 1 p 1 : U U I D > c d 1 3 5 4 f d - 6 f b 6 - 4 7 2 6 - a a 8 6 - 1 f b 6 1 3 f 0 b 1 c 6 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 A n a l y s i s S u b t o t a l 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3 0 2 "   i : t y p e = " d 1 p 1 : E l e m e n t " > < d 1 p 1 : N a m e > S T & a m p ; 3 2 ; D o m a i n e s & a m p ; 3 2 ; t e c h n i c o & a m p ; 4 5 ; p r o f e s s i o n n e l s & a m p ; 3 2 ; d e s & a m p ; 3 2 ; s e r v i c e s & a m p ; 3 2 ; & a m p ; 4 5 ; & a m p ; 3 2 ; S p & a m p ; 2 3 3 ; c i a l i t & a m p ; 2 3 3 ; s & a m p ; 3 2 ; p l u r i v a l e n t e s & a m p ; 3 2 ; d e s & a m p ; 3 2 ; s e r v i c e s & a m p ; 3 2 ; < / d 1 p 1 : N a m e > < d 1 p 1 : O b j e c t T y p e > E l e m e n t < / d 1 p 1 : O b j e c t T y p e > < d 1 p 1 : P a r e n t   z : R e f = " i 1 4 6 2 8 " / > < d 1 p 1 : U U I D > 3 f d 7 f 4 2 2 - f 1 2 5 - 4 1 3 c - 9 e 8 3 - 5 b d 7 f 0 b 6 0 5 4 7 < / d 1 p 1 : U U I D > < d 1 p 1 : _ p r o p e r t i e s   z : I d = " i 1 5 3 0 3 "   i : t y p e = " d 1 p 1 : M D M P r o p e r t i e s " > < d 1 p 1 : P a r e n t   z : R e f = " i 1 5 3 0 2 " / > < d 1 p 1 : U U I D > a b 2 9 0 5 0 c - b 5 c 6 - 4 c 7 1 - a c a b - a c 3 5 8 1 c 9 e d 0 1 < / d 1 p 1 : U U I D > < d 1 p 1 : _ e l e m e n t s > < d 2 : a n y T y p e   z : I d = " i 1 5 3 0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3 0 2 " / > < d 1 p 1 : U U I D > 7 a d 8 4 6 1 d - d 5 8 f - 4 7 1 a - 8 7 9 0 - 3 7 1 c 4 b b c e c b c < / d 1 p 1 : U U I D > < d 1 p 1 : C o n t a i n e r   z : R e f = " i 1 5 3 0 3 " / > < d 1 p 1 : V a l u e   i : t y p e = " d 1 : s t r i n g " > ' T 9 2 ' ! 7 5 : 7 5 < / d 1 p 1 : V a l u e > < / d 2 : a n y T y p e > < d 2 : a n y T y p e   z : I d = " i 1 5 3 0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3 0 2 " / > < d 1 p 1 : U U I D > 5 1 5 a 1 5 9 6 - c d 9 c - 4 1 8 7 - 8 7 5 0 - 9 8 6 3 8 8 d 8 8 5 b d < / d 1 p 1 : U U I D > < d 1 p 1 : C o n t a i n e r   z : R e f = " i 1 5 3 0 3 " / > < d 1 p 1 : V a l u e   i : t y p e = " d 1 : s t r i n g " > ' T 9 3 ' ! 7 5 : 7 5 < / d 1 p 1 : V a l u e > < / d 2 : a n y T y p e > < d 2 : a n y T y p e   z : I d = " i 1 5 3 0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3 0 2 " / > < d 1 p 1 : U U I D > 1 d c 9 b a e 3 - 9 0 4 1 - 4 2 e 1 - 8 4 7 3 - a 9 9 b d c b b a d a 0 < / d 1 p 1 : U U I D > < d 1 p 1 : C o n t a i n e r   z : R e f = " i 1 5 3 0 3 " / > < d 1 p 1 : V a l u e   i : t y p e = " d 1 : s t r i n g " > ' T 9 4 ' ! 7 5 : 7 5 < / d 1 p 1 : V a l u e > < / d 2 : a n y T y p e > < d 2 : a n y T y p e   z : I d = " i 1 5 3 0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3 0 2 " / > < d 1 p 1 : U U I D > 8 0 6 2 6 f a a - e a c 8 - 4 2 8 a - 8 a a 2 - 4 c 2 5 a d 9 6 b 1 9 1 < / d 1 p 1 : U U I D > < d 1 p 1 : C o n t a i n e r   z : R e f = " i 1 5 3 0 3 " / > < d 1 p 1 : V a l u e   i : t y p e = " d 1 : s t r i n g " > ' T 9 5 ' ! 7 5 : 7 5 < / d 1 p 1 : V a l u e > < / d 2 : a n y T y p e > < d 2 : a n y T y p e   z : I d = " i 1 5 3 0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3 0 2 " / > < d 1 p 1 : U U I D > 9 e 0 8 5 a e 9 - b c e 9 - 4 7 5 f - 8 e 5 7 - 9 7 0 2 3 a b d 2 e 8 9 < / d 1 p 1 : U U I D > < d 1 p 1 : C o n t a i n e r   z : R e f = " i 1 5 3 0 3 " / > < d 1 p 1 : V a l u e   i : t y p e = " d 1 : s t r i n g " > ' T 9 6 ' ! 7 5 : 7 5 < / d 1 p 1 : V a l u e > < / d 2 : a n y T y p e > < d 2 : a n y T y p e   z : I d = " i 1 5 3 0 9 "   i : t y p e = " d 1 p 1 : M D M P r o p e r t y " > < d 1 p 1 : N a m e > C o m p a r i s o n R e s u l t < / d 1 p 1 : N a m e > < d 1 p 1 : P a r e n t   z : R e f = " i 1 5 3 0 2 " / > < d 1 p 1 : U U I D > 5 7 8 2 8 0 7 d - 4 7 a 6 - 4 3 b a - 8 e 3 a - 4 6 9 2 5 f c c d 0 7 1 < / d 1 p 1 : U U I D > < d 1 p 1 : C o n t a i n e r   z : R e f = " i 1 5 3 0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1 0 " > < d 1 p 1 : U U I D > 3 3 7 8 9 a d 0 - 6 5 d 4 - 4 8 f d - 8 f f 7 - 7 0 5 5 c b 2 e 0 f 1 c < / d 1 p 1 : U U I D > < d 1 p 1 : _ e l e m e n t s > < d 2 : a n y T y p e   z : R e f = " i 1 5 3 0 4 " / > < d 2 : a n y T y p e   z : R e f = " i 1 5 3 0 5 " / > < d 2 : a n y T y p e   z : R e f = " i 1 5 3 0 6 " / > < d 2 : a n y T y p e   z : R e f = " i 1 5 3 0 7 " / > < d 2 : a n y T y p e   z : R e f = " i 1 5 3 0 8 " / > < d 2 : a n y T y p e   z : R e f = " i 1 5 3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3 1 1 "   i : t y p e = " d 1 p 1 : L a b e l " > < d 1 p 1 : P a r e n t   z : R e f = " i 1 5 3 0 2 " / > < d 1 p 1 : U U I D > c 3 3 0 9 1 a 7 - 8 e 9 8 - 4 8 6 2 - 9 e e 6 - 4 9 3 d 2 2 f 3 0 4 2 7 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  -   S p � c i a l i t � s   p l u r i v a l e n t e s   d e s   s e r v i c e s 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3 1 2 "   i : t y p e = " d 1 p 1 : E l e m e n t " > < d 1 p 1 : N a m e > S T & a m p ; 3 2 ; D o m a i n e s & a m p ; 3 2 ; t e c h n i c o & a m p ; 4 5 ; p r o f e s s i o n n e l s & a m p ; 3 2 ; d e s & a m p ; 3 2 ; s e r v i c e s & a m p ; 3 2 ; & a m p ; 4 5 ; & a m p ; 3 2 ; E c h a n g e s & a m p ; 3 2 ; e t & a m p ; 3 2 ; g e s t i o n & a m p ; 3 2 ; < / d 1 p 1 : N a m e > < d 1 p 1 : O b j e c t T y p e > E l e m e n t < / d 1 p 1 : O b j e c t T y p e > < d 1 p 1 : P a r e n t   z : R e f = " i 1 4 6 2 8 " / > < d 1 p 1 : U U I D > 3 e 6 5 3 1 8 1 - 9 8 4 d - 4 6 8 6 - 9 7 7 e - e 3 f 8 7 6 4 e 1 f d 5 < / d 1 p 1 : U U I D > < d 1 p 1 : _ p r o p e r t i e s   z : I d = " i 1 5 3 1 3 "   i : t y p e = " d 1 p 1 : M D M P r o p e r t i e s " > < d 1 p 1 : P a r e n t   z : R e f = " i 1 5 3 1 2 " / > < d 1 p 1 : U U I D > 5 0 3 c 0 0 7 1 - d 9 1 a - 4 6 9 b - 9 a f f - d d 8 e 1 0 d b c 4 f f < / d 1 p 1 : U U I D > < d 1 p 1 : _ e l e m e n t s > < d 2 : a n y T y p e   z : I d = " i 1 5 3 1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3 1 2 " / > < d 1 p 1 : U U I D > 4 1 f 5 0 5 a 1 - 1 b a c - 4 2 7 8 - 9 f f 7 - 6 9 7 d e 6 4 6 8 2 8 8 < / d 1 p 1 : U U I D > < d 1 p 1 : C o n t a i n e r   z : R e f = " i 1 5 3 1 3 " / > < d 1 p 1 : V a l u e   i : t y p e = " d 1 : s t r i n g " > ' T 9 2 ' ! 7 6 : 7 6 < / d 1 p 1 : V a l u e > < / d 2 : a n y T y p e > < d 2 : a n y T y p e   z : I d = " i 1 5 3 1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3 1 2 " / > < d 1 p 1 : U U I D > d 7 b 6 1 a 1 3 - 0 4 9 9 - 4 c 9 0 - b 6 0 d - 4 5 6 3 8 8 3 e 0 7 b 9 < / d 1 p 1 : U U I D > < d 1 p 1 : C o n t a i n e r   z : R e f = " i 1 5 3 1 3 " / > < d 1 p 1 : V a l u e   i : t y p e = " d 1 : s t r i n g " > ' T 9 3 ' ! 7 6 : 7 6 < / d 1 p 1 : V a l u e > < / d 2 : a n y T y p e > < d 2 : a n y T y p e   z : I d = " i 1 5 3 1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3 1 2 " / > < d 1 p 1 : U U I D > a 4 3 7 a 7 4 2 - e 4 5 0 - 4 6 a 0 - 9 9 8 d - d 1 4 2 1 1 2 1 2 e e 5 < / d 1 p 1 : U U I D > < d 1 p 1 : C o n t a i n e r   z : R e f = " i 1 5 3 1 3 " / > < d 1 p 1 : V a l u e   i : t y p e = " d 1 : s t r i n g " > ' T 9 4 ' ! 7 6 : 7 6 < / d 1 p 1 : V a l u e > < / d 2 : a n y T y p e > < d 2 : a n y T y p e   z : I d = " i 1 5 3 1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3 1 2 " / > < d 1 p 1 : U U I D > 2 6 b f 8 f 5 9 - b 3 d 5 - 4 3 9 8 - 9 3 3 2 - 5 d b f b 8 4 0 c 8 2 b < / d 1 p 1 : U U I D > < d 1 p 1 : C o n t a i n e r   z : R e f = " i 1 5 3 1 3 " / > < d 1 p 1 : V a l u e   i : t y p e = " d 1 : s t r i n g " > ' T 9 5 ' ! 7 6 : 7 6 < / d 1 p 1 : V a l u e > < / d 2 : a n y T y p e > < d 2 : a n y T y p e   z : I d = " i 1 5 3 1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3 1 2 " / > < d 1 p 1 : U U I D > 8 0 e b 1 0 8 d - d 4 e c - 4 1 9 5 - 9 b 9 c - 0 2 3 9 4 9 f 7 d c e 3 < / d 1 p 1 : U U I D > < d 1 p 1 : C o n t a i n e r   z : R e f = " i 1 5 3 1 3 " / > < d 1 p 1 : V a l u e   i : t y p e = " d 1 : s t r i n g " > ' T 9 6 ' ! 7 6 : 7 6 < / d 1 p 1 : V a l u e > < / d 2 : a n y T y p e > < d 2 : a n y T y p e   z : I d = " i 1 5 3 1 9 "   i : t y p e = " d 1 p 1 : M D M P r o p e r t y " > < d 1 p 1 : N a m e > C o m p a r i s o n R e s u l t < / d 1 p 1 : N a m e > < d 1 p 1 : P a r e n t   z : R e f = " i 1 5 3 1 2 " / > < d 1 p 1 : U U I D > a a 7 4 f d 0 8 - 0 d 0 d - 4 a 3 f - 9 c 6 c - 4 5 0 f 3 1 7 1 b a d 0 < / d 1 p 1 : U U I D > < d 1 p 1 : C o n t a i n e r   z : R e f = " i 1 5 3 1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2 0 " > < d 1 p 1 : U U I D > 7 5 e 9 5 3 a 6 - c 5 f 1 - 4 e a 8 - 8 5 d 4 - b 1 1 0 2 e b 9 f a b 2 < / d 1 p 1 : U U I D > < d 1 p 1 : _ e l e m e n t s > < d 2 : a n y T y p e   z : R e f = " i 1 5 3 1 4 " / > < d 2 : a n y T y p e   z : R e f = " i 1 5 3 1 5 " / > < d 2 : a n y T y p e   z : R e f = " i 1 5 3 1 6 " / > < d 2 : a n y T y p e   z : R e f = " i 1 5 3 1 7 " / > < d 2 : a n y T y p e   z : R e f = " i 1 5 3 1 8 " / > < d 2 : a n y T y p e   z : R e f = " i 1 5 3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3 2 1 "   i : t y p e = " d 1 p 1 : L a b e l " > < d 1 p 1 : P a r e n t   z : R e f = " i 1 5 3 1 2 " / > < d 1 p 1 : U U I D > 5 3 4 1 0 1 9 7 - 0 a 3 b - 4 2 0 7 - b 9 d 9 - 9 5 f d b 8 f a 6 f a 9 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  -   E c h a n g e s   e t   g e s t i o n 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3 2 2 "   i : t y p e = " d 1 p 1 : E l e m e n t " > < d 1 p 1 : N a m e > S T & a m p ; 3 2 ; D o m a i n e s & a m p ; 3 2 ; t e c h n i c o & a m p ; 4 5 ; p r o f e s s i o n n e l s & a m p ; 3 2 ; d e s & a m p ; 3 2 ; s e r v i c e s & a m p ; 3 2 ; & a m p ; 4 5 ; & a m p ; 3 2 ; C o m m u n i c a t i o n & a m p ; 3 2 ; e t & a m p ; 3 2 ; i n f o r m a t i o n & a m p ; 3 2 ; < / d 1 p 1 : N a m e > < d 1 p 1 : O b j e c t T y p e > E l e m e n t < / d 1 p 1 : O b j e c t T y p e > < d 1 p 1 : P a r e n t   z : R e f = " i 1 4 6 2 8 " / > < d 1 p 1 : U U I D > 6 9 6 2 e 2 3 5 - 5 b 6 2 - 4 c 8 8 - 8 2 f 1 - d 1 7 c 2 4 7 5 4 a f 5 < / d 1 p 1 : U U I D > < d 1 p 1 : _ p r o p e r t i e s   z : I d = " i 1 5 3 2 3 "   i : t y p e = " d 1 p 1 : M D M P r o p e r t i e s " > < d 1 p 1 : P a r e n t   z : R e f = " i 1 5 3 2 2 " / > < d 1 p 1 : U U I D > 3 c d a a e d 0 - 1 4 d 8 - 4 6 1 2 - a c c 6 - 6 0 9 9 9 0 4 4 4 9 f e < / d 1 p 1 : U U I D > < d 1 p 1 : _ e l e m e n t s > < d 2 : a n y T y p e   z : I d = " i 1 5 3 2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3 2 2 " / > < d 1 p 1 : U U I D > b 4 3 7 f 7 6 8 - 9 7 3 1 - 4 c d d - b a 2 1 - 1 e 9 9 5 a c 5 f 9 f c < / d 1 p 1 : U U I D > < d 1 p 1 : C o n t a i n e r   z : R e f = " i 1 5 3 2 3 " / > < d 1 p 1 : V a l u e   i : t y p e = " d 1 : s t r i n g " > ' T 9 2 ' ! 7 7 : 7 7 < / d 1 p 1 : V a l u e > < / d 2 : a n y T y p e > < d 2 : a n y T y p e   z : I d = " i 1 5 3 2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3 2 2 " / > < d 1 p 1 : U U I D > 1 7 3 b 9 e f 9 - 3 2 a 9 - 4 1 f 9 - 9 3 8 e - 5 c 2 b d 0 2 e 4 d 0 0 < / d 1 p 1 : U U I D > < d 1 p 1 : C o n t a i n e r   z : R e f = " i 1 5 3 2 3 " / > < d 1 p 1 : V a l u e   i : t y p e = " d 1 : s t r i n g " > ' T 9 3 ' ! 7 7 : 7 7 < / d 1 p 1 : V a l u e > < / d 2 : a n y T y p e > < d 2 : a n y T y p e   z : I d = " i 1 5 3 2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3 2 2 " / > < d 1 p 1 : U U I D > e a d e 4 2 a b - 7 3 3 5 - 4 a 9 d - 8 c a 8 - 8 8 b e 1 8 a 6 0 8 a 9 < / d 1 p 1 : U U I D > < d 1 p 1 : C o n t a i n e r   z : R e f = " i 1 5 3 2 3 " / > < d 1 p 1 : V a l u e   i : t y p e = " d 1 : s t r i n g " > ' T 9 4 ' ! 7 7 : 7 7 < / d 1 p 1 : V a l u e > < / d 2 : a n y T y p e > < d 2 : a n y T y p e   z : I d = " i 1 5 3 2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3 2 2 " / > < d 1 p 1 : U U I D > 8 6 1 4 c 0 d d - 7 d e d - 4 7 7 d - 9 6 8 e - 5 2 0 9 a 3 4 d e b 9 9 < / d 1 p 1 : U U I D > < d 1 p 1 : C o n t a i n e r   z : R e f = " i 1 5 3 2 3 " / > < d 1 p 1 : V a l u e   i : t y p e = " d 1 : s t r i n g " > ' T 9 5 ' ! 7 7 : 7 7 < / d 1 p 1 : V a l u e > < / d 2 : a n y T y p e > < d 2 : a n y T y p e   z : I d = " i 1 5 3 2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3 2 2 " / > < d 1 p 1 : U U I D > 7 d 7 4 3 8 b d - 3 f 1 b - 4 8 e c - 8 6 1 2 - d 8 c a 2 c 3 c 4 1 6 e < / d 1 p 1 : U U I D > < d 1 p 1 : C o n t a i n e r   z : R e f = " i 1 5 3 2 3 " / > < d 1 p 1 : V a l u e   i : t y p e = " d 1 : s t r i n g " > ' T 9 6 ' ! 7 7 : 7 7 < / d 1 p 1 : V a l u e > < / d 2 : a n y T y p e > < d 2 : a n y T y p e   z : I d = " i 1 5 3 2 9 "   i : t y p e = " d 1 p 1 : M D M P r o p e r t y " > < d 1 p 1 : N a m e > C o m p a r i s o n R e s u l t < / d 1 p 1 : N a m e > < d 1 p 1 : P a r e n t   z : R e f = " i 1 5 3 2 2 " / > < d 1 p 1 : U U I D > a 3 9 2 5 2 1 7 - c 8 7 9 - 4 3 4 5 - 9 c 5 c - 8 c d d d e c 8 1 f a d < / d 1 p 1 : U U I D > < d 1 p 1 : C o n t a i n e r   z : R e f = " i 1 5 3 2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3 0 " > < d 1 p 1 : U U I D > 3 f f 5 d a 3 1 - 6 c 0 4 - 4 6 6 3 - 8 a e 4 - 1 8 e b 6 4 6 3 d c 9 f < / d 1 p 1 : U U I D > < d 1 p 1 : _ e l e m e n t s > < d 2 : a n y T y p e   z : R e f = " i 1 5 3 2 4 " / > < d 2 : a n y T y p e   z : R e f = " i 1 5 3 2 5 " / > < d 2 : a n y T y p e   z : R e f = " i 1 5 3 2 6 " / > < d 2 : a n y T y p e   z : R e f = " i 1 5 3 2 7 " / > < d 2 : a n y T y p e   z : R e f = " i 1 5 3 2 8 " / > < d 2 : a n y T y p e   z : R e f = " i 1 5 3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3 3 1 "   i : t y p e = " d 1 p 1 : L a b e l " > < d 1 p 1 : P a r e n t   z : R e f = " i 1 5 3 2 2 " / > < d 1 p 1 : U U I D > 9 f 9 1 8 1 f 5 - f 6 7 3 - 4 d b 4 - 9 9 e 4 - d 6 e 0 d 7 2 1 0 8 6 6 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  -   C o m m u n i c a t i o n   e t   i n f o r m a t i o n 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3 3 2 "   i : t y p e = " d 1 p 1 : E l e m e n t " > < d 1 p 1 : N a m e > S T & a m p ; 3 2 ; D o m a i n e s & a m p ; 3 2 ; t e c h n i c o & a m p ; 4 5 ; p r o f e s s i o n n e l s & a m p ; 3 2 ; d e s & a m p ; 3 2 ; s e r v i c e s & a m p ; 3 2 ; & a m p ; 4 5 ; & a m p ; 3 2 ; S e r v i c e s & a m p ; 3 2 ; a u x & a m p ; 3 2 ; p e r s o n n e s & a m p ; 3 2 ; < / d 1 p 1 : N a m e > < d 1 p 1 : O b j e c t T y p e > E l e m e n t < / d 1 p 1 : O b j e c t T y p e > < d 1 p 1 : P a r e n t   z : R e f = " i 1 4 6 2 8 " / > < d 1 p 1 : U U I D > 6 c 5 0 a b 2 4 - 0 e a 2 - 4 b e 2 - a 0 3 0 - e d 1 a 6 7 1 d e 1 7 5 < / d 1 p 1 : U U I D > < d 1 p 1 : _ p r o p e r t i e s   z : I d = " i 1 5 3 3 3 "   i : t y p e = " d 1 p 1 : M D M P r o p e r t i e s " > < d 1 p 1 : P a r e n t   z : R e f = " i 1 5 3 3 2 " / > < d 1 p 1 : U U I D > 2 1 5 9 a c 4 f - 5 3 d 3 - 4 7 4 c - 8 b c 8 - d 5 3 a 5 f a 5 d 0 1 e < / d 1 p 1 : U U I D > < d 1 p 1 : _ e l e m e n t s > < d 2 : a n y T y p e   z : I d = " i 1 5 3 3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3 3 2 " / > < d 1 p 1 : U U I D > 1 6 3 f f d 3 6 - 1 2 8 4 - 4 3 a 6 - a 4 7 a - b 9 5 4 1 1 9 f e b d 5 < / d 1 p 1 : U U I D > < d 1 p 1 : C o n t a i n e r   z : R e f = " i 1 5 3 3 3 " / > < d 1 p 1 : V a l u e   i : t y p e = " d 1 : s t r i n g " > ' T 9 2 ' ! 7 8 : 7 8 < / d 1 p 1 : V a l u e > < / d 2 : a n y T y p e > < d 2 : a n y T y p e   z : I d = " i 1 5 3 3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3 3 2 " / > < d 1 p 1 : U U I D > b 8 9 d 8 a c a - 8 d 2 6 - 4 4 2 c - 9 0 0 2 - 2 2 9 9 9 c 7 a 8 5 3 2 < / d 1 p 1 : U U I D > < d 1 p 1 : C o n t a i n e r   z : R e f = " i 1 5 3 3 3 " / > < d 1 p 1 : V a l u e   i : t y p e = " d 1 : s t r i n g " > ' T 9 3 ' ! 7 8 : 7 8 < / d 1 p 1 : V a l u e > < / d 2 : a n y T y p e > < d 2 : a n y T y p e   z : I d = " i 1 5 3 3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3 3 2 " / > < d 1 p 1 : U U I D > 1 a 8 9 b 4 b e - f d 3 8 - 4 0 f b - b e 5 9 - 1 9 d 9 d 0 6 c b c e 7 < / d 1 p 1 : U U I D > < d 1 p 1 : C o n t a i n e r   z : R e f = " i 1 5 3 3 3 " / > < d 1 p 1 : V a l u e   i : t y p e = " d 1 : s t r i n g " > ' T 9 4 ' ! 7 8 : 7 8 < / d 1 p 1 : V a l u e > < / d 2 : a n y T y p e > < d 2 : a n y T y p e   z : I d = " i 1 5 3 3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3 3 2 " / > < d 1 p 1 : U U I D > 8 2 d c d b d 0 - c 9 b 5 - 4 a 1 7 - 8 7 b 1 - 8 4 a 7 4 9 3 9 6 a 5 e < / d 1 p 1 : U U I D > < d 1 p 1 : C o n t a i n e r   z : R e f = " i 1 5 3 3 3 " / > < d 1 p 1 : V a l u e   i : t y p e = " d 1 : s t r i n g " > ' T 9 5 ' ! 7 8 : 7 8 < / d 1 p 1 : V a l u e > < / d 2 : a n y T y p e > < d 2 : a n y T y p e   z : I d = " i 1 5 3 3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3 3 2 " / > < d 1 p 1 : U U I D > e b 0 2 d e c e - 4 8 0 3 - 4 b 7 3 - a 1 b a - 4 a d 4 5 f a 2 3 5 4 6 < / d 1 p 1 : U U I D > < d 1 p 1 : C o n t a i n e r   z : R e f = " i 1 5 3 3 3 " / > < d 1 p 1 : V a l u e   i : t y p e = " d 1 : s t r i n g " > ' T 9 6 ' ! 7 8 : 7 8 < / d 1 p 1 : V a l u e > < / d 2 : a n y T y p e > < d 2 : a n y T y p e   z : I d = " i 1 5 3 3 9 "   i : t y p e = " d 1 p 1 : M D M P r o p e r t y " > < d 1 p 1 : N a m e > C o m p a r i s o n R e s u l t < / d 1 p 1 : N a m e > < d 1 p 1 : P a r e n t   z : R e f = " i 1 5 3 3 2 " / > < d 1 p 1 : U U I D > d 8 d 9 5 7 7 6 - 6 8 a b - 4 b 3 5 - 8 2 f 3 - a 7 a f d e 6 9 c 4 a a < / d 1 p 1 : U U I D > < d 1 p 1 : C o n t a i n e r   z : R e f = " i 1 5 3 3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4 0 " > < d 1 p 1 : U U I D > 6 d a 6 d 2 c 2 - 5 7 a 8 - 4 c d 4 - 8 2 6 f - b 1 9 6 7 8 8 d f 6 e 5 < / d 1 p 1 : U U I D > < d 1 p 1 : _ e l e m e n t s > < d 2 : a n y T y p e   z : R e f = " i 1 5 3 3 4 " / > < d 2 : a n y T y p e   z : R e f = " i 1 5 3 3 5 " / > < d 2 : a n y T y p e   z : R e f = " i 1 5 3 3 6 " / > < d 2 : a n y T y p e   z : R e f = " i 1 5 3 3 7 " / > < d 2 : a n y T y p e   z : R e f = " i 1 5 3 3 8 " / > < d 2 : a n y T y p e   z : R e f = " i 1 5 3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3 4 1 "   i : t y p e = " d 1 p 1 : L a b e l " > < d 1 p 1 : P a r e n t   z : R e f = " i 1 5 3 3 2 " / > < d 1 p 1 : U U I D > 0 2 3 a 4 8 4 4 - e 0 a 7 - 4 5 6 f - b 3 0 a - c 3 1 d 8 a 3 3 a 9 1 a 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  -   S e r v i c e s   a u x   p e r s o n n e s 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3 4 2 "   i : t y p e = " d 1 p 1 : E l e m e n t " > < d 1 p 1 : N a m e > S T & a m p ; 3 2 ; D o m a i n e s & a m p ; 3 2 ; t e c h n i c o & a m p ; 4 5 ; p r o f e s s i o n n e l s & a m p ; 3 2 ; d e s & a m p ; 3 2 ; s e r v i c e s & a m p ; 3 2 ; & a m p ; 4 5 ; & a m p ; 3 2 ; S e r v i c e s & a m p ; 3 2 ; & a m p ; 2 2 4 ; & a m p ; 3 2 ; l a & a m p ; 3 2 ; c o l l e c t i v i t & a m p ; 2 3 3 ; & a m p ; 3 2 ; < / d 1 p 1 : N a m e > < d 1 p 1 : O b j e c t T y p e > E l e m e n t < / d 1 p 1 : O b j e c t T y p e > < d 1 p 1 : P a r e n t   z : R e f = " i 1 4 6 2 8 " / > < d 1 p 1 : U U I D > c 1 d 6 7 1 1 9 - f c 9 1 - 4 4 e 0 - 8 2 1 8 - 2 9 8 6 d 4 c 5 b 6 d d < / d 1 p 1 : U U I D > < d 1 p 1 : _ p r o p e r t i e s   z : I d = " i 1 5 3 4 3 "   i : t y p e = " d 1 p 1 : M D M P r o p e r t i e s " > < d 1 p 1 : P a r e n t   z : R e f = " i 1 5 3 4 2 " / > < d 1 p 1 : U U I D > 8 6 b 4 f a 8 2 - d c 3 8 - 4 d 3 7 - 9 f 4 9 - 2 1 f d 4 4 d 4 9 6 1 3 < / d 1 p 1 : U U I D > < d 1 p 1 : _ e l e m e n t s > < d 2 : a n y T y p e   z : I d = " i 1 5 3 4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3 4 2 " / > < d 1 p 1 : U U I D > c b 0 a e 2 6 0 - 7 2 4 a - 4 4 c 0 - 8 d 2 b - 8 4 a 2 c 3 e 3 e 3 d c < / d 1 p 1 : U U I D > < d 1 p 1 : C o n t a i n e r   z : R e f = " i 1 5 3 4 3 " / > < d 1 p 1 : V a l u e   i : t y p e = " d 1 : s t r i n g " > ' T 9 2 ' ! 7 9 : 7 9 < / d 1 p 1 : V a l u e > < / d 2 : a n y T y p e > < d 2 : a n y T y p e   z : I d = " i 1 5 3 4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3 4 2 " / > < d 1 p 1 : U U I D > 4 1 7 7 c 6 5 f - 2 6 1 4 - 4 5 8 e - 8 8 b f - a 9 0 2 c f e 4 0 9 f b < / d 1 p 1 : U U I D > < d 1 p 1 : C o n t a i n e r   z : R e f = " i 1 5 3 4 3 " / > < d 1 p 1 : V a l u e   i : t y p e = " d 1 : s t r i n g " > ' T 9 3 ' ! 7 9 : 7 9 < / d 1 p 1 : V a l u e > < / d 2 : a n y T y p e > < d 2 : a n y T y p e   z : I d = " i 1 5 3 4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3 4 2 " / > < d 1 p 1 : U U I D > 3 d b 1 3 a d e - 7 5 3 6 - 4 f 9 8 - a 7 a f - 4 a e a a 7 9 f 1 1 7 6 < / d 1 p 1 : U U I D > < d 1 p 1 : C o n t a i n e r   z : R e f = " i 1 5 3 4 3 " / > < d 1 p 1 : V a l u e   i : t y p e = " d 1 : s t r i n g " > ' T 9 4 ' ! 7 9 : 7 9 < / d 1 p 1 : V a l u e > < / d 2 : a n y T y p e > < d 2 : a n y T y p e   z : I d = " i 1 5 3 4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3 4 2 " / > < d 1 p 1 : U U I D > c 5 8 9 b 5 2 3 - 5 2 e 3 - 4 1 8 f - b c 8 2 - 0 9 7 4 c b a c 9 9 8 d < / d 1 p 1 : U U I D > < d 1 p 1 : C o n t a i n e r   z : R e f = " i 1 5 3 4 3 " / > < d 1 p 1 : V a l u e   i : t y p e = " d 1 : s t r i n g " > ' T 9 5 ' ! 7 9 : 7 9 < / d 1 p 1 : V a l u e > < / d 2 : a n y T y p e > < d 2 : a n y T y p e   z : I d = " i 1 5 3 4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3 4 2 " / > < d 1 p 1 : U U I D > 7 4 2 d 3 5 9 b - d 3 f f - 4 5 3 3 - 8 e 3 a - 6 a 6 f 6 2 6 b 8 5 8 d < / d 1 p 1 : U U I D > < d 1 p 1 : C o n t a i n e r   z : R e f = " i 1 5 3 4 3 " / > < d 1 p 1 : V a l u e   i : t y p e = " d 1 : s t r i n g " > ' T 9 6 ' ! 7 9 : 7 9 < / d 1 p 1 : V a l u e > < / d 2 : a n y T y p e > < d 2 : a n y T y p e   z : I d = " i 1 5 3 4 9 "   i : t y p e = " d 1 p 1 : M D M P r o p e r t y " > < d 1 p 1 : N a m e > C o m p a r i s o n R e s u l t < / d 1 p 1 : N a m e > < d 1 p 1 : P a r e n t   z : R e f = " i 1 5 3 4 2 " / > < d 1 p 1 : U U I D > e 1 b 1 7 6 f b - 9 f 5 8 - 4 5 6 c - 9 e 4 2 - d 3 e f 6 4 5 f 5 b f a < / d 1 p 1 : U U I D > < d 1 p 1 : C o n t a i n e r   z : R e f = " i 1 5 3 4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5 0 " > < d 1 p 1 : U U I D > 9 8 1 3 0 a c c - 3 7 c e - 4 6 3 b - 8 9 6 1 - a 4 7 8 6 1 c e 6 a a 7 < / d 1 p 1 : U U I D > < d 1 p 1 : _ e l e m e n t s > < d 2 : a n y T y p e   z : R e f = " i 1 5 3 4 4 " / > < d 2 : a n y T y p e   z : R e f = " i 1 5 3 4 5 " / > < d 2 : a n y T y p e   z : R e f = " i 1 5 3 4 6 " / > < d 2 : a n y T y p e   z : R e f = " i 1 5 3 4 7 " / > < d 2 : a n y T y p e   z : R e f = " i 1 5 3 4 8 " / > < d 2 : a n y T y p e   z : R e f = " i 1 5 3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3 5 1 "   i : t y p e = " d 1 p 1 : L a b e l " > < d 1 p 1 : P a r e n t   z : R e f = " i 1 5 3 4 2 " / > < d 1 p 1 : U U I D > 4 c c 9 c 3 0 b - 1 3 0 4 - 4 f a 8 - a 1 7 e - 1 f 4 c c d 3 4 5 5 3 d 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 t e c h n i c o - p r o f e s s i o n n e l s   d e s   s e r v i c e s   -   S e r v i c e s   �   l a   c o l l e c t i v i t � 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3 5 2 "   i : t y p e = " d 1 p 1 : E l e m e n t " > < d 1 p 1 : N a m e > S T & a m p ; 3 2 ; D o m a i n e s & a m p ; 3 2 ; d u & a m p ; 3 2 ; d & a m p ; 2 3 3 ; v e l o p p e m e n t & a m p ; 3 2 ; p e r s o n n e l < / d 1 p 1 : N a m e > < d 1 p 1 : O b j e c t T y p e > E l e m e n t < / d 1 p 1 : O b j e c t T y p e > < d 1 p 1 : P a r e n t   z : R e f = " i 1 4 6 2 8 " / > < d 1 p 1 : U U I D > 8 f c 1 8 2 6 e - 4 b a a - 4 0 0 3 - 8 6 e 6 - 5 f b 6 4 f 2 1 1 7 2 9 < / d 1 p 1 : U U I D > < d 1 p 1 : _ p r o p e r t i e s   z : I d = " i 1 5 3 5 3 "   i : t y p e = " d 1 p 1 : M D M P r o p e r t i e s " > < d 1 p 1 : P a r e n t   z : R e f = " i 1 5 3 5 2 " / > < d 1 p 1 : U U I D > 8 4 1 b 1 8 4 6 - 7 d 2 0 - 4 4 0 3 - 9 3 6 d - a 6 7 f a a 9 d 1 b f b < / d 1 p 1 : U U I D > < d 1 p 1 : _ e l e m e n t s > < d 2 : a n y T y p e   z : I d = " i 1 5 3 5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3 5 2 " / > < d 1 p 1 : U U I D > 9 9 e 5 5 a 4 8 - 5 f f 9 - 4 c 5 9 - 9 b 9 d - 8 8 4 b 5 a 2 4 3 c 6 9 < / d 1 p 1 : U U I D > < d 1 p 1 : C o n t a i n e r   z : R e f = " i 1 5 3 5 3 " / > < d 1 p 1 : V a l u e   i : t y p e = " d 1 : s t r i n g " > ' T 9 2 ' ! 8 0 : 8 0 < / d 1 p 1 : V a l u e > < / d 2 : a n y T y p e > < d 2 : a n y T y p e   z : I d = " i 1 5 3 5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3 5 2 " / > < d 1 p 1 : U U I D > 3 5 9 0 3 7 0 1 - f 5 0 9 - 4 5 9 e - b c 4 e - 8 b b b e a e 5 e 1 7 4 < / d 1 p 1 : U U I D > < d 1 p 1 : C o n t a i n e r   z : R e f = " i 1 5 3 5 3 " / > < d 1 p 1 : V a l u e   i : t y p e = " d 1 : s t r i n g " > ' T 9 3 ' ! 8 0 : 8 0 < / d 1 p 1 : V a l u e > < / d 2 : a n y T y p e > < d 2 : a n y T y p e   z : I d = " i 1 5 3 5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3 5 2 " / > < d 1 p 1 : U U I D > b 6 2 2 6 1 a 8 - 4 7 8 d - 4 4 7 b - 9 9 0 4 - 6 7 0 2 c 7 f e 4 c f 1 < / d 1 p 1 : U U I D > < d 1 p 1 : C o n t a i n e r   z : R e f = " i 1 5 3 5 3 " / > < d 1 p 1 : V a l u e   i : t y p e = " d 1 : s t r i n g " > ' T 9 4 ' ! 8 0 : 8 0 < / d 1 p 1 : V a l u e > < / d 2 : a n y T y p e > < d 2 : a n y T y p e   z : I d = " i 1 5 3 5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3 5 2 " / > < d 1 p 1 : U U I D > 1 d 9 e 3 2 e 9 - 9 3 4 4 - 4 4 2 3 - 8 d e d - e 1 7 5 3 1 9 4 f a b 5 < / d 1 p 1 : U U I D > < d 1 p 1 : C o n t a i n e r   z : R e f = " i 1 5 3 5 3 " / > < d 1 p 1 : V a l u e   i : t y p e = " d 1 : s t r i n g " > ' T 9 5 ' ! 8 0 : 8 0 < / d 1 p 1 : V a l u e > < / d 2 : a n y T y p e > < d 2 : a n y T y p e   z : I d = " i 1 5 3 5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3 5 2 " / > < d 1 p 1 : U U I D > 6 3 a b 6 4 3 b - c 5 e 4 - 4 4 8 4 - 9 4 f 7 - 6 c f 6 6 d c 7 8 3 e 6 < / d 1 p 1 : U U I D > < d 1 p 1 : C o n t a i n e r   z : R e f = " i 1 5 3 5 3 " / > < d 1 p 1 : V a l u e   i : t y p e = " d 1 : s t r i n g " > ' T 9 6 ' ! 8 0 : 8 0 < / d 1 p 1 : V a l u e > < / d 2 : a n y T y p e > < d 2 : a n y T y p e   z : I d = " i 1 5 3 5 9 "   i : t y p e = " d 1 p 1 : M D M P r o p e r t y " > < d 1 p 1 : N a m e > C o m p a r i s o n R e s u l t < / d 1 p 1 : N a m e > < d 1 p 1 : P a r e n t   z : R e f = " i 1 5 3 5 2 " / > < d 1 p 1 : U U I D > 7 8 5 6 6 7 4 f - 4 7 1 d - 4 6 0 7 - b 6 c e - 3 a 8 9 8 3 0 6 4 4 c 6 < / d 1 p 1 : U U I D > < d 1 p 1 : C o n t a i n e r   z : R e f = " i 1 5 3 5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6 0 " > < d 1 p 1 : U U I D > 9 3 9 2 e 2 6 7 - f d 3 d - 4 1 5 9 - 8 3 a d - 1 a 2 9 c b 1 a b 8 f 4 < / d 1 p 1 : U U I D > < d 1 p 1 : _ e l e m e n t s > < d 2 : a n y T y p e   z : R e f = " i 1 5 3 5 4 " / > < d 2 : a n y T y p e   z : R e f = " i 1 5 3 5 5 " / > < d 2 : a n y T y p e   z : R e f = " i 1 5 3 5 6 " / > < d 2 : a n y T y p e   z : R e f = " i 1 5 3 5 7 " / > < d 2 : a n y T y p e   z : R e f = " i 1 5 3 5 8 " / > < d 2 : a n y T y p e   z : R e f = " i 1 5 3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3 6 1 "   i : t y p e = " d 1 p 1 : L a b e l " > < d 1 p 1 : P a r e n t   z : R e f = " i 1 5 3 5 2 " / > < d 1 p 1 : U U I D > 1 d c 5 b 5 1 9 - d f 2 5 - 4 f 0 5 - 9 4 9 5 - e 2 1 1 6 a d d 7 2 f 4 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 d u   d � v e l o p p e m e n t   p e r s o n n e l 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 A n a l y s i s S u b t o t a l 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3 6 2 "   i : t y p e = " d 1 p 1 : E l e m e n t " > < d 1 p 1 : N a m e > S T & a m p ; 3 2 ; D o m a i n e s & a m p ; 3 2 ; d u & a m p ; 3 2 ; d & a m p ; 2 3 3 ; v e l o p p e m e n t & a m p ; 3 2 ; p e r s o n n e l & a m p ; 3 2 ; & a m p ; 4 5 ; & a m p ; 3 2 ; D o m a i n e s & a m p ; 3 2 ; d e s & a m p ; 3 2 ; c a p a c i t & a m p ; 2 3 3 ; s & a m p ; 3 2 ; i n d i v i d u e l l e s & a m p ; 3 2 ; < / d 1 p 1 : N a m e > < d 1 p 1 : O b j e c t T y p e > E l e m e n t < / d 1 p 1 : O b j e c t T y p e > < d 1 p 1 : P a r e n t   z : R e f = " i 1 4 6 2 8 " / > < d 1 p 1 : U U I D > f 1 9 b 8 c 2 f - a 0 8 c - 4 d 4 2 - b 5 a 6 - 6 e c 8 b 4 2 2 3 3 c f < / d 1 p 1 : U U I D > < d 1 p 1 : _ p r o p e r t i e s   z : I d = " i 1 5 3 6 3 "   i : t y p e = " d 1 p 1 : M D M P r o p e r t i e s " > < d 1 p 1 : P a r e n t   z : R e f = " i 1 5 3 6 2 " / > < d 1 p 1 : U U I D > 5 1 c 9 5 d 1 2 - 6 3 1 4 - 4 f a f - 8 d 7 b - 2 d 0 0 6 2 f 0 5 c 5 9 < / d 1 p 1 : U U I D > < d 1 p 1 : _ e l e m e n t s > < d 2 : a n y T y p e   z : I d = " i 1 5 3 6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3 6 2 " / > < d 1 p 1 : U U I D > c a 3 1 3 c 2 7 - 3 0 d 4 - 4 8 0 8 - b c 1 a - d f 1 7 6 7 0 0 b 6 9 5 < / d 1 p 1 : U U I D > < d 1 p 1 : C o n t a i n e r   z : R e f = " i 1 5 3 6 3 " / > < d 1 p 1 : V a l u e   i : t y p e = " d 1 : s t r i n g " > ' T 9 2 ' ! 8 1 : 8 1 < / d 1 p 1 : V a l u e > < / d 2 : a n y T y p e > < d 2 : a n y T y p e   z : I d = " i 1 5 3 6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3 6 2 " / > < d 1 p 1 : U U I D > 0 1 c 9 8 d 2 c - f 0 6 a - 4 d d e - b a 3 0 - 0 d 0 8 1 0 7 9 d e 4 b < / d 1 p 1 : U U I D > < d 1 p 1 : C o n t a i n e r   z : R e f = " i 1 5 3 6 3 " / > < d 1 p 1 : V a l u e   i : t y p e = " d 1 : s t r i n g " > ' T 9 3 ' ! 8 1 : 8 1 < / d 1 p 1 : V a l u e > < / d 2 : a n y T y p e > < d 2 : a n y T y p e   z : I d = " i 1 5 3 6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3 6 2 " / > < d 1 p 1 : U U I D > 0 b 4 f 9 b d a - f d c 2 - 4 a 3 0 - a 9 6 c - f 4 8 7 8 a 0 2 e 9 d c < / d 1 p 1 : U U I D > < d 1 p 1 : C o n t a i n e r   z : R e f = " i 1 5 3 6 3 " / > < d 1 p 1 : V a l u e   i : t y p e = " d 1 : s t r i n g " > ' T 9 4 ' ! 8 1 : 8 1 < / d 1 p 1 : V a l u e > < / d 2 : a n y T y p e > < d 2 : a n y T y p e   z : I d = " i 1 5 3 6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3 6 2 " / > < d 1 p 1 : U U I D > b 0 a 7 7 0 0 b - 3 b 5 7 - 4 3 a 4 - a 8 7 a - a f 7 1 2 7 1 a 8 7 6 2 < / d 1 p 1 : U U I D > < d 1 p 1 : C o n t a i n e r   z : R e f = " i 1 5 3 6 3 " / > < d 1 p 1 : V a l u e   i : t y p e = " d 1 : s t r i n g " > ' T 9 5 ' ! 8 1 : 8 1 < / d 1 p 1 : V a l u e > < / d 2 : a n y T y p e > < d 2 : a n y T y p e   z : I d = " i 1 5 3 6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3 6 2 " / > < d 1 p 1 : U U I D > 6 8 4 e 1 b 8 2 - d 0 0 7 - 4 7 a 0 - b f f 0 - b 6 b 6 8 6 3 0 d c 5 f < / d 1 p 1 : U U I D > < d 1 p 1 : C o n t a i n e r   z : R e f = " i 1 5 3 6 3 " / > < d 1 p 1 : V a l u e   i : t y p e = " d 1 : s t r i n g " > ' T 9 6 ' ! 8 1 : 8 1 < / d 1 p 1 : V a l u e > < / d 2 : a n y T y p e > < d 2 : a n y T y p e   z : I d = " i 1 5 3 6 9 "   i : t y p e = " d 1 p 1 : M D M P r o p e r t y " > < d 1 p 1 : N a m e > C o m p a r i s o n R e s u l t < / d 1 p 1 : N a m e > < d 1 p 1 : P a r e n t   z : R e f = " i 1 5 3 6 2 " / > < d 1 p 1 : U U I D > 5 b e 8 9 e c c - 0 5 7 3 - 4 7 c f - 8 5 7 6 - 3 f 6 0 6 2 e 8 d 7 3 3 < / d 1 p 1 : U U I D > < d 1 p 1 : C o n t a i n e r   z : R e f = " i 1 5 3 6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7 0 " > < d 1 p 1 : U U I D > 9 c c 3 2 6 2 d - 8 1 0 4 - 4 f 7 b - a 0 3 e - 3 d 5 f 4 4 6 b f 2 8 8 < / d 1 p 1 : U U I D > < d 1 p 1 : _ e l e m e n t s > < d 2 : a n y T y p e   z : R e f = " i 1 5 3 6 4 " / > < d 2 : a n y T y p e   z : R e f = " i 1 5 3 6 5 " / > < d 2 : a n y T y p e   z : R e f = " i 1 5 3 6 6 " / > < d 2 : a n y T y p e   z : R e f = " i 1 5 3 6 7 " / > < d 2 : a n y T y p e   z : R e f = " i 1 5 3 6 8 " / > < d 2 : a n y T y p e   z : R e f = " i 1 5 3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3 7 1 "   i : t y p e = " d 1 p 1 : L a b e l " > < d 1 p 1 : P a r e n t   z : R e f = " i 1 5 3 6 2 " / > < d 1 p 1 : U U I D > 7 6 6 2 c 7 6 c - e 3 3 6 - 4 6 b f - 8 0 7 5 - 2 9 6 8 9 2 6 c b f 3 f 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 d u   d � v e l o p p e m e n t   p e r s o n n e l   -   D o m a i n e s   d e s   c a p a c i t � s   i n d i v i d u e l l e s 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3 7 2 "   i : t y p e = " d 1 p 1 : E l e m e n t " > < d 1 p 1 : N a m e > S T & a m p ; 3 2 ; D o m a i n e s & a m p ; 3 2 ; d u & a m p ; 3 2 ; d & a m p ; 2 3 3 ; v e l o p p e m e n t & a m p ; 3 2 ; p e r s o n n e l & a m p ; 3 2 ; & a m p ; 4 5 ; & a m p ; 3 2 ; D o m a i n e s & a m p ; 3 2 ; d e s & a m p ; 3 2 ; a c t i v i t & a m p ; 2 3 3 ; s & a m p ; 3 2 ; q u o t i d i e n n e s & a m p ; 3 2 ; e t & a m p ; 3 2 ; d e & a m p ; 3 2 ; l o i s i r s & a m p ; 3 2 ; < / d 1 p 1 : N a m e > < d 1 p 1 : O b j e c t T y p e > E l e m e n t < / d 1 p 1 : O b j e c t T y p e > < d 1 p 1 : P a r e n t   z : R e f = " i 1 4 6 2 8 " / > < d 1 p 1 : U U I D > 6 d 0 d 7 e 8 0 - 9 d 0 3 - 4 b 6 0 - 9 1 4 2 - 2 8 5 6 2 b 4 0 9 7 7 e < / d 1 p 1 : U U I D > < d 1 p 1 : _ p r o p e r t i e s   z : I d = " i 1 5 3 7 3 "   i : t y p e = " d 1 p 1 : M D M P r o p e r t i e s " > < d 1 p 1 : P a r e n t   z : R e f = " i 1 5 3 7 2 " / > < d 1 p 1 : U U I D > 9 c a 3 6 8 9 5 - 3 1 6 2 - 4 c a a - 8 a 6 1 - b e 3 5 3 3 4 7 1 b b 0 < / d 1 p 1 : U U I D > < d 1 p 1 : _ e l e m e n t s > < d 2 : a n y T y p e   z : I d = " i 1 5 3 7 4 "   i : t y p e = " d 1 p 1 : M D M P r o p e r t y " > < d 1 p 1 : N a m e > _ & a m p ; 3 9 ; & a m p ; 9 1 ; T r i s & a m p ; 3 2 ; & a m p ; 2 2 4 ; & a m p ; 3 2 ; j o u r & a m p ; 3 2 ; c o m p l e t & a m p ; 3 2 ; 2 & a m p ; 4 6 ; x l s & a m p ; 9 3 ; T 9 2 & a m p ; 3 9 ; < / d 1 p 1 : N a m e > < d 1 p 1 : P a r e n t   z : R e f = " i 1 5 3 7 2 " / > < d 1 p 1 : U U I D > 9 f 5 d a 8 a 8 - 7 9 f 1 - 4 8 3 3 - 8 7 1 b - 8 b 8 c 0 a b b c 2 0 4 < / d 1 p 1 : U U I D > < d 1 p 1 : C o n t a i n e r   z : R e f = " i 1 5 3 7 3 " / > < d 1 p 1 : V a l u e   i : t y p e = " d 1 : s t r i n g " > ' T 9 2 ' ! 8 2 : 8 2 < / d 1 p 1 : V a l u e > < / d 2 : a n y T y p e > < d 2 : a n y T y p e   z : I d = " i 1 5 3 7 5 "   i : t y p e = " d 1 p 1 : M D M P r o p e r t y " > < d 1 p 1 : N a m e > _ & a m p ; 3 9 ; & a m p ; 9 1 ; T r i s & a m p ; 3 2 ; & a m p ; 2 2 4 ; & a m p ; 3 2 ; j o u r & a m p ; 3 2 ; c o m p l e t & a m p ; 3 2 ; 2 & a m p ; 4 6 ; x l s & a m p ; 9 3 ; T 9 3 & a m p ; 3 9 ; < / d 1 p 1 : N a m e > < d 1 p 1 : P a r e n t   z : R e f = " i 1 5 3 7 2 " / > < d 1 p 1 : U U I D > 9 5 f 4 e 0 6 9 - 6 b a 5 - 4 5 f 9 - b 8 4 e - 8 b f 3 8 0 3 1 4 1 c d < / d 1 p 1 : U U I D > < d 1 p 1 : C o n t a i n e r   z : R e f = " i 1 5 3 7 3 " / > < d 1 p 1 : V a l u e   i : t y p e = " d 1 : s t r i n g " > ' T 9 3 ' ! 8 2 : 8 2 < / d 1 p 1 : V a l u e > < / d 2 : a n y T y p e > < d 2 : a n y T y p e   z : I d = " i 1 5 3 7 6 "   i : t y p e = " d 1 p 1 : M D M P r o p e r t y " > < d 1 p 1 : N a m e > _ & a m p ; 3 9 ; & a m p ; 9 1 ; T r i s & a m p ; 3 2 ; & a m p ; 2 2 4 ; & a m p ; 3 2 ; j o u r & a m p ; 3 2 ; c o m p l e t & a m p ; 3 2 ; 2 & a m p ; 4 6 ; x l s & a m p ; 9 3 ; T 9 4 & a m p ; 3 9 ; < / d 1 p 1 : N a m e > < d 1 p 1 : P a r e n t   z : R e f = " i 1 5 3 7 2 " / > < d 1 p 1 : U U I D > f 0 7 1 c c 0 c - 6 f 1 0 - 4 2 9 1 - b a 0 7 - 1 3 a e 3 1 f e 3 1 0 2 < / d 1 p 1 : U U I D > < d 1 p 1 : C o n t a i n e r   z : R e f = " i 1 5 3 7 3 " / > < d 1 p 1 : V a l u e   i : t y p e = " d 1 : s t r i n g " > ' T 9 4 ' ! 8 2 : 8 2 < / d 1 p 1 : V a l u e > < / d 2 : a n y T y p e > < d 2 : a n y T y p e   z : I d = " i 1 5 3 7 7 "   i : t y p e = " d 1 p 1 : M D M P r o p e r t y " > < d 1 p 1 : N a m e > _ & a m p ; 3 9 ; & a m p ; 9 1 ; T r i s & a m p ; 3 2 ; & a m p ; 2 2 4 ; & a m p ; 3 2 ; j o u r & a m p ; 3 2 ; c o m p l e t & a m p ; 3 2 ; 2 & a m p ; 4 6 ; x l s & a m p ; 9 3 ; T 9 5 & a m p ; 3 9 ; < / d 1 p 1 : N a m e > < d 1 p 1 : P a r e n t   z : R e f = " i 1 5 3 7 2 " / > < d 1 p 1 : U U I D > e e e a 1 2 e 5 - 4 1 a 1 - 4 9 3 9 - 9 e f 3 - 0 e 5 d 9 c e 9 5 1 a 4 < / d 1 p 1 : U U I D > < d 1 p 1 : C o n t a i n e r   z : R e f = " i 1 5 3 7 3 " / > < d 1 p 1 : V a l u e   i : t y p e = " d 1 : s t r i n g " > ' T 9 5 ' ! 8 2 : 8 2 < / d 1 p 1 : V a l u e > < / d 2 : a n y T y p e > < d 2 : a n y T y p e   z : I d = " i 1 5 3 7 8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3 7 2 " / > < d 1 p 1 : U U I D > 6 f 6 d 7 8 f d - 0 2 0 7 - 4 4 e 6 - b d 0 6 - c 2 3 a 3 6 1 8 6 a 8 5 < / d 1 p 1 : U U I D > < d 1 p 1 : C o n t a i n e r   z : R e f = " i 1 5 3 7 3 " / > < d 1 p 1 : V a l u e   i : t y p e = " d 1 : s t r i n g " > ' T 9 6 ' ! 8 2 : 8 2 < / d 1 p 1 : V a l u e > < / d 2 : a n y T y p e > < d 2 : a n y T y p e   z : I d = " i 1 5 3 7 9 "   i : t y p e = " d 1 p 1 : M D M P r o p e r t y " > < d 1 p 1 : N a m e > C o m p a r i s o n R e s u l t < / d 1 p 1 : N a m e > < d 1 p 1 : P a r e n t   z : R e f = " i 1 5 3 7 2 " / > < d 1 p 1 : U U I D > 7 a 8 f 2 e 1 5 - 8 a e 9 - 4 9 4 9 - a 1 f a - f 4 2 d 8 e 4 8 a 8 d 1 < / d 1 p 1 : U U I D > < d 1 p 1 : C o n t a i n e r   z : R e f = " i 1 5 3 7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8 0 " > < d 1 p 1 : U U I D > 5 7 9 5 3 0 2 9 - 8 b 1 0 - 4 1 0 f - b f 2 e - 3 6 2 6 2 7 a 1 8 b c 6 < / d 1 p 1 : U U I D > < d 1 p 1 : _ e l e m e n t s > < d 2 : a n y T y p e   z : R e f = " i 1 5 3 7 4 " / > < d 2 : a n y T y p e   z : R e f = " i 1 5 3 7 5 " / > < d 2 : a n y T y p e   z : R e f = " i 1 5 3 7 6 " / > < d 2 : a n y T y p e   z : R e f = " i 1 5 3 7 7 " / > < d 2 : a n y T y p e   z : R e f = " i 1 5 3 7 8 " / > < d 2 : a n y T y p e   z : R e f = " i 1 5 3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3 8 1 "   i : t y p e = " d 1 p 1 : L a b e l " > < d 1 p 1 : P a r e n t   z : R e f = " i 1 5 3 7 2 " / > < d 1 p 1 : U U I D > 3 a 4 a 2 1 4 7 - 3 6 a 4 - 4 e a b - a e 3 1 - e c 4 8 c 6 2 e 5 b e d 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 S T   D o m a i n e s   d u   d � v e l o p p e m e n t   p e r s o n n e l   -   D o m a i n e s   d e s   a c t i v i t � s   q u o t i d i e n n e s   e t   d e   l o i s i r s  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d 2 : a n y T y p e   z : I d = " i 1 5 3 8 2 "   i : t y p e = " d 1 p 1 : E l e m e n t " > < d 1 p 1 : N a m e > _ v i d e _ _ 5 < / d 1 p 1 : N a m e > < d 1 p 1 : O b j e c t T y p e > E l e m e n t < / d 1 p 1 : O b j e c t T y p e > < d 1 p 1 : P a r e n t   z : R e f = " i 1 4 6 2 8 " / > < d 1 p 1 : U U I D > f a c 4 5 7 c 7 - 4 f c 9 - 4 8 d d - 9 8 8 e - e 6 6 c d e 7 0 8 b a 7 < / d 1 p 1 : U U I D > < d 1 p 1 : _ p r o p e r t i e s   z : I d = " i 1 5 3 8 3 "   i : t y p e = " d 1 p 1 : M D M P r o p e r t i e s " > < d 1 p 1 : P a r e n t   z : R e f = " i 1 5 3 8 2 " / > < d 1 p 1 : U U I D > 8 8 9 c 8 2 2 0 - 6 d 9 7 - 4 f 0 8 - 9 3 a 4 - 9 d a 4 1 b e 2 b 8 a 5 < / d 1 p 1 : U U I D > < d 1 p 1 : _ e l e m e n t s > < d 2 : a n y T y p e   z : I d = " i 1 5 3 8 4 "   i : t y p e = " d 1 p 1 : M D M P r o p e r t y " > < d 1 p 1 : N a m e > _ & a m p ; 3 9 ; & a m p ; 9 1 ; T r i s & a m p ; 3 2 ; & a m p ; 2 2 4 ; & a m p ; 3 2 ; j o u r & a m p ; 3 2 ; c o m p l e t & a m p ; 3 2 ; 2 & a m p ; 4 6 ; x l s & a m p ; 9 3 ; T 9 6 & a m p ; 3 9 ; < / d 1 p 1 : N a m e > < d 1 p 1 : P a r e n t   z : R e f = " i 1 5 3 8 2 " / > < d 1 p 1 : U U I D > 5 4 9 f e 5 3 f - 2 1 9 4 - 4 6 a 4 - 9 d 6 6 - 1 3 b d c f 8 1 4 4 d f < / d 1 p 1 : U U I D > < d 1 p 1 : C o n t a i n e r   z : R e f = " i 1 5 3 8 3 " / > < d 1 p 1 : V a l u e   i : t y p e = " d 1 : s t r i n g " > ' T 9 6 ' ! 5 : 5 < / d 1 p 1 : V a l u e > < / d 2 : a n y T y p e > < d 2 : a n y T y p e   z : I d = " i 1 5 3 8 5 "   i : t y p e = " d 1 p 1 : M D M P r o p e r t y " > < d 1 p 1 : N a m e > C o m p a r i s o n R e s u l t < / d 1 p 1 : N a m e > < d 1 p 1 : P a r e n t   z : R e f = " i 1 5 3 8 2 " / > < d 1 p 1 : U U I D > b 7 4 8 f f b 4 - e d 6 9 - 4 2 f 1 - 8 d 0 f - a d a 2 4 1 3 f 0 8 8 b < / d 1 p 1 : U U I D > < d 1 p 1 : C o n t a i n e r   z : R e f = " i 1 5 3 8 3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8 6 " > < d 1 p 1 : U U I D > 8 9 5 c 4 6 7 f - 6 1 e 5 - 4 1 7 b - a 6 e 6 - d 8 3 7 4 e e a e e 7 0 < / d 1 p 1 : U U I D > < d 1 p 1 : _ e l e m e n t s > < d 2 : a n y T y p e   z : R e f = " i 1 5 3 8 4 " / > < d 2 : a n y T y p e   z : R e f = " i 1 5 3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6 3 7 " / > < d 1 p 1 : _ l a b e l s > < d 2 : K e y V a l u e O f s t r i n g a n y T y p e > < d 2 : K e y > L a b e l < / d 2 : K e y > < d 2 : V a l u e   z : I d = " i 1 5 3 8 7 "   i : t y p e = " d 1 p 1 : L a b e l " > < d 1 p 1 : P a r e n t   z : R e f = " i 1 5 3 8 2 " / > < d 1 p 1 : U U I D > a 7 2 b 6 f c c - a c 1 1 - 4 d e 7 - 9 4 c f - 5 9 0 d a 1 2 4 c 7 6 1 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T y p e > A n a l y s i s B a s e < / d 1 p 1 : T y p e > < d 1 p 1 : _ n a t i v e V a l u e > < d 1 p 1 : _ c o n t e x t P r o p e r t i e s > < d 2 : K e y V a l u e O f a n y T y p e a n y T y p e > < d 2 : K e y   z : R e f = " i 9 9 " / > < d 2 : V a l u e   i : n i l = " t r u e " / > < / d 2 : K e y V a l u e O f a n y T y p e a n y T y p e > < / d 1 p 1 : _ c o n t e x t P r o p e r t i e s > < d 1 p 1 : _ d o c u m e n t   z : R e f = " i 9 5 " / > < / d 1 p 1 : _ n a t i v e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8 8 " > < d 1 p 1 : U U I D > 8 9 5 1 b a 5 1 - 3 0 5 b - 4 f 1 a - b a f c - 5 e 3 f 3 c d 7 d 5 6 0 < / d 1 p 1 : U U I D > < d 1 p 1 : _ e l e m e n t s > < d 2 : a n y T y p e   z : R e f = " i 1 4 6 3 8 " / > < d 2 : a n y T y p e   z : R e f = " i 1 4 6 4 7 " / > < d 2 : a n y T y p e   z : R e f = " i 1 4 6 5 2 " / > < d 2 : a n y T y p e   z : R e f = " i 1 4 6 6 1 " / > < d 2 : a n y T y p e   z : R e f = " i 1 4 6 7 0 " / > < d 2 : a n y T y p e   z : R e f = " i 1 4 6 7 9 " / > < d 2 : a n y T y p e   z : R e f = " i 1 4 6 8 8 " / > < d 2 : a n y T y p e   z : R e f = " i 1 4 6 9 7 " / > < d 2 : a n y T y p e   z : R e f = " i 1 4 7 0 6 " / > < d 2 : a n y T y p e   z : R e f = " i 1 4 7 1 5 " / > < d 2 : a n y T y p e   z : R e f = " i 1 4 7 2 4 " / > < d 2 : a n y T y p e   z : R e f = " i 1 4 7 3 3 " / > < d 2 : a n y T y p e   z : R e f = " i 1 4 7 4 2 " / > < d 2 : a n y T y p e   z : R e f = " i 1 4 7 5 1 " / > < d 2 : a n y T y p e   z : R e f = " i 1 4 7 6 0 " / > < d 2 : a n y T y p e   z : R e f = " i 1 4 7 6 9 " / > < d 2 : a n y T y p e   z : R e f = " i 1 4 7 7 8 " / > < d 2 : a n y T y p e   z : R e f = " i 1 4 7 8 7 " / > < d 2 : a n y T y p e   z : R e f = " i 1 4 7 9 6 " / > < d 2 : a n y T y p e   z : R e f = " i 1 4 8 0 5 " / > < d 2 : a n y T y p e   z : R e f = " i 1 4 8 1 4 " / > < d 2 : a n y T y p e   z : R e f = " i 1 4 8 2 3 " / > < d 2 : a n y T y p e   z : R e f = " i 1 4 8 3 2 " / > < d 2 : a n y T y p e   z : R e f = " i 1 4 8 4 1 " / > < d 2 : a n y T y p e   z : R e f = " i 1 4 8 5 0 " / > < d 2 : a n y T y p e   z : R e f = " i 1 4 8 5 9 " / > < d 2 : a n y T y p e   z : R e f = " i 1 4 8 6 8 " / > < d 2 : a n y T y p e   z : R e f = " i 1 4 8 7 7 " / > < d 2 : a n y T y p e   z : R e f = " i 1 4 8 8 6 " / > < d 2 : a n y T y p e   z : R e f = " i 1 4 8 9 5 " / > < d 2 : a n y T y p e   z : R e f = " i 1 4 9 0 4 " / > < d 2 : a n y T y p e   z : R e f = " i 1 4 9 1 3 " / > < d 2 : a n y T y p e   z : R e f = " i 1 4 9 2 2 " / > < d 2 : a n y T y p e   z : R e f = " i 1 4 9 3 1 " / > < d 2 : a n y T y p e   z : R e f = " i 1 4 9 4 0 " / > < d 2 : a n y T y p e   z : R e f = " i 1 4 9 4 9 " / > < d 2 : a n y T y p e   z : R e f = " i 1 4 9 5 8 " / > < d 2 : a n y T y p e   z : R e f = " i 1 4 9 6 7 " / > < d 2 : a n y T y p e   z : R e f = " i 1 4 9 7 6 " / > < d 2 : a n y T y p e   z : R e f = " i 1 4 9 8 5 " / > < d 2 : a n y T y p e   z : R e f = " i 1 4 9 9 4 " / > < d 2 : a n y T y p e   z : R e f = " i 1 5 0 0 3 " / > < d 2 : a n y T y p e   z : R e f = " i 1 5 0 1 2 " / > < d 2 : a n y T y p e   z : R e f = " i 1 5 0 2 1 " / > < d 2 : a n y T y p e   z : R e f = " i 1 5 0 3 0 " / > < d 2 : a n y T y p e   z : R e f = " i 1 5 0 3 9 " / > < d 2 : a n y T y p e   z : R e f = " i 1 5 0 4 8 " / > < d 2 : a n y T y p e   z : R e f = " i 1 5 0 5 7 " / > < d 2 : a n y T y p e   z : R e f = " i 1 5 0 6 6 " / > < d 2 : a n y T y p e   z : R e f = " i 1 5 0 7 5 " / > < d 2 : a n y T y p e   z : R e f = " i 1 5 0 8 4 " / > < d 2 : a n y T y p e   z : R e f = " i 1 5 0 9 3 " / > < d 2 : a n y T y p e   z : R e f = " i 1 5 1 0 2 " / > < d 2 : a n y T y p e   z : R e f = " i 1 5 1 1 1 " / > < d 2 : a n y T y p e   z : R e f = " i 1 5 1 2 0 " / > < d 2 : a n y T y p e   z : R e f = " i 1 5 1 2 9 " / > < d 2 : a n y T y p e   z : R e f = " i 1 5 1 3 8 " / > < d 2 : a n y T y p e   z : R e f = " i 1 5 1 4 7 " / > < d 2 : a n y T y p e   z : R e f = " i 1 5 1 5 2 " / > < d 2 : a n y T y p e   z : R e f = " i 1 5 1 5 7 " / > < d 2 : a n y T y p e   z : R e f = " i 1 5 1 6 2 " / > < d 2 : a n y T y p e   z : R e f = " i 1 5 1 7 2 " / > < d 2 : a n y T y p e   z : R e f = " i 1 5 1 8 2 " / > < d 2 : a n y T y p e   z : R e f = " i 1 5 1 9 2 " / > < d 2 : a n y T y p e   z : R e f = " i 1 5 2 0 2 " / > < d 2 : a n y T y p e   z : R e f = " i 1 5 2 1 2 " / > < d 2 : a n y T y p e   z : R e f = " i 1 5 2 2 2 " / > < d 2 : a n y T y p e   z : R e f = " i 1 5 2 3 2 " / > < d 2 : a n y T y p e   z : R e f = " i 1 5 2 4 2 " / > < d 2 : a n y T y p e   z : R e f = " i 1 5 2 5 2 " / > < d 2 : a n y T y p e   z : R e f = " i 1 5 2 6 2 " / > < d 2 : a n y T y p e   z : R e f = " i 1 5 2 7 2 " / > < d 2 : a n y T y p e   z : R e f = " i 1 5 2 8 2 " / > < d 2 : a n y T y p e   z : R e f = " i 1 5 2 9 2 " / > < d 2 : a n y T y p e   z : R e f = " i 1 5 3 0 2 " / > < d 2 : a n y T y p e   z : R e f = " i 1 5 3 1 2 " / > < d 2 : a n y T y p e   z : R e f = " i 1 5 3 2 2 " / > < d 2 : a n y T y p e   z : R e f = " i 1 5 3 3 2 " / > < d 2 : a n y T y p e   z : R e f = " i 1 5 3 4 2 " / > < d 2 : a n y T y p e   z : R e f = " i 1 5 3 5 2 " / > < d 2 : a n y T y p e   z : R e f = " i 1 5 3 6 2 " / > < d 2 : a n y T y p e   z : R e f = " i 1 5 3 7 2 " / > < d 2 : a n y T y p e   z : R e f = " i 1 5 3 8 2 " /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3 8 9 " > < d 1 p 1 : U U I D > 1 5 8 c 3 9 c b - 9 c 9 e - 4 3 a 0 - a 7 d 5 - f 5 8 0 f 9 f a a 3 3 2 < / d 1 p 1 : U U I D > < d 1 p 1 : _ e l e m e n t s > < d 2 : a n y T y p e   z : R e f = " i 1 0 9 " / > < d 2 : a n y T y p e   z : R e f = " i 2 3 6 " / > < d 2 : a n y T y p e   z : R e f = " i 9 8 7 2 " / > < d 2 : a n y T y p e   z : R e f = " i 9 8 8 2 " / > < d 2 : a n y T y p e   z : R e f = " i 9 9 5 9 " / > < d 2 : a n y T y p e   z : R e f = " i 1 0 0 0 1 " / > < d 2 : a n y T y p e   z : R e f = " i 1 0 0 1 8 " / > < d 2 : a n y T y p e   z : R e f = " i 1 0 1 2 0 " / > < d 2 : a n y T y p e   z : R e f = " i 1 0 1 5 7 " / > < d 2 : a n y T y p e   z : R e f = " i 1 0 1 8 4 " / > < d 2 : a n y T y p e   z : R e f = " i 1 0 2 1 1 " / > < d 2 : a n y T y p e   z : R e f = " i 1 0 2 3 8 " / > < d 2 : a n y T y p e   z : R e f = " i 1 0 2 6 0 " / > < d 2 : a n y T y p e   z : R e f = " i 1 0 3 5 2 " / > < d 2 : a n y T y p e   z : R e f = " i 1 0 3 7 9 " / > < d 2 : a n y T y p e   z : R e f = " i 1 0 3 9 6 " / > < d 2 : a n y T y p e   z : R e f = " i 1 0 5 0 8 " / > < d 2 : a n y T y p e   z : R e f = " i 1 0 5 3 5 " / > < d 2 : a n y T y p e   z : R e f = " i 1 0 5 7 2 " / > < d 2 : a n y T y p e   z : R e f = " i 1 0 6 4 9 " / > < d 2 : a n y T y p e   z : R e f = " i 1 1 2 8 4 " / > < d 2 : a n y T y p e   z : R e f = " i 1 1 3 1 1 " / > < d 2 : a n y T y p e   z : R e f = " i 1 1 4 9 8 " / > < d 2 : a n y T y p e   z : R e f = " i 1 1 5 4 5 " / > < d 2 : a n y T y p e   z : R e f = " i 1 1 5 8 7 " / > < d 2 : a n y T y p e   z : R e f = " i 1 1 6 2 9 " / > < d 2 : a n y T y p e   z : R e f = " i 1 1 6 7 1 " / > < d 2 : a n y T y p e   z : R e f = " i 1 1 7 1 3 " / > < d 2 : a n y T y p e   z : R e f = " i 1 1 7 5 5 " / > < d 2 : a n y T y p e   z : R e f = " i 1 1 7 9 7 " / > < d 2 : a n y T y p e   z : R e f = " i 1 1 8 3 9 " / > < d 2 : a n y T y p e   z : R e f = " i 1 1 8 8 1 " / > < d 2 : a n y T y p e   z : R e f = " i 1 1 9 1 3 " / > < d 2 : a n y T y p e   z : R e f = " i 1 1 9 4 5 " / > < d 2 : a n y T y p e   z : R e f = " i 1 1 9 7 7 " / > < d 2 : a n y T y p e   z : R e f = " i 1 2 0 0 9 " / > < d 2 : a n y T y p e   z : R e f = " i 1 2 0 4 1 " / > < d 2 : a n y T y p e   z : R e f = " i 1 2 0 7 3 " / > < d 2 : a n y T y p e   z : R e f = " i 1 2 1 0 5 " / > < d 2 : a n y T y p e   z : R e f = " i 1 2 1 3 7 " / > < d 2 : a n y T y p e   z : R e f = " i 1 2 1 8 4 " / > < d 2 : a n y T y p e   z : R e f = " i 1 2 2 3 1 " / > < d 2 : a n y T y p e   z : R e f = " i 1 2 2 7 8 " / > < d 2 : a n y T y p e   z : R e f = " i 1 2 3 2 5 " / > < d 2 : a n y T y p e   z : R e f = " i 1 2 3 7 2 " / > < d 2 : a n y T y p e   z : R e f = " i 1 2 4 1 9 " / > < d 2 : a n y T y p e   z : R e f = " i 1 2 4 6 6 " / > < d 2 : a n y T y p e   z : R e f = " i 1 2 5 1 3 " / > < d 2 : a n y T y p e   z : R e f = " i 1 2 5 6 0 " / > < d 2 : a n y T y p e   z : R e f = " i 1 2 6 0 7 " / > < d 2 : a n y T y p e   z : R e f = " i 1 2 6 5 4 " / > < d 2 : a n y T y p e   z : R e f = " i 1 2 7 0 1 " / > < d 2 : a n y T y p e   z : R e f = " i 1 2 7 4 8 " / > < d 2 : a n y T y p e   z : R e f = " i 1 2 7 9 5 " / > < d 2 : a n y T y p e   z : R e f = " i 1 2 8 4 2 " / > < d 2 : a n y T y p e   z : R e f = " i 1 2 8 8 9 " / > < d 2 : a n y T y p e   z : R e f = " i 1 2 9 3 6 " / > < d 2 : a n y T y p e   z : R e f = " i 1 2 9 8 3 " / > < d 2 : a n y T y p e   z : R e f = " i 1 3 0 3 0 " / > < d 2 : a n y T y p e   z : R e f = " i 1 3 0 7 7 " / > < d 2 : a n y T y p e   z : R e f = " i 1 3 1 2 4 " / > < d 2 : a n y T y p e   z : R e f = " i 1 3 1 7 1 " / > < d 2 : a n y T y p e   z : R e f = " i 1 3 2 0 8 " / > < d 2 : a n y T y p e   z : R e f = " i 1 3 2 7 5 " / > < d 2 : a n y T y p e   z : R e f = " i 1 3 3 0 2 " / > < d 2 : a n y T y p e   z : R e f = " i 1 3 3 5 9 " / > < d 2 : a n y T y p e   z : R e f = " i 1 3 4 2 1 " / > < d 2 : a n y T y p e   z : R e f = " i 1 3 4 7 3 " / > < d 2 : a n y T y p e   z : R e f = " i 1 3 5 2 5 " / > < d 2 : a n y T y p e   z : R e f = " i 1 3 5 7 7 " / > < d 2 : a n y T y p e   z : R e f = " i 1 3 6 2 9 " / > < d 2 : a n y T y p e   z : R e f = " i 1 3 6 8 1 " / > < d 2 : a n y T y p e   z : R e f = " i 1 3 7 2 3 " / > < d 2 : a n y T y p e   z : R e f = " i 1 3 7 6 5 " / > < d 2 : a n y T y p e   z : R e f = " i 1 3 8 0 7 " / > < d 2 : a n y T y p e   z : R e f = " i 1 3 8 4 9 " / > < d 2 : a n y T y p e   z : R e f = " i 1 3 8 9 1 " / > < d 2 : a n y T y p e   z : R e f = " i 1 3 9 4 3 " / > < d 2 : a n y T y p e   z : R e f = " i 1 3 9 9 5 " / > < d 2 : a n y T y p e   z : R e f = " i 1 4 0 4 7 " / > < d 2 : a n y T y p e   z : R e f = " i 1 4 0 6 9 " / > < d 2 : a n y T y p e   z : R e f = " i 1 4 1 1 1 " / > < d 2 : a n y T y p e   z : R e f = " i 1 4 1 5 3 " / > < d 2 : a n y T y p e   z : R e f = " i 1 4 1 9 5 " / > < d 2 : a n y T y p e   z : R e f = " i 1 4 2 4 2 " / > < d 2 : a n y T y p e   z : R e f = " i 1 4 2 8 9 " / > < d 2 : a n y T y p e   z : R e f = " i 1 4 3 3 6 " / > < d 2 : a n y T y p e   z : R e f = " i 1 4 3 8 3 " / > < d 2 : a n y T y p e   z : R e f = " i 1 4 4 4 0 " / > < d 2 : a n y T y p e   z : R e f = " i 1 4 4 8 7 " / > < d 2 : a n y T y p e   z : R e f = " i 1 4 5 3 4 " / > < d 2 : a n y T y p e   z : R e f = " i 1 4 5 8 1 " / > < d 2 : a n y T y p e   z : R e f = " i 1 4 6 2 8 " / > < / d 1 p 1 : _ e l e m e n t s > < / d 2 : V a l u e > < / d 2 : K e y V a l u e O f a n y T y p e C o m p o n e n t C o l l e c t i o n O f a n y T y p e g W H h t R N j > < / d 1 p 1 : _ c o n t e x t C o l l e c t i o n s > < / d 1 p 1 : F i e l d s > < d 1 p 1 : A s s e m b l y V e r s i o n V a l u e > 1 . 2 . 0 . 0 < / d 1 p 1 : A s s e m b l y V e r s i o n V a l u e > < d 1 p 1 : C o n t e x t s   z : R e f = " i 1 0 0 " / > < d 1 p 1 : L a n g u a g e s   z : R e f = " i 1 1 6 " / > < d 1 p 1 : M D M P r o p e r t y D e f i n i t i o n s   z : I d = " i 1 5 3 9 0 "   i : t y p e = " d 1 p 1 : M D M P r o p e r t y D e f i n i t i o n s " > < d 1 p 1 : P a r e n t   z : R e f = " i 9 5 " / > < d 1 p 1 : U U I D > b b 4 4 b f b 0 - 1 6 6 0 - 4 0 3 4 - a f f a - e c f b f 3 7 9 8 d c 9 < / d 1 p 1 : U U I D > < d 1 p 1 : _ e l e m e n t s > < d 2 : a n y T y p e   z : I d = " i 1 5 3 9 1 "   i : t y p e = " d 1 p 1 : M D M P r o p e r t y D e f i n i t i o n " > < d 1 p 1 : N a m e > D a t a S o u r c e T y p e T y p e < / d 1 p 1 : N a m e > < d 1 p 1 : P a r e n t   z : R e f = " i 9 5 " / > < d 1 p 1 : U U I D > a 8 1 8 e c 7 d - 7 c 0 f - 4 4 b 7 - a 5 d 3 - 9 f 2 4 c b 7 6 3 5 6 2 < / d 1 p 1 : U U I D > < d 1 p 1 : C o n t a i n e r   z : R e f = " i 1 5 3 9 0 " / > < d 1 p 1 : D e s c r i p t i o n > T y p e   d e   d o n n � e s < / d 1 p 1 : D e s c r i p t i o n > < / d 2 : a n y T y p e > < d 2 : a n y T y p e   z : I d = " i 1 5 3 9 2 "   i : t y p e = " d 1 p 1 : M D M P r o p e r t y D e f i n i t i o n " > < d 1 p 1 : N a m e > D a t a S o u r c e T y p e R e c o r d F o r m a t < / d 1 p 1 : N a m e > < d 1 p 1 : P a r e n t   z : R e f = " i 9 5 " / > < d 1 p 1 : U U I D > d f 9 d 0 4 7 0 - a 1 f 0 - 4 d 6 e - b 2 7 d - e e e 9 1 e 0 d c d d f < / d 1 p 1 : U U I D > < d 1 p 1 : C o n t a i n e r   z : R e f = " i 1 5 3 9 0 " / > < d 1 p 1 : D e s c r i p t i o n > F o r m a t   d e s   e n r e g i s t r e m e n t < / d 1 p 1 : D e s c r i p t i o n > < / d 2 : a n y T y p e > < d 2 : a n y T y p e   z : I d = " i 1 5 3 9 3 "   i : t y p e = " d 1 p 1 : M D M P r o p e r t y D e f i n i t i o n " > < d 1 p 1 : N a m e > D a t a S o u r c e T y p e C o l S t a r t < / d 1 p 1 : N a m e > < d 1 p 1 : P a r e n t   z : R e f = " i 9 5 " / > < d 1 p 1 : U U I D > 7 d b 3 a 4 2 1 - 0 a b 5 - 4 4 0 8 - b 9 5 e - 0 9 3 a 0 0 e 3 8 8 c 3 < / d 1 p 1 : U U I D > < d 1 p 1 : C o n t a i n e r   z : R e f = " i 1 5 3 9 0 " / > < d 1 p 1 : D e s c r i p t i o n > C o l o n n e   d e   d � b u t < / d 1 p 1 : D e s c r i p t i o n > < / d 2 : a n y T y p e > < d 2 : a n y T y p e   z : I d = " i 1 5 3 9 4 "   i : t y p e = " d 1 p 1 : M D M P r o p e r t y D e f i n i t i o n " > < d 1 p 1 : N a m e > D a t a S o u r c e T y p e C o l F i n i s h < / d 1 p 1 : N a m e > < d 1 p 1 : P a r e n t   z : R e f = " i 9 5 " / > < d 1 p 1 : U U I D > f 6 b 2 5 a f 1 - 7 d f e - 4 6 4 1 - 8 1 2 5 - 9 b 2 1 5 5 6 b e 2 5 1 < / d 1 p 1 : U U I D > < d 1 p 1 : C o n t a i n e r   z : R e f = " i 1 5 3 9 0 " / > < d 1 p 1 : D e s c r i p t i o n > C o l o n n e   d e   f i n < / d 1 p 1 : D e s c r i p t i o n > < / d 2 : a n y T y p e > < d 2 : a n y T y p e   z : I d = " i 1 5 3 9 5 "   i : t y p e = " d 1 p 1 : M D M P r o p e r t y D e f i n i t i o n " > < d 1 p 1 : N a m e > D a t a S o u r c e T y p e S u b f i e l d C o u n t < / d 1 p 1 : N a m e > < d 1 p 1 : P a r e n t   z : R e f = " i 9 5 " / > < d 1 p 1 : U U I D > 0 c 2 9 a 2 3 b - 0 c 2 c - 4 e 1 a - b 6 4 8 - 0 3 8 e 8 8 4 6 2 0 3 9 < / d 1 p 1 : U U I D > < d 1 p 1 : C o n t a i n e r   z : R e f = " i 1 5 3 9 0 " / > < d 1 p 1 : D e s c r i p t i o n > N o m b r e   d e   c i t a t i o n s < / d 1 p 1 : D e s c r i p t i o n > < / d 2 : a n y T y p e > < d 2 : a n y T y p e   z : I d = " i 1 5 3 9 6 "   i : t y p e = " d 1 p 1 : M D M P r o p e r t y D e f i n i t i o n " > < d 1 p 1 : N a m e > D a t a S o u r c e T y p e S u b f i e l d W i d t h < / d 1 p 1 : N a m e > < d 1 p 1 : P a r e n t   z : R e f = " i 9 5 " / > < d 1 p 1 : U U I D > 1 6 d 7 9 3 2 5 - 9 4 c e - 4 6 b 5 - 9 0 e 8 - 8 f f 9 d 3 1 2 8 e 7 9 < / d 1 p 1 : U U I D > < d 1 p 1 : C o n t a i n e r   z : R e f = " i 1 5 3 9 0 " / > < d 1 p 1 : D e s c r i p t i o n > L a r g e u r   < / d 1 p 1 : D e s c r i p t i o n > < / d 2 : a n y T y p e > < d 2 : a n y T y p e   z : I d = " i 1 5 3 9 7 "   i : t y p e = " d 1 p 1 : M D M P r o p e r t y D e f i n i t i o n " > < d 1 p 1 : N a m e > T i D i C o d e s < / d 1 p 1 : N a m e > < d 1 p 1 : P a r e n t   z : R e f = " i 9 5 " / > < d 1 p 1 : U U I D > e 9 c 1 c c 9 b - a f 7 0 - 4 5 9 e - a 4 f 9 - 4 9 4 a 5 a 9 e 9 1 1 a < / d 1 p 1 : U U I D > < d 1 p 1 : C o n t a i n e r   z : R e f = " i 1 5 3 9 0 " / > < d 1 p 1 : D e s c r i p t i o n > R e c o d i f i c a t i o n < / d 1 p 1 : D e s c r i p t i o n > < / d 2 : a n y T y p e > < d 2 : a n y T y p e   z : I d = " i 1 5 3 9 8 "   i : t y p e = " d 1 p 1 : M D M P r o p e r t y D e f i n i t i o n " > < d 1 p 1 : N a m e > i s I n Q u e s t i o n C o n t e x t O n l y < / d 1 p 1 : N a m e > < d 1 p 1 : P a r e n t   z : R e f = " i 9 5 " / > < d 1 p 1 : U U I D > a 7 e e 2 7 5 f - c c 3 a - 4 b 7 1 - b 9 5 f - 4 2 3 1 0 4 1 c e 3 c 0 < / d 1 p 1 : U U I D > < d 1 p 1 : C o n t a i n e r   z : R e f = " i 1 5 3 9 0 " / > < d 1 p 1 : D e s c r i p t i o n > Q u e s t i o n   n o n   t r a i t � e < / d 1 p 1 : D e s c r i p t i o n > < / d 2 : a n y T y p e > < d 2 : a n y T y p e   z : I d = " i 1 5 3 9 9 "   i : t y p e = " d 1 p 1 : M D M P r o p e r t y D e f i n i t i o n " > < d 1 p 1 : N a m e > C o m p a r i s o n R e s u l t < / d 1 p 1 : N a m e > < d 1 p 1 : P a r e n t   z : R e f = " i 9 5 " / > < d 1 p 1 : U U I D > d a 4 e 6 4 9 2 - 3 f e b - 4 c 3 4 - 9 3 4 a - 9 7 b 8 3 3 7 e 5 4 9 1 < / d 1 p 1 : U U I D > < d 1 p 1 : C o n t a i n e r   z : R e f = " i 1 5 3 9 0 " / > < d 1 p 1 : D e s c r i p t i o n > C o m p a r a i s o n s < / d 1 p 1 : D e s c r i p t i o n > < / d 2 : a n y T y p e > < d 2 : a n y T y p e   z : I d = " i 1 5 4 0 0 "   i : t y p e = " d 1 p 1 : M D M P r o p e r t y D e f i n i t i o n " > < d 1 p 1 : N a m e > M o d i f i e d P r o p e r t i e s < / d 1 p 1 : N a m e > < d 1 p 1 : P a r e n t   z : R e f = " i 9 5 " / > < d 1 p 1 : U U I D > d 9 d 6 5 5 d b - 7 e d 2 - 4 0 e 2 - 8 a d c - b c 2 c 7 d c a 8 1 3 d < / d 1 p 1 : U U I D > < d 1 p 1 : C o n t a i n e r   z : R e f = " i 1 5 3 9 0 " / > < d 1 p 1 : D e s c r i p t i o n > L i s t e   d e s   p r o p r i � t � s   m o d i f i � e s < / d 1 p 1 : D e s c r i p t i o n > < / d 2 : a n y T y p e > < d 2 : a n y T y p e   z : I d = " i 1 5 4 0 1 "   i : t y p e = " d 1 p 1 : M D M P r o p e r t y D e f i n i t i o n " > < d 1 p 1 : N a m e > E l e m e n t C a t e g o r y < / d 1 p 1 : N a m e > < d 1 p 1 : P a r e n t   z : R e f = " i 9 5 " / > < d 1 p 1 : U U I D > 0 5 e d 6 6 c b - c 5 4 d - 4 f f 3 - a 8 3 a - 1 c d f c 1 7 4 7 f 2 8 < / d 1 p 1 : U U I D > < d 1 p 1 : C o n t a i n e r   z : R e f = " i 1 5 3 9 0 " / > < d 1 p 1 : D e s c r i p t i o n > T y p e   d e   l a   m o d a l i t � < / d 1 p 1 : D e s c r i p t i o n > < / d 2 : a n y T y p e > < d 2 : a n y T y p e   z : I d = " i 1 5 4 0 2 "   i : t y p e = " d 1 p 1 : M D M P r o p e r t y D e f i n i t i o n " > < d 1 p 1 : N a m e > D i s p l a y W i t h A n d W i t h o u t D N K < / d 1 p 1 : N a m e > < d 1 p 1 : P a r e n t   z : R e f = " i 9 5 " / > < d 1 p 1 : U U I D > 0 3 3 2 4 4 8 5 - a 6 5 b - 4 2 9 f - 8 1 b 0 - 4 f 0 6 3 3 0 f 0 7 0 5 < / d 1 p 1 : U U I D > < d 1 p 1 : C o n t a i n e r   z : R e f = " i 1 5 3 9 0 " / > < d 1 p 1 : D e s c r i p t i o n > A f f i c h e r   h o r s   e t   a v e c   N S P < / d 1 p 1 : D e s c r i p t i o n > < / d 2 : a n y T y p e > < d 2 : a n y T y p e   z : I d = " i 1 5 4 0 3 "   i : t y p e = " d 1 p 1 : M D M P r o p e r t y D e f i n i t i o n " > < d 1 p 1 : N a m e > F i l e N a m e < / d 1 p 1 : N a m e > < d 1 p 1 : P a r e n t   z : R e f = " i 9 5 " / > < d 1 p 1 : U U I D > 4 6 e 5 e 0 b 2 - 9 5 7 7 - 4 9 5 a - a a b e - 9 0 1 a 7 4 4 d 0 f 2 2 < / d 1 p 1 : U U I D > < d 1 p 1 : C o n t a i n e r   z : R e f = " i 1 5 3 9 0 " / > < d 1 p 1 : D e s c r i p t i o n   i : n i l = " t r u e " / > < / d 2 : a n y T y p e > < d 2 : a n y T y p e   z : I d = " i 1 5 4 0 4 "   i : t y p e = " d 1 p 1 : M D M P r o p e r t y D e f i n i t i o n " > < d 1 p 1 : N a m e > W o r k s h e e t < / d 1 p 1 : N a m e > < d 1 p 1 : P a r e n t   z : R e f = " i 9 5 " / > < d 1 p 1 : U U I D > 6 4 2 b 5 c b 4 - 9 2 1 3 - 4 2 4 3 - 8 5 f 9 - f a 9 f 1 5 a 4 2 4 4 9 < / d 1 p 1 : U U I D > < d 1 p 1 : C o n t a i n e r   z : R e f = " i 1 5 3 9 0 " / > < d 1 p 1 : D e s c r i p t i o n   i : n i l = " t r u e " / > < / d 2 : a n y T y p e > < d 2 : a n y T y p e   z : I d = " i 1 5 4 0 5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& a m p ; 3 9 ; < / d 1 p 1 : N a m e > < d 1 p 1 : P a r e n t   z : R e f = " i 9 5 " / > < d 1 p 1 : U U I D > 5 7 e d 3 3 1 a - 1 8 b 0 - 4 f 3 3 - a 0 3 e - c a b d a f c e 7 2 2 e < / d 1 p 1 : U U I D > < d 1 p 1 : C o n t a i n e r   z : R e f = " i 1 5 3 9 0 " / > < d 1 p 1 : D e s c r i p t i o n   i : n i l = " t r u e " / > < / d 2 : a n y T y p e > < d 2 : a n y T y p e   z : I d = " i 1 5 4 0 6 "   i : t y p e = " d 1 p 1 : M D M P r o p e r t y D e f i n i t i o n " > < d 1 p 1 : N a m e > S i g L e t t e r < / d 1 p 1 : N a m e > < d 1 p 1 : P a r e n t   z : R e f = " i 9 5 " / > < d 1 p 1 : U U I D > 2 9 8 e 5 c b 3 - f 3 a 2 - 4 5 e 1 - 8 2 c 0 - 6 3 3 5 9 d 2 a a 2 a 4 < / d 1 p 1 : U U I D > < d 1 p 1 : C o n t a i n e r   z : R e f = " i 1 5 3 9 0 " / > < d 1 p 1 : D e s c r i p t i o n   i : n i l = " t r u e " / > < / d 2 : a n y T y p e > < d 2 : a n y T y p e   z : I d = " i 1 5 4 0 7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& a m p ; 3 9 ; < / d 1 p 1 : N a m e > < d 1 p 1 : P a r e n t   z : R e f = " i 9 5 " / > < d 1 p 1 : U U I D > 9 3 c a a 7 8 d - b 2 f b - 4 d 1 6 - 9 0 f a - a a 5 3 6 a 6 5 d b 7 5 < / d 1 p 1 : U U I D > < d 1 p 1 : C o n t a i n e r   z : R e f = " i 1 5 3 9 0 " / > < d 1 p 1 : D e s c r i p t i o n   i : n i l = " t r u e " / > < / d 2 : a n y T y p e > < d 2 : a n y T y p e   z : I d = " i 1 5 4 0 8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& a m p ; 3 9 ; < / d 1 p 1 : N a m e > < d 1 p 1 : P a r e n t   z : R e f = " i 9 5 " / > < d 1 p 1 : U U I D > f 1 1 7 f 4 8 6 - 9 c a 3 - 4 f a 9 - a 4 9 8 - 4 6 8 a 2 4 9 5 2 6 8 5 < / d 1 p 1 : U U I D > < d 1 p 1 : C o n t a i n e r   z : R e f = " i 1 5 3 9 0 " / > < d 1 p 1 : D e s c r i p t i o n   i : n i l = " t r u e " / > < / d 2 : a n y T y p e > < d 2 : a n y T y p e   z : I d = " i 1 5 4 0 9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& a m p ; 3 9 ; < / d 1 p 1 : N a m e > < d 1 p 1 : P a r e n t   z : R e f = " i 9 5 " / > < d 1 p 1 : U U I D > 4 6 3 6 7 a 9 e - 8 6 8 9 - 4 d 9 b - b 4 3 3 - 5 1 7 4 a a 4 4 8 a 6 3 < / d 1 p 1 : U U I D > < d 1 p 1 : C o n t a i n e r   z : R e f = " i 1 5 3 9 0 " / > < d 1 p 1 : D e s c r i p t i o n   i : n i l = " t r u e " / > < / d 2 : a n y T y p e > < d 2 : a n y T y p e   z : I d = " i 1 5 4 1 0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& a m p ; 3 9 ; < / d 1 p 1 : N a m e > < d 1 p 1 : P a r e n t   z : R e f = " i 9 5 " / > < d 1 p 1 : U U I D > 8 2 1 0 c 9 d 1 - 7 a 1 1 - 4 0 6 0 - 8 f 2 9 - d 2 1 5 f 9 b 7 2 9 7 b < / d 1 p 1 : U U I D > < d 1 p 1 : C o n t a i n e r   z : R e f = " i 1 5 3 9 0 " / > < d 1 p 1 : D e s c r i p t i o n   i : n i l = " t r u e " / > < / d 2 : a n y T y p e > < d 2 : a n y T y p e   z : I d = " i 1 5 4 1 1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& a m p ; 3 9 ; < / d 1 p 1 : N a m e > < d 1 p 1 : P a r e n t   z : R e f = " i 9 5 " / > < d 1 p 1 : U U I D > b e 3 d 9 5 8 6 - 5 d c 0 - 4 6 0 b - b 8 e 6 - a 6 f 2 5 2 c 0 8 0 6 7 < / d 1 p 1 : U U I D > < d 1 p 1 : C o n t a i n e r   z : R e f = " i 1 5 3 9 0 " / > < d 1 p 1 : D e s c r i p t i o n   i : n i l = " t r u e " / > < / d 2 : a n y T y p e > < d 2 : a n y T y p e   z : I d = " i 1 5 4 1 2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& a m p ; 3 9 ; < / d 1 p 1 : N a m e > < d 1 p 1 : P a r e n t   z : R e f = " i 9 5 " / > < d 1 p 1 : U U I D > d 2 3 a 8 3 d 3 - 3 5 7 4 - 4 9 0 c - 8 e c a - f d c 0 3 7 4 3 8 8 9 9 < / d 1 p 1 : U U I D > < d 1 p 1 : C o n t a i n e r   z : R e f = " i 1 5 3 9 0 " / > < d 1 p 1 : D e s c r i p t i o n   i : n i l = " t r u e " / > < / d 2 : a n y T y p e > < d 2 : a n y T y p e   z : I d = " i 1 5 4 1 3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8 & a m p ; 3 9 ; < / d 1 p 1 : N a m e > < d 1 p 1 : P a r e n t   z : R e f = " i 9 5 " / > < d 1 p 1 : U U I D > 3 4 d f 1 d e c - c a f b - 4 d c 0 - a 3 1 2 - a 4 b 2 6 1 4 2 e 5 2 9 < / d 1 p 1 : U U I D > < d 1 p 1 : C o n t a i n e r   z : R e f = " i 1 5 3 9 0 " / > < d 1 p 1 : D e s c r i p t i o n   i : n i l = " t r u e " / > < / d 2 : a n y T y p e > < d 2 : a n y T y p e   z : I d = " i 1 5 4 1 4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9 & a m p ; 3 9 ; < / d 1 p 1 : N a m e > < d 1 p 1 : P a r e n t   z : R e f = " i 9 5 " / > < d 1 p 1 : U U I D > 9 d a b 2 6 3 1 - 5 3 7 e - 4 4 c 2 - a c 1 e - 7 6 2 9 9 b 7 1 9 6 8 3 < / d 1 p 1 : U U I D > < d 1 p 1 : C o n t a i n e r   z : R e f = " i 1 5 3 9 0 " / > < d 1 p 1 : D e s c r i p t i o n   i : n i l = " t r u e " / > < / d 2 : a n y T y p e > < d 2 : a n y T y p e   z : I d = " i 1 5 4 1 5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0 & a m p ; 3 9 ; < / d 1 p 1 : N a m e > < d 1 p 1 : P a r e n t   z : R e f = " i 9 5 " / > < d 1 p 1 : U U I D > 9 5 a 6 9 d e 1 - 5 e f 1 - 4 8 5 6 - 8 e 0 d - c 6 1 f c 8 c 2 6 0 0 c < / d 1 p 1 : U U I D > < d 1 p 1 : C o n t a i n e r   z : R e f = " i 1 5 3 9 0 " / > < d 1 p 1 : D e s c r i p t i o n   i : n i l = " t r u e " / > < / d 2 : a n y T y p e > < d 2 : a n y T y p e   z : I d = " i 1 5 4 1 6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1 & a m p ; 3 9 ; < / d 1 p 1 : N a m e > < d 1 p 1 : P a r e n t   z : R e f = " i 9 5 " / > < d 1 p 1 : U U I D > 5 f 9 b 6 5 7 0 - e e 9 6 - 4 3 d 4 - a a f a - 2 8 e d d f 0 9 c f 3 9 < / d 1 p 1 : U U I D > < d 1 p 1 : C o n t a i n e r   z : R e f = " i 1 5 3 9 0 " / > < d 1 p 1 : D e s c r i p t i o n   i : n i l = " t r u e " / > < / d 2 : a n y T y p e > < d 2 : a n y T y p e   z : I d = " i 1 5 4 1 7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2 & a m p ; 3 9 ; < / d 1 p 1 : N a m e > < d 1 p 1 : P a r e n t   z : R e f = " i 9 5 " / > < d 1 p 1 : U U I D > a c 3 7 4 9 e 1 - c e 4 3 - 4 e b 1 - a f d 0 - 8 3 3 4 5 e 2 5 a 7 5 1 < / d 1 p 1 : U U I D > < d 1 p 1 : C o n t a i n e r   z : R e f = " i 1 5 3 9 0 " / > < d 1 p 1 : D e s c r i p t i o n   i : n i l = " t r u e " / > < / d 2 : a n y T y p e > < d 2 : a n y T y p e   z : I d = " i 1 5 4 1 8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3 & a m p ; 3 9 ; < / d 1 p 1 : N a m e > < d 1 p 1 : P a r e n t   z : R e f = " i 9 5 " / > < d 1 p 1 : U U I D > 7 4 6 a d f c 2 - b 0 e 2 - 4 6 e 2 - 8 6 5 f - 5 0 0 0 d 1 b e 3 2 1 6 < / d 1 p 1 : U U I D > < d 1 p 1 : C o n t a i n e r   z : R e f = " i 1 5 3 9 0 " / > < d 1 p 1 : D e s c r i p t i o n   i : n i l = " t r u e " / > < / d 2 : a n y T y p e > < d 2 : a n y T y p e   z : I d = " i 1 5 4 1 9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4 & a m p ; 3 9 ; < / d 1 p 1 : N a m e > < d 1 p 1 : P a r e n t   z : R e f = " i 9 5 " / > < d 1 p 1 : U U I D > 5 f 8 7 c 2 8 b - 0 1 f b - 4 b 7 d - 9 5 6 0 - c 8 2 a 7 7 7 a b 5 5 0 < / d 1 p 1 : U U I D > < d 1 p 1 : C o n t a i n e r   z : R e f = " i 1 5 3 9 0 " / > < d 1 p 1 : D e s c r i p t i o n   i : n i l = " t r u e " / > < / d 2 : a n y T y p e > < d 2 : a n y T y p e   z : I d = " i 1 5 4 2 0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5 & a m p ; 3 9 ; < / d 1 p 1 : N a m e > < d 1 p 1 : P a r e n t   z : R e f = " i 9 5 " / > < d 1 p 1 : U U I D > 9 3 4 a c 6 a 9 - 8 1 4 1 - 4 8 7 8 - 8 5 c 7 - c c 0 4 4 6 8 d d d a 3 < / d 1 p 1 : U U I D > < d 1 p 1 : C o n t a i n e r   z : R e f = " i 1 5 3 9 0 " / > < d 1 p 1 : D e s c r i p t i o n   i : n i l = " t r u e " / > < / d 2 : a n y T y p e > < d 2 : a n y T y p e   z : I d = " i 1 5 4 2 1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6 & a m p ; 3 9 ; < / d 1 p 1 : N a m e > < d 1 p 1 : P a r e n t   z : R e f = " i 9 5 " / > < d 1 p 1 : U U I D > 5 1 a b d c b 3 - a 5 4 c - 4 e f a - 9 e c 7 - 4 2 2 f 9 b 2 f 8 6 7 b < / d 1 p 1 : U U I D > < d 1 p 1 : C o n t a i n e r   z : R e f = " i 1 5 3 9 0 " / > < d 1 p 1 : D e s c r i p t i o n   i : n i l = " t r u e " / > < / d 2 : a n y T y p e > < d 2 : a n y T y p e   z : I d = " i 1 5 4 2 2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7 & a m p ; 3 9 ; < / d 1 p 1 : N a m e > < d 1 p 1 : P a r e n t   z : R e f = " i 9 5 " / > < d 1 p 1 : U U I D > f 7 4 0 6 4 2 5 - b b d d - 4 8 3 d - 8 e b 3 - f 2 2 f e b 2 3 4 9 9 8 < / d 1 p 1 : U U I D > < d 1 p 1 : C o n t a i n e r   z : R e f = " i 1 5 3 9 0 " / > < d 1 p 1 : D e s c r i p t i o n   i : n i l = " t r u e " / > < / d 2 : a n y T y p e > < d 2 : a n y T y p e   z : I d = " i 1 5 4 2 3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8 & a m p ; 3 9 ; < / d 1 p 1 : N a m e > < d 1 p 1 : P a r e n t   z : R e f = " i 9 5 " / > < d 1 p 1 : U U I D > 7 1 9 9 e a d b - d 9 d 1 - 4 f 5 5 - a f 9 d - 0 9 4 7 0 2 c 8 9 c 5 5 < / d 1 p 1 : U U I D > < d 1 p 1 : C o n t a i n e r   z : R e f = " i 1 5 3 9 0 " / > < d 1 p 1 : D e s c r i p t i o n   i : n i l = " t r u e " / > < / d 2 : a n y T y p e > < d 2 : a n y T y p e   z : I d = " i 1 5 4 2 4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1 9 & a m p ; 3 9 ; < / d 1 p 1 : N a m e > < d 1 p 1 : P a r e n t   z : R e f = " i 9 5 " / > < d 1 p 1 : U U I D > 2 5 e 0 4 0 d 3 - 4 0 2 8 - 4 d a 6 - 9 1 7 6 - 5 0 4 c 9 a c b c 2 c 1 < / d 1 p 1 : U U I D > < d 1 p 1 : C o n t a i n e r   z : R e f = " i 1 5 3 9 0 " / > < d 1 p 1 : D e s c r i p t i o n   i : n i l = " t r u e " / > < / d 2 : a n y T y p e > < d 2 : a n y T y p e   z : I d = " i 1 5 4 2 5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0 & a m p ; 3 9 ; < / d 1 p 1 : N a m e > < d 1 p 1 : P a r e n t   z : R e f = " i 9 5 " / > < d 1 p 1 : U U I D > a 3 9 7 7 f 3 c - 2 b 4 e - 4 a 1 5 - a e 4 8 - 7 a a f 6 a d 4 9 6 6 9 < / d 1 p 1 : U U I D > < d 1 p 1 : C o n t a i n e r   z : R e f = " i 1 5 3 9 0 " / > < d 1 p 1 : D e s c r i p t i o n   i : n i l = " t r u e " / > < / d 2 : a n y T y p e > < d 2 : a n y T y p e   z : I d = " i 1 5 4 2 6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1 & a m p ; 3 9 ; < / d 1 p 1 : N a m e > < d 1 p 1 : P a r e n t   z : R e f = " i 9 5 " / > < d 1 p 1 : U U I D > 5 2 f e 6 6 e 6 - 4 1 8 e - 4 1 1 5 - 9 4 5 0 - f f 4 e b 8 8 b 7 2 5 3 < / d 1 p 1 : U U I D > < d 1 p 1 : C o n t a i n e r   z : R e f = " i 1 5 3 9 0 " / > < d 1 p 1 : D e s c r i p t i o n   i : n i l = " t r u e " / > < / d 2 : a n y T y p e > < d 2 : a n y T y p e   z : I d = " i 1 5 4 2 7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2 & a m p ; 3 9 ; < / d 1 p 1 : N a m e > < d 1 p 1 : P a r e n t   z : R e f = " i 9 5 " / > < d 1 p 1 : U U I D > f 7 5 d 9 5 b 5 - 8 7 8 d - 4 b e 4 - b 1 2 0 - 3 6 8 7 8 f 2 e 2 f 4 b < / d 1 p 1 : U U I D > < d 1 p 1 : C o n t a i n e r   z : R e f = " i 1 5 3 9 0 " / > < d 1 p 1 : D e s c r i p t i o n   i : n i l = " t r u e " / > < / d 2 : a n y T y p e > < d 2 : a n y T y p e   z : I d = " i 1 5 4 2 8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3 & a m p ; 3 9 ; < / d 1 p 1 : N a m e > < d 1 p 1 : P a r e n t   z : R e f = " i 9 5 " / > < d 1 p 1 : U U I D > d b 1 b 3 f 9 1 - d 9 b 9 - 4 a 1 0 - a d 6 9 - e 4 a b 6 4 d 9 0 e 9 c < / d 1 p 1 : U U I D > < d 1 p 1 : C o n t a i n e r   z : R e f = " i 1 5 3 9 0 " / > < d 1 p 1 : D e s c r i p t i o n   i : n i l = " t r u e " / > < / d 2 : a n y T y p e > < d 2 : a n y T y p e   z : I d = " i 1 5 4 2 9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4 & a m p ; 3 9 ; < / d 1 p 1 : N a m e > < d 1 p 1 : P a r e n t   z : R e f = " i 9 5 " / > < d 1 p 1 : U U I D > 4 7 8 3 7 3 5 b - a 2 3 f - 4 8 6 9 - 9 b 6 3 - 3 6 2 9 c a a 3 2 d 7 0 < / d 1 p 1 : U U I D > < d 1 p 1 : C o n t a i n e r   z : R e f = " i 1 5 3 9 0 " / > < d 1 p 1 : D e s c r i p t i o n   i : n i l = " t r u e " / > < / d 2 : a n y T y p e > < d 2 : a n y T y p e   z : I d = " i 1 5 4 3 0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5 & a m p ; 3 9 ; < / d 1 p 1 : N a m e > < d 1 p 1 : P a r e n t   z : R e f = " i 9 5 " / > < d 1 p 1 : U U I D > 0 7 9 9 4 7 4 4 - c e 6 7 - 4 b d 2 - b a d 5 - 6 9 d e 2 9 a 8 3 e 1 3 < / d 1 p 1 : U U I D > < d 1 p 1 : C o n t a i n e r   z : R e f = " i 1 5 3 9 0 " / > < d 1 p 1 : D e s c r i p t i o n   i : n i l = " t r u e " / > < / d 2 : a n y T y p e > < d 2 : a n y T y p e   z : I d = " i 1 5 4 3 1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6 & a m p ; 3 9 ; < / d 1 p 1 : N a m e > < d 1 p 1 : P a r e n t   z : R e f = " i 9 5 " / > < d 1 p 1 : U U I D > 1 1 d 0 a 7 d 7 - d f 1 6 - 4 3 4 b - 8 9 4 8 - 7 2 e 0 8 3 e 8 f 9 f a < / d 1 p 1 : U U I D > < d 1 p 1 : C o n t a i n e r   z : R e f = " i 1 5 3 9 0 " / > < d 1 p 1 : D e s c r i p t i o n   i : n i l = " t r u e " / > < / d 2 : a n y T y p e > < d 2 : a n y T y p e   z : I d = " i 1 5 4 3 2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7 & a m p ; 3 9 ; < / d 1 p 1 : N a m e > < d 1 p 1 : P a r e n t   z : R e f = " i 9 5 " / > < d 1 p 1 : U U I D > b e 8 b a a 6 5 - e 3 b 8 - 4 6 8 9 - a 1 8 f - 2 c 0 8 2 b c 5 3 d f 6 < / d 1 p 1 : U U I D > < d 1 p 1 : C o n t a i n e r   z : R e f = " i 1 5 3 9 0 " / > < d 1 p 1 : D e s c r i p t i o n   i : n i l = " t r u e " / > < / d 2 : a n y T y p e > < d 2 : a n y T y p e   z : I d = " i 1 5 4 3 3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8 & a m p ; 3 9 ; < / d 1 p 1 : N a m e > < d 1 p 1 : P a r e n t   z : R e f = " i 9 5 " / > < d 1 p 1 : U U I D > 8 6 3 2 7 e 3 4 - 6 e 4 f - 4 3 e c - a 3 7 0 - 2 0 d c 9 6 f 1 9 e b 0 < / d 1 p 1 : U U I D > < d 1 p 1 : C o n t a i n e r   z : R e f = " i 1 5 3 9 0 " / > < d 1 p 1 : D e s c r i p t i o n   i : n i l = " t r u e " / > < / d 2 : a n y T y p e > < d 2 : a n y T y p e   z : I d = " i 1 5 4 3 4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2 9 & a m p ; 3 9 ; < / d 1 p 1 : N a m e > < d 1 p 1 : P a r e n t   z : R e f = " i 9 5 " / > < d 1 p 1 : U U I D > e a 1 3 2 0 3 8 - 0 1 7 b - 4 e b b - b 2 0 5 - 1 a c 9 6 3 5 3 e c d 4 < / d 1 p 1 : U U I D > < d 1 p 1 : C o n t a i n e r   z : R e f = " i 1 5 3 9 0 " / > < d 1 p 1 : D e s c r i p t i o n   i : n i l = " t r u e " / > < / d 2 : a n y T y p e > < d 2 : a n y T y p e   z : I d = " i 1 5 4 3 5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0 & a m p ; 3 9 ; < / d 1 p 1 : N a m e > < d 1 p 1 : P a r e n t   z : R e f = " i 9 5 " / > < d 1 p 1 : U U I D > a c c 2 c 9 0 a - f 2 0 6 - 4 5 4 3 - 8 7 4 7 - a 9 6 b 8 5 c 8 9 8 e b < / d 1 p 1 : U U I D > < d 1 p 1 : C o n t a i n e r   z : R e f = " i 1 5 3 9 0 " / > < d 1 p 1 : D e s c r i p t i o n   i : n i l = " t r u e " / > < / d 2 : a n y T y p e > < d 2 : a n y T y p e   z : I d = " i 1 5 4 3 6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1 & a m p ; 3 9 ; < / d 1 p 1 : N a m e > < d 1 p 1 : P a r e n t   z : R e f = " i 9 5 " / > < d 1 p 1 : U U I D > 8 f f 3 c f 4 b - c d 6 3 - 4 8 e 3 - b e e 4 - 0 a 4 d a 4 7 d e 6 c 6 < / d 1 p 1 : U U I D > < d 1 p 1 : C o n t a i n e r   z : R e f = " i 1 5 3 9 0 " / > < d 1 p 1 : D e s c r i p t i o n   i : n i l = " t r u e " / > < / d 2 : a n y T y p e > < d 2 : a n y T y p e   z : I d = " i 1 5 4 3 7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2 & a m p ; 3 9 ; < / d 1 p 1 : N a m e > < d 1 p 1 : P a r e n t   z : R e f = " i 9 5 " / > < d 1 p 1 : U U I D > 1 3 1 7 2 c b 2 - b 6 7 9 - 4 5 4 1 - 8 3 f 7 - 9 6 a 7 1 1 e 2 6 8 8 1 < / d 1 p 1 : U U I D > < d 1 p 1 : C o n t a i n e r   z : R e f = " i 1 5 3 9 0 " / > < d 1 p 1 : D e s c r i p t i o n   i : n i l = " t r u e " / > < / d 2 : a n y T y p e > < d 2 : a n y T y p e   z : I d = " i 1 5 4 3 8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3 & a m p ; 3 9 ; < / d 1 p 1 : N a m e > < d 1 p 1 : P a r e n t   z : R e f = " i 9 5 " / > < d 1 p 1 : U U I D > 3 f 8 6 6 7 e 1 - f 6 3 d - 4 c f 8 - b c 7 f - a 4 f 8 a e 6 4 d 0 6 2 < / d 1 p 1 : U U I D > < d 1 p 1 : C o n t a i n e r   z : R e f = " i 1 5 3 9 0 " / > < d 1 p 1 : D e s c r i p t i o n   i : n i l = " t r u e " / > < / d 2 : a n y T y p e > < d 2 : a n y T y p e   z : I d = " i 1 5 4 3 9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4 & a m p ; 3 9 ; < / d 1 p 1 : N a m e > < d 1 p 1 : P a r e n t   z : R e f = " i 9 5 " / > < d 1 p 1 : U U I D > 1 2 d a 0 a 6 e - 4 9 8 3 - 4 4 9 e - b b 1 7 - 6 d f 6 3 b b 2 2 b 8 e < / d 1 p 1 : U U I D > < d 1 p 1 : C o n t a i n e r   z : R e f = " i 1 5 3 9 0 " / > < d 1 p 1 : D e s c r i p t i o n   i : n i l = " t r u e " / > < / d 2 : a n y T y p e > < d 2 : a n y T y p e   z : I d = " i 1 5 4 4 0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5 & a m p ; 3 9 ; < / d 1 p 1 : N a m e > < d 1 p 1 : P a r e n t   z : R e f = " i 9 5 " / > < d 1 p 1 : U U I D > 9 b b 7 0 b c a - e e 0 a - 4 2 2 a - 9 4 6 e - 3 5 3 f a 2 6 a 0 c c c < / d 1 p 1 : U U I D > < d 1 p 1 : C o n t a i n e r   z : R e f = " i 1 5 3 9 0 " / > < d 1 p 1 : D e s c r i p t i o n   i : n i l = " t r u e " / > < / d 2 : a n y T y p e > < d 2 : a n y T y p e   z : I d = " i 1 5 4 4 1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6 & a m p ; 3 9 ; < / d 1 p 1 : N a m e > < d 1 p 1 : P a r e n t   z : R e f = " i 9 5 " / > < d 1 p 1 : U U I D > f 3 8 6 a 7 e 2 - 8 0 f 4 - 4 5 3 2 - b d d d - f a b 3 a f 0 a 3 b 7 6 < / d 1 p 1 : U U I D > < d 1 p 1 : C o n t a i n e r   z : R e f = " i 1 5 3 9 0 " / > < d 1 p 1 : D e s c r i p t i o n   i : n i l = " t r u e " / > < / d 2 : a n y T y p e > < d 2 : a n y T y p e   z : I d = " i 1 5 4 4 2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7 & a m p ; 3 9 ; < / d 1 p 1 : N a m e > < d 1 p 1 : P a r e n t   z : R e f = " i 9 5 " / > < d 1 p 1 : U U I D > 9 1 6 5 8 4 2 5 - c f 9 a - 4 e 7 5 - 9 2 9 b - b 7 6 9 2 5 e a 6 5 1 2 < / d 1 p 1 : U U I D > < d 1 p 1 : C o n t a i n e r   z : R e f = " i 1 5 3 9 0 " / > < d 1 p 1 : D e s c r i p t i o n   i : n i l = " t r u e " / > < / d 2 : a n y T y p e > < d 2 : a n y T y p e   z : I d = " i 1 5 4 4 3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8 & a m p ; 3 9 ; < / d 1 p 1 : N a m e > < d 1 p 1 : P a r e n t   z : R e f = " i 9 5 " / > < d 1 p 1 : U U I D > 1 5 8 3 4 3 c 0 - c f e 9 - 4 c 4 8 - b 7 b 4 - 2 0 2 c 0 f b 0 4 5 3 7 < / d 1 p 1 : U U I D > < d 1 p 1 : C o n t a i n e r   z : R e f = " i 1 5 3 9 0 " / > < d 1 p 1 : D e s c r i p t i o n   i : n i l = " t r u e " / > < / d 2 : a n y T y p e > < d 2 : a n y T y p e   z : I d = " i 1 5 4 4 4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3 9 & a m p ; 3 9 ; < / d 1 p 1 : N a m e > < d 1 p 1 : P a r e n t   z : R e f = " i 9 5 " / > < d 1 p 1 : U U I D > a f 8 2 0 0 1 c - 8 a 2 a - 4 3 9 8 - 9 a b e - 4 5 5 d 4 1 e 1 6 b e 3 < / d 1 p 1 : U U I D > < d 1 p 1 : C o n t a i n e r   z : R e f = " i 1 5 3 9 0 " / > < d 1 p 1 : D e s c r i p t i o n   i : n i l = " t r u e " / > < / d 2 : a n y T y p e > < d 2 : a n y T y p e   z : I d = " i 1 5 4 4 5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0 & a m p ; 3 9 ; < / d 1 p 1 : N a m e > < d 1 p 1 : P a r e n t   z : R e f = " i 9 5 " / > < d 1 p 1 : U U I D > 8 f 7 1 7 3 f 1 - 0 e 8 8 - 4 b 7 d - 9 9 3 7 - f 6 9 3 9 8 6 9 1 8 4 2 < / d 1 p 1 : U U I D > < d 1 p 1 : C o n t a i n e r   z : R e f = " i 1 5 3 9 0 " / > < d 1 p 1 : D e s c r i p t i o n   i : n i l = " t r u e " / > < / d 2 : a n y T y p e > < d 2 : a n y T y p e   z : I d = " i 1 5 4 4 6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1 & a m p ; 3 9 ; < / d 1 p 1 : N a m e > < d 1 p 1 : P a r e n t   z : R e f = " i 9 5 " / > < d 1 p 1 : U U I D > 0 a 1 2 e 2 9 b - 2 4 0 c - 4 3 c 1 - b 3 a f - e b c 4 2 9 e 8 7 7 2 c < / d 1 p 1 : U U I D > < d 1 p 1 : C o n t a i n e r   z : R e f = " i 1 5 3 9 0 " / > < d 1 p 1 : D e s c r i p t i o n   i : n i l = " t r u e " / > < / d 2 : a n y T y p e > < d 2 : a n y T y p e   z : I d = " i 1 5 4 4 7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2 & a m p ; 3 9 ; < / d 1 p 1 : N a m e > < d 1 p 1 : P a r e n t   z : R e f = " i 9 5 " / > < d 1 p 1 : U U I D > 1 c 5 c c 6 8 d - 3 c 1 d - 4 b 1 3 - 8 a 3 0 - 9 d 1 2 f d 0 a 3 f 8 a < / d 1 p 1 : U U I D > < d 1 p 1 : C o n t a i n e r   z : R e f = " i 1 5 3 9 0 " / > < d 1 p 1 : D e s c r i p t i o n   i : n i l = " t r u e " / > < / d 2 : a n y T y p e > < d 2 : a n y T y p e   z : I d = " i 1 5 4 4 8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3 & a m p ; 3 9 ; < / d 1 p 1 : N a m e > < d 1 p 1 : P a r e n t   z : R e f = " i 9 5 " / > < d 1 p 1 : U U I D > a 9 2 5 c d 8 0 - 4 0 0 a - 4 6 b 3 - 8 6 d 9 - d 7 8 f c 6 2 2 0 4 8 1 < / d 1 p 1 : U U I D > < d 1 p 1 : C o n t a i n e r   z : R e f = " i 1 5 3 9 0 " / > < d 1 p 1 : D e s c r i p t i o n   i : n i l = " t r u e " / > < / d 2 : a n y T y p e > < d 2 : a n y T y p e   z : I d = " i 1 5 4 4 9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4 & a m p ; 3 9 ; < / d 1 p 1 : N a m e > < d 1 p 1 : P a r e n t   z : R e f = " i 9 5 " / > < d 1 p 1 : U U I D > 3 9 0 0 5 8 6 9 - 6 a 1 8 - 4 6 5 a - 9 d 1 9 - d 7 b e 0 1 c 2 b d 6 7 < / d 1 p 1 : U U I D > < d 1 p 1 : C o n t a i n e r   z : R e f = " i 1 5 3 9 0 " / > < d 1 p 1 : D e s c r i p t i o n   i : n i l = " t r u e " / > < / d 2 : a n y T y p e > < d 2 : a n y T y p e   z : I d = " i 1 5 4 5 0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5 & a m p ; 3 9 ; < / d 1 p 1 : N a m e > < d 1 p 1 : P a r e n t   z : R e f = " i 9 5 " / > < d 1 p 1 : U U I D > 4 e 7 c 8 5 1 8 - 3 3 a 0 - 4 e 8 2 - 8 c c 0 - a 2 f 8 b a 6 e 0 2 8 1 < / d 1 p 1 : U U I D > < d 1 p 1 : C o n t a i n e r   z : R e f = " i 1 5 3 9 0 " / > < d 1 p 1 : D e s c r i p t i o n   i : n i l = " t r u e " / > < / d 2 : a n y T y p e > < d 2 : a n y T y p e   z : I d = " i 1 5 4 5 1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6 & a m p ; 3 9 ; < / d 1 p 1 : N a m e > < d 1 p 1 : P a r e n t   z : R e f = " i 9 5 " / > < d 1 p 1 : U U I D > 2 d a f 8 3 5 8 - 4 9 3 b - 4 0 3 1 - a f 9 1 - a c e d 5 0 0 3 a 4 f 2 < / d 1 p 1 : U U I D > < d 1 p 1 : C o n t a i n e r   z : R e f = " i 1 5 3 9 0 " / > < d 1 p 1 : D e s c r i p t i o n   i : n i l = " t r u e " / > < / d 2 : a n y T y p e > < d 2 : a n y T y p e   z : I d = " i 1 5 4 5 2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7 & a m p ; 3 9 ; < / d 1 p 1 : N a m e > < d 1 p 1 : P a r e n t   z : R e f = " i 9 5 " / > < d 1 p 1 : U U I D > 1 7 4 b c 0 7 c - d 8 4 b - 4 e f 3 - 8 b 8 1 - 3 5 8 2 a 7 1 3 b e 6 9 < / d 1 p 1 : U U I D > < d 1 p 1 : C o n t a i n e r   z : R e f = " i 1 5 3 9 0 " / > < d 1 p 1 : D e s c r i p t i o n   i : n i l = " t r u e " / > < / d 2 : a n y T y p e > < d 2 : a n y T y p e   z : I d = " i 1 5 4 5 3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8 & a m p ; 3 9 ; < / d 1 p 1 : N a m e > < d 1 p 1 : P a r e n t   z : R e f = " i 9 5 " / > < d 1 p 1 : U U I D > f d 0 9 4 d 7 4 - 8 d 9 6 - 4 2 4 e - b 5 8 2 - 1 f e c c c 1 c e 9 8 3 < / d 1 p 1 : U U I D > < d 1 p 1 : C o n t a i n e r   z : R e f = " i 1 5 3 9 0 " / > < d 1 p 1 : D e s c r i p t i o n   i : n i l = " t r u e " / > < / d 2 : a n y T y p e > < d 2 : a n y T y p e   z : I d = " i 1 5 4 5 4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4 9 & a m p ; 3 9 ; < / d 1 p 1 : N a m e > < d 1 p 1 : P a r e n t   z : R e f = " i 9 5 " / > < d 1 p 1 : U U I D > 8 8 1 f d 8 b 9 - 9 f 4 9 - 4 9 f e - b 4 f 2 - 3 4 3 3 1 b 6 8 d 4 9 4 < / d 1 p 1 : U U I D > < d 1 p 1 : C o n t a i n e r   z : R e f = " i 1 5 3 9 0 " / > < d 1 p 1 : D e s c r i p t i o n   i : n i l = " t r u e " / > < / d 2 : a n y T y p e > < d 2 : a n y T y p e   z : I d = " i 1 5 4 5 5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0 & a m p ; 3 9 ; < / d 1 p 1 : N a m e > < d 1 p 1 : P a r e n t   z : R e f = " i 9 5 " / > < d 1 p 1 : U U I D > a 3 8 5 b 7 3 2 - 1 d 6 8 - 4 a 2 e - a 8 8 2 - 1 1 a a 0 3 2 4 4 0 e b < / d 1 p 1 : U U I D > < d 1 p 1 : C o n t a i n e r   z : R e f = " i 1 5 3 9 0 " / > < d 1 p 1 : D e s c r i p t i o n   i : n i l = " t r u e " / > < / d 2 : a n y T y p e > < d 2 : a n y T y p e   z : I d = " i 1 5 4 5 6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1 & a m p ; 3 9 ; < / d 1 p 1 : N a m e > < d 1 p 1 : P a r e n t   z : R e f = " i 9 5 " / > < d 1 p 1 : U U I D > d 4 a 7 f e 1 8 - 4 c c a - 4 6 d 6 - a c e 3 - 3 6 0 4 9 1 2 c 8 4 4 7 < / d 1 p 1 : U U I D > < d 1 p 1 : C o n t a i n e r   z : R e f = " i 1 5 3 9 0 " / > < d 1 p 1 : D e s c r i p t i o n   i : n i l = " t r u e " / > < / d 2 : a n y T y p e > < d 2 : a n y T y p e   z : I d = " i 1 5 4 5 7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2 & a m p ; 3 9 ; < / d 1 p 1 : N a m e > < d 1 p 1 : P a r e n t   z : R e f = " i 9 5 " / > < d 1 p 1 : U U I D > 5 7 7 8 e 5 c d - 5 1 9 f - 4 d f e - 9 e 8 f - 5 e 6 1 8 4 6 5 8 e 7 2 < / d 1 p 1 : U U I D > < d 1 p 1 : C o n t a i n e r   z : R e f = " i 1 5 3 9 0 " / > < d 1 p 1 : D e s c r i p t i o n   i : n i l = " t r u e " / > < / d 2 : a n y T y p e > < d 2 : a n y T y p e   z : I d = " i 1 5 4 5 8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3 & a m p ; 3 9 ; < / d 1 p 1 : N a m e > < d 1 p 1 : P a r e n t   z : R e f = " i 9 5 " / > < d 1 p 1 : U U I D > 6 5 5 6 d 1 6 7 - e 4 0 d - 4 1 8 c - b f 8 8 - 5 e f 8 f b 0 f e 3 0 9 < / d 1 p 1 : U U I D > < d 1 p 1 : C o n t a i n e r   z : R e f = " i 1 5 3 9 0 " / > < d 1 p 1 : D e s c r i p t i o n   i : n i l = " t r u e " / > < / d 2 : a n y T y p e > < d 2 : a n y T y p e   z : I d = " i 1 5 4 5 9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4 & a m p ; 3 9 ; < / d 1 p 1 : N a m e > < d 1 p 1 : P a r e n t   z : R e f = " i 9 5 " / > < d 1 p 1 : U U I D > 5 8 4 5 3 4 4 e - 4 7 7 f - 4 e 6 2 - a 5 5 1 - 2 c 0 a 1 3 c e 7 b f a < / d 1 p 1 : U U I D > < d 1 p 1 : C o n t a i n e r   z : R e f = " i 1 5 3 9 0 " / > < d 1 p 1 : D e s c r i p t i o n   i : n i l = " t r u e " / > < / d 2 : a n y T y p e > < d 2 : a n y T y p e   z : I d = " i 1 5 4 6 0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5 & a m p ; 3 9 ; < / d 1 p 1 : N a m e > < d 1 p 1 : P a r e n t   z : R e f = " i 9 5 " / > < d 1 p 1 : U U I D > 6 a 4 8 b 7 5 3 - f a 9 6 - 4 f 7 e - a 0 9 7 - 3 a f 3 a 2 d 9 1 b 6 8 < / d 1 p 1 : U U I D > < d 1 p 1 : C o n t a i n e r   z : R e f = " i 1 5 3 9 0 " / > < d 1 p 1 : D e s c r i p t i o n   i : n i l = " t r u e " / > < / d 2 : a n y T y p e > < d 2 : a n y T y p e   z : I d = " i 1 5 4 6 1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6 & a m p ; 3 9 ; < / d 1 p 1 : N a m e > < d 1 p 1 : P a r e n t   z : R e f = " i 9 5 " / > < d 1 p 1 : U U I D > e e e 2 1 8 a 4 - 2 e d e - 4 5 f b - 8 2 3 0 - 2 c 8 3 a a f 9 c 2 d 3 < / d 1 p 1 : U U I D > < d 1 p 1 : C o n t a i n e r   z : R e f = " i 1 5 3 9 0 " / > < d 1 p 1 : D e s c r i p t i o n   i : n i l = " t r u e " / > < / d 2 : a n y T y p e > < d 2 : a n y T y p e   z : I d = " i 1 5 4 6 2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7 & a m p ; 3 9 ; < / d 1 p 1 : N a m e > < d 1 p 1 : P a r e n t   z : R e f = " i 9 5 " / > < d 1 p 1 : U U I D > d 4 e 5 6 e 3 e - a c 0 4 - 4 5 6 5 - 8 2 5 9 - 5 c a 8 5 7 0 4 1 9 f f < / d 1 p 1 : U U I D > < d 1 p 1 : C o n t a i n e r   z : R e f = " i 1 5 3 9 0 " / > < d 1 p 1 : D e s c r i p t i o n   i : n i l = " t r u e " / > < / d 2 : a n y T y p e > < d 2 : a n y T y p e   z : I d = " i 1 5 4 6 3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8 & a m p ; 3 9 ; < / d 1 p 1 : N a m e > < d 1 p 1 : P a r e n t   z : R e f = " i 9 5 " / > < d 1 p 1 : U U I D > 0 f 2 4 f e f 9 - 3 7 5 f - 4 8 2 5 - b b a 9 - c 6 d 3 e 3 9 3 a c 4 9 < / d 1 p 1 : U U I D > < d 1 p 1 : C o n t a i n e r   z : R e f = " i 1 5 3 9 0 " / > < d 1 p 1 : D e s c r i p t i o n   i : n i l = " t r u e " / > < / d 2 : a n y T y p e > < d 2 : a n y T y p e   z : I d = " i 1 5 4 6 4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5 9 & a m p ; 3 9 ; < / d 1 p 1 : N a m e > < d 1 p 1 : P a r e n t   z : R e f = " i 9 5 " / > < d 1 p 1 : U U I D > a a e c 5 2 0 a - e 0 e 7 - 4 b f 6 - a 9 0 a - 8 9 3 c 9 3 e e 1 7 9 9 < / d 1 p 1 : U U I D > < d 1 p 1 : C o n t a i n e r   z : R e f = " i 1 5 3 9 0 " / > < d 1 p 1 : D e s c r i p t i o n   i : n i l = " t r u e " / > < / d 2 : a n y T y p e > < d 2 : a n y T y p e   z : I d = " i 1 5 4 6 5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0 & a m p ; 3 9 ; < / d 1 p 1 : N a m e > < d 1 p 1 : P a r e n t   z : R e f = " i 9 5 " / > < d 1 p 1 : U U I D > 6 3 5 e d 1 7 3 - 0 7 8 6 - 4 a 6 1 - a b 2 e - d 1 2 0 d 0 c c 1 d 8 a < / d 1 p 1 : U U I D > < d 1 p 1 : C o n t a i n e r   z : R e f = " i 1 5 3 9 0 " / > < d 1 p 1 : D e s c r i p t i o n   i : n i l = " t r u e " / > < / d 2 : a n y T y p e > < d 2 : a n y T y p e   z : I d = " i 1 5 4 6 6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1 & a m p ; 3 9 ; < / d 1 p 1 : N a m e > < d 1 p 1 : P a r e n t   z : R e f = " i 9 5 " / > < d 1 p 1 : U U I D > 9 b 2 7 a 5 1 7 - 9 e 8 9 - 4 6 3 a - 9 0 0 1 - d 2 1 6 2 1 8 c 1 a c 2 < / d 1 p 1 : U U I D > < d 1 p 1 : C o n t a i n e r   z : R e f = " i 1 5 3 9 0 " / > < d 1 p 1 : D e s c r i p t i o n   i : n i l = " t r u e " / > < / d 2 : a n y T y p e > < d 2 : a n y T y p e   z : I d = " i 1 5 4 6 7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2 & a m p ; 3 9 ; < / d 1 p 1 : N a m e > < d 1 p 1 : P a r e n t   z : R e f = " i 9 5 " / > < d 1 p 1 : U U I D > 1 6 d 6 3 5 7 c - 0 6 8 c - 4 2 1 0 - 8 c 4 b - 5 c 8 c 6 8 f 0 a 6 8 1 < / d 1 p 1 : U U I D > < d 1 p 1 : C o n t a i n e r   z : R e f = " i 1 5 3 9 0 " / > < d 1 p 1 : D e s c r i p t i o n   i : n i l = " t r u e " / > < / d 2 : a n y T y p e > < d 2 : a n y T y p e   z : I d = " i 1 5 4 6 8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3 & a m p ; 3 9 ; < / d 1 p 1 : N a m e > < d 1 p 1 : P a r e n t   z : R e f = " i 9 5 " / > < d 1 p 1 : U U I D > 3 1 9 b a 2 5 5 - 3 a c 9 - 4 f a 3 - b 3 5 4 - 9 9 8 c 6 e 5 a 7 f e 7 < / d 1 p 1 : U U I D > < d 1 p 1 : C o n t a i n e r   z : R e f = " i 1 5 3 9 0 " / > < d 1 p 1 : D e s c r i p t i o n   i : n i l = " t r u e " / > < / d 2 : a n y T y p e > < d 2 : a n y T y p e   z : I d = " i 1 5 4 6 9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4 & a m p ; 3 9 ; < / d 1 p 1 : N a m e > < d 1 p 1 : P a r e n t   z : R e f = " i 9 5 " / > < d 1 p 1 : U U I D > a 0 3 9 4 a e f - a b a 4 - 4 d a 9 - a a 6 6 - f a 8 3 5 b 6 5 8 2 b c < / d 1 p 1 : U U I D > < d 1 p 1 : C o n t a i n e r   z : R e f = " i 1 5 3 9 0 " / > < d 1 p 1 : D e s c r i p t i o n   i : n i l = " t r u e " / > < / d 2 : a n y T y p e > < d 2 : a n y T y p e   z : I d = " i 1 5 4 7 0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5 & a m p ; 3 9 ; < / d 1 p 1 : N a m e > < d 1 p 1 : P a r e n t   z : R e f = " i 9 5 " / > < d 1 p 1 : U U I D > b 1 3 7 0 f 0 4 - f 0 0 1 - 4 e d 7 - a 6 f a - 2 e 6 5 9 0 5 5 5 6 c 2 < / d 1 p 1 : U U I D > < d 1 p 1 : C o n t a i n e r   z : R e f = " i 1 5 3 9 0 " / > < d 1 p 1 : D e s c r i p t i o n   i : n i l = " t r u e " / > < / d 2 : a n y T y p e > < d 2 : a n y T y p e   z : I d = " i 1 5 4 7 1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6 & a m p ; 3 9 ; < / d 1 p 1 : N a m e > < d 1 p 1 : P a r e n t   z : R e f = " i 9 5 " / > < d 1 p 1 : U U I D > 0 3 8 d e 2 4 b - 4 1 0 8 - 4 9 6 8 - 8 6 1 7 - 6 5 7 4 6 8 0 d 8 5 b a < / d 1 p 1 : U U I D > < d 1 p 1 : C o n t a i n e r   z : R e f = " i 1 5 3 9 0 " / > < d 1 p 1 : D e s c r i p t i o n   i : n i l = " t r u e " / > < / d 2 : a n y T y p e > < d 2 : a n y T y p e   z : I d = " i 1 5 4 7 2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7 & a m p ; 3 9 ; < / d 1 p 1 : N a m e > < d 1 p 1 : P a r e n t   z : R e f = " i 9 5 " / > < d 1 p 1 : U U I D > 1 f 2 6 5 f 4 7 - a 5 a e - 4 c b d - a 9 f 8 - 4 9 7 6 3 d 6 c c a 9 3 < / d 1 p 1 : U U I D > < d 1 p 1 : C o n t a i n e r   z : R e f = " i 1 5 3 9 0 " / > < d 1 p 1 : D e s c r i p t i o n   i : n i l = " t r u e " / > < / d 2 : a n y T y p e > < d 2 : a n y T y p e   z : I d = " i 1 5 4 7 3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8 & a m p ; 3 9 ; < / d 1 p 1 : N a m e > < d 1 p 1 : P a r e n t   z : R e f = " i 9 5 " / > < d 1 p 1 : U U I D > e 2 7 c 6 5 6 e - 6 1 4 5 - 4 5 1 0 - a 9 1 4 - e c 9 e 6 b a 8 6 6 d a < / d 1 p 1 : U U I D > < d 1 p 1 : C o n t a i n e r   z : R e f = " i 1 5 3 9 0 " / > < d 1 p 1 : D e s c r i p t i o n   i : n i l = " t r u e " / > < / d 2 : a n y T y p e > < d 2 : a n y T y p e   z : I d = " i 1 5 4 7 4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6 9 & a m p ; 3 9 ; < / d 1 p 1 : N a m e > < d 1 p 1 : P a r e n t   z : R e f = " i 9 5 " / > < d 1 p 1 : U U I D > b 2 8 f 2 d 6 6 - b 8 a 3 - 4 a 0 e - a f c 7 - 4 2 d 1 3 c b 5 9 0 b 2 < / d 1 p 1 : U U I D > < d 1 p 1 : C o n t a i n e r   z : R e f = " i 1 5 3 9 0 " / > < d 1 p 1 : D e s c r i p t i o n   i : n i l = " t r u e " / > < / d 2 : a n y T y p e > < d 2 : a n y T y p e   z : I d = " i 1 5 4 7 5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0 & a m p ; 3 9 ; < / d 1 p 1 : N a m e > < d 1 p 1 : P a r e n t   z : R e f = " i 9 5 " / > < d 1 p 1 : U U I D > e 8 1 f 4 6 e 4 - b a 7 2 - 4 b f 7 - b a 1 0 - 2 7 a 4 7 1 8 7 3 f 7 d < / d 1 p 1 : U U I D > < d 1 p 1 : C o n t a i n e r   z : R e f = " i 1 5 3 9 0 " / > < d 1 p 1 : D e s c r i p t i o n   i : n i l = " t r u e " / > < / d 2 : a n y T y p e > < d 2 : a n y T y p e   z : I d = " i 1 5 4 7 6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1 & a m p ; 3 9 ; < / d 1 p 1 : N a m e > < d 1 p 1 : P a r e n t   z : R e f = " i 9 5 " / > < d 1 p 1 : U U I D > 3 1 8 9 4 c 9 b - 6 1 9 e - 4 5 c 1 - a 8 5 a - e 7 8 f 8 5 d 6 8 4 d 9 < / d 1 p 1 : U U I D > < d 1 p 1 : C o n t a i n e r   z : R e f = " i 1 5 3 9 0 " / > < d 1 p 1 : D e s c r i p t i o n   i : n i l = " t r u e " / > < / d 2 : a n y T y p e > < d 2 : a n y T y p e   z : I d = " i 1 5 4 7 7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2 & a m p ; 3 9 ; < / d 1 p 1 : N a m e > < d 1 p 1 : P a r e n t   z : R e f = " i 9 5 " / > < d 1 p 1 : U U I D > f e c c 8 5 b 7 - 5 b b c - 4 d 6 8 - 9 2 f a - 2 b 0 3 7 0 6 7 5 0 3 3 < / d 1 p 1 : U U I D > < d 1 p 1 : C o n t a i n e r   z : R e f = " i 1 5 3 9 0 " / > < d 1 p 1 : D e s c r i p t i o n   i : n i l = " t r u e " / > < / d 2 : a n y T y p e > < d 2 : a n y T y p e   z : I d = " i 1 5 4 7 8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3 & a m p ; 3 9 ; < / d 1 p 1 : N a m e > < d 1 p 1 : P a r e n t   z : R e f = " i 9 5 " / > < d 1 p 1 : U U I D > 9 a c 3 1 c a 9 - a 7 c b - 4 9 1 2 - a 6 0 b - 0 8 6 8 b 1 e 6 b e 2 4 < / d 1 p 1 : U U I D > < d 1 p 1 : C o n t a i n e r   z : R e f = " i 1 5 3 9 0 " / > < d 1 p 1 : D e s c r i p t i o n   i : n i l = " t r u e " / > < / d 2 : a n y T y p e > < d 2 : a n y T y p e   z : I d = " i 1 5 4 7 9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4 & a m p ; 3 9 ; < / d 1 p 1 : N a m e > < d 1 p 1 : P a r e n t   z : R e f = " i 9 5 " / > < d 1 p 1 : U U I D > 4 f 4 9 0 a d 3 - 9 7 1 2 - 4 a 0 b - 8 8 9 4 - 0 f 6 2 f 9 7 2 6 0 e a < / d 1 p 1 : U U I D > < d 1 p 1 : C o n t a i n e r   z : R e f = " i 1 5 3 9 0 " / > < d 1 p 1 : D e s c r i p t i o n   i : n i l = " t r u e " / > < / d 2 : a n y T y p e > < d 2 : a n y T y p e   z : I d = " i 1 5 4 8 0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5 & a m p ; 3 9 ; < / d 1 p 1 : N a m e > < d 1 p 1 : P a r e n t   z : R e f = " i 9 5 " / > < d 1 p 1 : U U I D > 7 7 b 6 a b e 2 - 2 d e a - 4 b b 0 - a 4 b 1 - 9 4 c 4 b c d 5 a 9 9 3 < / d 1 p 1 : U U I D > < d 1 p 1 : C o n t a i n e r   z : R e f = " i 1 5 3 9 0 " / > < d 1 p 1 : D e s c r i p t i o n   i : n i l = " t r u e " / > < / d 2 : a n y T y p e > < d 2 : a n y T y p e   z : I d = " i 1 5 4 8 1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6 & a m p ; 3 9 ; < / d 1 p 1 : N a m e > < d 1 p 1 : P a r e n t   z : R e f = " i 9 5 " / > < d 1 p 1 : U U I D > a 2 d 5 8 2 8 9 - 6 a e 2 - 4 c f 6 - 8 8 0 4 - 0 b 4 a 3 4 e d 2 9 b 5 < / d 1 p 1 : U U I D > < d 1 p 1 : C o n t a i n e r   z : R e f = " i 1 5 3 9 0 " / > < d 1 p 1 : D e s c r i p t i o n   i : n i l = " t r u e " / > < / d 2 : a n y T y p e > < d 2 : a n y T y p e   z : I d = " i 1 5 4 8 2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7 & a m p ; 3 9 ; < / d 1 p 1 : N a m e > < d 1 p 1 : P a r e n t   z : R e f = " i 9 5 " / > < d 1 p 1 : U U I D > 4 2 b 3 b b c 5 - 4 d 8 8 - 4 d 9 9 - a 3 6 b - 0 5 3 e 1 e d e 7 3 8 6 < / d 1 p 1 : U U I D > < d 1 p 1 : C o n t a i n e r   z : R e f = " i 1 5 3 9 0 " / > < d 1 p 1 : D e s c r i p t i o n   i : n i l = " t r u e " / > < / d 2 : a n y T y p e > < d 2 : a n y T y p e   z : I d = " i 1 5 4 8 3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8 & a m p ; 3 9 ; < / d 1 p 1 : N a m e > < d 1 p 1 : P a r e n t   z : R e f = " i 9 5 " / > < d 1 p 1 : U U I D > 5 7 f 1 c a d a - d 3 1 4 - 4 7 3 a - a c 0 6 - f 8 9 d d 8 6 c 8 a 3 d < / d 1 p 1 : U U I D > < d 1 p 1 : C o n t a i n e r   z : R e f = " i 1 5 3 9 0 " / > < d 1 p 1 : D e s c r i p t i o n   i : n i l = " t r u e " / > < / d 2 : a n y T y p e > < d 2 : a n y T y p e   z : I d = " i 1 5 4 8 4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7 9 & a m p ; 3 9 ; < / d 1 p 1 : N a m e > < d 1 p 1 : P a r e n t   z : R e f = " i 9 5 " / > < d 1 p 1 : U U I D > 9 d f 4 d 7 5 5 - 5 f 0 d - 4 f c 6 - a 4 a d - 1 4 4 e 3 1 2 6 a d 0 e < / d 1 p 1 : U U I D > < d 1 p 1 : C o n t a i n e r   z : R e f = " i 1 5 3 9 0 " / > < d 1 p 1 : D e s c r i p t i o n   i : n i l = " t r u e " / > < / d 2 : a n y T y p e > < d 2 : a n y T y p e   z : I d = " i 1 5 4 8 5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8 0 & a m p ; 3 9 ; < / d 1 p 1 : N a m e > < d 1 p 1 : P a r e n t   z : R e f = " i 9 5 " / > < d 1 p 1 : U U I D > c 7 2 c 7 f 9 d - 1 d e 6 - 4 2 e 9 - 8 2 2 1 - 7 2 9 e e 6 a a 5 f c b < / d 1 p 1 : U U I D > < d 1 p 1 : C o n t a i n e r   z : R e f = " i 1 5 3 9 0 " / > < d 1 p 1 : D e s c r i p t i o n   i : n i l = " t r u e " / > < / d 2 : a n y T y p e > < d 2 : a n y T y p e   z : I d = " i 1 5 4 8 6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8 1 & a m p ; 3 9 ; < / d 1 p 1 : N a m e > < d 1 p 1 : P a r e n t   z : R e f = " i 9 5 " / > < d 1 p 1 : U U I D > 2 a 1 a 1 2 d d - 1 1 0 3 - 4 f 5 8 - 9 9 a 7 - 0 b 7 b 2 d c 3 f 7 a 3 < / d 1 p 1 : U U I D > < d 1 p 1 : C o n t a i n e r   z : R e f = " i 1 5 3 9 0 " / > < d 1 p 1 : D e s c r i p t i o n   i : n i l = " t r u e " / > < / d 2 : a n y T y p e > < d 2 : a n y T y p e   z : I d = " i 1 5 4 8 7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8 2 & a m p ; 3 9 ; < / d 1 p 1 : N a m e > < d 1 p 1 : P a r e n t   z : R e f = " i 9 5 " / > < d 1 p 1 : U U I D > 3 f d a 5 7 2 1 - 0 1 a f - 4 9 0 6 - 9 a c 8 - 2 3 6 8 f d 6 0 9 a 7 1 < / d 1 p 1 : U U I D > < d 1 p 1 : C o n t a i n e r   z : R e f = " i 1 5 3 9 0 " / > < d 1 p 1 : D e s c r i p t i o n   i : n i l = " t r u e " / > < / d 2 : a n y T y p e > < d 2 : a n y T y p e   z : I d = " i 1 5 4 8 8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8 3 & a m p ; 3 9 ; < / d 1 p 1 : N a m e > < d 1 p 1 : P a r e n t   z : R e f = " i 9 5 " / > < d 1 p 1 : U U I D > 8 2 1 5 5 8 1 2 - 8 3 b 9 - 4 2 d 3 - 8 e f a - 1 4 3 c a c 9 7 7 d 9 c < / d 1 p 1 : U U I D > < d 1 p 1 : C o n t a i n e r   z : R e f = " i 1 5 3 9 0 " / > < d 1 p 1 : D e s c r i p t i o n   i : n i l = " t r u e " / > < / d 2 : a n y T y p e > < d 2 : a n y T y p e   z : I d = " i 1 5 4 8 9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8 4 & a m p ; 3 9 ; < / d 1 p 1 : N a m e > < d 1 p 1 : P a r e n t   z : R e f = " i 9 5 " / > < d 1 p 1 : U U I D > f 8 9 c c b 0 e - b 0 9 c - 4 c b 8 - 9 8 9 7 - f 0 5 7 c c 7 3 d 9 0 8 < / d 1 p 1 : U U I D > < d 1 p 1 : C o n t a i n e r   z : R e f = " i 1 5 3 9 0 " / > < d 1 p 1 : D e s c r i p t i o n   i : n i l = " t r u e " / > < / d 2 : a n y T y p e > < d 2 : a n y T y p e   z : I d = " i 1 5 4 9 0 "   i : t y p e = " d 1 p 1 : M D M P r o p e r t y D e f i n i t i o n " > < d 1 p 1 : N a m e > _ & a m p ; 3 9 ; & a m p ; 9 1 ; T C 2 & a m p ; 3 2 ; P O U R & a m p ; 3 2 ; C L I E N T & a m p ; 3 2 ; B J 1 0 5 9 0 & a m p ; 3 2 ; & a m p ; 4 5 ; & a m p ; 3 2 ; F P S P P & a m p ; 3 2 ; & a m p ; 4 5 ; & a m p ; 3 2 ; E n q u & a m p ; 2 3 4 ; t e & a m p ; 3 2 ; P O S T & a m p ; 3 2 ; C I F & a m p ; 4 6 ; x l s & a m p ; 9 3 ; T 8 5 & a m p ; 3 9 ; < / d 1 p 1 : N a m e > < d 1 p 1 : P a r e n t   z : R e f = " i 9 5 " / > < d 1 p 1 : U U I D > 0 d c 2 9 5 9 5 - 8 f 6 0 - 4 d 8 6 - 8 6 9 5 - 2 3 c 8 4 7 b 7 1 b a 5 < / d 1 p 1 : U U I D > < d 1 p 1 : C o n t a i n e r   z : R e f = " i 1 5 3 9 0 " / > < d 1 p 1 : D e s c r i p t i o n   i : n i l = " t r u e " / > < / d 2 : a n y T y p e > < d 2 : a n y T y p e   z : I d = " i 1 5 4 9 1 "   i : t y p e = " d 1 p 1 : M D M P r o p e r t y D e f i n i t i o n " > < d 1 p 1 : N a m e > D a t a M o d e l R e a d e r T y p e < / d 1 p 1 : N a m e > < d 1 p 1 : P a r e n t   z : R e f = " i 9 5 " / > < d 1 p 1 : U U I D > 6 b 3 2 8 f d d - d b 1 f - 4 e 9 0 - b 1 1 a - 7 8 6 7 2 d c 9 6 1 5 d < / d 1 p 1 : U U I D > < d 1 p 1 : C o n t a i n e r   z : R e f = " i 1 5 3 9 0 " / > < d 1 p 1 : D e s c r i p t i o n   i : n i l = " t r u e " / > < / d 2 : a n y T y p e > < / d 1 p 1 : _ e l e m e n t s > < / d 1 p 1 : M D M P r o p e r t y D e f i n i t i o n s > < d 1 p 1 : T a b l e R e q u e s t s   z : I d = " i 1 5 4 9 2 "   i : t y p e = " d 1 p 1 : T a b l e R e q u e s t s " > < d 1 p 1 : P a r e n t   z : R e f = " i 9 5 " / > < d 1 p 1 : U U I D > 0 6 5 2 c 0 8 d - 1 c 3 8 - 4 3 4 2 - 8 0 d 8 - 2 6 a f 6 f 9 b e 7 0 4 < / d 1 p 1 : U U I D > < d 1 p 1 : _ e l e m e n t s > < d 2 : a n y T y p e   z : I d = " i 1 5 4 9 3 "   i : t y p e = " d 1 p 1 : T a b l e D e f i n i t i o n " > < d 1 p 1 : P a r e n t   z : R e f = " i 9 5 " / > < d 1 p 1 : U U I D > 2 e 1 9 5 0 6 2 - 0 8 2 4 - 4 2 c d - b 2 6 0 - 3 b f a 3 1 d 8 0 c a d < / d 1 p 1 : U U I D > < d 1 p 1 : _ p r o p e r t i e s   z : I d = " i 1 5 4 9 4 "   i : t y p e = " d 1 p 1 : M D M P r o p e r t i e s " > < d 1 p 1 : P a r e n t   z : R e f = " i 1 5 4 9 3 " / > < d 1 p 1 : U U I D > a 0 c 4 7 9 0 2 - 8 d d 5 - 4 5 d 6 - b c 7 2 - c 2 7 8 e 6 e 7 e 2 6 f < / d 1 p 1 : U U I D > < d 1 p 1 : _ e l e m e n t s > < d 2 : a n y T y p e   z : I d = " i 1 5 4 9 5 "   i : t y p e = " d 1 p 1 : M D M P r o p e r t y " > < d 1 p 1 : N a m e > F i l e N a m e < / d 1 p 1 : N a m e > < d 1 p 1 : P a r e n t   z : R e f = " i 1 5 4 9 3 " / > < d 1 p 1 : U U I D > e f d 2 a e f 0 - e 4 e 1 - 4 9 e 7 - 8 e 7 a - a 6 d 2 4 7 f f b 1 f 9 < / d 1 p 1 : U U I D > < d 1 p 1 : C o n t a i n e r   z : R e f = " i 1 5 4 9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4 9 6 "   i : t y p e = " d 1 p 1 : M D M P r o p e r t y " > < d 1 p 1 : N a m e > W o r k s h e e t < / d 1 p 1 : N a m e > < d 1 p 1 : P a r e n t   z : R e f = " i 1 5 4 9 3 " / > < d 1 p 1 : U U I D > 6 0 7 1 8 0 f e - 6 6 5 6 - 4 6 d 0 - b 5 b 0 - 6 f b a 9 b a 6 f 9 9 9 < / d 1 p 1 : U U I D > < d 1 p 1 : C o n t a i n e r   z : R e f = " i 1 5 4 9 4 " / > < d 1 p 1 : V a l u e   i : t y p e = " d 1 : s t r i n g " > T 9 1 < / d 1 p 1 : V a l u e > < / d 2 : a n y T y p e > < d 2 : a n y T y p e   z : I d = " i 1 5 4 9 7 "   i : t y p e = " d 1 p 1 : M D M P r o p e r t y " > < d 1 p 1 : N a m e > C o m p a r i s o n R e s u l t < / d 1 p 1 : N a m e > < d 1 p 1 : P a r e n t   z : R e f = " i 1 5 4 9 3 " / > < d 1 p 1 : U U I D > 1 1 8 a b d e 1 - 6 b 1 f - 4 5 f 6 - a c f b - 1 7 c 7 8 3 1 3 2 f 7 d < / d 1 p 1 : U U I D > < d 1 p 1 : C o n t a i n e r   z : R e f = " i 1 5 4 9 4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4 9 8 " > < d 1 p 1 : U U I D > f 8 3 0 b b f 2 - f e 7 4 - 4 5 4 2 - b 1 a 0 - 4 c 2 4 2 4 3 3 5 e 3 c < / d 1 p 1 : U U I D > < d 1 p 1 : _ e l e m e n t s > < d 2 : a n y T y p e   z : R e f = " i 1 5 4 9 5 " / > < d 2 : a n y T y p e   z : R e f = " i 1 5 4 9 6 " / > < d 2 : a n y T y p e   z : R e f = " i 1 5 4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4 9 9 "   i : t y p e = " d 1 p 1 : L a b e l " > < d 1 p 1 : P a r e n t   z : R e f = " i 1 5 4 9 3 " / > < d 1 p 1 : U U I D > 9 4 9 b 9 2 3 d - a 1 c 7 - 4 e 3 f - 8 6 5 f - 0 1 b 6 e 8 4 f a 2 f 7 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2 4 1 " / > < d 1 p 1 : P a g e F i e l d   z : R e f = " i 9 8 7 7 " / > < d 1 p 1 : R o w F i e l d   z : R e f = " i 1 0 9 " / > < / d 2 : a n y T y p e > < d 2 : a n y T y p e   z : I d = " i 1 5 5 0 0 "   i : t y p e = " d 1 p 1 : T a b l e D e f i n i t i o n " > < d 1 p 1 : P a r e n t   z : R e f = " i 9 5 " / > < d 1 p 1 : U U I D > a a d 5 e b b a - 4 2 2 2 - 4 7 d e - 9 f 6 3 - 5 d e 9 2 5 3 1 6 6 c 4 < / d 1 p 1 : U U I D > < d 1 p 1 : _ p r o p e r t i e s   z : I d = " i 1 5 5 0 1 "   i : t y p e = " d 1 p 1 : M D M P r o p e r t i e s " > < d 1 p 1 : P a r e n t   z : R e f = " i 1 5 5 0 0 " / > < d 1 p 1 : U U I D > 4 f b 6 e d b a - 7 7 5 1 - 4 1 7 9 - a 8 4 9 - 1 a b 0 7 1 9 4 c b d 5 < / d 1 p 1 : U U I D > < d 1 p 1 : _ e l e m e n t s > < d 2 : a n y T y p e   z : I d = " i 1 5 5 0 2 "   i : t y p e = " d 1 p 1 : M D M P r o p e r t y " > < d 1 p 1 : N a m e > F i l e N a m e < / d 1 p 1 : N a m e > < d 1 p 1 : P a r e n t   z : R e f = " i 1 5 5 0 0 " / > < d 1 p 1 : U U I D > f c 4 9 4 8 6 9 - 0 a c a - 4 9 e 2 - a d 5 5 - 4 8 b d f 4 8 f a 4 d a < / d 1 p 1 : U U I D > < d 1 p 1 : C o n t a i n e r   z : R e f = " i 1 5 5 0 1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5 0 3 "   i : t y p e = " d 1 p 1 : M D M P r o p e r t y " > < d 1 p 1 : N a m e > W o r k s h e e t < / d 1 p 1 : N a m e > < d 1 p 1 : P a r e n t   z : R e f = " i 1 5 5 0 0 " / > < d 1 p 1 : U U I D > 1 5 a a b 2 f 5 - 2 d 9 7 - 4 3 f c - 9 f 8 f - a e 9 7 e 8 6 2 8 1 0 2 < / d 1 p 1 : U U I D > < d 1 p 1 : C o n t a i n e r   z : R e f = " i 1 5 5 0 1 " / > < d 1 p 1 : V a l u e   i : t y p e = " d 1 : s t r i n g " > T 9 6 < / d 1 p 1 : V a l u e > < / d 2 : a n y T y p e > < d 2 : a n y T y p e   z : I d = " i 1 5 5 0 4 "   i : t y p e = " d 1 p 1 : M D M P r o p e r t y " > < d 1 p 1 : N a m e > C o m p a r i s o n R e s u l t < / d 1 p 1 : N a m e > < d 1 p 1 : P a r e n t   z : R e f = " i 1 5 5 0 0 " / > < d 1 p 1 : U U I D > 5 d 0 c a 2 2 0 - d 4 8 a - 4 e b 2 - b 8 6 6 - 2 5 4 9 d b d 4 2 0 3 4 < / d 1 p 1 : U U I D > < d 1 p 1 : C o n t a i n e r   z : R e f = " i 1 5 5 0 1 " / > < d 1 p 1 : V a l u e   i : t y p e = " d 1 : s t r i n g " > N e w 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0 5 " > < d 1 p 1 : U U I D > d c 0 9 4 e e 2 - e 5 7 2 - 4 1 9 c - 8 8 2 c - 0 1 4 a 7 4 e 1 e 1 c 3 < / d 1 p 1 : U U I D > < d 1 p 1 : _ e l e m e n t s > < d 2 : a n y T y p e   z : R e f = " i 1 5 5 0 2 " / > < d 2 : a n y T y p e   z : R e f = " i 1 5 5 0 3 " / > < d 2 : a n y T y p e   z : R e f = " i 1 5 5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5 0 6 "   i : t y p e = " d 1 p 1 : L a b e l " > < d 1 p 1 : P a r e n t   z : R e f = " i 1 5 5 0 0 " / > < d 1 p 1 : U U I D > c b 2 8 2 e 7 a - d c 9 3 - 4 d b a - b 2 7 f - 6 8 2 1 7 b d 7 b e a a 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9 8 4 6 " / > < d 1 p 1 : P a g e F i e l d   z : R e f = " i 9 8 7 7 " / > < d 1 p 1 : R o w F i e l d   z : R e f = " i 1 4 6 2 8 " / > < / d 2 : a n y T y p e > < d 2 : a n y T y p e   z : I d = " i 1 5 5 0 7 "   i : t y p e = " d 1 p 1 : T a b l e D e f i n i t i o n " > < d 1 p 1 : P a r e n t   z : R e f = " i 9 5 " / > < d 1 p 1 : U U I D > 3 b 8 7 f 6 1 1 - a b 9 2 - 4 0 c 3 - a 2 1 7 - e 7 4 8 f 2 9 c 4 9 c 0 < / d 1 p 1 : U U I D > < d 1 p 1 : _ p r o p e r t i e s   z : I d = " i 1 5 5 0 8 "   i : t y p e = " d 1 p 1 : M D M P r o p e r t i e s " > < d 1 p 1 : P a r e n t   z : R e f = " i 1 5 5 0 7 " / > < d 1 p 1 : U U I D > a 5 8 6 5 c f a - 6 a f c - 4 f d 2 - 8 6 9 f - 6 f c 2 a 0 a 1 8 2 a 5 < / d 1 p 1 : U U I D > < d 1 p 1 : _ e l e m e n t s > < d 2 : a n y T y p e   z : I d = " i 1 5 5 0 9 "   i : t y p e = " d 1 p 1 : M D M P r o p e r t y " > < d 1 p 1 : N a m e > F i l e N a m e < / d 1 p 1 : N a m e > < d 1 p 1 : P a r e n t   z : R e f = " i 1 5 5 0 7 " / > < d 1 p 1 : U U I D > b 8 0 5 c 1 d 5 - 4 e c 2 - 4 b a a - b 6 6 5 - 9 d 3 4 9 c c c 5 a 3 0 < / d 1 p 1 : U U I D > < d 1 p 1 : _ p r o p e r t i e s   z : I d = " i 1 5 5 1 0 "   i : t y p e = " d 1 p 1 : M D M P r o p e r t i e s " > < d 1 p 1 : P a r e n t   z : R e f = " i 1 5 5 0 9 " / > < d 1 p 1 : U U I D > 7 6 4 3 7 8 c 5 - 8 3 8 3 - 4 1 1 9 - 9 9 a 8 - 6 f 2 7 4 b f 7 7 7 8 0 < / d 1 p 1 : U U I D > < d 1 p 1 : _ e l e m e n t s > < d 2 : a n y T y p e   z : I d = " i 1 5 5 1 1 "   i : t y p e = " d 1 p 1 : M D M P r o p e r t y " > < d 1 p 1 : N a m e > M o d i f i e d P r o p e r t i e s < / d 1 p 1 : N a m e > < d 1 p 1 : P a r e n t   z : R e f = " i 1 5 5 0 9 " / > < d 1 p 1 : U U I D > 1 e 5 3 b f 5 8 - d 7 5 7 - 4 3 b 6 - b 2 6 a - 1 c 2 7 2 4 0 3 c 8 b 2 < / d 1 p 1 : U U I D > < d 1 p 1 : C o n t a i n e r   z : R e f = " i 1 5 5 1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1 2 " > < d 1 p 1 : U U I D > 2 9 f e a 8 9 8 - 7 9 3 a - 4 a 4 0 - b 2 4 1 - 4 6 e 4 3 c 9 d 5 7 3 6 < / d 1 p 1 : U U I D > < d 1 p 1 : _ e l e m e n t s > < d 2 : a n y T y p e   z : R e f = " i 1 5 5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0 8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5 1 3 "   i : t y p e = " d 1 p 1 : M D M P r o p e r t y " > < d 1 p 1 : N a m e > W o r k s h e e t < / d 1 p 1 : N a m e > < d 1 p 1 : P a r e n t   z : R e f = " i 1 5 5 0 7 " / > < d 1 p 1 : U U I D > 3 5 c 0 a b 0 1 - e f 9 3 - 4 f b 5 - 8 1 6 7 - 5 a e c 0 8 0 9 e 5 c d < / d 1 p 1 : U U I D > < d 1 p 1 : _ p r o p e r t i e s   z : I d = " i 1 5 5 1 4 "   i : t y p e = " d 1 p 1 : M D M P r o p e r t i e s " > < d 1 p 1 : P a r e n t   z : R e f = " i 1 5 5 1 3 " / > < d 1 p 1 : U U I D > 1 7 f 5 0 6 5 9 - 2 5 a 2 - 4 8 a 4 - 8 b 4 b - e c 2 f 6 3 1 2 e a f e 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5 1 5 " > < d 1 p 1 : U U I D > e 4 0 a 2 a a c - 0 c 2 8 - 4 6 9 b - 9 9 2 7 - 5 1 c 4 a 8 4 d 8 8 f 4 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0 8 " / > < d 1 p 1 : V a l u e   i : t y p e = " d 1 : s t r i n g " > T 1 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1 6 " > < d 1 p 1 : U U I D > 5 b 4 a 1 6 9 5 - 8 4 8 d - 4 f e 0 - a 6 4 8 - c f 9 4 6 2 b 9 8 1 1 8 < / d 1 p 1 : U U I D > < d 1 p 1 : _ e l e m e n t s > < d 2 : a n y T y p e   z : R e f = " i 1 5 5 0 9 " / > < d 2 : a n y T y p e   z : R e f = " i 1 5 5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5 1 7 "   i : t y p e = " d 1 p 1 : L a b e l " > < d 1 p 1 : P a r e n t   z : R e f = " i 1 5 5 0 7 " / > < d 1 p 1 : U U I D > a 0 9 5 4 2 b 9 - 7 6 2 6 - 4 0 1 6 - 8 b 4 6 - e 1 5 5 2 6 e 8 0 a e c 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9 8 8 2 " / > < / d 2 : a n y T y p e > < d 2 : a n y T y p e   z : I d = " i 1 5 5 1 8 "   i : t y p e = " d 1 p 1 : T a b l e D e f i n i t i o n " > < d 1 p 1 : P a r e n t   z : R e f = " i 9 5 " / > < d 1 p 1 : U U I D > 8 0 d c 7 3 e d - 9 1 7 8 - 4 f f 9 - b 1 8 b - 4 f 4 d 6 a c a 4 f 3 5 < / d 1 p 1 : U U I D > < d 1 p 1 : _ p r o p e r t i e s   z : I d = " i 1 5 5 1 9 "   i : t y p e = " d 1 p 1 : M D M P r o p e r t i e s " > < d 1 p 1 : P a r e n t   z : R e f = " i 1 5 5 1 8 " / > < d 1 p 1 : U U I D > 4 b e f 3 8 d a - 0 2 3 0 - 4 8 3 c - a 4 8 a - 9 0 1 f 1 e e 5 c 6 0 9 < / d 1 p 1 : U U I D > < d 1 p 1 : _ e l e m e n t s > < d 2 : a n y T y p e   z : I d = " i 1 5 5 2 0 "   i : t y p e = " d 1 p 1 : M D M P r o p e r t y " > < d 1 p 1 : N a m e > F i l e N a m e < / d 1 p 1 : N a m e > < d 1 p 1 : P a r e n t   z : R e f = " i 1 5 5 1 8 " / > < d 1 p 1 : U U I D > 7 3 7 3 a 2 b 0 - e 4 9 5 - 4 3 5 0 - b a 8 7 - 0 8 e d 3 c 2 2 8 3 2 b < / d 1 p 1 : U U I D > < d 1 p 1 : _ p r o p e r t i e s   z : I d = " i 1 5 5 2 1 "   i : t y p e = " d 1 p 1 : M D M P r o p e r t i e s " > < d 1 p 1 : P a r e n t   z : R e f = " i 1 5 5 2 0 " / > < d 1 p 1 : U U I D > 3 3 f a 0 8 a f - 7 1 9 2 - 4 2 f 1 - 8 c 9 9 - 1 f 6 8 b e f 2 b d 1 1 < / d 1 p 1 : U U I D > < d 1 p 1 : _ e l e m e n t s > < d 2 : a n y T y p e   z : I d = " i 1 5 5 2 2 "   i : t y p e = " d 1 p 1 : M D M P r o p e r t y " > < d 1 p 1 : N a m e > M o d i f i e d P r o p e r t i e s < / d 1 p 1 : N a m e > < d 1 p 1 : P a r e n t   z : R e f = " i 1 5 5 2 0 " / > < d 1 p 1 : U U I D > 5 6 8 5 3 3 a 3 - e e 4 6 - 4 1 c 7 - a c 4 8 - b 1 5 7 d 0 6 2 9 e 3 0 < / d 1 p 1 : U U I D > < d 1 p 1 : C o n t a i n e r   z : R e f = " i 1 5 5 2 1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2 3 " > < d 1 p 1 : U U I D > 8 9 6 e 4 0 6 9 - d e 7 9 - 4 e f 5 - a 1 3 5 - 3 e d 8 8 1 f 7 7 3 4 b < / d 1 p 1 : U U I D > < d 1 p 1 : _ e l e m e n t s > < d 2 : a n y T y p e   z : R e f = " i 1 5 5 2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1 9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5 2 4 "   i : t y p e = " d 1 p 1 : M D M P r o p e r t y " > < d 1 p 1 : N a m e > W o r k s h e e t < / d 1 p 1 : N a m e > < d 1 p 1 : P a r e n t   z : R e f = " i 1 5 5 1 8 " / > < d 1 p 1 : U U I D > 4 4 b 1 a e e 0 - c 5 0 8 - 4 2 1 5 - b e 7 2 - 3 e 1 7 6 8 0 6 a 2 8 6 < / d 1 p 1 : U U I D > < d 1 p 1 : _ p r o p e r t i e s   z : I d = " i 1 5 5 2 5 "   i : t y p e = " d 1 p 1 : M D M P r o p e r t i e s " > < d 1 p 1 : P a r e n t   z : R e f = " i 1 5 5 2 4 " / > < d 1 p 1 : U U I D > 3 5 8 c d 6 c c - 8 e 8 c - 4 1 c 5 - a b 5 f - d 7 9 c 6 e 4 7 9 0 a 8 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5 2 6 " > < d 1 p 1 : U U I D > 5 5 4 8 9 b 2 2 - 2 1 3 1 - 4 d f 7 - 8 6 a 4 - c 8 5 7 9 c b 9 0 5 9 d 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1 9 " / > < d 1 p 1 : V a l u e   i : t y p e = " d 1 : s t r i n g " > T 2 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2 7 " > < d 1 p 1 : U U I D > c e d 0 a f d 8 - b 9 4 6 - 4 a 8 e - 9 c 5 0 - 0 9 8 a 0 b e e a 5 f 8 < / d 1 p 1 : U U I D > < d 1 p 1 : _ e l e m e n t s > < d 2 : a n y T y p e   z : R e f = " i 1 5 5 2 0 " / > < d 2 : a n y T y p e   z : R e f = " i 1 5 5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5 2 8 "   i : t y p e = " d 1 p 1 : L a b e l " > < d 1 p 1 : P a r e n t   z : R e f = " i 1 5 5 1 8 " / > < d 1 p 1 : U U I D > 3 6 6 8 1 e 0 8 - 4 9 c c - 4 2 8 7 - 8 4 0 3 - e 5 0 c 9 8 a b 0 c 4 1 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9 9 5 9 " / > < / d 2 : a n y T y p e > < d 2 : a n y T y p e   z : I d = " i 1 5 5 2 9 "   i : t y p e = " d 1 p 1 : T a b l e D e f i n i t i o n " > < d 1 p 1 : P a r e n t   z : R e f = " i 9 5 " / > < d 1 p 1 : U U I D > 1 7 0 9 0 c 9 2 - 0 9 1 a - 4 9 1 9 - 8 f 7 1 - 5 7 0 1 c b 2 1 5 4 6 d < / d 1 p 1 : U U I D > < d 1 p 1 : _ p r o p e r t i e s   z : I d = " i 1 5 5 3 0 "   i : t y p e = " d 1 p 1 : M D M P r o p e r t i e s " > < d 1 p 1 : P a r e n t   z : R e f = " i 1 5 5 2 9 " / > < d 1 p 1 : U U I D > 8 6 0 1 2 b c c - 1 7 e a - 4 7 7 f - a 8 1 d - 5 0 9 f a f a 4 0 0 a d < / d 1 p 1 : U U I D > < d 1 p 1 : _ e l e m e n t s > < d 2 : a n y T y p e   z : I d = " i 1 5 5 3 1 "   i : t y p e = " d 1 p 1 : M D M P r o p e r t y " > < d 1 p 1 : N a m e > F i l e N a m e < / d 1 p 1 : N a m e > < d 1 p 1 : P a r e n t   z : R e f = " i 1 5 5 2 9 " / > < d 1 p 1 : U U I D > 7 1 2 5 6 c 8 0 - 8 f 9 6 - 4 0 a 9 - a 5 8 8 - 4 1 c 3 3 e 7 9 6 4 2 e < / d 1 p 1 : U U I D > < d 1 p 1 : _ p r o p e r t i e s   z : I d = " i 1 5 5 3 2 "   i : t y p e = " d 1 p 1 : M D M P r o p e r t i e s " > < d 1 p 1 : P a r e n t   z : R e f = " i 1 5 5 3 1 " / > < d 1 p 1 : U U I D > d b 7 c 0 6 8 2 - 7 2 c c - 4 c b 1 - a f f 9 - c 3 b b d 4 9 f 3 9 b 5 < / d 1 p 1 : U U I D > < d 1 p 1 : _ e l e m e n t s > < d 2 : a n y T y p e   z : I d = " i 1 5 5 3 3 "   i : t y p e = " d 1 p 1 : M D M P r o p e r t y " > < d 1 p 1 : N a m e > M o d i f i e d P r o p e r t i e s < / d 1 p 1 : N a m e > < d 1 p 1 : P a r e n t   z : R e f = " i 1 5 5 3 1 " / > < d 1 p 1 : U U I D > e b f 2 5 f 8 3 - 7 3 3 2 - 4 4 4 5 - 9 4 3 1 - 4 e 1 7 6 7 1 2 f 3 2 f < / d 1 p 1 : U U I D > < d 1 p 1 : C o n t a i n e r   z : R e f = " i 1 5 5 3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3 4 " > < d 1 p 1 : U U I D > 6 e c 5 d 9 b 4 - 9 9 1 4 - 4 f b 0 - a 1 4 7 - e 6 e d f 6 b 4 a 2 9 b < / d 1 p 1 : U U I D > < d 1 p 1 : _ e l e m e n t s > < d 2 : a n y T y p e   z : R e f = " i 1 5 5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3 0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5 3 5 "   i : t y p e = " d 1 p 1 : M D M P r o p e r t y " > < d 1 p 1 : N a m e > W o r k s h e e t < / d 1 p 1 : N a m e > < d 1 p 1 : P a r e n t   z : R e f = " i 1 5 5 2 9 " / > < d 1 p 1 : U U I D > 7 a 0 2 c 2 5 b - 2 d 2 8 - 4 4 5 3 - 9 9 c 9 - 3 6 0 6 d 3 9 4 6 8 8 c < / d 1 p 1 : U U I D > < d 1 p 1 : _ p r o p e r t i e s   z : I d = " i 1 5 5 3 6 "   i : t y p e = " d 1 p 1 : M D M P r o p e r t i e s " > < d 1 p 1 : P a r e n t   z : R e f = " i 1 5 5 3 5 " / > < d 1 p 1 : U U I D > c 0 9 4 4 a e b - 7 6 9 b - 4 f 5 b - a 1 2 4 - a 9 2 7 1 e d 1 3 4 f 3 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5 3 7 " > < d 1 p 1 : U U I D > 9 5 a 1 9 f 4 1 - 9 d e 7 - 4 6 3 0 - 9 d 0 4 - b 9 0 6 4 1 c 0 9 f e 8 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3 0 " / > < d 1 p 1 : V a l u e   i : t y p e = " d 1 : s t r i n g " > T 3 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3 8 " > < d 1 p 1 : U U I D > e 7 0 6 5 d 6 7 - 5 e 7 d - 4 9 a d - 9 5 1 5 - 2 7 1 6 e 3 6 b f f 4 8 < / d 1 p 1 : U U I D > < d 1 p 1 : _ e l e m e n t s > < d 2 : a n y T y p e   z : R e f = " i 1 5 5 3 1 " / > < d 2 : a n y T y p e   z : R e f = " i 1 5 5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5 3 9 "   i : t y p e = " d 1 p 1 : L a b e l " > < d 1 p 1 : P a r e n t   z : R e f = " i 1 5 5 2 9 " / > < d 1 p 1 : U U I D > 0 c f 9 0 b f 0 - 2 f 9 d - 4 2 4 a - 9 1 8 d - 5 9 0 2 0 f 7 f f f 8 d 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0 0 1 " / > < / d 2 : a n y T y p e > < d 2 : a n y T y p e   z : I d = " i 1 5 5 4 0 "   i : t y p e = " d 1 p 1 : T a b l e D e f i n i t i o n " > < d 1 p 1 : P a r e n t   z : R e f = " i 9 5 " / > < d 1 p 1 : U U I D > 3 d c c 3 9 2 d - 8 f 0 2 - 4 6 f c - b 0 5 0 - e 9 b 7 e e 4 0 9 d 7 d < / d 1 p 1 : U U I D > < d 1 p 1 : _ p r o p e r t i e s   z : I d = " i 1 5 5 4 1 "   i : t y p e = " d 1 p 1 : M D M P r o p e r t i e s " > < d 1 p 1 : P a r e n t   z : R e f = " i 1 5 5 4 0 " / > < d 1 p 1 : U U I D > b b b 0 8 c 2 1 - b 2 c c - 4 1 5 f - 8 7 6 5 - c 0 c 8 3 3 9 c 6 5 0 7 < / d 1 p 1 : U U I D > < d 1 p 1 : _ e l e m e n t s > < d 2 : a n y T y p e   z : I d = " i 1 5 5 4 2 "   i : t y p e = " d 1 p 1 : M D M P r o p e r t y " > < d 1 p 1 : N a m e > F i l e N a m e < / d 1 p 1 : N a m e > < d 1 p 1 : P a r e n t   z : R e f = " i 1 5 5 4 0 " / > < d 1 p 1 : U U I D > 7 1 b e 1 0 3 1 - e 5 3 d - 4 7 f 9 - 9 2 8 3 - 4 1 c e 5 d 3 0 8 9 c 9 < / d 1 p 1 : U U I D > < d 1 p 1 : _ p r o p e r t i e s   z : I d = " i 1 5 5 4 3 "   i : t y p e = " d 1 p 1 : M D M P r o p e r t i e s " > < d 1 p 1 : P a r e n t   z : R e f = " i 1 5 5 4 2 " / > < d 1 p 1 : U U I D > 6 8 3 b 2 b 3 b - a e f c - 4 1 6 8 - 8 9 b 2 - a c c 0 4 4 b 0 4 9 4 5 < / d 1 p 1 : U U I D > < d 1 p 1 : _ e l e m e n t s > < d 2 : a n y T y p e   z : I d = " i 1 5 5 4 4 "   i : t y p e = " d 1 p 1 : M D M P r o p e r t y " > < d 1 p 1 : N a m e > M o d i f i e d P r o p e r t i e s < / d 1 p 1 : N a m e > < d 1 p 1 : P a r e n t   z : R e f = " i 1 5 5 4 2 " / > < d 1 p 1 : U U I D > 4 a d a f 7 5 b - e 9 2 4 - 4 7 9 a - 8 4 6 8 - 3 c f a e 1 f 4 d 5 c 1 < / d 1 p 1 : U U I D > < d 1 p 1 : C o n t a i n e r   z : R e f = " i 1 5 5 4 3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4 5 " > < d 1 p 1 : U U I D > 9 e d a 7 d 5 f - 4 e d 0 - 4 b e a - 9 d 6 7 - e 2 4 3 9 3 7 d 1 2 8 7 < / d 1 p 1 : U U I D > < d 1 p 1 : _ e l e m e n t s > < d 2 : a n y T y p e   z : R e f = " i 1 5 5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1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5 4 6 "   i : t y p e = " d 1 p 1 : M D M P r o p e r t y " > < d 1 p 1 : N a m e > W o r k s h e e t < / d 1 p 1 : N a m e > < d 1 p 1 : P a r e n t   z : R e f = " i 1 5 5 4 0 " / > < d 1 p 1 : U U I D > b c c f a c a 1 - 9 d 3 7 - 4 a 3 5 - 8 5 1 7 - f e 7 a b b 8 6 7 d 6 3 < / d 1 p 1 : U U I D > < d 1 p 1 : _ p r o p e r t i e s   z : I d = " i 1 5 5 4 7 "   i : t y p e = " d 1 p 1 : M D M P r o p e r t i e s " > < d 1 p 1 : P a r e n t   z : R e f = " i 1 5 5 4 6 " / > < d 1 p 1 : U U I D > 9 1 9 a 9 a 6 2 - 5 9 5 8 - 4 7 6 8 - 8 a a e - a c 2 1 1 d 3 0 d 2 c d 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5 4 8 " > < d 1 p 1 : U U I D > 8 2 e d d a 4 6 - a 1 9 4 - 4 3 8 4 - a 6 d 7 - b b 0 3 a f c 0 6 0 0 9 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4 1 " / > < d 1 p 1 : V a l u e   i : t y p e = " d 1 : s t r i n g " > T 4 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4 9 " > < d 1 p 1 : U U I D > 9 5 3 1 2 4 5 f - 4 2 5 c - 4 4 a 5 - 9 5 9 a - 6 5 9 7 d 5 0 3 0 2 e 8 < / d 1 p 1 : U U I D > < d 1 p 1 : _ e l e m e n t s > < d 2 : a n y T y p e   z : R e f = " i 1 5 5 4 2 " / > < d 2 : a n y T y p e   z : R e f = " i 1 5 5 4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5 5 0 "   i : t y p e = " d 1 p 1 : L a b e l " > < d 1 p 1 : P a r e n t   z : R e f = " i 1 5 5 4 0 " / > < d 1 p 1 : U U I D > 7 9 b 0 3 2 d 6 - 8 d 1 7 - 4 c 6 3 - a f 8 5 - 3 1 a 2 1 d 7 1 2 0 c b 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0 1 8 " / > < / d 2 : a n y T y p e > < d 2 : a n y T y p e   z : I d = " i 1 5 5 5 1 "   i : t y p e = " d 1 p 1 : T a b l e D e f i n i t i o n " > < d 1 p 1 : P a r e n t   z : R e f = " i 9 5 " / > < d 1 p 1 : U U I D > e 4 1 2 a 3 a 8 - 9 1 a 5 - 4 0 d 1 - a b 7 3 - 8 9 a f 8 0 0 8 e 1 f a < / d 1 p 1 : U U I D > < d 1 p 1 : _ p r o p e r t i e s   z : I d = " i 1 5 5 5 2 "   i : t y p e = " d 1 p 1 : M D M P r o p e r t i e s " > < d 1 p 1 : P a r e n t   z : R e f = " i 1 5 5 5 1 " / > < d 1 p 1 : U U I D > f 8 5 d e 5 c 9 - 9 f 3 2 - 4 b 2 6 - b 1 2 a - e 5 4 2 a c b 5 0 a 5 9 < / d 1 p 1 : U U I D > < d 1 p 1 : _ e l e m e n t s > < d 2 : a n y T y p e   z : I d = " i 1 5 5 5 3 "   i : t y p e = " d 1 p 1 : M D M P r o p e r t y " > < d 1 p 1 : N a m e > F i l e N a m e < / d 1 p 1 : N a m e > < d 1 p 1 : P a r e n t   z : R e f = " i 1 5 5 5 1 " / > < d 1 p 1 : U U I D > 3 e 7 4 c e 7 f - c 1 d d - 4 a e d - 8 5 6 4 - d 6 8 c 6 8 0 4 a 5 8 a < / d 1 p 1 : U U I D > < d 1 p 1 : _ p r o p e r t i e s   z : I d = " i 1 5 5 5 4 "   i : t y p e = " d 1 p 1 : M D M P r o p e r t i e s " > < d 1 p 1 : P a r e n t   z : R e f = " i 1 5 5 5 3 " / > < d 1 p 1 : U U I D > e 1 0 5 c b 2 f - d a e 4 - 4 2 5 b - 8 b 0 3 - b c 1 3 e 6 d 9 3 8 b c < / d 1 p 1 : U U I D > < d 1 p 1 : _ e l e m e n t s > < d 2 : a n y T y p e   z : I d = " i 1 5 5 5 5 "   i : t y p e = " d 1 p 1 : M D M P r o p e r t y " > < d 1 p 1 : N a m e > M o d i f i e d P r o p e r t i e s < / d 1 p 1 : N a m e > < d 1 p 1 : P a r e n t   z : R e f = " i 1 5 5 5 3 " / > < d 1 p 1 : U U I D > 9 f 6 5 a d f 7 - f f 8 8 - 4 3 2 5 - b 5 3 a - 6 7 4 3 f 3 f 6 d 9 8 a < / d 1 p 1 : U U I D > < d 1 p 1 : C o n t a i n e r   z : R e f = " i 1 5 5 5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5 6 " > < d 1 p 1 : U U I D > 6 0 a 9 6 2 4 f - 2 7 6 3 - 4 9 e c - 9 0 7 a - c c d 1 8 f c e 0 3 e 3 < / d 1 p 1 : U U I D > < d 1 p 1 : _ e l e m e n t s > < d 2 : a n y T y p e   z : R e f = " i 1 5 5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5 2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5 5 7 "   i : t y p e = " d 1 p 1 : M D M P r o p e r t y " > < d 1 p 1 : N a m e > W o r k s h e e t < / d 1 p 1 : N a m e > < d 1 p 1 : P a r e n t   z : R e f = " i 1 5 5 5 1 " / > < d 1 p 1 : U U I D > 1 4 d 3 7 4 0 c - 8 b 7 7 - 4 f 1 8 - a 1 b 3 - e 6 1 5 5 4 b 3 9 7 0 7 < / d 1 p 1 : U U I D > < d 1 p 1 : _ p r o p e r t i e s   z : I d = " i 1 5 5 5 8 "   i : t y p e = " d 1 p 1 : M D M P r o p e r t i e s " > < d 1 p 1 : P a r e n t   z : R e f = " i 1 5 5 5 7 " / > < d 1 p 1 : U U I D > a 6 6 6 9 7 5 2 - 2 8 e 0 - 4 d 4 a - 9 b 2 5 - 0 5 c 6 5 f 9 9 1 1 0 b 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5 5 9 " > < d 1 p 1 : U U I D > 3 7 0 1 5 b d 1 - d 2 d 7 - 4 a 1 a - a e 7 d - d 0 b 4 f 7 a 0 e 9 3 6 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5 2 " / > < d 1 p 1 : V a l u e   i : t y p e = " d 1 : s t r i n g " > T 5 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6 0 " > < d 1 p 1 : U U I D > b 8 6 d d a a 5 - b a 2 f - 4 9 5 f - 8 b 2 1 - a f b 5 c e 8 5 9 7 c a < / d 1 p 1 : U U I D > < d 1 p 1 : _ e l e m e n t s > < d 2 : a n y T y p e   z : R e f = " i 1 5 5 5 3 " / > < d 2 : a n y T y p e   z : R e f = " i 1 5 5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5 6 1 "   i : t y p e = " d 1 p 1 : L a b e l " > < d 1 p 1 : P a r e n t   z : R e f = " i 1 5 5 5 1 " / > < d 1 p 1 : U U I D > 5 8 c f 4 c b 4 - 8 0 1 d - 4 1 d 8 - 9 7 f f - 4 e b c 4 c f e 0 1 f 4 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1 2 0 " / > < / d 2 : a n y T y p e > < d 2 : a n y T y p e   z : I d = " i 1 5 5 6 2 "   i : t y p e = " d 1 p 1 : T a b l e D e f i n i t i o n " > < d 1 p 1 : P a r e n t   z : R e f = " i 9 5 " / > < d 1 p 1 : U U I D > e 7 5 d 9 e 7 d - e 6 0 9 - 4 f 6 c - 8 5 d c - c 0 3 c 7 3 5 3 3 9 7 4 < / d 1 p 1 : U U I D > < d 1 p 1 : _ p r o p e r t i e s   z : I d = " i 1 5 5 6 3 "   i : t y p e = " d 1 p 1 : M D M P r o p e r t i e s " > < d 1 p 1 : P a r e n t   z : R e f = " i 1 5 5 6 2 " / > < d 1 p 1 : U U I D > f 5 8 3 8 c 3 1 - 8 2 e 4 - 4 f 2 c - a 1 b 7 - a 1 1 f c b 2 5 a 4 2 2 < / d 1 p 1 : U U I D > < d 1 p 1 : _ e l e m e n t s > < d 2 : a n y T y p e   z : I d = " i 1 5 5 6 4 "   i : t y p e = " d 1 p 1 : M D M P r o p e r t y " > < d 1 p 1 : N a m e > F i l e N a m e < / d 1 p 1 : N a m e > < d 1 p 1 : P a r e n t   z : R e f = " i 1 5 5 6 2 " / > < d 1 p 1 : U U I D > 3 2 6 0 e 8 9 e - a c 2 1 - 4 f 4 f - 8 9 b 0 - f 0 f e 2 9 2 2 c a b 8 < / d 1 p 1 : U U I D > < d 1 p 1 : _ p r o p e r t i e s   z : I d = " i 1 5 5 6 5 "   i : t y p e = " d 1 p 1 : M D M P r o p e r t i e s " > < d 1 p 1 : P a r e n t   z : R e f = " i 1 5 5 6 4 " / > < d 1 p 1 : U U I D > 8 a 8 0 d c 3 d - 1 d 3 f - 4 f 7 e - a b d e - 9 4 e e 9 0 5 6 8 7 2 c < / d 1 p 1 : U U I D > < d 1 p 1 : _ e l e m e n t s > < d 2 : a n y T y p e   z : I d = " i 1 5 5 6 6 "   i : t y p e = " d 1 p 1 : M D M P r o p e r t y " > < d 1 p 1 : N a m e > M o d i f i e d P r o p e r t i e s < / d 1 p 1 : N a m e > < d 1 p 1 : P a r e n t   z : R e f = " i 1 5 5 6 4 " / > < d 1 p 1 : U U I D > 7 c 5 f 6 3 6 0 - 9 4 0 2 - 4 5 8 7 - 9 3 9 4 - 1 8 9 d a 5 a 0 4 0 5 d < / d 1 p 1 : U U I D > < d 1 p 1 : C o n t a i n e r   z : R e f = " i 1 5 5 6 5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6 7 " > < d 1 p 1 : U U I D > 1 c b c 9 7 0 b - d c f 7 - 4 2 7 5 - b e f f - a f 7 6 c 0 7 0 1 1 8 5 < / d 1 p 1 : U U I D > < d 1 p 1 : _ e l e m e n t s > < d 2 : a n y T y p e   z : R e f = " i 1 5 5 6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6 3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5 6 8 "   i : t y p e = " d 1 p 1 : M D M P r o p e r t y " > < d 1 p 1 : N a m e > W o r k s h e e t < / d 1 p 1 : N a m e > < d 1 p 1 : P a r e n t   z : R e f = " i 1 5 5 6 2 " / > < d 1 p 1 : U U I D > c a 4 a 1 6 c c - c a 0 a - 4 9 1 5 - 9 9 e a - 2 8 2 2 7 d 9 3 c 6 a d < / d 1 p 1 : U U I D > < d 1 p 1 : _ p r o p e r t i e s   z : I d = " i 1 5 5 6 9 "   i : t y p e = " d 1 p 1 : M D M P r o p e r t i e s " > < d 1 p 1 : P a r e n t   z : R e f = " i 1 5 5 6 8 " / > < d 1 p 1 : U U I D > 0 4 2 c 9 3 f 4 - e f 4 0 - 4 d b d - 8 f f 5 - e e d e 9 f 1 1 e 9 a 3 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5 7 0 " > < d 1 p 1 : U U I D > 0 e 5 3 4 2 0 5 - 6 3 1 2 - 4 6 d 3 - 9 2 1 1 - f 6 c f 1 7 4 f 8 a d e 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6 3 " / > < d 1 p 1 : V a l u e   i : t y p e = " d 1 : s t r i n g " > T 6 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7 1 " > < d 1 p 1 : U U I D > 6 7 b f 6 1 c 2 - c a e 1 - 4 3 f e - b 8 6 4 - 0 1 b 1 a 1 b c a 9 c 1 < / d 1 p 1 : U U I D > < d 1 p 1 : _ e l e m e n t s > < d 2 : a n y T y p e   z : R e f = " i 1 5 5 6 4 " / > < d 2 : a n y T y p e   z : R e f = " i 1 5 5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5 7 2 "   i : t y p e = " d 1 p 1 : L a b e l " > < d 1 p 1 : P a r e n t   z : R e f = " i 1 5 5 6 2 " / > < d 1 p 1 : U U I D > 9 f b 7 b 2 1 0 - d f d 6 - 4 f 3 7 - a f 9 5 - c 1 c 7 8 a 8 1 4 5 6 a 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1 5 7 " / > < / d 2 : a n y T y p e > < d 2 : a n y T y p e   z : I d = " i 1 5 5 7 3 "   i : t y p e = " d 1 p 1 : T a b l e D e f i n i t i o n " > < d 1 p 1 : P a r e n t   z : R e f = " i 9 5 " / > < d 1 p 1 : U U I D > a 1 8 2 7 5 1 2 - e 2 9 f - 4 6 e 8 - 9 e b a - 1 4 f d 8 1 e 0 0 9 d f < / d 1 p 1 : U U I D > < d 1 p 1 : _ p r o p e r t i e s   z : I d = " i 1 5 5 7 4 "   i : t y p e = " d 1 p 1 : M D M P r o p e r t i e s " > < d 1 p 1 : P a r e n t   z : R e f = " i 1 5 5 7 3 " / > < d 1 p 1 : U U I D > c e 9 2 2 e f 7 - 6 e 7 3 - 4 5 5 9 - 9 2 f 6 - 9 9 9 b 5 1 e 3 f 3 9 7 < / d 1 p 1 : U U I D > < d 1 p 1 : _ e l e m e n t s > < d 2 : a n y T y p e   z : I d = " i 1 5 5 7 5 "   i : t y p e = " d 1 p 1 : M D M P r o p e r t y " > < d 1 p 1 : N a m e > F i l e N a m e < / d 1 p 1 : N a m e > < d 1 p 1 : P a r e n t   z : R e f = " i 1 5 5 7 3 " / > < d 1 p 1 : U U I D > d a 0 6 a d 2 7 - a b 5 b - 4 1 b 6 - b 5 e b - 5 8 1 2 8 1 2 e 2 1 9 2 < / d 1 p 1 : U U I D > < d 1 p 1 : _ p r o p e r t i e s   z : I d = " i 1 5 5 7 6 "   i : t y p e = " d 1 p 1 : M D M P r o p e r t i e s " > < d 1 p 1 : P a r e n t   z : R e f = " i 1 5 5 7 5 " / > < d 1 p 1 : U U I D > 1 c a 4 f 1 0 a - b c a 5 - 4 2 6 4 - 9 0 0 3 - 2 e 1 e c 9 e d 5 b f 5 < / d 1 p 1 : U U I D > < d 1 p 1 : _ e l e m e n t s > < d 2 : a n y T y p e   z : I d = " i 1 5 5 7 7 "   i : t y p e = " d 1 p 1 : M D M P r o p e r t y " > < d 1 p 1 : N a m e > M o d i f i e d P r o p e r t i e s < / d 1 p 1 : N a m e > < d 1 p 1 : P a r e n t   z : R e f = " i 1 5 5 7 5 " / > < d 1 p 1 : U U I D > 0 d 3 2 f 7 e 9 - b 5 4 3 - 4 8 8 5 - 9 d e c - 2 b 8 f 8 a b d 7 9 9 6 < / d 1 p 1 : U U I D > < d 1 p 1 : C o n t a i n e r   z : R e f = " i 1 5 5 7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7 8 " > < d 1 p 1 : U U I D > 6 4 e c 3 b 1 3 - 7 a b 7 - 4 3 d 0 - 9 e e 5 - f 7 9 f 3 0 1 7 4 c 7 4 < / d 1 p 1 : U U I D > < d 1 p 1 : _ e l e m e n t s > < d 2 : a n y T y p e   z : R e f = " i 1 5 5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7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5 7 9 "   i : t y p e = " d 1 p 1 : M D M P r o p e r t y " > < d 1 p 1 : N a m e > W o r k s h e e t < / d 1 p 1 : N a m e > < d 1 p 1 : P a r e n t   z : R e f = " i 1 5 5 7 3 " / > < d 1 p 1 : U U I D > 2 0 e 3 5 1 f 2 - e b e 8 - 4 8 3 e - 9 6 f 1 - 1 6 a b d 5 b 5 7 e e b < / d 1 p 1 : U U I D > < d 1 p 1 : _ p r o p e r t i e s   z : I d = " i 1 5 5 8 0 "   i : t y p e = " d 1 p 1 : M D M P r o p e r t i e s " > < d 1 p 1 : P a r e n t   z : R e f = " i 1 5 5 7 9 " / > < d 1 p 1 : U U I D > e e 2 6 1 5 0 7 - 1 a c 1 - 4 e a e - 9 d 2 0 - d 9 b 5 6 0 6 6 4 7 a 5 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5 8 1 " > < d 1 p 1 : U U I D > e 7 7 b 7 4 a e - 6 b 9 b - 4 f c 4 - a e d 2 - 7 3 3 c d 8 b 1 9 3 a 1 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7 4 " / > < d 1 p 1 : V a l u e   i : t y p e = " d 1 : s t r i n g " > T 7 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8 2 " > < d 1 p 1 : U U I D > 1 7 e 8 4 f 3 f - 3 4 b 0 - 4 7 d d - b 9 d e - c d 7 e 7 7 e 7 d 1 1 0 < / d 1 p 1 : U U I D > < d 1 p 1 : _ e l e m e n t s > < d 2 : a n y T y p e   z : R e f = " i 1 5 5 7 5 " / > < d 2 : a n y T y p e   z : R e f = " i 1 5 5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5 8 3 "   i : t y p e = " d 1 p 1 : L a b e l " > < d 1 p 1 : P a r e n t   z : R e f = " i 1 5 5 7 3 " / > < d 1 p 1 : U U I D > 7 7 b 6 d 9 5 1 - 5 7 0 1 - 4 f 8 e - b 6 7 0 - f a 0 1 b d 3 4 f 2 2 4 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1 8 4 " / > < / d 2 : a n y T y p e > < d 2 : a n y T y p e   z : I d = " i 1 5 5 8 4 "   i : t y p e = " d 1 p 1 : T a b l e D e f i n i t i o n " > < d 1 p 1 : P a r e n t   z : R e f = " i 9 5 " / > < d 1 p 1 : U U I D > 6 4 c d 2 7 2 f - 4 f e 2 - 4 c e 7 - 9 e 9 7 - 5 a 4 e 1 4 1 d b 7 5 b < / d 1 p 1 : U U I D > < d 1 p 1 : _ p r o p e r t i e s   z : I d = " i 1 5 5 8 5 "   i : t y p e = " d 1 p 1 : M D M P r o p e r t i e s " > < d 1 p 1 : P a r e n t   z : R e f = " i 1 5 5 8 4 " / > < d 1 p 1 : U U I D > 5 e 0 1 2 f f 7 - 0 6 d d - 4 4 8 9 - b 3 d 8 - 2 c 1 2 c 0 6 e c 5 e 7 < / d 1 p 1 : U U I D > < d 1 p 1 : _ e l e m e n t s > < d 2 : a n y T y p e   z : I d = " i 1 5 5 8 6 "   i : t y p e = " d 1 p 1 : M D M P r o p e r t y " > < d 1 p 1 : N a m e > F i l e N a m e < / d 1 p 1 : N a m e > < d 1 p 1 : P a r e n t   z : R e f = " i 1 5 5 8 4 " / > < d 1 p 1 : U U I D > 1 1 e e d 3 5 c - 3 7 d 6 - 4 c 4 8 - a e 3 4 - 0 b 9 f f e 8 8 8 3 a 8 < / d 1 p 1 : U U I D > < d 1 p 1 : _ p r o p e r t i e s   z : I d = " i 1 5 5 8 7 "   i : t y p e = " d 1 p 1 : M D M P r o p e r t i e s " > < d 1 p 1 : P a r e n t   z : R e f = " i 1 5 5 8 6 " / > < d 1 p 1 : U U I D > 9 6 5 3 a e 3 b - f b 3 3 - 4 6 2 7 - b e 3 5 - f 4 c 2 8 6 3 b 7 f b 9 < / d 1 p 1 : U U I D > < d 1 p 1 : _ e l e m e n t s > < d 2 : a n y T y p e   z : I d = " i 1 5 5 8 8 "   i : t y p e = " d 1 p 1 : M D M P r o p e r t y " > < d 1 p 1 : N a m e > M o d i f i e d P r o p e r t i e s < / d 1 p 1 : N a m e > < d 1 p 1 : P a r e n t   z : R e f = " i 1 5 5 8 6 " / > < d 1 p 1 : U U I D > 9 3 8 1 7 f e 9 - b c c 2 - 4 b e f - 9 3 c 2 - c 2 a 0 9 3 7 c e 9 5 2 < / d 1 p 1 : U U I D > < d 1 p 1 : C o n t a i n e r   z : R e f = " i 1 5 5 8 7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8 9 " > < d 1 p 1 : U U I D > 9 5 9 c 5 6 7 1 - 3 2 b 7 - 4 a 1 9 - 9 6 2 0 - 2 9 2 d 1 b 6 f 1 9 8 9 < / d 1 p 1 : U U I D > < d 1 p 1 : _ e l e m e n t s > < d 2 : a n y T y p e   z : R e f = " i 1 5 5 8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8 5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5 9 0 "   i : t y p e = " d 1 p 1 : M D M P r o p e r t y " > < d 1 p 1 : N a m e > W o r k s h e e t < / d 1 p 1 : N a m e > < d 1 p 1 : P a r e n t   z : R e f = " i 1 5 5 8 4 " / > < d 1 p 1 : U U I D > 2 b 9 f 9 e a 1 - a d c 1 - 4 4 0 f - a b 4 a - 9 6 c 4 0 3 3 0 5 5 b 0 < / d 1 p 1 : U U I D > < d 1 p 1 : _ p r o p e r t i e s   z : I d = " i 1 5 5 9 1 "   i : t y p e = " d 1 p 1 : M D M P r o p e r t i e s " > < d 1 p 1 : P a r e n t   z : R e f = " i 1 5 5 9 0 " / > < d 1 p 1 : U U I D > a f 5 0 b 0 c 2 - d d b e - 4 3 f 6 - 9 f 0 a - f 4 b c 7 7 a 9 9 1 5 d 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5 9 2 " > < d 1 p 1 : U U I D > 1 8 7 c 1 6 5 a - c 5 4 c - 4 a 6 b - 8 7 7 0 - 3 b b c 7 5 9 4 e 7 5 4 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8 5 " / > < d 1 p 1 : V a l u e   i : t y p e = " d 1 : s t r i n g " > T 8 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5 9 3 " > < d 1 p 1 : U U I D > 4 2 6 b b c 0 4 - 3 0 3 0 - 4 f 2 0 - 8 a e 8 - 3 3 7 d a c c e 2 8 5 1 < / d 1 p 1 : U U I D > < d 1 p 1 : _ e l e m e n t s > < d 2 : a n y T y p e   z : R e f = " i 1 5 5 8 6 " / > < d 2 : a n y T y p e   z : R e f = " i 1 5 5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5 9 4 "   i : t y p e = " d 1 p 1 : L a b e l " > < d 1 p 1 : P a r e n t   z : R e f = " i 1 5 5 8 4 " / > < d 1 p 1 : U U I D > 4 7 1 f 4 f e 9 - 7 8 c 7 - 4 d 7 c - a d 4 9 - 9 8 5 2 0 1 3 3 4 4 3 b 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2 1 1 " / > < / d 2 : a n y T y p e > < d 2 : a n y T y p e   z : I d = " i 1 5 5 9 5 "   i : t y p e = " d 1 p 1 : T a b l e D e f i n i t i o n " > < d 1 p 1 : P a r e n t   z : R e f = " i 9 5 " / > < d 1 p 1 : U U I D > b e 0 8 a 2 0 7 - 7 9 3 c - 4 2 8 f - a 7 7 0 - d 0 8 4 a 2 8 2 5 3 c 0 < / d 1 p 1 : U U I D > < d 1 p 1 : _ p r o p e r t i e s   z : I d = " i 1 5 5 9 6 "   i : t y p e = " d 1 p 1 : M D M P r o p e r t i e s " > < d 1 p 1 : P a r e n t   z : R e f = " i 1 5 5 9 5 " / > < d 1 p 1 : U U I D > a 4 3 1 f 2 2 0 - b d 6 f - 4 f e a - a e f c - d a 8 a 4 1 4 f 5 6 3 c < / d 1 p 1 : U U I D > < d 1 p 1 : _ e l e m e n t s > < d 2 : a n y T y p e   z : I d = " i 1 5 5 9 7 "   i : t y p e = " d 1 p 1 : M D M P r o p e r t y " > < d 1 p 1 : N a m e > F i l e N a m e < / d 1 p 1 : N a m e > < d 1 p 1 : P a r e n t   z : R e f = " i 1 5 5 9 5 " / > < d 1 p 1 : U U I D > c 7 b 8 c 5 9 d - 4 8 e 3 - 4 0 3 0 - 9 a 4 5 - 3 5 f 1 9 1 c 2 6 b 9 6 < / d 1 p 1 : U U I D > < d 1 p 1 : _ p r o p e r t i e s   z : I d = " i 1 5 5 9 8 "   i : t y p e = " d 1 p 1 : M D M P r o p e r t i e s " > < d 1 p 1 : P a r e n t   z : R e f = " i 1 5 5 9 7 " / > < d 1 p 1 : U U I D > 3 e f b 6 0 2 7 - 8 b e 7 - 4 c e f - 9 a 3 5 - d 4 b a 2 b 4 4 3 9 1 2 < / d 1 p 1 : U U I D > < d 1 p 1 : _ e l e m e n t s > < d 2 : a n y T y p e   z : I d = " i 1 5 5 9 9 "   i : t y p e = " d 1 p 1 : M D M P r o p e r t y " > < d 1 p 1 : N a m e > M o d i f i e d P r o p e r t i e s < / d 1 p 1 : N a m e > < d 1 p 1 : P a r e n t   z : R e f = " i 1 5 5 9 7 " / > < d 1 p 1 : U U I D > 0 4 4 e a 2 c 4 - c b c 9 - 4 5 6 f - 9 6 2 8 - 4 f a d d 6 7 e b b 3 7 < / d 1 p 1 : U U I D > < d 1 p 1 : C o n t a i n e r   z : R e f = " i 1 5 5 9 8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0 0 " > < d 1 p 1 : U U I D > 7 b a e 4 7 5 2 - 2 7 c 9 - 4 1 3 1 - 8 3 6 8 - c 9 0 1 a 7 a e e 2 0 2 < / d 1 p 1 : U U I D > < d 1 p 1 : _ e l e m e n t s > < d 2 : a n y T y p e   z : R e f = " i 1 5 5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9 6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6 0 1 "   i : t y p e = " d 1 p 1 : M D M P r o p e r t y " > < d 1 p 1 : N a m e > W o r k s h e e t < / d 1 p 1 : N a m e > < d 1 p 1 : P a r e n t   z : R e f = " i 1 5 5 9 5 " / > < d 1 p 1 : U U I D > 5 0 9 9 c d c f - 9 a 6 e - 4 5 3 6 - 9 4 4 9 - 8 5 7 9 3 d 0 2 b d 3 b < / d 1 p 1 : U U I D > < d 1 p 1 : _ p r o p e r t i e s   z : I d = " i 1 5 6 0 2 "   i : t y p e = " d 1 p 1 : M D M P r o p e r t i e s " > < d 1 p 1 : P a r e n t   z : R e f = " i 1 5 6 0 1 " / > < d 1 p 1 : U U I D > 4 d 7 3 1 d 7 f - 9 2 a c - 4 8 5 8 - 9 6 b e - 0 c 5 7 4 7 d 4 a 4 d 7 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6 0 3 " > < d 1 p 1 : U U I D > 2 4 c 2 4 3 d d - d 6 d a - 4 8 5 c - 8 7 e f - 5 f a 2 0 2 e 4 a 5 3 a 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9 6 " / > < d 1 p 1 : V a l u e   i : t y p e = " d 1 : s t r i n g " > T 9 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0 4 " > < d 1 p 1 : U U I D > 5 5 5 9 d c 7 3 - 0 d e 3 - 4 5 2 3 - a 5 e 7 - 6 0 e e 1 4 1 0 4 b 2 b < / d 1 p 1 : U U I D > < d 1 p 1 : _ e l e m e n t s > < d 2 : a n y T y p e   z : R e f = " i 1 5 5 9 7 " / > < d 2 : a n y T y p e   z : R e f = " i 1 5 6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6 0 5 "   i : t y p e = " d 1 p 1 : L a b e l " > < d 1 p 1 : P a r e n t   z : R e f = " i 1 5 5 9 5 " / > < d 1 p 1 : U U I D > 6 6 0 e 7 4 1 3 - e 4 7 c - 4 7 c 9 - 8 d 9 6 - 5 e 5 b e 7 9 7 6 9 1 b 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2 3 8 " / > < / d 2 : a n y T y p e > < d 2 : a n y T y p e   z : I d = " i 1 5 6 0 6 "   i : t y p e = " d 1 p 1 : T a b l e D e f i n i t i o n " > < d 1 p 1 : P a r e n t   z : R e f = " i 9 5 " / > < d 1 p 1 : U U I D > 4 0 b a 1 e 9 4 - c 4 8 9 - 4 d 6 f - 8 a c 4 - 2 4 3 7 a 6 9 5 4 5 0 7 < / d 1 p 1 : U U I D > < d 1 p 1 : _ p r o p e r t i e s   z : I d = " i 1 5 6 0 7 "   i : t y p e = " d 1 p 1 : M D M P r o p e r t i e s " > < d 1 p 1 : P a r e n t   z : R e f = " i 1 5 6 0 6 " / > < d 1 p 1 : U U I D > 5 1 7 e c 5 c 6 - 5 8 8 5 - 4 3 e 3 - 9 1 0 e - 9 f 9 4 2 4 0 b 3 8 e a < / d 1 p 1 : U U I D > < d 1 p 1 : _ e l e m e n t s > < d 2 : a n y T y p e   z : I d = " i 1 5 6 0 8 "   i : t y p e = " d 1 p 1 : M D M P r o p e r t y " > < d 1 p 1 : N a m e > F i l e N a m e < / d 1 p 1 : N a m e > < d 1 p 1 : P a r e n t   z : R e f = " i 1 5 6 0 6 " / > < d 1 p 1 : U U I D > 0 b 7 9 d f 4 5 - 0 7 3 5 - 4 f 0 7 - b 6 2 6 - a b f e 9 4 4 1 7 0 f 9 < / d 1 p 1 : U U I D > < d 1 p 1 : _ p r o p e r t i e s   z : I d = " i 1 5 6 0 9 "   i : t y p e = " d 1 p 1 : M D M P r o p e r t i e s " > < d 1 p 1 : P a r e n t   z : R e f = " i 1 5 6 0 8 " / > < d 1 p 1 : U U I D > d d 7 2 e d 8 3 - 8 0 6 5 - 4 3 9 d - 9 e 8 8 - 4 5 b c 2 8 2 3 d e c d < / d 1 p 1 : U U I D > < d 1 p 1 : _ e l e m e n t s > < d 2 : a n y T y p e   z : I d = " i 1 5 6 1 0 "   i : t y p e = " d 1 p 1 : M D M P r o p e r t y " > < d 1 p 1 : N a m e > M o d i f i e d P r o p e r t i e s < / d 1 p 1 : N a m e > < d 1 p 1 : P a r e n t   z : R e f = " i 1 5 6 0 8 " / > < d 1 p 1 : U U I D > 0 3 c 7 9 8 2 7 - 4 d a b - 4 5 8 e - b 3 4 b - 7 7 7 1 3 d 3 0 e f b f < / d 1 p 1 : U U I D > < d 1 p 1 : C o n t a i n e r   z : R e f = " i 1 5 6 0 9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1 1 " > < d 1 p 1 : U U I D > d a d 3 0 3 3 3 - b 8 a 1 - 4 2 3 3 - 9 6 1 5 - 9 7 4 d 6 8 f 6 c 3 0 b < / d 1 p 1 : U U I D > < d 1 p 1 : _ e l e m e n t s > < d 2 : a n y T y p e   z : R e f = " i 1 5 6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0 7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6 1 2 "   i : t y p e = " d 1 p 1 : M D M P r o p e r t y " > < d 1 p 1 : N a m e > W o r k s h e e t < / d 1 p 1 : N a m e > < d 1 p 1 : P a r e n t   z : R e f = " i 1 5 6 0 6 " / > < d 1 p 1 : U U I D > 2 f 4 d d 8 b c - b 8 7 c - 4 c 5 2 - 9 c 1 5 - 8 4 e 6 0 b e 1 9 0 0 f < / d 1 p 1 : U U I D > < d 1 p 1 : _ p r o p e r t i e s   z : I d = " i 1 5 6 1 3 "   i : t y p e = " d 1 p 1 : M D M P r o p e r t i e s " > < d 1 p 1 : P a r e n t   z : R e f = " i 1 5 6 1 2 " / > < d 1 p 1 : U U I D > 7 8 a 0 b 1 6 9 - 3 c a 3 - 4 4 6 c - 8 3 4 f - b 1 7 5 c a 4 1 c d d 2 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6 1 4 " > < d 1 p 1 : U U I D > d 2 e 6 5 d 0 0 - b 4 0 c - 4 b c c - 9 2 2 f - c 0 5 8 e 9 7 9 f e 3 8 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0 7 " / > < d 1 p 1 : V a l u e   i : t y p e = " d 1 : s t r i n g " > T 1 0 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1 5 " > < d 1 p 1 : U U I D > b 9 b 0 a 9 b 4 - d 5 1 9 - 4 d 8 2 - 8 2 1 2 - e 2 0 8 4 e 7 3 4 0 2 7 < / d 1 p 1 : U U I D > < d 1 p 1 : _ e l e m e n t s > < d 2 : a n y T y p e   z : R e f = " i 1 5 6 0 8 " / > < d 2 : a n y T y p e   z : R e f = " i 1 5 6 1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6 1 6 "   i : t y p e = " d 1 p 1 : L a b e l " > < d 1 p 1 : P a r e n t   z : R e f = " i 1 5 6 0 6 " / > < d 1 p 1 : U U I D > 6 7 c 5 2 d f e - 5 9 2 2 - 4 b 4 e - a 0 7 2 - d 9 c 4 c e e 8 c 8 4 9 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2 6 0 " / > < / d 2 : a n y T y p e > < d 2 : a n y T y p e   z : I d = " i 1 5 6 1 7 "   i : t y p e = " d 1 p 1 : T a b l e D e f i n i t i o n " > < d 1 p 1 : P a r e n t   z : R e f = " i 9 5 " / > < d 1 p 1 : U U I D > a 6 b f e e 2 3 - 9 8 2 6 - 4 9 4 b - a 8 a c - 0 5 d 0 d c 5 4 6 4 c 3 < / d 1 p 1 : U U I D > < d 1 p 1 : _ p r o p e r t i e s   z : I d = " i 1 5 6 1 8 "   i : t y p e = " d 1 p 1 : M D M P r o p e r t i e s " > < d 1 p 1 : P a r e n t   z : R e f = " i 1 5 6 1 7 " / > < d 1 p 1 : U U I D > 8 a f 3 2 d 6 f - 1 d 7 2 - 4 0 2 f - 8 1 e b - 5 8 f 6 5 d 0 d d 0 0 7 < / d 1 p 1 : U U I D > < d 1 p 1 : _ e l e m e n t s > < d 2 : a n y T y p e   z : I d = " i 1 5 6 1 9 "   i : t y p e = " d 1 p 1 : M D M P r o p e r t y " > < d 1 p 1 : N a m e > F i l e N a m e < / d 1 p 1 : N a m e > < d 1 p 1 : P a r e n t   z : R e f = " i 1 5 6 1 7 " / > < d 1 p 1 : U U I D > 8 f d f 4 5 1 a - 7 4 0 c - 4 b 7 7 - 9 a a 4 - d f 6 9 f e 9 0 a 4 a 1 < / d 1 p 1 : U U I D > < d 1 p 1 : _ p r o p e r t i e s   z : I d = " i 1 5 6 2 0 "   i : t y p e = " d 1 p 1 : M D M P r o p e r t i e s " > < d 1 p 1 : P a r e n t   z : R e f = " i 1 5 6 1 9 " / > < d 1 p 1 : U U I D > 7 9 5 6 0 3 8 1 - 3 9 2 a - 4 8 f e - b 4 2 8 - 0 b 9 9 9 0 2 1 a b a 6 < / d 1 p 1 : U U I D > < d 1 p 1 : _ e l e m e n t s > < d 2 : a n y T y p e   z : I d = " i 1 5 6 2 1 "   i : t y p e = " d 1 p 1 : M D M P r o p e r t y " > < d 1 p 1 : N a m e > M o d i f i e d P r o p e r t i e s < / d 1 p 1 : N a m e > < d 1 p 1 : P a r e n t   z : R e f = " i 1 5 6 1 9 " / > < d 1 p 1 : U U I D > 2 9 f 7 d b 5 0 - 4 0 4 5 - 4 0 3 a - b 0 1 2 - 8 f a 9 2 1 7 d 1 0 4 2 < / d 1 p 1 : U U I D > < d 1 p 1 : C o n t a i n e r   z : R e f = " i 1 5 6 2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2 2 " > < d 1 p 1 : U U I D > 0 2 6 e e 5 6 0 - 0 9 5 1 - 4 b f c - b 8 9 e - c c 8 d a c 4 c 9 7 9 2 < / d 1 p 1 : U U I D > < d 1 p 1 : _ e l e m e n t s > < d 2 : a n y T y p e   z : R e f = " i 1 5 6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1 8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6 2 3 "   i : t y p e = " d 1 p 1 : M D M P r o p e r t y " > < d 1 p 1 : N a m e > W o r k s h e e t < / d 1 p 1 : N a m e > < d 1 p 1 : P a r e n t   z : R e f = " i 1 5 6 1 7 " / > < d 1 p 1 : U U I D > f 2 0 7 8 0 5 6 - 6 1 5 a - 4 f 4 2 - b 9 4 4 - 3 2 2 d 7 b 9 1 d 0 3 d < / d 1 p 1 : U U I D > < d 1 p 1 : _ p r o p e r t i e s   z : I d = " i 1 5 6 2 4 "   i : t y p e = " d 1 p 1 : M D M P r o p e r t i e s " > < d 1 p 1 : P a r e n t   z : R e f = " i 1 5 6 2 3 " / > < d 1 p 1 : U U I D > 9 4 7 2 1 2 9 5 - e 8 e a - 4 2 8 7 - 9 8 2 7 - b 2 e 5 b 5 4 b 9 b 2 f 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6 2 5 " > < d 1 p 1 : U U I D > 1 3 3 f 2 f 3 c - 5 b e 2 - 4 a 0 5 - b 8 6 1 - b e 9 b 3 0 8 5 4 d e a 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1 8 " / > < d 1 p 1 : V a l u e   i : t y p e = " d 1 : s t r i n g " > T 1 1 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2 6 " > < d 1 p 1 : U U I D > a 4 8 8 a 2 b f - 3 f 4 f - 4 b 7 e - a d 4 4 - e 7 5 a c 2 5 a 2 1 6 f < / d 1 p 1 : U U I D > < d 1 p 1 : _ e l e m e n t s > < d 2 : a n y T y p e   z : R e f = " i 1 5 6 1 9 " / > < d 2 : a n y T y p e   z : R e f = " i 1 5 6 2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6 2 7 "   i : t y p e = " d 1 p 1 : L a b e l " > < d 1 p 1 : P a r e n t   z : R e f = " i 1 5 6 1 7 " / > < d 1 p 1 : U U I D > e 0 e 0 7 a 6 c - 3 b c e - 4 d f c - 9 5 b 3 - 0 c 9 9 7 0 6 1 3 d a 5 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3 5 2 " / > < / d 2 : a n y T y p e > < d 2 : a n y T y p e   z : I d = " i 1 5 6 2 8 "   i : t y p e = " d 1 p 1 : T a b l e D e f i n i t i o n " > < d 1 p 1 : P a r e n t   z : R e f = " i 9 5 " / > < d 1 p 1 : U U I D > 9 e c 1 0 a a a - 1 d 9 c - 4 e a 7 - 8 c 4 b - 1 f f 7 3 a b 1 c f b 4 < / d 1 p 1 : U U I D > < d 1 p 1 : _ p r o p e r t i e s   z : I d = " i 1 5 6 2 9 "   i : t y p e = " d 1 p 1 : M D M P r o p e r t i e s " > < d 1 p 1 : P a r e n t   z : R e f = " i 1 5 6 2 8 " / > < d 1 p 1 : U U I D > 2 c 9 2 1 0 4 4 - 0 2 6 c - 4 a e 5 - 9 a 8 3 - 7 4 2 1 f e 5 4 8 9 c 2 < / d 1 p 1 : U U I D > < d 1 p 1 : _ e l e m e n t s > < d 2 : a n y T y p e   z : I d = " i 1 5 6 3 0 "   i : t y p e = " d 1 p 1 : M D M P r o p e r t y " > < d 1 p 1 : N a m e > F i l e N a m e < / d 1 p 1 : N a m e > < d 1 p 1 : P a r e n t   z : R e f = " i 1 5 6 2 8 " / > < d 1 p 1 : U U I D > 1 9 6 f d 7 3 7 - 1 6 9 d - 4 b 3 c - 9 0 7 c - f 5 1 3 f 6 3 3 d 1 d b < / d 1 p 1 : U U I D > < d 1 p 1 : _ p r o p e r t i e s   z : I d = " i 1 5 6 3 1 "   i : t y p e = " d 1 p 1 : M D M P r o p e r t i e s " > < d 1 p 1 : P a r e n t   z : R e f = " i 1 5 6 3 0 " / > < d 1 p 1 : U U I D > 5 3 5 7 8 d 1 5 - 0 8 4 4 - 4 9 7 4 - a 8 d 3 - 8 f 4 6 2 3 1 9 b c 0 0 < / d 1 p 1 : U U I D > < d 1 p 1 : _ e l e m e n t s > < d 2 : a n y T y p e   z : I d = " i 1 5 6 3 2 "   i : t y p e = " d 1 p 1 : M D M P r o p e r t y " > < d 1 p 1 : N a m e > M o d i f i e d P r o p e r t i e s < / d 1 p 1 : N a m e > < d 1 p 1 : P a r e n t   z : R e f = " i 1 5 6 3 0 " / > < d 1 p 1 : U U I D > f 6 e 6 5 e 5 7 - d e e 8 - 4 6 3 0 - a e e c - b e 5 3 9 d 0 0 c 9 9 c < / d 1 p 1 : U U I D > < d 1 p 1 : C o n t a i n e r   z : R e f = " i 1 5 6 3 1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3 3 " > < d 1 p 1 : U U I D > b 7 7 0 7 d f 1 - 5 c d 9 - 4 4 5 b - 9 5 e e - 1 9 1 d a c 2 5 b f 4 5 < / d 1 p 1 : U U I D > < d 1 p 1 : _ e l e m e n t s > < d 2 : a n y T y p e   z : R e f = " i 1 5 6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2 9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6 3 4 "   i : t y p e = " d 1 p 1 : M D M P r o p e r t y " > < d 1 p 1 : N a m e > W o r k s h e e t < / d 1 p 1 : N a m e > < d 1 p 1 : P a r e n t   z : R e f = " i 1 5 6 2 8 " / > < d 1 p 1 : U U I D > e 8 7 4 5 a 4 7 - a 4 3 1 - 4 4 e f - b 2 6 c - 5 6 7 d 7 8 6 f c 3 e a < / d 1 p 1 : U U I D > < d 1 p 1 : _ p r o p e r t i e s   z : I d = " i 1 5 6 3 5 "   i : t y p e = " d 1 p 1 : M D M P r o p e r t i e s " > < d 1 p 1 : P a r e n t   z : R e f = " i 1 5 6 3 4 " / > < d 1 p 1 : U U I D > 8 9 f 9 d a 8 6 - 8 8 2 e - 4 8 3 d - 8 e f 3 - b 5 0 3 1 b 4 0 5 5 8 3 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6 3 6 " > < d 1 p 1 : U U I D > 6 b f 9 4 0 6 2 - e e 1 6 - 4 a 6 0 - b 3 e 5 - d 3 7 d f c 7 4 4 0 5 b 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2 9 " / > < d 1 p 1 : V a l u e   i : t y p e = " d 1 : s t r i n g " > T 1 2 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3 7 " > < d 1 p 1 : U U I D > 2 d 0 d b 0 2 9 - c 6 e a - 4 7 9 0 - 8 7 b c - 8 9 c 6 a b c 4 a 6 c 9 < / d 1 p 1 : U U I D > < d 1 p 1 : _ e l e m e n t s > < d 2 : a n y T y p e   z : R e f = " i 1 5 6 3 0 " / > < d 2 : a n y T y p e   z : R e f = " i 1 5 6 3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6 3 8 "   i : t y p e = " d 1 p 1 : L a b e l " > < d 1 p 1 : P a r e n t   z : R e f = " i 1 5 6 2 8 " / > < d 1 p 1 : U U I D > d d 6 e 3 1 2 0 - b 3 e b - 4 6 7 2 - 8 c 0 3 - 7 1 2 f c 1 8 9 8 4 9 5 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3 7 9 " / > < / d 2 : a n y T y p e > < d 2 : a n y T y p e   z : I d = " i 1 5 6 3 9 "   i : t y p e = " d 1 p 1 : T a b l e D e f i n i t i o n " > < d 1 p 1 : P a r e n t   z : R e f = " i 9 5 " / > < d 1 p 1 : U U I D > 2 3 3 3 0 6 e 0 - 2 2 8 7 - 4 6 4 7 - b c 9 6 - a 4 d a 8 4 1 2 f 8 b 7 < / d 1 p 1 : U U I D > < d 1 p 1 : _ p r o p e r t i e s   z : I d = " i 1 5 6 4 0 "   i : t y p e = " d 1 p 1 : M D M P r o p e r t i e s " > < d 1 p 1 : P a r e n t   z : R e f = " i 1 5 6 3 9 " / > < d 1 p 1 : U U I D > 4 6 2 3 c 1 5 b - b f b 4 - 4 c d 8 - 8 3 2 c - 4 e 1 d c 9 0 8 a f a 4 < / d 1 p 1 : U U I D > < d 1 p 1 : _ e l e m e n t s > < d 2 : a n y T y p e   z : I d = " i 1 5 6 4 1 "   i : t y p e = " d 1 p 1 : M D M P r o p e r t y " > < d 1 p 1 : N a m e > F i l e N a m e < / d 1 p 1 : N a m e > < d 1 p 1 : P a r e n t   z : R e f = " i 1 5 6 3 9 " / > < d 1 p 1 : U U I D > a 0 f f 7 1 9 e - 8 9 a 3 - 4 c 0 8 - 9 8 0 5 - 8 1 9 1 3 a 3 b 5 b 1 6 < / d 1 p 1 : U U I D > < d 1 p 1 : _ p r o p e r t i e s   z : I d = " i 1 5 6 4 2 "   i : t y p e = " d 1 p 1 : M D M P r o p e r t i e s " > < d 1 p 1 : P a r e n t   z : R e f = " i 1 5 6 4 1 " / > < d 1 p 1 : U U I D > 7 1 0 d 0 d d 9 - a 0 b b - 4 7 7 d - a 4 d d - d 3 6 2 2 e 6 c 7 a b 1 < / d 1 p 1 : U U I D > < d 1 p 1 : _ e l e m e n t s > < d 2 : a n y T y p e   z : I d = " i 1 5 6 4 3 "   i : t y p e = " d 1 p 1 : M D M P r o p e r t y " > < d 1 p 1 : N a m e > M o d i f i e d P r o p e r t i e s < / d 1 p 1 : N a m e > < d 1 p 1 : P a r e n t   z : R e f = " i 1 5 6 4 1 " / > < d 1 p 1 : U U I D > 4 d e 5 d b d 0 - 2 3 b d - 4 1 e 7 - 8 0 d 6 - 2 3 1 1 0 a 4 8 f 3 8 e < / d 1 p 1 : U U I D > < d 1 p 1 : C o n t a i n e r   z : R e f = " i 1 5 6 4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4 4 " > < d 1 p 1 : U U I D > 6 8 d 3 1 c 7 a - 8 b a 0 - 4 f e c - a 1 3 a - 2 2 9 6 8 9 1 8 2 a 9 4 < / d 1 p 1 : U U I D > < d 1 p 1 : _ e l e m e n t s > < d 2 : a n y T y p e   z : R e f = " i 1 5 6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4 0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6 4 5 "   i : t y p e = " d 1 p 1 : M D M P r o p e r t y " > < d 1 p 1 : N a m e > W o r k s h e e t < / d 1 p 1 : N a m e > < d 1 p 1 : P a r e n t   z : R e f = " i 1 5 6 3 9 " / > < d 1 p 1 : U U I D > 0 9 4 7 1 c 2 3 - 7 1 e 2 - 4 4 3 a - 8 a 4 e - d 6 f d d 8 2 b f 9 2 0 < / d 1 p 1 : U U I D > < d 1 p 1 : _ p r o p e r t i e s   z : I d = " i 1 5 6 4 6 "   i : t y p e = " d 1 p 1 : M D M P r o p e r t i e s " > < d 1 p 1 : P a r e n t   z : R e f = " i 1 5 6 4 5 " / > < d 1 p 1 : U U I D > 0 6 d 1 3 3 1 f - b 5 c 2 - 4 9 8 6 - 9 6 e 5 - 0 0 a 9 7 e 3 c 5 1 c 3 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6 4 7 " > < d 1 p 1 : U U I D > 1 f 4 d 8 7 b 1 - 1 f c 2 - 4 0 9 8 - 8 5 5 c - 6 5 a f d 9 0 3 6 8 2 b 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4 0 " / > < d 1 p 1 : V a l u e   i : t y p e = " d 1 : s t r i n g " > T 1 3 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4 8 " > < d 1 p 1 : U U I D > 9 2 6 b 4 b f b - 9 1 a c - 4 2 2 5 - a 9 d 7 - 3 7 4 4 b 9 b 2 9 4 b 4 < / d 1 p 1 : U U I D > < d 1 p 1 : _ e l e m e n t s > < d 2 : a n y T y p e   z : R e f = " i 1 5 6 4 1 " / > < d 2 : a n y T y p e   z : R e f = " i 1 5 6 4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6 4 9 "   i : t y p e = " d 1 p 1 : L a b e l " > < d 1 p 1 : P a r e n t   z : R e f = " i 1 5 6 3 9 " / > < d 1 p 1 : U U I D > 4 3 1 1 c a 7 b - 1 d 2 5 - 4 0 e 1 - 8 5 9 d - b 6 e f 5 f d 9 1 1 3 f 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3 9 6 " / > < / d 2 : a n y T y p e > < d 2 : a n y T y p e   z : I d = " i 1 5 6 5 0 "   i : t y p e = " d 1 p 1 : T a b l e D e f i n i t i o n " > < d 1 p 1 : P a r e n t   z : R e f = " i 9 5 " / > < d 1 p 1 : U U I D > 0 d 3 9 6 1 a 2 - 9 5 9 a - 4 a 7 f - b 7 2 4 - 1 3 9 4 f d a 7 b b 4 8 < / d 1 p 1 : U U I D > < d 1 p 1 : _ p r o p e r t i e s   z : I d = " i 1 5 6 5 1 "   i : t y p e = " d 1 p 1 : M D M P r o p e r t i e s " > < d 1 p 1 : P a r e n t   z : R e f = " i 1 5 6 5 0 " / > < d 1 p 1 : U U I D > 6 b f 1 d 5 3 0 - a a 3 d - 4 4 5 4 - b 8 e 0 - 7 f 3 1 a f 7 a b 4 d 7 < / d 1 p 1 : U U I D > < d 1 p 1 : _ e l e m e n t s > < d 2 : a n y T y p e   z : I d = " i 1 5 6 5 2 "   i : t y p e = " d 1 p 1 : M D M P r o p e r t y " > < d 1 p 1 : N a m e > F i l e N a m e < / d 1 p 1 : N a m e > < d 1 p 1 : P a r e n t   z : R e f = " i 1 5 6 5 0 " / > < d 1 p 1 : U U I D > 2 4 f 6 3 2 3 1 - 6 9 8 4 - 4 0 0 3 - a b e 5 - d 7 e d 1 8 2 e 2 8 b 0 < / d 1 p 1 : U U I D > < d 1 p 1 : _ p r o p e r t i e s   z : I d = " i 1 5 6 5 3 "   i : t y p e = " d 1 p 1 : M D M P r o p e r t i e s " > < d 1 p 1 : P a r e n t   z : R e f = " i 1 5 6 5 2 " / > < d 1 p 1 : U U I D > e 5 e d 6 f c 8 - f f 5 4 - 4 3 c c - a 5 6 b - 3 c d c 9 a 2 7 3 1 5 0 < / d 1 p 1 : U U I D > < d 1 p 1 : _ e l e m e n t s > < d 2 : a n y T y p e   z : I d = " i 1 5 6 5 4 "   i : t y p e = " d 1 p 1 : M D M P r o p e r t y " > < d 1 p 1 : N a m e > M o d i f i e d P r o p e r t i e s < / d 1 p 1 : N a m e > < d 1 p 1 : P a r e n t   z : R e f = " i 1 5 6 5 2 " / > < d 1 p 1 : U U I D > f 9 2 1 a a c 5 - 8 c 5 0 - 4 f b 6 - b 4 c 9 - f 0 4 9 3 e f 1 0 8 5 b < / d 1 p 1 : U U I D > < d 1 p 1 : C o n t a i n e r   z : R e f = " i 1 5 6 5 3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5 5 " > < d 1 p 1 : U U I D > 6 1 8 b f 8 0 5 - 5 a 0 a - 4 7 d f - b c 3 e - 3 8 b a 2 2 6 b 4 b 1 4 < / d 1 p 1 : U U I D > < d 1 p 1 : _ e l e m e n t s > < d 2 : a n y T y p e   z : R e f = " i 1 5 6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5 1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6 5 6 "   i : t y p e = " d 1 p 1 : M D M P r o p e r t y " > < d 1 p 1 : N a m e > W o r k s h e e t < / d 1 p 1 : N a m e > < d 1 p 1 : P a r e n t   z : R e f = " i 1 5 6 5 0 " / > < d 1 p 1 : U U I D > 9 d f 8 9 c 2 7 - 0 b f 3 - 4 7 e 6 - 9 c 3 b - 8 e 1 e a 4 1 d 0 2 1 4 < / d 1 p 1 : U U I D > < d 1 p 1 : _ p r o p e r t i e s   z : I d = " i 1 5 6 5 7 "   i : t y p e = " d 1 p 1 : M D M P r o p e r t i e s " > < d 1 p 1 : P a r e n t   z : R e f = " i 1 5 6 5 6 " / > < d 1 p 1 : U U I D > 6 f 0 d 8 c 0 6 - 8 4 1 3 - 4 a a 8 - b 4 d 2 - 7 0 f b b 9 9 f 2 c 1 6 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6 5 8 " > < d 1 p 1 : U U I D > 1 6 6 4 6 c 7 4 - 8 6 9 d - 4 7 6 1 - b 7 5 9 - c e c 7 4 f 4 5 d b a e 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5 1 " / > < d 1 p 1 : V a l u e   i : t y p e = " d 1 : s t r i n g " > T 1 4 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5 9 " > < d 1 p 1 : U U I D > e 5 2 7 b 6 5 b - 6 c 1 5 - 4 9 c 5 - 8 2 2 a - 2 4 d 1 3 e f c f 2 8 1 < / d 1 p 1 : U U I D > < d 1 p 1 : _ e l e m e n t s > < d 2 : a n y T y p e   z : R e f = " i 1 5 6 5 2 " / > < d 2 : a n y T y p e   z : R e f = " i 1 5 6 5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6 6 0 "   i : t y p e = " d 1 p 1 : L a b e l " > < d 1 p 1 : P a r e n t   z : R e f = " i 1 5 6 5 0 " / > < d 1 p 1 : U U I D > 4 8 6 0 9 b 3 6 - 5 2 e 4 - 4 f 0 e - a d 9 c - d 1 f 3 d 9 f f 5 a 5 4 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5 0 8 " / > < / d 2 : a n y T y p e > < d 2 : a n y T y p e   z : I d = " i 1 5 6 6 1 "   i : t y p e = " d 1 p 1 : T a b l e D e f i n i t i o n " > < d 1 p 1 : P a r e n t   z : R e f = " i 9 5 " / > < d 1 p 1 : U U I D > e 8 d a 9 5 4 3 - c 2 8 8 - 4 3 0 c - 9 6 b 4 - 4 d 0 c 4 2 8 7 a 6 b 2 < / d 1 p 1 : U U I D > < d 1 p 1 : _ p r o p e r t i e s   z : I d = " i 1 5 6 6 2 "   i : t y p e = " d 1 p 1 : M D M P r o p e r t i e s " > < d 1 p 1 : P a r e n t   z : R e f = " i 1 5 6 6 1 " / > < d 1 p 1 : U U I D > c c d f 7 0 4 d - 3 e f c - 4 2 3 e - a 2 b c - 0 3 c f 6 5 b 1 9 4 8 c < / d 1 p 1 : U U I D > < d 1 p 1 : _ e l e m e n t s > < d 2 : a n y T y p e   z : I d = " i 1 5 6 6 3 "   i : t y p e = " d 1 p 1 : M D M P r o p e r t y " > < d 1 p 1 : N a m e > F i l e N a m e < / d 1 p 1 : N a m e > < d 1 p 1 : P a r e n t   z : R e f = " i 1 5 6 6 1 " / > < d 1 p 1 : U U I D > d d 3 c 4 9 6 e - 7 0 2 5 - 4 c b 9 - 9 8 c 4 - 5 5 b 6 7 9 b 6 0 0 0 8 < / d 1 p 1 : U U I D > < d 1 p 1 : _ p r o p e r t i e s   z : I d = " i 1 5 6 6 4 "   i : t y p e = " d 1 p 1 : M D M P r o p e r t i e s " > < d 1 p 1 : P a r e n t   z : R e f = " i 1 5 6 6 3 " / > < d 1 p 1 : U U I D > d 3 0 5 5 c 7 b - 5 3 6 0 - 4 f f 2 - 9 f e 2 - 5 1 5 3 2 2 a c 0 f 6 3 < / d 1 p 1 : U U I D > < d 1 p 1 : _ e l e m e n t s > < d 2 : a n y T y p e   z : I d = " i 1 5 6 6 5 "   i : t y p e = " d 1 p 1 : M D M P r o p e r t y " > < d 1 p 1 : N a m e > M o d i f i e d P r o p e r t i e s < / d 1 p 1 : N a m e > < d 1 p 1 : P a r e n t   z : R e f = " i 1 5 6 6 3 " / > < d 1 p 1 : U U I D > 5 4 8 f d e b 0 - 7 8 2 b - 4 c f d - 8 1 0 8 - 6 5 c d e c c 9 8 e 7 6 < / d 1 p 1 : U U I D > < d 1 p 1 : C o n t a i n e r   z : R e f = " i 1 5 6 6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6 6 " > < d 1 p 1 : U U I D > 6 a f 6 0 6 0 5 - 2 d b b - 4 3 d d - a 8 8 9 - c 9 6 a e 6 e 9 3 2 8 9 < / d 1 p 1 : U U I D > < d 1 p 1 : _ e l e m e n t s > < d 2 : a n y T y p e   z : R e f = " i 1 5 6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6 2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6 6 7 "   i : t y p e = " d 1 p 1 : M D M P r o p e r t y " > < d 1 p 1 : N a m e > W o r k s h e e t < / d 1 p 1 : N a m e > < d 1 p 1 : P a r e n t   z : R e f = " i 1 5 6 6 1 " / > < d 1 p 1 : U U I D > 1 e 3 7 4 9 0 3 - 2 1 6 4 - 4 5 8 0 - b d 3 0 - 3 f 1 6 f d 7 4 6 8 2 7 < / d 1 p 1 : U U I D > < d 1 p 1 : _ p r o p e r t i e s   z : I d = " i 1 5 6 6 8 "   i : t y p e = " d 1 p 1 : M D M P r o p e r t i e s " > < d 1 p 1 : P a r e n t   z : R e f = " i 1 5 6 6 7 " / > < d 1 p 1 : U U I D > 9 a 4 7 a 0 e b - 0 d 9 9 - 4 1 a 1 - b 6 b 4 - 0 9 8 2 0 5 6 6 4 1 9 4 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6 6 9 " > < d 1 p 1 : U U I D > 9 5 f b 6 3 f 6 - e 8 4 3 - 4 9 6 6 - b 3 9 5 - c 2 a a e 7 5 b c 6 7 c 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6 2 " / > < d 1 p 1 : V a l u e   i : t y p e = " d 1 : s t r i n g " > T 1 5 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7 0 " > < d 1 p 1 : U U I D > 4 4 f e 7 1 9 b - 7 0 5 9 - 4 0 3 1 - a 7 6 2 - b f 5 d 5 3 6 b 1 0 4 9 < / d 1 p 1 : U U I D > < d 1 p 1 : _ e l e m e n t s > < d 2 : a n y T y p e   z : R e f = " i 1 5 6 6 3 " / > < d 2 : a n y T y p e   z : R e f = " i 1 5 6 6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6 7 1 "   i : t y p e = " d 1 p 1 : L a b e l " > < d 1 p 1 : P a r e n t   z : R e f = " i 1 5 6 6 1 " / > < d 1 p 1 : U U I D > a c 7 1 e 7 0 c - 5 9 6 2 - 4 4 b 8 - 8 2 8 d - 5 c c 5 3 c 8 3 8 5 3 c 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5 3 5 " / > < / d 2 : a n y T y p e > < d 2 : a n y T y p e   z : I d = " i 1 5 6 7 2 "   i : t y p e = " d 1 p 1 : T a b l e D e f i n i t i o n " > < d 1 p 1 : P a r e n t   z : R e f = " i 9 5 " / > < d 1 p 1 : U U I D > e 8 b 8 f 1 3 f - c 4 1 0 - 4 5 7 5 - 9 5 a 8 - e f f a 5 9 9 4 4 8 e d < / d 1 p 1 : U U I D > < d 1 p 1 : _ p r o p e r t i e s   z : I d = " i 1 5 6 7 3 "   i : t y p e = " d 1 p 1 : M D M P r o p e r t i e s " > < d 1 p 1 : P a r e n t   z : R e f = " i 1 5 6 7 2 " / > < d 1 p 1 : U U I D > 8 d e f 1 3 2 c - 9 3 a b - 4 a 5 0 - a 4 c 0 - a 1 f 7 5 0 d 4 a e 1 e < / d 1 p 1 : U U I D > < d 1 p 1 : _ e l e m e n t s > < d 2 : a n y T y p e   z : I d = " i 1 5 6 7 4 "   i : t y p e = " d 1 p 1 : M D M P r o p e r t y " > < d 1 p 1 : N a m e > F i l e N a m e < / d 1 p 1 : N a m e > < d 1 p 1 : P a r e n t   z : R e f = " i 1 5 6 7 2 " / > < d 1 p 1 : U U I D > 9 f 4 7 7 b d 5 - c 0 2 0 - 4 3 f 8 - 9 f 3 6 - 7 a 9 9 5 e b 7 2 8 c 3 < / d 1 p 1 : U U I D > < d 1 p 1 : _ p r o p e r t i e s   z : I d = " i 1 5 6 7 5 "   i : t y p e = " d 1 p 1 : M D M P r o p e r t i e s " > < d 1 p 1 : P a r e n t   z : R e f = " i 1 5 6 7 4 " / > < d 1 p 1 : U U I D > 2 7 6 b 0 5 b 8 - e f c 9 - 4 0 6 b - 8 6 5 e - 8 0 4 7 7 1 f 0 6 9 0 b < / d 1 p 1 : U U I D > < d 1 p 1 : _ e l e m e n t s > < d 2 : a n y T y p e   z : I d = " i 1 5 6 7 6 "   i : t y p e = " d 1 p 1 : M D M P r o p e r t y " > < d 1 p 1 : N a m e > M o d i f i e d P r o p e r t i e s < / d 1 p 1 : N a m e > < d 1 p 1 : P a r e n t   z : R e f = " i 1 5 6 7 4 " / > < d 1 p 1 : U U I D > 2 0 c d e 0 d 6 - 3 4 6 0 - 4 7 5 2 - 8 b 2 e - 7 8 0 e 8 5 c a 4 7 4 2 < / d 1 p 1 : U U I D > < d 1 p 1 : C o n t a i n e r   z : R e f = " i 1 5 6 7 5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7 7 " > < d 1 p 1 : U U I D > 1 5 c 4 1 7 5 3 - 8 4 4 e - 4 3 9 9 - 8 3 c c - d d 2 f f a e e 9 8 a 7 < / d 1 p 1 : U U I D > < d 1 p 1 : _ e l e m e n t s > < d 2 : a n y T y p e   z : R e f = " i 1 5 6 7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7 3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6 7 8 "   i : t y p e = " d 1 p 1 : M D M P r o p e r t y " > < d 1 p 1 : N a m e > W o r k s h e e t < / d 1 p 1 : N a m e > < d 1 p 1 : P a r e n t   z : R e f = " i 1 5 6 7 2 " / > < d 1 p 1 : U U I D > f 5 b f 8 f 7 1 - 1 f 0 e - 4 0 d a - 9 0 1 4 - b 2 8 0 5 1 6 0 0 b 2 e < / d 1 p 1 : U U I D > < d 1 p 1 : _ p r o p e r t i e s   z : I d = " i 1 5 6 7 9 "   i : t y p e = " d 1 p 1 : M D M P r o p e r t i e s " > < d 1 p 1 : P a r e n t   z : R e f = " i 1 5 6 7 8 " / > < d 1 p 1 : U U I D > 4 4 c 4 b a b 4 - 0 a c 4 - 4 b c 9 - a 2 0 0 - b 5 e 2 b b 0 3 8 6 f c 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6 8 0 " > < d 1 p 1 : U U I D > 5 9 7 a 7 4 e f - 0 c e 1 - 4 8 7 f - 8 a 8 9 - 5 3 c 8 2 2 d 4 3 e 7 7 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7 3 " / > < d 1 p 1 : V a l u e   i : t y p e = " d 1 : s t r i n g " > T 1 6 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8 1 " > < d 1 p 1 : U U I D > 9 9 4 7 f f 1 f - 6 6 7 7 - 4 4 e 9 - a 7 b b - 1 9 a 8 6 5 f 3 a 7 7 2 < / d 1 p 1 : U U I D > < d 1 p 1 : _ e l e m e n t s > < d 2 : a n y T y p e   z : R e f = " i 1 5 6 7 4 " / > < d 2 : a n y T y p e   z : R e f = " i 1 5 6 7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6 8 2 "   i : t y p e = " d 1 p 1 : L a b e l " > < d 1 p 1 : P a r e n t   z : R e f = " i 1 5 6 7 2 " / > < d 1 p 1 : U U I D > 7 3 d 6 8 6 7 2 - a 8 c 5 - 4 a 6 b - b 7 8 5 - 6 a 3 e b 4 3 f 4 9 9 2 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5 7 2 " / > < / d 2 : a n y T y p e > < d 2 : a n y T y p e   z : I d = " i 1 5 6 8 3 "   i : t y p e = " d 1 p 1 : T a b l e D e f i n i t i o n " > < d 1 p 1 : P a r e n t   z : R e f = " i 9 5 " / > < d 1 p 1 : U U I D > e 7 6 0 f 6 7 0 - e 8 a 0 - 4 7 d f - 8 a 5 9 - 3 7 5 a 3 f 4 3 c f b 0 < / d 1 p 1 : U U I D > < d 1 p 1 : _ p r o p e r t i e s   z : I d = " i 1 5 6 8 4 "   i : t y p e = " d 1 p 1 : M D M P r o p e r t i e s " > < d 1 p 1 : P a r e n t   z : R e f = " i 1 5 6 8 3 " / > < d 1 p 1 : U U I D > 9 9 6 1 2 7 9 2 - c 0 0 d - 4 b 6 a - 9 e 8 c - 1 4 9 a a d d a 4 0 2 4 < / d 1 p 1 : U U I D > < d 1 p 1 : _ e l e m e n t s > < d 2 : a n y T y p e   z : I d = " i 1 5 6 8 5 "   i : t y p e = " d 1 p 1 : M D M P r o p e r t y " > < d 1 p 1 : N a m e > F i l e N a m e < / d 1 p 1 : N a m e > < d 1 p 1 : P a r e n t   z : R e f = " i 1 5 6 8 3 " / > < d 1 p 1 : U U I D > d 3 7 1 c 4 6 0 - 7 8 4 4 - 4 3 c d - b 1 4 f - 8 1 7 a 9 e 8 0 8 6 3 0 < / d 1 p 1 : U U I D > < d 1 p 1 : _ p r o p e r t i e s   z : I d = " i 1 5 6 8 6 "   i : t y p e = " d 1 p 1 : M D M P r o p e r t i e s " > < d 1 p 1 : P a r e n t   z : R e f = " i 1 5 6 8 5 " / > < d 1 p 1 : U U I D > f 3 4 f 9 4 f 1 - a d 2 f - 4 a c d - b 5 2 b - b c d 7 d 6 d d d 2 0 1 < / d 1 p 1 : U U I D > < d 1 p 1 : _ e l e m e n t s > < d 2 : a n y T y p e   z : I d = " i 1 5 6 8 7 "   i : t y p e = " d 1 p 1 : M D M P r o p e r t y " > < d 1 p 1 : N a m e > M o d i f i e d P r o p e r t i e s < / d 1 p 1 : N a m e > < d 1 p 1 : P a r e n t   z : R e f = " i 1 5 6 8 5 " / > < d 1 p 1 : U U I D > 9 3 9 e 3 8 d 8 - f 3 9 d - 4 6 c 9 - 8 2 2 7 - 1 7 f 6 5 5 c a c a 0 3 < / d 1 p 1 : U U I D > < d 1 p 1 : C o n t a i n e r   z : R e f = " i 1 5 6 8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8 8 " > < d 1 p 1 : U U I D > 8 1 7 a 3 d a a - a 7 a c - 4 c 0 e - a c e e - d 5 9 5 f 3 8 6 b 9 b 0 < / d 1 p 1 : U U I D > < d 1 p 1 : _ e l e m e n t s > < d 2 : a n y T y p e   z : R e f = " i 1 5 6 8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8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6 8 9 "   i : t y p e = " d 1 p 1 : M D M P r o p e r t y " > < d 1 p 1 : N a m e > W o r k s h e e t < / d 1 p 1 : N a m e > < d 1 p 1 : P a r e n t   z : R e f = " i 1 5 6 8 3 " / > < d 1 p 1 : U U I D > 2 b f 2 7 e 4 4 - 3 c e 5 - 4 0 4 f - b f d e - 7 a 5 7 6 f 1 0 c 2 6 b < / d 1 p 1 : U U I D > < d 1 p 1 : _ p r o p e r t i e s   z : I d = " i 1 5 6 9 0 "   i : t y p e = " d 1 p 1 : M D M P r o p e r t i e s " > < d 1 p 1 : P a r e n t   z : R e f = " i 1 5 6 8 9 " / > < d 1 p 1 : U U I D > c 4 e 0 4 3 8 e - b 7 e a - 4 4 8 0 - b 0 e 1 - 2 9 9 7 5 3 2 3 a b 0 4 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6 9 1 " > < d 1 p 1 : U U I D > b 4 6 4 1 d a c - b 4 0 6 - 4 c 9 8 - a a d b - f c b 8 1 f 5 5 9 7 3 5 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8 4 " / > < d 1 p 1 : V a l u e   i : t y p e = " d 1 : s t r i n g " > T 1 7 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9 2 " > < d 1 p 1 : U U I D > a 8 5 d 9 6 4 4 - 0 4 9 e - 4 0 b c - b 8 9 b - 9 a 7 f a 2 0 5 e b 4 0 < / d 1 p 1 : U U I D > < d 1 p 1 : _ e l e m e n t s > < d 2 : a n y T y p e   z : R e f = " i 1 5 6 8 5 " / > < d 2 : a n y T y p e   z : R e f = " i 1 5 6 8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6 9 3 "   i : t y p e = " d 1 p 1 : L a b e l " > < d 1 p 1 : P a r e n t   z : R e f = " i 1 5 6 8 3 " / > < d 1 p 1 : U U I D > 8 7 6 f 1 b 1 c - 4 a 5 9 - 4 c e e - a 7 e d - 3 0 e 5 b 3 4 6 7 4 c d 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6 4 9 " / > < / d 2 : a n y T y p e > < d 2 : a n y T y p e   z : I d = " i 1 5 6 9 4 "   i : t y p e = " d 1 p 1 : T a b l e D e f i n i t i o n " > < d 1 p 1 : P a r e n t   z : R e f = " i 9 5 " / > < d 1 p 1 : U U I D > 3 b 8 b 8 d 1 c - a b e a - 4 c 0 4 - a 0 c 1 - b 9 e e f 1 d 7 f 4 c 8 < / d 1 p 1 : U U I D > < d 1 p 1 : _ p r o p e r t i e s   z : I d = " i 1 5 6 9 5 "   i : t y p e = " d 1 p 1 : M D M P r o p e r t i e s " > < d 1 p 1 : P a r e n t   z : R e f = " i 1 5 6 9 4 " / > < d 1 p 1 : U U I D > 7 e 9 8 b 0 1 a - f 6 7 d - 4 9 5 f - 8 1 5 5 - 0 d 5 4 7 3 a f c 0 4 8 < / d 1 p 1 : U U I D > < d 1 p 1 : _ e l e m e n t s > < d 2 : a n y T y p e   z : I d = " i 1 5 6 9 6 "   i : t y p e = " d 1 p 1 : M D M P r o p e r t y " > < d 1 p 1 : N a m e > F i l e N a m e < / d 1 p 1 : N a m e > < d 1 p 1 : P a r e n t   z : R e f = " i 1 5 6 9 4 " / > < d 1 p 1 : U U I D > a 0 9 6 c 5 c 3 - 6 a 6 0 - 4 b b e - a 1 b f - a a 3 0 a d e 9 b 9 c 3 < / d 1 p 1 : U U I D > < d 1 p 1 : _ p r o p e r t i e s   z : I d = " i 1 5 6 9 7 "   i : t y p e = " d 1 p 1 : M D M P r o p e r t i e s " > < d 1 p 1 : P a r e n t   z : R e f = " i 1 5 6 9 6 " / > < d 1 p 1 : U U I D > 7 c 7 0 e 2 7 b - 1 a a 3 - 4 3 d 5 - a 3 a e - 9 4 f 0 b 3 3 c d 5 b c < / d 1 p 1 : U U I D > < d 1 p 1 : _ e l e m e n t s > < d 2 : a n y T y p e   z : I d = " i 1 5 6 9 8 "   i : t y p e = " d 1 p 1 : M D M P r o p e r t y " > < d 1 p 1 : N a m e > M o d i f i e d P r o p e r t i e s < / d 1 p 1 : N a m e > < d 1 p 1 : P a r e n t   z : R e f = " i 1 5 6 9 6 " / > < d 1 p 1 : U U I D > d 6 0 8 b 1 8 1 - 2 b d 3 - 4 3 4 d - b b f b - e d e 4 1 6 b 7 3 c f d < / d 1 p 1 : U U I D > < d 1 p 1 : C o n t a i n e r   z : R e f = " i 1 5 6 9 7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6 9 9 " > < d 1 p 1 : U U I D > 6 b e 1 c d 2 6 - 1 f 4 3 - 4 5 d e - 9 d e 6 - c 1 3 9 e b 7 f 4 4 9 5 < / d 1 p 1 : U U I D > < d 1 p 1 : _ e l e m e n t s > < d 2 : a n y T y p e   z : R e f = " i 1 5 6 9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9 5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7 0 0 "   i : t y p e = " d 1 p 1 : M D M P r o p e r t y " > < d 1 p 1 : N a m e > W o r k s h e e t < / d 1 p 1 : N a m e > < d 1 p 1 : P a r e n t   z : R e f = " i 1 5 6 9 4 " / > < d 1 p 1 : U U I D > 1 b 9 5 0 1 b 7 - 4 5 c f - 4 e a 1 - b b f 1 - 5 9 d e 4 c 5 7 7 9 f d < / d 1 p 1 : U U I D > < d 1 p 1 : _ p r o p e r t i e s   z : I d = " i 1 5 7 0 1 "   i : t y p e = " d 1 p 1 : M D M P r o p e r t i e s " > < d 1 p 1 : P a r e n t   z : R e f = " i 1 5 7 0 0 " / > < d 1 p 1 : U U I D > 3 2 9 4 e d a 1 - f 7 e 8 - 4 d d 6 - a c c 6 - d c 7 b b 3 a e a 9 4 1 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7 0 2 " > < d 1 p 1 : U U I D > c 6 b 0 b c f 0 - 0 5 b b - 4 7 3 b - b b d f - 1 4 b e d 8 d e 9 7 1 2 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6 9 5 " / > < d 1 p 1 : V a l u e   i : t y p e = " d 1 : s t r i n g " > T 1 7 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0 3 " > < d 1 p 1 : U U I D > e 0 f 7 9 2 0 d - 5 9 1 d - 4 c 1 d - a 8 1 2 - a 2 e d 3 c d 0 c d 6 5 < / d 1 p 1 : U U I D > < d 1 p 1 : _ e l e m e n t s > < d 2 : a n y T y p e   z : R e f = " i 1 5 6 9 6 " / > < d 2 : a n y T y p e   z : R e f = " i 1 5 7 0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7 0 4 "   i : t y p e = " d 1 p 1 : L a b e l " > < d 1 p 1 : P a r e n t   z : R e f = " i 1 5 6 9 4 " / > < d 1 p 1 : U U I D > 8 2 c 0 4 8 a 8 - 2 c e 9 - 4 4 5 d - a 9 0 9 - 2 f e e 7 c d 1 b 7 d a 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0 6 4 9 " / > < / d 2 : a n y T y p e > < d 2 : a n y T y p e   z : I d = " i 1 5 7 0 5 "   i : t y p e = " d 1 p 1 : T a b l e D e f i n i t i o n " > < d 1 p 1 : P a r e n t   z : R e f = " i 9 5 " / > < d 1 p 1 : U U I D > 4 c 8 a 4 1 0 f - 3 e 1 8 - 4 3 3 2 - 9 0 8 8 - 6 8 2 b d 7 2 0 e a 4 0 < / d 1 p 1 : U U I D > < d 1 p 1 : _ p r o p e r t i e s   z : I d = " i 1 5 7 0 6 "   i : t y p e = " d 1 p 1 : M D M P r o p e r t i e s " > < d 1 p 1 : P a r e n t   z : R e f = " i 1 5 7 0 5 " / > < d 1 p 1 : U U I D > 5 3 8 9 2 9 5 1 - 9 a d b - 4 d 6 8 - 8 f 8 7 - 4 7 8 c 5 8 5 c 5 b 7 e < / d 1 p 1 : U U I D > < d 1 p 1 : _ e l e m e n t s > < d 2 : a n y T y p e   z : I d = " i 1 5 7 0 7 "   i : t y p e = " d 1 p 1 : M D M P r o p e r t y " > < d 1 p 1 : N a m e > F i l e N a m e < / d 1 p 1 : N a m e > < d 1 p 1 : P a r e n t   z : R e f = " i 1 5 7 0 5 " / > < d 1 p 1 : U U I D > 7 8 e 0 9 b 7 a - f 6 3 5 - 4 0 0 5 - 8 2 2 3 - b 9 c 8 d b 3 f c b 9 2 < / d 1 p 1 : U U I D > < d 1 p 1 : _ p r o p e r t i e s   z : I d = " i 1 5 7 0 8 "   i : t y p e = " d 1 p 1 : M D M P r o p e r t i e s " > < d 1 p 1 : P a r e n t   z : R e f = " i 1 5 7 0 7 " / > < d 1 p 1 : U U I D > 6 3 9 f 9 7 1 e - 7 6 1 8 - 4 5 a 6 - b d c 9 - b c 5 4 9 3 b e 4 9 1 4 < / d 1 p 1 : U U I D > < d 1 p 1 : _ e l e m e n t s > < d 2 : a n y T y p e   z : I d = " i 1 5 7 0 9 "   i : t y p e = " d 1 p 1 : M D M P r o p e r t y " > < d 1 p 1 : N a m e > M o d i f i e d P r o p e r t i e s < / d 1 p 1 : N a m e > < d 1 p 1 : P a r e n t   z : R e f = " i 1 5 7 0 7 " / > < d 1 p 1 : U U I D > 4 e 9 9 e a 4 4 - b d 1 7 - 4 4 a f - 8 d c e - 5 3 3 d 9 f 4 f e 6 c 2 < / d 1 p 1 : U U I D > < d 1 p 1 : C o n t a i n e r   z : R e f = " i 1 5 7 0 8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1 0 " > < d 1 p 1 : U U I D > f e 7 6 9 d 1 8 - 9 2 9 7 - 4 c 7 d - a c b a - e b 0 b 3 6 1 c b 9 0 8 < / d 1 p 1 : U U I D > < d 1 p 1 : _ e l e m e n t s > < d 2 : a n y T y p e   z : R e f = " i 1 5 7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0 6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7 1 1 "   i : t y p e = " d 1 p 1 : M D M P r o p e r t y " > < d 1 p 1 : N a m e > W o r k s h e e t < / d 1 p 1 : N a m e > < d 1 p 1 : P a r e n t   z : R e f = " i 1 5 7 0 5 " / > < d 1 p 1 : U U I D > d 3 c 1 6 2 5 f - 2 e 2 7 - 4 5 c c - 8 7 3 6 - d a 7 c 7 2 7 c 9 1 8 8 < / d 1 p 1 : U U I D > < d 1 p 1 : _ p r o p e r t i e s   z : I d = " i 1 5 7 1 2 "   i : t y p e = " d 1 p 1 : M D M P r o p e r t i e s " > < d 1 p 1 : P a r e n t   z : R e f = " i 1 5 7 1 1 " / > < d 1 p 1 : U U I D > 8 2 0 f 0 b 4 f - 9 1 8 f - 4 c 5 9 - b 4 3 6 - f 8 9 2 c b 8 b e 0 7 3 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7 1 3 " > < d 1 p 1 : U U I D > 2 9 1 f 1 f c 8 - 5 e 6 6 - 4 0 5 9 - 9 9 6 9 - 1 b 4 f 5 0 9 c 6 b f c 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0 6 " / > < d 1 p 1 : V a l u e   i : t y p e = " d 1 : s t r i n g " > T 1 9 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1 4 " > < d 1 p 1 : U U I D > 2 6 6 5 2 e 4 f - c 2 0 e - 4 9 0 a - 8 b f f - a 1 c c 4 a 2 0 f 7 6 e < / d 1 p 1 : U U I D > < d 1 p 1 : _ e l e m e n t s > < d 2 : a n y T y p e   z : R e f = " i 1 5 7 0 7 " / > < d 2 : a n y T y p e   z : R e f = " i 1 5 7 1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7 1 5 "   i : t y p e = " d 1 p 1 : L a b e l " > < d 1 p 1 : P a r e n t   z : R e f = " i 1 5 7 0 5 " / > < d 1 p 1 : U U I D > 0 7 2 7 0 3 e 2 - f a c e - 4 e 7 4 - a a 6 e - 4 1 f 2 3 f 9 6 0 a 6 1 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2 8 4 " / > < / d 2 : a n y T y p e > < d 2 : a n y T y p e   z : I d = " i 1 5 7 1 6 "   i : t y p e = " d 1 p 1 : T a b l e D e f i n i t i o n " > < d 1 p 1 : P a r e n t   z : R e f = " i 9 5 " / > < d 1 p 1 : U U I D > 5 6 2 4 2 2 0 2 - 9 a 2 4 - 4 f 3 1 - b 2 5 a - 7 6 3 0 d 6 d 6 4 c 5 a < / d 1 p 1 : U U I D > < d 1 p 1 : _ p r o p e r t i e s   z : I d = " i 1 5 7 1 7 "   i : t y p e = " d 1 p 1 : M D M P r o p e r t i e s " > < d 1 p 1 : P a r e n t   z : R e f = " i 1 5 7 1 6 " / > < d 1 p 1 : U U I D > e 9 e 2 3 c a 3 - a 1 3 1 - 4 5 7 9 - 9 3 1 d - d 3 a 2 6 c 6 0 6 3 3 7 < / d 1 p 1 : U U I D > < d 1 p 1 : _ e l e m e n t s > < d 2 : a n y T y p e   z : I d = " i 1 5 7 1 8 "   i : t y p e = " d 1 p 1 : M D M P r o p e r t y " > < d 1 p 1 : N a m e > F i l e N a m e < / d 1 p 1 : N a m e > < d 1 p 1 : P a r e n t   z : R e f = " i 1 5 7 1 6 " / > < d 1 p 1 : U U I D > 7 2 9 a b b 7 c - a 8 9 d - 4 1 a b - a 4 f a - b a 7 8 b f c 8 6 0 6 3 < / d 1 p 1 : U U I D > < d 1 p 1 : _ p r o p e r t i e s   z : I d = " i 1 5 7 1 9 "   i : t y p e = " d 1 p 1 : M D M P r o p e r t i e s " > < d 1 p 1 : P a r e n t   z : R e f = " i 1 5 7 1 8 " / > < d 1 p 1 : U U I D > 2 5 f 3 4 d c 4 - d 0 9 1 - 4 7 7 5 - a 7 4 0 - 3 b a 0 a e 1 4 d 3 0 7 < / d 1 p 1 : U U I D > < d 1 p 1 : _ e l e m e n t s > < d 2 : a n y T y p e   z : I d = " i 1 5 7 2 0 "   i : t y p e = " d 1 p 1 : M D M P r o p e r t y " > < d 1 p 1 : N a m e > M o d i f i e d P r o p e r t i e s < / d 1 p 1 : N a m e > < d 1 p 1 : P a r e n t   z : R e f = " i 1 5 7 1 8 " / > < d 1 p 1 : U U I D > c e 5 1 1 7 e 0 - 4 c a a - 4 2 a c - 9 d c 6 - a e 9 b 1 3 0 d 0 8 2 9 < / d 1 p 1 : U U I D > < d 1 p 1 : C o n t a i n e r   z : R e f = " i 1 5 7 1 9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2 1 " > < d 1 p 1 : U U I D > 6 0 c 9 2 0 9 c - a 6 d a - 4 4 e 0 - 8 d c 5 - 0 0 c 7 f c 5 1 c 7 7 9 < / d 1 p 1 : U U I D > < d 1 p 1 : _ e l e m e n t s > < d 2 : a n y T y p e   z : R e f = " i 1 5 7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1 7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7 2 2 "   i : t y p e = " d 1 p 1 : M D M P r o p e r t y " > < d 1 p 1 : N a m e > W o r k s h e e t < / d 1 p 1 : N a m e > < d 1 p 1 : P a r e n t   z : R e f = " i 1 5 7 1 6 " / > < d 1 p 1 : U U I D > a 8 f e e 1 5 a - b c c 2 - 4 c 1 9 - 9 8 a c - 2 f 4 8 a 9 9 2 b 2 e 1 < / d 1 p 1 : U U I D > < d 1 p 1 : _ p r o p e r t i e s   z : I d = " i 1 5 7 2 3 "   i : t y p e = " d 1 p 1 : M D M P r o p e r t i e s " > < d 1 p 1 : P a r e n t   z : R e f = " i 1 5 7 2 2 " / > < d 1 p 1 : U U I D > 3 2 1 8 0 a e 4 - f 1 7 4 - 4 8 3 e - b 3 1 0 - 1 f f 5 b 6 1 3 7 0 d 4 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7 2 4 " > < d 1 p 1 : U U I D > 2 6 5 8 c 5 5 4 - a 0 a 9 - 4 0 f f - a c b 0 - 4 3 a b a 8 c b d a 7 8 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1 7 " / > < d 1 p 1 : V a l u e   i : t y p e = " d 1 : s t r i n g " > T 2 0 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2 5 " > < d 1 p 1 : U U I D > a 5 f 1 c a 6 4 - c 9 4 4 - 4 d 2 6 - b b 5 7 - 9 5 e a 3 9 d c 6 a 6 0 < / d 1 p 1 : U U I D > < d 1 p 1 : _ e l e m e n t s > < d 2 : a n y T y p e   z : R e f = " i 1 5 7 1 8 " / > < d 2 : a n y T y p e   z : R e f = " i 1 5 7 2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7 2 6 "   i : t y p e = " d 1 p 1 : L a b e l " > < d 1 p 1 : P a r e n t   z : R e f = " i 1 5 7 1 6 " / > < d 1 p 1 : U U I D > 7 2 4 f 8 3 7 2 - 9 a 9 7 - 4 2 d b - 8 5 f 0 - b 9 3 a f b 6 3 7 9 f 7 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3 1 1 " / > < / d 2 : a n y T y p e > < d 2 : a n y T y p e   z : I d = " i 1 5 7 2 7 "   i : t y p e = " d 1 p 1 : T a b l e D e f i n i t i o n " > < d 1 p 1 : P a r e n t   z : R e f = " i 9 5 " / > < d 1 p 1 : U U I D > b 6 d 8 e b 3 3 - a 7 3 4 - 4 9 c a - b 1 6 d - d 6 0 a e d 0 b b 7 5 e < / d 1 p 1 : U U I D > < d 1 p 1 : _ p r o p e r t i e s   z : I d = " i 1 5 7 2 8 "   i : t y p e = " d 1 p 1 : M D M P r o p e r t i e s " > < d 1 p 1 : P a r e n t   z : R e f = " i 1 5 7 2 7 " / > < d 1 p 1 : U U I D > 8 0 f 0 a 3 e 1 - 6 b 6 e - 4 b b f - a 4 d 8 - f b b 3 6 3 e 5 1 3 d 1 < / d 1 p 1 : U U I D > < d 1 p 1 : _ e l e m e n t s > < d 2 : a n y T y p e   z : I d = " i 1 5 7 2 9 "   i : t y p e = " d 1 p 1 : M D M P r o p e r t y " > < d 1 p 1 : N a m e > F i l e N a m e < / d 1 p 1 : N a m e > < d 1 p 1 : P a r e n t   z : R e f = " i 1 5 7 2 7 " / > < d 1 p 1 : U U I D > 3 8 7 f 8 d 0 9 - f d 0 3 - 4 7 9 7 - a 4 b e - 5 2 7 2 8 e d 4 6 e 4 3 < / d 1 p 1 : U U I D > < d 1 p 1 : _ p r o p e r t i e s   z : I d = " i 1 5 7 3 0 "   i : t y p e = " d 1 p 1 : M D M P r o p e r t i e s " > < d 1 p 1 : P a r e n t   z : R e f = " i 1 5 7 2 9 " / > < d 1 p 1 : U U I D > 6 d 8 7 4 0 3 f - 8 7 0 2 - 4 b 6 b - 9 a 1 c - 5 d 4 2 6 c 6 1 9 5 c 5 < / d 1 p 1 : U U I D > < d 1 p 1 : _ e l e m e n t s > < d 2 : a n y T y p e   z : I d = " i 1 5 7 3 1 "   i : t y p e = " d 1 p 1 : M D M P r o p e r t y " > < d 1 p 1 : N a m e > M o d i f i e d P r o p e r t i e s < / d 1 p 1 : N a m e > < d 1 p 1 : P a r e n t   z : R e f = " i 1 5 7 2 9 " / > < d 1 p 1 : U U I D > b 5 4 e 5 7 1 4 - 8 2 b 0 - 4 3 5 e - a 3 9 7 - 8 a c f 7 9 8 a 5 1 8 d < / d 1 p 1 : U U I D > < d 1 p 1 : C o n t a i n e r   z : R e f = " i 1 5 7 3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3 2 " > < d 1 p 1 : U U I D > 7 2 6 1 9 f 8 0 - 4 e 3 e - 4 d 7 3 - 8 f 0 d - 5 f 2 e c a d 3 b 5 8 5 < / d 1 p 1 : U U I D > < d 1 p 1 : _ e l e m e n t s > < d 2 : a n y T y p e   z : R e f = " i 1 5 7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2 8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7 3 3 "   i : t y p e = " d 1 p 1 : M D M P r o p e r t y " > < d 1 p 1 : N a m e > W o r k s h e e t < / d 1 p 1 : N a m e > < d 1 p 1 : P a r e n t   z : R e f = " i 1 5 7 2 7 " / > < d 1 p 1 : U U I D > 1 f 1 1 2 4 7 3 - 2 6 b 6 - 4 7 f 8 - 9 5 1 a - d 7 d e b 9 8 b 4 9 e c < / d 1 p 1 : U U I D > < d 1 p 1 : _ p r o p e r t i e s   z : I d = " i 1 5 7 3 4 "   i : t y p e = " d 1 p 1 : M D M P r o p e r t i e s " > < d 1 p 1 : P a r e n t   z : R e f = " i 1 5 7 3 3 " / > < d 1 p 1 : U U I D > f d e b 3 d 5 b - e b c 2 - 4 5 1 7 - 8 f 3 0 - 6 6 6 9 b 2 d 3 0 9 b f 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7 3 5 " > < d 1 p 1 : U U I D > f a 9 8 8 a 1 b - 7 4 6 a - 4 8 5 f - 9 0 8 0 - 7 0 4 9 8 7 4 3 0 4 e 1 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2 8 " / > < d 1 p 1 : V a l u e   i : t y p e = " d 1 : s t r i n g " > T 2 1 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3 6 " > < d 1 p 1 : U U I D > 4 5 b 6 b 8 8 4 - 0 4 d c - 4 3 8 b - 8 9 e 2 - 6 1 b f 4 e e 4 d 6 b 1 < / d 1 p 1 : U U I D > < d 1 p 1 : _ e l e m e n t s > < d 2 : a n y T y p e   z : R e f = " i 1 5 7 2 9 " / > < d 2 : a n y T y p e   z : R e f = " i 1 5 7 3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7 3 7 "   i : t y p e = " d 1 p 1 : L a b e l " > < d 1 p 1 : P a r e n t   z : R e f = " i 1 5 7 2 7 " / > < d 1 p 1 : U U I D > f 0 a 9 b a 3 c - f 3 d 3 - 4 e 4 b - a d e 3 - c 9 d e 3 0 f e 4 a e f 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4 9 8 " / > < / d 2 : a n y T y p e > < d 2 : a n y T y p e   z : I d = " i 1 5 7 3 8 "   i : t y p e = " d 1 p 1 : T a b l e D e f i n i t i o n " > < d 1 p 1 : P a r e n t   z : R e f = " i 9 5 " / > < d 1 p 1 : U U I D > 8 7 8 c f b c 3 - 0 a f 7 - 4 a 0 8 - a e 6 9 - d a 3 5 6 7 c 5 7 7 0 9 < / d 1 p 1 : U U I D > < d 1 p 1 : _ p r o p e r t i e s   z : I d = " i 1 5 7 3 9 "   i : t y p e = " d 1 p 1 : M D M P r o p e r t i e s " > < d 1 p 1 : P a r e n t   z : R e f = " i 1 5 7 3 8 " / > < d 1 p 1 : U U I D > 0 5 f d 6 9 d 4 - c f b 0 - 4 c 1 c - 9 d 6 3 - b 2 b 0 4 d d 9 f 9 3 d < / d 1 p 1 : U U I D > < d 1 p 1 : _ e l e m e n t s > < d 2 : a n y T y p e   z : I d = " i 1 5 7 4 0 "   i : t y p e = " d 1 p 1 : M D M P r o p e r t y " > < d 1 p 1 : N a m e > F i l e N a m e < / d 1 p 1 : N a m e > < d 1 p 1 : P a r e n t   z : R e f = " i 1 5 7 3 8 " / > < d 1 p 1 : U U I D > 3 6 4 4 3 2 8 d - 4 0 8 7 - 4 c 9 8 - b e 1 3 - e f 0 3 c 4 7 6 2 f d f < / d 1 p 1 : U U I D > < d 1 p 1 : _ p r o p e r t i e s   z : I d = " i 1 5 7 4 1 "   i : t y p e = " d 1 p 1 : M D M P r o p e r t i e s " > < d 1 p 1 : P a r e n t   z : R e f = " i 1 5 7 4 0 " / > < d 1 p 1 : U U I D > f 7 a b 2 0 c 7 - f 3 b b - 4 b 8 5 - 9 b 0 c - f f 5 b b 7 d e d e 1 f < / d 1 p 1 : U U I D > < d 1 p 1 : _ e l e m e n t s > < d 2 : a n y T y p e   z : I d = " i 1 5 7 4 2 "   i : t y p e = " d 1 p 1 : M D M P r o p e r t y " > < d 1 p 1 : N a m e > M o d i f i e d P r o p e r t i e s < / d 1 p 1 : N a m e > < d 1 p 1 : P a r e n t   z : R e f = " i 1 5 7 4 0 " / > < d 1 p 1 : U U I D > 7 1 5 2 e 4 8 f - 5 c d 9 - 4 0 c 3 - 8 d 6 3 - a b 5 c 4 e e 2 a d 5 9 < / d 1 p 1 : U U I D > < d 1 p 1 : C o n t a i n e r   z : R e f = " i 1 5 7 4 1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4 3 " > < d 1 p 1 : U U I D > f 8 f e 4 3 4 b - 6 7 5 c - 4 2 f 8 - 9 b f b - 1 5 d 4 d 7 6 6 c 6 2 2 < / d 1 p 1 : U U I D > < d 1 p 1 : _ e l e m e n t s > < d 2 : a n y T y p e   z : R e f = " i 1 5 7 4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3 9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7 4 4 "   i : t y p e = " d 1 p 1 : M D M P r o p e r t y " > < d 1 p 1 : N a m e > W o r k s h e e t < / d 1 p 1 : N a m e > < d 1 p 1 : P a r e n t   z : R e f = " i 1 5 7 3 8 " / > < d 1 p 1 : U U I D > 1 9 8 e 3 4 2 5 - a 2 1 6 - 4 b 2 9 - b e c 1 - 5 e 5 f 8 b e f e f 9 1 < / d 1 p 1 : U U I D > < d 1 p 1 : _ p r o p e r t i e s   z : I d = " i 1 5 7 4 5 "   i : t y p e = " d 1 p 1 : M D M P r o p e r t i e s " > < d 1 p 1 : P a r e n t   z : R e f = " i 1 5 7 4 4 " / > < d 1 p 1 : U U I D > 3 e e 0 5 6 2 0 - d 6 e 8 - 4 c a e - b 0 1 4 - 6 7 7 7 b 6 f 2 2 d 3 7 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7 4 6 " > < d 1 p 1 : U U I D > 3 e 3 b c 4 1 a - f 3 c d - 4 3 c 7 - 8 2 e 8 - 4 2 7 4 f f 9 c 2 0 c d 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3 9 " / > < d 1 p 1 : V a l u e   i : t y p e = " d 1 : s t r i n g " > T 2 2 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4 7 " > < d 1 p 1 : U U I D > c 8 5 d 8 0 2 7 - c 2 5 0 - 4 8 1 7 - b 5 c 5 - e 4 f 9 3 c 2 4 5 3 9 8 < / d 1 p 1 : U U I D > < d 1 p 1 : _ e l e m e n t s > < d 2 : a n y T y p e   z : R e f = " i 1 5 7 4 0 " / > < d 2 : a n y T y p e   z : R e f = " i 1 5 7 4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7 4 8 "   i : t y p e = " d 1 p 1 : L a b e l " > < d 1 p 1 : P a r e n t   z : R e f = " i 1 5 7 3 8 " / > < d 1 p 1 : U U I D > f f a e c d 3 3 - 6 8 9 2 - 4 3 9 9 - 8 2 5 d - 4 2 2 c d 1 c 0 e 7 9 1 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5 4 5 " / > < / d 2 : a n y T y p e > < d 2 : a n y T y p e   z : I d = " i 1 5 7 4 9 "   i : t y p e = " d 1 p 1 : T a b l e D e f i n i t i o n " > < d 1 p 1 : P a r e n t   z : R e f = " i 9 5 " / > < d 1 p 1 : U U I D > 2 e 0 7 d 3 7 b - 5 3 1 d - 4 6 0 d - 8 3 c 8 - 4 6 f 5 6 6 6 8 0 2 f d < / d 1 p 1 : U U I D > < d 1 p 1 : _ p r o p e r t i e s   z : I d = " i 1 5 7 5 0 "   i : t y p e = " d 1 p 1 : M D M P r o p e r t i e s " > < d 1 p 1 : P a r e n t   z : R e f = " i 1 5 7 4 9 " / > < d 1 p 1 : U U I D > 8 9 4 4 9 f e 3 - 7 9 3 b - 4 a 0 0 - 9 b f 4 - 2 8 9 3 9 f 7 0 b d f 6 < / d 1 p 1 : U U I D > < d 1 p 1 : _ e l e m e n t s > < d 2 : a n y T y p e   z : I d = " i 1 5 7 5 1 "   i : t y p e = " d 1 p 1 : M D M P r o p e r t y " > < d 1 p 1 : N a m e > F i l e N a m e < / d 1 p 1 : N a m e > < d 1 p 1 : P a r e n t   z : R e f = " i 1 5 7 4 9 " / > < d 1 p 1 : U U I D > a b b 0 2 0 0 c - 0 2 a 1 - 4 4 0 d - 9 c 5 8 - 1 7 a b 8 6 8 3 5 9 a 7 < / d 1 p 1 : U U I D > < d 1 p 1 : _ p r o p e r t i e s   z : I d = " i 1 5 7 5 2 "   i : t y p e = " d 1 p 1 : M D M P r o p e r t i e s " > < d 1 p 1 : P a r e n t   z : R e f = " i 1 5 7 5 1 " / > < d 1 p 1 : U U I D > c a 4 1 9 d 3 5 - 4 7 5 9 - 4 7 2 f - 9 d f 0 - 2 a a f 2 f 2 c 6 1 b 7 < / d 1 p 1 : U U I D > < d 1 p 1 : _ e l e m e n t s > < d 2 : a n y T y p e   z : I d = " i 1 5 7 5 3 "   i : t y p e = " d 1 p 1 : M D M P r o p e r t y " > < d 1 p 1 : N a m e > M o d i f i e d P r o p e r t i e s < / d 1 p 1 : N a m e > < d 1 p 1 : P a r e n t   z : R e f = " i 1 5 7 5 1 " / > < d 1 p 1 : U U I D > 0 e 4 0 a 6 1 1 - 0 5 8 a - 4 e 0 7 - a 0 3 a - 0 e c 8 1 e d 9 9 5 a c < / d 1 p 1 : U U I D > < d 1 p 1 : C o n t a i n e r   z : R e f = " i 1 5 7 5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5 4 " > < d 1 p 1 : U U I D > 4 1 6 a 2 c 8 4 - a 1 1 1 - 4 a 6 f - a 4 d 0 - 6 3 e 4 e 8 b 9 0 1 6 a < / d 1 p 1 : U U I D > < d 1 p 1 : _ e l e m e n t s > < d 2 : a n y T y p e   z : R e f = " i 1 5 7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5 0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7 5 5 "   i : t y p e = " d 1 p 1 : M D M P r o p e r t y " > < d 1 p 1 : N a m e > W o r k s h e e t < / d 1 p 1 : N a m e > < d 1 p 1 : P a r e n t   z : R e f = " i 1 5 7 4 9 " / > < d 1 p 1 : U U I D > 5 e e 4 e 7 0 2 - 2 0 6 1 - 4 f 8 b - b 4 a 9 - e 3 b 3 6 d 1 7 1 0 e 3 < / d 1 p 1 : U U I D > < d 1 p 1 : _ p r o p e r t i e s   z : I d = " i 1 5 7 5 6 "   i : t y p e = " d 1 p 1 : M D M P r o p e r t i e s " > < d 1 p 1 : P a r e n t   z : R e f = " i 1 5 7 5 5 " / > < d 1 p 1 : U U I D > b d d 3 2 5 3 d - 1 f 4 9 - 4 a 2 2 - a 7 9 2 - b 1 5 e f 3 f 7 6 e 2 8 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7 5 7 " > < d 1 p 1 : U U I D > d c 8 4 f 3 6 e - 9 f 8 6 - 4 b 0 5 - b f 6 1 - d f e 2 7 e 7 7 4 f a 0 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5 0 " / > < d 1 p 1 : V a l u e   i : t y p e = " d 1 : s t r i n g " > T 2 3 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5 8 " > < d 1 p 1 : U U I D > 0 a 7 b 0 f e 7 - 1 4 5 0 - 4 0 0 1 - 8 2 4 e - 1 5 c 7 1 4 e 2 6 2 3 c < / d 1 p 1 : U U I D > < d 1 p 1 : _ e l e m e n t s > < d 2 : a n y T y p e   z : R e f = " i 1 5 7 5 1 " / > < d 2 : a n y T y p e   z : R e f = " i 1 5 7 5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7 5 9 "   i : t y p e = " d 1 p 1 : L a b e l " > < d 1 p 1 : P a r e n t   z : R e f = " i 1 5 7 4 9 " / > < d 1 p 1 : U U I D > 7 c b 8 3 f b a - 4 f 9 0 - 4 6 f 8 - 8 1 6 b - 1 4 6 1 0 0 f 6 c 7 d 2 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5 8 7 " / > < / d 2 : a n y T y p e > < d 2 : a n y T y p e   z : I d = " i 1 5 7 6 0 "   i : t y p e = " d 1 p 1 : T a b l e D e f i n i t i o n " > < d 1 p 1 : P a r e n t   z : R e f = " i 9 5 " / > < d 1 p 1 : U U I D > 0 2 0 2 9 9 7 a - d 7 8 f - 4 e 2 9 - a c 8 f - 9 c 4 e 8 2 b 7 1 f e e < / d 1 p 1 : U U I D > < d 1 p 1 : _ p r o p e r t i e s   z : I d = " i 1 5 7 6 1 "   i : t y p e = " d 1 p 1 : M D M P r o p e r t i e s " > < d 1 p 1 : P a r e n t   z : R e f = " i 1 5 7 6 0 " / > < d 1 p 1 : U U I D > f 8 c e c 8 a e - c 5 3 2 - 4 d 3 7 - 9 6 5 3 - e d e 4 7 c 9 3 c f c f < / d 1 p 1 : U U I D > < d 1 p 1 : _ e l e m e n t s > < d 2 : a n y T y p e   z : I d = " i 1 5 7 6 2 "   i : t y p e = " d 1 p 1 : M D M P r o p e r t y " > < d 1 p 1 : N a m e > F i l e N a m e < / d 1 p 1 : N a m e > < d 1 p 1 : P a r e n t   z : R e f = " i 1 5 7 6 0 " / > < d 1 p 1 : U U I D > 7 1 e 8 a b 6 9 - d b 3 c - 4 e 1 1 - a 1 4 8 - 6 7 9 0 1 0 1 d 6 5 8 3 < / d 1 p 1 : U U I D > < d 1 p 1 : _ p r o p e r t i e s   z : I d = " i 1 5 7 6 3 "   i : t y p e = " d 1 p 1 : M D M P r o p e r t i e s " > < d 1 p 1 : P a r e n t   z : R e f = " i 1 5 7 6 2 " / > < d 1 p 1 : U U I D > 6 d 1 5 e 4 5 2 - c b 7 1 - 4 c 6 f - 8 8 2 3 - e d f 4 0 a 2 4 6 9 5 3 < / d 1 p 1 : U U I D > < d 1 p 1 : _ e l e m e n t s > < d 2 : a n y T y p e   z : I d = " i 1 5 7 6 4 "   i : t y p e = " d 1 p 1 : M D M P r o p e r t y " > < d 1 p 1 : N a m e > M o d i f i e d P r o p e r t i e s < / d 1 p 1 : N a m e > < d 1 p 1 : P a r e n t   z : R e f = " i 1 5 7 6 2 " / > < d 1 p 1 : U U I D > f 0 4 d f 1 1 6 - 1 9 d 6 - 4 f c 4 - b 5 e 0 - 8 0 6 7 e 1 d 2 6 c 0 7 < / d 1 p 1 : U U I D > < d 1 p 1 : C o n t a i n e r   z : R e f = " i 1 5 7 6 3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6 5 " > < d 1 p 1 : U U I D > b a e 4 2 8 c 1 - 1 e c 4 - 4 e 7 3 - a f 3 6 - 4 1 c 8 c 5 7 e 3 9 7 8 < / d 1 p 1 : U U I D > < d 1 p 1 : _ e l e m e n t s > < d 2 : a n y T y p e   z : R e f = " i 1 5 7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6 1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7 6 6 "   i : t y p e = " d 1 p 1 : M D M P r o p e r t y " > < d 1 p 1 : N a m e > W o r k s h e e t < / d 1 p 1 : N a m e > < d 1 p 1 : P a r e n t   z : R e f = " i 1 5 7 6 0 " / > < d 1 p 1 : U U I D > d 4 2 c a d 4 e - 8 5 7 a - 4 e 1 8 - 8 5 a 4 - 4 b e 2 b e f a 9 f 4 6 < / d 1 p 1 : U U I D > < d 1 p 1 : _ p r o p e r t i e s   z : I d = " i 1 5 7 6 7 "   i : t y p e = " d 1 p 1 : M D M P r o p e r t i e s " > < d 1 p 1 : P a r e n t   z : R e f = " i 1 5 7 6 6 " / > < d 1 p 1 : U U I D > 1 7 e 3 3 1 4 0 - d 7 0 6 - 4 0 9 4 - a c 4 5 - 7 d f 1 6 a 4 b f 4 d e 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7 6 8 " > < d 1 p 1 : U U I D > 1 9 f f 1 1 9 8 - 5 a 7 6 - 4 e c 0 - 9 7 3 b - 2 b 9 8 2 e c 9 9 f 9 7 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6 1 " / > < d 1 p 1 : V a l u e   i : t y p e = " d 1 : s t r i n g " > T 2 4 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6 9 " > < d 1 p 1 : U U I D > d 9 f 8 0 a f 9 - 2 3 6 1 - 4 6 1 6 - a e 3 0 - e a 7 f 8 a 0 f 1 8 2 d < / d 1 p 1 : U U I D > < d 1 p 1 : _ e l e m e n t s > < d 2 : a n y T y p e   z : R e f = " i 1 5 7 6 2 " / > < d 2 : a n y T y p e   z : R e f = " i 1 5 7 6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7 7 0 "   i : t y p e = " d 1 p 1 : L a b e l " > < d 1 p 1 : P a r e n t   z : R e f = " i 1 5 7 6 0 " / > < d 1 p 1 : U U I D > e a c 3 9 a 0 3 - e 8 c 3 - 4 3 1 3 - 9 2 3 2 - 1 0 2 7 c 9 8 5 1 5 b b 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6 2 9 " / > < / d 2 : a n y T y p e > < d 2 : a n y T y p e   z : I d = " i 1 5 7 7 1 "   i : t y p e = " d 1 p 1 : T a b l e D e f i n i t i o n " > < d 1 p 1 : P a r e n t   z : R e f = " i 9 5 " / > < d 1 p 1 : U U I D > 8 3 5 8 2 f d d - 6 4 6 5 - 4 1 a c - b 5 e 6 - e 9 8 5 6 e 8 3 3 2 6 1 < / d 1 p 1 : U U I D > < d 1 p 1 : _ p r o p e r t i e s   z : I d = " i 1 5 7 7 2 "   i : t y p e = " d 1 p 1 : M D M P r o p e r t i e s " > < d 1 p 1 : P a r e n t   z : R e f = " i 1 5 7 7 1 " / > < d 1 p 1 : U U I D > f 8 b 3 5 b b f - 5 6 3 6 - 4 a 3 e - a e 9 2 - b 1 9 9 5 c d 0 2 2 6 c < / d 1 p 1 : U U I D > < d 1 p 1 : _ e l e m e n t s > < d 2 : a n y T y p e   z : I d = " i 1 5 7 7 3 "   i : t y p e = " d 1 p 1 : M D M P r o p e r t y " > < d 1 p 1 : N a m e > F i l e N a m e < / d 1 p 1 : N a m e > < d 1 p 1 : P a r e n t   z : R e f = " i 1 5 7 7 1 " / > < d 1 p 1 : U U I D > c d e e c e 9 e - 8 7 7 d - 4 5 a 0 - b 2 c 1 - 7 8 d 0 f b e 4 2 d 7 d < / d 1 p 1 : U U I D > < d 1 p 1 : _ p r o p e r t i e s   z : I d = " i 1 5 7 7 4 "   i : t y p e = " d 1 p 1 : M D M P r o p e r t i e s " > < d 1 p 1 : P a r e n t   z : R e f = " i 1 5 7 7 3 " / > < d 1 p 1 : U U I D > c 8 f e d f 4 8 - 2 b 0 c - 4 c 2 1 - 9 b 1 0 - a 9 6 b 2 0 6 d 7 d 3 4 < / d 1 p 1 : U U I D > < d 1 p 1 : _ e l e m e n t s > < d 2 : a n y T y p e   z : I d = " i 1 5 7 7 5 "   i : t y p e = " d 1 p 1 : M D M P r o p e r t y " > < d 1 p 1 : N a m e > M o d i f i e d P r o p e r t i e s < / d 1 p 1 : N a m e > < d 1 p 1 : P a r e n t   z : R e f = " i 1 5 7 7 3 " / > < d 1 p 1 : U U I D > 2 9 6 0 8 1 1 e - f 3 0 4 - 4 d e e - a 3 2 3 - e 5 8 9 a 1 8 4 a 1 e 8 < / d 1 p 1 : U U I D > < d 1 p 1 : C o n t a i n e r   z : R e f = " i 1 5 7 7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7 6 " > < d 1 p 1 : U U I D > 9 b d 3 b 2 1 c - 1 6 f 7 - 4 f 2 8 - a 0 5 2 - c 8 6 0 3 a c 9 7 3 6 f < / d 1 p 1 : U U I D > < d 1 p 1 : _ e l e m e n t s > < d 2 : a n y T y p e   z : R e f = " i 1 5 7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7 2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7 7 7 "   i : t y p e = " d 1 p 1 : M D M P r o p e r t y " > < d 1 p 1 : N a m e > W o r k s h e e t < / d 1 p 1 : N a m e > < d 1 p 1 : P a r e n t   z : R e f = " i 1 5 7 7 1 " / > < d 1 p 1 : U U I D > b 6 4 c 5 5 1 6 - 1 a 4 a - 4 3 9 5 - 9 7 7 3 - 3 c e 4 a b 0 b b 9 d 7 < / d 1 p 1 : U U I D > < d 1 p 1 : _ p r o p e r t i e s   z : I d = " i 1 5 7 7 8 "   i : t y p e = " d 1 p 1 : M D M P r o p e r t i e s " > < d 1 p 1 : P a r e n t   z : R e f = " i 1 5 7 7 7 " / > < d 1 p 1 : U U I D > b f 5 f 7 5 0 1 - 9 f 8 b - 4 8 e f - b d 5 2 - 8 f 6 e a 0 e c 1 e 9 3 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7 7 9 " > < d 1 p 1 : U U I D > 8 e f 9 3 5 f 9 - b 6 f 3 - 4 a c 3 - b 3 2 d - b 3 a 9 e 8 2 a 8 2 d 1 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7 2 " / > < d 1 p 1 : V a l u e   i : t y p e = " d 1 : s t r i n g " > T 2 5 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8 0 " > < d 1 p 1 : U U I D > c 0 8 9 4 c 0 b - d d f 3 - 4 7 4 d - b 3 e 7 - 2 e 9 b 2 d c a f b 3 f < / d 1 p 1 : U U I D > < d 1 p 1 : _ e l e m e n t s > < d 2 : a n y T y p e   z : R e f = " i 1 5 7 7 3 " / > < d 2 : a n y T y p e   z : R e f = " i 1 5 7 7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7 8 1 "   i : t y p e = " d 1 p 1 : L a b e l " > < d 1 p 1 : P a r e n t   z : R e f = " i 1 5 7 7 1 " / > < d 1 p 1 : U U I D > 8 0 1 a 5 c 2 7 - 3 3 e d - 4 5 1 2 - b 9 e c - 1 b 8 5 a 0 8 b 1 0 9 c 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6 7 1 " / > < / d 2 : a n y T y p e > < d 2 : a n y T y p e   z : I d = " i 1 5 7 8 2 "   i : t y p e = " d 1 p 1 : T a b l e D e f i n i t i o n " > < d 1 p 1 : P a r e n t   z : R e f = " i 9 5 " / > < d 1 p 1 : U U I D > 9 5 8 d d 5 e 3 - f 5 7 5 - 4 e f 5 - 8 b c 7 - 7 9 6 1 8 d e 2 8 2 1 8 < / d 1 p 1 : U U I D > < d 1 p 1 : _ p r o p e r t i e s   z : I d = " i 1 5 7 8 3 "   i : t y p e = " d 1 p 1 : M D M P r o p e r t i e s " > < d 1 p 1 : P a r e n t   z : R e f = " i 1 5 7 8 2 " / > < d 1 p 1 : U U I D > 5 8 a 0 f c 7 c - 8 f 6 7 - 4 5 d 0 - 9 f 0 0 - f d 7 3 3 4 d 6 d 8 4 3 < / d 1 p 1 : U U I D > < d 1 p 1 : _ e l e m e n t s > < d 2 : a n y T y p e   z : I d = " i 1 5 7 8 4 "   i : t y p e = " d 1 p 1 : M D M P r o p e r t y " > < d 1 p 1 : N a m e > F i l e N a m e < / d 1 p 1 : N a m e > < d 1 p 1 : P a r e n t   z : R e f = " i 1 5 7 8 2 " / > < d 1 p 1 : U U I D > 6 a 6 0 a 9 1 8 - 6 8 f 9 - 4 9 4 0 - b 6 6 9 - 1 e 5 3 0 d 2 a 6 0 d 6 < / d 1 p 1 : U U I D > < d 1 p 1 : _ p r o p e r t i e s   z : I d = " i 1 5 7 8 5 "   i : t y p e = " d 1 p 1 : M D M P r o p e r t i e s " > < d 1 p 1 : P a r e n t   z : R e f = " i 1 5 7 8 4 " / > < d 1 p 1 : U U I D > f e 5 b d 0 6 4 - f d d 4 - 4 f 7 5 - 8 b 1 6 - c e 9 a f 5 3 b 8 3 7 0 < / d 1 p 1 : U U I D > < d 1 p 1 : _ e l e m e n t s > < d 2 : a n y T y p e   z : I d = " i 1 5 7 8 6 "   i : t y p e = " d 1 p 1 : M D M P r o p e r t y " > < d 1 p 1 : N a m e > M o d i f i e d P r o p e r t i e s < / d 1 p 1 : N a m e > < d 1 p 1 : P a r e n t   z : R e f = " i 1 5 7 8 4 " / > < d 1 p 1 : U U I D > 3 f f 6 2 e c 8 - 0 7 1 5 - 4 c 6 9 - 8 8 4 9 - c 8 6 8 0 9 b 7 6 0 1 8 < / d 1 p 1 : U U I D > < d 1 p 1 : C o n t a i n e r   z : R e f = " i 1 5 7 8 5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8 7 " > < d 1 p 1 : U U I D > f a 7 7 f 7 0 e - 3 d d f - 4 5 2 d - a 9 e 5 - d 8 8 5 b 2 f 7 9 4 0 c < / d 1 p 1 : U U I D > < d 1 p 1 : _ e l e m e n t s > < d 2 : a n y T y p e   z : R e f = " i 1 5 7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8 3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7 8 8 "   i : t y p e = " d 1 p 1 : M D M P r o p e r t y " > < d 1 p 1 : N a m e > W o r k s h e e t < / d 1 p 1 : N a m e > < d 1 p 1 : P a r e n t   z : R e f = " i 1 5 7 8 2 " / > < d 1 p 1 : U U I D > 8 6 c 5 8 5 f 0 - 7 f f 4 - 4 9 b 8 - b 5 7 9 - 9 f d 5 4 6 4 5 e e 3 0 < / d 1 p 1 : U U I D > < d 1 p 1 : _ p r o p e r t i e s   z : I d = " i 1 5 7 8 9 "   i : t y p e = " d 1 p 1 : M D M P r o p e r t i e s " > < d 1 p 1 : P a r e n t   z : R e f = " i 1 5 7 8 8 " / > < d 1 p 1 : U U I D > 7 e e d 1 e 6 1 - 5 5 b 1 - 4 d 4 d - 9 8 b d - d 6 9 1 c 2 2 e b b 8 d 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7 9 0 " > < d 1 p 1 : U U I D > 3 8 f a 3 8 c e - 3 7 0 3 - 4 b 6 2 - a 4 c d - 3 2 9 6 8 9 9 6 7 e d 3 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8 3 " / > < d 1 p 1 : V a l u e   i : t y p e = " d 1 : s t r i n g " > T 2 6 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9 1 " > < d 1 p 1 : U U I D > 3 6 a d c c a e - e e a f - 4 c 6 0 - 8 4 6 5 - b 8 1 5 2 b e d 1 9 2 0 < / d 1 p 1 : U U I D > < d 1 p 1 : _ e l e m e n t s > < d 2 : a n y T y p e   z : R e f = " i 1 5 7 8 4 " / > < d 2 : a n y T y p e   z : R e f = " i 1 5 7 8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7 9 2 "   i : t y p e = " d 1 p 1 : L a b e l " > < d 1 p 1 : P a r e n t   z : R e f = " i 1 5 7 8 2 " / > < d 1 p 1 : U U I D > b d 0 f d d e a - 6 c 2 0 - 4 b f f - a 8 e 2 - 9 6 d f 8 e 8 6 a 4 3 f 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7 1 3 " / > < / d 2 : a n y T y p e > < d 2 : a n y T y p e   z : I d = " i 1 5 7 9 3 "   i : t y p e = " d 1 p 1 : T a b l e D e f i n i t i o n " > < d 1 p 1 : P a r e n t   z : R e f = " i 9 5 " / > < d 1 p 1 : U U I D > 6 2 c d a 6 f 2 - c 0 e 2 - 4 3 7 b - 9 d a 5 - e b 0 f 2 9 d 2 3 a a 9 < / d 1 p 1 : U U I D > < d 1 p 1 : _ p r o p e r t i e s   z : I d = " i 1 5 7 9 4 "   i : t y p e = " d 1 p 1 : M D M P r o p e r t i e s " > < d 1 p 1 : P a r e n t   z : R e f = " i 1 5 7 9 3 " / > < d 1 p 1 : U U I D > 8 3 c 2 c c b e - 9 a 5 5 - 4 6 b d - a 2 c 6 - a 9 c 8 8 a 9 1 9 f 8 0 < / d 1 p 1 : U U I D > < d 1 p 1 : _ e l e m e n t s > < d 2 : a n y T y p e   z : I d = " i 1 5 7 9 5 "   i : t y p e = " d 1 p 1 : M D M P r o p e r t y " > < d 1 p 1 : N a m e > F i l e N a m e < / d 1 p 1 : N a m e > < d 1 p 1 : P a r e n t   z : R e f = " i 1 5 7 9 3 " / > < d 1 p 1 : U U I D > f 7 a 1 e c 9 9 - c 3 0 8 - 4 b 6 2 - b a 2 d - 6 7 5 4 1 2 4 8 0 c c d < / d 1 p 1 : U U I D > < d 1 p 1 : _ p r o p e r t i e s   z : I d = " i 1 5 7 9 6 "   i : t y p e = " d 1 p 1 : M D M P r o p e r t i e s " > < d 1 p 1 : P a r e n t   z : R e f = " i 1 5 7 9 5 " / > < d 1 p 1 : U U I D > 5 1 6 e 6 b c 6 - 1 6 4 8 - 4 6 a 6 - b 0 f e - d 4 0 2 9 0 c 9 e 6 0 0 < / d 1 p 1 : U U I D > < d 1 p 1 : _ e l e m e n t s > < d 2 : a n y T y p e   z : I d = " i 1 5 7 9 7 "   i : t y p e = " d 1 p 1 : M D M P r o p e r t y " > < d 1 p 1 : N a m e > M o d i f i e d P r o p e r t i e s < / d 1 p 1 : N a m e > < d 1 p 1 : P a r e n t   z : R e f = " i 1 5 7 9 5 " / > < d 1 p 1 : U U I D > 2 7 a 8 1 b 5 4 - 7 e a 1 - 4 6 1 3 - 8 5 a 9 - 8 5 7 1 4 8 e f 6 4 e f < / d 1 p 1 : U U I D > < d 1 p 1 : C o n t a i n e r   z : R e f = " i 1 5 7 9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7 9 8 " > < d 1 p 1 : U U I D > e 3 1 6 1 c f 4 - 6 8 a 1 - 4 5 3 e - 8 2 5 2 - 0 8 8 3 1 e b 7 d 5 d a < / d 1 p 1 : U U I D > < d 1 p 1 : _ e l e m e n t s > < d 2 : a n y T y p e   z : R e f = " i 1 5 7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9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7 9 9 "   i : t y p e = " d 1 p 1 : M D M P r o p e r t y " > < d 1 p 1 : N a m e > W o r k s h e e t < / d 1 p 1 : N a m e > < d 1 p 1 : P a r e n t   z : R e f = " i 1 5 7 9 3 " / > < d 1 p 1 : U U I D > d 4 0 b 9 b 3 a - b f b e - 4 8 f 7 - a d 0 8 - b d 3 2 4 5 6 7 5 7 f f < / d 1 p 1 : U U I D > < d 1 p 1 : _ p r o p e r t i e s   z : I d = " i 1 5 8 0 0 "   i : t y p e = " d 1 p 1 : M D M P r o p e r t i e s " > < d 1 p 1 : P a r e n t   z : R e f = " i 1 5 7 9 9 " / > < d 1 p 1 : U U I D > f 5 6 4 2 a 7 e - c e 9 f - 4 7 3 5 - b 8 0 4 - 8 4 7 7 4 b a a a e 4 3 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8 0 1 " > < d 1 p 1 : U U I D > 9 e 4 e 3 9 5 e - a 5 8 1 - 4 f 0 3 - 9 c 6 2 - 2 8 f a a c 4 c b 7 b d 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7 9 4 " / > < d 1 p 1 : V a l u e   i : t y p e = " d 1 : s t r i n g " > T 2 7 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0 2 " > < d 1 p 1 : U U I D > f 4 8 b 6 6 7 0 - 2 9 6 3 - 4 9 e 0 - a 6 2 c - 9 1 e c f d 2 b 2 0 2 8 < / d 1 p 1 : U U I D > < d 1 p 1 : _ e l e m e n t s > < d 2 : a n y T y p e   z : R e f = " i 1 5 7 9 5 " / > < d 2 : a n y T y p e   z : R e f = " i 1 5 7 9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8 0 3 "   i : t y p e = " d 1 p 1 : L a b e l " > < d 1 p 1 : P a r e n t   z : R e f = " i 1 5 7 9 3 " / > < d 1 p 1 : U U I D > d 5 5 d e 8 d b - 5 d f 4 - 4 3 0 e - 9 1 b 9 - 5 f 7 8 e a 8 7 7 f c c 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7 5 5 " / > < / d 2 : a n y T y p e > < d 2 : a n y T y p e   z : I d = " i 1 5 8 0 4 "   i : t y p e = " d 1 p 1 : T a b l e D e f i n i t i o n " > < d 1 p 1 : P a r e n t   z : R e f = " i 9 5 " / > < d 1 p 1 : U U I D > 8 b c b 1 e f c - b d 3 5 - 4 8 7 4 - a 9 f 1 - 3 6 5 f 4 2 5 3 a 0 9 0 < / d 1 p 1 : U U I D > < d 1 p 1 : _ p r o p e r t i e s   z : I d = " i 1 5 8 0 5 "   i : t y p e = " d 1 p 1 : M D M P r o p e r t i e s " > < d 1 p 1 : P a r e n t   z : R e f = " i 1 5 8 0 4 " / > < d 1 p 1 : U U I D > 6 2 0 8 9 7 c a - c 5 7 d - 4 4 f c - 8 6 4 d - a 3 0 1 3 c 4 6 b a 1 b < / d 1 p 1 : U U I D > < d 1 p 1 : _ e l e m e n t s > < d 2 : a n y T y p e   z : I d = " i 1 5 8 0 6 "   i : t y p e = " d 1 p 1 : M D M P r o p e r t y " > < d 1 p 1 : N a m e > F i l e N a m e < / d 1 p 1 : N a m e > < d 1 p 1 : P a r e n t   z : R e f = " i 1 5 8 0 4 " / > < d 1 p 1 : U U I D > 3 9 3 6 1 8 8 3 - 7 6 f c - 4 e 3 1 - b 4 2 7 - 4 9 2 3 a 5 9 b 0 e a a < / d 1 p 1 : U U I D > < d 1 p 1 : _ p r o p e r t i e s   z : I d = " i 1 5 8 0 7 "   i : t y p e = " d 1 p 1 : M D M P r o p e r t i e s " > < d 1 p 1 : P a r e n t   z : R e f = " i 1 5 8 0 6 " / > < d 1 p 1 : U U I D > e 2 9 c 8 3 a 4 - 4 a 6 4 - 4 9 4 d - 9 7 d f - 2 3 7 3 7 2 4 8 1 7 6 c < / d 1 p 1 : U U I D > < d 1 p 1 : _ e l e m e n t s > < d 2 : a n y T y p e   z : I d = " i 1 5 8 0 8 "   i : t y p e = " d 1 p 1 : M D M P r o p e r t y " > < d 1 p 1 : N a m e > M o d i f i e d P r o p e r t i e s < / d 1 p 1 : N a m e > < d 1 p 1 : P a r e n t   z : R e f = " i 1 5 8 0 6 " / > < d 1 p 1 : U U I D > d 5 e b 8 0 b 9 - b 4 d 3 - 4 1 a 2 - a d 1 2 - 5 8 5 7 3 e 4 d 3 6 8 a < / d 1 p 1 : U U I D > < d 1 p 1 : C o n t a i n e r   z : R e f = " i 1 5 8 0 7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0 9 " > < d 1 p 1 : U U I D > b 3 9 e e 4 d a - 4 e d 1 - 4 c 5 1 - a 5 b 5 - 6 e f 7 3 0 a 9 f 5 2 5 < / d 1 p 1 : U U I D > < d 1 p 1 : _ e l e m e n t s > < d 2 : a n y T y p e   z : R e f = " i 1 5 8 0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0 5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8 1 0 "   i : t y p e = " d 1 p 1 : M D M P r o p e r t y " > < d 1 p 1 : N a m e > W o r k s h e e t < / d 1 p 1 : N a m e > < d 1 p 1 : P a r e n t   z : R e f = " i 1 5 8 0 4 " / > < d 1 p 1 : U U I D > c 4 6 0 6 7 8 a - 7 3 2 0 - 4 8 6 8 - a 1 2 0 - a 5 a c 4 7 7 f 0 9 7 3 < / d 1 p 1 : U U I D > < d 1 p 1 : _ p r o p e r t i e s   z : I d = " i 1 5 8 1 1 "   i : t y p e = " d 1 p 1 : M D M P r o p e r t i e s " > < d 1 p 1 : P a r e n t   z : R e f = " i 1 5 8 1 0 " / > < d 1 p 1 : U U I D > a d 1 a 3 2 7 7 - 9 b 9 d - 4 f 0 2 - 8 d 6 9 - 7 6 8 9 4 d 6 6 4 6 b 6 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8 1 2 " > < d 1 p 1 : U U I D > 8 5 4 2 a 9 3 4 - 1 4 c 1 - 4 1 d d - 9 6 3 9 - b 5 a f a 0 0 4 8 9 5 7 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0 5 " / > < d 1 p 1 : V a l u e   i : t y p e = " d 1 : s t r i n g " > T 2 8 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1 3 " > < d 1 p 1 : U U I D > 4 f 0 b f 4 7 1 - f 4 b b - 4 e 8 5 - 9 d 0 5 - 6 a 3 0 d 4 3 d 8 5 b d < / d 1 p 1 : U U I D > < d 1 p 1 : _ e l e m e n t s > < d 2 : a n y T y p e   z : R e f = " i 1 5 8 0 6 " / > < d 2 : a n y T y p e   z : R e f = " i 1 5 8 1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8 1 4 "   i : t y p e = " d 1 p 1 : L a b e l " > < d 1 p 1 : P a r e n t   z : R e f = " i 1 5 8 0 4 " / > < d 1 p 1 : U U I D > 2 8 2 5 1 d 0 b - 8 3 9 0 - 4 7 1 f - 8 6 b 6 - 4 c 8 2 7 8 3 1 3 3 1 b 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7 9 7 " / > < / d 2 : a n y T y p e > < d 2 : a n y T y p e   z : I d = " i 1 5 8 1 5 "   i : t y p e = " d 1 p 1 : T a b l e D e f i n i t i o n " > < d 1 p 1 : P a r e n t   z : R e f = " i 9 5 " / > < d 1 p 1 : U U I D > 8 6 9 8 c 7 2 0 - a a 6 b - 4 d c 6 - 8 6 9 a - 2 9 b 0 0 f 6 3 6 8 8 f < / d 1 p 1 : U U I D > < d 1 p 1 : _ p r o p e r t i e s   z : I d = " i 1 5 8 1 6 "   i : t y p e = " d 1 p 1 : M D M P r o p e r t i e s " > < d 1 p 1 : P a r e n t   z : R e f = " i 1 5 8 1 5 " / > < d 1 p 1 : U U I D > 2 4 a 4 7 a b 3 - 0 8 5 d - 4 c 7 3 - 9 c 6 7 - a 7 c 5 4 8 b d b b 5 e < / d 1 p 1 : U U I D > < d 1 p 1 : _ e l e m e n t s > < d 2 : a n y T y p e   z : I d = " i 1 5 8 1 7 "   i : t y p e = " d 1 p 1 : M D M P r o p e r t y " > < d 1 p 1 : N a m e > F i l e N a m e < / d 1 p 1 : N a m e > < d 1 p 1 : P a r e n t   z : R e f = " i 1 5 8 1 5 " / > < d 1 p 1 : U U I D > f e e c 0 8 9 f - 8 3 0 4 - 4 5 1 b - 9 6 9 5 - b 5 6 a 5 f 0 b 5 2 1 f < / d 1 p 1 : U U I D > < d 1 p 1 : _ p r o p e r t i e s   z : I d = " i 1 5 8 1 8 "   i : t y p e = " d 1 p 1 : M D M P r o p e r t i e s " > < d 1 p 1 : P a r e n t   z : R e f = " i 1 5 8 1 7 " / > < d 1 p 1 : U U I D > c 5 4 4 f e 3 b - b 3 7 d - 4 5 6 8 - 9 f 6 3 - 8 d b c f e 2 e 7 d 7 e < / d 1 p 1 : U U I D > < d 1 p 1 : _ e l e m e n t s > < d 2 : a n y T y p e   z : I d = " i 1 5 8 1 9 "   i : t y p e = " d 1 p 1 : M D M P r o p e r t y " > < d 1 p 1 : N a m e > M o d i f i e d P r o p e r t i e s < / d 1 p 1 : N a m e > < d 1 p 1 : P a r e n t   z : R e f = " i 1 5 8 1 7 " / > < d 1 p 1 : U U I D > 1 9 6 1 e c 1 b - 2 a 2 8 - 4 4 f 3 - 9 8 2 b - c 9 c 9 0 6 1 3 1 3 4 3 < / d 1 p 1 : U U I D > < d 1 p 1 : C o n t a i n e r   z : R e f = " i 1 5 8 1 8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2 0 " > < d 1 p 1 : U U I D > f e 7 2 a 1 b 2 - f b 2 a - 4 d 1 6 - b a f 8 - d d 9 a d a 8 9 0 d 2 6 < / d 1 p 1 : U U I D > < d 1 p 1 : _ e l e m e n t s > < d 2 : a n y T y p e   z : R e f = " i 1 5 8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1 6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8 2 1 "   i : t y p e = " d 1 p 1 : M D M P r o p e r t y " > < d 1 p 1 : N a m e > W o r k s h e e t < / d 1 p 1 : N a m e > < d 1 p 1 : P a r e n t   z : R e f = " i 1 5 8 1 5 " / > < d 1 p 1 : U U I D > 5 0 e 7 0 e c 3 - 7 d 2 5 - 4 3 c 6 - a 0 4 7 - 0 2 6 5 e f 7 c e 8 b 5 < / d 1 p 1 : U U I D > < d 1 p 1 : _ p r o p e r t i e s   z : I d = " i 1 5 8 2 2 "   i : t y p e = " d 1 p 1 : M D M P r o p e r t i e s " > < d 1 p 1 : P a r e n t   z : R e f = " i 1 5 8 2 1 " / > < d 1 p 1 : U U I D > 3 6 4 e e b 9 e - 3 f 6 b - 4 a 9 f - 8 5 b 7 - 6 3 a 7 f f 7 8 7 a f c 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8 2 3 " > < d 1 p 1 : U U I D > 7 e 7 9 6 0 2 6 - b 5 b c - 4 1 8 8 - b e 0 8 - 9 3 e 4 8 6 e 4 4 0 2 2 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1 6 " / > < d 1 p 1 : V a l u e   i : t y p e = " d 1 : s t r i n g " > T 2 9 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2 4 " > < d 1 p 1 : U U I D > e c c 4 e c c d - b 9 8 0 - 4 3 2 a - 9 0 1 9 - 1 5 8 9 b 2 a e 7 8 2 9 < / d 1 p 1 : U U I D > < d 1 p 1 : _ e l e m e n t s > < d 2 : a n y T y p e   z : R e f = " i 1 5 8 1 7 " / > < d 2 : a n y T y p e   z : R e f = " i 1 5 8 2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8 2 5 "   i : t y p e = " d 1 p 1 : L a b e l " > < d 1 p 1 : P a r e n t   z : R e f = " i 1 5 8 1 5 " / > < d 1 p 1 : U U I D > 8 a 0 7 0 e 3 d - e 5 3 5 - 4 8 9 6 - 9 8 4 9 - b 3 2 4 e 6 0 5 a d 0 1 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8 3 9 " / > < / d 2 : a n y T y p e > < d 2 : a n y T y p e   z : I d = " i 1 5 8 2 6 "   i : t y p e = " d 1 p 1 : T a b l e D e f i n i t i o n " > < d 1 p 1 : P a r e n t   z : R e f = " i 9 5 " / > < d 1 p 1 : U U I D > 4 6 d e f 3 1 a - b f 1 f - 4 9 3 a - 8 a 8 2 - 1 8 d 3 9 4 5 2 6 6 6 9 < / d 1 p 1 : U U I D > < d 1 p 1 : _ p r o p e r t i e s   z : I d = " i 1 5 8 2 7 "   i : t y p e = " d 1 p 1 : M D M P r o p e r t i e s " > < d 1 p 1 : P a r e n t   z : R e f = " i 1 5 8 2 6 " / > < d 1 p 1 : U U I D > 2 9 0 6 8 b c 3 - 4 d a c - 4 d 1 0 - b a 0 b - 7 2 7 7 8 a b 5 4 d c 9 < / d 1 p 1 : U U I D > < d 1 p 1 : _ e l e m e n t s > < d 2 : a n y T y p e   z : I d = " i 1 5 8 2 8 "   i : t y p e = " d 1 p 1 : M D M P r o p e r t y " > < d 1 p 1 : N a m e > F i l e N a m e < / d 1 p 1 : N a m e > < d 1 p 1 : P a r e n t   z : R e f = " i 1 5 8 2 6 " / > < d 1 p 1 : U U I D > 4 8 2 3 a 5 f 1 - 8 5 a 5 - 4 b f d - 9 1 c 1 - 6 f 9 2 3 e 5 b d c d a < / d 1 p 1 : U U I D > < d 1 p 1 : _ p r o p e r t i e s   z : I d = " i 1 5 8 2 9 "   i : t y p e = " d 1 p 1 : M D M P r o p e r t i e s " > < d 1 p 1 : P a r e n t   z : R e f = " i 1 5 8 2 8 " / > < d 1 p 1 : U U I D > f d 8 1 2 5 3 9 - d e f c - 4 4 a 0 - 8 1 0 7 - f 7 5 e 4 2 5 6 c 5 9 b < / d 1 p 1 : U U I D > < d 1 p 1 : _ e l e m e n t s > < d 2 : a n y T y p e   z : I d = " i 1 5 8 3 0 "   i : t y p e = " d 1 p 1 : M D M P r o p e r t y " > < d 1 p 1 : N a m e > M o d i f i e d P r o p e r t i e s < / d 1 p 1 : N a m e > < d 1 p 1 : P a r e n t   z : R e f = " i 1 5 8 2 8 " / > < d 1 p 1 : U U I D > f 0 3 c c e 6 1 - 9 0 9 0 - 4 a 8 d - 9 b 8 8 - c c 9 a 1 9 d e 3 5 c c < / d 1 p 1 : U U I D > < d 1 p 1 : C o n t a i n e r   z : R e f = " i 1 5 8 2 9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3 1 " > < d 1 p 1 : U U I D > f 9 4 0 7 a d c - b b 4 a - 4 6 8 f - 9 7 9 e - a 2 4 6 c 5 1 6 2 c 8 c < / d 1 p 1 : U U I D > < d 1 p 1 : _ e l e m e n t s > < d 2 : a n y T y p e   z : R e f = " i 1 5 8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2 7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8 3 2 "   i : t y p e = " d 1 p 1 : M D M P r o p e r t y " > < d 1 p 1 : N a m e > W o r k s h e e t < / d 1 p 1 : N a m e > < d 1 p 1 : P a r e n t   z : R e f = " i 1 5 8 2 6 " / > < d 1 p 1 : U U I D > 5 1 6 a 0 2 8 1 - 2 4 5 9 - 4 6 2 e - 8 f 0 d - 9 8 a d b c 4 c e 5 c 0 < / d 1 p 1 : U U I D > < d 1 p 1 : _ p r o p e r t i e s   z : I d = " i 1 5 8 3 3 "   i : t y p e = " d 1 p 1 : M D M P r o p e r t i e s " > < d 1 p 1 : P a r e n t   z : R e f = " i 1 5 8 3 2 " / > < d 1 p 1 : U U I D > 0 7 1 b 3 4 0 b - 7 6 b 0 - 4 2 9 d - 9 e 4 3 - 3 2 f 1 c f 4 c 5 5 c 3 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8 3 4 " > < d 1 p 1 : U U I D > 6 1 e 6 f 2 d 8 - d 2 8 2 - 4 c 2 2 - 9 1 f 6 - 6 9 f 5 0 3 1 1 6 a 5 9 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2 7 " / > < d 1 p 1 : V a l u e   i : t y p e = " d 1 : s t r i n g " > T 3 0 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3 5 " > < d 1 p 1 : U U I D > 3 7 9 d 7 e 2 2 - 9 a 6 f - 4 6 d 9 - 9 a 2 e - 1 b 5 9 e 9 9 d 0 c 9 2 < / d 1 p 1 : U U I D > < d 1 p 1 : _ e l e m e n t s > < d 2 : a n y T y p e   z : R e f = " i 1 5 8 2 8 " / > < d 2 : a n y T y p e   z : R e f = " i 1 5 8 3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8 3 6 "   i : t y p e = " d 1 p 1 : L a b e l " > < d 1 p 1 : P a r e n t   z : R e f = " i 1 5 8 2 6 " / > < d 1 p 1 : U U I D > c d 3 8 5 8 8 8 - 2 c 1 9 - 4 f 5 c - a c d 9 - e 7 2 8 0 e 4 0 b f 9 9 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8 8 1 " / > < / d 2 : a n y T y p e > < d 2 : a n y T y p e   z : I d = " i 1 5 8 3 7 "   i : t y p e = " d 1 p 1 : T a b l e D e f i n i t i o n " > < d 1 p 1 : P a r e n t   z : R e f = " i 9 5 " / > < d 1 p 1 : U U I D > a 6 c 3 9 e d 4 - d e 4 f - 4 1 9 f - b 2 2 b - 0 2 c 5 7 8 f 9 3 f c 6 < / d 1 p 1 : U U I D > < d 1 p 1 : _ p r o p e r t i e s   z : I d = " i 1 5 8 3 8 "   i : t y p e = " d 1 p 1 : M D M P r o p e r t i e s " > < d 1 p 1 : P a r e n t   z : R e f = " i 1 5 8 3 7 " / > < d 1 p 1 : U U I D > 7 0 5 e b 6 c 2 - d 3 8 1 - 4 f d f - a 6 f 9 - 5 7 d 0 2 f 4 f 0 4 8 1 < / d 1 p 1 : U U I D > < d 1 p 1 : _ e l e m e n t s > < d 2 : a n y T y p e   z : I d = " i 1 5 8 3 9 "   i : t y p e = " d 1 p 1 : M D M P r o p e r t y " > < d 1 p 1 : N a m e > F i l e N a m e < / d 1 p 1 : N a m e > < d 1 p 1 : P a r e n t   z : R e f = " i 1 5 8 3 7 " / > < d 1 p 1 : U U I D > 4 f 7 f 0 0 2 5 - a f a a - 4 5 1 e - b 4 c 3 - 6 4 8 c 6 b 9 6 5 6 8 d < / d 1 p 1 : U U I D > < d 1 p 1 : _ p r o p e r t i e s   z : I d = " i 1 5 8 4 0 "   i : t y p e = " d 1 p 1 : M D M P r o p e r t i e s " > < d 1 p 1 : P a r e n t   z : R e f = " i 1 5 8 3 9 " / > < d 1 p 1 : U U I D > 1 d e 4 5 3 1 e - 2 e 7 7 - 4 b 2 8 - b 2 4 a - 9 7 0 d c 0 a e d 9 d 9 < / d 1 p 1 : U U I D > < d 1 p 1 : _ e l e m e n t s > < d 2 : a n y T y p e   z : I d = " i 1 5 8 4 1 "   i : t y p e = " d 1 p 1 : M D M P r o p e r t y " > < d 1 p 1 : N a m e > M o d i f i e d P r o p e r t i e s < / d 1 p 1 : N a m e > < d 1 p 1 : P a r e n t   z : R e f = " i 1 5 8 3 9 " / > < d 1 p 1 : U U I D > b 5 0 1 c 3 b 0 - 6 1 e e - 4 2 8 3 - b e b c - 5 6 a d a a 7 d b 5 a d < / d 1 p 1 : U U I D > < d 1 p 1 : C o n t a i n e r   z : R e f = " i 1 5 8 4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4 2 " > < d 1 p 1 : U U I D > d b b 2 e 5 e d - b 0 3 a - 4 0 6 d - 8 8 4 7 - 7 b 7 a 9 e 9 2 b 2 4 a < / d 1 p 1 : U U I D > < d 1 p 1 : _ e l e m e n t s > < d 2 : a n y T y p e   z : R e f = " i 1 5 8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3 8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8 4 3 "   i : t y p e = " d 1 p 1 : M D M P r o p e r t y " > < d 1 p 1 : N a m e > W o r k s h e e t < / d 1 p 1 : N a m e > < d 1 p 1 : P a r e n t   z : R e f = " i 1 5 8 3 7 " / > < d 1 p 1 : U U I D > d 2 2 4 0 0 0 e - 5 b 3 5 - 4 f 3 7 - 9 6 b d - 5 c c e b 7 e c 7 9 c a < / d 1 p 1 : U U I D > < d 1 p 1 : _ p r o p e r t i e s   z : I d = " i 1 5 8 4 4 "   i : t y p e = " d 1 p 1 : M D M P r o p e r t i e s " > < d 1 p 1 : P a r e n t   z : R e f = " i 1 5 8 4 3 " / > < d 1 p 1 : U U I D > 8 f b c 5 3 b 4 - b 6 0 2 - 4 6 1 9 - 9 b b 2 - 6 5 2 3 a 9 d 9 1 a 0 0 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8 4 5 " > < d 1 p 1 : U U I D > f d 3 f 7 a e 2 - 0 1 c 3 - 4 1 0 2 - 8 8 4 9 - f a 0 8 4 c 4 e 1 f b a 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3 8 " / > < d 1 p 1 : V a l u e   i : t y p e = " d 1 : s t r i n g " > T 3 1 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4 6 " > < d 1 p 1 : U U I D > 4 f 7 a 5 7 1 c - 1 2 d 6 - 4 1 0 f - a 1 0 3 - 4 d 8 c 3 b 4 2 d e a 1 < / d 1 p 1 : U U I D > < d 1 p 1 : _ e l e m e n t s > < d 2 : a n y T y p e   z : R e f = " i 1 5 8 3 9 " / > < d 2 : a n y T y p e   z : R e f = " i 1 5 8 4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8 4 7 "   i : t y p e = " d 1 p 1 : L a b e l " > < d 1 p 1 : P a r e n t   z : R e f = " i 1 5 8 3 7 " / > < d 1 p 1 : U U I D > c 9 9 6 0 a 7 c - c 2 d 6 - 4 9 3 b - 9 5 1 3 - a 1 5 e 0 4 f e c f d 5 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9 1 3 " / > < / d 2 : a n y T y p e > < d 2 : a n y T y p e   z : I d = " i 1 5 8 4 8 "   i : t y p e = " d 1 p 1 : T a b l e D e f i n i t i o n " > < d 1 p 1 : P a r e n t   z : R e f = " i 9 5 " / > < d 1 p 1 : U U I D > c 3 a 6 c e 4 1 - e b 8 7 - 4 2 a 4 - b f 4 6 - 8 a 0 c 5 4 e 9 4 c e 5 < / d 1 p 1 : U U I D > < d 1 p 1 : _ p r o p e r t i e s   z : I d = " i 1 5 8 4 9 "   i : t y p e = " d 1 p 1 : M D M P r o p e r t i e s " > < d 1 p 1 : P a r e n t   z : R e f = " i 1 5 8 4 8 " / > < d 1 p 1 : U U I D > 4 7 d 0 4 f d e - e 5 0 2 - 4 e 3 8 - a 5 c 8 - 3 f f 1 b 4 0 5 5 d c e < / d 1 p 1 : U U I D > < d 1 p 1 : _ e l e m e n t s > < d 2 : a n y T y p e   z : I d = " i 1 5 8 5 0 "   i : t y p e = " d 1 p 1 : M D M P r o p e r t y " > < d 1 p 1 : N a m e > F i l e N a m e < / d 1 p 1 : N a m e > < d 1 p 1 : P a r e n t   z : R e f = " i 1 5 8 4 8 " / > < d 1 p 1 : U U I D > 0 5 f 8 c 3 8 6 - a 2 8 f - 4 5 1 a - 9 3 a 9 - b 0 7 4 4 4 4 4 4 0 e b < / d 1 p 1 : U U I D > < d 1 p 1 : _ p r o p e r t i e s   z : I d = " i 1 5 8 5 1 "   i : t y p e = " d 1 p 1 : M D M P r o p e r t i e s " > < d 1 p 1 : P a r e n t   z : R e f = " i 1 5 8 5 0 " / > < d 1 p 1 : U U I D > 1 1 6 6 2 7 f b - e 1 f b - 4 4 2 1 - 9 4 9 f - e 9 e a e 3 7 8 a 7 a 1 < / d 1 p 1 : U U I D > < d 1 p 1 : _ e l e m e n t s > < d 2 : a n y T y p e   z : I d = " i 1 5 8 5 2 "   i : t y p e = " d 1 p 1 : M D M P r o p e r t y " > < d 1 p 1 : N a m e > M o d i f i e d P r o p e r t i e s < / d 1 p 1 : N a m e > < d 1 p 1 : P a r e n t   z : R e f = " i 1 5 8 5 0 " / > < d 1 p 1 : U U I D > 4 c c a 0 1 d c - e 2 2 a - 4 7 1 0 - 9 1 1 f - 1 6 5 e 5 c a a 6 4 e a < / d 1 p 1 : U U I D > < d 1 p 1 : C o n t a i n e r   z : R e f = " i 1 5 8 5 1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5 3 " > < d 1 p 1 : U U I D > 8 8 4 9 0 e a b - d 5 d f - 4 f 4 1 - a c 2 a - f a 8 e 1 f 8 c b 4 a 0 < / d 1 p 1 : U U I D > < d 1 p 1 : _ e l e m e n t s > < d 2 : a n y T y p e   z : R e f = " i 1 5 8 5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4 9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8 5 4 "   i : t y p e = " d 1 p 1 : M D M P r o p e r t y " > < d 1 p 1 : N a m e > W o r k s h e e t < / d 1 p 1 : N a m e > < d 1 p 1 : P a r e n t   z : R e f = " i 1 5 8 4 8 " / > < d 1 p 1 : U U I D > 8 4 c f a c d 4 - e 6 2 5 - 4 9 2 5 - 9 0 7 0 - b b f 0 b 7 c d 0 6 a 1 < / d 1 p 1 : U U I D > < d 1 p 1 : _ p r o p e r t i e s   z : I d = " i 1 5 8 5 5 "   i : t y p e = " d 1 p 1 : M D M P r o p e r t i e s " > < d 1 p 1 : P a r e n t   z : R e f = " i 1 5 8 5 4 " / > < d 1 p 1 : U U I D > 0 0 a 8 f 4 e 1 - c 3 1 c - 4 0 7 a - 9 9 e 5 - e f b 8 2 d f 6 a 0 6 f 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8 5 6 " > < d 1 p 1 : U U I D > 2 a f a 1 2 2 c - 5 b 8 f - 4 5 f b - 8 d c c - 0 2 6 1 0 6 1 8 2 c 6 d 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4 9 " / > < d 1 p 1 : V a l u e   i : t y p e = " d 1 : s t r i n g " > T 3 2 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5 7 " > < d 1 p 1 : U U I D > d 0 4 0 1 2 f d - f c 5 a - 4 d 2 6 - b 9 a b - b b e 4 b d c 2 8 e 4 a < / d 1 p 1 : U U I D > < d 1 p 1 : _ e l e m e n t s > < d 2 : a n y T y p e   z : R e f = " i 1 5 8 5 0 " / > < d 2 : a n y T y p e   z : R e f = " i 1 5 8 5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8 5 8 "   i : t y p e = " d 1 p 1 : L a b e l " > < d 1 p 1 : P a r e n t   z : R e f = " i 1 5 8 4 8 " / > < d 1 p 1 : U U I D > 6 d f f a 7 9 7 - 0 8 6 c - 4 b 6 3 - b 5 c b - 2 c c 9 b b e c 7 a 9 0 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9 4 5 " / > < / d 2 : a n y T y p e > < d 2 : a n y T y p e   z : I d = " i 1 5 8 5 9 "   i : t y p e = " d 1 p 1 : T a b l e D e f i n i t i o n " > < d 1 p 1 : P a r e n t   z : R e f = " i 9 5 " / > < d 1 p 1 : U U I D > b 0 e e a 3 3 4 - 8 2 a d - 4 1 0 d - b a 3 b - 1 1 3 4 8 f e d 8 9 8 6 < / d 1 p 1 : U U I D > < d 1 p 1 : _ p r o p e r t i e s   z : I d = " i 1 5 8 6 0 "   i : t y p e = " d 1 p 1 : M D M P r o p e r t i e s " > < d 1 p 1 : P a r e n t   z : R e f = " i 1 5 8 5 9 " / > < d 1 p 1 : U U I D > d d 1 e 9 f d 1 - 1 6 e 1 - 4 c 9 0 - a 0 f 9 - 3 2 b 7 4 4 f 2 c 0 4 6 < / d 1 p 1 : U U I D > < d 1 p 1 : _ e l e m e n t s > < d 2 : a n y T y p e   z : I d = " i 1 5 8 6 1 "   i : t y p e = " d 1 p 1 : M D M P r o p e r t y " > < d 1 p 1 : N a m e > F i l e N a m e < / d 1 p 1 : N a m e > < d 1 p 1 : P a r e n t   z : R e f = " i 1 5 8 5 9 " / > < d 1 p 1 : U U I D > 6 3 0 c b c 8 f - 0 3 f f - 4 4 4 6 - b a 0 0 - 3 c 5 b d 9 4 1 e c 2 8 < / d 1 p 1 : U U I D > < d 1 p 1 : _ p r o p e r t i e s   z : I d = " i 1 5 8 6 2 "   i : t y p e = " d 1 p 1 : M D M P r o p e r t i e s " > < d 1 p 1 : P a r e n t   z : R e f = " i 1 5 8 6 1 " / > < d 1 p 1 : U U I D > 7 b 4 4 9 c f e - c e 4 f - 4 2 f 4 - a 3 d c - 0 c 3 b d 8 6 f e 1 7 2 < / d 1 p 1 : U U I D > < d 1 p 1 : _ e l e m e n t s > < d 2 : a n y T y p e   z : I d = " i 1 5 8 6 3 "   i : t y p e = " d 1 p 1 : M D M P r o p e r t y " > < d 1 p 1 : N a m e > M o d i f i e d P r o p e r t i e s < / d 1 p 1 : N a m e > < d 1 p 1 : P a r e n t   z : R e f = " i 1 5 8 6 1 " / > < d 1 p 1 : U U I D > b 9 4 5 f 1 b 0 - b 6 c c - 4 4 f 4 - 9 0 9 2 - 7 2 f 9 8 0 0 8 c b 4 6 < / d 1 p 1 : U U I D > < d 1 p 1 : C o n t a i n e r   z : R e f = " i 1 5 8 6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6 4 " > < d 1 p 1 : U U I D > e 1 d c 1 d 7 a - c d c b - 4 d b a - 8 0 0 e - d d a a a 6 3 d 2 8 1 a < / d 1 p 1 : U U I D > < d 1 p 1 : _ e l e m e n t s > < d 2 : a n y T y p e   z : R e f = " i 1 5 8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6 0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8 6 5 "   i : t y p e = " d 1 p 1 : M D M P r o p e r t y " > < d 1 p 1 : N a m e > W o r k s h e e t < / d 1 p 1 : N a m e > < d 1 p 1 : P a r e n t   z : R e f = " i 1 5 8 5 9 " / > < d 1 p 1 : U U I D > 3 b c c 9 d f c - 5 1 0 8 - 4 b 2 6 - a f e 8 - d c a 5 e b 1 d 3 4 6 8 < / d 1 p 1 : U U I D > < d 1 p 1 : _ p r o p e r t i e s   z : I d = " i 1 5 8 6 6 "   i : t y p e = " d 1 p 1 : M D M P r o p e r t i e s " > < d 1 p 1 : P a r e n t   z : R e f = " i 1 5 8 6 5 " / > < d 1 p 1 : U U I D > d 8 8 4 9 a 4 2 - 1 a e 9 - 4 4 1 d - a 6 7 8 - 1 9 c e 1 b 2 f 6 4 1 d 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8 6 7 " > < d 1 p 1 : U U I D > a 5 a 0 1 6 b e - 2 1 5 6 - 4 8 b 9 - b b 7 c - d 2 9 2 0 9 4 5 c c 7 9 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6 0 " / > < d 1 p 1 : V a l u e   i : t y p e = " d 1 : s t r i n g " > T 3 3 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6 8 " > < d 1 p 1 : U U I D > 3 e 5 4 e f f 1 - 5 0 6 0 - 4 a 5 4 - a 4 9 a - e 7 e 0 3 e e 8 1 e 5 4 < / d 1 p 1 : U U I D > < d 1 p 1 : _ e l e m e n t s > < d 2 : a n y T y p e   z : R e f = " i 1 5 8 6 1 " / > < d 2 : a n y T y p e   z : R e f = " i 1 5 8 6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8 6 9 "   i : t y p e = " d 1 p 1 : L a b e l " > < d 1 p 1 : P a r e n t   z : R e f = " i 1 5 8 5 9 " / > < d 1 p 1 : U U I D > e a 5 d 4 4 b 2 - 3 8 8 4 - 4 5 c 7 - 9 6 9 1 - 8 6 b 0 5 6 3 8 c c c 1 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1 9 7 7 " / > < / d 2 : a n y T y p e > < d 2 : a n y T y p e   z : I d = " i 1 5 8 7 0 "   i : t y p e = " d 1 p 1 : T a b l e D e f i n i t i o n " > < d 1 p 1 : P a r e n t   z : R e f = " i 9 5 " / > < d 1 p 1 : U U I D > 0 3 b c f 5 7 d - d c c b - 4 a d 0 - 9 b 0 1 - 1 1 7 e 4 8 2 6 2 f 4 c < / d 1 p 1 : U U I D > < d 1 p 1 : _ p r o p e r t i e s   z : I d = " i 1 5 8 7 1 "   i : t y p e = " d 1 p 1 : M D M P r o p e r t i e s " > < d 1 p 1 : P a r e n t   z : R e f = " i 1 5 8 7 0 " / > < d 1 p 1 : U U I D > 0 2 4 1 8 6 c 9 - d 9 a 7 - 4 0 d 5 - b 7 0 4 - 5 d 8 a 2 1 4 0 6 3 4 6 < / d 1 p 1 : U U I D > < d 1 p 1 : _ e l e m e n t s > < d 2 : a n y T y p e   z : I d = " i 1 5 8 7 2 "   i : t y p e = " d 1 p 1 : M D M P r o p e r t y " > < d 1 p 1 : N a m e > F i l e N a m e < / d 1 p 1 : N a m e > < d 1 p 1 : P a r e n t   z : R e f = " i 1 5 8 7 0 " / > < d 1 p 1 : U U I D > e b c f d 1 d e - b 2 9 b - 4 8 a 5 - a 8 9 6 - d 4 6 5 d 2 f f 5 b a 1 < / d 1 p 1 : U U I D > < d 1 p 1 : _ p r o p e r t i e s   z : I d = " i 1 5 8 7 3 "   i : t y p e = " d 1 p 1 : M D M P r o p e r t i e s " > < d 1 p 1 : P a r e n t   z : R e f = " i 1 5 8 7 2 " / > < d 1 p 1 : U U I D > 9 6 e a 0 a b 7 - 6 8 9 7 - 4 4 b 7 - 8 b 7 b - 7 a 1 9 3 c 5 9 a 1 2 b < / d 1 p 1 : U U I D > < d 1 p 1 : _ e l e m e n t s > < d 2 : a n y T y p e   z : I d = " i 1 5 8 7 4 "   i : t y p e = " d 1 p 1 : M D M P r o p e r t y " > < d 1 p 1 : N a m e > M o d i f i e d P r o p e r t i e s < / d 1 p 1 : N a m e > < d 1 p 1 : P a r e n t   z : R e f = " i 1 5 8 7 2 " / > < d 1 p 1 : U U I D > 1 3 e 1 c 7 2 c - 8 6 5 c - 4 a d 7 - 9 3 c 2 - 3 f 1 3 5 6 1 7 5 3 c 7 < / d 1 p 1 : U U I D > < d 1 p 1 : C o n t a i n e r   z : R e f = " i 1 5 8 7 3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7 5 " > < d 1 p 1 : U U I D > 6 f d f 7 f 8 4 - b 2 b 0 - 4 c 2 0 - 8 0 0 6 - 2 3 0 5 1 c 1 a b e f 6 < / d 1 p 1 : U U I D > < d 1 p 1 : _ e l e m e n t s > < d 2 : a n y T y p e   z : R e f = " i 1 5 8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7 1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8 7 6 "   i : t y p e = " d 1 p 1 : M D M P r o p e r t y " > < d 1 p 1 : N a m e > W o r k s h e e t < / d 1 p 1 : N a m e > < d 1 p 1 : P a r e n t   z : R e f = " i 1 5 8 7 0 " / > < d 1 p 1 : U U I D > 9 a b f 1 b e f - c 9 8 c - 4 7 e 3 - 8 5 5 0 - d f 6 b 8 e 7 9 f 8 b e < / d 1 p 1 : U U I D > < d 1 p 1 : _ p r o p e r t i e s   z : I d = " i 1 5 8 7 7 "   i : t y p e = " d 1 p 1 : M D M P r o p e r t i e s " > < d 1 p 1 : P a r e n t   z : R e f = " i 1 5 8 7 6 " / > < d 1 p 1 : U U I D > 6 d d 2 1 f c 1 - c 6 c 1 - 4 8 0 f - 8 4 9 3 - f 3 3 f b c d 3 2 1 6 d 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8 7 8 " > < d 1 p 1 : U U I D > 9 b 5 6 9 5 5 6 - 2 1 2 2 - 4 b 5 1 - 9 a 2 d - a b e 9 a 2 9 6 5 7 6 f 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7 1 " / > < d 1 p 1 : V a l u e   i : t y p e = " d 1 : s t r i n g " > T 3 4 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7 9 " > < d 1 p 1 : U U I D > b 3 7 6 d f 4 3 - e 1 c f - 4 6 9 2 - a 1 6 9 - e 1 a b 4 9 f 8 d 8 f 0 < / d 1 p 1 : U U I D > < d 1 p 1 : _ e l e m e n t s > < d 2 : a n y T y p e   z : R e f = " i 1 5 8 7 2 " / > < d 2 : a n y T y p e   z : R e f = " i 1 5 8 7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8 8 0 "   i : t y p e = " d 1 p 1 : L a b e l " > < d 1 p 1 : P a r e n t   z : R e f = " i 1 5 8 7 0 " / > < d 1 p 1 : U U I D > e 0 6 c b 0 d 4 - f 6 e e - 4 3 9 8 - a e f a - d 6 2 e 7 0 f c 1 4 f 5 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0 0 9 " / > < / d 2 : a n y T y p e > < d 2 : a n y T y p e   z : I d = " i 1 5 8 8 1 "   i : t y p e = " d 1 p 1 : T a b l e D e f i n i t i o n " > < d 1 p 1 : P a r e n t   z : R e f = " i 9 5 " / > < d 1 p 1 : U U I D > b b 7 3 c 0 6 4 - 5 b 0 c - 4 6 3 9 - 8 d a 3 - 6 5 c 4 f c e a 8 e 9 f < / d 1 p 1 : U U I D > < d 1 p 1 : _ p r o p e r t i e s   z : I d = " i 1 5 8 8 2 "   i : t y p e = " d 1 p 1 : M D M P r o p e r t i e s " > < d 1 p 1 : P a r e n t   z : R e f = " i 1 5 8 8 1 " / > < d 1 p 1 : U U I D > c 1 3 4 0 7 1 9 - d d 2 d - 4 d 9 3 - b e 5 2 - 8 4 3 0 b 1 a 5 b d 0 4 < / d 1 p 1 : U U I D > < d 1 p 1 : _ e l e m e n t s > < d 2 : a n y T y p e   z : I d = " i 1 5 8 8 3 "   i : t y p e = " d 1 p 1 : M D M P r o p e r t y " > < d 1 p 1 : N a m e > F i l e N a m e < / d 1 p 1 : N a m e > < d 1 p 1 : P a r e n t   z : R e f = " i 1 5 8 8 1 " / > < d 1 p 1 : U U I D > f f f d 3 8 7 5 - b a 9 0 - 4 4 4 5 - a 9 0 a - 8 7 c 2 9 0 5 8 4 2 6 e < / d 1 p 1 : U U I D > < d 1 p 1 : _ p r o p e r t i e s   z : I d = " i 1 5 8 8 4 "   i : t y p e = " d 1 p 1 : M D M P r o p e r t i e s " > < d 1 p 1 : P a r e n t   z : R e f = " i 1 5 8 8 3 " / > < d 1 p 1 : U U I D > 3 0 2 4 f b 0 8 - 3 e a b - 4 2 c 3 - 8 3 3 6 - f e e 9 0 9 2 6 1 e 5 f < / d 1 p 1 : U U I D > < d 1 p 1 : _ e l e m e n t s > < d 2 : a n y T y p e   z : I d = " i 1 5 8 8 5 "   i : t y p e = " d 1 p 1 : M D M P r o p e r t y " > < d 1 p 1 : N a m e > M o d i f i e d P r o p e r t i e s < / d 1 p 1 : N a m e > < d 1 p 1 : P a r e n t   z : R e f = " i 1 5 8 8 3 " / > < d 1 p 1 : U U I D > c c 5 2 2 8 4 9 - 4 5 d 7 - 4 4 3 c - 8 9 1 d - 3 2 8 7 9 4 f e 5 0 6 4 < / d 1 p 1 : U U I D > < d 1 p 1 : C o n t a i n e r   z : R e f = " i 1 5 8 8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8 6 " > < d 1 p 1 : U U I D > 5 0 d 7 4 9 0 9 - c c 1 6 - 4 3 e 6 - b 1 8 f - a 5 0 7 3 f b 2 a a 4 6 < / d 1 p 1 : U U I D > < d 1 p 1 : _ e l e m e n t s > < d 2 : a n y T y p e   z : R e f = " i 1 5 8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8 2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8 8 7 "   i : t y p e = " d 1 p 1 : M D M P r o p e r t y " > < d 1 p 1 : N a m e > W o r k s h e e t < / d 1 p 1 : N a m e > < d 1 p 1 : P a r e n t   z : R e f = " i 1 5 8 8 1 " / > < d 1 p 1 : U U I D > 0 1 f 5 9 1 3 3 - a f 4 5 - 4 b 1 4 - b f 3 4 - 3 e 1 4 e a c 1 b 0 0 1 < / d 1 p 1 : U U I D > < d 1 p 1 : _ p r o p e r t i e s   z : I d = " i 1 5 8 8 8 "   i : t y p e = " d 1 p 1 : M D M P r o p e r t i e s " > < d 1 p 1 : P a r e n t   z : R e f = " i 1 5 8 8 7 " / > < d 1 p 1 : U U I D > 4 a 0 1 9 f 5 9 - 0 7 2 c - 4 a a 5 - 9 5 0 a - 2 3 1 a 9 2 3 9 1 8 e e 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8 8 9 " > < d 1 p 1 : U U I D > d b 2 3 b f a f - 9 9 3 0 - 4 b e 1 - a 6 a 3 - b 9 c 1 5 7 f a c e 9 7 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8 2 " / > < d 1 p 1 : V a l u e   i : t y p e = " d 1 : s t r i n g " > T 3 5 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9 0 " > < d 1 p 1 : U U I D > 8 8 1 5 6 b 5 e - 0 7 0 f - 4 a 8 7 - 9 4 7 2 - d 1 8 4 5 4 d 6 b 0 1 b < / d 1 p 1 : U U I D > < d 1 p 1 : _ e l e m e n t s > < d 2 : a n y T y p e   z : R e f = " i 1 5 8 8 3 " / > < d 2 : a n y T y p e   z : R e f = " i 1 5 8 8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8 9 1 "   i : t y p e = " d 1 p 1 : L a b e l " > < d 1 p 1 : P a r e n t   z : R e f = " i 1 5 8 8 1 " / > < d 1 p 1 : U U I D > e d 0 6 4 7 6 5 - 5 a 9 f - 4 f 4 4 - 8 4 0 5 - b 0 e 8 6 f 6 1 0 7 2 c 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0 4 1 " / > < / d 2 : a n y T y p e > < d 2 : a n y T y p e   z : I d = " i 1 5 8 9 2 "   i : t y p e = " d 1 p 1 : T a b l e D e f i n i t i o n " > < d 1 p 1 : P a r e n t   z : R e f = " i 9 5 " / > < d 1 p 1 : U U I D > 1 f 3 c f b 4 9 - c 2 d 9 - 4 b 6 1 - a d a 0 - 5 d b 1 e 0 d 8 6 1 e 7 < / d 1 p 1 : U U I D > < d 1 p 1 : _ p r o p e r t i e s   z : I d = " i 1 5 8 9 3 "   i : t y p e = " d 1 p 1 : M D M P r o p e r t i e s " > < d 1 p 1 : P a r e n t   z : R e f = " i 1 5 8 9 2 " / > < d 1 p 1 : U U I D > 3 8 a a 9 5 d a - c c 8 8 - 4 8 1 3 - a 2 4 5 - e f 4 f 7 6 b 6 3 8 8 7 < / d 1 p 1 : U U I D > < d 1 p 1 : _ e l e m e n t s > < d 2 : a n y T y p e   z : I d = " i 1 5 8 9 4 "   i : t y p e = " d 1 p 1 : M D M P r o p e r t y " > < d 1 p 1 : N a m e > F i l e N a m e < / d 1 p 1 : N a m e > < d 1 p 1 : P a r e n t   z : R e f = " i 1 5 8 9 2 " / > < d 1 p 1 : U U I D > 5 c 3 3 a 3 a 7 - 9 b 8 b - 4 d 7 a - a 2 5 4 - 4 c 0 5 4 2 e e b 7 e 0 < / d 1 p 1 : U U I D > < d 1 p 1 : _ p r o p e r t i e s   z : I d = " i 1 5 8 9 5 "   i : t y p e = " d 1 p 1 : M D M P r o p e r t i e s " > < d 1 p 1 : P a r e n t   z : R e f = " i 1 5 8 9 4 " / > < d 1 p 1 : U U I D > b 1 d e 9 2 a 3 - f 7 8 c - 4 5 9 d - b a e 5 - 3 6 0 8 3 b f 8 3 0 e 3 < / d 1 p 1 : U U I D > < d 1 p 1 : _ e l e m e n t s > < d 2 : a n y T y p e   z : I d = " i 1 5 8 9 6 "   i : t y p e = " d 1 p 1 : M D M P r o p e r t y " > < d 1 p 1 : N a m e > M o d i f i e d P r o p e r t i e s < / d 1 p 1 : N a m e > < d 1 p 1 : P a r e n t   z : R e f = " i 1 5 8 9 4 " / > < d 1 p 1 : U U I D > 8 5 2 e 0 e c 0 - 7 c f 3 - 4 e 0 4 - b 6 d f - a d b f 1 a d 9 0 7 b 1 < / d 1 p 1 : U U I D > < d 1 p 1 : C o n t a i n e r   z : R e f = " i 1 5 8 9 5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8 9 7 " > < d 1 p 1 : U U I D > 7 0 0 0 c 2 5 1 - 8 f 7 8 - 4 8 2 4 - 9 5 1 0 - 6 6 7 c 5 0 2 e e 7 b 7 < / d 1 p 1 : U U I D > < d 1 p 1 : _ e l e m e n t s > < d 2 : a n y T y p e   z : R e f = " i 1 5 8 9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9 3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8 9 8 "   i : t y p e = " d 1 p 1 : M D M P r o p e r t y " > < d 1 p 1 : N a m e > W o r k s h e e t < / d 1 p 1 : N a m e > < d 1 p 1 : P a r e n t   z : R e f = " i 1 5 8 9 2 " / > < d 1 p 1 : U U I D > 5 1 f 7 2 3 d d - 4 c f 1 - 4 d 9 6 - 9 4 6 9 - 7 a 8 b f 5 c 6 3 e 7 e < / d 1 p 1 : U U I D > < d 1 p 1 : _ p r o p e r t i e s   z : I d = " i 1 5 8 9 9 "   i : t y p e = " d 1 p 1 : M D M P r o p e r t i e s " > < d 1 p 1 : P a r e n t   z : R e f = " i 1 5 8 9 8 " / > < d 1 p 1 : U U I D > b 0 1 b 8 9 b e - b b a f - 4 a e 1 - 9 c 0 3 - 0 d 8 0 1 c c 0 e c c f 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9 0 0 " > < d 1 p 1 : U U I D > a 5 2 5 8 f 5 7 - a b 7 4 - 4 1 9 f - a 0 e e - 2 8 4 5 b a d 7 c 2 a 5 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9 3 " / > < d 1 p 1 : V a l u e   i : t y p e = " d 1 : s t r i n g " > T 3 6 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0 1 " > < d 1 p 1 : U U I D > c c 5 0 3 0 3 c - b 1 0 3 - 4 e f 3 - 8 4 d 3 - f 5 d d d 5 9 4 5 d b 2 < / d 1 p 1 : U U I D > < d 1 p 1 : _ e l e m e n t s > < d 2 : a n y T y p e   z : R e f = " i 1 5 8 9 4 " / > < d 2 : a n y T y p e   z : R e f = " i 1 5 8 9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9 0 2 "   i : t y p e = " d 1 p 1 : L a b e l " > < d 1 p 1 : P a r e n t   z : R e f = " i 1 5 8 9 2 " / > < d 1 p 1 : U U I D > e 2 5 a 7 e 1 b - 0 3 0 c - 4 9 a 9 - a 0 6 b - 4 d 5 a 4 8 0 d 7 6 1 2 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0 7 3 " / > < / d 2 : a n y T y p e > < d 2 : a n y T y p e   z : I d = " i 1 5 9 0 3 "   i : t y p e = " d 1 p 1 : T a b l e D e f i n i t i o n " > < d 1 p 1 : P a r e n t   z : R e f = " i 9 5 " / > < d 1 p 1 : U U I D > 0 6 0 c c 7 7 2 - b 8 0 a - 4 6 b f - 9 6 5 5 - 5 9 1 2 b 7 5 5 f a 8 8 < / d 1 p 1 : U U I D > < d 1 p 1 : _ p r o p e r t i e s   z : I d = " i 1 5 9 0 4 "   i : t y p e = " d 1 p 1 : M D M P r o p e r t i e s " > < d 1 p 1 : P a r e n t   z : R e f = " i 1 5 9 0 3 " / > < d 1 p 1 : U U I D > 0 7 f f 4 9 5 2 - 2 c 5 6 - 4 a 5 9 - 9 a 7 0 - c 6 d f a 5 d d 6 6 4 9 < / d 1 p 1 : U U I D > < d 1 p 1 : _ e l e m e n t s > < d 2 : a n y T y p e   z : I d = " i 1 5 9 0 5 "   i : t y p e = " d 1 p 1 : M D M P r o p e r t y " > < d 1 p 1 : N a m e > F i l e N a m e < / d 1 p 1 : N a m e > < d 1 p 1 : P a r e n t   z : R e f = " i 1 5 9 0 3 " / > < d 1 p 1 : U U I D > 6 0 4 6 6 1 3 e - 9 7 4 5 - 4 9 a 6 - b 1 4 0 - 9 a 1 1 1 6 a 7 a b f 2 < / d 1 p 1 : U U I D > < d 1 p 1 : _ p r o p e r t i e s   z : I d = " i 1 5 9 0 6 "   i : t y p e = " d 1 p 1 : M D M P r o p e r t i e s " > < d 1 p 1 : P a r e n t   z : R e f = " i 1 5 9 0 5 " / > < d 1 p 1 : U U I D > 7 8 7 b 1 2 b d - e 2 2 9 - 4 6 3 2 - b 1 4 0 - 5 0 7 c 3 0 6 8 6 b c 4 < / d 1 p 1 : U U I D > < d 1 p 1 : _ e l e m e n t s > < d 2 : a n y T y p e   z : I d = " i 1 5 9 0 7 "   i : t y p e = " d 1 p 1 : M D M P r o p e r t y " > < d 1 p 1 : N a m e > M o d i f i e d P r o p e r t i e s < / d 1 p 1 : N a m e > < d 1 p 1 : P a r e n t   z : R e f = " i 1 5 9 0 5 " / > < d 1 p 1 : U U I D > d f 0 d 3 e e 6 - 2 6 4 4 - 4 9 a 8 - a 8 8 a - 2 a 0 e 1 e 3 a 0 2 7 2 < / d 1 p 1 : U U I D > < d 1 p 1 : C o n t a i n e r   z : R e f = " i 1 5 9 0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0 8 " > < d 1 p 1 : U U I D > 1 0 6 4 0 d e 0 - 2 6 6 b - 4 6 b 5 - b 9 8 4 - c 8 2 5 e 8 1 3 f 6 9 e < / d 1 p 1 : U U I D > < d 1 p 1 : _ e l e m e n t s > < d 2 : a n y T y p e   z : R e f = " i 1 5 9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0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9 0 9 "   i : t y p e = " d 1 p 1 : M D M P r o p e r t y " > < d 1 p 1 : N a m e > W o r k s h e e t < / d 1 p 1 : N a m e > < d 1 p 1 : P a r e n t   z : R e f = " i 1 5 9 0 3 " / > < d 1 p 1 : U U I D > 4 9 a 0 a 8 e 9 - 5 a 4 5 - 4 b 4 0 - a a e f - 5 2 f 6 3 0 9 b 7 3 5 d < / d 1 p 1 : U U I D > < d 1 p 1 : _ p r o p e r t i e s   z : I d = " i 1 5 9 1 0 "   i : t y p e = " d 1 p 1 : M D M P r o p e r t i e s " > < d 1 p 1 : P a r e n t   z : R e f = " i 1 5 9 0 9 " / > < d 1 p 1 : U U I D > b e c 2 6 b 2 a - 6 5 8 0 - 4 8 8 e - 9 3 0 f - 1 7 5 9 c a 4 2 b d a c 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9 1 1 " > < d 1 p 1 : U U I D > f 7 7 1 b c a a - 1 b 7 8 - 4 6 c 8 - 8 d 7 8 - 5 2 6 2 4 6 9 9 f e 4 4 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0 4 " / > < d 1 p 1 : V a l u e   i : t y p e = " d 1 : s t r i n g " > T 3 7 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1 2 " > < d 1 p 1 : U U I D > e 3 c 2 7 f a c - 3 2 8 1 - 4 d 7 6 - 9 8 1 3 - 2 2 5 2 e 1 c 2 b e 0 4 < / d 1 p 1 : U U I D > < d 1 p 1 : _ e l e m e n t s > < d 2 : a n y T y p e   z : R e f = " i 1 5 9 0 5 " / > < d 2 : a n y T y p e   z : R e f = " i 1 5 9 0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9 1 3 "   i : t y p e = " d 1 p 1 : L a b e l " > < d 1 p 1 : P a r e n t   z : R e f = " i 1 5 9 0 3 " / > < d 1 p 1 : U U I D > 9 1 e 4 f a b 5 - 6 a d e - 4 c 9 a - 8 5 8 2 - 9 6 6 8 d 2 b a 6 f d 7 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1 0 5 " / > < / d 2 : a n y T y p e > < d 2 : a n y T y p e   z : I d = " i 1 5 9 1 4 "   i : t y p e = " d 1 p 1 : T a b l e D e f i n i t i o n " > < d 1 p 1 : P a r e n t   z : R e f = " i 9 5 " / > < d 1 p 1 : U U I D > 9 5 1 7 4 f 9 a - d e 8 0 - 4 f a a - 8 6 d 0 - 6 6 6 1 6 7 5 b 4 3 a e < / d 1 p 1 : U U I D > < d 1 p 1 : _ p r o p e r t i e s   z : I d = " i 1 5 9 1 5 "   i : t y p e = " d 1 p 1 : M D M P r o p e r t i e s " > < d 1 p 1 : P a r e n t   z : R e f = " i 1 5 9 1 4 " / > < d 1 p 1 : U U I D > a 6 1 0 f d 7 7 - 0 2 9 0 - 4 e 4 8 - 8 b f 1 - d a a d d d e 6 5 2 4 3 < / d 1 p 1 : U U I D > < d 1 p 1 : _ e l e m e n t s > < d 2 : a n y T y p e   z : I d = " i 1 5 9 1 6 "   i : t y p e = " d 1 p 1 : M D M P r o p e r t y " > < d 1 p 1 : N a m e > F i l e N a m e < / d 1 p 1 : N a m e > < d 1 p 1 : P a r e n t   z : R e f = " i 1 5 9 1 4 " / > < d 1 p 1 : U U I D > 5 e 6 1 8 7 6 c - 3 0 6 7 - 4 e 4 6 - b 2 6 d - 2 7 b 5 4 d 2 4 b d 9 b < / d 1 p 1 : U U I D > < d 1 p 1 : _ p r o p e r t i e s   z : I d = " i 1 5 9 1 7 "   i : t y p e = " d 1 p 1 : M D M P r o p e r t i e s " > < d 1 p 1 : P a r e n t   z : R e f = " i 1 5 9 1 6 " / > < d 1 p 1 : U U I D > 4 a f 1 a 4 7 2 - 9 1 9 a - 4 b 3 7 - 9 2 2 7 - e c 7 3 b c 4 6 c d 9 3 < / d 1 p 1 : U U I D > < d 1 p 1 : _ e l e m e n t s > < d 2 : a n y T y p e   z : I d = " i 1 5 9 1 8 "   i : t y p e = " d 1 p 1 : M D M P r o p e r t y " > < d 1 p 1 : N a m e > M o d i f i e d P r o p e r t i e s < / d 1 p 1 : N a m e > < d 1 p 1 : P a r e n t   z : R e f = " i 1 5 9 1 6 " / > < d 1 p 1 : U U I D > 6 a 8 1 7 9 6 3 - 0 1 b 4 - 4 1 d f - b c c f - f 8 3 a a b f 0 4 9 4 0 < / d 1 p 1 : U U I D > < d 1 p 1 : C o n t a i n e r   z : R e f = " i 1 5 9 1 7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1 9 " > < d 1 p 1 : U U I D > 4 5 1 f 3 0 3 7 - a f c 8 - 4 c a 8 - 8 9 c a - 0 0 3 8 7 8 e d 7 1 a a < / d 1 p 1 : U U I D > < d 1 p 1 : _ e l e m e n t s > < d 2 : a n y T y p e   z : R e f = " i 1 5 9 1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1 5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9 2 0 "   i : t y p e = " d 1 p 1 : M D M P r o p e r t y " > < d 1 p 1 : N a m e > W o r k s h e e t < / d 1 p 1 : N a m e > < d 1 p 1 : P a r e n t   z : R e f = " i 1 5 9 1 4 " / > < d 1 p 1 : U U I D > 4 4 c 9 f b 2 1 - f a 0 d - 4 c d 2 - a 1 0 2 - 0 8 a 8 d 8 6 4 0 e 6 5 < / d 1 p 1 : U U I D > < d 1 p 1 : _ p r o p e r t i e s   z : I d = " i 1 5 9 2 1 "   i : t y p e = " d 1 p 1 : M D M P r o p e r t i e s " > < d 1 p 1 : P a r e n t   z : R e f = " i 1 5 9 2 0 " / > < d 1 p 1 : U U I D > 4 7 b c 3 f 4 5 - 9 0 1 f - 4 c a 6 - b 3 4 8 - a 0 9 0 0 4 0 0 d 6 1 3 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9 2 2 " > < d 1 p 1 : U U I D > f a a 9 6 3 9 9 - 4 4 2 5 - 4 9 0 3 - 8 2 6 1 - 6 1 3 4 1 2 0 5 8 d 9 a 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1 5 " / > < d 1 p 1 : V a l u e   i : t y p e = " d 1 : s t r i n g " > T 3 8 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2 3 " > < d 1 p 1 : U U I D > b 5 d 0 9 d a 6 - 0 c 0 5 - 4 4 2 d - 8 9 8 7 - 9 9 5 c 5 b 7 8 4 d 3 c < / d 1 p 1 : U U I D > < d 1 p 1 : _ e l e m e n t s > < d 2 : a n y T y p e   z : R e f = " i 1 5 9 1 6 " / > < d 2 : a n y T y p e   z : R e f = " i 1 5 9 2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9 2 4 "   i : t y p e = " d 1 p 1 : L a b e l " > < d 1 p 1 : P a r e n t   z : R e f = " i 1 5 9 1 4 " / > < d 1 p 1 : U U I D > 4 c 2 e 0 d 1 1 - 9 2 8 1 - 4 1 c f - 9 9 9 c - 4 a e 7 8 5 5 0 d f 9 f 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1 3 7 " / > < / d 2 : a n y T y p e > < d 2 : a n y T y p e   z : I d = " i 1 5 9 2 5 "   i : t y p e = " d 1 p 1 : T a b l e D e f i n i t i o n " > < d 1 p 1 : P a r e n t   z : R e f = " i 9 5 " / > < d 1 p 1 : U U I D > 0 2 9 2 f 5 7 6 - c 0 d 5 - 4 0 c 4 - b 5 2 5 - 0 6 6 0 9 2 d 0 8 1 a a < / d 1 p 1 : U U I D > < d 1 p 1 : _ p r o p e r t i e s   z : I d = " i 1 5 9 2 6 "   i : t y p e = " d 1 p 1 : M D M P r o p e r t i e s " > < d 1 p 1 : P a r e n t   z : R e f = " i 1 5 9 2 5 " / > < d 1 p 1 : U U I D > d d 0 2 2 0 e 1 - 6 c 0 4 - 4 a 1 a - a f 9 2 - 4 a 8 9 6 3 1 1 e 5 0 4 < / d 1 p 1 : U U I D > < d 1 p 1 : _ e l e m e n t s > < d 2 : a n y T y p e   z : I d = " i 1 5 9 2 7 "   i : t y p e = " d 1 p 1 : M D M P r o p e r t y " > < d 1 p 1 : N a m e > F i l e N a m e < / d 1 p 1 : N a m e > < d 1 p 1 : P a r e n t   z : R e f = " i 1 5 9 2 5 " / > < d 1 p 1 : U U I D > b 9 3 2 4 7 d 8 - d 1 e 8 - 4 1 4 7 - 9 6 f 7 - f 0 8 9 3 3 e c 9 3 5 7 < / d 1 p 1 : U U I D > < d 1 p 1 : _ p r o p e r t i e s   z : I d = " i 1 5 9 2 8 "   i : t y p e = " d 1 p 1 : M D M P r o p e r t i e s " > < d 1 p 1 : P a r e n t   z : R e f = " i 1 5 9 2 7 " / > < d 1 p 1 : U U I D > c e 2 7 c 9 5 a - c 4 9 b - 4 2 6 8 - 8 d 3 b - c c 5 a 6 2 2 e a 6 d 7 < / d 1 p 1 : U U I D > < d 1 p 1 : _ e l e m e n t s > < d 2 : a n y T y p e   z : I d = " i 1 5 9 2 9 "   i : t y p e = " d 1 p 1 : M D M P r o p e r t y " > < d 1 p 1 : N a m e > M o d i f i e d P r o p e r t i e s < / d 1 p 1 : N a m e > < d 1 p 1 : P a r e n t   z : R e f = " i 1 5 9 2 7 " / > < d 1 p 1 : U U I D > c 4 3 7 4 6 3 6 - 0 8 9 e - 4 f d a - 9 6 9 d - f c 1 3 3 a 5 9 d a 6 f < / d 1 p 1 : U U I D > < d 1 p 1 : C o n t a i n e r   z : R e f = " i 1 5 9 2 8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3 0 " > < d 1 p 1 : U U I D > 6 2 3 d d 6 0 3 - f c 2 9 - 4 b d 9 - b f c c - 4 b c 8 9 4 6 8 3 a d 5 < / d 1 p 1 : U U I D > < d 1 p 1 : _ e l e m e n t s > < d 2 : a n y T y p e   z : R e f = " i 1 5 9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2 6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9 3 1 "   i : t y p e = " d 1 p 1 : M D M P r o p e r t y " > < d 1 p 1 : N a m e > W o r k s h e e t < / d 1 p 1 : N a m e > < d 1 p 1 : P a r e n t   z : R e f = " i 1 5 9 2 5 " / > < d 1 p 1 : U U I D > 3 e 7 a 9 0 6 f - f 0 9 7 - 4 3 6 3 - b 6 9 b - f b 3 b 7 1 3 f a 5 d 7 < / d 1 p 1 : U U I D > < d 1 p 1 : _ p r o p e r t i e s   z : I d = " i 1 5 9 3 2 "   i : t y p e = " d 1 p 1 : M D M P r o p e r t i e s " > < d 1 p 1 : P a r e n t   z : R e f = " i 1 5 9 3 1 " / > < d 1 p 1 : U U I D > f e 6 8 1 6 0 6 - 2 8 e 6 - 4 1 8 b - a a 0 1 - 6 6 6 a f 7 6 d 3 b a 8 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9 3 3 " > < d 1 p 1 : U U I D > 0 f 8 3 4 f b 4 - 8 6 5 7 - 4 9 d f - b e 9 c - a 6 a a 0 a d 2 0 0 7 f 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2 6 " / > < d 1 p 1 : V a l u e   i : t y p e = " d 1 : s t r i n g " > T 3 9 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3 4 " > < d 1 p 1 : U U I D > d a a d 3 0 5 3 - 2 9 c a - 4 d 2 1 - a 5 4 2 - 9 b 0 f 6 2 7 e f 5 7 f < / d 1 p 1 : U U I D > < d 1 p 1 : _ e l e m e n t s > < d 2 : a n y T y p e   z : R e f = " i 1 5 9 2 7 " / > < d 2 : a n y T y p e   z : R e f = " i 1 5 9 3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9 3 5 "   i : t y p e = " d 1 p 1 : L a b e l " > < d 1 p 1 : P a r e n t   z : R e f = " i 1 5 9 2 5 " / > < d 1 p 1 : U U I D > a e e 7 d f 5 1 - b 5 7 4 - 4 e 6 7 - a 3 3 e - c 9 1 1 2 f 1 6 1 7 2 b 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1 8 4 " / > < / d 2 : a n y T y p e > < d 2 : a n y T y p e   z : I d = " i 1 5 9 3 6 "   i : t y p e = " d 1 p 1 : T a b l e D e f i n i t i o n " > < d 1 p 1 : P a r e n t   z : R e f = " i 9 5 " / > < d 1 p 1 : U U I D > 1 8 3 5 6 6 3 2 - a 7 7 3 - 4 5 6 a - 8 a e b - 7 1 7 c e 5 b 7 5 8 2 c < / d 1 p 1 : U U I D > < d 1 p 1 : _ p r o p e r t i e s   z : I d = " i 1 5 9 3 7 "   i : t y p e = " d 1 p 1 : M D M P r o p e r t i e s " > < d 1 p 1 : P a r e n t   z : R e f = " i 1 5 9 3 6 " / > < d 1 p 1 : U U I D > 4 1 d c 7 6 0 4 - 5 1 f e - 4 d a 8 - 9 7 8 7 - 0 1 f 8 2 f 5 a 8 2 d 9 < / d 1 p 1 : U U I D > < d 1 p 1 : _ e l e m e n t s > < d 2 : a n y T y p e   z : I d = " i 1 5 9 3 8 "   i : t y p e = " d 1 p 1 : M D M P r o p e r t y " > < d 1 p 1 : N a m e > F i l e N a m e < / d 1 p 1 : N a m e > < d 1 p 1 : P a r e n t   z : R e f = " i 1 5 9 3 6 " / > < d 1 p 1 : U U I D > 3 8 7 e 2 7 7 9 - 9 2 2 b - 4 2 9 7 - b 0 b b - 3 f 6 9 6 3 2 e 4 5 4 2 < / d 1 p 1 : U U I D > < d 1 p 1 : _ p r o p e r t i e s   z : I d = " i 1 5 9 3 9 "   i : t y p e = " d 1 p 1 : M D M P r o p e r t i e s " > < d 1 p 1 : P a r e n t   z : R e f = " i 1 5 9 3 8 " / > < d 1 p 1 : U U I D > 8 3 e e 2 e b 1 - 9 a 1 1 - 4 2 6 d - b 0 d b - 8 f 5 8 9 1 1 f 1 f 1 2 < / d 1 p 1 : U U I D > < d 1 p 1 : _ e l e m e n t s > < d 2 : a n y T y p e   z : I d = " i 1 5 9 4 0 "   i : t y p e = " d 1 p 1 : M D M P r o p e r t y " > < d 1 p 1 : N a m e > M o d i f i e d P r o p e r t i e s < / d 1 p 1 : N a m e > < d 1 p 1 : P a r e n t   z : R e f = " i 1 5 9 3 8 " / > < d 1 p 1 : U U I D > 1 3 7 d e 3 a 4 - 8 b c 5 - 4 4 1 4 - 9 7 5 6 - e 0 4 2 a 5 b c f 1 7 2 < / d 1 p 1 : U U I D > < d 1 p 1 : C o n t a i n e r   z : R e f = " i 1 5 9 3 9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4 1 " > < d 1 p 1 : U U I D > a 6 7 c 9 f 6 1 - 0 d 0 e - 4 4 5 7 - 9 1 5 4 - f f f 0 5 4 1 1 5 6 8 5 < / d 1 p 1 : U U I D > < d 1 p 1 : _ e l e m e n t s > < d 2 : a n y T y p e   z : R e f = " i 1 5 9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3 7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9 4 2 "   i : t y p e = " d 1 p 1 : M D M P r o p e r t y " > < d 1 p 1 : N a m e > W o r k s h e e t < / d 1 p 1 : N a m e > < d 1 p 1 : P a r e n t   z : R e f = " i 1 5 9 3 6 " / > < d 1 p 1 : U U I D > 5 c d e d 6 0 f - 5 a 9 a - 4 0 4 3 - 9 9 5 8 - e 4 b 1 a a 4 b 4 a 6 2 < / d 1 p 1 : U U I D > < d 1 p 1 : _ p r o p e r t i e s   z : I d = " i 1 5 9 4 3 "   i : t y p e = " d 1 p 1 : M D M P r o p e r t i e s " > < d 1 p 1 : P a r e n t   z : R e f = " i 1 5 9 4 2 " / > < d 1 p 1 : U U I D > 3 4 f 8 1 1 c a - 6 c f 5 - 4 8 8 a - 8 1 2 1 - e 1 0 e b d e 5 b 0 1 5 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9 4 4 " > < d 1 p 1 : U U I D > 8 3 f 7 1 3 0 c - 6 b a 3 - 4 5 7 7 - 8 6 5 9 - 0 8 8 9 6 0 9 8 8 9 6 e 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3 7 " / > < d 1 p 1 : V a l u e   i : t y p e = " d 1 : s t r i n g " > T 4 0 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4 5 " > < d 1 p 1 : U U I D > 5 b 3 b b 2 1 b - d 9 e a - 4 e 0 4 - b 1 4 5 - 0 e b b e 7 5 2 d f d c < / d 1 p 1 : U U I D > < d 1 p 1 : _ e l e m e n t s > < d 2 : a n y T y p e   z : R e f = " i 1 5 9 3 8 " / > < d 2 : a n y T y p e   z : R e f = " i 1 5 9 4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9 4 6 "   i : t y p e = " d 1 p 1 : L a b e l " > < d 1 p 1 : P a r e n t   z : R e f = " i 1 5 9 3 6 " / > < d 1 p 1 : U U I D > f 2 2 b 1 8 4 7 - 2 7 5 f - 4 2 5 c - b 0 a 0 - b f 2 f b 6 0 0 d 2 a 6 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2 3 1 " / > < / d 2 : a n y T y p e > < d 2 : a n y T y p e   z : I d = " i 1 5 9 4 7 "   i : t y p e = " d 1 p 1 : T a b l e D e f i n i t i o n " > < d 1 p 1 : P a r e n t   z : R e f = " i 9 5 " / > < d 1 p 1 : U U I D > 2 b 9 1 0 6 4 c - a c d 8 - 4 f d 8 - a 6 8 0 - a c 0 2 f 6 5 6 d 4 4 4 < / d 1 p 1 : U U I D > < d 1 p 1 : _ p r o p e r t i e s   z : I d = " i 1 5 9 4 8 "   i : t y p e = " d 1 p 1 : M D M P r o p e r t i e s " > < d 1 p 1 : P a r e n t   z : R e f = " i 1 5 9 4 7 " / > < d 1 p 1 : U U I D > 3 0 0 8 7 e 2 f - 3 d 6 f - 4 5 c b - a c 2 f - d 4 5 d c e 2 e 8 b 1 b < / d 1 p 1 : U U I D > < d 1 p 1 : _ e l e m e n t s > < d 2 : a n y T y p e   z : I d = " i 1 5 9 4 9 "   i : t y p e = " d 1 p 1 : M D M P r o p e r t y " > < d 1 p 1 : N a m e > F i l e N a m e < / d 1 p 1 : N a m e > < d 1 p 1 : P a r e n t   z : R e f = " i 1 5 9 4 7 " / > < d 1 p 1 : U U I D > e 5 8 a b e 2 0 - 0 f a e - 4 0 c 1 - a 9 c b - a b e 9 7 f 2 1 0 3 4 6 < / d 1 p 1 : U U I D > < d 1 p 1 : _ p r o p e r t i e s   z : I d = " i 1 5 9 5 0 "   i : t y p e = " d 1 p 1 : M D M P r o p e r t i e s " > < d 1 p 1 : P a r e n t   z : R e f = " i 1 5 9 4 9 " / > < d 1 p 1 : U U I D > e a 4 e c c 0 7 - a a 1 9 - 4 f b 4 - a 9 f 7 - 4 2 e 3 2 b c a a 7 5 8 < / d 1 p 1 : U U I D > < d 1 p 1 : _ e l e m e n t s > < d 2 : a n y T y p e   z : I d = " i 1 5 9 5 1 "   i : t y p e = " d 1 p 1 : M D M P r o p e r t y " > < d 1 p 1 : N a m e > M o d i f i e d P r o p e r t i e s < / d 1 p 1 : N a m e > < d 1 p 1 : P a r e n t   z : R e f = " i 1 5 9 4 9 " / > < d 1 p 1 : U U I D > 7 f 9 c a a 4 d - b 0 b 4 - 4 a 4 b - 8 6 6 3 - f 6 3 e 6 9 6 4 b 5 7 1 < / d 1 p 1 : U U I D > < d 1 p 1 : C o n t a i n e r   z : R e f = " i 1 5 9 5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5 2 " > < d 1 p 1 : U U I D > 2 0 6 9 0 d 0 5 - 6 2 a a - 4 a e 6 - 8 f f 5 - 0 8 3 3 7 d 9 8 d 0 e f < / d 1 p 1 : U U I D > < d 1 p 1 : _ e l e m e n t s > < d 2 : a n y T y p e   z : R e f = " i 1 5 9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4 8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9 5 3 "   i : t y p e = " d 1 p 1 : M D M P r o p e r t y " > < d 1 p 1 : N a m e > W o r k s h e e t < / d 1 p 1 : N a m e > < d 1 p 1 : P a r e n t   z : R e f = " i 1 5 9 4 7 " / > < d 1 p 1 : U U I D > 9 0 8 7 b d e 6 - d 8 d 8 - 4 a 6 3 - b 0 c 5 - 3 c 6 4 1 8 d 9 2 8 a 0 < / d 1 p 1 : U U I D > < d 1 p 1 : _ p r o p e r t i e s   z : I d = " i 1 5 9 5 4 "   i : t y p e = " d 1 p 1 : M D M P r o p e r t i e s " > < d 1 p 1 : P a r e n t   z : R e f = " i 1 5 9 5 3 " / > < d 1 p 1 : U U I D > 5 d c 8 2 c 3 f - 8 6 b d - 4 1 8 5 - 9 5 5 7 - 0 e d c 8 8 e 2 c 7 8 b 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9 5 5 " > < d 1 p 1 : U U I D > 2 d 3 d 8 2 d 9 - 0 3 0 b - 4 6 f 8 - 9 4 3 d - 2 0 f 2 5 3 4 a 7 f 7 9 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4 8 " / > < d 1 p 1 : V a l u e   i : t y p e = " d 1 : s t r i n g " > T 4 1 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5 6 " > < d 1 p 1 : U U I D > f e 3 b 4 e 9 f - 7 c 8 2 - 4 a 4 3 - a e 3 0 - 1 7 c 4 d 9 0 d 6 2 8 1 < / d 1 p 1 : U U I D > < d 1 p 1 : _ e l e m e n t s > < d 2 : a n y T y p e   z : R e f = " i 1 5 9 4 9 " / > < d 2 : a n y T y p e   z : R e f = " i 1 5 9 5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9 5 7 "   i : t y p e = " d 1 p 1 : L a b e l " > < d 1 p 1 : P a r e n t   z : R e f = " i 1 5 9 4 7 " / > < d 1 p 1 : U U I D > 0 2 5 e 2 d 4 1 - a 0 1 a - 4 2 7 e - 9 a 4 5 - 6 c 7 5 0 6 d 9 8 7 a e 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2 7 8 " / > < / d 2 : a n y T y p e > < d 2 : a n y T y p e   z : I d = " i 1 5 9 5 8 "   i : t y p e = " d 1 p 1 : T a b l e D e f i n i t i o n " > < d 1 p 1 : P a r e n t   z : R e f = " i 9 5 " / > < d 1 p 1 : U U I D > d d 6 c e 0 2 5 - 8 6 9 a - 4 0 4 4 - 9 3 d 3 - 2 4 6 e b e 4 1 3 c 6 2 < / d 1 p 1 : U U I D > < d 1 p 1 : _ p r o p e r t i e s   z : I d = " i 1 5 9 5 9 "   i : t y p e = " d 1 p 1 : M D M P r o p e r t i e s " > < d 1 p 1 : P a r e n t   z : R e f = " i 1 5 9 5 8 " / > < d 1 p 1 : U U I D > 7 5 c 0 3 4 c 2 - 5 b 6 d - 4 4 5 3 - 9 8 7 3 - e 6 2 1 b 6 5 a 3 0 b 6 < / d 1 p 1 : U U I D > < d 1 p 1 : _ e l e m e n t s > < d 2 : a n y T y p e   z : I d = " i 1 5 9 6 0 "   i : t y p e = " d 1 p 1 : M D M P r o p e r t y " > < d 1 p 1 : N a m e > F i l e N a m e < / d 1 p 1 : N a m e > < d 1 p 1 : P a r e n t   z : R e f = " i 1 5 9 5 8 " / > < d 1 p 1 : U U I D > 1 0 8 8 0 f 7 2 - 0 6 0 6 - 4 4 8 5 - a 1 f b - 6 6 a 0 f 4 3 a a 2 1 9 < / d 1 p 1 : U U I D > < d 1 p 1 : _ p r o p e r t i e s   z : I d = " i 1 5 9 6 1 "   i : t y p e = " d 1 p 1 : M D M P r o p e r t i e s " > < d 1 p 1 : P a r e n t   z : R e f = " i 1 5 9 6 0 " / > < d 1 p 1 : U U I D > 9 1 e f d 5 4 c - 7 0 b 4 - 4 6 4 4 - a 8 4 9 - f 6 5 e 7 c a e c 4 b d < / d 1 p 1 : U U I D > < d 1 p 1 : _ e l e m e n t s > < d 2 : a n y T y p e   z : I d = " i 1 5 9 6 2 "   i : t y p e = " d 1 p 1 : M D M P r o p e r t y " > < d 1 p 1 : N a m e > M o d i f i e d P r o p e r t i e s < / d 1 p 1 : N a m e > < d 1 p 1 : P a r e n t   z : R e f = " i 1 5 9 6 0 " / > < d 1 p 1 : U U I D > 2 8 3 b 0 2 f d - 6 2 7 4 - 4 a f 4 - 8 a 8 1 - a 1 1 6 4 c 6 2 8 4 7 1 < / d 1 p 1 : U U I D > < d 1 p 1 : C o n t a i n e r   z : R e f = " i 1 5 9 6 1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6 3 " > < d 1 p 1 : U U I D > 3 f 9 0 7 6 e 1 - 5 4 b b - 4 3 5 5 - 9 0 0 8 - d f 4 5 2 a 5 7 a e 3 2 < / d 1 p 1 : U U I D > < d 1 p 1 : _ e l e m e n t s > < d 2 : a n y T y p e   z : R e f = " i 1 5 9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5 9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9 6 4 "   i : t y p e = " d 1 p 1 : M D M P r o p e r t y " > < d 1 p 1 : N a m e > W o r k s h e e t < / d 1 p 1 : N a m e > < d 1 p 1 : P a r e n t   z : R e f = " i 1 5 9 5 8 " / > < d 1 p 1 : U U I D > 0 3 0 4 d 1 b b - f 0 3 4 - 4 8 b e - a b 9 f - 3 8 f f 3 1 8 8 3 e 4 7 < / d 1 p 1 : U U I D > < d 1 p 1 : _ p r o p e r t i e s   z : I d = " i 1 5 9 6 5 "   i : t y p e = " d 1 p 1 : M D M P r o p e r t i e s " > < d 1 p 1 : P a r e n t   z : R e f = " i 1 5 9 6 4 " / > < d 1 p 1 : U U I D > b 6 d 7 0 8 2 b - a 6 f 4 - 4 7 7 9 - 8 e 3 8 - 9 c 2 2 5 7 b d e d 2 d 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9 6 6 " > < d 1 p 1 : U U I D > 1 b 6 f 9 d 5 f - a 9 0 8 - 4 2 4 c - a 8 9 f - 9 3 5 3 9 5 b a a 9 b 5 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5 9 " / > < d 1 p 1 : V a l u e   i : t y p e = " d 1 : s t r i n g " > T 4 2 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6 7 " > < d 1 p 1 : U U I D > d 8 a d e 4 1 f - c 1 b 1 - 4 3 a 6 - b d 7 5 - 5 7 1 4 1 3 e e 6 3 f a < / d 1 p 1 : U U I D > < d 1 p 1 : _ e l e m e n t s > < d 2 : a n y T y p e   z : R e f = " i 1 5 9 6 0 " / > < d 2 : a n y T y p e   z : R e f = " i 1 5 9 6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9 6 8 "   i : t y p e = " d 1 p 1 : L a b e l " > < d 1 p 1 : P a r e n t   z : R e f = " i 1 5 9 5 8 " / > < d 1 p 1 : U U I D > 6 6 4 7 c 0 9 a - 2 0 b c - 4 6 1 1 - b 3 2 3 - 4 d 7 6 e 8 e d f 9 4 c 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3 2 5 " / > < / d 2 : a n y T y p e > < d 2 : a n y T y p e   z : I d = " i 1 5 9 6 9 "   i : t y p e = " d 1 p 1 : T a b l e D e f i n i t i o n " > < d 1 p 1 : P a r e n t   z : R e f = " i 9 5 " / > < d 1 p 1 : U U I D > b 1 c f 7 2 1 c - 1 3 0 6 - 4 a e 6 - a 0 4 9 - 4 c 6 9 d a 7 0 c b e 0 < / d 1 p 1 : U U I D > < d 1 p 1 : _ p r o p e r t i e s   z : I d = " i 1 5 9 7 0 "   i : t y p e = " d 1 p 1 : M D M P r o p e r t i e s " > < d 1 p 1 : P a r e n t   z : R e f = " i 1 5 9 6 9 " / > < d 1 p 1 : U U I D > 6 a 3 c 7 b b e - e f e 5 - 4 d 3 2 - 9 f 6 c - 9 3 e 3 d 3 3 5 c f 9 a < / d 1 p 1 : U U I D > < d 1 p 1 : _ e l e m e n t s > < d 2 : a n y T y p e   z : I d = " i 1 5 9 7 1 "   i : t y p e = " d 1 p 1 : M D M P r o p e r t y " > < d 1 p 1 : N a m e > F i l e N a m e < / d 1 p 1 : N a m e > < d 1 p 1 : P a r e n t   z : R e f = " i 1 5 9 6 9 " / > < d 1 p 1 : U U I D > b 1 3 a 8 8 5 4 - c 1 c 0 - 4 4 3 c - a 9 6 b - 9 a e b 3 c f 9 e e 1 1 < / d 1 p 1 : U U I D > < d 1 p 1 : _ p r o p e r t i e s   z : I d = " i 1 5 9 7 2 "   i : t y p e = " d 1 p 1 : M D M P r o p e r t i e s " > < d 1 p 1 : P a r e n t   z : R e f = " i 1 5 9 7 1 " / > < d 1 p 1 : U U I D > d d 3 f 7 f d 7 - f 9 d e - 4 c 9 f - a 7 a 2 - 5 2 6 4 9 a c 7 b 3 a e < / d 1 p 1 : U U I D > < d 1 p 1 : _ e l e m e n t s > < d 2 : a n y T y p e   z : I d = " i 1 5 9 7 3 "   i : t y p e = " d 1 p 1 : M D M P r o p e r t y " > < d 1 p 1 : N a m e > M o d i f i e d P r o p e r t i e s < / d 1 p 1 : N a m e > < d 1 p 1 : P a r e n t   z : R e f = " i 1 5 9 7 1 " / > < d 1 p 1 : U U I D > 3 8 d a a 5 f b - 5 1 c c - 4 b b b - 8 d 3 4 - d 9 c d 8 9 9 d e 1 f 2 < / d 1 p 1 : U U I D > < d 1 p 1 : C o n t a i n e r   z : R e f = " i 1 5 9 7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7 4 " > < d 1 p 1 : U U I D > 4 f 1 2 7 b d 4 - 4 c 3 4 - 4 f a a - b 6 5 3 - 2 8 e a 7 5 1 a a b a f < / d 1 p 1 : U U I D > < d 1 p 1 : _ e l e m e n t s > < d 2 : a n y T y p e   z : R e f = " i 1 5 9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7 0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9 7 5 "   i : t y p e = " d 1 p 1 : M D M P r o p e r t y " > < d 1 p 1 : N a m e > W o r k s h e e t < / d 1 p 1 : N a m e > < d 1 p 1 : P a r e n t   z : R e f = " i 1 5 9 6 9 " / > < d 1 p 1 : U U I D > a e a f 0 c 5 2 - 7 9 4 8 - 4 c 7 8 - a 8 5 5 - e 2 d 3 a 0 f e b c 7 e < / d 1 p 1 : U U I D > < d 1 p 1 : _ p r o p e r t i e s   z : I d = " i 1 5 9 7 6 "   i : t y p e = " d 1 p 1 : M D M P r o p e r t i e s " > < d 1 p 1 : P a r e n t   z : R e f = " i 1 5 9 7 5 " / > < d 1 p 1 : U U I D > b f 6 6 8 4 9 5 - 3 4 7 2 - 4 e 2 f - 8 8 7 c - 9 9 6 0 f d a 5 9 e 4 c 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9 7 7 " > < d 1 p 1 : U U I D > 6 1 c f f 3 5 7 - 1 6 c 0 - 4 2 a 8 - a 5 e 4 - 7 6 5 4 b 8 2 f 2 f f b 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7 0 " / > < d 1 p 1 : V a l u e   i : t y p e = " d 1 : s t r i n g " > T 4 3 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7 8 " > < d 1 p 1 : U U I D > 7 3 3 4 4 4 e 3 - 5 2 4 a - 4 4 f e - b 3 b d - 6 8 3 6 4 0 e 8 b 2 7 3 < / d 1 p 1 : U U I D > < d 1 p 1 : _ e l e m e n t s > < d 2 : a n y T y p e   z : R e f = " i 1 5 9 7 1 " / > < d 2 : a n y T y p e   z : R e f = " i 1 5 9 7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9 7 9 "   i : t y p e = " d 1 p 1 : L a b e l " > < d 1 p 1 : P a r e n t   z : R e f = " i 1 5 9 6 9 " / > < d 1 p 1 : U U I D > 2 d 3 5 c 3 6 2 - 1 1 e 5 - 4 0 4 b - a a 9 2 - 4 3 9 0 1 1 e b 0 b e 2 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3 7 2 " / > < / d 2 : a n y T y p e > < d 2 : a n y T y p e   z : I d = " i 1 5 9 8 0 "   i : t y p e = " d 1 p 1 : T a b l e D e f i n i t i o n " > < d 1 p 1 : P a r e n t   z : R e f = " i 9 5 " / > < d 1 p 1 : U U I D > 5 9 a 0 d 4 d 9 - 5 d 8 5 - 4 4 5 3 - 9 0 3 1 - 6 5 3 6 5 a b a a 1 e 4 < / d 1 p 1 : U U I D > < d 1 p 1 : _ p r o p e r t i e s   z : I d = " i 1 5 9 8 1 "   i : t y p e = " d 1 p 1 : M D M P r o p e r t i e s " > < d 1 p 1 : P a r e n t   z : R e f = " i 1 5 9 8 0 " / > < d 1 p 1 : U U I D > 0 7 8 d e 1 4 b - 1 7 a c - 4 1 e d - b 0 6 6 - 3 0 0 d f 4 5 6 2 6 f 2 < / d 1 p 1 : U U I D > < d 1 p 1 : _ e l e m e n t s > < d 2 : a n y T y p e   z : I d = " i 1 5 9 8 2 "   i : t y p e = " d 1 p 1 : M D M P r o p e r t y " > < d 1 p 1 : N a m e > F i l e N a m e < / d 1 p 1 : N a m e > < d 1 p 1 : P a r e n t   z : R e f = " i 1 5 9 8 0 " / > < d 1 p 1 : U U I D > 8 f 8 1 2 9 e 5 - 1 7 9 a - 4 3 a f - a 2 5 6 - e 6 8 a 6 6 e 4 6 7 4 b < / d 1 p 1 : U U I D > < d 1 p 1 : _ p r o p e r t i e s   z : I d = " i 1 5 9 8 3 "   i : t y p e = " d 1 p 1 : M D M P r o p e r t i e s " > < d 1 p 1 : P a r e n t   z : R e f = " i 1 5 9 8 2 " / > < d 1 p 1 : U U I D > 5 f 6 a e 5 5 e - c 6 4 f - 4 c b c - b c a a - f 3 1 6 7 d 6 c 3 f 4 c < / d 1 p 1 : U U I D > < d 1 p 1 : _ e l e m e n t s > < d 2 : a n y T y p e   z : I d = " i 1 5 9 8 4 "   i : t y p e = " d 1 p 1 : M D M P r o p e r t y " > < d 1 p 1 : N a m e > M o d i f i e d P r o p e r t i e s < / d 1 p 1 : N a m e > < d 1 p 1 : P a r e n t   z : R e f = " i 1 5 9 8 2 " / > < d 1 p 1 : U U I D > e f 6 1 1 0 4 d - 8 8 9 6 - 4 7 5 7 - 9 d e b - b 4 6 f 1 1 d 2 4 2 7 7 < / d 1 p 1 : U U I D > < d 1 p 1 : C o n t a i n e r   z : R e f = " i 1 5 9 8 3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8 5 " > < d 1 p 1 : U U I D > c 1 9 d e 5 1 9 - b 1 a 3 - 4 e a d - 8 b d 0 - 9 5 e d 5 1 6 5 c 6 f 8 < / d 1 p 1 : U U I D > < d 1 p 1 : _ e l e m e n t s > < d 2 : a n y T y p e   z : R e f = " i 1 5 9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8 1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9 8 6 "   i : t y p e = " d 1 p 1 : M D M P r o p e r t y " > < d 1 p 1 : N a m e > W o r k s h e e t < / d 1 p 1 : N a m e > < d 1 p 1 : P a r e n t   z : R e f = " i 1 5 9 8 0 " / > < d 1 p 1 : U U I D > 1 5 f 4 3 0 f 6 - a 3 3 1 - 4 2 3 d - 8 6 b d - 4 e b 2 b d 3 9 4 6 d 5 < / d 1 p 1 : U U I D > < d 1 p 1 : _ p r o p e r t i e s   z : I d = " i 1 5 9 8 7 "   i : t y p e = " d 1 p 1 : M D M P r o p e r t i e s " > < d 1 p 1 : P a r e n t   z : R e f = " i 1 5 9 8 6 " / > < d 1 p 1 : U U I D > 7 7 3 e d 6 1 a - 9 5 a b - 4 c e b - 8 9 2 d - 7 9 8 f d d 8 5 1 2 e 4 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9 8 8 " > < d 1 p 1 : U U I D > c 6 e 8 7 9 b 5 - 1 3 e 9 - 4 0 9 5 - b b 9 a - d 4 e 4 0 7 b 1 9 5 1 1 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8 1 " / > < d 1 p 1 : V a l u e   i : t y p e = " d 1 : s t r i n g " > T 4 4 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8 9 " > < d 1 p 1 : U U I D > 0 1 0 2 6 7 9 5 - 7 9 5 d - 4 0 6 9 - b 9 a f - e b 7 6 f c b d 8 4 8 f < / d 1 p 1 : U U I D > < d 1 p 1 : _ e l e m e n t s > < d 2 : a n y T y p e   z : R e f = " i 1 5 9 8 2 " / > < d 2 : a n y T y p e   z : R e f = " i 1 5 9 8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5 9 9 0 "   i : t y p e = " d 1 p 1 : L a b e l " > < d 1 p 1 : P a r e n t   z : R e f = " i 1 5 9 8 0 " / > < d 1 p 1 : U U I D > 8 f 6 b 4 c 1 8 - e 1 3 3 - 4 c 6 e - a 6 9 9 - f f 7 5 7 7 4 d 6 5 2 a 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4 1 9 " / > < / d 2 : a n y T y p e > < d 2 : a n y T y p e   z : I d = " i 1 5 9 9 1 "   i : t y p e = " d 1 p 1 : T a b l e D e f i n i t i o n " > < d 1 p 1 : P a r e n t   z : R e f = " i 9 5 " / > < d 1 p 1 : U U I D > 4 b 2 5 1 0 2 1 - 6 6 b b - 4 a a 2 - 8 2 2 0 - 3 0 8 7 2 e 2 d 8 a 7 c < / d 1 p 1 : U U I D > < d 1 p 1 : _ p r o p e r t i e s   z : I d = " i 1 5 9 9 2 "   i : t y p e = " d 1 p 1 : M D M P r o p e r t i e s " > < d 1 p 1 : P a r e n t   z : R e f = " i 1 5 9 9 1 " / > < d 1 p 1 : U U I D > 9 2 e 0 7 4 1 2 - f d 3 9 - 4 1 d a - a 3 c c - 6 8 8 f c e 5 6 d 9 f 2 < / d 1 p 1 : U U I D > < d 1 p 1 : _ e l e m e n t s > < d 2 : a n y T y p e   z : I d = " i 1 5 9 9 3 "   i : t y p e = " d 1 p 1 : M D M P r o p e r t y " > < d 1 p 1 : N a m e > F i l e N a m e < / d 1 p 1 : N a m e > < d 1 p 1 : P a r e n t   z : R e f = " i 1 5 9 9 1 " / > < d 1 p 1 : U U I D > 7 7 e 7 1 8 8 5 - 9 3 c d - 4 e a 2 - a 5 4 2 - 7 d 5 a 2 b f f 6 3 d a < / d 1 p 1 : U U I D > < d 1 p 1 : _ p r o p e r t i e s   z : I d = " i 1 5 9 9 4 "   i : t y p e = " d 1 p 1 : M D M P r o p e r t i e s " > < d 1 p 1 : P a r e n t   z : R e f = " i 1 5 9 9 3 " / > < d 1 p 1 : U U I D > c a 3 6 e e 0 f - 1 a 2 f - 4 d e e - 8 2 2 3 - 9 e 7 e 2 6 d 4 2 5 a 4 < / d 1 p 1 : U U I D > < d 1 p 1 : _ e l e m e n t s > < d 2 : a n y T y p e   z : I d = " i 1 5 9 9 5 "   i : t y p e = " d 1 p 1 : M D M P r o p e r t y " > < d 1 p 1 : N a m e > M o d i f i e d P r o p e r t i e s < / d 1 p 1 : N a m e > < d 1 p 1 : P a r e n t   z : R e f = " i 1 5 9 9 3 " / > < d 1 p 1 : U U I D > 7 3 1 c 7 7 4 a - 3 1 7 e - 4 d b 9 - 9 3 b 7 - b 6 c 1 6 4 b 8 1 f 7 8 < / d 1 p 1 : U U I D > < d 1 p 1 : C o n t a i n e r   z : R e f = " i 1 5 9 9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5 9 9 6 " > < d 1 p 1 : U U I D > f 7 6 5 8 f f 0 - 1 0 2 6 - 4 4 6 b - a 7 d a - 2 e 7 1 c 1 f 4 4 2 0 5 < / d 1 p 1 : U U I D > < d 1 p 1 : _ e l e m e n t s > < d 2 : a n y T y p e   z : R e f = " i 1 5 9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9 2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5 9 9 7 "   i : t y p e = " d 1 p 1 : M D M P r o p e r t y " > < d 1 p 1 : N a m e > W o r k s h e e t < / d 1 p 1 : N a m e > < d 1 p 1 : P a r e n t   z : R e f = " i 1 5 9 9 1 " / > < d 1 p 1 : U U I D > 1 5 7 0 d a c 0 - 7 c b 1 - 4 6 b 6 - b 3 3 b - 2 a d a 8 5 0 9 7 7 f 7 < / d 1 p 1 : U U I D > < d 1 p 1 : _ p r o p e r t i e s   z : I d = " i 1 5 9 9 8 "   i : t y p e = " d 1 p 1 : M D M P r o p e r t i e s " > < d 1 p 1 : P a r e n t   z : R e f = " i 1 5 9 9 7 " / > < d 1 p 1 : U U I D > 6 7 6 3 2 5 7 e - 7 8 8 a - 4 2 6 6 - b 5 3 b - f 5 9 3 b 1 0 4 2 1 9 2 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5 9 9 9 " > < d 1 p 1 : U U I D > e 2 4 0 b d 2 2 - 2 5 4 7 - 4 a 7 7 - 8 9 a 2 - 8 5 d 2 8 9 d 2 2 7 c 7 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9 9 2 " / > < d 1 p 1 : V a l u e   i : t y p e = " d 1 : s t r i n g " > T 4 5 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0 0 " > < d 1 p 1 : U U I D > 6 a d a 0 a 4 3 - 9 1 8 1 - 4 0 b 3 - b 3 0 e - 3 1 1 e 3 8 0 c 9 3 9 8 < / d 1 p 1 : U U I D > < d 1 p 1 : _ e l e m e n t s > < d 2 : a n y T y p e   z : R e f = " i 1 5 9 9 3 " / > < d 2 : a n y T y p e   z : R e f = " i 1 5 9 9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0 0 1 "   i : t y p e = " d 1 p 1 : L a b e l " > < d 1 p 1 : P a r e n t   z : R e f = " i 1 5 9 9 1 " / > < d 1 p 1 : U U I D > 5 b 8 2 1 b a 1 - d e 8 4 - 4 b 5 5 - a b b 6 - a c 8 7 b 5 a 3 9 e 5 b 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4 6 6 " / > < / d 2 : a n y T y p e > < d 2 : a n y T y p e   z : I d = " i 1 6 0 0 2 "   i : t y p e = " d 1 p 1 : T a b l e D e f i n i t i o n " > < d 1 p 1 : P a r e n t   z : R e f = " i 9 5 " / > < d 1 p 1 : U U I D > 0 7 5 4 1 0 1 3 - d 3 f e - 4 a b 8 - 8 c 8 5 - 2 1 1 a 2 c c 5 4 4 9 1 < / d 1 p 1 : U U I D > < d 1 p 1 : _ p r o p e r t i e s   z : I d = " i 1 6 0 0 3 "   i : t y p e = " d 1 p 1 : M D M P r o p e r t i e s " > < d 1 p 1 : P a r e n t   z : R e f = " i 1 6 0 0 2 " / > < d 1 p 1 : U U I D > b 0 9 e 3 4 0 7 - 0 8 2 1 - 4 d e e - 9 d a 9 - e 3 a 0 a b 1 8 d a 3 a < / d 1 p 1 : U U I D > < d 1 p 1 : _ e l e m e n t s > < d 2 : a n y T y p e   z : I d = " i 1 6 0 0 4 "   i : t y p e = " d 1 p 1 : M D M P r o p e r t y " > < d 1 p 1 : N a m e > F i l e N a m e < / d 1 p 1 : N a m e > < d 1 p 1 : P a r e n t   z : R e f = " i 1 6 0 0 2 " / > < d 1 p 1 : U U I D > 7 e 8 5 e 2 f a - e 4 7 3 - 4 4 e 2 - b 8 d 1 - 6 a f 5 0 4 5 6 e b 8 e < / d 1 p 1 : U U I D > < d 1 p 1 : _ p r o p e r t i e s   z : I d = " i 1 6 0 0 5 "   i : t y p e = " d 1 p 1 : M D M P r o p e r t i e s " > < d 1 p 1 : P a r e n t   z : R e f = " i 1 6 0 0 4 " / > < d 1 p 1 : U U I D > 0 b e 9 c 9 9 f - 5 5 6 c - 4 f e 1 - b 5 7 8 - a 8 f c 9 0 2 e 5 9 0 1 < / d 1 p 1 : U U I D > < d 1 p 1 : _ e l e m e n t s > < d 2 : a n y T y p e   z : I d = " i 1 6 0 0 6 "   i : t y p e = " d 1 p 1 : M D M P r o p e r t y " > < d 1 p 1 : N a m e > M o d i f i e d P r o p e r t i e s < / d 1 p 1 : N a m e > < d 1 p 1 : P a r e n t   z : R e f = " i 1 6 0 0 4 " / > < d 1 p 1 : U U I D > b 4 a 7 1 b 0 a - d 9 8 9 - 4 b 0 2 - 8 1 2 d - 1 c 9 e d a 4 4 8 4 0 0 < / d 1 p 1 : U U I D > < d 1 p 1 : C o n t a i n e r   z : R e f = " i 1 6 0 0 5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0 7 " > < d 1 p 1 : U U I D > d 1 5 a c c c 0 - b a 1 f - 4 8 7 0 - b 8 8 f - 4 1 3 9 7 3 b a 7 7 5 0 < / d 1 p 1 : U U I D > < d 1 p 1 : _ e l e m e n t s > < d 2 : a n y T y p e   z : R e f = " i 1 6 0 0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0 3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0 0 8 "   i : t y p e = " d 1 p 1 : M D M P r o p e r t y " > < d 1 p 1 : N a m e > W o r k s h e e t < / d 1 p 1 : N a m e > < d 1 p 1 : P a r e n t   z : R e f = " i 1 6 0 0 2 " / > < d 1 p 1 : U U I D > d 9 a 6 e 4 1 c - 8 0 2 8 - 4 1 f 2 - 9 8 7 9 - b 0 5 7 4 5 2 f 2 1 9 8 < / d 1 p 1 : U U I D > < d 1 p 1 : _ p r o p e r t i e s   z : I d = " i 1 6 0 0 9 "   i : t y p e = " d 1 p 1 : M D M P r o p e r t i e s " > < d 1 p 1 : P a r e n t   z : R e f = " i 1 6 0 0 8 " / > < d 1 p 1 : U U I D > 4 6 6 e 0 b 9 c - 9 1 d 9 - 4 d 7 5 - 9 a 1 c - e d b b d b 6 a 4 c f 4 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0 1 0 " > < d 1 p 1 : U U I D > 2 a 8 4 1 f 3 3 - b 1 e 9 - 4 d b c - 9 0 9 5 - 1 c 8 d 1 0 8 4 c 2 1 9 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0 3 " / > < d 1 p 1 : V a l u e   i : t y p e = " d 1 : s t r i n g " > T 4 6 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1 1 " > < d 1 p 1 : U U I D > a 5 1 f d d 0 8 - 6 d d 3 - 4 b 7 c - 9 2 3 0 - 8 5 f 8 b 2 8 2 6 a 6 6 < / d 1 p 1 : U U I D > < d 1 p 1 : _ e l e m e n t s > < d 2 : a n y T y p e   z : R e f = " i 1 6 0 0 4 " / > < d 2 : a n y T y p e   z : R e f = " i 1 6 0 0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0 1 2 "   i : t y p e = " d 1 p 1 : L a b e l " > < d 1 p 1 : P a r e n t   z : R e f = " i 1 6 0 0 2 " / > < d 1 p 1 : U U I D > e 0 a 4 7 7 f d - 7 6 d 6 - 4 c f 7 - b 6 9 9 - 3 c 9 9 9 5 4 9 0 3 a e 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2 4 1 " / > < d 1 p 1 : P a g e F i e l d   z : R e f = " i 9 8 7 7 " / > < d 1 p 1 : R o w F i e l d   z : R e f = " i 1 2 5 1 3 " / > < / d 2 : a n y T y p e > < d 2 : a n y T y p e   z : I d = " i 1 6 0 1 3 "   i : t y p e = " d 1 p 1 : T a b l e D e f i n i t i o n " > < d 1 p 1 : P a r e n t   z : R e f = " i 9 5 " / > < d 1 p 1 : U U I D > e 5 c 3 0 4 5 4 - 0 c e 2 - 4 9 4 6 - 8 0 6 e - 1 1 b c 8 3 f f f b 0 6 < / d 1 p 1 : U U I D > < d 1 p 1 : _ p r o p e r t i e s   z : I d = " i 1 6 0 1 4 "   i : t y p e = " d 1 p 1 : M D M P r o p e r t i e s " > < d 1 p 1 : P a r e n t   z : R e f = " i 1 6 0 1 3 " / > < d 1 p 1 : U U I D > 2 f 0 5 e b 0 b - 8 1 e 3 - 4 7 1 e - 9 c d 1 - c 7 d 0 1 1 4 c 2 a 4 a < / d 1 p 1 : U U I D > < d 1 p 1 : _ e l e m e n t s > < d 2 : a n y T y p e   z : I d = " i 1 6 0 1 5 "   i : t y p e = " d 1 p 1 : M D M P r o p e r t y " > < d 1 p 1 : N a m e > F i l e N a m e < / d 1 p 1 : N a m e > < d 1 p 1 : P a r e n t   z : R e f = " i 1 6 0 1 3 " / > < d 1 p 1 : U U I D > 1 b a 5 5 a c 3 - f 8 9 9 - 4 8 2 2 - a c 1 4 - 4 b 9 d 4 a c 6 5 d e 2 < / d 1 p 1 : U U I D > < d 1 p 1 : _ p r o p e r t i e s   z : I d = " i 1 6 0 1 6 "   i : t y p e = " d 1 p 1 : M D M P r o p e r t i e s " > < d 1 p 1 : P a r e n t   z : R e f = " i 1 6 0 1 5 " / > < d 1 p 1 : U U I D > 2 0 6 6 4 3 3 3 - 3 4 e d - 4 3 3 4 - 8 4 5 e - 5 c 4 7 8 b f a d 2 c d < / d 1 p 1 : U U I D > < d 1 p 1 : _ e l e m e n t s > < d 2 : a n y T y p e   z : I d = " i 1 6 0 1 7 "   i : t y p e = " d 1 p 1 : M D M P r o p e r t y " > < d 1 p 1 : N a m e > M o d i f i e d P r o p e r t i e s < / d 1 p 1 : N a m e > < d 1 p 1 : P a r e n t   z : R e f = " i 1 6 0 1 5 " / > < d 1 p 1 : U U I D > 6 d f 5 0 c b d - d b f 1 - 4 8 8 f - a e b 8 - c 2 0 c 1 6 8 f b 6 d 4 < / d 1 p 1 : U U I D > < d 1 p 1 : C o n t a i n e r   z : R e f = " i 1 6 0 1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1 8 " > < d 1 p 1 : U U I D > b 9 6 a a 9 4 3 - 6 f b 7 - 4 9 3 8 - 8 5 7 9 - f d a f 9 9 f e b d f 9 < / d 1 p 1 : U U I D > < d 1 p 1 : _ e l e m e n t s > < d 2 : a n y T y p e   z : R e f = " i 1 6 0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1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0 1 9 "   i : t y p e = " d 1 p 1 : M D M P r o p e r t y " > < d 1 p 1 : N a m e > W o r k s h e e t < / d 1 p 1 : N a m e > < d 1 p 1 : P a r e n t   z : R e f = " i 1 6 0 1 3 " / > < d 1 p 1 : U U I D > 6 0 6 b 1 d 2 7 - 6 1 1 5 - 4 6 0 f - 9 5 8 7 - 5 3 8 b d e e 6 3 9 0 d < / d 1 p 1 : U U I D > < d 1 p 1 : _ p r o p e r t i e s   z : I d = " i 1 6 0 2 0 "   i : t y p e = " d 1 p 1 : M D M P r o p e r t i e s " > < d 1 p 1 : P a r e n t   z : R e f = " i 1 6 0 1 9 " / > < d 1 p 1 : U U I D > 9 4 c 8 4 1 8 d - 3 0 d 6 - 4 8 4 1 - a 7 f a - 0 2 6 f f 3 6 c 4 0 d e 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0 2 1 " > < d 1 p 1 : U U I D > 6 4 5 b 7 b 3 4 - d a b f - 4 2 d c - 9 6 f 9 - 6 e 1 e b 3 c 3 f 9 0 3 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1 4 " / > < d 1 p 1 : V a l u e   i : t y p e = " d 1 : s t r i n g " > T 4 7 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2 2 " > < d 1 p 1 : U U I D > 1 c c 4 4 0 e c - 5 0 1 5 - 4 a 6 0 - 8 e c f - 2 9 1 3 3 4 d 1 e f b 1 < / d 1 p 1 : U U I D > < d 1 p 1 : _ e l e m e n t s > < d 2 : a n y T y p e   z : R e f = " i 1 6 0 1 5 " / > < d 2 : a n y T y p e   z : R e f = " i 1 6 0 1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0 2 3 "   i : t y p e = " d 1 p 1 : L a b e l " > < d 1 p 1 : P a r e n t   z : R e f = " i 1 6 0 1 3 " / > < d 1 p 1 : U U I D > 4 f 0 f d 5 a b - a 6 1 6 - 4 1 7 6 - 8 2 0 2 - 9 c c 2 d 5 7 7 f 5 0 1 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2 4 1 " / > < d 1 p 1 : P a g e F i e l d   z : R e f = " i 9 8 7 7 " / > < d 1 p 1 : R o w F i e l d   z : R e f = " i 1 2 5 6 0 " / > < / d 2 : a n y T y p e > < d 2 : a n y T y p e   z : I d = " i 1 6 0 2 4 "   i : t y p e = " d 1 p 1 : T a b l e D e f i n i t i o n " > < d 1 p 1 : P a r e n t   z : R e f = " i 9 5 " / > < d 1 p 1 : U U I D > 3 8 8 4 0 a 1 5 - f 9 7 9 - 4 d 7 d - a e d 4 - 1 b 3 e 0 4 4 f 6 c 8 5 < / d 1 p 1 : U U I D > < d 1 p 1 : _ p r o p e r t i e s   z : I d = " i 1 6 0 2 5 "   i : t y p e = " d 1 p 1 : M D M P r o p e r t i e s " > < d 1 p 1 : P a r e n t   z : R e f = " i 1 6 0 2 4 " / > < d 1 p 1 : U U I D > 6 0 6 b 8 f b c - 4 9 c b - 4 1 0 f - 8 c 8 d - c a b 4 2 6 7 f 1 5 9 9 < / d 1 p 1 : U U I D > < d 1 p 1 : _ e l e m e n t s > < d 2 : a n y T y p e   z : I d = " i 1 6 0 2 6 "   i : t y p e = " d 1 p 1 : M D M P r o p e r t y " > < d 1 p 1 : N a m e > F i l e N a m e < / d 1 p 1 : N a m e > < d 1 p 1 : P a r e n t   z : R e f = " i 1 6 0 2 4 " / > < d 1 p 1 : U U I D > a 2 2 7 e e 0 c - a a f 5 - 4 d 7 3 - 8 e b 2 - 9 1 0 8 7 0 2 8 9 9 3 7 < / d 1 p 1 : U U I D > < d 1 p 1 : _ p r o p e r t i e s   z : I d = " i 1 6 0 2 7 "   i : t y p e = " d 1 p 1 : M D M P r o p e r t i e s " > < d 1 p 1 : P a r e n t   z : R e f = " i 1 6 0 2 6 " / > < d 1 p 1 : U U I D > 2 9 e 4 0 a 3 2 - d e 6 e - 4 6 f 5 - 8 e 0 b - c 3 d 3 5 a 3 2 d 6 2 b < / d 1 p 1 : U U I D > < d 1 p 1 : _ e l e m e n t s > < d 2 : a n y T y p e   z : I d = " i 1 6 0 2 8 "   i : t y p e = " d 1 p 1 : M D M P r o p e r t y " > < d 1 p 1 : N a m e > M o d i f i e d P r o p e r t i e s < / d 1 p 1 : N a m e > < d 1 p 1 : P a r e n t   z : R e f = " i 1 6 0 2 6 " / > < d 1 p 1 : U U I D > 1 8 9 d f b 5 6 - 5 e 4 9 - 4 2 a c - 8 0 a 4 - 6 a d d 5 e 9 3 2 2 6 4 < / d 1 p 1 : U U I D > < d 1 p 1 : C o n t a i n e r   z : R e f = " i 1 6 0 2 7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2 9 " > < d 1 p 1 : U U I D > d 7 0 8 0 1 c d - 2 c a 5 - 4 2 8 4 - a 1 3 8 - a e c 6 a b f e 3 c 0 9 < / d 1 p 1 : U U I D > < d 1 p 1 : _ e l e m e n t s > < d 2 : a n y T y p e   z : R e f = " i 1 6 0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2 5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0 3 0 "   i : t y p e = " d 1 p 1 : M D M P r o p e r t y " > < d 1 p 1 : N a m e > W o r k s h e e t < / d 1 p 1 : N a m e > < d 1 p 1 : P a r e n t   z : R e f = " i 1 6 0 2 4 " / > < d 1 p 1 : U U I D > f 5 0 5 b a 9 c - 1 7 4 8 - 4 c e 7 - 9 5 f 1 - 9 2 f 0 5 3 a b 1 0 8 4 < / d 1 p 1 : U U I D > < d 1 p 1 : _ p r o p e r t i e s   z : I d = " i 1 6 0 3 1 "   i : t y p e = " d 1 p 1 : M D M P r o p e r t i e s " > < d 1 p 1 : P a r e n t   z : R e f = " i 1 6 0 3 0 " / > < d 1 p 1 : U U I D > 8 8 8 9 3 e 7 e - c c 2 8 - 4 4 8 7 - 9 b 0 c - 6 1 2 a 7 f 4 e 5 5 a a 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0 3 2 " > < d 1 p 1 : U U I D > 2 a 0 5 a e 8 6 - 0 d 7 6 - 4 5 f 6 - a f c e - 0 2 2 e 7 2 5 0 2 4 5 3 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2 5 " / > < d 1 p 1 : V a l u e   i : t y p e = " d 1 : s t r i n g " > T 4 8 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3 3 " > < d 1 p 1 : U U I D > 1 b 4 3 b e 0 9 - d 4 3 2 - 4 5 2 5 - 8 0 3 6 - 7 8 e a 5 6 4 d 9 9 4 7 < / d 1 p 1 : U U I D > < d 1 p 1 : _ e l e m e n t s > < d 2 : a n y T y p e   z : R e f = " i 1 6 0 2 6 " / > < d 2 : a n y T y p e   z : R e f = " i 1 6 0 3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0 3 4 "   i : t y p e = " d 1 p 1 : L a b e l " > < d 1 p 1 : P a r e n t   z : R e f = " i 1 6 0 2 4 " / > < d 1 p 1 : U U I D > c 2 a 1 4 d 4 5 - 2 8 7 e - 4 3 7 8 - 8 c 5 f - 2 1 c 8 8 f e 1 c 9 5 b 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2 4 1 " / > < d 1 p 1 : P a g e F i e l d   z : R e f = " i 9 8 7 7 " / > < d 1 p 1 : R o w F i e l d   z : R e f = " i 1 2 6 0 7 " / > < / d 2 : a n y T y p e > < d 2 : a n y T y p e   z : I d = " i 1 6 0 3 5 "   i : t y p e = " d 1 p 1 : T a b l e D e f i n i t i o n " > < d 1 p 1 : P a r e n t   z : R e f = " i 9 5 " / > < d 1 p 1 : U U I D > 8 1 f 6 4 1 5 b - d f 8 d - 4 b 7 7 - b 6 d b - 9 1 c e f e 0 0 6 1 a a < / d 1 p 1 : U U I D > < d 1 p 1 : _ p r o p e r t i e s   z : I d = " i 1 6 0 3 6 "   i : t y p e = " d 1 p 1 : M D M P r o p e r t i e s " > < d 1 p 1 : P a r e n t   z : R e f = " i 1 6 0 3 5 " / > < d 1 p 1 : U U I D > 2 7 d f a 0 f b - 1 f 3 0 - 4 c 7 d - 8 7 2 3 - e 4 c 3 b 6 a 8 4 0 f 4 < / d 1 p 1 : U U I D > < d 1 p 1 : _ e l e m e n t s > < d 2 : a n y T y p e   z : I d = " i 1 6 0 3 7 "   i : t y p e = " d 1 p 1 : M D M P r o p e r t y " > < d 1 p 1 : N a m e > F i l e N a m e < / d 1 p 1 : N a m e > < d 1 p 1 : P a r e n t   z : R e f = " i 1 6 0 3 5 " / > < d 1 p 1 : U U I D > 6 7 e f 0 8 1 4 - 7 2 e c - 4 0 a 1 - 8 a 0 e - 7 1 d e a 6 3 7 a a c 1 < / d 1 p 1 : U U I D > < d 1 p 1 : _ p r o p e r t i e s   z : I d = " i 1 6 0 3 8 "   i : t y p e = " d 1 p 1 : M D M P r o p e r t i e s " > < d 1 p 1 : P a r e n t   z : R e f = " i 1 6 0 3 7 " / > < d 1 p 1 : U U I D > 3 c 0 c 8 1 0 6 - d 1 8 2 - 4 8 4 f - b 1 0 b - 3 3 c 8 4 f 5 6 d b a 8 < / d 1 p 1 : U U I D > < d 1 p 1 : _ e l e m e n t s > < d 2 : a n y T y p e   z : I d = " i 1 6 0 3 9 "   i : t y p e = " d 1 p 1 : M D M P r o p e r t y " > < d 1 p 1 : N a m e > M o d i f i e d P r o p e r t i e s < / d 1 p 1 : N a m e > < d 1 p 1 : P a r e n t   z : R e f = " i 1 6 0 3 7 " / > < d 1 p 1 : U U I D > f 7 0 a 6 2 3 5 - 7 0 1 8 - 4 9 7 6 - b 3 9 e - 5 f 6 6 c 8 f 7 8 f a 6 < / d 1 p 1 : U U I D > < d 1 p 1 : C o n t a i n e r   z : R e f = " i 1 6 0 3 8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4 0 " > < d 1 p 1 : U U I D > c 5 3 a b c 3 a - 7 c 8 d - 4 3 b 9 - a b 6 5 - d 7 0 5 7 7 4 c 5 9 a 3 < / d 1 p 1 : U U I D > < d 1 p 1 : _ e l e m e n t s > < d 2 : a n y T y p e   z : R e f = " i 1 6 0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3 6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0 4 1 "   i : t y p e = " d 1 p 1 : M D M P r o p e r t y " > < d 1 p 1 : N a m e > W o r k s h e e t < / d 1 p 1 : N a m e > < d 1 p 1 : P a r e n t   z : R e f = " i 1 6 0 3 5 " / > < d 1 p 1 : U U I D > c 4 5 7 9 5 5 4 - 2 b f e - 4 e 1 9 - 9 0 f b - b 2 a d b d 3 b b d 5 9 < / d 1 p 1 : U U I D > < d 1 p 1 : _ p r o p e r t i e s   z : I d = " i 1 6 0 4 2 "   i : t y p e = " d 1 p 1 : M D M P r o p e r t i e s " > < d 1 p 1 : P a r e n t   z : R e f = " i 1 6 0 4 1 " / > < d 1 p 1 : U U I D > e 8 1 f b d 2 b - d 4 e 8 - 4 7 3 0 - b 8 2 a - 0 c 5 0 3 b 3 2 0 7 3 f 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0 4 3 " > < d 1 p 1 : U U I D > c d 8 1 9 2 b 2 - e f a f - 4 3 7 d - 8 4 c 7 - 6 b 3 7 5 3 8 f 8 7 5 a 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3 6 " / > < d 1 p 1 : V a l u e   i : t y p e = " d 1 : s t r i n g " > T 4 9 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4 4 " > < d 1 p 1 : U U I D > 5 9 6 5 7 8 4 3 - 5 b e 8 - 4 b b e - b 5 7 1 - a a 2 4 8 6 d 1 5 0 2 1 < / d 1 p 1 : U U I D > < d 1 p 1 : _ e l e m e n t s > < d 2 : a n y T y p e   z : R e f = " i 1 6 0 3 7 " / > < d 2 : a n y T y p e   z : R e f = " i 1 6 0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0 4 5 "   i : t y p e = " d 1 p 1 : L a b e l " > < d 1 p 1 : P a r e n t   z : R e f = " i 1 6 0 3 5 " / > < d 1 p 1 : U U I D > c 9 d 1 b e 0 2 - 9 9 0 6 - 4 3 b 9 - b c 7 a - e d c 5 7 0 6 7 7 d 4 9 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2 4 1 " / > < d 1 p 1 : P a g e F i e l d   z : R e f = " i 9 8 7 7 " / > < d 1 p 1 : R o w F i e l d   z : R e f = " i 1 2 6 5 4 " / > < / d 2 : a n y T y p e > < d 2 : a n y T y p e   z : I d = " i 1 6 0 4 6 "   i : t y p e = " d 1 p 1 : T a b l e D e f i n i t i o n " > < d 1 p 1 : P a r e n t   z : R e f = " i 9 5 " / > < d 1 p 1 : U U I D > e 7 0 7 9 b f c - e 9 8 5 - 4 1 3 0 - a 9 1 c - 0 f 6 b 8 a c 5 9 0 5 7 < / d 1 p 1 : U U I D > < d 1 p 1 : _ p r o p e r t i e s   z : I d = " i 1 6 0 4 7 "   i : t y p e = " d 1 p 1 : M D M P r o p e r t i e s " > < d 1 p 1 : P a r e n t   z : R e f = " i 1 6 0 4 6 " / > < d 1 p 1 : U U I D > 8 d a d 6 a 4 7 - 3 0 a 5 - 4 a f 1 - 9 e 8 b - 2 9 c 8 3 2 4 2 9 2 d f < / d 1 p 1 : U U I D > < d 1 p 1 : _ e l e m e n t s > < d 2 : a n y T y p e   z : I d = " i 1 6 0 4 8 "   i : t y p e = " d 1 p 1 : M D M P r o p e r t y " > < d 1 p 1 : N a m e > F i l e N a m e < / d 1 p 1 : N a m e > < d 1 p 1 : P a r e n t   z : R e f = " i 1 6 0 4 6 " / > < d 1 p 1 : U U I D > 7 f 0 7 a 9 0 d - 2 8 2 7 - 4 2 a 9 - 9 b 6 6 - 7 2 7 3 3 4 2 f 5 8 6 7 < / d 1 p 1 : U U I D > < d 1 p 1 : _ p r o p e r t i e s   z : I d = " i 1 6 0 4 9 "   i : t y p e = " d 1 p 1 : M D M P r o p e r t i e s " > < d 1 p 1 : P a r e n t   z : R e f = " i 1 6 0 4 8 " / > < d 1 p 1 : U U I D > 1 8 b b 2 f 7 b - b e c e - 4 7 2 2 - a 5 c 1 - b 6 a 7 1 6 d 3 d 3 4 7 < / d 1 p 1 : U U I D > < d 1 p 1 : _ e l e m e n t s > < d 2 : a n y T y p e   z : I d = " i 1 6 0 5 0 "   i : t y p e = " d 1 p 1 : M D M P r o p e r t y " > < d 1 p 1 : N a m e > M o d i f i e d P r o p e r t i e s < / d 1 p 1 : N a m e > < d 1 p 1 : P a r e n t   z : R e f = " i 1 6 0 4 8 " / > < d 1 p 1 : U U I D > c f 0 7 9 c 5 4 - b 6 4 9 - 4 4 9 2 - 8 e b 3 - a 8 e 8 e 8 e e 3 8 d 5 < / d 1 p 1 : U U I D > < d 1 p 1 : C o n t a i n e r   z : R e f = " i 1 6 0 4 9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5 1 " > < d 1 p 1 : U U I D > 8 3 a c 0 4 8 f - 0 9 0 4 - 4 1 f d - 9 9 6 8 - c 8 a 3 e 8 9 a c b e 3 < / d 1 p 1 : U U I D > < d 1 p 1 : _ e l e m e n t s > < d 2 : a n y T y p e   z : R e f = " i 1 6 0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4 7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0 5 2 "   i : t y p e = " d 1 p 1 : M D M P r o p e r t y " > < d 1 p 1 : N a m e > W o r k s h e e t < / d 1 p 1 : N a m e > < d 1 p 1 : P a r e n t   z : R e f = " i 1 6 0 4 6 " / > < d 1 p 1 : U U I D > 5 7 d 9 3 0 6 9 - b 3 3 1 - 4 1 1 d - 9 d 0 8 - c 0 e 5 9 b 9 5 4 d 4 e < / d 1 p 1 : U U I D > < d 1 p 1 : _ p r o p e r t i e s   z : I d = " i 1 6 0 5 3 "   i : t y p e = " d 1 p 1 : M D M P r o p e r t i e s " > < d 1 p 1 : P a r e n t   z : R e f = " i 1 6 0 5 2 " / > < d 1 p 1 : U U I D > a b 6 7 0 5 8 6 - f 1 e 6 - 4 1 a c - a e 2 1 - f a e c 9 a a 5 5 f f 1 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0 5 4 " > < d 1 p 1 : U U I D > f e b 3 e 8 7 f - 6 4 0 8 - 4 d 4 5 - 9 3 6 2 - d 2 8 0 b 4 2 e 3 b 4 1 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4 7 " / > < d 1 p 1 : V a l u e   i : t y p e = " d 1 : s t r i n g " > T 5 0 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5 5 " > < d 1 p 1 : U U I D > c f e a c 7 b 3 - 5 2 f 4 - 4 0 b 9 - b 3 b 4 - c 6 7 b 2 e f 6 f 3 1 9 < / d 1 p 1 : U U I D > < d 1 p 1 : _ e l e m e n t s > < d 2 : a n y T y p e   z : R e f = " i 1 6 0 4 8 " / > < d 2 : a n y T y p e   z : R e f = " i 1 6 0 5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0 5 6 "   i : t y p e = " d 1 p 1 : L a b e l " > < d 1 p 1 : P a r e n t   z : R e f = " i 1 6 0 4 6 " / > < d 1 p 1 : U U I D > b d e 4 5 0 b 1 - d 6 5 9 - 4 0 6 d - b 5 f e - 2 4 7 3 b 3 d 5 3 9 c 5 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2 4 1 " / > < d 1 p 1 : P a g e F i e l d   z : R e f = " i 9 8 7 7 " / > < d 1 p 1 : R o w F i e l d   z : R e f = " i 1 2 7 0 1 " / > < / d 2 : a n y T y p e > < d 2 : a n y T y p e   z : I d = " i 1 6 0 5 7 "   i : t y p e = " d 1 p 1 : T a b l e D e f i n i t i o n " > < d 1 p 1 : P a r e n t   z : R e f = " i 9 5 " / > < d 1 p 1 : U U I D > 1 e 8 a 4 1 3 8 - c 0 0 e - 4 b 7 2 - 9 e 5 8 - 4 d 0 e 7 4 3 c c 9 b 4 < / d 1 p 1 : U U I D > < d 1 p 1 : _ p r o p e r t i e s   z : I d = " i 1 6 0 5 8 "   i : t y p e = " d 1 p 1 : M D M P r o p e r t i e s " > < d 1 p 1 : P a r e n t   z : R e f = " i 1 6 0 5 7 " / > < d 1 p 1 : U U I D > 4 1 d 2 d 3 9 0 - 9 9 f 4 - 4 e 4 f - b 4 b 5 - 5 7 6 b 1 5 5 6 d 8 2 e < / d 1 p 1 : U U I D > < d 1 p 1 : _ e l e m e n t s > < d 2 : a n y T y p e   z : I d = " i 1 6 0 5 9 "   i : t y p e = " d 1 p 1 : M D M P r o p e r t y " > < d 1 p 1 : N a m e > F i l e N a m e < / d 1 p 1 : N a m e > < d 1 p 1 : P a r e n t   z : R e f = " i 1 6 0 5 7 " / > < d 1 p 1 : U U I D > d 0 3 1 5 2 8 8 - b b f c - 4 a b 9 - a 7 f d - 1 a f 4 d f 5 5 d 7 d 2 < / d 1 p 1 : U U I D > < d 1 p 1 : _ p r o p e r t i e s   z : I d = " i 1 6 0 6 0 "   i : t y p e = " d 1 p 1 : M D M P r o p e r t i e s " > < d 1 p 1 : P a r e n t   z : R e f = " i 1 6 0 5 9 " / > < d 1 p 1 : U U I D > 3 d 2 d 6 c 0 a - f 9 9 d - 4 1 6 4 - b b 5 6 - c 2 3 8 c 4 5 0 2 1 e 5 < / d 1 p 1 : U U I D > < d 1 p 1 : _ e l e m e n t s > < d 2 : a n y T y p e   z : I d = " i 1 6 0 6 1 "   i : t y p e = " d 1 p 1 : M D M P r o p e r t y " > < d 1 p 1 : N a m e > M o d i f i e d P r o p e r t i e s < / d 1 p 1 : N a m e > < d 1 p 1 : P a r e n t   z : R e f = " i 1 6 0 5 9 " / > < d 1 p 1 : U U I D > 6 a f f 5 7 e e - 6 a 9 a - 4 1 2 5 - b 0 9 e - f f 8 c a e 4 b b d 8 7 < / d 1 p 1 : U U I D > < d 1 p 1 : C o n t a i n e r   z : R e f = " i 1 6 0 6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6 2 " > < d 1 p 1 : U U I D > 3 f 6 b 6 a 1 f - c 5 2 f - 4 2 b 8 - 9 e e 6 - d b 6 6 6 7 2 b e 4 8 c < / d 1 p 1 : U U I D > < d 1 p 1 : _ e l e m e n t s > < d 2 : a n y T y p e   z : R e f = " i 1 6 0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5 8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0 6 3 "   i : t y p e = " d 1 p 1 : M D M P r o p e r t y " > < d 1 p 1 : N a m e > W o r k s h e e t < / d 1 p 1 : N a m e > < d 1 p 1 : P a r e n t   z : R e f = " i 1 6 0 5 7 " / > < d 1 p 1 : U U I D > 6 1 8 5 e 4 9 f - d 3 a 4 - 4 4 2 2 - a 7 3 b - 9 0 1 4 8 5 4 4 4 e 6 5 < / d 1 p 1 : U U I D > < d 1 p 1 : _ p r o p e r t i e s   z : I d = " i 1 6 0 6 4 "   i : t y p e = " d 1 p 1 : M D M P r o p e r t i e s " > < d 1 p 1 : P a r e n t   z : R e f = " i 1 6 0 6 3 " / > < d 1 p 1 : U U I D > 9 1 c 9 c 1 3 d - b 1 8 8 - 4 d f 4 - 8 6 6 6 - 4 2 6 c 5 8 0 c e 4 4 1 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0 6 5 " > < d 1 p 1 : U U I D > 4 7 7 d c e 7 1 - 1 f 6 1 - 4 6 a 9 - 8 f 1 8 - b 1 e 6 b 4 d d c c 7 d 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5 8 " / > < d 1 p 1 : V a l u e   i : t y p e = " d 1 : s t r i n g " > T 5 1 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6 6 " > < d 1 p 1 : U U I D > 0 8 0 1 b 1 4 6 - d 6 7 c - 4 2 6 b - 8 b e c - 4 3 d a 7 d e a 7 4 9 5 < / d 1 p 1 : U U I D > < d 1 p 1 : _ e l e m e n t s > < d 2 : a n y T y p e   z : R e f = " i 1 6 0 5 9 " / > < d 2 : a n y T y p e   z : R e f = " i 1 6 0 6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0 6 7 "   i : t y p e = " d 1 p 1 : L a b e l " > < d 1 p 1 : P a r e n t   z : R e f = " i 1 6 0 5 7 " / > < d 1 p 1 : U U I D > e 0 d 2 7 9 a 4 - 8 7 8 d - 4 e a 4 - 9 e 0 7 - b e f 8 1 9 6 f a f b b 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2 4 1 " / > < d 1 p 1 : P a g e F i e l d   z : R e f = " i 9 8 7 7 " / > < d 1 p 1 : R o w F i e l d   z : R e f = " i 1 2 7 4 8 " / > < / d 2 : a n y T y p e > < d 2 : a n y T y p e   z : I d = " i 1 6 0 6 8 "   i : t y p e = " d 1 p 1 : T a b l e D e f i n i t i o n " > < d 1 p 1 : P a r e n t   z : R e f = " i 9 5 " / > < d 1 p 1 : U U I D > d e c e 0 d 0 9 - c f 7 7 - 4 7 f 3 - b 7 0 9 - 6 e 4 f 4 9 4 2 b a a 7 < / d 1 p 1 : U U I D > < d 1 p 1 : _ p r o p e r t i e s   z : I d = " i 1 6 0 6 9 "   i : t y p e = " d 1 p 1 : M D M P r o p e r t i e s " > < d 1 p 1 : P a r e n t   z : R e f = " i 1 6 0 6 8 " / > < d 1 p 1 : U U I D > d 4 5 4 0 8 f 6 - 6 0 2 3 - 4 b 6 d - a 1 c 2 - 6 7 8 e e a b 5 b c 3 2 < / d 1 p 1 : U U I D > < d 1 p 1 : _ e l e m e n t s > < d 2 : a n y T y p e   z : I d = " i 1 6 0 7 0 "   i : t y p e = " d 1 p 1 : M D M P r o p e r t y " > < d 1 p 1 : N a m e > F i l e N a m e < / d 1 p 1 : N a m e > < d 1 p 1 : P a r e n t   z : R e f = " i 1 6 0 6 8 " / > < d 1 p 1 : U U I D > d 7 f 0 f d 6 2 - 9 6 6 b - 4 5 f e - 9 4 9 7 - 2 e 1 2 4 0 3 0 0 0 8 a < / d 1 p 1 : U U I D > < d 1 p 1 : _ p r o p e r t i e s   z : I d = " i 1 6 0 7 1 "   i : t y p e = " d 1 p 1 : M D M P r o p e r t i e s " > < d 1 p 1 : P a r e n t   z : R e f = " i 1 6 0 7 0 " / > < d 1 p 1 : U U I D > 1 b 0 2 2 e d f - 8 e 2 5 - 4 c d 6 - b 9 7 6 - 7 3 b a 6 5 e 6 7 2 d 6 < / d 1 p 1 : U U I D > < d 1 p 1 : _ e l e m e n t s > < d 2 : a n y T y p e   z : I d = " i 1 6 0 7 2 "   i : t y p e = " d 1 p 1 : M D M P r o p e r t y " > < d 1 p 1 : N a m e > M o d i f i e d P r o p e r t i e s < / d 1 p 1 : N a m e > < d 1 p 1 : P a r e n t   z : R e f = " i 1 6 0 7 0 " / > < d 1 p 1 : U U I D > d 3 6 e 8 6 c 4 - f 5 e 9 - 4 5 4 c - 9 d f 3 - 9 7 b 4 8 0 9 d 4 5 d a < / d 1 p 1 : U U I D > < d 1 p 1 : C o n t a i n e r   z : R e f = " i 1 6 0 7 1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7 3 " > < d 1 p 1 : U U I D > b 2 8 0 d 1 b a - 6 a b 9 - 4 b 3 4 - b 6 7 a - 4 e 2 d c c 6 c 4 6 c 0 < / d 1 p 1 : U U I D > < d 1 p 1 : _ e l e m e n t s > < d 2 : a n y T y p e   z : R e f = " i 1 6 0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6 9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0 7 4 "   i : t y p e = " d 1 p 1 : M D M P r o p e r t y " > < d 1 p 1 : N a m e > W o r k s h e e t < / d 1 p 1 : N a m e > < d 1 p 1 : P a r e n t   z : R e f = " i 1 6 0 6 8 " / > < d 1 p 1 : U U I D > e 1 3 f 9 a 4 c - a 1 8 0 - 4 8 5 1 - a b 7 0 - 2 c 2 5 d 8 0 3 b 6 5 3 < / d 1 p 1 : U U I D > < d 1 p 1 : _ p r o p e r t i e s   z : I d = " i 1 6 0 7 5 "   i : t y p e = " d 1 p 1 : M D M P r o p e r t i e s " > < d 1 p 1 : P a r e n t   z : R e f = " i 1 6 0 7 4 " / > < d 1 p 1 : U U I D > a e 3 e 0 2 c 8 - 3 2 6 2 - 4 2 f 7 - 8 c e c - c a 1 c d 2 7 d 1 c 8 a 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0 7 6 " > < d 1 p 1 : U U I D > f f c 8 b 0 6 6 - 1 1 8 9 - 4 9 9 8 - a d 9 8 - e 6 f 5 e b 4 7 5 a c c 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6 9 " / > < d 1 p 1 : V a l u e   i : t y p e = " d 1 : s t r i n g " > T 5 2 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7 7 " > < d 1 p 1 : U U I D > c 1 5 7 b 3 0 8 - d 0 d e - 4 f 1 a - 8 e c 4 - 7 6 3 9 7 3 6 8 2 b 6 2 < / d 1 p 1 : U U I D > < d 1 p 1 : _ e l e m e n t s > < d 2 : a n y T y p e   z : R e f = " i 1 6 0 7 0 " / > < d 2 : a n y T y p e   z : R e f = " i 1 6 0 7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0 7 8 "   i : t y p e = " d 1 p 1 : L a b e l " > < d 1 p 1 : P a r e n t   z : R e f = " i 1 6 0 6 8 " / > < d 1 p 1 : U U I D > d 7 6 c 8 9 8 c - 5 4 f 5 - 4 6 e 3 - b 8 d c - 7 0 a 0 f 1 7 b 6 4 1 b 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2 4 1 " / > < d 1 p 1 : P a g e F i e l d   z : R e f = " i 9 8 7 7 " / > < d 1 p 1 : R o w F i e l d   z : R e f = " i 1 2 7 9 5 " / > < / d 2 : a n y T y p e > < d 2 : a n y T y p e   z : I d = " i 1 6 0 7 9 "   i : t y p e = " d 1 p 1 : T a b l e D e f i n i t i o n " > < d 1 p 1 : P a r e n t   z : R e f = " i 9 5 " / > < d 1 p 1 : U U I D > c 5 a 1 a 6 d 6 - c f a e - 4 a 5 2 - 8 2 e 4 - 9 6 7 0 f 9 7 a 1 4 0 4 < / d 1 p 1 : U U I D > < d 1 p 1 : _ p r o p e r t i e s   z : I d = " i 1 6 0 8 0 "   i : t y p e = " d 1 p 1 : M D M P r o p e r t i e s " > < d 1 p 1 : P a r e n t   z : R e f = " i 1 6 0 7 9 " / > < d 1 p 1 : U U I D > 9 8 1 c 6 b c 4 - c 5 9 f - 4 1 6 f - a f b d - b a 9 a e c b 7 8 3 6 3 < / d 1 p 1 : U U I D > < d 1 p 1 : _ e l e m e n t s > < d 2 : a n y T y p e   z : I d = " i 1 6 0 8 1 "   i : t y p e = " d 1 p 1 : M D M P r o p e r t y " > < d 1 p 1 : N a m e > F i l e N a m e < / d 1 p 1 : N a m e > < d 1 p 1 : P a r e n t   z : R e f = " i 1 6 0 7 9 " / > < d 1 p 1 : U U I D > a 4 3 3 1 4 4 0 - 6 1 6 9 - 4 9 d 0 - a e 8 b - e a 1 4 f b 9 d 0 5 b 5 < / d 1 p 1 : U U I D > < d 1 p 1 : _ p r o p e r t i e s   z : I d = " i 1 6 0 8 2 "   i : t y p e = " d 1 p 1 : M D M P r o p e r t i e s " > < d 1 p 1 : P a r e n t   z : R e f = " i 1 6 0 8 1 " / > < d 1 p 1 : U U I D > 4 f 3 2 d d 4 5 - d d 6 6 - 4 2 6 3 - b f d 3 - 1 7 1 7 7 5 0 0 7 a f f < / d 1 p 1 : U U I D > < d 1 p 1 : _ e l e m e n t s > < d 2 : a n y T y p e   z : I d = " i 1 6 0 8 3 "   i : t y p e = " d 1 p 1 : M D M P r o p e r t y " > < d 1 p 1 : N a m e > M o d i f i e d P r o p e r t i e s < / d 1 p 1 : N a m e > < d 1 p 1 : P a r e n t   z : R e f = " i 1 6 0 8 1 " / > < d 1 p 1 : U U I D > 4 a 9 c 5 e c 8 - b 8 8 9 - 4 d 9 3 - 8 8 f a - 2 8 9 2 f 1 d f 8 4 9 3 < / d 1 p 1 : U U I D > < d 1 p 1 : C o n t a i n e r   z : R e f = " i 1 6 0 8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8 4 " > < d 1 p 1 : U U I D > d b 5 1 d a 5 1 - 5 1 d b - 4 8 f 9 - 9 2 7 f - a 9 2 c b b 8 d 1 f b 4 < / d 1 p 1 : U U I D > < d 1 p 1 : _ e l e m e n t s > < d 2 : a n y T y p e   z : R e f = " i 1 6 0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8 0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0 8 5 "   i : t y p e = " d 1 p 1 : M D M P r o p e r t y " > < d 1 p 1 : N a m e > W o r k s h e e t < / d 1 p 1 : N a m e > < d 1 p 1 : P a r e n t   z : R e f = " i 1 6 0 7 9 " / > < d 1 p 1 : U U I D > 4 d 4 a 6 c 9 0 - 3 9 e b - 4 f 4 5 - b 7 6 f - 0 8 d 0 e 4 3 3 1 e d d < / d 1 p 1 : U U I D > < d 1 p 1 : _ p r o p e r t i e s   z : I d = " i 1 6 0 8 6 "   i : t y p e = " d 1 p 1 : M D M P r o p e r t i e s " > < d 1 p 1 : P a r e n t   z : R e f = " i 1 6 0 8 5 " / > < d 1 p 1 : U U I D > c a 6 c 8 6 b 4 - f d e f - 4 c 0 a - 9 4 f 1 - 0 0 7 6 4 7 7 0 8 b 5 8 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0 8 7 " > < d 1 p 1 : U U I D > a 6 6 a d 5 c f - 2 f e e - 4 4 4 2 - 8 3 8 e - 9 3 d 4 b 8 3 c 5 6 0 9 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8 0 " / > < d 1 p 1 : V a l u e   i : t y p e = " d 1 : s t r i n g " > T 5 3 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8 8 " > < d 1 p 1 : U U I D > 0 e 1 d 9 0 b d - 0 e 5 8 - 4 8 6 3 - 9 e f c - 5 1 6 6 c c 4 9 2 d e 3 < / d 1 p 1 : U U I D > < d 1 p 1 : _ e l e m e n t s > < d 2 : a n y T y p e   z : R e f = " i 1 6 0 8 1 " / > < d 2 : a n y T y p e   z : R e f = " i 1 6 0 8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0 8 9 "   i : t y p e = " d 1 p 1 : L a b e l " > < d 1 p 1 : P a r e n t   z : R e f = " i 1 6 0 7 9 " / > < d 1 p 1 : U U I D > f 6 f 0 b 3 8 d - 4 9 d 3 - 4 a 7 5 - 8 0 3 8 - 5 e 9 6 9 8 6 e 2 7 3 a 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2 4 1 " / > < d 1 p 1 : P a g e F i e l d   z : R e f = " i 9 8 7 7 " / > < d 1 p 1 : R o w F i e l d   z : R e f = " i 1 2 8 4 2 " / > < / d 2 : a n y T y p e > < d 2 : a n y T y p e   z : I d = " i 1 6 0 9 0 "   i : t y p e = " d 1 p 1 : T a b l e D e f i n i t i o n " > < d 1 p 1 : P a r e n t   z : R e f = " i 9 5 " / > < d 1 p 1 : U U I D > c 6 d 4 a f e 2 - 9 6 4 5 - 4 e 4 0 - b 4 2 6 - 4 7 2 3 1 7 8 9 5 3 d e < / d 1 p 1 : U U I D > < d 1 p 1 : _ p r o p e r t i e s   z : I d = " i 1 6 0 9 1 "   i : t y p e = " d 1 p 1 : M D M P r o p e r t i e s " > < d 1 p 1 : P a r e n t   z : R e f = " i 1 6 0 9 0 " / > < d 1 p 1 : U U I D > 9 b a 2 b 7 c 4 - 9 c 8 5 - 4 5 9 6 - a a 5 b - e 6 5 8 0 9 1 5 7 5 c 1 < / d 1 p 1 : U U I D > < d 1 p 1 : _ e l e m e n t s > < d 2 : a n y T y p e   z : I d = " i 1 6 0 9 2 "   i : t y p e = " d 1 p 1 : M D M P r o p e r t y " > < d 1 p 1 : N a m e > F i l e N a m e < / d 1 p 1 : N a m e > < d 1 p 1 : P a r e n t   z : R e f = " i 1 6 0 9 0 " / > < d 1 p 1 : U U I D > 1 a 2 9 b b 4 a - b d 7 3 - 4 1 1 5 - a 5 1 a - 2 e b 8 f 7 e 5 b 8 6 d < / d 1 p 1 : U U I D > < d 1 p 1 : _ p r o p e r t i e s   z : I d = " i 1 6 0 9 3 "   i : t y p e = " d 1 p 1 : M D M P r o p e r t i e s " > < d 1 p 1 : P a r e n t   z : R e f = " i 1 6 0 9 2 " / > < d 1 p 1 : U U I D > 2 d 5 e 4 2 6 f - d 5 5 7 - 4 0 c f - a 4 d 2 - b d c c e 1 4 5 1 c 6 f < / d 1 p 1 : U U I D > < d 1 p 1 : _ e l e m e n t s > < d 2 : a n y T y p e   z : I d = " i 1 6 0 9 4 "   i : t y p e = " d 1 p 1 : M D M P r o p e r t y " > < d 1 p 1 : N a m e > M o d i f i e d P r o p e r t i e s < / d 1 p 1 : N a m e > < d 1 p 1 : P a r e n t   z : R e f = " i 1 6 0 9 2 " / > < d 1 p 1 : U U I D > c 6 b a d 5 c 8 - 5 5 e 0 - 4 7 a 4 - 8 0 2 9 - 0 c 6 3 7 1 7 4 8 5 2 9 < / d 1 p 1 : U U I D > < d 1 p 1 : C o n t a i n e r   z : R e f = " i 1 6 0 9 3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9 5 " > < d 1 p 1 : U U I D > b b 8 a 4 7 5 a - 3 9 0 7 - 4 1 3 f - 9 9 8 a - c a a f d 1 e 5 e c b 8 < / d 1 p 1 : U U I D > < d 1 p 1 : _ e l e m e n t s > < d 2 : a n y T y p e   z : R e f = " i 1 6 0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9 1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0 9 6 "   i : t y p e = " d 1 p 1 : M D M P r o p e r t y " > < d 1 p 1 : N a m e > W o r k s h e e t < / d 1 p 1 : N a m e > < d 1 p 1 : P a r e n t   z : R e f = " i 1 6 0 9 0 " / > < d 1 p 1 : U U I D > 5 b 4 3 b 5 a f - a 2 e c - 4 b 1 4 - 9 9 3 0 - f 5 b b 0 8 d e 6 4 c e < / d 1 p 1 : U U I D > < d 1 p 1 : _ p r o p e r t i e s   z : I d = " i 1 6 0 9 7 "   i : t y p e = " d 1 p 1 : M D M P r o p e r t i e s " > < d 1 p 1 : P a r e n t   z : R e f = " i 1 6 0 9 6 " / > < d 1 p 1 : U U I D > e 6 e 1 5 c 4 6 - 5 c e b - 4 b 7 1 - 8 f d a - 4 e 0 8 b c 2 e b 9 6 f 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0 9 8 " > < d 1 p 1 : U U I D > b 9 4 8 7 8 e a - 9 2 1 0 - 4 6 4 c - 8 4 f 0 - 8 c b 6 9 a 3 6 c 4 f f 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9 1 " / > < d 1 p 1 : V a l u e   i : t y p e = " d 1 : s t r i n g " > T 5 4 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0 9 9 " > < d 1 p 1 : U U I D > 8 7 e 8 1 8 5 5 - 5 f b b - 4 9 f 7 - 9 0 7 6 - f 5 4 6 c 5 b 4 b a 9 e < / d 1 p 1 : U U I D > < d 1 p 1 : _ e l e m e n t s > < d 2 : a n y T y p e   z : R e f = " i 1 6 0 9 2 " / > < d 2 : a n y T y p e   z : R e f = " i 1 6 0 9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1 0 0 "   i : t y p e = " d 1 p 1 : L a b e l " > < d 1 p 1 : P a r e n t   z : R e f = " i 1 6 0 9 0 " / > < d 1 p 1 : U U I D > f 9 d f b 1 e 0 - 1 5 d 2 - 4 2 d 8 - b 6 a 4 - 4 f a 4 0 a 4 a 0 8 9 d 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8 8 9 " / > < / d 2 : a n y T y p e > < d 2 : a n y T y p e   z : I d = " i 1 6 1 0 1 "   i : t y p e = " d 1 p 1 : T a b l e D e f i n i t i o n " > < d 1 p 1 : P a r e n t   z : R e f = " i 9 5 " / > < d 1 p 1 : U U I D > 4 0 6 c f 8 0 e - f 0 f 4 - 4 7 f 4 - 9 9 7 4 - c 0 4 3 7 1 f 4 9 d 9 1 < / d 1 p 1 : U U I D > < d 1 p 1 : _ p r o p e r t i e s   z : I d = " i 1 6 1 0 2 "   i : t y p e = " d 1 p 1 : M D M P r o p e r t i e s " > < d 1 p 1 : P a r e n t   z : R e f = " i 1 6 1 0 1 " / > < d 1 p 1 : U U I D > 2 9 4 7 f a 2 9 - 0 c 1 f - 4 9 2 1 - a f 6 4 - c a b 0 9 8 2 3 5 8 b 0 < / d 1 p 1 : U U I D > < d 1 p 1 : _ e l e m e n t s > < d 2 : a n y T y p e   z : I d = " i 1 6 1 0 3 "   i : t y p e = " d 1 p 1 : M D M P r o p e r t y " > < d 1 p 1 : N a m e > F i l e N a m e < / d 1 p 1 : N a m e > < d 1 p 1 : P a r e n t   z : R e f = " i 1 6 1 0 1 " / > < d 1 p 1 : U U I D > b 1 6 c 9 8 f 5 - 5 a a d - 4 5 3 8 - 9 e 6 8 - c 7 6 3 8 f a 2 0 0 c 8 < / d 1 p 1 : U U I D > < d 1 p 1 : _ p r o p e r t i e s   z : I d = " i 1 6 1 0 4 "   i : t y p e = " d 1 p 1 : M D M P r o p e r t i e s " > < d 1 p 1 : P a r e n t   z : R e f = " i 1 6 1 0 3 " / > < d 1 p 1 : U U I D > c 9 d c 8 3 1 c - 7 3 5 4 - 4 8 2 7 - 9 1 7 9 - 3 f 8 1 3 d 2 f e 4 8 4 < / d 1 p 1 : U U I D > < d 1 p 1 : _ e l e m e n t s > < d 2 : a n y T y p e   z : I d = " i 1 6 1 0 5 "   i : t y p e = " d 1 p 1 : M D M P r o p e r t y " > < d 1 p 1 : N a m e > M o d i f i e d P r o p e r t i e s < / d 1 p 1 : N a m e > < d 1 p 1 : P a r e n t   z : R e f = " i 1 6 1 0 3 " / > < d 1 p 1 : U U I D > 4 e 7 c 6 b b 3 - 1 6 3 9 - 4 3 3 6 - 9 b 7 c - a c 0 a b 5 5 5 9 e 5 7 < / d 1 p 1 : U U I D > < d 1 p 1 : C o n t a i n e r   z : R e f = " i 1 6 1 0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0 6 " > < d 1 p 1 : U U I D > 5 c e a 7 7 6 8 - d 5 2 a - 4 9 f f - 9 5 e 9 - e e 0 b c f e 2 6 1 b e < / d 1 p 1 : U U I D > < d 1 p 1 : _ e l e m e n t s > < d 2 : a n y T y p e   z : R e f = " i 1 6 1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0 2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1 0 7 "   i : t y p e = " d 1 p 1 : M D M P r o p e r t y " > < d 1 p 1 : N a m e > W o r k s h e e t < / d 1 p 1 : N a m e > < d 1 p 1 : P a r e n t   z : R e f = " i 1 6 1 0 1 " / > < d 1 p 1 : U U I D > e 9 e 4 2 d 7 f - 0 7 0 1 - 4 4 d 6 - 9 a 1 f - d e b 4 9 0 3 7 1 0 d a < / d 1 p 1 : U U I D > < d 1 p 1 : _ p r o p e r t i e s   z : I d = " i 1 6 1 0 8 "   i : t y p e = " d 1 p 1 : M D M P r o p e r t i e s " > < d 1 p 1 : P a r e n t   z : R e f = " i 1 6 1 0 7 " / > < d 1 p 1 : U U I D > 9 4 3 0 b 2 0 5 - 2 f 9 a - 4 4 1 d - b b 0 2 - 0 c 9 1 2 0 4 a f 5 3 5 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1 0 9 " > < d 1 p 1 : U U I D > d d 8 f 4 d a d - 7 5 1 b - 4 b 2 8 - 9 6 3 8 - b 9 a 5 a b 9 e 7 5 9 7 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0 2 " / > < d 1 p 1 : V a l u e   i : t y p e = " d 1 : s t r i n g " > T 5 5 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1 0 " > < d 1 p 1 : U U I D > a b 4 0 e e c e - f 4 a c - 4 e b 1 - a 8 2 a - 2 0 2 8 d a b 2 7 4 a 7 < / d 1 p 1 : U U I D > < d 1 p 1 : _ e l e m e n t s > < d 2 : a n y T y p e   z : R e f = " i 1 6 1 0 3 " / > < d 2 : a n y T y p e   z : R e f = " i 1 6 1 0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1 1 1 "   i : t y p e = " d 1 p 1 : L a b e l " > < d 1 p 1 : P a r e n t   z : R e f = " i 1 6 1 0 1 " / > < d 1 p 1 : U U I D > 2 4 a 8 8 3 a 1 - 8 0 5 9 - 4 2 c 8 - b 5 6 e - 7 2 a f 4 3 6 9 7 e 5 5 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9 3 6 " / > < / d 2 : a n y T y p e > < d 2 : a n y T y p e   z : I d = " i 1 6 1 1 2 "   i : t y p e = " d 1 p 1 : T a b l e D e f i n i t i o n " > < d 1 p 1 : P a r e n t   z : R e f = " i 9 5 " / > < d 1 p 1 : U U I D > b a 0 8 c c 4 5 - 4 a b 0 - 4 4 5 e - b 4 f b - 1 9 1 2 d b 6 3 5 3 4 d < / d 1 p 1 : U U I D > < d 1 p 1 : _ p r o p e r t i e s   z : I d = " i 1 6 1 1 3 "   i : t y p e = " d 1 p 1 : M D M P r o p e r t i e s " > < d 1 p 1 : P a r e n t   z : R e f = " i 1 6 1 1 2 " / > < d 1 p 1 : U U I D > 6 e e c d 6 7 1 - 6 2 d 5 - 4 0 7 0 - b 5 2 4 - 1 d 6 4 d c 2 0 b d 2 d < / d 1 p 1 : U U I D > < d 1 p 1 : _ e l e m e n t s > < d 2 : a n y T y p e   z : I d = " i 1 6 1 1 4 "   i : t y p e = " d 1 p 1 : M D M P r o p e r t y " > < d 1 p 1 : N a m e > F i l e N a m e < / d 1 p 1 : N a m e > < d 1 p 1 : P a r e n t   z : R e f = " i 1 6 1 1 2 " / > < d 1 p 1 : U U I D > 6 c 3 e 8 0 f 0 - 5 0 5 d - 4 c 1 e - 9 2 7 6 - 3 7 d a 1 8 8 5 6 c 3 2 < / d 1 p 1 : U U I D > < d 1 p 1 : _ p r o p e r t i e s   z : I d = " i 1 6 1 1 5 "   i : t y p e = " d 1 p 1 : M D M P r o p e r t i e s " > < d 1 p 1 : P a r e n t   z : R e f = " i 1 6 1 1 4 " / > < d 1 p 1 : U U I D > c c d b f 9 6 e - 2 d f c - 4 a 8 6 - b 3 f 1 - b e 3 d 7 b 8 e d 3 7 2 < / d 1 p 1 : U U I D > < d 1 p 1 : _ e l e m e n t s > < d 2 : a n y T y p e   z : I d = " i 1 6 1 1 6 "   i : t y p e = " d 1 p 1 : M D M P r o p e r t y " > < d 1 p 1 : N a m e > M o d i f i e d P r o p e r t i e s < / d 1 p 1 : N a m e > < d 1 p 1 : P a r e n t   z : R e f = " i 1 6 1 1 4 " / > < d 1 p 1 : U U I D > 3 0 d 7 0 1 9 4 - 1 c c 2 - 4 1 6 9 - b b 5 a - f 9 3 d 8 2 4 1 e 5 f c < / d 1 p 1 : U U I D > < d 1 p 1 : C o n t a i n e r   z : R e f = " i 1 6 1 1 5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1 7 " > < d 1 p 1 : U U I D > 7 e a b 8 7 9 d - 3 b c e - 4 4 1 d - 8 5 7 1 - 1 9 1 4 3 8 3 a 9 5 9 b < / d 1 p 1 : U U I D > < d 1 p 1 : _ e l e m e n t s > < d 2 : a n y T y p e   z : R e f = " i 1 6 1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1 3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1 1 8 "   i : t y p e = " d 1 p 1 : M D M P r o p e r t y " > < d 1 p 1 : N a m e > W o r k s h e e t < / d 1 p 1 : N a m e > < d 1 p 1 : P a r e n t   z : R e f = " i 1 6 1 1 2 " / > < d 1 p 1 : U U I D > e b f f 8 8 2 f - 7 b e 5 - 4 2 7 5 - a 7 c 2 - 5 9 2 0 8 a b 7 8 f f f < / d 1 p 1 : U U I D > < d 1 p 1 : _ p r o p e r t i e s   z : I d = " i 1 6 1 1 9 "   i : t y p e = " d 1 p 1 : M D M P r o p e r t i e s " > < d 1 p 1 : P a r e n t   z : R e f = " i 1 6 1 1 8 " / > < d 1 p 1 : U U I D > 2 2 c 3 c 8 8 f - 2 7 d e - 4 c d 8 - 9 6 8 c - d 9 e 5 2 9 f d 4 4 7 a 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1 2 0 " > < d 1 p 1 : U U I D > 0 4 a f e f 5 b - 9 b 3 8 - 4 d 4 1 - 9 c 1 1 - 2 f a a b 2 d a 3 2 0 1 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1 3 " / > < d 1 p 1 : V a l u e   i : t y p e = " d 1 : s t r i n g " > T 5 6 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2 1 " > < d 1 p 1 : U U I D > f 1 5 a 7 2 2 6 - 7 2 d a - 4 1 6 7 - 8 d b 7 - 8 1 6 d 2 c f d c 2 9 0 < / d 1 p 1 : U U I D > < d 1 p 1 : _ e l e m e n t s > < d 2 : a n y T y p e   z : R e f = " i 1 6 1 1 4 " / > < d 2 : a n y T y p e   z : R e f = " i 1 6 1 1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1 2 2 "   i : t y p e = " d 1 p 1 : L a b e l " > < d 1 p 1 : P a r e n t   z : R e f = " i 1 6 1 1 2 " / > < d 1 p 1 : U U I D > c 5 4 d 2 f 0 5 - a d 9 5 - 4 4 6 2 - 9 f b 8 - d 1 4 b 2 0 0 4 f f e b 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2 9 8 3 " / > < / d 2 : a n y T y p e > < d 2 : a n y T y p e   z : I d = " i 1 6 1 2 3 "   i : t y p e = " d 1 p 1 : T a b l e D e f i n i t i o n " > < d 1 p 1 : P a r e n t   z : R e f = " i 9 5 " / > < d 1 p 1 : U U I D > a 6 2 c e 1 1 6 - 6 2 9 d - 4 1 8 d - 8 f a a - 3 c f 6 9 e 7 f f a 3 4 < / d 1 p 1 : U U I D > < d 1 p 1 : _ p r o p e r t i e s   z : I d = " i 1 6 1 2 4 "   i : t y p e = " d 1 p 1 : M D M P r o p e r t i e s " > < d 1 p 1 : P a r e n t   z : R e f = " i 1 6 1 2 3 " / > < d 1 p 1 : U U I D > 8 b 1 b 8 6 1 9 - f 1 d 3 - 4 8 f a - 8 5 4 8 - c b 3 f 2 1 c 7 6 5 b 0 < / d 1 p 1 : U U I D > < d 1 p 1 : _ e l e m e n t s > < d 2 : a n y T y p e   z : I d = " i 1 6 1 2 5 "   i : t y p e = " d 1 p 1 : M D M P r o p e r t y " > < d 1 p 1 : N a m e > F i l e N a m e < / d 1 p 1 : N a m e > < d 1 p 1 : P a r e n t   z : R e f = " i 1 6 1 2 3 " / > < d 1 p 1 : U U I D > 8 8 f b f 0 c 3 - 1 4 3 7 - 4 4 3 1 - 9 a 9 4 - b b 4 0 9 e 5 0 b 9 1 e < / d 1 p 1 : U U I D > < d 1 p 1 : _ p r o p e r t i e s   z : I d = " i 1 6 1 2 6 "   i : t y p e = " d 1 p 1 : M D M P r o p e r t i e s " > < d 1 p 1 : P a r e n t   z : R e f = " i 1 6 1 2 5 " / > < d 1 p 1 : U U I D > b a 9 4 0 3 b 4 - 7 b b 9 - 4 a 4 c - b e 4 b - a 5 3 a d b 2 a 9 5 d f < / d 1 p 1 : U U I D > < d 1 p 1 : _ e l e m e n t s > < d 2 : a n y T y p e   z : I d = " i 1 6 1 2 7 "   i : t y p e = " d 1 p 1 : M D M P r o p e r t y " > < d 1 p 1 : N a m e > M o d i f i e d P r o p e r t i e s < / d 1 p 1 : N a m e > < d 1 p 1 : P a r e n t   z : R e f = " i 1 6 1 2 5 " / > < d 1 p 1 : U U I D > 6 d 1 9 6 8 d 0 - b 8 1 d - 4 d b 6 - 9 d a 8 - 2 e d 4 2 2 4 1 3 8 6 f < / d 1 p 1 : U U I D > < d 1 p 1 : C o n t a i n e r   z : R e f = " i 1 6 1 2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2 8 " > < d 1 p 1 : U U I D > c c 3 b 8 2 0 c - 2 2 3 6 - 4 e f d - 8 e c 2 - 0 a 3 b 1 f f e 6 5 b 0 < / d 1 p 1 : U U I D > < d 1 p 1 : _ e l e m e n t s > < d 2 : a n y T y p e   z : R e f = " i 1 6 1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2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1 2 9 "   i : t y p e = " d 1 p 1 : M D M P r o p e r t y " > < d 1 p 1 : N a m e > W o r k s h e e t < / d 1 p 1 : N a m e > < d 1 p 1 : P a r e n t   z : R e f = " i 1 6 1 2 3 " / > < d 1 p 1 : U U I D > 7 d 3 7 4 7 e 2 - 7 7 b c - 4 2 a 7 - 8 4 6 4 - c d 8 c 9 3 e 5 0 3 0 e < / d 1 p 1 : U U I D > < d 1 p 1 : _ p r o p e r t i e s   z : I d = " i 1 6 1 3 0 "   i : t y p e = " d 1 p 1 : M D M P r o p e r t i e s " > < d 1 p 1 : P a r e n t   z : R e f = " i 1 6 1 2 9 " / > < d 1 p 1 : U U I D > 7 1 2 2 0 1 5 a - 5 a d 9 - 4 4 9 b - 9 b d 4 - 3 e 9 e b 8 e f 5 c 1 8 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1 3 1 " > < d 1 p 1 : U U I D > 8 c 3 e 5 d 1 2 - 7 d 8 d - 4 5 f 7 - 8 9 2 5 - e 8 9 f 5 d c 5 3 4 c b 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2 4 " / > < d 1 p 1 : V a l u e   i : t y p e = " d 1 : s t r i n g " > T 5 7 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3 2 " > < d 1 p 1 : U U I D > 9 9 a 6 8 2 c 9 - 1 d 5 c - 4 d 1 7 - b 2 7 6 - 1 1 2 4 7 f 0 0 5 7 2 3 < / d 1 p 1 : U U I D > < d 1 p 1 : _ e l e m e n t s > < d 2 : a n y T y p e   z : R e f = " i 1 6 1 2 5 " / > < d 2 : a n y T y p e   z : R e f = " i 1 6 1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1 3 3 "   i : t y p e = " d 1 p 1 : L a b e l " > < d 1 p 1 : P a r e n t   z : R e f = " i 1 6 1 2 3 " / > < d 1 p 1 : U U I D > d 3 7 d c c 3 9 - a c f f - 4 a d 6 - a 9 7 7 - 7 d 5 7 f 4 c 8 5 9 6 e 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0 3 0 " / > < / d 2 : a n y T y p e > < d 2 : a n y T y p e   z : I d = " i 1 6 1 3 4 "   i : t y p e = " d 1 p 1 : T a b l e D e f i n i t i o n " > < d 1 p 1 : P a r e n t   z : R e f = " i 9 5 " / > < d 1 p 1 : U U I D > 4 2 7 9 4 2 7 3 - 5 c 3 d - 4 c b 6 - 8 d 9 e - e 2 2 7 3 2 c e 9 a e 1 < / d 1 p 1 : U U I D > < d 1 p 1 : _ p r o p e r t i e s   z : I d = " i 1 6 1 3 5 "   i : t y p e = " d 1 p 1 : M D M P r o p e r t i e s " > < d 1 p 1 : P a r e n t   z : R e f = " i 1 6 1 3 4 " / > < d 1 p 1 : U U I D > 5 8 b c 6 4 5 6 - 3 c 5 b - 4 6 f 2 - 9 a c 0 - 0 e d 8 e 0 2 9 0 5 5 f < / d 1 p 1 : U U I D > < d 1 p 1 : _ e l e m e n t s > < d 2 : a n y T y p e   z : I d = " i 1 6 1 3 6 "   i : t y p e = " d 1 p 1 : M D M P r o p e r t y " > < d 1 p 1 : N a m e > F i l e N a m e < / d 1 p 1 : N a m e > < d 1 p 1 : P a r e n t   z : R e f = " i 1 6 1 3 4 " / > < d 1 p 1 : U U I D > 5 a c 8 8 a 7 f - b b e 7 - 4 2 f c - 9 9 a 0 - c 9 f 2 d 1 0 4 3 b 8 8 < / d 1 p 1 : U U I D > < d 1 p 1 : _ p r o p e r t i e s   z : I d = " i 1 6 1 3 7 "   i : t y p e = " d 1 p 1 : M D M P r o p e r t i e s " > < d 1 p 1 : P a r e n t   z : R e f = " i 1 6 1 3 6 " / > < d 1 p 1 : U U I D > 5 b b b f d 0 8 - 7 8 5 8 - 4 d 6 d - 8 0 b a - 6 6 b c 1 4 b 0 2 3 3 4 < / d 1 p 1 : U U I D > < d 1 p 1 : _ e l e m e n t s > < d 2 : a n y T y p e   z : I d = " i 1 6 1 3 8 "   i : t y p e = " d 1 p 1 : M D M P r o p e r t y " > < d 1 p 1 : N a m e > M o d i f i e d P r o p e r t i e s < / d 1 p 1 : N a m e > < d 1 p 1 : P a r e n t   z : R e f = " i 1 6 1 3 6 " / > < d 1 p 1 : U U I D > 9 d 3 2 8 7 1 4 - 0 d e c - 4 b 5 2 - 8 9 0 1 - 7 1 8 f b 3 8 e c 6 f e < / d 1 p 1 : U U I D > < d 1 p 1 : C o n t a i n e r   z : R e f = " i 1 6 1 3 7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3 9 " > < d 1 p 1 : U U I D > 6 4 0 4 2 f c 1 - 4 7 3 4 - 4 5 8 8 - 9 c 7 4 - 1 7 c 4 f a f 4 e 3 8 8 < / d 1 p 1 : U U I D > < d 1 p 1 : _ e l e m e n t s > < d 2 : a n y T y p e   z : R e f = " i 1 6 1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3 5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1 4 0 "   i : t y p e = " d 1 p 1 : M D M P r o p e r t y " > < d 1 p 1 : N a m e > W o r k s h e e t < / d 1 p 1 : N a m e > < d 1 p 1 : P a r e n t   z : R e f = " i 1 6 1 3 4 " / > < d 1 p 1 : U U I D > a 6 9 8 b 0 7 d - 1 0 5 a - 4 9 9 d - a 3 2 1 - 4 8 8 1 d c 6 d 6 5 9 b < / d 1 p 1 : U U I D > < d 1 p 1 : _ p r o p e r t i e s   z : I d = " i 1 6 1 4 1 "   i : t y p e = " d 1 p 1 : M D M P r o p e r t i e s " > < d 1 p 1 : P a r e n t   z : R e f = " i 1 6 1 4 0 " / > < d 1 p 1 : U U I D > a 1 4 2 8 d c 5 - 9 3 2 5 - 4 3 3 d - a 0 e c - 9 e 4 d 0 3 e d 7 9 e 9 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1 4 2 " > < d 1 p 1 : U U I D > 9 1 7 e 4 4 5 c - b 2 a e - 4 2 b 2 - a f b 3 - c 2 4 9 f d 7 a f 6 4 5 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3 5 " / > < d 1 p 1 : V a l u e   i : t y p e = " d 1 : s t r i n g " > T 5 8 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4 3 " > < d 1 p 1 : U U I D > 6 e d 4 8 6 1 f - 4 7 1 8 - 4 2 1 e - 9 b 7 8 - c b 3 5 e 7 d a 0 1 9 3 < / d 1 p 1 : U U I D > < d 1 p 1 : _ e l e m e n t s > < d 2 : a n y T y p e   z : R e f = " i 1 6 1 3 6 " / > < d 2 : a n y T y p e   z : R e f = " i 1 6 1 4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1 4 4 "   i : t y p e = " d 1 p 1 : L a b e l " > < d 1 p 1 : P a r e n t   z : R e f = " i 1 6 1 3 4 " / > < d 1 p 1 : U U I D > a c 3 0 3 5 8 c - 9 d 9 a - 4 3 e b - 9 a 1 2 - d f 6 5 3 e f 4 2 a c 5 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0 7 7 " / > < / d 2 : a n y T y p e > < d 2 : a n y T y p e   z : I d = " i 1 6 1 4 5 "   i : t y p e = " d 1 p 1 : T a b l e D e f i n i t i o n " > < d 1 p 1 : P a r e n t   z : R e f = " i 9 5 " / > < d 1 p 1 : U U I D > 2 1 0 4 c 7 c 8 - d f 6 0 - 4 4 b 0 - a 5 f a - 6 e c 1 8 2 7 f e 6 4 0 < / d 1 p 1 : U U I D > < d 1 p 1 : _ p r o p e r t i e s   z : I d = " i 1 6 1 4 6 "   i : t y p e = " d 1 p 1 : M D M P r o p e r t i e s " > < d 1 p 1 : P a r e n t   z : R e f = " i 1 6 1 4 5 " / > < d 1 p 1 : U U I D > 4 6 0 a 5 b 2 0 - 1 e b 7 - 4 2 e 1 - 9 6 b 0 - 3 8 7 4 c 8 d 4 4 6 6 4 < / d 1 p 1 : U U I D > < d 1 p 1 : _ e l e m e n t s > < d 2 : a n y T y p e   z : I d = " i 1 6 1 4 7 "   i : t y p e = " d 1 p 1 : M D M P r o p e r t y " > < d 1 p 1 : N a m e > F i l e N a m e < / d 1 p 1 : N a m e > < d 1 p 1 : P a r e n t   z : R e f = " i 1 6 1 4 5 " / > < d 1 p 1 : U U I D > 7 7 5 2 f c a 5 - 6 e d 5 - 4 5 a 1 - a 5 f e - 0 1 a f 9 7 8 5 5 0 1 7 < / d 1 p 1 : U U I D > < d 1 p 1 : _ p r o p e r t i e s   z : I d = " i 1 6 1 4 8 "   i : t y p e = " d 1 p 1 : M D M P r o p e r t i e s " > < d 1 p 1 : P a r e n t   z : R e f = " i 1 6 1 4 7 " / > < d 1 p 1 : U U I D > 3 7 5 1 1 f 4 6 - d 5 1 d - 4 0 a 9 - 9 4 c 4 - 5 0 8 f a d 2 9 4 c 2 9 < / d 1 p 1 : U U I D > < d 1 p 1 : _ e l e m e n t s > < d 2 : a n y T y p e   z : I d = " i 1 6 1 4 9 "   i : t y p e = " d 1 p 1 : M D M P r o p e r t y " > < d 1 p 1 : N a m e > M o d i f i e d P r o p e r t i e s < / d 1 p 1 : N a m e > < d 1 p 1 : P a r e n t   z : R e f = " i 1 6 1 4 7 " / > < d 1 p 1 : U U I D > b 9 0 0 c 8 a e - 6 7 b 7 - 4 0 8 e - a c f 7 - 1 5 7 4 8 7 2 2 b 4 5 8 < / d 1 p 1 : U U I D > < d 1 p 1 : C o n t a i n e r   z : R e f = " i 1 6 1 4 8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5 0 " > < d 1 p 1 : U U I D > 8 a 0 2 3 5 e f - a e 3 6 - 4 1 f 7 - b c a b - b f 8 4 3 0 4 d e 9 3 c < / d 1 p 1 : U U I D > < d 1 p 1 : _ e l e m e n t s > < d 2 : a n y T y p e   z : R e f = " i 1 6 1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4 6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1 5 1 "   i : t y p e = " d 1 p 1 : M D M P r o p e r t y " > < d 1 p 1 : N a m e > W o r k s h e e t < / d 1 p 1 : N a m e > < d 1 p 1 : P a r e n t   z : R e f = " i 1 6 1 4 5 " / > < d 1 p 1 : U U I D > 9 0 9 5 d 0 e a - b 0 0 f - 4 a c 6 - b d f 0 - 6 3 f 4 5 3 2 a 1 9 d f < / d 1 p 1 : U U I D > < d 1 p 1 : _ p r o p e r t i e s   z : I d = " i 1 6 1 5 2 "   i : t y p e = " d 1 p 1 : M D M P r o p e r t i e s " > < d 1 p 1 : P a r e n t   z : R e f = " i 1 6 1 5 1 " / > < d 1 p 1 : U U I D > 7 5 e 4 2 4 c 8 - 1 3 3 a - 4 c c 9 - b 8 b 6 - 5 b e 8 2 6 b 0 8 7 e f 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1 5 3 " > < d 1 p 1 : U U I D > 1 0 3 e 6 2 0 4 - 5 8 f c - 4 0 e 6 - 8 c 7 8 - 5 4 8 2 a c 1 0 d 4 b c 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4 6 " / > < d 1 p 1 : V a l u e   i : t y p e = " d 1 : s t r i n g " > T 5 9 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5 4 " > < d 1 p 1 : U U I D > 4 d 9 f 4 c 2 9 - b a f 0 - 4 1 6 5 - 9 8 7 7 - c 3 a 5 2 5 3 a 1 a f 0 < / d 1 p 1 : U U I D > < d 1 p 1 : _ e l e m e n t s > < d 2 : a n y T y p e   z : R e f = " i 1 6 1 4 7 " / > < d 2 : a n y T y p e   z : R e f = " i 1 6 1 5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1 5 5 "   i : t y p e = " d 1 p 1 : L a b e l " > < d 1 p 1 : P a r e n t   z : R e f = " i 1 6 1 4 5 " / > < d 1 p 1 : U U I D > c c 9 f f f f 2 - 6 d 6 f - 4 5 4 3 - b d 0 8 - 7 f 7 9 b b a 1 2 a 2 2 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1 2 4 " / > < / d 2 : a n y T y p e > < d 2 : a n y T y p e   z : I d = " i 1 6 1 5 6 "   i : t y p e = " d 1 p 1 : T a b l e D e f i n i t i o n " > < d 1 p 1 : P a r e n t   z : R e f = " i 9 5 " / > < d 1 p 1 : U U I D > 6 4 2 5 9 1 3 2 - 6 3 c d - 4 c 5 0 - a 2 f b - c 4 b b 7 4 8 1 1 2 c b < / d 1 p 1 : U U I D > < d 1 p 1 : _ p r o p e r t i e s   z : I d = " i 1 6 1 5 7 "   i : t y p e = " d 1 p 1 : M D M P r o p e r t i e s " > < d 1 p 1 : P a r e n t   z : R e f = " i 1 6 1 5 6 " / > < d 1 p 1 : U U I D > c 6 6 1 a e 7 5 - 4 2 0 1 - 4 5 6 e - a 0 2 9 - f f 5 e 9 e 4 3 6 a 0 3 < / d 1 p 1 : U U I D > < d 1 p 1 : _ e l e m e n t s > < d 2 : a n y T y p e   z : I d = " i 1 6 1 5 8 "   i : t y p e = " d 1 p 1 : M D M P r o p e r t y " > < d 1 p 1 : N a m e > F i l e N a m e < / d 1 p 1 : N a m e > < d 1 p 1 : P a r e n t   z : R e f = " i 1 6 1 5 6 " / > < d 1 p 1 : U U I D > 3 4 7 0 c 8 5 3 - a 8 0 5 - 4 f 1 b - 8 3 c f - 9 4 6 b 9 d b 6 5 1 e e < / d 1 p 1 : U U I D > < d 1 p 1 : _ p r o p e r t i e s   z : I d = " i 1 6 1 5 9 "   i : t y p e = " d 1 p 1 : M D M P r o p e r t i e s " > < d 1 p 1 : P a r e n t   z : R e f = " i 1 6 1 5 8 " / > < d 1 p 1 : U U I D > 0 b 7 6 b e 8 e - 9 c a 5 - 4 9 e 5 - 9 3 1 1 - c 8 1 5 9 9 b 3 d b c 1 < / d 1 p 1 : U U I D > < d 1 p 1 : _ e l e m e n t s > < d 2 : a n y T y p e   z : I d = " i 1 6 1 6 0 "   i : t y p e = " d 1 p 1 : M D M P r o p e r t y " > < d 1 p 1 : N a m e > M o d i f i e d P r o p e r t i e s < / d 1 p 1 : N a m e > < d 1 p 1 : P a r e n t   z : R e f = " i 1 6 1 5 8 " / > < d 1 p 1 : U U I D > 9 c c 9 0 d 8 e - 0 6 1 b - 4 3 f 6 - 8 c f a - 7 1 5 e 4 d f e 4 b b d < / d 1 p 1 : U U I D > < d 1 p 1 : C o n t a i n e r   z : R e f = " i 1 6 1 5 9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6 1 " > < d 1 p 1 : U U I D > 8 e d b 3 9 5 3 - 4 2 0 3 - 4 c f 9 - a 4 4 b - 9 d f 3 5 9 c b a e 9 4 < / d 1 p 1 : U U I D > < d 1 p 1 : _ e l e m e n t s > < d 2 : a n y T y p e   z : R e f = " i 1 6 1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5 7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1 6 2 "   i : t y p e = " d 1 p 1 : M D M P r o p e r t y " > < d 1 p 1 : N a m e > W o r k s h e e t < / d 1 p 1 : N a m e > < d 1 p 1 : P a r e n t   z : R e f = " i 1 6 1 5 6 " / > < d 1 p 1 : U U I D > e e c 1 8 4 d f - 9 6 1 c - 4 8 9 a - 8 b 7 d - e b 3 c 6 2 2 a 8 3 1 e < / d 1 p 1 : U U I D > < d 1 p 1 : _ p r o p e r t i e s   z : I d = " i 1 6 1 6 3 "   i : t y p e = " d 1 p 1 : M D M P r o p e r t i e s " > < d 1 p 1 : P a r e n t   z : R e f = " i 1 6 1 6 2 " / > < d 1 p 1 : U U I D > 3 2 8 5 9 0 7 8 - 3 2 5 7 - 4 b b a - 9 9 a c - 0 6 5 9 e 7 4 9 c 1 0 7 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1 6 4 " > < d 1 p 1 : U U I D > a 9 2 e c 3 3 d - 6 4 8 f - 4 d b b - 9 0 4 0 - 9 6 d c 6 2 e 2 0 d 8 0 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5 7 " / > < d 1 p 1 : V a l u e   i : t y p e = " d 1 : s t r i n g " > T 6 0 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6 5 " > < d 1 p 1 : U U I D > d 3 1 7 3 4 2 7 - 0 2 e 5 - 4 5 4 1 - 8 f 6 8 - 9 b 9 e 6 1 2 3 e 3 5 e < / d 1 p 1 : U U I D > < d 1 p 1 : _ e l e m e n t s > < d 2 : a n y T y p e   z : R e f = " i 1 6 1 5 8 " / > < d 2 : a n y T y p e   z : R e f = " i 1 6 1 6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1 6 6 "   i : t y p e = " d 1 p 1 : L a b e l " > < d 1 p 1 : P a r e n t   z : R e f = " i 1 6 1 5 6 " / > < d 1 p 1 : U U I D > 9 a d e 4 e a 7 - c 1 8 b - 4 a 5 f - b 1 1 7 - 6 6 6 b 5 3 4 4 4 0 e d 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1 7 1 " / > < / d 2 : a n y T y p e > < d 2 : a n y T y p e   z : I d = " i 1 6 1 6 7 "   i : t y p e = " d 1 p 1 : T a b l e D e f i n i t i o n " > < d 1 p 1 : P a r e n t   z : R e f = " i 9 5 " / > < d 1 p 1 : U U I D > 1 4 0 4 9 e d 8 - d e 4 2 - 4 c 5 5 - 9 f 2 1 - 5 4 f 8 4 1 6 7 5 f 9 3 < / d 1 p 1 : U U I D > < d 1 p 1 : _ p r o p e r t i e s   z : I d = " i 1 6 1 6 8 "   i : t y p e = " d 1 p 1 : M D M P r o p e r t i e s " > < d 1 p 1 : P a r e n t   z : R e f = " i 1 6 1 6 7 " / > < d 1 p 1 : U U I D > 3 c 6 d 2 9 3 2 - c 7 3 c - 4 0 e 4 - 9 a 3 a - d 6 4 9 6 e 4 c 0 7 c 0 < / d 1 p 1 : U U I D > < d 1 p 1 : _ e l e m e n t s > < d 2 : a n y T y p e   z : I d = " i 1 6 1 6 9 "   i : t y p e = " d 1 p 1 : M D M P r o p e r t y " > < d 1 p 1 : N a m e > F i l e N a m e < / d 1 p 1 : N a m e > < d 1 p 1 : P a r e n t   z : R e f = " i 1 6 1 6 7 " / > < d 1 p 1 : U U I D > 5 3 d 1 a a d 5 - 1 c d 0 - 4 2 5 9 - b 2 9 c - 6 8 5 b 5 9 2 2 3 3 4 d < / d 1 p 1 : U U I D > < d 1 p 1 : _ p r o p e r t i e s   z : I d = " i 1 6 1 7 0 "   i : t y p e = " d 1 p 1 : M D M P r o p e r t i e s " > < d 1 p 1 : P a r e n t   z : R e f = " i 1 6 1 6 9 " / > < d 1 p 1 : U U I D > f 1 0 2 a a 0 0 - 7 9 f c - 4 1 3 d - a 1 9 2 - 5 4 0 e 1 9 d 2 1 6 b d < / d 1 p 1 : U U I D > < d 1 p 1 : _ e l e m e n t s > < d 2 : a n y T y p e   z : I d = " i 1 6 1 7 1 "   i : t y p e = " d 1 p 1 : M D M P r o p e r t y " > < d 1 p 1 : N a m e > M o d i f i e d P r o p e r t i e s < / d 1 p 1 : N a m e > < d 1 p 1 : P a r e n t   z : R e f = " i 1 6 1 6 9 " / > < d 1 p 1 : U U I D > 4 2 4 e 2 1 c c - 9 5 9 d - 4 3 6 4 - 9 2 f 8 - 8 2 f e 2 7 0 d b 3 f e < / d 1 p 1 : U U I D > < d 1 p 1 : C o n t a i n e r   z : R e f = " i 1 6 1 7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7 2 " > < d 1 p 1 : U U I D > 0 7 5 2 a a b 5 - 6 5 6 3 - 4 a 3 b - 9 3 4 9 - 2 d e f c c b 1 1 b 7 e < / d 1 p 1 : U U I D > < d 1 p 1 : _ e l e m e n t s > < d 2 : a n y T y p e   z : R e f = " i 1 6 1 7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6 8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1 7 3 "   i : t y p e = " d 1 p 1 : M D M P r o p e r t y " > < d 1 p 1 : N a m e > W o r k s h e e t < / d 1 p 1 : N a m e > < d 1 p 1 : P a r e n t   z : R e f = " i 1 6 1 6 7 " / > < d 1 p 1 : U U I D > b 0 b 8 f d 5 3 - 8 2 7 c - 4 8 e 2 - a 5 2 8 - d 9 4 0 8 f 7 6 0 f f 0 < / d 1 p 1 : U U I D > < d 1 p 1 : _ p r o p e r t i e s   z : I d = " i 1 6 1 7 4 "   i : t y p e = " d 1 p 1 : M D M P r o p e r t i e s " > < d 1 p 1 : P a r e n t   z : R e f = " i 1 6 1 7 3 " / > < d 1 p 1 : U U I D > 6 3 1 0 9 f 5 7 - 2 7 b 7 - 4 b 6 e - 9 4 e 5 - a 2 6 2 5 6 2 3 4 2 5 3 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1 7 5 " > < d 1 p 1 : U U I D > 3 1 9 e d c 0 4 - c d 0 5 - 4 c c 6 - b 7 e 1 - 9 c c e 2 e b 1 2 c 5 0 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6 8 " / > < d 1 p 1 : V a l u e   i : t y p e = " d 1 : s t r i n g " > T 6 1 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7 6 " > < d 1 p 1 : U U I D > a 2 3 7 8 7 5 4 - 3 5 d 0 - 4 2 3 1 - b 9 2 e - b 9 1 0 e b 4 6 1 f b 2 < / d 1 p 1 : U U I D > < d 1 p 1 : _ e l e m e n t s > < d 2 : a n y T y p e   z : R e f = " i 1 6 1 6 9 " / > < d 2 : a n y T y p e   z : R e f = " i 1 6 1 7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1 7 7 "   i : t y p e = " d 1 p 1 : L a b e l " > < d 1 p 1 : P a r e n t   z : R e f = " i 1 6 1 6 7 " / > < d 1 p 1 : U U I D > 8 9 4 3 5 e 2 f - c c c 3 - 4 0 c f - b b 1 f - 8 5 3 7 0 f d b 9 5 9 3 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2 0 8 " / > < / d 2 : a n y T y p e > < d 2 : a n y T y p e   z : I d = " i 1 6 1 7 8 "   i : t y p e = " d 1 p 1 : T a b l e D e f i n i t i o n " > < d 1 p 1 : P a r e n t   z : R e f = " i 9 5 " / > < d 1 p 1 : U U I D > d 7 a 2 3 4 6 9 - e 7 3 a - 4 1 5 0 - 8 9 3 6 - a 6 d 6 7 4 0 3 f d 9 a < / d 1 p 1 : U U I D > < d 1 p 1 : _ p r o p e r t i e s   z : I d = " i 1 6 1 7 9 "   i : t y p e = " d 1 p 1 : M D M P r o p e r t i e s " > < d 1 p 1 : P a r e n t   z : R e f = " i 1 6 1 7 8 " / > < d 1 p 1 : U U I D > 0 a d 0 5 f 9 f - 5 2 a f - 4 c 8 0 - a 6 8 d - d c a 1 f b 4 e 5 d e 4 < / d 1 p 1 : U U I D > < d 1 p 1 : _ e l e m e n t s > < d 2 : a n y T y p e   z : I d = " i 1 6 1 8 0 "   i : t y p e = " d 1 p 1 : M D M P r o p e r t y " > < d 1 p 1 : N a m e > F i l e N a m e < / d 1 p 1 : N a m e > < d 1 p 1 : P a r e n t   z : R e f = " i 1 6 1 7 8 " / > < d 1 p 1 : U U I D > 0 1 5 6 e f 1 a - f a c d - 4 2 f 9 - 9 3 d b - 1 8 1 2 1 e 5 7 5 6 7 b < / d 1 p 1 : U U I D > < d 1 p 1 : _ p r o p e r t i e s   z : I d = " i 1 6 1 8 1 "   i : t y p e = " d 1 p 1 : M D M P r o p e r t i e s " > < d 1 p 1 : P a r e n t   z : R e f = " i 1 6 1 8 0 " / > < d 1 p 1 : U U I D > 8 a 8 f d a 9 e - c 6 9 6 - 4 2 1 1 - 8 7 b d - b 1 b 3 0 9 0 1 4 3 7 4 < / d 1 p 1 : U U I D > < d 1 p 1 : _ e l e m e n t s > < d 2 : a n y T y p e   z : I d = " i 1 6 1 8 2 "   i : t y p e = " d 1 p 1 : M D M P r o p e r t y " > < d 1 p 1 : N a m e > M o d i f i e d P r o p e r t i e s < / d 1 p 1 : N a m e > < d 1 p 1 : P a r e n t   z : R e f = " i 1 6 1 8 0 " / > < d 1 p 1 : U U I D > d e 8 6 0 3 d d - e 5 e e - 4 a c c - a a 8 e - 7 2 8 0 9 a 9 6 0 7 7 3 < / d 1 p 1 : U U I D > < d 1 p 1 : C o n t a i n e r   z : R e f = " i 1 6 1 8 1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8 3 " > < d 1 p 1 : U U I D > 0 b 1 2 5 d 2 2 - 7 7 a 7 - 4 6 e 7 - b d 1 a - 6 1 b 3 e 3 4 9 1 c a d < / d 1 p 1 : U U I D > < d 1 p 1 : _ e l e m e n t s > < d 2 : a n y T y p e   z : R e f = " i 1 6 1 8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7 9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1 8 4 "   i : t y p e = " d 1 p 1 : M D M P r o p e r t y " > < d 1 p 1 : N a m e > W o r k s h e e t < / d 1 p 1 : N a m e > < d 1 p 1 : P a r e n t   z : R e f = " i 1 6 1 7 8 " / > < d 1 p 1 : U U I D > d 0 2 2 5 3 c 8 - 8 1 9 7 - 4 8 0 7 - 9 0 7 b - 8 0 1 3 9 8 2 0 5 f 4 9 < / d 1 p 1 : U U I D > < d 1 p 1 : _ p r o p e r t i e s   z : I d = " i 1 6 1 8 5 "   i : t y p e = " d 1 p 1 : M D M P r o p e r t i e s " > < d 1 p 1 : P a r e n t   z : R e f = " i 1 6 1 8 4 " / > < d 1 p 1 : U U I D > f d 6 4 9 8 c 3 - e 5 4 b - 4 0 3 4 - b 9 1 b - f 0 0 d 5 b 0 7 8 e f a 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1 8 6 " > < d 1 p 1 : U U I D > e 5 e 9 f f 7 9 - 2 6 9 5 - 4 7 0 8 - a f 5 e - 9 0 e b 6 2 f c 2 7 d 4 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7 9 " / > < d 1 p 1 : V a l u e   i : t y p e = " d 1 : s t r i n g " > T 6 2 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8 7 " > < d 1 p 1 : U U I D > 3 c 4 b 2 a c 9 - a f c 0 - 4 3 f 0 - 9 b 3 1 - e 0 5 6 7 b 5 a 4 0 0 5 < / d 1 p 1 : U U I D > < d 1 p 1 : _ e l e m e n t s > < d 2 : a n y T y p e   z : R e f = " i 1 6 1 8 0 " / > < d 2 : a n y T y p e   z : R e f = " i 1 6 1 8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1 8 8 "   i : t y p e = " d 1 p 1 : L a b e l " > < d 1 p 1 : P a r e n t   z : R e f = " i 1 6 1 7 8 " / > < d 1 p 1 : U U I D > 8 6 d 4 e a 0 6 - 0 8 2 7 - 4 8 3 5 - 8 d 8 d - 2 a a c d 7 b 1 e 5 2 d 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2 7 5 " / > < / d 2 : a n y T y p e > < d 2 : a n y T y p e   z : I d = " i 1 6 1 8 9 "   i : t y p e = " d 1 p 1 : T a b l e D e f i n i t i o n " > < d 1 p 1 : P a r e n t   z : R e f = " i 9 5 " / > < d 1 p 1 : U U I D > f e f e a 2 c 7 - 2 7 f d - 4 b b 9 - 9 4 7 e - 5 2 f d a 1 6 b b f e 2 < / d 1 p 1 : U U I D > < d 1 p 1 : _ p r o p e r t i e s   z : I d = " i 1 6 1 9 0 "   i : t y p e = " d 1 p 1 : M D M P r o p e r t i e s " > < d 1 p 1 : P a r e n t   z : R e f = " i 1 6 1 8 9 " / > < d 1 p 1 : U U I D > 6 c 6 9 f 0 9 b - 2 f 1 6 - 4 5 2 7 - 8 2 4 0 - d 1 b d e 6 d e 8 b a 7 < / d 1 p 1 : U U I D > < d 1 p 1 : _ e l e m e n t s > < d 2 : a n y T y p e   z : I d = " i 1 6 1 9 1 "   i : t y p e = " d 1 p 1 : M D M P r o p e r t y " > < d 1 p 1 : N a m e > F i l e N a m e < / d 1 p 1 : N a m e > < d 1 p 1 : P a r e n t   z : R e f = " i 1 6 1 8 9 " / > < d 1 p 1 : U U I D > 2 5 c 7 0 c 1 a - 8 a 8 d - 4 4 a 1 - a 3 6 b - 6 e 7 3 1 f b a e 9 7 5 < / d 1 p 1 : U U I D > < d 1 p 1 : _ p r o p e r t i e s   z : I d = " i 1 6 1 9 2 "   i : t y p e = " d 1 p 1 : M D M P r o p e r t i e s " > < d 1 p 1 : P a r e n t   z : R e f = " i 1 6 1 9 1 " / > < d 1 p 1 : U U I D > a e 6 0 3 c 5 a - 6 5 b 2 - 4 0 2 e - a f 8 0 - 1 a 9 1 7 b 7 6 b a 3 0 < / d 1 p 1 : U U I D > < d 1 p 1 : _ e l e m e n t s > < d 2 : a n y T y p e   z : I d = " i 1 6 1 9 3 "   i : t y p e = " d 1 p 1 : M D M P r o p e r t y " > < d 1 p 1 : N a m e > M o d i f i e d P r o p e r t i e s < / d 1 p 1 : N a m e > < d 1 p 1 : P a r e n t   z : R e f = " i 1 6 1 9 1 " / > < d 1 p 1 : U U I D > 5 e 5 6 2 5 a d - b 2 5 a - 4 c 9 9 - 8 a 6 b - 2 1 8 8 f 5 8 c 7 f 6 7 < / d 1 p 1 : U U I D > < d 1 p 1 : C o n t a i n e r   z : R e f = " i 1 6 1 9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9 4 " > < d 1 p 1 : U U I D > 7 0 a 5 b 8 e c - c 5 5 5 - 4 8 5 7 - a f 4 d - f d 7 7 a d 4 8 2 f 8 a < / d 1 p 1 : U U I D > < d 1 p 1 : _ e l e m e n t s > < d 2 : a n y T y p e   z : R e f = " i 1 6 1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9 0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1 9 5 "   i : t y p e = " d 1 p 1 : M D M P r o p e r t y " > < d 1 p 1 : N a m e > W o r k s h e e t < / d 1 p 1 : N a m e > < d 1 p 1 : P a r e n t   z : R e f = " i 1 6 1 8 9 " / > < d 1 p 1 : U U I D > a 1 7 c f f 7 4 - 1 7 3 b - 4 7 8 b - 8 3 e b - 6 7 2 d 2 a 8 9 4 3 d 8 < / d 1 p 1 : U U I D > < d 1 p 1 : _ p r o p e r t i e s   z : I d = " i 1 6 1 9 6 "   i : t y p e = " d 1 p 1 : M D M P r o p e r t i e s " > < d 1 p 1 : P a r e n t   z : R e f = " i 1 6 1 9 5 " / > < d 1 p 1 : U U I D > 7 0 3 6 c f 0 d - f 8 9 0 - 4 a c b - 9 c 9 8 - b 3 9 3 c 7 a a 0 e 7 4 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1 9 7 " > < d 1 p 1 : U U I D > d 2 0 9 c 2 8 0 - 9 7 3 5 - 4 e 6 a - 9 6 b 9 - 0 3 1 3 c 9 7 f 9 a 1 c 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1 9 0 " / > < d 1 p 1 : V a l u e   i : t y p e = " d 1 : s t r i n g " > T 6 3 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1 9 8 " > < d 1 p 1 : U U I D > c 8 9 a 1 c 1 2 - f 8 6 8 - 4 4 0 2 - b 1 9 3 - 8 4 c 0 f b 4 f 7 6 0 e < / d 1 p 1 : U U I D > < d 1 p 1 : _ e l e m e n t s > < d 2 : a n y T y p e   z : R e f = " i 1 6 1 9 1 " / > < d 2 : a n y T y p e   z : R e f = " i 1 6 1 9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1 9 9 "   i : t y p e = " d 1 p 1 : L a b e l " > < d 1 p 1 : P a r e n t   z : R e f = " i 1 6 1 8 9 " / > < d 1 p 1 : U U I D > 4 1 5 8 5 3 5 3 - 2 0 a 1 - 4 b 0 8 - 9 7 b 3 - 8 a 3 1 4 1 9 6 6 5 e 9 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3 0 2 " / > < / d 2 : a n y T y p e > < d 2 : a n y T y p e   z : I d = " i 1 6 2 0 0 "   i : t y p e = " d 1 p 1 : T a b l e D e f i n i t i o n " > < d 1 p 1 : P a r e n t   z : R e f = " i 9 5 " / > < d 1 p 1 : U U I D > 7 c d b 4 3 e c - 2 0 1 9 - 4 f 6 8 - 8 6 e a - b 5 c 9 9 6 b b d b 3 e < / d 1 p 1 : U U I D > < d 1 p 1 : _ p r o p e r t i e s   z : I d = " i 1 6 2 0 1 "   i : t y p e = " d 1 p 1 : M D M P r o p e r t i e s " > < d 1 p 1 : P a r e n t   z : R e f = " i 1 6 2 0 0 " / > < d 1 p 1 : U U I D > 8 6 5 d a 1 4 a - d 1 e e - 4 7 7 5 - 8 4 9 e - b f b b 4 2 0 4 2 5 7 a < / d 1 p 1 : U U I D > < d 1 p 1 : _ e l e m e n t s > < d 2 : a n y T y p e   z : I d = " i 1 6 2 0 2 "   i : t y p e = " d 1 p 1 : M D M P r o p e r t y " > < d 1 p 1 : N a m e > F i l e N a m e < / d 1 p 1 : N a m e > < d 1 p 1 : P a r e n t   z : R e f = " i 1 6 2 0 0 " / > < d 1 p 1 : U U I D > 8 7 e a 8 3 1 9 - b 5 f 1 - 4 3 e a - 8 a d 6 - 7 6 6 4 4 1 5 c 6 b 0 4 < / d 1 p 1 : U U I D > < d 1 p 1 : _ p r o p e r t i e s   z : I d = " i 1 6 2 0 3 "   i : t y p e = " d 1 p 1 : M D M P r o p e r t i e s " > < d 1 p 1 : P a r e n t   z : R e f = " i 1 6 2 0 2 " / > < d 1 p 1 : U U I D > b 7 5 e a 7 d a - b f d 7 - 4 7 b e - 8 8 5 c - c 7 1 f 0 d d 9 f 4 f 0 < / d 1 p 1 : U U I D > < d 1 p 1 : _ e l e m e n t s > < d 2 : a n y T y p e   z : I d = " i 1 6 2 0 4 "   i : t y p e = " d 1 p 1 : M D M P r o p e r t y " > < d 1 p 1 : N a m e > M o d i f i e d P r o p e r t i e s < / d 1 p 1 : N a m e > < d 1 p 1 : P a r e n t   z : R e f = " i 1 6 2 0 2 " / > < d 1 p 1 : U U I D > 2 4 8 3 7 e 3 b - d e 9 e - 4 8 0 3 - 9 a 6 1 - 5 5 b 3 e 6 3 4 0 f 6 4 < / d 1 p 1 : U U I D > < d 1 p 1 : C o n t a i n e r   z : R e f = " i 1 6 2 0 3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0 5 " > < d 1 p 1 : U U I D > b 2 b 3 9 e 7 c - a 5 3 5 - 4 0 e 2 - a 8 3 c - 8 4 9 6 6 c 8 a b 8 8 c < / d 1 p 1 : U U I D > < d 1 p 1 : _ e l e m e n t s > < d 2 : a n y T y p e   z : R e f = " i 1 6 2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0 1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2 0 6 "   i : t y p e = " d 1 p 1 : M D M P r o p e r t y " > < d 1 p 1 : N a m e > W o r k s h e e t < / d 1 p 1 : N a m e > < d 1 p 1 : P a r e n t   z : R e f = " i 1 6 2 0 0 " / > < d 1 p 1 : U U I D > 0 e 9 5 e 0 0 3 - c 4 2 8 - 4 5 d 8 - 8 d d 4 - f 0 e 2 0 4 1 6 b b f 2 < / d 1 p 1 : U U I D > < d 1 p 1 : _ p r o p e r t i e s   z : I d = " i 1 6 2 0 7 "   i : t y p e = " d 1 p 1 : M D M P r o p e r t i e s " > < d 1 p 1 : P a r e n t   z : R e f = " i 1 6 2 0 6 " / > < d 1 p 1 : U U I D > 1 2 1 8 4 9 e 0 - 2 1 c c - 4 6 9 3 - b b f 7 - b c 3 7 1 0 5 3 c 2 3 4 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2 0 8 " > < d 1 p 1 : U U I D > e b 4 3 0 3 0 1 - b 1 7 c - 4 4 9 d - b c 9 d - 6 4 3 9 4 e d 4 2 8 c 2 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0 1 " / > < d 1 p 1 : V a l u e   i : t y p e = " d 1 : s t r i n g " > T 6 4 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0 9 " > < d 1 p 1 : U U I D > 9 7 2 1 3 2 9 7 - 7 e b 1 - 4 0 a d - 8 2 d f - 8 9 2 0 9 2 3 4 b 5 c a < / d 1 p 1 : U U I D > < d 1 p 1 : _ e l e m e n t s > < d 2 : a n y T y p e   z : R e f = " i 1 6 2 0 2 " / > < d 2 : a n y T y p e   z : R e f = " i 1 6 2 0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2 1 0 "   i : t y p e = " d 1 p 1 : L a b e l " > < d 1 p 1 : P a r e n t   z : R e f = " i 1 6 2 0 0 " / > < d 1 p 1 : U U I D > 7 4 1 2 c e 5 4 - 3 e f c - 4 4 5 4 - b c 0 b - d 1 7 a 8 4 1 0 6 5 c e 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3 5 9 " / > < / d 2 : a n y T y p e > < d 2 : a n y T y p e   z : I d = " i 1 6 2 1 1 "   i : t y p e = " d 1 p 1 : T a b l e D e f i n i t i o n " > < d 1 p 1 : P a r e n t   z : R e f = " i 9 5 " / > < d 1 p 1 : U U I D > f a 7 3 b 6 0 2 - 9 1 e 3 - 4 7 9 9 - 9 a 4 f - 0 6 0 5 9 c d 7 3 6 1 0 < / d 1 p 1 : U U I D > < d 1 p 1 : _ p r o p e r t i e s   z : I d = " i 1 6 2 1 2 "   i : t y p e = " d 1 p 1 : M D M P r o p e r t i e s " > < d 1 p 1 : P a r e n t   z : R e f = " i 1 6 2 1 1 " / > < d 1 p 1 : U U I D > 2 0 f f 1 c 1 c - 0 c f c - 4 5 c 6 - 8 2 e 7 - 3 3 7 3 e d 2 e 5 e 5 e < / d 1 p 1 : U U I D > < d 1 p 1 : _ e l e m e n t s > < d 2 : a n y T y p e   z : I d = " i 1 6 2 1 3 "   i : t y p e = " d 1 p 1 : M D M P r o p e r t y " > < d 1 p 1 : N a m e > F i l e N a m e < / d 1 p 1 : N a m e > < d 1 p 1 : P a r e n t   z : R e f = " i 1 6 2 1 1 " / > < d 1 p 1 : U U I D > 0 c 4 2 8 c 4 e - 8 6 f 9 - 4 7 8 3 - b 8 3 e - a 5 d b 5 e 3 6 1 5 6 b < / d 1 p 1 : U U I D > < d 1 p 1 : _ p r o p e r t i e s   z : I d = " i 1 6 2 1 4 "   i : t y p e = " d 1 p 1 : M D M P r o p e r t i e s " > < d 1 p 1 : P a r e n t   z : R e f = " i 1 6 2 1 3 " / > < d 1 p 1 : U U I D > 7 a f 6 2 1 2 e - 3 6 8 f - 4 9 e f - a d 3 e - 1 7 0 0 9 d 3 c a 0 a 0 < / d 1 p 1 : U U I D > < d 1 p 1 : _ e l e m e n t s > < d 2 : a n y T y p e   z : I d = " i 1 6 2 1 5 "   i : t y p e = " d 1 p 1 : M D M P r o p e r t y " > < d 1 p 1 : N a m e > M o d i f i e d P r o p e r t i e s < / d 1 p 1 : N a m e > < d 1 p 1 : P a r e n t   z : R e f = " i 1 6 2 1 3 " / > < d 1 p 1 : U U I D > 0 9 1 e 2 f 3 f - c 7 e 8 - 4 1 7 f - 8 e 9 3 - 7 1 1 4 4 4 e 4 7 b 0 9 < / d 1 p 1 : U U I D > < d 1 p 1 : C o n t a i n e r   z : R e f = " i 1 6 2 1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1 6 " > < d 1 p 1 : U U I D > 3 0 9 e 9 b 2 b - e 0 7 2 - 4 0 1 f - a f 6 9 - c 0 4 1 a 2 3 6 7 8 3 e < / d 1 p 1 : U U I D > < d 1 p 1 : _ e l e m e n t s > < d 2 : a n y T y p e   z : R e f = " i 1 6 2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1 2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2 1 7 "   i : t y p e = " d 1 p 1 : M D M P r o p e r t y " > < d 1 p 1 : N a m e > W o r k s h e e t < / d 1 p 1 : N a m e > < d 1 p 1 : P a r e n t   z : R e f = " i 1 6 2 1 1 " / > < d 1 p 1 : U U I D > a b 4 5 0 4 7 e - 5 d 7 3 - 4 8 f 1 - a 3 6 c - 4 2 e f 6 5 0 f b 1 7 9 < / d 1 p 1 : U U I D > < d 1 p 1 : _ p r o p e r t i e s   z : I d = " i 1 6 2 1 8 "   i : t y p e = " d 1 p 1 : M D M P r o p e r t i e s " > < d 1 p 1 : P a r e n t   z : R e f = " i 1 6 2 1 7 " / > < d 1 p 1 : U U I D > 3 4 e a 4 b a 6 - e 5 d 0 - 4 0 9 6 - b a 5 8 - e 6 6 a b d 8 9 b b 5 9 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2 1 9 " > < d 1 p 1 : U U I D > d 1 c c c f f c - 0 4 7 d - 4 1 1 e - 8 9 4 7 - 6 0 3 7 6 5 d 5 a 7 d 3 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1 2 " / > < d 1 p 1 : V a l u e   i : t y p e = " d 1 : s t r i n g " > T 6 5 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2 0 " > < d 1 p 1 : U U I D > d b 9 9 a 3 3 f - 9 0 e 4 - 4 1 b 8 - a 6 2 a - b 7 d 7 8 3 0 b 1 b a 4 < / d 1 p 1 : U U I D > < d 1 p 1 : _ e l e m e n t s > < d 2 : a n y T y p e   z : R e f = " i 1 6 2 1 3 " / > < d 2 : a n y T y p e   z : R e f = " i 1 6 2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2 2 1 "   i : t y p e = " d 1 p 1 : L a b e l " > < d 1 p 1 : P a r e n t   z : R e f = " i 1 6 2 1 1 " / > < d 1 p 1 : U U I D > 1 d a b 2 1 4 6 - b 1 c a - 4 5 a 5 - 9 9 6 1 - 9 2 7 7 a 9 a b 6 1 4 f 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4 2 1 " / > < / d 2 : a n y T y p e > < d 2 : a n y T y p e   z : I d = " i 1 6 2 2 2 "   i : t y p e = " d 1 p 1 : T a b l e D e f i n i t i o n " > < d 1 p 1 : P a r e n t   z : R e f = " i 9 5 " / > < d 1 p 1 : U U I D > 6 0 5 5 8 b 4 e - 7 a 7 2 - 4 3 a d - 9 e 0 5 - c 9 f 7 6 d c 4 7 8 f a < / d 1 p 1 : U U I D > < d 1 p 1 : _ p r o p e r t i e s   z : I d = " i 1 6 2 2 3 "   i : t y p e = " d 1 p 1 : M D M P r o p e r t i e s " > < d 1 p 1 : P a r e n t   z : R e f = " i 1 6 2 2 2 " / > < d 1 p 1 : U U I D > a 6 2 1 5 c 4 8 - b e 1 4 - 4 c a e - a b 7 6 - 3 e 6 4 c a 9 d 3 5 1 1 < / d 1 p 1 : U U I D > < d 1 p 1 : _ e l e m e n t s > < d 2 : a n y T y p e   z : I d = " i 1 6 2 2 4 "   i : t y p e = " d 1 p 1 : M D M P r o p e r t y " > < d 1 p 1 : N a m e > F i l e N a m e < / d 1 p 1 : N a m e > < d 1 p 1 : P a r e n t   z : R e f = " i 1 6 2 2 2 " / > < d 1 p 1 : U U I D > c a b 6 d 3 4 8 - 4 5 9 d - 4 6 e b - b 7 d 5 - 2 c 8 e b 4 0 8 b f c 5 < / d 1 p 1 : U U I D > < d 1 p 1 : _ p r o p e r t i e s   z : I d = " i 1 6 2 2 5 "   i : t y p e = " d 1 p 1 : M D M P r o p e r t i e s " > < d 1 p 1 : P a r e n t   z : R e f = " i 1 6 2 2 4 " / > < d 1 p 1 : U U I D > a 7 0 a b e f a - 8 e 5 8 - 4 0 8 1 - b 9 5 f - 5 b f 5 8 6 c b 2 6 c 9 < / d 1 p 1 : U U I D > < d 1 p 1 : _ e l e m e n t s > < d 2 : a n y T y p e   z : I d = " i 1 6 2 2 6 "   i : t y p e = " d 1 p 1 : M D M P r o p e r t y " > < d 1 p 1 : N a m e > M o d i f i e d P r o p e r t i e s < / d 1 p 1 : N a m e > < d 1 p 1 : P a r e n t   z : R e f = " i 1 6 2 2 4 " / > < d 1 p 1 : U U I D > 9 8 1 4 8 d 4 3 - 0 f 9 9 - 4 f 5 1 - b 0 c 8 - f f 4 1 a 0 2 2 c e 0 9 < / d 1 p 1 : U U I D > < d 1 p 1 : C o n t a i n e r   z : R e f = " i 1 6 2 2 5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2 7 " > < d 1 p 1 : U U I D > d 7 a 8 e 3 8 2 - 2 c 1 1 - 4 a 1 a - 9 f 5 0 - 4 b 3 2 5 9 8 b 3 6 8 e < / d 1 p 1 : U U I D > < d 1 p 1 : _ e l e m e n t s > < d 2 : a n y T y p e   z : R e f = " i 1 6 2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2 3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2 2 8 "   i : t y p e = " d 1 p 1 : M D M P r o p e r t y " > < d 1 p 1 : N a m e > W o r k s h e e t < / d 1 p 1 : N a m e > < d 1 p 1 : P a r e n t   z : R e f = " i 1 6 2 2 2 " / > < d 1 p 1 : U U I D > c 4 7 5 6 4 0 b - 8 d 6 1 - 4 1 6 c - a a d 6 - 9 5 a 2 e 0 4 2 d 6 b 9 < / d 1 p 1 : U U I D > < d 1 p 1 : _ p r o p e r t i e s   z : I d = " i 1 6 2 2 9 "   i : t y p e = " d 1 p 1 : M D M P r o p e r t i e s " > < d 1 p 1 : P a r e n t   z : R e f = " i 1 6 2 2 8 " / > < d 1 p 1 : U U I D > d 1 1 7 e c f 9 - f d a 5 - 4 9 4 d - 8 5 0 8 - 0 f d d a d e 4 2 f d 8 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2 3 0 " > < d 1 p 1 : U U I D > d 3 a e 0 e 5 f - 2 7 4 3 - 4 3 4 f - b 5 2 b - c 9 7 d 5 a d 5 0 4 5 9 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2 3 " / > < d 1 p 1 : V a l u e   i : t y p e = " d 1 : s t r i n g " > T 6 6 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3 1 " > < d 1 p 1 : U U I D > c b d 5 a 3 8 3 - c 6 b a - 4 3 f f - 8 4 4 f - f b f 4 d 8 7 c c f b 5 < / d 1 p 1 : U U I D > < d 1 p 1 : _ e l e m e n t s > < d 2 : a n y T y p e   z : R e f = " i 1 6 2 2 4 " / > < d 2 : a n y T y p e   z : R e f = " i 1 6 2 2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2 3 2 "   i : t y p e = " d 1 p 1 : L a b e l " > < d 1 p 1 : P a r e n t   z : R e f = " i 1 6 2 2 2 " / > < d 1 p 1 : U U I D > 4 6 1 9 4 d 1 b - c 3 b 9 - 4 a a f - 8 9 5 3 - 5 3 4 6 6 2 9 2 2 c 1 0 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4 7 3 " / > < / d 2 : a n y T y p e > < d 2 : a n y T y p e   z : I d = " i 1 6 2 3 3 "   i : t y p e = " d 1 p 1 : T a b l e D e f i n i t i o n " > < d 1 p 1 : P a r e n t   z : R e f = " i 9 5 " / > < d 1 p 1 : U U I D > f d 3 b 8 1 1 0 - c 1 f c - 4 d 0 d - 9 6 4 5 - 4 4 c e 8 3 2 2 b 5 7 5 < / d 1 p 1 : U U I D > < d 1 p 1 : _ p r o p e r t i e s   z : I d = " i 1 6 2 3 4 "   i : t y p e = " d 1 p 1 : M D M P r o p e r t i e s " > < d 1 p 1 : P a r e n t   z : R e f = " i 1 6 2 3 3 " / > < d 1 p 1 : U U I D > 3 a 0 0 f c 0 d - a f 1 c - 4 5 f b - 8 1 8 1 - a 0 c f e 7 e 6 7 1 d f < / d 1 p 1 : U U I D > < d 1 p 1 : _ e l e m e n t s > < d 2 : a n y T y p e   z : I d = " i 1 6 2 3 5 "   i : t y p e = " d 1 p 1 : M D M P r o p e r t y " > < d 1 p 1 : N a m e > F i l e N a m e < / d 1 p 1 : N a m e > < d 1 p 1 : P a r e n t   z : R e f = " i 1 6 2 3 3 " / > < d 1 p 1 : U U I D > 0 0 8 3 8 e e 0 - 7 a 0 8 - 4 b a e - 8 2 9 c - 1 8 2 9 5 2 e b 2 0 6 1 < / d 1 p 1 : U U I D > < d 1 p 1 : _ p r o p e r t i e s   z : I d = " i 1 6 2 3 6 "   i : t y p e = " d 1 p 1 : M D M P r o p e r t i e s " > < d 1 p 1 : P a r e n t   z : R e f = " i 1 6 2 3 5 " / > < d 1 p 1 : U U I D > 2 c 6 7 f 6 f 1 - 2 2 1 1 - 4 b 3 d - 9 b 5 4 - e 7 d b b d a f d a 3 c < / d 1 p 1 : U U I D > < d 1 p 1 : _ e l e m e n t s > < d 2 : a n y T y p e   z : I d = " i 1 6 2 3 7 "   i : t y p e = " d 1 p 1 : M D M P r o p e r t y " > < d 1 p 1 : N a m e > M o d i f i e d P r o p e r t i e s < / d 1 p 1 : N a m e > < d 1 p 1 : P a r e n t   z : R e f = " i 1 6 2 3 5 " / > < d 1 p 1 : U U I D > 7 b 9 2 6 2 a 3 - 9 b d 7 - 4 e 1 d - 8 6 8 b - 2 c e b 4 3 6 1 b 0 3 8 < / d 1 p 1 : U U I D > < d 1 p 1 : C o n t a i n e r   z : R e f = " i 1 6 2 3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3 8 " > < d 1 p 1 : U U I D > 1 f e d 2 d 2 3 - d 5 8 8 - 4 7 e 1 - b 6 1 6 - 6 1 e 7 f d 4 0 9 c 7 5 < / d 1 p 1 : U U I D > < d 1 p 1 : _ e l e m e n t s > < d 2 : a n y T y p e   z : R e f = " i 1 6 2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3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2 3 9 "   i : t y p e = " d 1 p 1 : M D M P r o p e r t y " > < d 1 p 1 : N a m e > W o r k s h e e t < / d 1 p 1 : N a m e > < d 1 p 1 : P a r e n t   z : R e f = " i 1 6 2 3 3 " / > < d 1 p 1 : U U I D > 0 3 d 0 a f d 3 - 6 3 4 8 - 4 3 a d - 9 b 6 1 - b e f 9 3 c c c e d 8 4 < / d 1 p 1 : U U I D > < d 1 p 1 : _ p r o p e r t i e s   z : I d = " i 1 6 2 4 0 "   i : t y p e = " d 1 p 1 : M D M P r o p e r t i e s " > < d 1 p 1 : P a r e n t   z : R e f = " i 1 6 2 3 9 " / > < d 1 p 1 : U U I D > 2 f a d 1 2 3 d - 8 1 9 3 - 4 e 3 4 - b 9 1 3 - 3 e 3 b 9 4 3 b 9 9 3 9 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2 4 1 " > < d 1 p 1 : U U I D > f 9 d f 7 3 b 6 - 0 3 6 5 - 4 a 2 4 - 9 1 2 3 - 4 8 7 c 5 4 f b 6 9 e 7 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3 4 " / > < d 1 p 1 : V a l u e   i : t y p e = " d 1 : s t r i n g " > T 6 7 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4 2 " > < d 1 p 1 : U U I D > 1 a d 1 8 d 9 5 - 9 f 4 c - 4 7 c 8 - a 7 c 4 - f 1 9 4 f 1 7 e 0 6 4 b < / d 1 p 1 : U U I D > < d 1 p 1 : _ e l e m e n t s > < d 2 : a n y T y p e   z : R e f = " i 1 6 2 3 5 " / > < d 2 : a n y T y p e   z : R e f = " i 1 6 2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2 4 3 "   i : t y p e = " d 1 p 1 : L a b e l " > < d 1 p 1 : P a r e n t   z : R e f = " i 1 6 2 3 3 " / > < d 1 p 1 : U U I D > c c a 4 a f 4 8 - c 0 1 8 - 4 9 d 2 - 8 f 8 9 - 3 d 1 2 5 a 8 c 4 7 a 9 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5 2 5 " / > < / d 2 : a n y T y p e > < d 2 : a n y T y p e   z : I d = " i 1 6 2 4 4 "   i : t y p e = " d 1 p 1 : T a b l e D e f i n i t i o n " > < d 1 p 1 : P a r e n t   z : R e f = " i 9 5 " / > < d 1 p 1 : U U I D > 8 9 c 8 8 d b a - a 1 8 9 - 4 0 0 6 - 9 4 6 4 - 8 0 1 a 0 6 8 d e 5 4 e < / d 1 p 1 : U U I D > < d 1 p 1 : _ p r o p e r t i e s   z : I d = " i 1 6 2 4 5 "   i : t y p e = " d 1 p 1 : M D M P r o p e r t i e s " > < d 1 p 1 : P a r e n t   z : R e f = " i 1 6 2 4 4 " / > < d 1 p 1 : U U I D > 6 7 f e b 7 d 1 - 8 0 7 7 - 4 e 8 8 - 8 6 1 8 - 4 2 2 9 8 1 d 9 c 9 9 8 < / d 1 p 1 : U U I D > < d 1 p 1 : _ e l e m e n t s > < d 2 : a n y T y p e   z : I d = " i 1 6 2 4 6 "   i : t y p e = " d 1 p 1 : M D M P r o p e r t y " > < d 1 p 1 : N a m e > F i l e N a m e < / d 1 p 1 : N a m e > < d 1 p 1 : P a r e n t   z : R e f = " i 1 6 2 4 4 " / > < d 1 p 1 : U U I D > b d c 3 d b a 2 - 3 0 b c - 4 a 7 7 - 8 c e e - 8 5 0 d f 9 1 6 5 f e 5 < / d 1 p 1 : U U I D > < d 1 p 1 : _ p r o p e r t i e s   z : I d = " i 1 6 2 4 7 "   i : t y p e = " d 1 p 1 : M D M P r o p e r t i e s " > < d 1 p 1 : P a r e n t   z : R e f = " i 1 6 2 4 6 " / > < d 1 p 1 : U U I D > 7 a c f 4 5 9 9 - c 3 b 5 - 4 c f 0 - 9 1 7 e - 3 7 3 f e 9 f 0 5 3 a 1 < / d 1 p 1 : U U I D > < d 1 p 1 : _ e l e m e n t s > < d 2 : a n y T y p e   z : I d = " i 1 6 2 4 8 "   i : t y p e = " d 1 p 1 : M D M P r o p e r t y " > < d 1 p 1 : N a m e > M o d i f i e d P r o p e r t i e s < / d 1 p 1 : N a m e > < d 1 p 1 : P a r e n t   z : R e f = " i 1 6 2 4 6 " / > < d 1 p 1 : U U I D > a c 8 a 6 d f 4 - 9 2 2 3 - 4 1 7 7 - a a 3 4 - c 8 0 8 1 1 1 c 2 1 b 1 < / d 1 p 1 : U U I D > < d 1 p 1 : C o n t a i n e r   z : R e f = " i 1 6 2 4 7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4 9 " > < d 1 p 1 : U U I D > 1 f 9 3 9 d 0 8 - 1 5 7 0 - 4 5 a 5 - 9 6 d a - d 5 7 9 6 c 9 7 8 4 d b < / d 1 p 1 : U U I D > < d 1 p 1 : _ e l e m e n t s > < d 2 : a n y T y p e   z : R e f = " i 1 6 2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4 5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2 5 0 "   i : t y p e = " d 1 p 1 : M D M P r o p e r t y " > < d 1 p 1 : N a m e > W o r k s h e e t < / d 1 p 1 : N a m e > < d 1 p 1 : P a r e n t   z : R e f = " i 1 6 2 4 4 " / > < d 1 p 1 : U U I D > e a 2 1 7 6 6 f - 1 c 5 b - 4 3 1 d - b f 5 b - 1 6 2 7 0 3 2 1 f c 1 8 < / d 1 p 1 : U U I D > < d 1 p 1 : _ p r o p e r t i e s   z : I d = " i 1 6 2 5 1 "   i : t y p e = " d 1 p 1 : M D M P r o p e r t i e s " > < d 1 p 1 : P a r e n t   z : R e f = " i 1 6 2 5 0 " / > < d 1 p 1 : U U I D > 8 2 e 7 f 1 e 2 - 3 0 5 7 - 4 d 9 c - 8 e 0 d - 6 e 2 2 6 5 2 0 a e c 8 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2 5 2 " > < d 1 p 1 : U U I D > 7 a 6 2 a 0 b f - d 3 0 9 - 4 9 3 a - a f 3 9 - 9 5 c b 5 5 4 b 8 5 9 e 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4 5 " / > < d 1 p 1 : V a l u e   i : t y p e = " d 1 : s t r i n g " > T 6 8 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5 3 " > < d 1 p 1 : U U I D > b 1 6 6 7 f 8 6 - 3 b a 6 - 4 b e e - b f 2 e - 5 5 3 0 1 9 4 2 9 8 b a < / d 1 p 1 : U U I D > < d 1 p 1 : _ e l e m e n t s > < d 2 : a n y T y p e   z : R e f = " i 1 6 2 4 6 " / > < d 2 : a n y T y p e   z : R e f = " i 1 6 2 5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2 5 4 "   i : t y p e = " d 1 p 1 : L a b e l " > < d 1 p 1 : P a r e n t   z : R e f = " i 1 6 2 4 4 " / > < d 1 p 1 : U U I D > d 0 c 3 7 e 3 2 - 7 1 2 3 - 4 0 1 3 - b d 6 b - f 9 2 8 0 3 7 4 2 8 a d 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5 7 7 " / > < / d 2 : a n y T y p e > < d 2 : a n y T y p e   z : I d = " i 1 6 2 5 5 "   i : t y p e = " d 1 p 1 : T a b l e D e f i n i t i o n " > < d 1 p 1 : P a r e n t   z : R e f = " i 9 5 " / > < d 1 p 1 : U U I D > 7 3 2 9 a d 0 a - 8 3 b 0 - 4 9 9 2 - a 0 0 8 - 5 c 2 a 3 8 9 2 1 4 6 7 < / d 1 p 1 : U U I D > < d 1 p 1 : _ p r o p e r t i e s   z : I d = " i 1 6 2 5 6 "   i : t y p e = " d 1 p 1 : M D M P r o p e r t i e s " > < d 1 p 1 : P a r e n t   z : R e f = " i 1 6 2 5 5 " / > < d 1 p 1 : U U I D > e e 4 4 8 9 f 0 - 7 4 2 f - 4 2 6 1 - b c 8 5 - d 6 4 8 4 5 e 4 a 6 4 f < / d 1 p 1 : U U I D > < d 1 p 1 : _ e l e m e n t s > < d 2 : a n y T y p e   z : I d = " i 1 6 2 5 7 "   i : t y p e = " d 1 p 1 : M D M P r o p e r t y " > < d 1 p 1 : N a m e > F i l e N a m e < / d 1 p 1 : N a m e > < d 1 p 1 : P a r e n t   z : R e f = " i 1 6 2 5 5 " / > < d 1 p 1 : U U I D > 6 b 2 b 5 6 3 8 - 4 4 7 7 - 4 2 4 3 - a 9 0 3 - e 8 2 d e 3 5 f 1 c a b < / d 1 p 1 : U U I D > < d 1 p 1 : _ p r o p e r t i e s   z : I d = " i 1 6 2 5 8 "   i : t y p e = " d 1 p 1 : M D M P r o p e r t i e s " > < d 1 p 1 : P a r e n t   z : R e f = " i 1 6 2 5 7 " / > < d 1 p 1 : U U I D > 7 d 8 5 5 a 2 7 - 9 3 a 1 - 4 9 2 f - 8 2 f c - d e 7 8 1 6 9 6 6 5 2 2 < / d 1 p 1 : U U I D > < d 1 p 1 : _ e l e m e n t s > < d 2 : a n y T y p e   z : I d = " i 1 6 2 5 9 "   i : t y p e = " d 1 p 1 : M D M P r o p e r t y " > < d 1 p 1 : N a m e > M o d i f i e d P r o p e r t i e s < / d 1 p 1 : N a m e > < d 1 p 1 : P a r e n t   z : R e f = " i 1 6 2 5 7 " / > < d 1 p 1 : U U I D > 8 f 1 a c c f 4 - 9 6 c 4 - 4 c 4 3 - a 3 4 1 - a 1 c d 6 d 6 5 0 4 d 1 < / d 1 p 1 : U U I D > < d 1 p 1 : C o n t a i n e r   z : R e f = " i 1 6 2 5 8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6 0 " > < d 1 p 1 : U U I D > 9 3 4 c b d 2 2 - f b 8 4 - 4 7 d c - 9 b 4 1 - b 1 1 f 4 7 8 1 7 0 1 2 < / d 1 p 1 : U U I D > < d 1 p 1 : _ e l e m e n t s > < d 2 : a n y T y p e   z : R e f = " i 1 6 2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5 6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2 6 1 "   i : t y p e = " d 1 p 1 : M D M P r o p e r t y " > < d 1 p 1 : N a m e > W o r k s h e e t < / d 1 p 1 : N a m e > < d 1 p 1 : P a r e n t   z : R e f = " i 1 6 2 5 5 " / > < d 1 p 1 : U U I D > d a 3 5 b 3 1 1 - 8 1 5 e - 4 2 e 5 - 8 5 b 1 - c c f 6 c 1 d 4 0 1 2 b < / d 1 p 1 : U U I D > < d 1 p 1 : _ p r o p e r t i e s   z : I d = " i 1 6 2 6 2 "   i : t y p e = " d 1 p 1 : M D M P r o p e r t i e s " > < d 1 p 1 : P a r e n t   z : R e f = " i 1 6 2 6 1 " / > < d 1 p 1 : U U I D > a 7 2 0 0 e a e - 9 8 2 5 - 4 7 1 a - 8 8 d 2 - 5 3 6 8 2 9 1 d f e 4 f 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2 6 3 " > < d 1 p 1 : U U I D > b 7 9 4 b 5 7 9 - c b e 1 - 4 1 2 c - a c 4 8 - f a 9 5 3 0 7 f 2 6 6 9 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5 6 " / > < d 1 p 1 : V a l u e   i : t y p e = " d 1 : s t r i n g " > T 6 9 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6 4 " > < d 1 p 1 : U U I D > 4 2 a 5 0 0 6 4 - c 9 a 4 - 4 0 4 6 - b e f 6 - d f d d 3 9 f e 9 a 9 2 < / d 1 p 1 : U U I D > < d 1 p 1 : _ e l e m e n t s > < d 2 : a n y T y p e   z : R e f = " i 1 6 2 5 7 " / > < d 2 : a n y T y p e   z : R e f = " i 1 6 2 6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2 6 5 "   i : t y p e = " d 1 p 1 : L a b e l " > < d 1 p 1 : P a r e n t   z : R e f = " i 1 6 2 5 5 " / > < d 1 p 1 : U U I D > d 9 9 2 f f 7 3 - 9 a 7 1 - 4 e 3 7 - b 7 6 7 - 0 7 8 0 1 1 5 b 6 b b d 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6 2 9 " / > < / d 2 : a n y T y p e > < d 2 : a n y T y p e   z : I d = " i 1 6 2 6 6 "   i : t y p e = " d 1 p 1 : T a b l e D e f i n i t i o n " > < d 1 p 1 : P a r e n t   z : R e f = " i 9 5 " / > < d 1 p 1 : U U I D > 5 7 a 9 e 8 7 d - f 2 3 b - 4 c 9 7 - a 3 5 4 - 6 c 4 8 9 5 a 2 a 6 7 a < / d 1 p 1 : U U I D > < d 1 p 1 : _ p r o p e r t i e s   z : I d = " i 1 6 2 6 7 "   i : t y p e = " d 1 p 1 : M D M P r o p e r t i e s " > < d 1 p 1 : P a r e n t   z : R e f = " i 1 6 2 6 6 " / > < d 1 p 1 : U U I D > 1 0 5 8 1 1 b 2 - 8 8 7 4 - 4 6 f 3 - 8 2 8 e - 4 8 a 9 9 c 2 4 4 4 b 2 < / d 1 p 1 : U U I D > < d 1 p 1 : _ e l e m e n t s > < d 2 : a n y T y p e   z : I d = " i 1 6 2 6 8 "   i : t y p e = " d 1 p 1 : M D M P r o p e r t y " > < d 1 p 1 : N a m e > F i l e N a m e < / d 1 p 1 : N a m e > < d 1 p 1 : P a r e n t   z : R e f = " i 1 6 2 6 6 " / > < d 1 p 1 : U U I D > b 3 9 8 3 7 9 1 - f 4 2 b - 4 b 2 f - b 7 a c - e a 0 5 4 4 4 7 6 4 0 a < / d 1 p 1 : U U I D > < d 1 p 1 : _ p r o p e r t i e s   z : I d = " i 1 6 2 6 9 "   i : t y p e = " d 1 p 1 : M D M P r o p e r t i e s " > < d 1 p 1 : P a r e n t   z : R e f = " i 1 6 2 6 8 " / > < d 1 p 1 : U U I D > 4 1 8 8 0 2 8 3 - 2 6 b 3 - 4 6 c f - 9 b 7 9 - f f f 0 4 b 9 9 a 5 a f < / d 1 p 1 : U U I D > < d 1 p 1 : _ e l e m e n t s > < d 2 : a n y T y p e   z : I d = " i 1 6 2 7 0 "   i : t y p e = " d 1 p 1 : M D M P r o p e r t y " > < d 1 p 1 : N a m e > M o d i f i e d P r o p e r t i e s < / d 1 p 1 : N a m e > < d 1 p 1 : P a r e n t   z : R e f = " i 1 6 2 6 8 " / > < d 1 p 1 : U U I D > 0 2 f f d 5 8 7 - a 8 e 1 - 4 1 c f - 9 0 f 4 - c d e 0 a d 1 1 2 3 b 8 < / d 1 p 1 : U U I D > < d 1 p 1 : C o n t a i n e r   z : R e f = " i 1 6 2 6 9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7 1 " > < d 1 p 1 : U U I D > 4 3 a a 8 4 b 6 - e a 1 2 - 4 b b 9 - a 3 9 f - 1 b c 0 8 e 4 d b 0 4 b < / d 1 p 1 : U U I D > < d 1 p 1 : _ e l e m e n t s > < d 2 : a n y T y p e   z : R e f = " i 1 6 2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6 7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2 7 2 "   i : t y p e = " d 1 p 1 : M D M P r o p e r t y " > < d 1 p 1 : N a m e > W o r k s h e e t < / d 1 p 1 : N a m e > < d 1 p 1 : P a r e n t   z : R e f = " i 1 6 2 6 6 " / > < d 1 p 1 : U U I D > 7 8 9 6 4 9 b 4 - f 6 b b - 4 e f f - 8 5 d b - d d 6 c a 4 b 9 4 d a f < / d 1 p 1 : U U I D > < d 1 p 1 : _ p r o p e r t i e s   z : I d = " i 1 6 2 7 3 "   i : t y p e = " d 1 p 1 : M D M P r o p e r t i e s " > < d 1 p 1 : P a r e n t   z : R e f = " i 1 6 2 7 2 " / > < d 1 p 1 : U U I D > d 2 e 7 e 3 8 7 - a e 7 6 - 4 3 1 7 - 9 2 5 e - 9 3 2 a a c 9 5 f b f f 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2 7 4 " > < d 1 p 1 : U U I D > f b 5 7 a 3 a 1 - d a 4 d - 4 7 f f - a 6 d 1 - 8 e 1 a c 0 d a b c f 5 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6 7 " / > < d 1 p 1 : V a l u e   i : t y p e = " d 1 : s t r i n g " > T 7 0 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7 5 " > < d 1 p 1 : U U I D > 0 4 9 a 0 c f 3 - 7 f 1 f - 4 9 1 c - b 9 9 7 - d 2 e 6 2 0 9 2 c 7 e 2 < / d 1 p 1 : U U I D > < d 1 p 1 : _ e l e m e n t s > < d 2 : a n y T y p e   z : R e f = " i 1 6 2 6 8 " / > < d 2 : a n y T y p e   z : R e f = " i 1 6 2 7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2 7 6 "   i : t y p e = " d 1 p 1 : L a b e l " > < d 1 p 1 : P a r e n t   z : R e f = " i 1 6 2 6 6 " / > < d 1 p 1 : U U I D > 4 5 9 3 5 0 b e - e a a 6 - 4 3 4 d - a c 2 e - 9 7 9 e 8 7 c c 5 1 4 e 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6 8 1 " / > < / d 2 : a n y T y p e > < d 2 : a n y T y p e   z : I d = " i 1 6 2 7 7 "   i : t y p e = " d 1 p 1 : T a b l e D e f i n i t i o n " > < d 1 p 1 : P a r e n t   z : R e f = " i 9 5 " / > < d 1 p 1 : U U I D > 3 7 c c b e d f - e 1 6 b - 4 b e 0 - 9 c 1 e - 4 d 3 b 2 3 b c 9 e 9 0 < / d 1 p 1 : U U I D > < d 1 p 1 : _ p r o p e r t i e s   z : I d = " i 1 6 2 7 8 "   i : t y p e = " d 1 p 1 : M D M P r o p e r t i e s " > < d 1 p 1 : P a r e n t   z : R e f = " i 1 6 2 7 7 " / > < d 1 p 1 : U U I D > 0 1 5 f a 0 e 3 - f 8 f 8 - 4 1 d 1 - b f d 1 - e a d d 4 8 f 6 2 5 5 5 < / d 1 p 1 : U U I D > < d 1 p 1 : _ e l e m e n t s > < d 2 : a n y T y p e   z : I d = " i 1 6 2 7 9 "   i : t y p e = " d 1 p 1 : M D M P r o p e r t y " > < d 1 p 1 : N a m e > F i l e N a m e < / d 1 p 1 : N a m e > < d 1 p 1 : P a r e n t   z : R e f = " i 1 6 2 7 7 " / > < d 1 p 1 : U U I D > a e a 7 c b c d - 0 2 b 7 - 4 e b 2 - b 4 2 c - 9 9 e d 2 0 a f 1 8 d 9 < / d 1 p 1 : U U I D > < d 1 p 1 : _ p r o p e r t i e s   z : I d = " i 1 6 2 8 0 "   i : t y p e = " d 1 p 1 : M D M P r o p e r t i e s " > < d 1 p 1 : P a r e n t   z : R e f = " i 1 6 2 7 9 " / > < d 1 p 1 : U U I D > 7 3 b 2 e 4 0 7 - 9 9 b c - 4 0 2 7 - b 1 f 2 - 0 8 d 5 3 5 a 6 d b 2 7 < / d 1 p 1 : U U I D > < d 1 p 1 : _ e l e m e n t s > < d 2 : a n y T y p e   z : I d = " i 1 6 2 8 1 "   i : t y p e = " d 1 p 1 : M D M P r o p e r t y " > < d 1 p 1 : N a m e > M o d i f i e d P r o p e r t i e s < / d 1 p 1 : N a m e > < d 1 p 1 : P a r e n t   z : R e f = " i 1 6 2 7 9 " / > < d 1 p 1 : U U I D > e 3 8 5 4 4 d 1 - c d 3 0 - 4 0 2 1 - 8 7 c 6 - 0 6 b 4 d f 4 c 5 1 7 d < / d 1 p 1 : U U I D > < d 1 p 1 : C o n t a i n e r   z : R e f = " i 1 6 2 8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8 2 " > < d 1 p 1 : U U I D > 3 8 0 3 5 f 7 4 - c c 5 8 - 4 4 4 d - 8 7 5 0 - 2 5 f b 4 6 2 5 f 1 2 a < / d 1 p 1 : U U I D > < d 1 p 1 : _ e l e m e n t s > < d 2 : a n y T y p e   z : R e f = " i 1 6 2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7 8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2 8 3 "   i : t y p e = " d 1 p 1 : M D M P r o p e r t y " > < d 1 p 1 : N a m e > W o r k s h e e t < / d 1 p 1 : N a m e > < d 1 p 1 : P a r e n t   z : R e f = " i 1 6 2 7 7 " / > < d 1 p 1 : U U I D > 9 9 8 b 7 6 4 1 - 8 c 0 6 - 4 f d e - a 4 2 3 - 8 a e 8 1 e f 8 b 9 6 6 < / d 1 p 1 : U U I D > < d 1 p 1 : _ p r o p e r t i e s   z : I d = " i 1 6 2 8 4 "   i : t y p e = " d 1 p 1 : M D M P r o p e r t i e s " > < d 1 p 1 : P a r e n t   z : R e f = " i 1 6 2 8 3 " / > < d 1 p 1 : U U I D > 0 0 8 5 3 1 e a - b 4 f 6 - 4 0 6 3 - 9 5 0 e - 1 4 2 2 b f 7 3 e 5 7 8 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2 8 5 " > < d 1 p 1 : U U I D > f e 1 d 8 0 5 3 - 6 f b e - 4 0 e a - 8 0 1 3 - c a 9 f e 9 5 4 d 1 9 9 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7 8 " / > < d 1 p 1 : V a l u e   i : t y p e = " d 1 : s t r i n g " > T 7 1 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8 6 " > < d 1 p 1 : U U I D > a 6 1 7 3 a e 3 - 8 f d 7 - 4 f 3 3 - 9 8 2 e - 4 d f e 0 7 1 b 3 c 0 7 < / d 1 p 1 : U U I D > < d 1 p 1 : _ e l e m e n t s > < d 2 : a n y T y p e   z : R e f = " i 1 6 2 7 9 " / > < d 2 : a n y T y p e   z : R e f = " i 1 6 2 8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2 8 7 "   i : t y p e = " d 1 p 1 : L a b e l " > < d 1 p 1 : P a r e n t   z : R e f = " i 1 6 2 7 7 " / > < d 1 p 1 : U U I D > 1 e e 5 f c e f - 5 b 3 2 - 4 1 9 a - 9 f 4 1 - 4 e b 4 b 2 d 0 9 9 2 d 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7 2 3 " / > < / d 2 : a n y T y p e > < d 2 : a n y T y p e   z : I d = " i 1 6 2 8 8 "   i : t y p e = " d 1 p 1 : T a b l e D e f i n i t i o n " > < d 1 p 1 : P a r e n t   z : R e f = " i 9 5 " / > < d 1 p 1 : U U I D > 1 2 5 7 6 d 1 d - 7 b 7 3 - 4 6 3 c - b b 7 7 - 3 5 5 3 d 1 6 1 7 8 d 5 < / d 1 p 1 : U U I D > < d 1 p 1 : _ p r o p e r t i e s   z : I d = " i 1 6 2 8 9 "   i : t y p e = " d 1 p 1 : M D M P r o p e r t i e s " > < d 1 p 1 : P a r e n t   z : R e f = " i 1 6 2 8 8 " / > < d 1 p 1 : U U I D > 8 2 7 b 6 f c 3 - 4 7 c 9 - 4 3 5 b - a 8 5 f - 8 3 3 e b a 8 e c 9 4 c < / d 1 p 1 : U U I D > < d 1 p 1 : _ e l e m e n t s > < d 2 : a n y T y p e   z : I d = " i 1 6 2 9 0 "   i : t y p e = " d 1 p 1 : M D M P r o p e r t y " > < d 1 p 1 : N a m e > F i l e N a m e < / d 1 p 1 : N a m e > < d 1 p 1 : P a r e n t   z : R e f = " i 1 6 2 8 8 " / > < d 1 p 1 : U U I D > 7 2 b 5 4 b 7 5 - c c 8 0 - 4 0 7 f - a 2 8 7 - b 1 2 8 0 8 9 7 4 9 a 8 < / d 1 p 1 : U U I D > < d 1 p 1 : _ p r o p e r t i e s   z : I d = " i 1 6 2 9 1 "   i : t y p e = " d 1 p 1 : M D M P r o p e r t i e s " > < d 1 p 1 : P a r e n t   z : R e f = " i 1 6 2 9 0 " / > < d 1 p 1 : U U I D > 6 b 1 c 0 1 3 7 - 4 9 8 2 - 4 f 7 b - a d 0 3 - 7 6 c a 4 d 7 e 0 e 1 4 < / d 1 p 1 : U U I D > < d 1 p 1 : _ e l e m e n t s > < d 2 : a n y T y p e   z : I d = " i 1 6 2 9 2 "   i : t y p e = " d 1 p 1 : M D M P r o p e r t y " > < d 1 p 1 : N a m e > M o d i f i e d P r o p e r t i e s < / d 1 p 1 : N a m e > < d 1 p 1 : P a r e n t   z : R e f = " i 1 6 2 9 0 " / > < d 1 p 1 : U U I D > c 5 6 6 d d 2 9 - 9 1 4 3 - 4 8 b 9 - 9 b 2 9 - 2 7 d d 6 1 9 d 1 6 0 e < / d 1 p 1 : U U I D > < d 1 p 1 : C o n t a i n e r   z : R e f = " i 1 6 2 9 1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9 3 " > < d 1 p 1 : U U I D > b 0 1 5 f b c e - 4 0 2 e - 4 0 c d - b 3 d 2 - 7 c 3 3 2 d b 6 a 8 9 5 < / d 1 p 1 : U U I D > < d 1 p 1 : _ e l e m e n t s > < d 2 : a n y T y p e   z : R e f = " i 1 6 2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8 9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2 9 4 "   i : t y p e = " d 1 p 1 : M D M P r o p e r t y " > < d 1 p 1 : N a m e > W o r k s h e e t < / d 1 p 1 : N a m e > < d 1 p 1 : P a r e n t   z : R e f = " i 1 6 2 8 8 " / > < d 1 p 1 : U U I D > 8 b 7 1 2 7 1 5 - 1 8 1 0 - 4 a c 9 - b 5 0 a - b 4 c e c 2 2 e 5 1 c 1 < / d 1 p 1 : U U I D > < d 1 p 1 : _ p r o p e r t i e s   z : I d = " i 1 6 2 9 5 "   i : t y p e = " d 1 p 1 : M D M P r o p e r t i e s " > < d 1 p 1 : P a r e n t   z : R e f = " i 1 6 2 9 4 " / > < d 1 p 1 : U U I D > 3 1 a 0 b 9 2 d - 1 6 d a - 4 5 2 f - b c 2 7 - 7 2 3 d 2 0 3 7 5 1 9 8 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2 9 6 " > < d 1 p 1 : U U I D > d 3 d 6 f 6 0 e - e 6 3 d - 4 6 d 1 - a 8 1 3 - 8 a 6 d 0 6 6 e e c 4 2 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2 8 9 " / > < d 1 p 1 : V a l u e   i : t y p e = " d 1 : s t r i n g " > T 7 2 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2 9 7 " > < d 1 p 1 : U U I D > 8 5 1 b 7 5 7 1 - a b b 2 - 4 e f 7 - a a 9 b - 5 0 3 a 2 6 9 3 f 1 8 b < / d 1 p 1 : U U I D > < d 1 p 1 : _ e l e m e n t s > < d 2 : a n y T y p e   z : R e f = " i 1 6 2 9 0 " / > < d 2 : a n y T y p e   z : R e f = " i 1 6 2 9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2 9 8 "   i : t y p e = " d 1 p 1 : L a b e l " > < d 1 p 1 : P a r e n t   z : R e f = " i 1 6 2 8 8 " / > < d 1 p 1 : U U I D > 2 5 c 8 c 0 c b - 6 4 c 2 - 4 1 b 5 - a b 3 a - 1 1 f f 9 1 3 7 d b b a 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7 6 5 " / > < / d 2 : a n y T y p e > < d 2 : a n y T y p e   z : I d = " i 1 6 2 9 9 "   i : t y p e = " d 1 p 1 : T a b l e D e f i n i t i o n " > < d 1 p 1 : P a r e n t   z : R e f = " i 9 5 " / > < d 1 p 1 : U U I D > b a 7 3 f c a 7 - e 7 7 8 - 4 1 5 0 - a c 1 7 - e e 5 0 8 a 8 e 7 1 e f < / d 1 p 1 : U U I D > < d 1 p 1 : _ p r o p e r t i e s   z : I d = " i 1 6 3 0 0 "   i : t y p e = " d 1 p 1 : M D M P r o p e r t i e s " > < d 1 p 1 : P a r e n t   z : R e f = " i 1 6 2 9 9 " / > < d 1 p 1 : U U I D > 5 4 6 7 2 2 9 b - 2 c 3 4 - 4 1 a 1 - a 6 4 f - 9 2 b b 8 4 d e 4 c 4 4 < / d 1 p 1 : U U I D > < d 1 p 1 : _ e l e m e n t s > < d 2 : a n y T y p e   z : I d = " i 1 6 3 0 1 "   i : t y p e = " d 1 p 1 : M D M P r o p e r t y " > < d 1 p 1 : N a m e > F i l e N a m e < / d 1 p 1 : N a m e > < d 1 p 1 : P a r e n t   z : R e f = " i 1 6 2 9 9 " / > < d 1 p 1 : U U I D > 1 1 a e 8 3 f b - 7 4 d e - 4 b a 6 - 8 5 c 6 - a 1 1 a 9 8 a f 4 2 b c < / d 1 p 1 : U U I D > < d 1 p 1 : _ p r o p e r t i e s   z : I d = " i 1 6 3 0 2 "   i : t y p e = " d 1 p 1 : M D M P r o p e r t i e s " > < d 1 p 1 : P a r e n t   z : R e f = " i 1 6 3 0 1 " / > < d 1 p 1 : U U I D > 7 b d 1 4 1 9 1 - 3 8 2 7 - 4 f 8 7 - b d 1 2 - 1 a 1 5 c c c 3 8 1 6 a < / d 1 p 1 : U U I D > < d 1 p 1 : _ e l e m e n t s > < d 2 : a n y T y p e   z : I d = " i 1 6 3 0 3 "   i : t y p e = " d 1 p 1 : M D M P r o p e r t y " > < d 1 p 1 : N a m e > M o d i f i e d P r o p e r t i e s < / d 1 p 1 : N a m e > < d 1 p 1 : P a r e n t   z : R e f = " i 1 6 3 0 1 " / > < d 1 p 1 : U U I D > a 3 4 1 6 a c 2 - d 9 a 4 - 4 1 b f - 9 a 0 5 - a f 5 b 2 b 4 8 6 7 d 9 < / d 1 p 1 : U U I D > < d 1 p 1 : C o n t a i n e r   z : R e f = " i 1 6 3 0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0 4 " > < d 1 p 1 : U U I D > 6 e 2 3 7 3 3 5 - c b 6 1 - 4 8 7 1 - a 9 3 b - 3 c 5 d 1 6 2 5 1 5 b c < / d 1 p 1 : U U I D > < d 1 p 1 : _ e l e m e n t s > < d 2 : a n y T y p e   z : R e f = " i 1 6 3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0 0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3 0 5 "   i : t y p e = " d 1 p 1 : M D M P r o p e r t y " > < d 1 p 1 : N a m e > W o r k s h e e t < / d 1 p 1 : N a m e > < d 1 p 1 : P a r e n t   z : R e f = " i 1 6 2 9 9 " / > < d 1 p 1 : U U I D > 4 6 2 2 3 3 9 1 - 5 a b 6 - 4 f 1 a - b 8 b e - 9 6 2 e 7 c 9 a 4 3 a 4 < / d 1 p 1 : U U I D > < d 1 p 1 : _ p r o p e r t i e s   z : I d = " i 1 6 3 0 6 "   i : t y p e = " d 1 p 1 : M D M P r o p e r t i e s " > < d 1 p 1 : P a r e n t   z : R e f = " i 1 6 3 0 5 " / > < d 1 p 1 : U U I D > 5 f d f 7 d 3 0 - 6 d 3 5 - 4 a e e - b e 9 0 - 8 5 e 8 5 1 5 e 3 a 5 7 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3 0 7 " > < d 1 p 1 : U U I D > 8 4 3 a e 6 a e - b 9 0 0 - 4 0 d 1 - a 6 8 5 - a 8 2 c 8 f d 0 a 9 1 6 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0 0 " / > < d 1 p 1 : V a l u e   i : t y p e = " d 1 : s t r i n g " > T 7 3 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0 8 " > < d 1 p 1 : U U I D > b f 6 3 5 a 6 2 - 3 1 f 4 - 4 d f c - 8 0 7 3 - b f 9 c 8 4 b 5 7 8 b 6 < / d 1 p 1 : U U I D > < d 1 p 1 : _ e l e m e n t s > < d 2 : a n y T y p e   z : R e f = " i 1 6 3 0 1 " / > < d 2 : a n y T y p e   z : R e f = " i 1 6 3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3 0 9 "   i : t y p e = " d 1 p 1 : L a b e l " > < d 1 p 1 : P a r e n t   z : R e f = " i 1 6 2 9 9 " / > < d 1 p 1 : U U I D > 1 d 8 3 7 d 1 9 - 3 3 5 2 - 4 0 7 f - 9 2 5 b - 1 c 0 8 f 3 d d d e 9 0 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8 0 7 " / > < / d 2 : a n y T y p e > < d 2 : a n y T y p e   z : I d = " i 1 6 3 1 0 "   i : t y p e = " d 1 p 1 : T a b l e D e f i n i t i o n " > < d 1 p 1 : P a r e n t   z : R e f = " i 9 5 " / > < d 1 p 1 : U U I D > 9 a 6 3 8 9 c 0 - 3 8 3 a - 4 4 6 b - 9 3 5 c - 9 d 9 0 2 c e b 9 f e c < / d 1 p 1 : U U I D > < d 1 p 1 : _ p r o p e r t i e s   z : I d = " i 1 6 3 1 1 "   i : t y p e = " d 1 p 1 : M D M P r o p e r t i e s " > < d 1 p 1 : P a r e n t   z : R e f = " i 1 6 3 1 0 " / > < d 1 p 1 : U U I D > 9 8 e 4 1 9 3 1 - 8 7 1 f - 4 2 4 9 - 9 0 1 2 - f 7 9 c 5 e e 5 0 1 f 1 < / d 1 p 1 : U U I D > < d 1 p 1 : _ e l e m e n t s > < d 2 : a n y T y p e   z : I d = " i 1 6 3 1 2 "   i : t y p e = " d 1 p 1 : M D M P r o p e r t y " > < d 1 p 1 : N a m e > F i l e N a m e < / d 1 p 1 : N a m e > < d 1 p 1 : P a r e n t   z : R e f = " i 1 6 3 1 0 " / > < d 1 p 1 : U U I D > e c c 6 0 4 b 4 - 6 2 f 9 - 4 1 f f - a 5 f 6 - 2 a f 3 a 7 d 0 f 1 6 9 < / d 1 p 1 : U U I D > < d 1 p 1 : _ p r o p e r t i e s   z : I d = " i 1 6 3 1 3 "   i : t y p e = " d 1 p 1 : M D M P r o p e r t i e s " > < d 1 p 1 : P a r e n t   z : R e f = " i 1 6 3 1 2 " / > < d 1 p 1 : U U I D > f 1 8 9 e 5 4 f - 1 3 b a - 4 a 8 9 - b 5 7 7 - 3 3 0 f 7 a d 7 c 7 6 5 < / d 1 p 1 : U U I D > < d 1 p 1 : _ e l e m e n t s > < d 2 : a n y T y p e   z : I d = " i 1 6 3 1 4 "   i : t y p e = " d 1 p 1 : M D M P r o p e r t y " > < d 1 p 1 : N a m e > M o d i f i e d P r o p e r t i e s < / d 1 p 1 : N a m e > < d 1 p 1 : P a r e n t   z : R e f = " i 1 6 3 1 2 " / > < d 1 p 1 : U U I D > f b e 5 d d 5 b - 2 b 6 e - 4 d 6 5 - b e 9 3 - 3 7 e 6 1 8 c 0 2 7 6 f < / d 1 p 1 : U U I D > < d 1 p 1 : C o n t a i n e r   z : R e f = " i 1 6 3 1 3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1 5 " > < d 1 p 1 : U U I D > 7 c d a 5 7 b f - 9 e 3 9 - 4 c 3 2 - a 3 4 d - 5 1 6 a a 0 2 6 0 1 2 5 < / d 1 p 1 : U U I D > < d 1 p 1 : _ e l e m e n t s > < d 2 : a n y T y p e   z : R e f = " i 1 6 3 1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1 1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3 1 6 "   i : t y p e = " d 1 p 1 : M D M P r o p e r t y " > < d 1 p 1 : N a m e > W o r k s h e e t < / d 1 p 1 : N a m e > < d 1 p 1 : P a r e n t   z : R e f = " i 1 6 3 1 0 " / > < d 1 p 1 : U U I D > 6 6 c 1 4 d 3 5 - 5 3 a 9 - 4 e 7 d - a 8 7 4 - 9 1 3 0 7 5 7 e 3 8 6 e < / d 1 p 1 : U U I D > < d 1 p 1 : _ p r o p e r t i e s   z : I d = " i 1 6 3 1 7 "   i : t y p e = " d 1 p 1 : M D M P r o p e r t i e s " > < d 1 p 1 : P a r e n t   z : R e f = " i 1 6 3 1 6 " / > < d 1 p 1 : U U I D > 1 d f a 8 2 a b - 1 2 a d - 4 4 4 3 - 9 4 0 f - 0 4 0 b 0 3 a a 0 2 8 2 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3 1 8 " > < d 1 p 1 : U U I D > d a 5 2 4 f a 8 - 2 7 8 0 - 4 8 c f - 8 c 8 d - 6 2 9 4 a f e f b 6 9 8 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1 1 " / > < d 1 p 1 : V a l u e   i : t y p e = " d 1 : s t r i n g " > T 7 4 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1 9 " > < d 1 p 1 : U U I D > d 6 d f 9 d 1 c - c 0 1 2 - 4 8 c 5 - 8 6 7 7 - 8 1 5 2 4 c b d d c 6 3 < / d 1 p 1 : U U I D > < d 1 p 1 : _ e l e m e n t s > < d 2 : a n y T y p e   z : R e f = " i 1 6 3 1 2 " / > < d 2 : a n y T y p e   z : R e f = " i 1 6 3 1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3 2 0 "   i : t y p e = " d 1 p 1 : L a b e l " > < d 1 p 1 : P a r e n t   z : R e f = " i 1 6 3 1 0 " / > < d 1 p 1 : U U I D > 5 0 7 f c d 8 f - 4 f 7 e - 4 b e d - 8 0 3 7 - b 0 0 4 3 5 f d 6 1 7 d 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8 4 9 " / > < / d 2 : a n y T y p e > < d 2 : a n y T y p e   z : I d = " i 1 6 3 2 1 "   i : t y p e = " d 1 p 1 : T a b l e D e f i n i t i o n " > < d 1 p 1 : P a r e n t   z : R e f = " i 9 5 " / > < d 1 p 1 : U U I D > e a 7 3 6 a 8 9 - 1 a 0 a - 4 2 3 d - 8 1 4 b - 8 4 5 4 7 b a 3 7 8 8 9 < / d 1 p 1 : U U I D > < d 1 p 1 : _ p r o p e r t i e s   z : I d = " i 1 6 3 2 2 "   i : t y p e = " d 1 p 1 : M D M P r o p e r t i e s " > < d 1 p 1 : P a r e n t   z : R e f = " i 1 6 3 2 1 " / > < d 1 p 1 : U U I D > 5 e 3 8 4 6 0 d - d 4 4 8 - 4 b e 4 - 8 3 5 e - a 2 7 1 9 c b c e 0 c 1 < / d 1 p 1 : U U I D > < d 1 p 1 : _ e l e m e n t s > < d 2 : a n y T y p e   z : I d = " i 1 6 3 2 3 "   i : t y p e = " d 1 p 1 : M D M P r o p e r t y " > < d 1 p 1 : N a m e > F i l e N a m e < / d 1 p 1 : N a m e > < d 1 p 1 : P a r e n t   z : R e f = " i 1 6 3 2 1 " / > < d 1 p 1 : U U I D > 0 c e 1 f d a a - 0 d b d - 4 c a c - 9 0 3 5 - 6 8 9 e 5 2 4 b c 8 f 8 < / d 1 p 1 : U U I D > < d 1 p 1 : _ p r o p e r t i e s   z : I d = " i 1 6 3 2 4 "   i : t y p e = " d 1 p 1 : M D M P r o p e r t i e s " > < d 1 p 1 : P a r e n t   z : R e f = " i 1 6 3 2 3 " / > < d 1 p 1 : U U I D > c e 1 c 5 a b 8 - a c 2 b - 4 4 b 9 - 8 6 e d - 4 7 e c e 0 c e c 1 9 7 < / d 1 p 1 : U U I D > < d 1 p 1 : _ e l e m e n t s > < d 2 : a n y T y p e   z : I d = " i 1 6 3 2 5 "   i : t y p e = " d 1 p 1 : M D M P r o p e r t y " > < d 1 p 1 : N a m e > M o d i f i e d P r o p e r t i e s < / d 1 p 1 : N a m e > < d 1 p 1 : P a r e n t   z : R e f = " i 1 6 3 2 3 " / > < d 1 p 1 : U U I D > 4 9 1 9 f 8 5 b - f 0 8 b - 4 5 c a - b 7 e 8 - 0 6 f 0 6 2 d 9 4 d 3 8 < / d 1 p 1 : U U I D > < d 1 p 1 : C o n t a i n e r   z : R e f = " i 1 6 3 2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2 6 " > < d 1 p 1 : U U I D > 1 5 6 d e 0 e 1 - 9 7 2 4 - 4 f 0 3 - a 5 6 1 - f c 4 5 8 2 0 7 b 7 2 0 < / d 1 p 1 : U U I D > < d 1 p 1 : _ e l e m e n t s > < d 2 : a n y T y p e   z : R e f = " i 1 6 3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2 2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3 2 7 "   i : t y p e = " d 1 p 1 : M D M P r o p e r t y " > < d 1 p 1 : N a m e > W o r k s h e e t < / d 1 p 1 : N a m e > < d 1 p 1 : P a r e n t   z : R e f = " i 1 6 3 2 1 " / > < d 1 p 1 : U U I D > b 6 5 4 f 4 b c - b 6 b 3 - 4 4 d 1 - b 7 d 4 - d 9 a 3 6 b b f 1 1 f f < / d 1 p 1 : U U I D > < d 1 p 1 : _ p r o p e r t i e s   z : I d = " i 1 6 3 2 8 "   i : t y p e = " d 1 p 1 : M D M P r o p e r t i e s " > < d 1 p 1 : P a r e n t   z : R e f = " i 1 6 3 2 7 " / > < d 1 p 1 : U U I D > 1 e a 6 f 4 5 5 - 6 f 7 6 - 4 f a 4 - b 8 f 2 - a b f 9 9 6 b 2 2 a 7 7 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3 2 9 " > < d 1 p 1 : U U I D > 8 c 5 8 8 0 5 4 - a 8 e 0 - 4 c 0 6 - b 5 2 c - 9 5 b 6 5 a 4 8 7 a 6 6 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2 2 " / > < d 1 p 1 : V a l u e   i : t y p e = " d 1 : s t r i n g " > T 7 5 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3 0 " > < d 1 p 1 : U U I D > 6 b 8 6 9 1 a 0 - 3 0 b b - 4 3 5 f - b d 2 3 - 5 5 3 f 7 e 0 e f a f 6 < / d 1 p 1 : U U I D > < d 1 p 1 : _ e l e m e n t s > < d 2 : a n y T y p e   z : R e f = " i 1 6 3 2 3 " / > < d 2 : a n y T y p e   z : R e f = " i 1 6 3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3 3 1 "   i : t y p e = " d 1 p 1 : L a b e l " > < d 1 p 1 : P a r e n t   z : R e f = " i 1 6 3 2 1 " / > < d 1 p 1 : U U I D > 7 2 5 5 b 9 2 1 - 5 2 c 0 - 4 3 5 b - 8 4 7 4 - 3 6 4 3 6 7 8 6 5 b 8 6 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8 9 1 " / > < / d 2 : a n y T y p e > < d 2 : a n y T y p e   z : I d = " i 1 6 3 3 2 "   i : t y p e = " d 1 p 1 : T a b l e D e f i n i t i o n " > < d 1 p 1 : P a r e n t   z : R e f = " i 9 5 " / > < d 1 p 1 : U U I D > 2 0 e c 4 f 4 8 - 0 f 2 0 - 4 d 0 6 - 8 7 3 f - a 2 a d a 5 4 1 d a 0 0 < / d 1 p 1 : U U I D > < d 1 p 1 : _ p r o p e r t i e s   z : I d = " i 1 6 3 3 3 "   i : t y p e = " d 1 p 1 : M D M P r o p e r t i e s " > < d 1 p 1 : P a r e n t   z : R e f = " i 1 6 3 3 2 " / > < d 1 p 1 : U U I D > 1 f 1 b 2 a 2 c - a 4 6 6 - 4 5 b 4 - 9 d 9 f - 7 a 1 4 c f c d f b c 6 < / d 1 p 1 : U U I D > < d 1 p 1 : _ e l e m e n t s > < d 2 : a n y T y p e   z : I d = " i 1 6 3 3 4 "   i : t y p e = " d 1 p 1 : M D M P r o p e r t y " > < d 1 p 1 : N a m e > F i l e N a m e < / d 1 p 1 : N a m e > < d 1 p 1 : P a r e n t   z : R e f = " i 1 6 3 3 2 " / > < d 1 p 1 : U U I D > 8 e e b 6 0 5 b - 7 8 7 c - 4 2 9 6 - 9 1 d e - 1 1 d 7 5 2 e d a 1 8 1 < / d 1 p 1 : U U I D > < d 1 p 1 : _ p r o p e r t i e s   z : I d = " i 1 6 3 3 5 "   i : t y p e = " d 1 p 1 : M D M P r o p e r t i e s " > < d 1 p 1 : P a r e n t   z : R e f = " i 1 6 3 3 4 " / > < d 1 p 1 : U U I D > c e 5 4 9 2 9 1 - 1 e 4 e - 4 8 3 6 - b d e a - 4 8 9 f e c 3 3 c 1 a 4 < / d 1 p 1 : U U I D > < d 1 p 1 : _ e l e m e n t s > < d 2 : a n y T y p e   z : I d = " i 1 6 3 3 6 "   i : t y p e = " d 1 p 1 : M D M P r o p e r t y " > < d 1 p 1 : N a m e > M o d i f i e d P r o p e r t i e s < / d 1 p 1 : N a m e > < d 1 p 1 : P a r e n t   z : R e f = " i 1 6 3 3 4 " / > < d 1 p 1 : U U I D > 2 3 7 1 7 e 0 f - 0 0 6 7 - 4 1 f 4 - 9 b 8 c - 7 a 3 d f c 1 c c 2 b 5 < / d 1 p 1 : U U I D > < d 1 p 1 : C o n t a i n e r   z : R e f = " i 1 6 3 3 5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3 7 " > < d 1 p 1 : U U I D > 2 7 1 b c f 4 3 - 7 d d 7 - 4 c a 5 - b a 1 4 - 6 9 1 a a 4 d 6 2 7 1 f < / d 1 p 1 : U U I D > < d 1 p 1 : _ e l e m e n t s > < d 2 : a n y T y p e   z : R e f = " i 1 6 3 3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3 3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3 3 8 "   i : t y p e = " d 1 p 1 : M D M P r o p e r t y " > < d 1 p 1 : N a m e > W o r k s h e e t < / d 1 p 1 : N a m e > < d 1 p 1 : P a r e n t   z : R e f = " i 1 6 3 3 2 " / > < d 1 p 1 : U U I D > d f 3 9 a 8 4 c - 2 2 1 c - 4 6 2 e - 8 6 e c - 5 1 f c 4 a 9 7 f 2 f 4 < / d 1 p 1 : U U I D > < d 1 p 1 : _ p r o p e r t i e s   z : I d = " i 1 6 3 3 9 "   i : t y p e = " d 1 p 1 : M D M P r o p e r t i e s " > < d 1 p 1 : P a r e n t   z : R e f = " i 1 6 3 3 8 " / > < d 1 p 1 : U U I D > 2 e e f 8 0 b 3 - f 2 d 3 - 4 8 e 0 - 8 9 b b - 6 f 3 e 9 5 f 6 7 6 4 b 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3 4 0 " > < d 1 p 1 : U U I D > 1 4 c 1 3 b 1 7 - 1 7 d 5 - 4 b 7 6 - 8 6 7 f - b 1 b 3 b 6 3 d e 0 f 9 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3 3 " / > < d 1 p 1 : V a l u e   i : t y p e = " d 1 : s t r i n g " > T 7 6 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4 1 " > < d 1 p 1 : U U I D > e 4 1 8 0 d e 3 - 6 a 2 7 - 4 5 e 7 - a 8 0 f - 7 2 1 4 6 9 a c 1 f 2 6 < / d 1 p 1 : U U I D > < d 1 p 1 : _ e l e m e n t s > < d 2 : a n y T y p e   z : R e f = " i 1 6 3 3 4 " / > < d 2 : a n y T y p e   z : R e f = " i 1 6 3 3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3 4 2 "   i : t y p e = " d 1 p 1 : L a b e l " > < d 1 p 1 : P a r e n t   z : R e f = " i 1 6 3 3 2 " / > < d 1 p 1 : U U I D > c b b 4 b 7 2 f - 3 3 a 6 - 4 e f 4 - 8 e 1 9 - c 9 d 4 5 d 1 9 6 9 5 8 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9 4 3 " / > < / d 2 : a n y T y p e > < d 2 : a n y T y p e   z : I d = " i 1 6 3 4 3 "   i : t y p e = " d 1 p 1 : T a b l e D e f i n i t i o n " > < d 1 p 1 : P a r e n t   z : R e f = " i 9 5 " / > < d 1 p 1 : U U I D > 5 0 f 0 6 d 4 4 - 6 9 7 0 - 4 3 a b - b f 7 2 - 7 a b b 6 2 6 9 9 f 0 3 < / d 1 p 1 : U U I D > < d 1 p 1 : _ p r o p e r t i e s   z : I d = " i 1 6 3 4 4 "   i : t y p e = " d 1 p 1 : M D M P r o p e r t i e s " > < d 1 p 1 : P a r e n t   z : R e f = " i 1 6 3 4 3 " / > < d 1 p 1 : U U I D > 7 8 5 1 6 a f d - f 5 7 9 - 4 f 3 3 - a 1 8 4 - 8 1 b 7 2 5 9 e 5 6 1 3 < / d 1 p 1 : U U I D > < d 1 p 1 : _ e l e m e n t s > < d 2 : a n y T y p e   z : I d = " i 1 6 3 4 5 "   i : t y p e = " d 1 p 1 : M D M P r o p e r t y " > < d 1 p 1 : N a m e > F i l e N a m e < / d 1 p 1 : N a m e > < d 1 p 1 : P a r e n t   z : R e f = " i 1 6 3 4 3 " / > < d 1 p 1 : U U I D > 9 e b 8 a 4 5 f - a 6 0 1 - 4 5 a b - a f 0 9 - 7 5 d 9 7 0 a e 4 6 3 c < / d 1 p 1 : U U I D > < d 1 p 1 : _ p r o p e r t i e s   z : I d = " i 1 6 3 4 6 "   i : t y p e = " d 1 p 1 : M D M P r o p e r t i e s " > < d 1 p 1 : P a r e n t   z : R e f = " i 1 6 3 4 5 " / > < d 1 p 1 : U U I D > f 2 5 0 d 5 f 1 - 8 b 1 3 - 4 3 8 f - b f a 7 - 1 e 0 0 d 1 1 4 5 f 0 0 < / d 1 p 1 : U U I D > < d 1 p 1 : _ e l e m e n t s > < d 2 : a n y T y p e   z : I d = " i 1 6 3 4 7 "   i : t y p e = " d 1 p 1 : M D M P r o p e r t y " > < d 1 p 1 : N a m e > M o d i f i e d P r o p e r t i e s < / d 1 p 1 : N a m e > < d 1 p 1 : P a r e n t   z : R e f = " i 1 6 3 4 5 " / > < d 1 p 1 : U U I D > 2 b 1 3 4 1 8 5 - 4 2 7 d - 4 c a f - a 2 3 e - f 9 1 d f 9 f 7 a 0 e e < / d 1 p 1 : U U I D > < d 1 p 1 : C o n t a i n e r   z : R e f = " i 1 6 3 4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4 8 " > < d 1 p 1 : U U I D > e 0 d e 3 e d 5 - a 8 e c - 4 9 6 2 - 9 5 f 4 - d b f b 3 5 e 1 9 b e 8 < / d 1 p 1 : U U I D > < d 1 p 1 : _ e l e m e n t s > < d 2 : a n y T y p e   z : R e f = " i 1 6 3 4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4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3 4 9 "   i : t y p e = " d 1 p 1 : M D M P r o p e r t y " > < d 1 p 1 : N a m e > W o r k s h e e t < / d 1 p 1 : N a m e > < d 1 p 1 : P a r e n t   z : R e f = " i 1 6 3 4 3 " / > < d 1 p 1 : U U I D > d 4 2 0 f 0 1 b - a 9 b f - 4 6 7 e - 9 d d c - 4 2 5 b d 5 7 e c a c 1 < / d 1 p 1 : U U I D > < d 1 p 1 : _ p r o p e r t i e s   z : I d = " i 1 6 3 5 0 "   i : t y p e = " d 1 p 1 : M D M P r o p e r t i e s " > < d 1 p 1 : P a r e n t   z : R e f = " i 1 6 3 4 9 " / > < d 1 p 1 : U U I D > 5 d 6 e 7 7 a 3 - 8 b c 7 - 4 b a f - a b e c - c 7 c 9 a d 9 0 4 d 2 c 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3 5 1 " > < d 1 p 1 : U U I D > 0 1 d 6 3 e 1 d - 2 b 3 3 - 4 9 9 0 - a e e 6 - 8 c 0 6 9 3 0 b 4 4 b 4 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4 4 " / > < d 1 p 1 : V a l u e   i : t y p e = " d 1 : s t r i n g " > T 7 7 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5 2 " > < d 1 p 1 : U U I D > d 0 0 c 0 5 3 5 - c a e 6 - 4 3 a 4 - 9 5 4 e - 3 5 5 8 b 3 9 2 8 f 0 9 < / d 1 p 1 : U U I D > < d 1 p 1 : _ e l e m e n t s > < d 2 : a n y T y p e   z : R e f = " i 1 6 3 4 5 " / > < d 2 : a n y T y p e   z : R e f = " i 1 6 3 4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3 5 3 "   i : t y p e = " d 1 p 1 : L a b e l " > < d 1 p 1 : P a r e n t   z : R e f = " i 1 6 3 4 3 " / > < d 1 p 1 : U U I D > 2 3 d e c 4 8 f - a 2 d 2 - 4 6 7 2 - a c c e - d f a 5 3 9 c 9 b c a f 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3 9 9 5 " / > < / d 2 : a n y T y p e > < d 2 : a n y T y p e   z : I d = " i 1 6 3 5 4 "   i : t y p e = " d 1 p 1 : T a b l e D e f i n i t i o n " > < d 1 p 1 : P a r e n t   z : R e f = " i 9 5 " / > < d 1 p 1 : U U I D > c e 4 7 f f b 5 - 9 4 6 1 - 4 c b e - 9 e 1 0 - 1 a e d e 1 3 3 5 0 b 2 < / d 1 p 1 : U U I D > < d 1 p 1 : _ p r o p e r t i e s   z : I d = " i 1 6 3 5 5 "   i : t y p e = " d 1 p 1 : M D M P r o p e r t i e s " > < d 1 p 1 : P a r e n t   z : R e f = " i 1 6 3 5 4 " / > < d 1 p 1 : U U I D > c 7 a f 6 4 9 0 - f e 5 c - 4 c e 4 - 9 6 6 2 - d 4 7 7 4 9 c c 5 a a b < / d 1 p 1 : U U I D > < d 1 p 1 : _ e l e m e n t s > < d 2 : a n y T y p e   z : I d = " i 1 6 3 5 6 "   i : t y p e = " d 1 p 1 : M D M P r o p e r t y " > < d 1 p 1 : N a m e > F i l e N a m e < / d 1 p 1 : N a m e > < d 1 p 1 : P a r e n t   z : R e f = " i 1 6 3 5 4 " / > < d 1 p 1 : U U I D > 7 6 b d 8 0 d 0 - e 4 3 0 - 4 d 8 1 - a 2 c 3 - 6 8 8 d b 3 9 4 7 1 a f < / d 1 p 1 : U U I D > < d 1 p 1 : _ p r o p e r t i e s   z : I d = " i 1 6 3 5 7 "   i : t y p e = " d 1 p 1 : M D M P r o p e r t i e s " > < d 1 p 1 : P a r e n t   z : R e f = " i 1 6 3 5 6 " / > < d 1 p 1 : U U I D > a c 2 8 6 2 e f - b d 1 d - 4 a f 0 - b 8 4 5 - 8 2 7 0 b 6 d 2 b 6 1 a < / d 1 p 1 : U U I D > < d 1 p 1 : _ e l e m e n t s > < d 2 : a n y T y p e   z : I d = " i 1 6 3 5 8 "   i : t y p e = " d 1 p 1 : M D M P r o p e r t y " > < d 1 p 1 : N a m e > M o d i f i e d P r o p e r t i e s < / d 1 p 1 : N a m e > < d 1 p 1 : P a r e n t   z : R e f = " i 1 6 3 5 6 " / > < d 1 p 1 : U U I D > 8 0 f 1 8 b 4 4 - 1 b 6 9 - 4 b a 2 - 9 f 0 3 - f 6 8 e c 5 3 b 9 5 7 e < / d 1 p 1 : U U I D > < d 1 p 1 : C o n t a i n e r   z : R e f = " i 1 6 3 5 7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5 9 " > < d 1 p 1 : U U I D > 0 7 e 7 7 7 5 1 - 0 e 2 c - 4 2 5 a - 9 1 d a - a 3 5 f a c f 7 a 0 e e < / d 1 p 1 : U U I D > < d 1 p 1 : _ e l e m e n t s > < d 2 : a n y T y p e   z : R e f = " i 1 6 3 5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5 5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3 6 0 "   i : t y p e = " d 1 p 1 : M D M P r o p e r t y " > < d 1 p 1 : N a m e > W o r k s h e e t < / d 1 p 1 : N a m e > < d 1 p 1 : P a r e n t   z : R e f = " i 1 6 3 5 4 " / > < d 1 p 1 : U U I D > d 4 7 e a f c 0 - 6 7 8 a - 4 0 4 7 - b e 6 6 - 6 d c 8 0 c 7 3 c 2 0 7 < / d 1 p 1 : U U I D > < d 1 p 1 : _ p r o p e r t i e s   z : I d = " i 1 6 3 6 1 "   i : t y p e = " d 1 p 1 : M D M P r o p e r t i e s " > < d 1 p 1 : P a r e n t   z : R e f = " i 1 6 3 6 0 " / > < d 1 p 1 : U U I D > b 5 f e 1 5 b d - 8 8 e 0 - 4 6 6 2 - 8 d 0 3 - a 6 9 1 6 e 9 c f e 7 c 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3 6 2 " > < d 1 p 1 : U U I D > 1 8 8 a c 8 7 d - c a 6 4 - 4 6 2 d - 9 3 6 9 - 5 1 f 8 8 9 7 6 a 3 9 0 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5 5 " / > < d 1 p 1 : V a l u e   i : t y p e = " d 1 : s t r i n g " > T 7 8 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6 3 " > < d 1 p 1 : U U I D > 1 e e 5 f 7 1 5 - f 2 d a - 4 7 c 4 - b b 6 d - d c 8 8 b 5 4 d 9 6 d b < / d 1 p 1 : U U I D > < d 1 p 1 : _ e l e m e n t s > < d 2 : a n y T y p e   z : R e f = " i 1 6 3 5 6 " / > < d 2 : a n y T y p e   z : R e f = " i 1 6 3 6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3 6 4 "   i : t y p e = " d 1 p 1 : L a b e l " > < d 1 p 1 : P a r e n t   z : R e f = " i 1 6 3 5 4 " / > < d 1 p 1 : U U I D > 8 9 6 5 5 3 7 e - 3 6 a 4 - 4 9 e 2 - 9 e 4 b - a d 2 a 7 8 e 5 a f 0 9 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_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e x p r e s s i o n > < d 1 p 1 : _ f i l t e r E x p r e s s i o n > < d 1 p 1 : _ c o n t e x t P r o p e r t i e s > < d 2 : K e y V a l u e O f a n y T y p e s t r i n g > < d 2 : K e y   z : R e f = " i 9 9 " / > < d 2 : V a l u e   i : n i l = " t r u e " / > < / d 2 : K e y V a l u e O f a n y T y p e s t r i n g > < / d 1 p 1 : _ c o n t e x t P r o p e r t i e s > < d 1 p 1 : _ d o c u m e n t   z : R e f = " i 9 5 " / > < / d 1 p 1 : _ f i l t e r E x p r e s s i o n > < d 1 p 1 : C o l u m n F i e l d   z : R e f = " i 2 4 1 " / > < d 1 p 1 : P a g e F i e l d   z : R e f = " i 9 8 7 7 " / > < d 1 p 1 : R o w F i e l d   z : R e f = " i 1 4 0 4 7 " / > < / d 2 : a n y T y p e > < d 2 : a n y T y p e   z : I d = " i 1 6 3 6 5 "   i : t y p e = " d 1 p 1 : T a b l e D e f i n i t i o n " > < d 1 p 1 : P a r e n t   z : R e f = " i 9 5 " / > < d 1 p 1 : U U I D > d 1 1 b b 8 b e - e 6 b f - 4 e a e - a f f b - 5 3 8 e d 1 d f 9 4 5 b < / d 1 p 1 : U U I D > < d 1 p 1 : _ p r o p e r t i e s   z : I d = " i 1 6 3 6 6 "   i : t y p e = " d 1 p 1 : M D M P r o p e r t i e s " > < d 1 p 1 : P a r e n t   z : R e f = " i 1 6 3 6 5 " / > < d 1 p 1 : U U I D > e f 3 7 7 f 2 f - 4 d e e - 4 b d b - a 5 8 3 - 9 9 6 e 9 3 c e a c e 3 < / d 1 p 1 : U U I D > < d 1 p 1 : _ e l e m e n t s > < d 2 : a n y T y p e   z : I d = " i 1 6 3 6 7 "   i : t y p e = " d 1 p 1 : M D M P r o p e r t y " > < d 1 p 1 : N a m e > F i l e N a m e < / d 1 p 1 : N a m e > < d 1 p 1 : P a r e n t   z : R e f = " i 1 6 3 6 5 " / > < d 1 p 1 : U U I D > 0 e 1 b 1 a 2 b - c 4 0 a - 4 7 e e - a c b e - e d b 8 a 2 6 2 e 9 a a < / d 1 p 1 : U U I D > < d 1 p 1 : _ p r o p e r t i e s   z : I d = " i 1 6 3 6 8 "   i : t y p e = " d 1 p 1 : M D M P r o p e r t i e s " > < d 1 p 1 : P a r e n t   z : R e f = " i 1 6 3 6 7 " / > < d 1 p 1 : U U I D > c 7 6 2 9 1 f 2 - 6 a 6 a - 4 5 8 b - a e c 0 - d 9 5 0 4 e 0 8 9 e f 3 < / d 1 p 1 : U U I D > < d 1 p 1 : _ e l e m e n t s > < d 2 : a n y T y p e   z : I d = " i 1 6 3 6 9 "   i : t y p e = " d 1 p 1 : M D M P r o p e r t y " > < d 1 p 1 : N a m e > M o d i f i e d P r o p e r t i e s < / d 1 p 1 : N a m e > < d 1 p 1 : P a r e n t   z : R e f = " i 1 6 3 6 7 " / > < d 1 p 1 : U U I D > 5 1 6 5 2 1 9 c - 0 2 3 0 - 4 0 2 1 - 8 8 6 2 - 1 c 0 8 e 9 1 a 3 7 b 9 < / d 1 p 1 : U U I D > < d 1 p 1 : C o n t a i n e r   z : R e f = " i 1 6 3 6 8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7 0 " > < d 1 p 1 : U U I D > 6 f d c c 0 9 0 - 4 c 9 8 - 4 1 3 b - 8 8 1 3 - e 8 6 3 5 f 7 2 c 0 3 0 < / d 1 p 1 : U U I D > < d 1 p 1 : _ e l e m e n t s > < d 2 : a n y T y p e   z : R e f = " i 1 6 3 6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6 6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3 7 1 "   i : t y p e = " d 1 p 1 : M D M P r o p e r t y " > < d 1 p 1 : N a m e > W o r k s h e e t < / d 1 p 1 : N a m e > < d 1 p 1 : P a r e n t   z : R e f = " i 1 6 3 6 5 " / > < d 1 p 1 : U U I D > 6 8 9 8 5 e f 1 - 0 5 3 3 - 4 8 6 4 - 9 b b a - 6 9 4 b 4 6 5 2 6 f 4 e < / d 1 p 1 : U U I D > < d 1 p 1 : _ p r o p e r t i e s   z : I d = " i 1 6 3 7 2 "   i : t y p e = " d 1 p 1 : M D M P r o p e r t i e s " > < d 1 p 1 : P a r e n t   z : R e f = " i 1 6 3 7 1 " / > < d 1 p 1 : U U I D > d 1 5 2 3 8 a 4 - 0 c 2 3 - 4 5 d 9 - a 1 d f - 4 d 9 7 5 d f 6 1 7 0 9 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3 7 3 " > < d 1 p 1 : U U I D > 9 b 3 6 c 5 b 4 - 3 b 9 5 - 4 f 1 b - 9 f 0 b - 4 c d d 8 f e 5 1 6 4 8 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6 6 " / > < d 1 p 1 : V a l u e   i : t y p e = " d 1 : s t r i n g " > T 7 9 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7 4 " > < d 1 p 1 : U U I D > a 5 7 5 c 8 6 e - 7 b d 4 - 4 5 5 9 - b f 6 c - 2 7 0 0 0 f 6 0 3 c c 6 < / d 1 p 1 : U U I D > < d 1 p 1 : _ e l e m e n t s > < d 2 : a n y T y p e   z : R e f = " i 1 6 3 6 7 " / > < d 2 : a n y T y p e   z : R e f = " i 1 6 3 7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3 7 5 "   i : t y p e = " d 1 p 1 : L a b e l " > < d 1 p 1 : P a r e n t   z : R e f = " i 1 6 3 6 5 " / > < d 1 p 1 : U U I D > b 3 9 9 8 f f f - 8 7 b 4 - 4 d 7 1 - b 6 7 9 - d 6 7 6 6 3 c 8 b 3 0 2 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0 6 9 " / > < / d 2 : a n y T y p e > < d 2 : a n y T y p e   z : I d = " i 1 6 3 7 6 "   i : t y p e = " d 1 p 1 : T a b l e D e f i n i t i o n " > < d 1 p 1 : P a r e n t   z : R e f = " i 9 5 " / > < d 1 p 1 : U U I D > d 9 f 3 7 3 4 2 - 9 5 4 4 - 4 7 b 5 - a d d 1 - f b 8 b 1 3 3 e 2 2 e 5 < / d 1 p 1 : U U I D > < d 1 p 1 : _ p r o p e r t i e s   z : I d = " i 1 6 3 7 7 "   i : t y p e = " d 1 p 1 : M D M P r o p e r t i e s " > < d 1 p 1 : P a r e n t   z : R e f = " i 1 6 3 7 6 " / > < d 1 p 1 : U U I D > 1 d d d 0 8 6 1 - 4 0 3 9 - 4 a 0 5 - b 0 1 3 - d 1 e 0 5 d 5 a 5 6 6 3 < / d 1 p 1 : U U I D > < d 1 p 1 : _ e l e m e n t s > < d 2 : a n y T y p e   z : I d = " i 1 6 3 7 8 "   i : t y p e = " d 1 p 1 : M D M P r o p e r t y " > < d 1 p 1 : N a m e > F i l e N a m e < / d 1 p 1 : N a m e > < d 1 p 1 : P a r e n t   z : R e f = " i 1 6 3 7 6 " / > < d 1 p 1 : U U I D > a a 8 3 1 6 9 1 - a 3 a 3 - 4 b f 9 - b 2 7 9 - a 1 a 2 e c f a 7 6 a f < / d 1 p 1 : U U I D > < d 1 p 1 : _ p r o p e r t i e s   z : I d = " i 1 6 3 7 9 "   i : t y p e = " d 1 p 1 : M D M P r o p e r t i e s " > < d 1 p 1 : P a r e n t   z : R e f = " i 1 6 3 7 8 " / > < d 1 p 1 : U U I D > b 2 e 0 f 3 9 4 - a 2 0 1 - 4 9 6 1 - b 7 0 7 - e 2 8 4 0 6 8 b 3 1 d f < / d 1 p 1 : U U I D > < d 1 p 1 : _ e l e m e n t s > < d 2 : a n y T y p e   z : I d = " i 1 6 3 8 0 "   i : t y p e = " d 1 p 1 : M D M P r o p e r t y " > < d 1 p 1 : N a m e > M o d i f i e d P r o p e r t i e s < / d 1 p 1 : N a m e > < d 1 p 1 : P a r e n t   z : R e f = " i 1 6 3 7 8 " / > < d 1 p 1 : U U I D > 2 9 d a 2 c d b - 4 d b 2 - 4 8 d 9 - 9 8 e b - 4 0 2 5 9 3 8 1 c f 5 8 < / d 1 p 1 : U U I D > < d 1 p 1 : C o n t a i n e r   z : R e f = " i 1 6 3 7 9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8 1 " > < d 1 p 1 : U U I D > 9 2 5 0 4 c 7 8 - d 0 3 f - 4 a 3 3 - 8 6 2 d - 0 6 f f 1 4 a 9 2 c c e < / d 1 p 1 : U U I D > < d 1 p 1 : _ e l e m e n t s > < d 2 : a n y T y p e   z : R e f = " i 1 6 3 8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7 7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3 8 2 "   i : t y p e = " d 1 p 1 : M D M P r o p e r t y " > < d 1 p 1 : N a m e > W o r k s h e e t < / d 1 p 1 : N a m e > < d 1 p 1 : P a r e n t   z : R e f = " i 1 6 3 7 6 " / > < d 1 p 1 : U U I D > a 8 3 1 e 6 b 7 - 1 a f a - 4 9 c b - 8 5 7 f - 9 6 f 6 0 9 4 a f 4 f b < / d 1 p 1 : U U I D > < d 1 p 1 : _ p r o p e r t i e s   z : I d = " i 1 6 3 8 3 "   i : t y p e = " d 1 p 1 : M D M P r o p e r t i e s " > < d 1 p 1 : P a r e n t   z : R e f = " i 1 6 3 8 2 " / > < d 1 p 1 : U U I D > e 3 c 5 d 7 1 e - a c 9 c - 4 1 b a - 9 d 8 b - 7 3 5 d 2 a 0 6 9 0 a 3 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3 8 4 " > < d 1 p 1 : U U I D > 7 5 8 1 2 d 6 1 - f b 3 1 - 4 1 6 8 - a 0 7 1 - 7 2 5 2 4 e b 8 8 8 0 f 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7 7 " / > < d 1 p 1 : V a l u e   i : t y p e = " d 1 : s t r i n g " > T 8 0 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8 5 " > < d 1 p 1 : U U I D > 0 9 0 4 3 2 c 2 - 4 0 4 0 - 4 f a 2 - 9 8 7 d - f 3 0 5 d e 0 c 4 b c 6 < / d 1 p 1 : U U I D > < d 1 p 1 : _ e l e m e n t s > < d 2 : a n y T y p e   z : R e f = " i 1 6 3 7 8 " / > < d 2 : a n y T y p e   z : R e f = " i 1 6 3 8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3 8 6 "   i : t y p e = " d 1 p 1 : L a b e l " > < d 1 p 1 : P a r e n t   z : R e f = " i 1 6 3 7 6 " / > < d 1 p 1 : U U I D > c 2 c e c 7 e 6 - c d 5 8 - 4 3 8 7 - b c d b - e 7 8 c 3 4 e 3 3 7 6 c 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1 1 1 " / > < / d 2 : a n y T y p e > < d 2 : a n y T y p e   z : I d = " i 1 6 3 8 7 "   i : t y p e = " d 1 p 1 : T a b l e D e f i n i t i o n " > < d 1 p 1 : P a r e n t   z : R e f = " i 9 5 " / > < d 1 p 1 : U U I D > 7 b 6 3 1 d f 3 - e 7 5 7 - 4 4 d 0 - 8 8 5 2 - 5 4 0 5 3 0 7 1 d e f 2 < / d 1 p 1 : U U I D > < d 1 p 1 : _ p r o p e r t i e s   z : I d = " i 1 6 3 8 8 "   i : t y p e = " d 1 p 1 : M D M P r o p e r t i e s " > < d 1 p 1 : P a r e n t   z : R e f = " i 1 6 3 8 7 " / > < d 1 p 1 : U U I D > 7 c 8 8 6 4 3 e - 4 b c d - 4 3 c 6 - 8 6 0 7 - 7 c f 5 e 7 e c 1 d 7 a < / d 1 p 1 : U U I D > < d 1 p 1 : _ e l e m e n t s > < d 2 : a n y T y p e   z : I d = " i 1 6 3 8 9 "   i : t y p e = " d 1 p 1 : M D M P r o p e r t y " > < d 1 p 1 : N a m e > F i l e N a m e < / d 1 p 1 : N a m e > < d 1 p 1 : P a r e n t   z : R e f = " i 1 6 3 8 7 " / > < d 1 p 1 : U U I D > 9 d a 1 f 4 6 1 - 2 2 d 8 - 4 0 d 9 - b d 6 2 - 9 e d b 3 4 4 f 1 0 a 0 < / d 1 p 1 : U U I D > < d 1 p 1 : _ p r o p e r t i e s   z : I d = " i 1 6 3 9 0 "   i : t y p e = " d 1 p 1 : M D M P r o p e r t i e s " > < d 1 p 1 : P a r e n t   z : R e f = " i 1 6 3 8 9 " / > < d 1 p 1 : U U I D > a 5 c 8 c c a 0 - 0 9 4 6 - 4 4 d 9 - b 2 1 5 - 8 6 7 d 5 7 2 8 7 7 8 8 < / d 1 p 1 : U U I D > < d 1 p 1 : _ e l e m e n t s > < d 2 : a n y T y p e   z : I d = " i 1 6 3 9 1 "   i : t y p e = " d 1 p 1 : M D M P r o p e r t y " > < d 1 p 1 : N a m e > M o d i f i e d P r o p e r t i e s < / d 1 p 1 : N a m e > < d 1 p 1 : P a r e n t   z : R e f = " i 1 6 3 8 9 " / > < d 1 p 1 : U U I D > b e 4 a 3 0 6 5 - a 0 2 b - 4 5 1 5 - 8 3 e a - d 7 7 6 4 2 1 3 f f f 9 < / d 1 p 1 : U U I D > < d 1 p 1 : C o n t a i n e r   z : R e f = " i 1 6 3 9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9 2 " > < d 1 p 1 : U U I D > 2 3 d f b 9 9 6 - 0 5 4 9 - 4 b 2 9 - 9 b 1 e - 2 8 4 9 f f b d b 9 9 f < / d 1 p 1 : U U I D > < d 1 p 1 : _ e l e m e n t s > < d 2 : a n y T y p e   z : R e f = " i 1 6 3 9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8 8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3 9 3 "   i : t y p e = " d 1 p 1 : M D M P r o p e r t y " > < d 1 p 1 : N a m e > W o r k s h e e t < / d 1 p 1 : N a m e > < d 1 p 1 : P a r e n t   z : R e f = " i 1 6 3 8 7 " / > < d 1 p 1 : U U I D > c 2 d c 5 a 7 7 - 0 3 0 0 - 4 c a 5 - a b 5 8 - 6 e a c 3 9 b 9 1 3 7 b < / d 1 p 1 : U U I D > < d 1 p 1 : _ p r o p e r t i e s   z : I d = " i 1 6 3 9 4 "   i : t y p e = " d 1 p 1 : M D M P r o p e r t i e s " > < d 1 p 1 : P a r e n t   z : R e f = " i 1 6 3 9 3 " / > < d 1 p 1 : U U I D > c 1 5 1 8 2 9 4 - 3 c 9 b - 4 2 4 f - a e 0 5 - 9 d b 3 4 8 9 e 1 f 7 c 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3 9 5 " > < d 1 p 1 : U U I D > 6 6 1 5 8 a 1 b - f 9 8 0 - 4 c 2 2 - a 5 b 2 - 1 f a 4 d b 7 b 8 b 9 7 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8 8 " / > < d 1 p 1 : V a l u e   i : t y p e = " d 1 : s t r i n g " > T 8 1 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3 9 6 " > < d 1 p 1 : U U I D > 0 b a b f 5 2 e - d 4 1 d - 4 a 2 6 - b 6 f 4 - d 7 b b a 2 5 e 2 d 5 a < / d 1 p 1 : U U I D > < d 1 p 1 : _ e l e m e n t s > < d 2 : a n y T y p e   z : R e f = " i 1 6 3 8 9 " / > < d 2 : a n y T y p e   z : R e f = " i 1 6 3 9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3 9 7 "   i : t y p e = " d 1 p 1 : L a b e l " > < d 1 p 1 : P a r e n t   z : R e f = " i 1 6 3 8 7 " / > < d 1 p 1 : U U I D > 1 7 1 1 1 6 d b - 1 1 5 4 - 4 1 d 7 - b 8 0 1 - b f a 6 6 6 a f b b 8 8 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1 5 3 " / > < / d 2 : a n y T y p e > < d 2 : a n y T y p e   z : I d = " i 1 6 3 9 8 "   i : t y p e = " d 1 p 1 : T a b l e D e f i n i t i o n " > < d 1 p 1 : P a r e n t   z : R e f = " i 9 5 " / > < d 1 p 1 : U U I D > f 3 6 f 2 3 9 7 - 8 1 d 9 - 4 d e e - b c 7 b - 0 8 2 5 6 2 a 5 5 6 3 e < / d 1 p 1 : U U I D > < d 1 p 1 : _ p r o p e r t i e s   z : I d = " i 1 6 3 9 9 "   i : t y p e = " d 1 p 1 : M D M P r o p e r t i e s " > < d 1 p 1 : P a r e n t   z : R e f = " i 1 6 3 9 8 " / > < d 1 p 1 : U U I D > f b 1 7 8 4 f 8 - 2 6 d 4 - 4 2 b 6 - 8 b 8 2 - 3 a f 5 2 6 f d 3 6 2 b < / d 1 p 1 : U U I D > < d 1 p 1 : _ e l e m e n t s > < d 2 : a n y T y p e   z : I d = " i 1 6 4 0 0 "   i : t y p e = " d 1 p 1 : M D M P r o p e r t y " > < d 1 p 1 : N a m e > F i l e N a m e < / d 1 p 1 : N a m e > < d 1 p 1 : P a r e n t   z : R e f = " i 1 6 3 9 8 " / > < d 1 p 1 : U U I D > 1 4 6 b 2 0 3 b - 7 0 c 8 - 4 5 a a - a 1 0 9 - 9 c e d 5 1 f 3 d f 4 b < / d 1 p 1 : U U I D > < d 1 p 1 : _ p r o p e r t i e s   z : I d = " i 1 6 4 0 1 "   i : t y p e = " d 1 p 1 : M D M P r o p e r t i e s " > < d 1 p 1 : P a r e n t   z : R e f = " i 1 6 4 0 0 " / > < d 1 p 1 : U U I D > 9 e 3 c 6 9 a c - 5 6 f e - 4 5 7 7 - 9 f e b - 9 c 1 7 b a e 8 e b f c < / d 1 p 1 : U U I D > < d 1 p 1 : _ e l e m e n t s > < d 2 : a n y T y p e   z : I d = " i 1 6 4 0 2 "   i : t y p e = " d 1 p 1 : M D M P r o p e r t y " > < d 1 p 1 : N a m e > M o d i f i e d P r o p e r t i e s < / d 1 p 1 : N a m e > < d 1 p 1 : P a r e n t   z : R e f = " i 1 6 4 0 0 " / > < d 1 p 1 : U U I D > f f c c 9 1 0 e - 3 d c e - 4 e 9 e - a e 1 d - a e 5 3 1 8 c a a 9 6 0 < / d 1 p 1 : U U I D > < d 1 p 1 : C o n t a i n e r   z : R e f = " i 1 6 4 0 1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0 3 " > < d 1 p 1 : U U I D > 9 c d c a 2 a 2 - c 2 a 8 - 4 c 0 4 - 9 1 4 a - 4 1 2 e 5 3 2 c a 9 8 f < / d 1 p 1 : U U I D > < d 1 p 1 : _ e l e m e n t s > < d 2 : a n y T y p e   z : R e f = " i 1 6 4 0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9 9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4 0 4 "   i : t y p e = " d 1 p 1 : M D M P r o p e r t y " > < d 1 p 1 : N a m e > W o r k s h e e t < / d 1 p 1 : N a m e > < d 1 p 1 : P a r e n t   z : R e f = " i 1 6 3 9 8 " / > < d 1 p 1 : U U I D > 1 f 6 0 f 1 9 8 - e d b a - 4 1 f f - 9 c 1 6 - 3 7 1 2 8 a b 6 0 a e 7 < / d 1 p 1 : U U I D > < d 1 p 1 : _ p r o p e r t i e s   z : I d = " i 1 6 4 0 5 "   i : t y p e = " d 1 p 1 : M D M P r o p e r t i e s " > < d 1 p 1 : P a r e n t   z : R e f = " i 1 6 4 0 4 " / > < d 1 p 1 : U U I D > 6 a 7 2 d 7 0 5 - 5 8 0 e - 4 6 8 1 - b a 4 e - f e e a 6 8 1 5 e d b 4 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4 0 6 " > < d 1 p 1 : U U I D > d 3 4 6 e d 1 a - f 2 2 1 - 4 c 7 6 - b c 1 c - b 1 2 0 2 c d 0 1 f e 5 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3 9 9 " / > < d 1 p 1 : V a l u e   i : t y p e = " d 1 : s t r i n g " > T 8 2 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0 7 " > < d 1 p 1 : U U I D > f b c 2 c f 1 5 - e e 1 5 - 4 c 0 5 - 8 a f 2 - 6 9 c 2 a 1 7 7 9 4 4 2 < / d 1 p 1 : U U I D > < d 1 p 1 : _ e l e m e n t s > < d 2 : a n y T y p e   z : R e f = " i 1 6 4 0 0 " / > < d 2 : a n y T y p e   z : R e f = " i 1 6 4 0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4 0 8 "   i : t y p e = " d 1 p 1 : L a b e l " > < d 1 p 1 : P a r e n t   z : R e f = " i 1 6 3 9 8 " / > < d 1 p 1 : U U I D > 4 7 5 d 9 2 4 6 - c 6 3 d - 4 f 3 e - b 2 2 8 - 1 1 f 2 3 f a 8 e f 0 e 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1 9 5 " / > < / d 2 : a n y T y p e > < d 2 : a n y T y p e   z : I d = " i 1 6 4 0 9 "   i : t y p e = " d 1 p 1 : T a b l e D e f i n i t i o n " > < d 1 p 1 : P a r e n t   z : R e f = " i 9 5 " / > < d 1 p 1 : U U I D > c 2 6 5 d c 7 f - 7 0 6 c - 4 6 0 0 - 9 e b b - 7 8 6 3 d 0 9 e f 4 7 2 < / d 1 p 1 : U U I D > < d 1 p 1 : _ p r o p e r t i e s   z : I d = " i 1 6 4 1 0 "   i : t y p e = " d 1 p 1 : M D M P r o p e r t i e s " > < d 1 p 1 : P a r e n t   z : R e f = " i 1 6 4 0 9 " / > < d 1 p 1 : U U I D > 0 4 3 4 8 4 0 5 - 0 3 3 d - 4 4 4 a - a e 0 7 - f f 2 e f 3 2 a 9 4 5 1 < / d 1 p 1 : U U I D > < d 1 p 1 : _ e l e m e n t s > < d 2 : a n y T y p e   z : I d = " i 1 6 4 1 1 "   i : t y p e = " d 1 p 1 : M D M P r o p e r t y " > < d 1 p 1 : N a m e > F i l e N a m e < / d 1 p 1 : N a m e > < d 1 p 1 : P a r e n t   z : R e f = " i 1 6 4 0 9 " / > < d 1 p 1 : U U I D > 0 a 8 f 3 1 c 3 - c 6 9 6 - 4 5 8 7 - 9 b 4 f - 6 e e 9 8 a f 6 e 5 1 e < / d 1 p 1 : U U I D > < d 1 p 1 : _ p r o p e r t i e s   z : I d = " i 1 6 4 1 2 "   i : t y p e = " d 1 p 1 : M D M P r o p e r t i e s " > < d 1 p 1 : P a r e n t   z : R e f = " i 1 6 4 1 1 " / > < d 1 p 1 : U U I D > 3 3 5 b 2 4 2 7 - d 1 a 4 - 4 5 8 6 - b e 3 0 - c e 2 4 6 4 3 9 5 7 2 8 < / d 1 p 1 : U U I D > < d 1 p 1 : _ e l e m e n t s > < d 2 : a n y T y p e   z : I d = " i 1 6 4 1 3 "   i : t y p e = " d 1 p 1 : M D M P r o p e r t y " > < d 1 p 1 : N a m e > M o d i f i e d P r o p e r t i e s < / d 1 p 1 : N a m e > < d 1 p 1 : P a r e n t   z : R e f = " i 1 6 4 1 1 " / > < d 1 p 1 : U U I D > 0 2 6 0 a a 5 f - a 2 0 b - 4 0 a f - b 6 9 d - d 0 c f 7 6 8 d 3 8 5 b < / d 1 p 1 : U U I D > < d 1 p 1 : C o n t a i n e r   z : R e f = " i 1 6 4 1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1 4 " > < d 1 p 1 : U U I D > 9 1 a c 1 4 1 e - 0 f f e - 4 3 4 5 - 8 2 7 8 - 6 3 4 1 9 c 7 2 9 1 f f < / d 1 p 1 : U U I D > < d 1 p 1 : _ e l e m e n t s > < d 2 : a n y T y p e   z : R e f = " i 1 6 4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1 0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4 1 5 "   i : t y p e = " d 1 p 1 : M D M P r o p e r t y " > < d 1 p 1 : N a m e > W o r k s h e e t < / d 1 p 1 : N a m e > < d 1 p 1 : P a r e n t   z : R e f = " i 1 6 4 0 9 " / > < d 1 p 1 : U U I D > 3 b 3 e 3 c 1 4 - e c f e - 4 4 b 8 - 8 3 2 a - 8 e d b c b 6 a 7 9 f 0 < / d 1 p 1 : U U I D > < d 1 p 1 : _ p r o p e r t i e s   z : I d = " i 1 6 4 1 6 "   i : t y p e = " d 1 p 1 : M D M P r o p e r t i e s " > < d 1 p 1 : P a r e n t   z : R e f = " i 1 6 4 1 5 " / > < d 1 p 1 : U U I D > 5 7 8 8 d 5 c 7 - 2 4 1 b - 4 5 5 4 - 8 c e 2 - 9 0 9 1 1 b 3 b 4 f 7 a 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4 1 7 " > < d 1 p 1 : U U I D > f e 0 c d 7 4 0 - 9 a e f - 4 d 3 e - 8 8 e a - f d 0 1 c 6 c e e e b 9 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1 0 " / > < d 1 p 1 : V a l u e   i : t y p e = " d 1 : s t r i n g " > T 8 3 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1 8 " > < d 1 p 1 : U U I D > d 1 4 9 6 3 5 e - 3 4 4 4 - 4 3 8 4 - a 8 3 4 - 8 e 2 2 0 1 e 0 d 9 1 7 < / d 1 p 1 : U U I D > < d 1 p 1 : _ e l e m e n t s > < d 2 : a n y T y p e   z : R e f = " i 1 6 4 1 1 " / > < d 2 : a n y T y p e   z : R e f = " i 1 6 4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4 1 9 "   i : t y p e = " d 1 p 1 : L a b e l " > < d 1 p 1 : P a r e n t   z : R e f = " i 1 6 4 0 9 " / > < d 1 p 1 : U U I D > e c 1 f c d 9 7 - 4 b 6 f - 4 5 0 6 - a 9 c e - 7 a 4 b 1 f b 0 4 3 f a 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2 4 2 " / > < / d 2 : a n y T y p e > < d 2 : a n y T y p e   z : I d = " i 1 6 4 2 0 "   i : t y p e = " d 1 p 1 : T a b l e D e f i n i t i o n " > < d 1 p 1 : P a r e n t   z : R e f = " i 9 5 " / > < d 1 p 1 : U U I D > c 6 0 0 1 0 b f - 2 0 5 d - 4 8 d 6 - 9 7 e 7 - 8 e 3 c 8 7 9 f 2 e a d < / d 1 p 1 : U U I D > < d 1 p 1 : _ p r o p e r t i e s   z : I d = " i 1 6 4 2 1 "   i : t y p e = " d 1 p 1 : M D M P r o p e r t i e s " > < d 1 p 1 : P a r e n t   z : R e f = " i 1 6 4 2 0 " / > < d 1 p 1 : U U I D > e 1 2 f 9 a 6 1 - 0 6 f e - 4 7 d 9 - 9 0 0 4 - c 9 b 9 9 e 1 c 0 f e 1 < / d 1 p 1 : U U I D > < d 1 p 1 : _ e l e m e n t s > < d 2 : a n y T y p e   z : I d = " i 1 6 4 2 2 "   i : t y p e = " d 1 p 1 : M D M P r o p e r t y " > < d 1 p 1 : N a m e > F i l e N a m e < / d 1 p 1 : N a m e > < d 1 p 1 : P a r e n t   z : R e f = " i 1 6 4 2 0 " / > < d 1 p 1 : U U I D > 0 d 5 9 3 a 4 4 - b 9 9 e - 4 c f 9 - 9 4 d 6 - a e 5 d 3 3 0 d 6 0 e 8 < / d 1 p 1 : U U I D > < d 1 p 1 : _ p r o p e r t i e s   z : I d = " i 1 6 4 2 3 "   i : t y p e = " d 1 p 1 : M D M P r o p e r t i e s " > < d 1 p 1 : P a r e n t   z : R e f = " i 1 6 4 2 2 " / > < d 1 p 1 : U U I D > 8 a 4 8 7 8 d b - 6 d d d - 4 9 1 7 - 9 d 3 5 - f 3 5 0 b 3 e 5 5 c 0 b < / d 1 p 1 : U U I D > < d 1 p 1 : _ e l e m e n t s > < d 2 : a n y T y p e   z : I d = " i 1 6 4 2 4 "   i : t y p e = " d 1 p 1 : M D M P r o p e r t y " > < d 1 p 1 : N a m e > M o d i f i e d P r o p e r t i e s < / d 1 p 1 : N a m e > < d 1 p 1 : P a r e n t   z : R e f = " i 1 6 4 2 2 " / > < d 1 p 1 : U U I D > 3 b 5 e 4 d b 9 - 3 e 2 7 - 4 8 8 4 - a 6 3 e - e a b 3 d 4 c 6 e 0 1 e < / d 1 p 1 : U U I D > < d 1 p 1 : C o n t a i n e r   z : R e f = " i 1 6 4 2 3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2 5 " > < d 1 p 1 : U U I D > d 4 8 5 5 b a c - 5 9 4 2 - 4 d 0 b - 8 f a d - 0 b 4 8 2 0 4 9 a e 3 a < / d 1 p 1 : U U I D > < d 1 p 1 : _ e l e m e n t s > < d 2 : a n y T y p e   z : R e f = " i 1 6 4 2 4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2 1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4 2 6 "   i : t y p e = " d 1 p 1 : M D M P r o p e r t y " > < d 1 p 1 : N a m e > W o r k s h e e t < / d 1 p 1 : N a m e > < d 1 p 1 : P a r e n t   z : R e f = " i 1 6 4 2 0 " / > < d 1 p 1 : U U I D > 7 0 7 2 c 6 a 1 - 5 0 6 d - 4 9 0 6 - b a 8 f - 3 2 2 b 2 1 a 5 d 0 f 8 < / d 1 p 1 : U U I D > < d 1 p 1 : _ p r o p e r t i e s   z : I d = " i 1 6 4 2 7 "   i : t y p e = " d 1 p 1 : M D M P r o p e r t i e s " > < d 1 p 1 : P a r e n t   z : R e f = " i 1 6 4 2 6 " / > < d 1 p 1 : U U I D > 0 e e 4 4 e c f - f e 8 9 - 4 5 4 d - b 2 7 e - d 4 b b 1 f 3 9 e 9 e f 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4 2 8 " > < d 1 p 1 : U U I D > 5 1 5 5 9 1 0 0 - 6 4 c 9 - 4 9 e 4 - 9 3 f 9 - 4 e 6 2 9 3 1 e e 3 7 9 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2 1 " / > < d 1 p 1 : V a l u e   i : t y p e = " d 1 : s t r i n g " > T 8 4 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2 9 " > < d 1 p 1 : U U I D > 6 1 1 7 7 8 a 7 - 9 5 0 2 - 4 5 c d - a 7 c 5 - c c 8 9 0 a 6 a 8 b 8 4 < / d 1 p 1 : U U I D > < d 1 p 1 : _ e l e m e n t s > < d 2 : a n y T y p e   z : R e f = " i 1 6 4 2 2 " / > < d 2 : a n y T y p e   z : R e f = " i 1 6 4 2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4 3 0 "   i : t y p e = " d 1 p 1 : L a b e l " > < d 1 p 1 : P a r e n t   z : R e f = " i 1 6 4 2 0 " / > < d 1 p 1 : U U I D > d b c b f 6 e 3 - 5 3 e 6 - 4 d a 0 - a 7 6 7 - c 6 1 3 1 b f e 7 9 f a 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2 8 9 " / > < / d 2 : a n y T y p e > < d 2 : a n y T y p e   z : I d = " i 1 6 4 3 1 "   i : t y p e = " d 1 p 1 : T a b l e D e f i n i t i o n " > < d 1 p 1 : P a r e n t   z : R e f = " i 9 5 " / > < d 1 p 1 : U U I D > c 5 4 3 1 7 0 7 - 9 a c 8 - 4 b 2 0 - 8 e c 7 - 3 4 b b 1 1 0 0 1 2 2 d < / d 1 p 1 : U U I D > < d 1 p 1 : _ p r o p e r t i e s   z : I d = " i 1 6 4 3 2 "   i : t y p e = " d 1 p 1 : M D M P r o p e r t i e s " > < d 1 p 1 : P a r e n t   z : R e f = " i 1 6 4 3 1 " / > < d 1 p 1 : U U I D > b d f b 0 5 4 2 - 5 b 7 5 - 4 4 2 2 - 8 b 0 d - 0 6 f 9 3 0 8 1 3 0 1 1 < / d 1 p 1 : U U I D > < d 1 p 1 : _ e l e m e n t s > < d 2 : a n y T y p e   z : I d = " i 1 6 4 3 3 "   i : t y p e = " d 1 p 1 : M D M P r o p e r t y " > < d 1 p 1 : N a m e > F i l e N a m e < / d 1 p 1 : N a m e > < d 1 p 1 : P a r e n t   z : R e f = " i 1 6 4 3 1 " / > < d 1 p 1 : U U I D > c a f f d d 2 f - d 1 4 e - 4 b 7 1 - a d 2 c - 3 1 e c 7 b 3 4 a 8 b 9 < / d 1 p 1 : U U I D > < d 1 p 1 : _ p r o p e r t i e s   z : I d = " i 1 6 4 3 4 "   i : t y p e = " d 1 p 1 : M D M P r o p e r t i e s " > < d 1 p 1 : P a r e n t   z : R e f = " i 1 6 4 3 3 " / > < d 1 p 1 : U U I D > a d 4 d 6 8 6 c - 6 a 2 8 - 4 b 5 0 - 8 a 8 4 - 3 0 7 6 7 e b 1 0 a f 7 < / d 1 p 1 : U U I D > < d 1 p 1 : _ e l e m e n t s > < d 2 : a n y T y p e   z : I d = " i 1 6 4 3 5 "   i : t y p e = " d 1 p 1 : M D M P r o p e r t y " > < d 1 p 1 : N a m e > M o d i f i e d P r o p e r t i e s < / d 1 p 1 : N a m e > < d 1 p 1 : P a r e n t   z : R e f = " i 1 6 4 3 3 " / > < d 1 p 1 : U U I D > 9 7 4 1 1 c 8 a - 4 e 6 f - 4 2 b 1 - a 4 8 b - b c e d 2 0 d b 6 5 7 e < / d 1 p 1 : U U I D > < d 1 p 1 : C o n t a i n e r   z : R e f = " i 1 6 4 3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3 6 " > < d 1 p 1 : U U I D > 1 f a 1 4 6 6 a - 6 e c 9 - 4 5 2 a - 8 3 1 5 - d 6 f b f 0 7 7 c 2 2 b < / d 1 p 1 : U U I D > < d 1 p 1 : _ e l e m e n t s > < d 2 : a n y T y p e   z : R e f = " i 1 6 4 3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3 2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4 3 7 "   i : t y p e = " d 1 p 1 : M D M P r o p e r t y " > < d 1 p 1 : N a m e > W o r k s h e e t < / d 1 p 1 : N a m e > < d 1 p 1 : P a r e n t   z : R e f = " i 1 6 4 3 1 " / > < d 1 p 1 : U U I D > f 0 6 8 8 0 5 c - c f f 0 - 4 b d 3 - 9 5 8 e - c f f 2 8 b a 6 b a 6 5 < / d 1 p 1 : U U I D > < d 1 p 1 : _ p r o p e r t i e s   z : I d = " i 1 6 4 3 8 "   i : t y p e = " d 1 p 1 : M D M P r o p e r t i e s " > < d 1 p 1 : P a r e n t   z : R e f = " i 1 6 4 3 7 " / > < d 1 p 1 : U U I D > 4 d 5 6 1 c 4 4 - f 4 5 b - 4 2 9 f - a d 3 c - 3 6 4 b b 2 0 5 6 d f 8 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4 3 9 " > < d 1 p 1 : U U I D > 2 d a 1 6 0 0 5 - 5 0 7 6 - 4 9 8 a - a 3 1 d - e d 7 3 4 8 5 8 b b e a 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3 2 " / > < d 1 p 1 : V a l u e   i : t y p e = " d 1 : s t r i n g " > T 8 5 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4 0 " > < d 1 p 1 : U U I D > 9 1 c a 0 d 0 f - 0 b 5 d - 4 3 6 6 - 9 d a 6 - f 9 3 3 1 7 d e 5 d b 2 < / d 1 p 1 : U U I D > < d 1 p 1 : _ e l e m e n t s > < d 2 : a n y T y p e   z : R e f = " i 1 6 4 3 3 " / > < d 2 : a n y T y p e   z : R e f = " i 1 6 4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4 4 1 "   i : t y p e = " d 1 p 1 : L a b e l " > < d 1 p 1 : P a r e n t   z : R e f = " i 1 6 4 3 1 " / > < d 1 p 1 : U U I D > 2 5 c b c b d f - e e a 4 - 4 1 5 2 - 9 4 d e - e 8 5 5 9 6 a f f 6 0 b 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3 3 6 " / > < / d 2 : a n y T y p e > < d 2 : a n y T y p e   z : I d = " i 1 6 4 4 2 "   i : t y p e = " d 1 p 1 : T a b l e D e f i n i t i o n " > < d 1 p 1 : P a r e n t   z : R e f = " i 9 5 " / > < d 1 p 1 : U U I D > 3 c c b d 3 8 b - 6 2 b 6 - 4 b 0 c - 8 c 2 0 - d 8 c 0 a e 5 2 8 5 8 5 < / d 1 p 1 : U U I D > < d 1 p 1 : _ p r o p e r t i e s   z : I d = " i 1 6 4 4 3 "   i : t y p e = " d 1 p 1 : M D M P r o p e r t i e s " > < d 1 p 1 : P a r e n t   z : R e f = " i 1 6 4 4 2 " / > < d 1 p 1 : U U I D > 6 5 4 9 6 e f 4 - 9 6 5 8 - 4 9 f 0 - 9 5 2 f - 7 b 2 b d 3 d 9 0 5 1 7 < / d 1 p 1 : U U I D > < d 1 p 1 : _ e l e m e n t s > < d 2 : a n y T y p e   z : I d = " i 1 6 4 4 4 "   i : t y p e = " d 1 p 1 : M D M P r o p e r t y " > < d 1 p 1 : N a m e > F i l e N a m e < / d 1 p 1 : N a m e > < d 1 p 1 : P a r e n t   z : R e f = " i 1 6 4 4 2 " / > < d 1 p 1 : U U I D > e f 3 f 1 d 0 b - b a e f - 4 e 1 f - b 0 9 e - b d 7 c d 7 f 8 3 8 2 c < / d 1 p 1 : U U I D > < d 1 p 1 : _ p r o p e r t i e s   z : I d = " i 1 6 4 4 5 "   i : t y p e = " d 1 p 1 : M D M P r o p e r t i e s " > < d 1 p 1 : P a r e n t   z : R e f = " i 1 6 4 4 4 " / > < d 1 p 1 : U U I D > 9 d 9 9 4 1 0 b - 7 a 0 4 - 4 7 1 d - b c 6 c - 8 2 1 d e 2 c e c 0 f 0 < / d 1 p 1 : U U I D > < d 1 p 1 : _ e l e m e n t s > < d 2 : a n y T y p e   z : I d = " i 1 6 4 4 6 "   i : t y p e = " d 1 p 1 : M D M P r o p e r t y " > < d 1 p 1 : N a m e > M o d i f i e d P r o p e r t i e s < / d 1 p 1 : N a m e > < d 1 p 1 : P a r e n t   z : R e f = " i 1 6 4 4 4 " / > < d 1 p 1 : U U I D > 9 0 7 0 4 1 a 4 - e c 7 7 - 4 f 2 3 - 8 4 6 5 - f 0 7 1 3 e f 0 d 4 8 a < / d 1 p 1 : U U I D > < d 1 p 1 : C o n t a i n e r   z : R e f = " i 1 6 4 4 5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4 7 " > < d 1 p 1 : U U I D > 7 9 f 8 0 1 3 5 - 0 a 0 0 - 4 2 0 b - 8 c 3 1 - f 7 0 6 6 f 7 1 9 5 a 3 < / d 1 p 1 : U U I D > < d 1 p 1 : _ e l e m e n t s > < d 2 : a n y T y p e   z : R e f = " i 1 6 4 4 6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4 3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4 4 8 "   i : t y p e = " d 1 p 1 : M D M P r o p e r t y " > < d 1 p 1 : N a m e > W o r k s h e e t < / d 1 p 1 : N a m e > < d 1 p 1 : P a r e n t   z : R e f = " i 1 6 4 4 2 " / > < d 1 p 1 : U U I D > 5 4 1 2 0 5 f 6 - 1 4 d a - 4 b 5 c - 9 d b e - 2 5 7 4 6 3 f 8 5 9 7 d < / d 1 p 1 : U U I D > < d 1 p 1 : _ p r o p e r t i e s   z : I d = " i 1 6 4 4 9 "   i : t y p e = " d 1 p 1 : M D M P r o p e r t i e s " > < d 1 p 1 : P a r e n t   z : R e f = " i 1 6 4 4 8 " / > < d 1 p 1 : U U I D > 1 1 3 6 2 2 0 4 - 4 d 2 7 - 4 7 9 b - a d f b - 2 5 e 1 c 7 f 1 d c 4 f 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4 5 0 " > < d 1 p 1 : U U I D > d c 9 a f 3 2 9 - 4 6 5 2 - 4 c 3 a - 8 e f a - 3 3 8 7 f 1 5 b d d d e 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4 3 " / > < d 1 p 1 : V a l u e   i : t y p e = " d 1 : s t r i n g " > T 8 6 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5 1 " > < d 1 p 1 : U U I D > d 2 f 7 9 e b e - 8 d c 0 - 4 f 3 b - a 9 7 7 - a b a f e c a 4 a e 1 1 < / d 1 p 1 : U U I D > < d 1 p 1 : _ e l e m e n t s > < d 2 : a n y T y p e   z : R e f = " i 1 6 4 4 4 " / > < d 2 : a n y T y p e   z : R e f = " i 1 6 4 4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4 5 2 "   i : t y p e = " d 1 p 1 : L a b e l " > < d 1 p 1 : P a r e n t   z : R e f = " i 1 6 4 4 2 " / > < d 1 p 1 : U U I D > f 9 0 1 6 7 4 0 - 2 2 b f - 4 c a 4 - a a 4 d - b 2 8 1 3 a d 6 0 3 2 9 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3 8 3 " / > < / d 2 : a n y T y p e > < d 2 : a n y T y p e   z : I d = " i 1 6 4 5 3 "   i : t y p e = " d 1 p 1 : T a b l e D e f i n i t i o n " > < d 1 p 1 : P a r e n t   z : R e f = " i 9 5 " / > < d 1 p 1 : U U I D > 9 6 4 0 5 e 3 b - 6 8 d e - 4 b b b - a 8 a a - 1 6 1 e 3 9 f e 4 0 1 b < / d 1 p 1 : U U I D > < d 1 p 1 : _ p r o p e r t i e s   z : I d = " i 1 6 4 5 4 "   i : t y p e = " d 1 p 1 : M D M P r o p e r t i e s " > < d 1 p 1 : P a r e n t   z : R e f = " i 1 6 4 5 3 " / > < d 1 p 1 : U U I D > 9 c 1 e 2 b d 7 - e 3 4 d - 4 c b d - 9 2 b 1 - e b 6 e b c e d 7 7 8 9 < / d 1 p 1 : U U I D > < d 1 p 1 : _ e l e m e n t s > < d 2 : a n y T y p e   z : I d = " i 1 6 4 5 5 "   i : t y p e = " d 1 p 1 : M D M P r o p e r t y " > < d 1 p 1 : N a m e > F i l e N a m e < / d 1 p 1 : N a m e > < d 1 p 1 : P a r e n t   z : R e f = " i 1 6 4 5 3 " / > < d 1 p 1 : U U I D > 7 d 8 0 c 4 f 4 - 3 b 7 8 - 4 e e f - 9 b 0 c - 7 0 8 a f d f f f 8 1 f < / d 1 p 1 : U U I D > < d 1 p 1 : _ p r o p e r t i e s   z : I d = " i 1 6 4 5 6 "   i : t y p e = " d 1 p 1 : M D M P r o p e r t i e s " > < d 1 p 1 : P a r e n t   z : R e f = " i 1 6 4 5 5 " / > < d 1 p 1 : U U I D > 8 8 e f 2 f 7 d - e d 1 f - 4 9 d 9 - 8 f b 2 - b 7 7 0 9 d 9 c e c 1 0 < / d 1 p 1 : U U I D > < d 1 p 1 : _ e l e m e n t s > < d 2 : a n y T y p e   z : I d = " i 1 6 4 5 7 "   i : t y p e = " d 1 p 1 : M D M P r o p e r t y " > < d 1 p 1 : N a m e > M o d i f i e d P r o p e r t i e s < / d 1 p 1 : N a m e > < d 1 p 1 : P a r e n t   z : R e f = " i 1 6 4 5 5 " / > < d 1 p 1 : U U I D > 3 7 9 1 d 9 a 5 - 9 a 2 b - 4 6 3 9 - a e e 9 - e d 1 4 7 8 e a c 8 5 b < / d 1 p 1 : U U I D > < d 1 p 1 : C o n t a i n e r   z : R e f = " i 1 6 4 5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5 8 " > < d 1 p 1 : U U I D > 6 d 5 b 0 2 1 3 - 6 d 0 3 - 4 e a 1 - b 1 4 5 - 8 c 9 1 a 9 1 e 2 b b 9 < / d 1 p 1 : U U I D > < d 1 p 1 : _ e l e m e n t s > < d 2 : a n y T y p e   z : R e f = " i 1 6 4 5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5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4 5 9 "   i : t y p e = " d 1 p 1 : M D M P r o p e r t y " > < d 1 p 1 : N a m e > W o r k s h e e t < / d 1 p 1 : N a m e > < d 1 p 1 : P a r e n t   z : R e f = " i 1 6 4 5 3 " / > < d 1 p 1 : U U I D > b 1 2 2 d e c 4 - a 4 5 e - 4 9 6 e - 9 3 b 6 - f a 6 e c b a 3 6 4 3 3 < / d 1 p 1 : U U I D > < d 1 p 1 : _ p r o p e r t i e s   z : I d = " i 1 6 4 6 0 "   i : t y p e = " d 1 p 1 : M D M P r o p e r t i e s " > < d 1 p 1 : P a r e n t   z : R e f = " i 1 6 4 5 9 " / > < d 1 p 1 : U U I D > 8 e 4 7 b a 9 4 - b 2 e 2 - 4 f 0 7 - 8 0 8 8 - d d 2 c c 4 3 2 9 e 8 3 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4 6 1 " > < d 1 p 1 : U U I D > 3 b 0 e 1 0 3 9 - b 1 3 5 - 4 2 4 4 - b 1 6 9 - c 6 9 5 1 e b d 7 b 8 4 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5 4 " / > < d 1 p 1 : V a l u e   i : t y p e = " d 1 : s t r i n g " > T 8 7 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6 2 " > < d 1 p 1 : U U I D > 4 4 5 b d 2 f 8 - f 9 0 f - 4 3 f 8 - 8 7 3 9 - d 6 4 3 2 d 4 9 a 7 f 8 < / d 1 p 1 : U U I D > < d 1 p 1 : _ e l e m e n t s > < d 2 : a n y T y p e   z : R e f = " i 1 6 4 5 5 " / > < d 2 : a n y T y p e   z : R e f = " i 1 6 4 5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4 6 3 "   i : t y p e = " d 1 p 1 : L a b e l " > < d 1 p 1 : P a r e n t   z : R e f = " i 1 6 4 5 3 " / > < d 1 p 1 : U U I D > 2 f 4 8 4 4 5 7 - c b e 0 - 4 1 d e - a f d 3 - d 3 e 7 d f 9 0 d 6 1 4 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4 4 0 " / > < / d 2 : a n y T y p e > < d 2 : a n y T y p e   z : I d = " i 1 6 4 6 4 "   i : t y p e = " d 1 p 1 : T a b l e D e f i n i t i o n " > < d 1 p 1 : P a r e n t   z : R e f = " i 9 5 " / > < d 1 p 1 : U U I D > 3 9 8 4 2 e 8 7 - 4 6 4 3 - 4 4 7 3 - a 1 b e - 8 b b 6 e 6 7 6 d d f 2 < / d 1 p 1 : U U I D > < d 1 p 1 : _ p r o p e r t i e s   z : I d = " i 1 6 4 6 5 "   i : t y p e = " d 1 p 1 : M D M P r o p e r t i e s " > < d 1 p 1 : P a r e n t   z : R e f = " i 1 6 4 6 4 " / > < d 1 p 1 : U U I D > d 8 b 2 4 a 5 d - 5 9 d 4 - 4 5 2 e - 9 4 d e - 7 6 b c 5 3 1 3 5 c 2 3 < / d 1 p 1 : U U I D > < d 1 p 1 : _ e l e m e n t s > < d 2 : a n y T y p e   z : I d = " i 1 6 4 6 6 "   i : t y p e = " d 1 p 1 : M D M P r o p e r t y " > < d 1 p 1 : N a m e > F i l e N a m e < / d 1 p 1 : N a m e > < d 1 p 1 : P a r e n t   z : R e f = " i 1 6 4 6 4 " / > < d 1 p 1 : U U I D > b 9 5 0 3 2 e c - 5 2 6 f - 4 2 e f - 9 3 f 2 - a f e 4 9 2 c 2 9 8 a d < / d 1 p 1 : U U I D > < d 1 p 1 : _ p r o p e r t i e s   z : I d = " i 1 6 4 6 7 "   i : t y p e = " d 1 p 1 : M D M P r o p e r t i e s " > < d 1 p 1 : P a r e n t   z : R e f = " i 1 6 4 6 6 " / > < d 1 p 1 : U U I D > 6 b 8 8 7 6 7 1 - 8 b 7 2 - 4 8 f 6 - a d f 7 - c e 9 d b b e 7 9 e c 8 < / d 1 p 1 : U U I D > < d 1 p 1 : _ e l e m e n t s > < d 2 : a n y T y p e   z : I d = " i 1 6 4 6 8 "   i : t y p e = " d 1 p 1 : M D M P r o p e r t y " > < d 1 p 1 : N a m e > M o d i f i e d P r o p e r t i e s < / d 1 p 1 : N a m e > < d 1 p 1 : P a r e n t   z : R e f = " i 1 6 4 6 6 " / > < d 1 p 1 : U U I D > 9 4 c 6 e 7 8 e - 4 b 3 5 - 4 4 4 5 - 8 a 7 c - c f 6 9 7 8 8 4 4 5 9 5 < / d 1 p 1 : U U I D > < d 1 p 1 : C o n t a i n e r   z : R e f = " i 1 6 4 6 7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6 9 " > < d 1 p 1 : U U I D > c 2 d 1 5 4 3 e - 4 6 d 5 - 4 d a f - b 2 1 3 - c 9 4 f 4 1 4 f 2 f 4 7 < / d 1 p 1 : U U I D > < d 1 p 1 : _ e l e m e n t s > < d 2 : a n y T y p e   z : R e f = " i 1 6 4 6 8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6 5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4 7 0 "   i : t y p e = " d 1 p 1 : M D M P r o p e r t y " > < d 1 p 1 : N a m e > W o r k s h e e t < / d 1 p 1 : N a m e > < d 1 p 1 : P a r e n t   z : R e f = " i 1 6 4 6 4 " / > < d 1 p 1 : U U I D > 2 1 1 b f 2 3 a - d 5 a 7 - 4 2 6 6 - 9 6 e 3 - c f d a 3 b 1 8 9 5 7 7 < / d 1 p 1 : U U I D > < d 1 p 1 : _ p r o p e r t i e s   z : I d = " i 1 6 4 7 1 "   i : t y p e = " d 1 p 1 : M D M P r o p e r t i e s " > < d 1 p 1 : P a r e n t   z : R e f = " i 1 6 4 7 0 " / > < d 1 p 1 : U U I D > c 5 a f d b 1 0 - b 0 7 d - 4 1 e 9 - a 3 5 e - d e 4 0 8 c c 8 0 6 3 f 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4 7 2 " > < d 1 p 1 : U U I D > 8 7 d 3 e 5 5 7 - d 7 f 2 - 4 8 b e - a 6 4 1 - 0 4 a b c 3 f 7 0 6 5 d 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6 5 " / > < d 1 p 1 : V a l u e   i : t y p e = " d 1 : s t r i n g " > T 8 8 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7 3 " > < d 1 p 1 : U U I D > 4 a 5 6 9 b 0 5 - 3 e 2 a - 4 8 a 6 - 8 d 6 b - 0 0 8 0 5 a 1 5 5 6 0 a < / d 1 p 1 : U U I D > < d 1 p 1 : _ e l e m e n t s > < d 2 : a n y T y p e   z : R e f = " i 1 6 4 6 6 " / > < d 2 : a n y T y p e   z : R e f = " i 1 6 4 7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4 7 4 "   i : t y p e = " d 1 p 1 : L a b e l " > < d 1 p 1 : P a r e n t   z : R e f = " i 1 6 4 6 4 " / > < d 1 p 1 : U U I D > 3 c e 2 0 0 f c - d 0 c 9 - 4 c 8 5 - 9 6 7 a - 2 8 0 4 9 f f d 3 5 e 4 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4 8 7 " / > < / d 2 : a n y T y p e > < d 2 : a n y T y p e   z : I d = " i 1 6 4 7 5 "   i : t y p e = " d 1 p 1 : T a b l e D e f i n i t i o n " > < d 1 p 1 : P a r e n t   z : R e f = " i 9 5 " / > < d 1 p 1 : U U I D > d 0 b 7 f 8 0 a - a 2 f d - 4 7 e 2 - 9 1 5 8 - e 1 9 d 9 8 e 8 6 2 f 0 < / d 1 p 1 : U U I D > < d 1 p 1 : _ p r o p e r t i e s   z : I d = " i 1 6 4 7 6 "   i : t y p e = " d 1 p 1 : M D M P r o p e r t i e s " > < d 1 p 1 : P a r e n t   z : R e f = " i 1 6 4 7 5 " / > < d 1 p 1 : U U I D > 7 a 0 8 b 7 e 7 - 2 4 8 8 - 4 5 e d - 9 2 f 2 - 7 7 1 9 d 2 3 f 7 8 1 c < / d 1 p 1 : U U I D > < d 1 p 1 : _ e l e m e n t s > < d 2 : a n y T y p e   z : I d = " i 1 6 4 7 7 "   i : t y p e = " d 1 p 1 : M D M P r o p e r t y " > < d 1 p 1 : N a m e > F i l e N a m e < / d 1 p 1 : N a m e > < d 1 p 1 : P a r e n t   z : R e f = " i 1 6 4 7 5 " / > < d 1 p 1 : U U I D > d 8 d 0 2 8 d 9 - 3 e 8 6 - 4 0 d 7 - a c e a - e 8 2 1 c 7 d e d a d 7 < / d 1 p 1 : U U I D > < d 1 p 1 : _ p r o p e r t i e s   z : I d = " i 1 6 4 7 8 "   i : t y p e = " d 1 p 1 : M D M P r o p e r t i e s " > < d 1 p 1 : P a r e n t   z : R e f = " i 1 6 4 7 7 " / > < d 1 p 1 : U U I D > 4 3 1 f 9 f f 9 - 4 4 4 2 - 4 e 1 b - 8 e 0 e - f 9 f 9 7 6 3 3 3 0 6 7 < / d 1 p 1 : U U I D > < d 1 p 1 : _ e l e m e n t s > < d 2 : a n y T y p e   z : I d = " i 1 6 4 7 9 "   i : t y p e = " d 1 p 1 : M D M P r o p e r t y " > < d 1 p 1 : N a m e > M o d i f i e d P r o p e r t i e s < / d 1 p 1 : N a m e > < d 1 p 1 : P a r e n t   z : R e f = " i 1 6 4 7 7 " / > < d 1 p 1 : U U I D > b 2 c 1 c 1 3 6 - d b 5 2 - 4 a e 0 - 8 9 1 0 - b 6 0 6 0 e 2 e f 3 f b < / d 1 p 1 : U U I D > < d 1 p 1 : C o n t a i n e r   z : R e f = " i 1 6 4 7 8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8 0 " > < d 1 p 1 : U U I D > 8 f f 8 4 c 5 c - a e e 0 - 4 f 2 d - 9 c d 6 - 3 4 4 2 4 4 7 5 9 6 1 a < / d 1 p 1 : U U I D > < d 1 p 1 : _ e l e m e n t s > < d 2 : a n y T y p e   z : R e f = " i 1 6 4 7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7 6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4 8 1 "   i : t y p e = " d 1 p 1 : M D M P r o p e r t y " > < d 1 p 1 : N a m e > W o r k s h e e t < / d 1 p 1 : N a m e > < d 1 p 1 : P a r e n t   z : R e f = " i 1 6 4 7 5 " / > < d 1 p 1 : U U I D > 4 c c 3 0 8 0 5 - f 5 c a - 4 0 2 6 - a 7 4 7 - d 8 7 9 3 6 d b 1 9 c 4 < / d 1 p 1 : U U I D > < d 1 p 1 : _ p r o p e r t i e s   z : I d = " i 1 6 4 8 2 "   i : t y p e = " d 1 p 1 : M D M P r o p e r t i e s " > < d 1 p 1 : P a r e n t   z : R e f = " i 1 6 4 8 1 " / > < d 1 p 1 : U U I D > b e 1 2 4 6 9 d - 1 2 e 1 - 4 a 8 7 - b 7 3 6 - 0 2 b c e 5 8 1 3 6 5 0 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4 8 3 " > < d 1 p 1 : U U I D > 6 c c c 6 4 c 0 - 8 1 1 d - 4 f 7 a - 9 1 5 c - f a 0 e 0 9 7 a c 1 0 1 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7 6 " / > < d 1 p 1 : V a l u e   i : t y p e = " d 1 : s t r i n g " > T 8 9 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8 4 " > < d 1 p 1 : U U I D > 0 6 9 d a 5 e 1 - d 3 6 1 - 4 0 e 2 - 9 a 3 8 - 0 7 b a 0 6 6 a 4 5 8 a < / d 1 p 1 : U U I D > < d 1 p 1 : _ e l e m e n t s > < d 2 : a n y T y p e   z : R e f = " i 1 6 4 7 7 " / > < d 2 : a n y T y p e   z : R e f = " i 1 6 4 8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4 8 5 "   i : t y p e = " d 1 p 1 : L a b e l " > < d 1 p 1 : P a r e n t   z : R e f = " i 1 6 4 7 5 " / > < d 1 p 1 : U U I D > f 1 3 f c 2 8 6 - 6 b 1 6 - 4 a 5 b - b 1 c a - d 9 2 2 4 9 c b 1 5 b 2 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5 3 4 " / > < / d 2 : a n y T y p e > < d 2 : a n y T y p e   z : I d = " i 1 6 4 8 6 "   i : t y p e = " d 1 p 1 : T a b l e D e f i n i t i o n " > < d 1 p 1 : P a r e n t   z : R e f = " i 9 5 " / > < d 1 p 1 : U U I D > 1 d 5 c b 0 7 d - 1 1 b d - 4 c a e - 8 c c 5 - 3 0 8 e 9 1 c 9 d b 3 2 < / d 1 p 1 : U U I D > < d 1 p 1 : _ p r o p e r t i e s   z : I d = " i 1 6 4 8 7 "   i : t y p e = " d 1 p 1 : M D M P r o p e r t i e s " > < d 1 p 1 : P a r e n t   z : R e f = " i 1 6 4 8 6 " / > < d 1 p 1 : U U I D > 0 9 e 3 8 3 d 5 - 1 3 7 b - 4 a 1 d - a b 9 8 - e 5 9 2 2 e 1 3 5 b b a < / d 1 p 1 : U U I D > < d 1 p 1 : _ e l e m e n t s > < d 2 : a n y T y p e   z : I d = " i 1 6 4 8 8 "   i : t y p e = " d 1 p 1 : M D M P r o p e r t y " > < d 1 p 1 : N a m e > F i l e N a m e < / d 1 p 1 : N a m e > < d 1 p 1 : P a r e n t   z : R e f = " i 1 6 4 8 6 " / > < d 1 p 1 : U U I D > a f 8 6 0 1 f 2 - 0 1 2 9 - 4 1 1 5 - 8 f f 1 - 2 6 f 2 c d e b 6 f 3 f < / d 1 p 1 : U U I D > < d 1 p 1 : _ p r o p e r t i e s   z : I d = " i 1 6 4 8 9 "   i : t y p e = " d 1 p 1 : M D M P r o p e r t i e s " > < d 1 p 1 : P a r e n t   z : R e f = " i 1 6 4 8 8 " / > < d 1 p 1 : U U I D > 5 3 8 d 8 9 4 2 - 4 d c 0 - 4 7 8 f - b 7 1 d - 0 0 1 2 5 f c 7 d a 9 8 < / d 1 p 1 : U U I D > < d 1 p 1 : _ e l e m e n t s > < d 2 : a n y T y p e   z : I d = " i 1 6 4 9 0 "   i : t y p e = " d 1 p 1 : M D M P r o p e r t y " > < d 1 p 1 : N a m e > M o d i f i e d P r o p e r t i e s < / d 1 p 1 : N a m e > < d 1 p 1 : P a r e n t   z : R e f = " i 1 6 4 8 8 " / > < d 1 p 1 : U U I D > c b 4 e e e 7 f - c 2 1 3 - 4 f c a - a e 7 6 - 3 2 9 2 3 0 6 6 8 6 7 0 < / d 1 p 1 : U U I D > < d 1 p 1 : C o n t a i n e r   z : R e f = " i 1 6 4 8 9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9 1 " > < d 1 p 1 : U U I D > e 0 f f 9 3 5 a - 2 9 a 6 - 4 7 3 a - b 9 b f - 8 7 2 9 8 2 7 5 7 e e 7 < / d 1 p 1 : U U I D > < d 1 p 1 : _ e l e m e n t s > < d 2 : a n y T y p e   z : R e f = " i 1 6 4 9 0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8 7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4 9 2 "   i : t y p e = " d 1 p 1 : M D M P r o p e r t y " > < d 1 p 1 : N a m e > W o r k s h e e t < / d 1 p 1 : N a m e > < d 1 p 1 : P a r e n t   z : R e f = " i 1 6 4 8 6 " / > < d 1 p 1 : U U I D > e 4 6 d d 2 a 2 - 6 f e 5 - 4 7 a 6 - 8 2 3 a - f 1 f 2 4 f f 9 d b 4 6 < / d 1 p 1 : U U I D > < d 1 p 1 : _ p r o p e r t i e s   z : I d = " i 1 6 4 9 3 "   i : t y p e = " d 1 p 1 : M D M P r o p e r t i e s " > < d 1 p 1 : P a r e n t   z : R e f = " i 1 6 4 9 2 " / > < d 1 p 1 : U U I D > c c e 4 3 e d 2 - 3 c b 9 - 4 5 c 0 - a c 3 3 - b 0 0 6 a 3 e 2 5 2 0 b 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4 9 4 " > < d 1 p 1 : U U I D > e a a a 1 0 f 0 - 6 5 7 a - 4 7 3 6 - 8 a b f - 0 d 4 4 e 0 9 7 f d 0 0 < / d 1 p 1 : U U I D > < d 1 p 1 : _ e l e m e n t s /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8 7 " / > < d 1 p 1 : V a l u e   i : t y p e = " d 1 : s t r i n g " > T 9 0 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4 9 5 " > < d 1 p 1 : U U I D > 8 3 6 6 8 b 3 b - 3 f f 8 - 4 d 5 b - a c 0 b - a f 7 0 b b 6 6 8 5 7 3 < / d 1 p 1 : U U I D > < d 1 p 1 : _ e l e m e n t s > < d 2 : a n y T y p e   z : R e f = " i 1 6 4 8 8 " / > < d 2 : a n y T y p e   z : R e f = " i 1 6 4 9 2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4 9 6 "   i : t y p e = " d 1 p 1 : L a b e l " > < d 1 p 1 : P a r e n t   z : R e f = " i 1 6 4 8 6 " / > < d 1 p 1 : U U I D > 7 1 c 8 2 9 f d - e 3 3 c - 4 c 8 4 - a 8 d a - f 4 9 3 c 7 0 2 e 5 6 6 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2 4 1 " / > < d 1 p 1 : P a g e F i e l d   z : R e f = " i 9 8 7 7 " / > < d 1 p 1 : R o w F i e l d   z : R e f = " i 1 4 5 8 1 " / > < / d 2 : a n y T y p e > < d 2 : a n y T y p e   z : I d = " i 1 6 4 9 7 "   i : t y p e = " d 1 p 1 : T a b l e D e f i n i t i o n " > < d 1 p 1 : P a r e n t   z : R e f = " i 9 5 " / > < d 1 p 1 : U U I D > 4 7 1 7 e e 1 0 - a 1 0 a - 4 e 2 7 - 8 1 6 a - 7 c f 5 9 3 1 7 a c a 4 < / d 1 p 1 : U U I D > < d 1 p 1 : _ p r o p e r t i e s   z : I d = " i 1 6 4 9 8 "   i : t y p e = " d 1 p 1 : M D M P r o p e r t i e s " > < d 1 p 1 : P a r e n t   z : R e f = " i 1 6 4 9 7 " / > < d 1 p 1 : U U I D > 3 8 a 4 8 0 1 0 - a c b 3 - 4 4 7 7 - b 9 c 2 - 3 2 8 3 0 4 9 0 1 4 3 6 < / d 1 p 1 : U U I D > < d 1 p 1 : _ e l e m e n t s > < d 2 : a n y T y p e   z : I d = " i 1 6 4 9 9 "   i : t y p e = " d 1 p 1 : M D M P r o p e r t y " > < d 1 p 1 : N a m e > F i l e N a m e < / d 1 p 1 : N a m e > < d 1 p 1 : P a r e n t   z : R e f = " i 1 6 4 9 7 " / > < d 1 p 1 : U U I D > 6 5 6 7 5 1 0 7 - 8 0 9 b - 4 6 2 7 - a b 0 6 - b 2 6 7 c b 9 c 2 e 8 4 < / d 1 p 1 : U U I D > < d 1 p 1 : _ p r o p e r t i e s   z : I d = " i 1 6 5 0 0 "   i : t y p e = " d 1 p 1 : M D M P r o p e r t i e s " > < d 1 p 1 : P a r e n t   z : R e f = " i 1 6 4 9 9 " / > < d 1 p 1 : U U I D > 7 4 a f b 0 6 6 - 6 d f 4 - 4 7 c 3 - 9 e 9 6 - 3 1 5 c 8 7 e 0 b e 0 4 < / d 1 p 1 : U U I D > < d 1 p 1 : _ e l e m e n t s > < d 2 : a n y T y p e   z : I d = " i 1 6 5 0 1 "   i : t y p e = " d 1 p 1 : M D M P r o p e r t y " > < d 1 p 1 : N a m e > M o d i f i e d P r o p e r t i e s < / d 1 p 1 : N a m e > < d 1 p 1 : P a r e n t   z : R e f = " i 1 6 4 9 9 " / > < d 1 p 1 : U U I D > 5 8 0 d 9 3 2 6 - 0 9 a b - 4 d 4 6 - b 1 e 7 - 6 b 6 b 0 d c c d e f 1 < / d 1 p 1 : U U I D > < d 1 p 1 : C o n t a i n e r   z : R e f = " i 1 6 5 0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0 2 " > < d 1 p 1 : U U I D > 2 e 2 a 7 3 d 0 - a 8 7 d - 4 a 0 2 - 9 4 4 7 - e 1 b 7 5 9 a 5 8 8 9 f < / d 1 p 1 : U U I D > < d 1 p 1 : _ e l e m e n t s > < d 2 : a n y T y p e   z : R e f = " i 1 6 5 0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9 8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5 0 3 "   i : t y p e = " d 1 p 1 : M D M P r o p e r t y " > < d 1 p 1 : N a m e > W o r k s h e e t < / d 1 p 1 : N a m e > < d 1 p 1 : P a r e n t   z : R e f = " i 1 6 4 9 7 " / > < d 1 p 1 : U U I D > a 4 4 7 9 b e a - a 8 4 b - 4 a c 3 - 8 3 a 6 - d 4 1 e 3 4 c 1 d c 9 9 < / d 1 p 1 : U U I D > < d 1 p 1 : _ p r o p e r t i e s   z : I d = " i 1 6 5 0 4 "   i : t y p e = " d 1 p 1 : M D M P r o p e r t i e s " > < d 1 p 1 : P a r e n t   z : R e f = " i 1 6 5 0 3 " / > < d 1 p 1 : U U I D > f a b c 4 3 b 5 - d 7 9 f - 4 a 0 f - 9 4 5 4 - 3 5 d b 4 1 1 b d 4 e 8 < / d 1 p 1 : U U I D > < d 1 p 1 : _ e l e m e n t s > < d 2 : a n y T y p e   z : I d = " i 1 6 5 0 5 "   i : t y p e = " d 1 p 1 : M D M P r o p e r t y " > < d 1 p 1 : N a m e > M o d i f i e d P r o p e r t i e s < / d 1 p 1 : N a m e > < d 1 p 1 : P a r e n t   z : R e f = " i 1 6 5 0 3 " / > < d 1 p 1 : U U I D > e d 1 d c 0 1 7 - f 4 5 3 - 4 1 b b - b 4 e b - e 9 a b 8 9 c 1 4 f e f < / d 1 p 1 : U U I D > < d 1 p 1 : C o n t a i n e r   z : R e f = " i 1 6 5 0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0 6 " > < d 1 p 1 : U U I D > 8 8 c d 3 e 9 f - a f 3 7 - 4 5 2 3 - 9 5 d 8 - 5 0 6 9 a 3 8 d 9 a f e < / d 1 p 1 : U U I D > < d 1 p 1 : _ e l e m e n t s > < d 2 : a n y T y p e   z : R e f = " i 1 6 5 0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9 8 " / > < d 1 p 1 : V a l u e   i : t y p e = " d 1 : s t r i n g " > T 9 2 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0 7 " > < d 1 p 1 : U U I D > c f b 4 f 8 2 f - 5 d 4 c - 4 e d 5 - a d 6 5 - 6 e 1 0 c 7 8 c 6 7 c 3 < / d 1 p 1 : U U I D > < d 1 p 1 : _ e l e m e n t s > < d 2 : a n y T y p e   z : R e f = " i 1 6 4 9 9 " / > < d 2 : a n y T y p e   z : R e f = " i 1 6 5 0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5 0 8 "   i : t y p e = " d 1 p 1 : L a b e l " > < d 1 p 1 : P a r e n t   z : R e f = " i 1 6 4 9 7 " / > < d 1 p 1 : U U I D > e e d 4 e f 7 c - 3 7 8 8 - 4 3 f c - b d 9 d - 3 a d 0 f f 8 6 b 9 0 7 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7 9 6 9 " / > < d 1 p 1 : P a g e F i e l d   z : R e f = " i 9 8 7 7 " / > < d 1 p 1 : R o w F i e l d   z : R e f = " i 1 4 6 2 8 " / > < / d 2 : a n y T y p e > < d 2 : a n y T y p e   z : I d = " i 1 6 5 0 9 "   i : t y p e = " d 1 p 1 : T a b l e D e f i n i t i o n " > < d 1 p 1 : P a r e n t   z : R e f = " i 9 5 " / > < d 1 p 1 : U U I D > 5 3 c 0 c 6 1 e - 7 1 b 9 - 4 c 6 1 - 8 2 d 2 - 3 2 c f 7 0 5 e 5 8 3 3 < / d 1 p 1 : U U I D > < d 1 p 1 : _ p r o p e r t i e s   z : I d = " i 1 6 5 1 0 "   i : t y p e = " d 1 p 1 : M D M P r o p e r t i e s " > < d 1 p 1 : P a r e n t   z : R e f = " i 1 6 5 0 9 " / > < d 1 p 1 : U U I D > 5 6 1 3 6 2 f 1 - 9 e 3 4 - 4 b 3 c - 9 6 6 3 - 1 4 5 f 6 6 9 3 b 4 e 0 < / d 1 p 1 : U U I D > < d 1 p 1 : _ e l e m e n t s > < d 2 : a n y T y p e   z : I d = " i 1 6 5 1 1 "   i : t y p e = " d 1 p 1 : M D M P r o p e r t y " > < d 1 p 1 : N a m e > F i l e N a m e < / d 1 p 1 : N a m e > < d 1 p 1 : P a r e n t   z : R e f = " i 1 6 5 0 9 " / > < d 1 p 1 : U U I D > 0 9 e d 3 d 3 f - 2 c 0 d - 4 6 3 0 - 9 a 5 0 - b 1 4 7 1 e 5 2 1 5 1 6 < / d 1 p 1 : U U I D > < d 1 p 1 : _ p r o p e r t i e s   z : I d = " i 1 6 5 1 2 "   i : t y p e = " d 1 p 1 : M D M P r o p e r t i e s " > < d 1 p 1 : P a r e n t   z : R e f = " i 1 6 5 1 1 " / > < d 1 p 1 : U U I D > a a 9 1 d 3 6 a - a a 9 1 - 4 8 0 1 - 8 d d 7 - 9 3 a a 6 3 b a e d 7 a < / d 1 p 1 : U U I D > < d 1 p 1 : _ e l e m e n t s > < d 2 : a n y T y p e   z : I d = " i 1 6 5 1 3 "   i : t y p e = " d 1 p 1 : M D M P r o p e r t y " > < d 1 p 1 : N a m e > M o d i f i e d P r o p e r t i e s < / d 1 p 1 : N a m e > < d 1 p 1 : P a r e n t   z : R e f = " i 1 6 5 1 1 " / > < d 1 p 1 : U U I D > 1 5 6 b 5 e 0 5 - 4 4 f e - 4 5 a f - 9 7 f e - 4 3 7 8 c 6 2 c 3 9 d b < / d 1 p 1 : U U I D > < d 1 p 1 : C o n t a i n e r   z : R e f = " i 1 6 5 1 2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1 4 " > < d 1 p 1 : U U I D > c 0 e 1 d 6 7 7 - 5 9 0 c - 4 1 d 7 - 8 0 3 2 - 4 f b e 1 2 b 1 c c a 2 < / d 1 p 1 : U U I D > < d 1 p 1 : _ e l e m e n t s > < d 2 : a n y T y p e   z : R e f = " i 1 6 5 1 3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1 0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5 1 5 "   i : t y p e = " d 1 p 1 : M D M P r o p e r t y " > < d 1 p 1 : N a m e > W o r k s h e e t < / d 1 p 1 : N a m e > < d 1 p 1 : P a r e n t   z : R e f = " i 1 6 5 0 9 " / > < d 1 p 1 : U U I D > d 5 4 a 9 5 1 a - 0 6 5 d - 4 e a 1 - 8 f 0 e - 1 5 7 4 1 c b 0 b 3 0 0 < / d 1 p 1 : U U I D > < d 1 p 1 : _ p r o p e r t i e s   z : I d = " i 1 6 5 1 6 "   i : t y p e = " d 1 p 1 : M D M P r o p e r t i e s " > < d 1 p 1 : P a r e n t   z : R e f = " i 1 6 5 1 5 " / > < d 1 p 1 : U U I D > 6 e 2 2 6 8 c 7 - a 2 8 0 - 4 2 8 6 - a 9 a 7 - f e 4 2 9 0 a 8 b d 0 6 < / d 1 p 1 : U U I D > < d 1 p 1 : _ e l e m e n t s > < d 2 : a n y T y p e   z : I d = " i 1 6 5 1 7 "   i : t y p e = " d 1 p 1 : M D M P r o p e r t y " > < d 1 p 1 : N a m e > M o d i f i e d P r o p e r t i e s < / d 1 p 1 : N a m e > < d 1 p 1 : P a r e n t   z : R e f = " i 1 6 5 1 5 " / > < d 1 p 1 : U U I D > 0 2 7 7 a a e 8 - 0 a 7 5 - 4 9 4 e - a d 3 0 - b f 3 4 c a b 6 e 1 3 b < / d 1 p 1 : U U I D > < d 1 p 1 : C o n t a i n e r   z : R e f = " i 1 6 5 1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1 8 " > < d 1 p 1 : U U I D > 6 0 0 e 9 2 c 9 - 3 0 6 9 - 4 4 2 e - 8 c 4 7 - 6 8 8 7 f d 3 e 5 1 e 8 < / d 1 p 1 : U U I D > < d 1 p 1 : _ e l e m e n t s > < d 2 : a n y T y p e   z : R e f = " i 1 6 5 1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1 0 " / > < d 1 p 1 : V a l u e   i : t y p e = " d 1 : s t r i n g " > T 9 3 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1 9 " > < d 1 p 1 : U U I D > 6 4 1 3 3 a c 8 - 0 3 1 5 - 4 e 1 7 - a b 6 2 - 6 4 8 2 c 7 8 a 0 e 2 f < / d 1 p 1 : U U I D > < d 1 p 1 : _ e l e m e n t s > < d 2 : a n y T y p e   z : R e f = " i 1 6 5 1 1 " / > < d 2 : a n y T y p e   z : R e f = " i 1 6 5 1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5 2 0 "   i : t y p e = " d 1 p 1 : L a b e l " > < d 1 p 1 : P a r e n t   z : R e f = " i 1 6 5 0 9 " / > < d 1 p 1 : U U I D > c 2 6 a 4 3 b f - c e 4 9 - 4 4 5 5 - b f e b - e e 0 2 2 b a 8 0 c 2 4 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8 5 2 9 " / > < d 1 p 1 : P a g e F i e l d   z : R e f = " i 9 8 7 7 " / > < d 1 p 1 : R o w F i e l d   z : R e f = " i 1 4 6 2 8 " / > < / d 2 : a n y T y p e > < d 2 : a n y T y p e   z : I d = " i 1 6 5 2 1 "   i : t y p e = " d 1 p 1 : T a b l e D e f i n i t i o n " > < d 1 p 1 : P a r e n t   z : R e f = " i 9 5 " / > < d 1 p 1 : U U I D > 6 5 1 f 3 e 2 6 - e c d 8 - 4 c f 5 - a 1 a c - 4 e f c c e f a b e c 5 < / d 1 p 1 : U U I D > < d 1 p 1 : _ p r o p e r t i e s   z : I d = " i 1 6 5 2 2 "   i : t y p e = " d 1 p 1 : M D M P r o p e r t i e s " > < d 1 p 1 : P a r e n t   z : R e f = " i 1 6 5 2 1 " / > < d 1 p 1 : U U I D > a 3 e 8 4 c 1 8 - 3 0 e 4 - 4 5 0 a - 9 4 d d - e 3 b 2 d 4 e a 8 7 4 0 < / d 1 p 1 : U U I D > < d 1 p 1 : _ e l e m e n t s > < d 2 : a n y T y p e   z : I d = " i 1 6 5 2 3 "   i : t y p e = " d 1 p 1 : M D M P r o p e r t y " > < d 1 p 1 : N a m e > F i l e N a m e < / d 1 p 1 : N a m e > < d 1 p 1 : P a r e n t   z : R e f = " i 1 6 5 2 1 " / > < d 1 p 1 : U U I D > 5 f f 0 9 d 2 a - 7 8 3 c - 4 8 d b - 9 d 4 3 - d 1 e 6 e e f 5 6 e e 6 < / d 1 p 1 : U U I D > < d 1 p 1 : _ p r o p e r t i e s   z : I d = " i 1 6 5 2 4 "   i : t y p e = " d 1 p 1 : M D M P r o p e r t i e s " > < d 1 p 1 : P a r e n t   z : R e f = " i 1 6 5 2 3 " / > < d 1 p 1 : U U I D > 5 b 9 e b d e 4 - f 8 5 3 - 4 2 4 f - 8 d 3 6 - 1 0 0 e e b 4 0 5 3 1 d < / d 1 p 1 : U U I D > < d 1 p 1 : _ e l e m e n t s > < d 2 : a n y T y p e   z : I d = " i 1 6 5 2 5 "   i : t y p e = " d 1 p 1 : M D M P r o p e r t y " > < d 1 p 1 : N a m e > M o d i f i e d P r o p e r t i e s < / d 1 p 1 : N a m e > < d 1 p 1 : P a r e n t   z : R e f = " i 1 6 5 2 3 " / > < d 1 p 1 : U U I D > 5 e a 7 d 5 5 c - 3 6 3 a - 4 8 b 6 - 9 0 8 0 - c a 6 f d 0 5 2 0 3 2 a < / d 1 p 1 : U U I D > < d 1 p 1 : C o n t a i n e r   z : R e f = " i 1 6 5 2 4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2 6 " > < d 1 p 1 : U U I D > 4 b 4 f 5 4 a e - 1 2 d 3 - 4 4 4 4 - a a 0 7 - 7 4 9 a f a 5 b a c 5 b < / d 1 p 1 : U U I D > < d 1 p 1 : _ e l e m e n t s > < d 2 : a n y T y p e   z : R e f = " i 1 6 5 2 5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2 2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5 2 7 "   i : t y p e = " d 1 p 1 : M D M P r o p e r t y " > < d 1 p 1 : N a m e > W o r k s h e e t < / d 1 p 1 : N a m e > < d 1 p 1 : P a r e n t   z : R e f = " i 1 6 5 2 1 " / > < d 1 p 1 : U U I D > 0 1 2 7 2 c 5 7 - 5 0 e b - 4 9 3 8 - b d 9 9 - 8 7 1 5 9 d 6 0 5 c 0 7 < / d 1 p 1 : U U I D > < d 1 p 1 : _ p r o p e r t i e s   z : I d = " i 1 6 5 2 8 "   i : t y p e = " d 1 p 1 : M D M P r o p e r t i e s " > < d 1 p 1 : P a r e n t   z : R e f = " i 1 6 5 2 7 " / > < d 1 p 1 : U U I D > 6 c 5 6 c 4 7 d - c 0 4 f - 4 4 7 4 - 9 5 a 5 - 1 f a 1 6 7 b a b 6 4 a < / d 1 p 1 : U U I D > < d 1 p 1 : _ e l e m e n t s > < d 2 : a n y T y p e   z : I d = " i 1 6 5 2 9 "   i : t y p e = " d 1 p 1 : M D M P r o p e r t y " > < d 1 p 1 : N a m e > M o d i f i e d P r o p e r t i e s < / d 1 p 1 : N a m e > < d 1 p 1 : P a r e n t   z : R e f = " i 1 6 5 2 7 " / > < d 1 p 1 : U U I D > 3 2 2 c 1 2 c 2 - 7 d e 8 - 4 9 9 8 - a 2 a 4 - 2 2 b 6 5 8 1 2 8 1 b 0 < / d 1 p 1 : U U I D > < d 1 p 1 : C o n t a i n e r   z : R e f = " i 1 6 5 2 8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3 0 " > < d 1 p 1 : U U I D > a b 8 2 d 7 3 c - 9 6 2 7 - 4 1 5 4 - a 6 8 5 - e a e 3 7 9 d 8 5 d f c < / d 1 p 1 : U U I D > < d 1 p 1 : _ e l e m e n t s > < d 2 : a n y T y p e   z : R e f = " i 1 6 5 2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2 2 " / > < d 1 p 1 : V a l u e   i : t y p e = " d 1 : s t r i n g " > T 9 4 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3 1 " > < d 1 p 1 : U U I D > c 3 3 e 9 d a 7 - 2 a 9 c - 4 9 f c - 8 8 d 1 - 9 a 7 9 3 8 e 9 8 7 d e < / d 1 p 1 : U U I D > < d 1 p 1 : _ e l e m e n t s > < d 2 : a n y T y p e   z : R e f = " i 1 6 5 2 3 " / > < d 2 : a n y T y p e   z : R e f = " i 1 6 5 2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5 3 2 "   i : t y p e = " d 1 p 1 : L a b e l " > < d 1 p 1 : P a r e n t   z : R e f = " i 1 6 5 2 1 " / > < d 1 p 1 : U U I D > 1 a 7 6 2 d f 0 - 9 7 2 e - 4 f 6 9 - 8 5 3 5 - 5 2 8 7 8 a 7 4 5 5 d 0 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9 0 8 9 " / > < d 1 p 1 : P a g e F i e l d   z : R e f = " i 9 8 7 7 " / > < d 1 p 1 : R o w F i e l d   z : R e f = " i 1 4 6 2 8 " / > < / d 2 : a n y T y p e > < d 2 : a n y T y p e   z : I d = " i 1 6 5 3 3 "   i : t y p e = " d 1 p 1 : T a b l e D e f i n i t i o n " > < d 1 p 1 : P a r e n t   z : R e f = " i 9 5 " / > < d 1 p 1 : U U I D > e 9 5 8 c 0 e d - 8 5 3 f - 4 f 0 1 - a 9 9 0 - 0 9 9 a 2 2 2 c 2 c 3 4 < / d 1 p 1 : U U I D > < d 1 p 1 : _ p r o p e r t i e s   z : I d = " i 1 6 5 3 4 "   i : t y p e = " d 1 p 1 : M D M P r o p e r t i e s " > < d 1 p 1 : P a r e n t   z : R e f = " i 1 6 5 3 3 " / > < d 1 p 1 : U U I D > 3 7 c e 4 8 d 2 - d 9 f f - 4 3 b 9 - 8 d b 4 - 9 c 3 c e 2 d 8 f b f 1 < / d 1 p 1 : U U I D > < d 1 p 1 : _ e l e m e n t s > < d 2 : a n y T y p e   z : I d = " i 1 6 5 3 5 "   i : t y p e = " d 1 p 1 : M D M P r o p e r t y " > < d 1 p 1 : N a m e > F i l e N a m e < / d 1 p 1 : N a m e > < d 1 p 1 : P a r e n t   z : R e f = " i 1 6 5 3 3 " / > < d 1 p 1 : U U I D > a a 6 e 1 0 b b - f 2 a 8 - 4 8 e a - 9 f 6 a - 1 4 4 9 6 2 5 4 4 7 7 e < / d 1 p 1 : U U I D > < d 1 p 1 : _ p r o p e r t i e s   z : I d = " i 1 6 5 3 6 "   i : t y p e = " d 1 p 1 : M D M P r o p e r t i e s " > < d 1 p 1 : P a r e n t   z : R e f = " i 1 6 5 3 5 " / > < d 1 p 1 : U U I D > b e e 4 2 b 3 9 - 6 d 4 e - 4 5 d 5 - b 7 2 1 - 9 4 6 9 2 2 4 5 1 d d d < / d 1 p 1 : U U I D > < d 1 p 1 : _ e l e m e n t s > < d 2 : a n y T y p e   z : I d = " i 1 6 5 3 7 "   i : t y p e = " d 1 p 1 : M D M P r o p e r t y " > < d 1 p 1 : N a m e > M o d i f i e d P r o p e r t i e s < / d 1 p 1 : N a m e > < d 1 p 1 : P a r e n t   z : R e f = " i 1 6 5 3 5 " / > < d 1 p 1 : U U I D > 6 6 e a 1 3 a 8 - e 2 0 f - 4 2 9 7 - b e 5 a - 4 4 0 a 5 5 b 9 3 b 2 1 < / d 1 p 1 : U U I D > < d 1 p 1 : C o n t a i n e r   z : R e f = " i 1 6 5 3 6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3 8 " > < d 1 p 1 : U U I D > 4 d e 1 6 c 8 e - a 4 a 3 - 4 6 5 8 - 8 a 0 1 - 1 b 4 e b 0 3 2 5 1 b 5 < / d 1 p 1 : U U I D > < d 1 p 1 : _ e l e m e n t s > < d 2 : a n y T y p e   z : R e f = " i 1 6 5 3 7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3 4 " / > < d 1 p 1 : V a l u e   i : t y p e = " d 1 : s t r i n g " > \ \ O p i n i o n w a y \ p r o j e t s \ F \ F P S P P \ B J 1 0 5 9 0 - E n q u � t e   P o s t - C I F   2 0 1 4 \ R � s u l t a t s \ T r i s   �   j o u r   c o m p l e t   2 . x l s < / d 1 p 1 : V a l u e > < / d 2 : a n y T y p e > < d 2 : a n y T y p e   z : I d = " i 1 6 5 3 9 "   i : t y p e = " d 1 p 1 : M D M P r o p e r t y " > < d 1 p 1 : N a m e > W o r k s h e e t < / d 1 p 1 : N a m e > < d 1 p 1 : P a r e n t   z : R e f = " i 1 6 5 3 3 " / > < d 1 p 1 : U U I D > 5 3 9 1 c 0 2 7 - 8 4 c c - 4 a 5 d - 9 7 b d - 5 4 2 a 4 a 0 c 4 0 8 3 < / d 1 p 1 : U U I D > < d 1 p 1 : _ p r o p e r t i e s   z : I d = " i 1 6 5 4 0 "   i : t y p e = " d 1 p 1 : M D M P r o p e r t i e s " > < d 1 p 1 : P a r e n t   z : R e f = " i 1 6 5 3 9 " / > < d 1 p 1 : U U I D > e 8 9 5 2 1 b 1 - 4 6 c 7 - 4 1 b 3 - a c d 9 - 6 4 0 6 3 f 4 9 5 6 d 1 < / d 1 p 1 : U U I D > < d 1 p 1 : _ e l e m e n t s > < d 2 : a n y T y p e   z : I d = " i 1 6 5 4 1 "   i : t y p e = " d 1 p 1 : M D M P r o p e r t y " > < d 1 p 1 : N a m e > M o d i f i e d P r o p e r t i e s < / d 1 p 1 : N a m e > < d 1 p 1 : P a r e n t   z : R e f = " i 1 6 5 3 9 " / > < d 1 p 1 : U U I D > e e b 1 9 d e 4 - 9 6 f 4 - 4 1 e 9 - b 0 3 3 - b a 3 b 6 d a 8 1 c 4 1 < / d 1 p 1 : U U I D > < d 1 p 1 : C o n t a i n e r   z : R e f = " i 1 6 5 4 0 " / > < d 1 p 1 : V a l u e   i : t y p e = " d 2 : A r r a y O f a n y T y p e " > < d 2 : a n y T y p e   x m l n s : d 1 2 p 1 = " h t t p : / / s c h e m a s . d a t a c o n t r a c t . o r g / 2 0 0 4 / 0 7 / D a t a M o d e l L i b I m p l . P r o p e r t y A c c e s s o r s "   i : t y p e = " d 1 2 p 1 : P r o p e r t y I d " > < d 1 2 p 1 : M D M P r o p e r t y N a m e > V a l u e < / d 1 2 p 1 : M D M P r o p e r t y N a m e > < / d 2 : a n y T y p e >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4 2 " > < d 1 p 1 : U U I D > 8 6 2 6 d 5 c 0 - 1 1 a b - 4 a 1 3 - b 7 8 0 - e 4 a e c d 3 2 e c 0 f < / d 1 p 1 : U U I D > < d 1 p 1 : _ e l e m e n t s > < d 2 : a n y T y p e   z : R e f = " i 1 6 5 4 1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3 4 " / > < d 1 p 1 : V a l u e   i : t y p e = " d 1 : s t r i n g " > T 9 5 < / d 1 p 1 : V a l u e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4 3 " > < d 1 p 1 : U U I D > c 9 f b 8 1 c c - 4 6 0 0 - 4 8 6 7 - b f 7 8 - 6 3 d c 6 6 f 9 a 9 e d < / d 1 p 1 : U U I D > < d 1 p 1 : _ e l e m e n t s > < d 2 : a n y T y p e   z : R e f = " i 1 6 5 3 5 " / > < d 2 : a n y T y p e   z : R e f = " i 1 6 5 3 9 " /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4 9 2 " / > < d 1 p 1 : _ l a b e l s > < d 2 : K e y V a l u e O f s t r i n g a n y T y p e > < d 2 : K e y > L a b e l < / d 2 : K e y > < d 2 : V a l u e   z : I d = " i 1 6 5 4 4 "   i : t y p e = " d 1 p 1 : L a b e l " > < d 1 p 1 : P a r e n t   z : R e f = " i 1 6 5 3 3 " / > < d 1 p 1 : U U I D > 2 f 1 3 6 1 2 9 - e 3 4 2 - 4 7 7 6 - a f 7 0 - 8 7 d 7 4 1 1 5 c 7 8 5 < / d 1 p 1 : U U I D > < d 1 p 1 : _ t e x t s > < d 2 : K e y V a l u e O f L a b e l . T e x t K e y s t r i n g _ S R k x G n 9 d > < d 2 : K e y > < d 1 p 1 : C o n t e x t   z : R e f = " i 9 9 " / > < d 1 p 1 : L a n g u a g e   z : R e f = " i 1 1 5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9 3 0 5 " / > < d 1 p 1 : P a g e F i e l d   z : R e f = " i 9 8 7 7 " / > < d 1 p 1 : R o w F i e l d   z : R e f = " i 1 4 6 2 8 " / > < / d 2 : a n y T y p e > < / d 1 p 1 : _ e l e m e n t s > < d 1 p 1 : _ c o n t e x t C o l l e c t i o n s > < d 2 : K e y V a l u e O f a n y T y p e C o m p o n e n t C o l l e c t i o n O f a n y T y p e g W H h t R N j > < d 2 : K e y   z : R e f = " i 9 9 " / > < d 2 : V a l u e   z : I d = " i 1 6 5 4 5 " > < d 1 p 1 : U U I D > 4 a 5 0 0 6 c 2 - d 9 e f - 4 e 0 6 - 8 4 1 6 - f d d b 7 3 0 6 1 2 f 4 < / d 1 p 1 : U U I D > < d 1 p 1 : _ e l e m e n t s > < d 2 : a n y T y p e   z : R e f = " i 1 5 4 9 3 " / > < d 2 : a n y T y p e   z : R e f = " i 1 5 5 0 0 " / > < d 2 : a n y T y p e   z : R e f = " i 1 5 5 0 7 " / > < d 2 : a n y T y p e   z : R e f = " i 1 5 5 1 8 " / > < d 2 : a n y T y p e   z : R e f = " i 1 5 5 2 9 " / > < d 2 : a n y T y p e   z : R e f = " i 1 5 5 4 0 " / > < d 2 : a n y T y p e   z : R e f = " i 1 5 5 5 1 " / > < d 2 : a n y T y p e   z : R e f = " i 1 5 5 6 2 " / > < d 2 : a n y T y p e   z : R e f = " i 1 5 5 7 3 " / > < d 2 : a n y T y p e   z : R e f = " i 1 5 5 8 4 " / > < d 2 : a n y T y p e   z : R e f = " i 1 5 5 9 5 " / > < d 2 : a n y T y p e   z : R e f = " i 1 5 6 0 6 " / > < d 2 : a n y T y p e   z : R e f = " i 1 5 6 1 7 " / > < d 2 : a n y T y p e   z : R e f = " i 1 5 6 2 8 " / > < d 2 : a n y T y p e   z : R e f = " i 1 5 6 3 9 " / > < d 2 : a n y T y p e   z : R e f = " i 1 5 6 5 0 " / > < d 2 : a n y T y p e   z : R e f = " i 1 5 6 6 1 " / > < d 2 : a n y T y p e   z : R e f = " i 1 5 6 7 2 " / > < d 2 : a n y T y p e   z : R e f = " i 1 5 6 8 3 " / > < d 2 : a n y T y p e   z : R e f = " i 1 5 6 9 4 " / > < d 2 : a n y T y p e   z : R e f = " i 1 5 7 0 5 " / > < d 2 : a n y T y p e   z : R e f = " i 1 5 7 1 6 " / > < d 2 : a n y T y p e   z : R e f = " i 1 5 7 2 7 " / > < d 2 : a n y T y p e   z : R e f = " i 1 5 7 3 8 " / > < d 2 : a n y T y p e   z : R e f = " i 1 5 7 4 9 " / > < d 2 : a n y T y p e   z : R e f = " i 1 5 7 6 0 " / > < d 2 : a n y T y p e   z : R e f = " i 1 5 7 7 1 " / > < d 2 : a n y T y p e   z : R e f = " i 1 5 7 8 2 " / > < d 2 : a n y T y p e   z : R e f = " i 1 5 7 9 3 " / > < d 2 : a n y T y p e   z : R e f = " i 1 5 8 0 4 " / > < d 2 : a n y T y p e   z : R e f = " i 1 5 8 1 5 " / > < d 2 : a n y T y p e   z : R e f = " i 1 5 8 2 6 " / > < d 2 : a n y T y p e   z : R e f = " i 1 5 8 3 7 " / > < d 2 : a n y T y p e   z : R e f = " i 1 5 8 4 8 " / > < d 2 : a n y T y p e   z : R e f = " i 1 5 8 5 9 " / > < d 2 : a n y T y p e   z : R e f = " i 1 5 8 7 0 " / > < d 2 : a n y T y p e   z : R e f = " i 1 5 8 8 1 " / > < d 2 : a n y T y p e   z : R e f = " i 1 5 8 9 2 " / > < d 2 : a n y T y p e   z : R e f = " i 1 5 9 0 3 " / > < d 2 : a n y T y p e   z : R e f = " i 1 5 9 1 4 " / > < d 2 : a n y T y p e   z : R e f = " i 1 5 9 2 5 " / > < d 2 : a n y T y p e   z : R e f = " i 1 5 9 3 6 " / > < d 2 : a n y T y p e   z : R e f = " i 1 5 9 4 7 " / > < d 2 : a n y T y p e   z : R e f = " i 1 5 9 5 8 " / > < d 2 : a n y T y p e   z : R e f = " i 1 5 9 6 9 " / > < d 2 : a n y T y p e   z : R e f = " i 1 5 9 8 0 " / > < d 2 : a n y T y p e   z : R e f = " i 1 5 9 9 1 " / > < d 2 : a n y T y p e   z : R e f = " i 1 6 0 0 2 " / > < d 2 : a n y T y p e   z : R e f = " i 1 6 0 1 3 " / > < d 2 : a n y T y p e   z : R e f = " i 1 6 0 2 4 " / > < d 2 : a n y T y p e   z : R e f = " i 1 6 0 3 5 " / > < d 2 : a n y T y p e   z : R e f = " i 1 6 0 4 6 " / > < d 2 : a n y T y p e   z : R e f = " i 1 6 0 5 7 " / > < d 2 : a n y T y p e   z : R e f = " i 1 6 0 6 8 " / > < d 2 : a n y T y p e   z : R e f = " i 1 6 0 7 9 " / > < d 2 : a n y T y p e   z : R e f = " i 1 6 0 9 0 " / > < d 2 : a n y T y p e   z : R e f = " i 1 6 1 0 1 " / > < d 2 : a n y T y p e   z : R e f = " i 1 6 1 1 2 " / > < d 2 : a n y T y p e   z : R e f = " i 1 6 1 2 3 " / > < d 2 : a n y T y p e   z : R e f = " i 1 6 1 3 4 " / > < d 2 : a n y T y p e   z : R e f = " i 1 6 1 4 5 " / > < d 2 : a n y T y p e   z : R e f = " i 1 6 1 5 6 " / > < d 2 : a n y T y p e   z : R e f = " i 1 6 1 6 7 " / > < d 2 : a n y T y p e   z : R e f = " i 1 6 1 7 8 " / > < d 2 : a n y T y p e   z : R e f = " i 1 6 1 8 9 " / > < d 2 : a n y T y p e   z : R e f = " i 1 6 2 0 0 " / > < d 2 : a n y T y p e   z : R e f = " i 1 6 2 1 1 " / > < d 2 : a n y T y p e   z : R e f = " i 1 6 2 2 2 " / > < d 2 : a n y T y p e   z : R e f = " i 1 6 2 3 3 " / > < d 2 : a n y T y p e   z : R e f = " i 1 6 2 4 4 " / > < d 2 : a n y T y p e   z : R e f = " i 1 6 2 5 5 " / > < d 2 : a n y T y p e   z : R e f = " i 1 6 2 6 6 " / > < d 2 : a n y T y p e   z : R e f = " i 1 6 2 7 7 " / > < d 2 : a n y T y p e   z : R e f = " i 1 6 2 8 8 " / > < d 2 : a n y T y p e   z : R e f = " i 1 6 2 9 9 " / > < d 2 : a n y T y p e   z : R e f = " i 1 6 3 1 0 " / > < d 2 : a n y T y p e   z : R e f = " i 1 6 3 2 1 " / > < d 2 : a n y T y p e   z : R e f = " i 1 6 3 3 2 " / > < d 2 : a n y T y p e   z : R e f = " i 1 6 3 4 3 " / > < d 2 : a n y T y p e   z : R e f = " i 1 6 3 5 4 " / > < d 2 : a n y T y p e   z : R e f = " i 1 6 3 6 5 " / > < d 2 : a n y T y p e   z : R e f = " i 1 6 3 7 6 " / > < d 2 : a n y T y p e   z : R e f = " i 1 6 3 8 7 " / > < d 2 : a n y T y p e   z : R e f = " i 1 6 3 9 8 " / > < d 2 : a n y T y p e   z : R e f = " i 1 6 4 0 9 " / > < d 2 : a n y T y p e   z : R e f = " i 1 6 4 2 0 " / > < d 2 : a n y T y p e   z : R e f = " i 1 6 4 3 1 " / > < d 2 : a n y T y p e   z : R e f = " i 1 6 4 4 2 " / > < d 2 : a n y T y p e   z : R e f = " i 1 6 4 5 3 " / > < d 2 : a n y T y p e   z : R e f = " i 1 6 4 6 4 " / > < d 2 : a n y T y p e   z : R e f = " i 1 6 4 7 5 " / > < d 2 : a n y T y p e   z : R e f = " i 1 6 4 8 6 " / > < d 2 : a n y T y p e   z : R e f = " i 1 6 4 9 7 " / > < d 2 : a n y T y p e   z : R e f = " i 1 6 5 0 9 " / > < d 2 : a n y T y p e   z : R e f = " i 1 6 5 2 1 " / > < d 2 : a n y T y p e   z : R e f = " i 1 6 5 3 3 " / > < / d 1 p 1 : _ e l e m e n t s > < / d 2 : V a l u e > < / d 2 : K e y V a l u e O f a n y T y p e C o m p o n e n t C o l l e c t i o n O f a n y T y p e g W H h t R N j > < / d 1 p 1 : _ c o n t e x t C o l l e c t i o n s > < / d 1 p 1 : T a b l e R e q u e s t s > < d 1 p 1 : T e m p l a t e s   z : I d = " i 1 6 5 4 6 "   i : t y p e = " d 1 p 1 : F i e l d s " > < d 1 p 1 : P a r e n t   z : R e f = " i 9 5 " / > < d 1 p 1 : U U I D > b 8 8 f b 1 1 e - f 9 c 4 - 4 d e 7 - 9 d a 4 - 8 3 c 0 4 7 b 9 4 a 8 8 < / d 1 p 1 : U U I D > < d 1 p 1 : _ e l e m e n t s / > < d 1 p 1 : _ c o n t e x t C o l l e c t i o n s > < d 2 : K e y V a l u e O f a n y T y p e C o m p o n e n t C o l l e c t i o n O f a n y T y p e g W H h t R N j > < d 2 : K e y   z : R e f = " i 9 9 " / > < d 2 : V a l u e   z : I d = " i 1 6 5 4 7 " > < d 1 p 1 : U U I D > 6 5 0 4 f 9 5 0 - 0 a 6 6 - 4 7 5 2 - 8 2 7 5 - 4 0 4 2 5 8 9 a e 8 b 6 < / d 1 p 1 : U U I D > < d 1 p 1 : _ e l e m e n t s / > < / d 2 : V a l u e > < / d 2 : K e y V a l u e O f a n y T y p e C o m p o n e n t C o l l e c t i o n O f a n y T y p e g W H h t R N j > < / d 1 p 1 : _ c o n t e x t C o l l e c t i o n s > < / d 1 p 1 : T e m p l a t e s > < / _ d o c u m e n t > < / W i p i M o d e l > 
</file>

<file path=customXml/item5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6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 S e t T a b l e V a l u e < / F u n c t i o n N a m e > < P a r a m e t e r s   x m l n s : d 4 p 1 = " h t t p : / / s c h e m a s . m i c r o s o f t . c o m / 2 0 0 3 / 1 0 / S e r i a l i z a t i o n / A r r a y s " > < d 4 p 1 : a n y T y p e   x m l n s : d 5 p 1 = " h t t p : / / w w w . w 3 . o r g / 2 0 0 1 / X M L S c h e m a "   i : t y p e = " d 5 p 1 : s t r i n g " > 1 < / d 4 p 1 : a n y T y p e > < d 4 p 1 : a n y T y p e   x m l n s : d 5 p 1 = " h t t p : / / w w w . w 3 . o r g / 2 0 0 1 / X M L S c h e m a "   i : t y p e = " d 5 p 1 : s t r i n g " > 1 < / d 4 p 1 : a n y T y p e > < / P a r a m e t e r s > < / F o r m a t F u n c t i o n > < / _ i n s e r t F u n c t i o n s > < _ u p d a t e F u n c t i o n s / > < / F o r m a t F u n c t i o n s > 
</file>

<file path=customXml/item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" > < A s s e m b l y V e r s i o n V a l u e > 1 . 4 . 0 . 0 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 w h d _ c 2 2 < / d 2 : V a l u e > < / d 2 : K e y V a l u e O f s t r i n g a n y T y p e > < d 2 : K e y V a l u e O f s t r i n g a n y T y p e > < d 2 : K e y > V a l u e < / d 2 : K e y > < d 2 : V a l u e   i : t y p e = " d 1 : s t r i n g " > S T   E m p l o y � s 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 w p t _ u 1 _ q 4 _ c 2 2 _ b 2 _ x 2 < / d 2 : V a l u e > < / d 2 : K e y V a l u e O f s t r i n g a n y T y p e > < d 2 : K e y V a l u e O f s t r i n g a n y T y p e > < d 2 : K e y > V a l u e < / d 2 : K e y > < d 2 : V a l u e   i : t y p e = " d 1 : s t r i n g " > 4 9 % 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 w p t _ u 1 _ q 4 _ c 1 _ b 2 _ x 2 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 w p t _ u 1 _ q 4 _ c 1 _ b 2 _ x 2 < / d 2 : V a l u e > < / d 2 : K e y V a l u e O f s t r i n g a n y T y p e > < d 2 : K e y V a l u e O f s t r i n g a n y T y p e > < d 2 : K e y > V a l u e < / d 2 : K e y > < d 2 : V a l u e   i : t y p e = " d 1 : s t r i n g " > 9 4 9 5 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8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 F i l l T a b l e V a l u e s O n l y < / F u n c t i o n N a m e > < P a r a m e t e r s   x m l n s : d 4 p 1 = " h t t p : / / s c h e m a s . m i c r o s o f t . c o m / 2 0 0 3 / 1 0 / S e r i a l i z a t i o n / A r r a y s " / > < / F o r m a t F u n c t i o n > < F o r m a t F u n c t i o n > < F u n c t i o n N a m e > R e s t o r e S h a p e P o s i t i o n < / F u n c t i o n N a m e > < P a r a m e t e r s   x m l n s : d 4 p 1 = " h t t p : / / s c h e m a s . m i c r o s o f t . c o m / 2 0 0 3 / 1 0 / S e r i a l i z a t i o n / A r r a y s " / > < / F o r m a t F u n c t i o n > < / _ i n s e r t F u n c t i o n s > < _ u p d a t e F u n c t i o n s > < F o r m a t F u n c t i o n > < F u n c t i o n N a m e > F i l l T a b l e V a l u e s O n l y < / F u n c t i o n N a m e > < P a r a m e t e r s   x m l n s : d 4 p 1 = " h t t p : / / s c h e m a s . m i c r o s o f t . c o m / 2 0 0 3 / 1 0 / S e r i a l i z a t i o n / A r r a y s " / > < / F o r m a t F u n c t i o n > < / _ u p d a t e F u n c t i o n s > < / F o r m a t F u n c t i o n s > 
</file>

<file path=customXml/item9.xml>��< ? x m l   v e r s i o n = " 1 . 0 "   e n c o d i n g = " u t f - 1 6 " ? > < F o r m a t F u n c t i o n s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  i : n i l = " t r u e " / > < _ i n s e r t F u n c t i o n s > < F o r m a t F u n c t i o n > < F u n c t i o n N a m e > F i l l T a b l e V a l u e s O n l y < / F u n c t i o n N a m e > < P a r a m e t e r s   x m l n s : d 4 p 1 = " h t t p : / / s c h e m a s . m i c r o s o f t . c o m / 2 0 0 3 / 1 0 / S e r i a l i z a t i o n / A r r a y s " / > < / F o r m a t F u n c t i o n > < F o r m a t F u n c t i o n > < F u n c t i o n N a m e > R e s t o r e S h a p e P o s i t i o n < / F u n c t i o n N a m e > < P a r a m e t e r s   x m l n s : d 4 p 1 = " h t t p : / / s c h e m a s . m i c r o s o f t . c o m / 2 0 0 3 / 1 0 / S e r i a l i z a t i o n / A r r a y s " / > < / F o r m a t F u n c t i o n > < / _ i n s e r t F u n c t i o n s > < _ u p d a t e F u n c t i o n s > < F o r m a t F u n c t i o n > < F u n c t i o n N a m e > F i l l T a b l e V a l u e s O n l y < / F u n c t i o n N a m e > < P a r a m e t e r s   x m l n s : d 4 p 1 = " h t t p : / / s c h e m a s . m i c r o s o f t . c o m / 2 0 0 3 / 1 0 / S e r i a l i z a t i o n / A r r a y s " / > < / F o r m a t F u n c t i o n > < / _ u p d a t e F u n c t i o n s > < / F o r m a t F u n c t i o n s > 
</file>

<file path=customXml/itemProps1.xml><?xml version="1.0" encoding="utf-8"?>
<ds:datastoreItem xmlns:ds="http://schemas.openxmlformats.org/officeDocument/2006/customXml" ds:itemID="{EA01CEED-3CAF-4E1A-BB6F-730F317F3CA1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F2376748-85BB-40A7-8465-21A07FE0C761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571999DF-FF3A-41DD-8659-C048196CBC3A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12.xml><?xml version="1.0" encoding="utf-8"?>
<ds:datastoreItem xmlns:ds="http://schemas.openxmlformats.org/officeDocument/2006/customXml" ds:itemID="{C4882240-69E6-4662-B65F-9EE0E9C813CA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BFB23635-2A76-4DF0-BFDF-CD6E8A95078F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14.xml><?xml version="1.0" encoding="utf-8"?>
<ds:datastoreItem xmlns:ds="http://schemas.openxmlformats.org/officeDocument/2006/customXml" ds:itemID="{BF483C0E-2ED0-4D83-9937-3D2C18733F5F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15.xml><?xml version="1.0" encoding="utf-8"?>
<ds:datastoreItem xmlns:ds="http://schemas.openxmlformats.org/officeDocument/2006/customXml" ds:itemID="{AB0ABBAF-3E83-41EB-93FB-52A952497E8C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16.xml><?xml version="1.0" encoding="utf-8"?>
<ds:datastoreItem xmlns:ds="http://schemas.openxmlformats.org/officeDocument/2006/customXml" ds:itemID="{907198BB-5E62-426C-957A-7CE3938EF513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17.xml><?xml version="1.0" encoding="utf-8"?>
<ds:datastoreItem xmlns:ds="http://schemas.openxmlformats.org/officeDocument/2006/customXml" ds:itemID="{87DC0956-629D-4B14-BCD8-161D016AF350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74C34A7B-38EE-4F36-A289-9B1564AA53A4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19.xml><?xml version="1.0" encoding="utf-8"?>
<ds:datastoreItem xmlns:ds="http://schemas.openxmlformats.org/officeDocument/2006/customXml" ds:itemID="{201B4D12-657F-4D45-908A-77C5E3DB4644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2.xml><?xml version="1.0" encoding="utf-8"?>
<ds:datastoreItem xmlns:ds="http://schemas.openxmlformats.org/officeDocument/2006/customXml" ds:itemID="{10733A2C-E705-4978-8628-7E81F5FC2038}">
  <ds:schemaRefs>
    <ds:schemaRef ds:uri="http://schemas.datacontract.org/2004/07/WiPi.OutputGenerator"/>
    <ds:schemaRef ds:uri="http://schemas.microsoft.com/2003/10/Serialization/Arrays"/>
  </ds:schemaRefs>
</ds:datastoreItem>
</file>

<file path=customXml/itemProps20.xml><?xml version="1.0" encoding="utf-8"?>
<ds:datastoreItem xmlns:ds="http://schemas.openxmlformats.org/officeDocument/2006/customXml" ds:itemID="{D4061AE0-424B-4409-8A2F-7778858C66EF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21.xml><?xml version="1.0" encoding="utf-8"?>
<ds:datastoreItem xmlns:ds="http://schemas.openxmlformats.org/officeDocument/2006/customXml" ds:itemID="{6C36B6A6-DD00-4B9B-9801-C4A0C7C71726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22.xml><?xml version="1.0" encoding="utf-8"?>
<ds:datastoreItem xmlns:ds="http://schemas.openxmlformats.org/officeDocument/2006/customXml" ds:itemID="{62E948FB-F01F-45E9-8D83-CDA5313CF87B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23.xml><?xml version="1.0" encoding="utf-8"?>
<ds:datastoreItem xmlns:ds="http://schemas.openxmlformats.org/officeDocument/2006/customXml" ds:itemID="{655466D2-F6B0-4DE7-996C-C82EBA029219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7E93638F-BDC0-477E-B982-6386A3FFC27D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25.xml><?xml version="1.0" encoding="utf-8"?>
<ds:datastoreItem xmlns:ds="http://schemas.openxmlformats.org/officeDocument/2006/customXml" ds:itemID="{BE18312C-AB32-4F46-8D62-96D6C772DE90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26.xml><?xml version="1.0" encoding="utf-8"?>
<ds:datastoreItem xmlns:ds="http://schemas.openxmlformats.org/officeDocument/2006/customXml" ds:itemID="{E3C96D14-EB21-4472-99E3-A162FA01A43E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2B7B3BFB-7D09-4B6C-94C3-641ED5A37B68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20E39F87-0CCA-4923-A046-9FB76F05351F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93F9EC5-66FF-4CD8-990D-0D449C7A31A2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7224BD6-E51E-40D7-A9DC-AA01F0973F30}">
  <ds:schemaRefs>
    <ds:schemaRef ds:uri="http://www.w3.org/2001/XMLSchema"/>
    <ds:schemaRef ds:uri="http://schemas.microsoft.com/2003/10/Serialization/Arrays"/>
    <ds:schemaRef ds:uri="http://schemas.microsoft.com/2003/10/Serialization/"/>
    <ds:schemaRef ds:uri="http://schemas.datacontract.org/2004/07/WiPi"/>
    <ds:schemaRef ds:uri="http://schemas.datacontract.org/2004/07/WiPi.Cube"/>
    <ds:schemaRef ds:uri="http://schemas.datacontract.org/2004/07/DataModelLibImpl"/>
    <ds:schemaRef ds:uri="http://schemas.datacontract.org/2004/07/DataModelLib"/>
    <ds:schemaRef ds:uri="http://schemas.datacontract.org/2004/07/DataModelLibImpl.PropertyAccessors"/>
  </ds:schemaRefs>
</ds:datastoreItem>
</file>

<file path=customXml/itemProps5.xml><?xml version="1.0" encoding="utf-8"?>
<ds:datastoreItem xmlns:ds="http://schemas.openxmlformats.org/officeDocument/2006/customXml" ds:itemID="{6DA65FE5-C202-406C-BB91-C0827B5F3212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9410FDF3-9CEA-4F34-918B-C39A98C3AF7B}">
  <ds:schemaRefs>
    <ds:schemaRef ds:uri="http://schemas.datacontract.org/2004/07/WiPi.OutputGenerator"/>
    <ds:schemaRef ds:uri="http://schemas.microsoft.com/2003/10/Serialization/Arrays"/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2309CB72-9458-4677-87AB-5396B3087754}">
  <ds:schemaRefs>
    <ds:schemaRef ds:uri="http://www.w3.org/2001/XMLSchema"/>
    <ds:schemaRef ds:uri="http://schemas.microsoft.com/2003/10/Serialization/Arrays"/>
    <ds:schemaRef ds:uri="http://schemas.datacontract.org/2004/07/WiPi"/>
    <ds:schemaRef ds:uri="http://schemas.datacontract.org/2004/07/WiPi.OutputGenerator"/>
  </ds:schemaRefs>
</ds:datastoreItem>
</file>

<file path=customXml/itemProps8.xml><?xml version="1.0" encoding="utf-8"?>
<ds:datastoreItem xmlns:ds="http://schemas.openxmlformats.org/officeDocument/2006/customXml" ds:itemID="{995E8524-CA81-4EF7-A832-FB0AC5AC48D3}">
  <ds:schemaRefs>
    <ds:schemaRef ds:uri="http://schemas.datacontract.org/2004/07/WiPi.OutputGenerator"/>
    <ds:schemaRef ds:uri="http://schemas.microsoft.com/2003/10/Serialization/Arrays"/>
  </ds:schemaRefs>
</ds:datastoreItem>
</file>

<file path=customXml/itemProps9.xml><?xml version="1.0" encoding="utf-8"?>
<ds:datastoreItem xmlns:ds="http://schemas.openxmlformats.org/officeDocument/2006/customXml" ds:itemID="{1139A4B7-F357-4BFE-8D59-880E98DFE54A}">
  <ds:schemaRefs>
    <ds:schemaRef ds:uri="http://schemas.datacontract.org/2004/07/WiPi.OutputGenerator"/>
    <ds:schemaRef ds:uri="http://schemas.microsoft.com/2003/10/Serialization/Array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1914</Words>
  <Application>Microsoft Office PowerPoint</Application>
  <PresentationFormat>Format A4 (210 x 297 mm)</PresentationFormat>
  <Paragraphs>141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16</vt:i4>
      </vt:variant>
    </vt:vector>
  </HeadingPairs>
  <TitlesOfParts>
    <vt:vector size="35" baseType="lpstr">
      <vt:lpstr>Eras Medium ITC</vt:lpstr>
      <vt:lpstr>Book Antiqua</vt:lpstr>
      <vt:lpstr>Calibri</vt:lpstr>
      <vt:lpstr>Times New Roman</vt:lpstr>
      <vt:lpstr>Adobe Hebrew</vt:lpstr>
      <vt:lpstr>Arial</vt:lpstr>
      <vt:lpstr>Tahoma</vt:lpstr>
      <vt:lpstr>Webdings</vt:lpstr>
      <vt:lpstr>Wingdings</vt:lpstr>
      <vt:lpstr>Aharoni</vt:lpstr>
      <vt:lpstr>Georgia</vt:lpstr>
      <vt:lpstr>Script MT Bold</vt:lpstr>
      <vt:lpstr>OpinionWay WiPi</vt:lpstr>
      <vt:lpstr>2_OpinionWay WiPi</vt:lpstr>
      <vt:lpstr>1_PAGE DE GARDE</vt:lpstr>
      <vt:lpstr>5_Méthodologie suite ...</vt:lpstr>
      <vt:lpstr>19_Résultats</vt:lpstr>
      <vt:lpstr>3_OpinionWay WiPi</vt:lpstr>
      <vt:lpstr>4_OpinionWay WiPi</vt:lpstr>
      <vt:lpstr>Présentation PowerPoint</vt:lpstr>
      <vt:lpstr>Note méthodologique</vt:lpstr>
      <vt:lpstr>État des lieux des situations d’inaptitude prononcées au cours des 3 dernières années</vt:lpstr>
      <vt:lpstr>Une problématique qui touche une part importante d’établissements sanitaires et sociaux Rhône-alpins, et plus particulièrement dans la Fonction Publique Hospitalière</vt:lpstr>
      <vt:lpstr>Un constat en termes d’effectifs concernés probablement « sous évalué »</vt:lpstr>
      <vt:lpstr>Focus sur les avis d’inaptitude recensés</vt:lpstr>
      <vt:lpstr>AS et IDE sont les métiers les plus représentés en termes de volume d’avis d’inaptitude dans la FPH</vt:lpstr>
      <vt:lpstr>Sans surprise, une problématique qui touche - en proportion - davantage les métiers techniques et du soin </vt:lpstr>
      <vt:lpstr>Seul un peu plus d’1 avis d’inaptitude sur 2 donne lieu à une mesure consécutive</vt:lpstr>
      <vt:lpstr>Une concentration des reclassements sur les métiers administratifs</vt:lpstr>
      <vt:lpstr>La gestion des situations d’inaptitude par les EJ / établissements</vt:lpstr>
      <vt:lpstr>Des pratiques assez hétérogènes en matière de gestion de l’inaptitude</vt:lpstr>
      <vt:lpstr>Le médecin du travail, principal interlocuteur des établissements dans le cas d’aménagement de poste de travail ou de reclassement</vt:lpstr>
      <vt:lpstr>Les pratiques en matière de prévention de l’inaptitude</vt:lpstr>
      <vt:lpstr>Les pratiques en matière de prévention de l’inaptitude</vt:lpstr>
      <vt:lpstr>Des actions de prévention de l’inaptitude orientées vers la 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lschmitt</dc:creator>
  <cp:lastModifiedBy>DESBROSSES Evelyne</cp:lastModifiedBy>
  <cp:revision>790</cp:revision>
  <cp:lastPrinted>2016-11-07T13:44:54Z</cp:lastPrinted>
  <dcterms:created xsi:type="dcterms:W3CDTF">2014-11-07T10:55:13Z</dcterms:created>
  <dcterms:modified xsi:type="dcterms:W3CDTF">2016-11-07T13:48:39Z</dcterms:modified>
</cp:coreProperties>
</file>