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</p:sldIdLst>
  <p:sldSz cx="12192000" cy="6858000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414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 smtClean="0"/>
              <a:t>Modifiez le style des sous-titres du masque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64869989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930642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02902485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8290296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115961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55432114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8885766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0454704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 smtClean="0"/>
              <a:t>Modifiez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3725742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1305018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55750621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Modifiez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Modifiez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CC9FAF-C829-46C8-99F1-65488968422D}" type="datetimeFigureOut">
              <a:rPr lang="fr-FR" smtClean="0"/>
              <a:t>05/03/2018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44BE053-8851-4124-B5FA-465B29CD80F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51679166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fr-FR" dirty="0"/>
              <a:t>Q</a:t>
            </a:r>
            <a:r>
              <a:rPr lang="fr-FR" dirty="0" smtClean="0"/>
              <a:t>UIZZ</a:t>
            </a:r>
            <a:endParaRPr lang="fr-FR" dirty="0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fr-FR" sz="2600" dirty="0" smtClean="0"/>
              <a:t>Vrai / Faux</a:t>
            </a:r>
          </a:p>
          <a:p>
            <a:r>
              <a:rPr lang="fr-FR" sz="2600" dirty="0" smtClean="0"/>
              <a:t>A vous de jouer !</a:t>
            </a:r>
            <a:endParaRPr lang="fr-FR" sz="2600" dirty="0"/>
          </a:p>
        </p:txBody>
      </p:sp>
    </p:spTree>
    <p:extLst>
      <p:ext uri="{BB962C8B-B14F-4D97-AF65-F5344CB8AC3E}">
        <p14:creationId xmlns:p14="http://schemas.microsoft.com/office/powerpoint/2010/main" val="12649931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520117"/>
            <a:ext cx="10515600" cy="5656846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fr-FR" sz="2000" dirty="0" smtClean="0"/>
              <a:t>1 - </a:t>
            </a:r>
            <a:r>
              <a:rPr lang="fr-FR" sz="2000" dirty="0" smtClean="0"/>
              <a:t>La mise en application des parcours de DPC a commencé le 1</a:t>
            </a:r>
            <a:r>
              <a:rPr lang="fr-FR" sz="2000" baseline="30000" dirty="0" smtClean="0"/>
              <a:t>er</a:t>
            </a:r>
            <a:r>
              <a:rPr lang="fr-FR" sz="2000" dirty="0" smtClean="0"/>
              <a:t> juillet 2016 ? </a:t>
            </a:r>
          </a:p>
          <a:p>
            <a:pPr marL="0" indent="0">
              <a:buNone/>
            </a:pPr>
            <a:r>
              <a:rPr lang="fr-FR" sz="2000" b="1" dirty="0" smtClean="0"/>
              <a:t>Faux</a:t>
            </a:r>
          </a:p>
          <a:p>
            <a:pPr marL="0" indent="0">
              <a:buNone/>
            </a:pPr>
            <a:r>
              <a:rPr lang="fr-FR" sz="2000" b="1" dirty="0" smtClean="0"/>
              <a:t>Selon l’article 3 du décret </a:t>
            </a:r>
            <a:r>
              <a:rPr lang="fr-FR" sz="2000" b="1" dirty="0" smtClean="0"/>
              <a:t>n° 2016-942 </a:t>
            </a:r>
            <a:r>
              <a:rPr lang="fr-FR" sz="2000" b="1" dirty="0" smtClean="0"/>
              <a:t>du 8 juillet 2016 relatif à l’organisation du DPC, la première période de trois ans débute le 1</a:t>
            </a:r>
            <a:r>
              <a:rPr lang="fr-FR" sz="2000" b="1" baseline="30000" dirty="0" smtClean="0"/>
              <a:t>er</a:t>
            </a:r>
            <a:r>
              <a:rPr lang="fr-FR" sz="2000" b="1" dirty="0" smtClean="0"/>
              <a:t> juillet 2017</a:t>
            </a:r>
            <a:r>
              <a:rPr lang="fr-FR" sz="2000" b="1" dirty="0" smtClean="0"/>
              <a:t>.</a:t>
            </a:r>
          </a:p>
          <a:p>
            <a:pPr marL="0" indent="0">
              <a:buNone/>
            </a:pPr>
            <a:endParaRPr lang="fr-FR" sz="2000" b="1" dirty="0" smtClean="0"/>
          </a:p>
          <a:p>
            <a:pPr marL="0" indent="0">
              <a:buNone/>
            </a:pPr>
            <a:r>
              <a:rPr lang="fr-FR" sz="2000" dirty="0" smtClean="0"/>
              <a:t>2 - </a:t>
            </a:r>
            <a:r>
              <a:rPr lang="fr-FR" sz="2000" dirty="0" smtClean="0"/>
              <a:t>Dans la nouvelle version du DPC, l’obligation de DPC ne concerne que les médecins ? </a:t>
            </a:r>
          </a:p>
          <a:p>
            <a:pPr marL="0" indent="0">
              <a:buNone/>
            </a:pPr>
            <a:r>
              <a:rPr lang="fr-FR" sz="2000" b="1" dirty="0" smtClean="0"/>
              <a:t>Faux</a:t>
            </a:r>
          </a:p>
          <a:p>
            <a:pPr marL="0" indent="0">
              <a:buNone/>
            </a:pPr>
            <a:r>
              <a:rPr lang="fr-FR" sz="2000" b="1" dirty="0" smtClean="0"/>
              <a:t>L’obligation de DPC concerne tous les professionnels de </a:t>
            </a:r>
            <a:r>
              <a:rPr lang="fr-FR" sz="2000" b="1" dirty="0" smtClean="0"/>
              <a:t>santé.</a:t>
            </a:r>
            <a:endParaRPr lang="fr-FR" sz="2000" b="1" dirty="0" smtClean="0"/>
          </a:p>
          <a:p>
            <a:pPr marL="0" indent="0">
              <a:buNone/>
            </a:pPr>
            <a:r>
              <a:rPr lang="fr-FR" sz="2000" i="1" dirty="0" smtClean="0"/>
              <a:t>(lien vers </a:t>
            </a:r>
            <a:r>
              <a:rPr lang="fr-FR" sz="2000" i="1" dirty="0" smtClean="0"/>
              <a:t>« Professionnels </a:t>
            </a:r>
            <a:r>
              <a:rPr lang="fr-FR" sz="2000" i="1" dirty="0" smtClean="0"/>
              <a:t>de santé concernés par le </a:t>
            </a:r>
            <a:r>
              <a:rPr lang="fr-FR" sz="2000" i="1" dirty="0" smtClean="0"/>
              <a:t>DPC »)</a:t>
            </a:r>
          </a:p>
          <a:p>
            <a:pPr marL="0" indent="0">
              <a:buNone/>
            </a:pPr>
            <a:endParaRPr lang="fr-FR" sz="2000" i="1" dirty="0"/>
          </a:p>
          <a:p>
            <a:pPr marL="0" indent="0">
              <a:buNone/>
            </a:pPr>
            <a:r>
              <a:rPr lang="fr-FR" sz="2000" i="1" dirty="0" smtClean="0"/>
              <a:t> </a:t>
            </a:r>
            <a:r>
              <a:rPr lang="fr-FR" sz="2000" dirty="0"/>
              <a:t>3 - NPAP = Non Présentiel Action Principale ?</a:t>
            </a:r>
            <a:br>
              <a:rPr lang="fr-FR" sz="2000" dirty="0"/>
            </a:br>
            <a:r>
              <a:rPr lang="fr-FR" sz="2000" b="1" dirty="0"/>
              <a:t>Faux</a:t>
            </a:r>
            <a:r>
              <a:rPr lang="fr-FR" sz="2000" dirty="0"/>
              <a:t/>
            </a:r>
            <a:br>
              <a:rPr lang="fr-FR" sz="2000" dirty="0"/>
            </a:br>
            <a:r>
              <a:rPr lang="fr-FR" sz="2000" b="1" dirty="0"/>
              <a:t>NPAP = Programme et Action </a:t>
            </a:r>
            <a:r>
              <a:rPr lang="fr-FR" sz="2000" b="1" u="sng" dirty="0"/>
              <a:t>NON</a:t>
            </a:r>
            <a:r>
              <a:rPr lang="fr-FR" sz="2000" b="1" dirty="0"/>
              <a:t> Prioritaire </a:t>
            </a:r>
            <a:br>
              <a:rPr lang="fr-FR" sz="2000" b="1" dirty="0"/>
            </a:br>
            <a:endParaRPr lang="fr-FR" sz="2000" dirty="0"/>
          </a:p>
        </p:txBody>
      </p:sp>
    </p:spTree>
    <p:extLst>
      <p:ext uri="{BB962C8B-B14F-4D97-AF65-F5344CB8AC3E}">
        <p14:creationId xmlns:p14="http://schemas.microsoft.com/office/powerpoint/2010/main" val="77187871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1140903" y="327172"/>
            <a:ext cx="9576309" cy="5738068"/>
          </a:xfrm>
        </p:spPr>
        <p:txBody>
          <a:bodyPr>
            <a:normAutofit/>
          </a:bodyPr>
          <a:lstStyle/>
          <a:p>
            <a:pPr algn="l">
              <a:lnSpc>
                <a:spcPct val="100000"/>
              </a:lnSpc>
            </a:pPr>
            <a:r>
              <a:rPr lang="fr-FR" sz="2000" dirty="0"/>
              <a:t>4 - Pour être considérée comme PAP, une action de DPC doit être déposée sur la plateforme de l’ANDPC ?</a:t>
            </a:r>
            <a:br>
              <a:rPr lang="fr-FR" sz="2000" dirty="0"/>
            </a:br>
            <a:r>
              <a:rPr lang="fr-FR" sz="2000" b="1" dirty="0"/>
              <a:t>Vrai</a:t>
            </a:r>
            <a:r>
              <a:rPr lang="fr-FR" sz="2000" dirty="0"/>
              <a:t/>
            </a:r>
            <a:br>
              <a:rPr lang="fr-FR" sz="2000" dirty="0"/>
            </a:br>
            <a:r>
              <a:rPr lang="fr-FR" sz="2000" dirty="0"/>
              <a:t/>
            </a:r>
            <a:br>
              <a:rPr lang="fr-FR" sz="2000" dirty="0"/>
            </a:br>
            <a:r>
              <a:rPr lang="fr-FR" sz="2000" dirty="0" smtClean="0"/>
              <a:t>5 - </a:t>
            </a:r>
            <a:r>
              <a:rPr lang="fr-FR" sz="2000" dirty="0" smtClean="0"/>
              <a:t>Pour un PAP, public paramédical, je saisis l’action dans l’applicatif informatique Gesform / saisie rapide ?</a:t>
            </a:r>
            <a:br>
              <a:rPr lang="fr-FR" sz="2000" dirty="0" smtClean="0"/>
            </a:br>
            <a:r>
              <a:rPr lang="fr-FR" sz="2000" b="1" dirty="0" smtClean="0"/>
              <a:t>Faux</a:t>
            </a:r>
            <a:r>
              <a:rPr lang="fr-FR" sz="2000" dirty="0" smtClean="0"/>
              <a:t/>
            </a:r>
            <a:br>
              <a:rPr lang="fr-FR" sz="2000" dirty="0" smtClean="0"/>
            </a:br>
            <a:r>
              <a:rPr lang="fr-FR" sz="2000" dirty="0" smtClean="0"/>
              <a:t>Si un professionnel </a:t>
            </a:r>
            <a:r>
              <a:rPr lang="fr-FR" sz="2000" dirty="0" smtClean="0"/>
              <a:t>paramédical </a:t>
            </a:r>
            <a:r>
              <a:rPr lang="fr-FR" sz="2000" dirty="0" smtClean="0"/>
              <a:t>participe à un PAP, j</a:t>
            </a:r>
            <a:r>
              <a:rPr lang="fr-FR" sz="2000" b="1" dirty="0" smtClean="0"/>
              <a:t>e saisis le dossier via le module Développement Professionnel Continu / Saisie dossier </a:t>
            </a:r>
            <a:r>
              <a:rPr lang="fr-FR" sz="2000" b="1" dirty="0" smtClean="0"/>
              <a:t>PAP.</a:t>
            </a:r>
            <a:r>
              <a:rPr lang="fr-FR" sz="2000" b="1" dirty="0" smtClean="0"/>
              <a:t/>
            </a:r>
            <a:br>
              <a:rPr lang="fr-FR" sz="2000" b="1" dirty="0" smtClean="0"/>
            </a:br>
            <a:r>
              <a:rPr lang="fr-FR" sz="2000" b="1" dirty="0" smtClean="0"/>
              <a:t/>
            </a:r>
            <a:br>
              <a:rPr lang="fr-FR" sz="2000" b="1" dirty="0" smtClean="0"/>
            </a:br>
            <a:r>
              <a:rPr lang="fr-FR" sz="2000" dirty="0" smtClean="0"/>
              <a:t>6 - Avant de saisir mon dossier PAP, je vérifie la cohérence entre la profession de santé ou la spécialité du médecin et le public du programme visé ? </a:t>
            </a:r>
            <a:br>
              <a:rPr lang="fr-FR" sz="2000" dirty="0" smtClean="0"/>
            </a:br>
            <a:r>
              <a:rPr lang="fr-FR" sz="2000" b="1" dirty="0" smtClean="0"/>
              <a:t>Vrai</a:t>
            </a:r>
            <a:endParaRPr lang="fr-FR" sz="2000" b="1" dirty="0"/>
          </a:p>
        </p:txBody>
      </p:sp>
    </p:spTree>
    <p:extLst>
      <p:ext uri="{BB962C8B-B14F-4D97-AF65-F5344CB8AC3E}">
        <p14:creationId xmlns:p14="http://schemas.microsoft.com/office/powerpoint/2010/main" val="93197616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427839"/>
            <a:ext cx="10515600" cy="5749124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fr-FR" sz="2000" dirty="0" smtClean="0"/>
              <a:t>7 - Un dossier saisi en PAP permet de bénéficier automatiquement de l’abondement ?</a:t>
            </a:r>
          </a:p>
          <a:p>
            <a:pPr marL="0" indent="0">
              <a:buNone/>
            </a:pPr>
            <a:r>
              <a:rPr lang="fr-FR" sz="2000" b="1" dirty="0" smtClean="0"/>
              <a:t>Faux</a:t>
            </a:r>
            <a:r>
              <a:rPr lang="fr-FR" sz="2000" dirty="0" smtClean="0"/>
              <a:t>.</a:t>
            </a:r>
          </a:p>
          <a:p>
            <a:pPr marL="0" indent="0">
              <a:buNone/>
            </a:pPr>
            <a:r>
              <a:rPr lang="fr-FR" sz="2000" b="1" dirty="0" smtClean="0"/>
              <a:t>Il faut que le médecin ait un numéro de RPPS et 1 attestation de présence.</a:t>
            </a:r>
          </a:p>
          <a:p>
            <a:pPr marL="0" indent="0">
              <a:buNone/>
            </a:pPr>
            <a:endParaRPr lang="fr-FR" sz="2000" dirty="0"/>
          </a:p>
          <a:p>
            <a:pPr marL="0" indent="0">
              <a:buNone/>
            </a:pPr>
            <a:r>
              <a:rPr lang="fr-FR" sz="2000" dirty="0" smtClean="0"/>
              <a:t>8 - L’attestation de présence à une action de DPC Médical donc PAP doit correspondre au format défini par l’arrêté ?</a:t>
            </a:r>
          </a:p>
          <a:p>
            <a:pPr marL="0" indent="0">
              <a:buNone/>
            </a:pPr>
            <a:r>
              <a:rPr lang="fr-FR" sz="2000" b="1" dirty="0" smtClean="0"/>
              <a:t>Faux.</a:t>
            </a:r>
          </a:p>
          <a:p>
            <a:pPr marL="0" indent="0">
              <a:buNone/>
            </a:pPr>
            <a:r>
              <a:rPr lang="fr-FR" sz="2000" b="1" dirty="0" smtClean="0"/>
              <a:t>L’attestation de participation à un programme de DPC Médical n’est plus réglementée. </a:t>
            </a:r>
          </a:p>
          <a:p>
            <a:pPr marL="0" indent="0">
              <a:buNone/>
            </a:pPr>
            <a:endParaRPr lang="fr-FR" sz="2000" b="1" dirty="0"/>
          </a:p>
          <a:p>
            <a:pPr marL="0" indent="0">
              <a:buNone/>
            </a:pPr>
            <a:r>
              <a:rPr lang="fr-FR" sz="2000" dirty="0" smtClean="0"/>
              <a:t>9 - Les attestations de présence aux </a:t>
            </a:r>
            <a:r>
              <a:rPr lang="fr-FR" sz="2000" dirty="0"/>
              <a:t>d</a:t>
            </a:r>
            <a:r>
              <a:rPr lang="fr-FR" sz="2000" dirty="0" smtClean="0"/>
              <a:t>ifférentes actions sont obligatoires pour valider un parcours de DPC Médical ?</a:t>
            </a:r>
          </a:p>
          <a:p>
            <a:pPr marL="0" indent="0">
              <a:buNone/>
            </a:pPr>
            <a:r>
              <a:rPr lang="fr-FR" sz="2000" b="1" dirty="0" smtClean="0"/>
              <a:t>Vrai</a:t>
            </a:r>
            <a:r>
              <a:rPr lang="fr-FR" sz="2000" dirty="0" smtClean="0"/>
              <a:t>.</a:t>
            </a:r>
          </a:p>
          <a:p>
            <a:pPr marL="0" indent="0">
              <a:buNone/>
            </a:pPr>
            <a:endParaRPr lang="fr-FR" sz="2000" dirty="0" smtClean="0"/>
          </a:p>
          <a:p>
            <a:pPr marL="0" indent="0">
              <a:buNone/>
            </a:pPr>
            <a:r>
              <a:rPr lang="fr-FR" sz="2000" dirty="0" smtClean="0"/>
              <a:t>10 - Un PADHUE peut-il suivre une action de DPC PAP ? </a:t>
            </a:r>
          </a:p>
          <a:p>
            <a:pPr marL="0" indent="0">
              <a:buNone/>
            </a:pPr>
            <a:r>
              <a:rPr lang="fr-FR" sz="2000" b="1" dirty="0" smtClean="0"/>
              <a:t>Vrai.</a:t>
            </a:r>
          </a:p>
          <a:p>
            <a:pPr marL="0" indent="0">
              <a:buNone/>
            </a:pPr>
            <a:r>
              <a:rPr lang="fr-FR" sz="2000" b="1" dirty="0" smtClean="0"/>
              <a:t>Mais le dossier sera à saisir en NPAP sous Gesform.</a:t>
            </a:r>
          </a:p>
          <a:p>
            <a:pPr marL="0" indent="0">
              <a:buNone/>
            </a:pPr>
            <a:endParaRPr lang="fr-FR" sz="2000" b="1" dirty="0"/>
          </a:p>
        </p:txBody>
      </p:sp>
    </p:spTree>
    <p:extLst>
      <p:ext uri="{BB962C8B-B14F-4D97-AF65-F5344CB8AC3E}">
        <p14:creationId xmlns:p14="http://schemas.microsoft.com/office/powerpoint/2010/main" val="227456581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838200" y="360727"/>
            <a:ext cx="10515600" cy="5816236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fr-FR" sz="2000" dirty="0" smtClean="0"/>
          </a:p>
          <a:p>
            <a:pPr marL="0" indent="0">
              <a:buNone/>
            </a:pPr>
            <a:r>
              <a:rPr lang="fr-FR" sz="2000" dirty="0" smtClean="0"/>
              <a:t>11 - Je suis ODPC, je dois déposer des actions en lien avec les orientations nationales prioritaires 2016 - 2018 ?</a:t>
            </a:r>
          </a:p>
          <a:p>
            <a:pPr marL="0" indent="0">
              <a:buNone/>
            </a:pPr>
            <a:r>
              <a:rPr lang="fr-FR" sz="2000" b="1" dirty="0" smtClean="0"/>
              <a:t>Vrai.</a:t>
            </a:r>
          </a:p>
          <a:p>
            <a:pPr marL="0" indent="0">
              <a:buNone/>
            </a:pPr>
            <a:r>
              <a:rPr lang="fr-FR" sz="2000" b="1" dirty="0" smtClean="0"/>
              <a:t>Lien </a:t>
            </a:r>
            <a:r>
              <a:rPr lang="fr-FR" sz="2000" b="1" smtClean="0"/>
              <a:t>vers « PAP </a:t>
            </a:r>
            <a:r>
              <a:rPr lang="fr-FR" sz="2000" b="1" dirty="0" smtClean="0"/>
              <a:t>: Les orientations </a:t>
            </a:r>
            <a:r>
              <a:rPr lang="fr-FR" sz="2000" b="1" smtClean="0"/>
              <a:t>nationales prioritaires »</a:t>
            </a:r>
          </a:p>
          <a:p>
            <a:pPr marL="0" indent="0">
              <a:buNone/>
            </a:pPr>
            <a:endParaRPr lang="fr-FR" sz="2000" b="1" dirty="0"/>
          </a:p>
        </p:txBody>
      </p:sp>
    </p:spTree>
    <p:extLst>
      <p:ext uri="{BB962C8B-B14F-4D97-AF65-F5344CB8AC3E}">
        <p14:creationId xmlns:p14="http://schemas.microsoft.com/office/powerpoint/2010/main" val="1695271771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77</TotalTime>
  <Words>252</Words>
  <Application>Microsoft Office PowerPoint</Application>
  <PresentationFormat>Grand écran</PresentationFormat>
  <Paragraphs>32</Paragraphs>
  <Slides>5</Slides>
  <Notes>0</Notes>
  <HiddenSlides>0</HiddenSlides>
  <MMClips>0</MMClips>
  <ScaleCrop>false</ScaleCrop>
  <HeadingPairs>
    <vt:vector size="6" baseType="variant">
      <vt:variant>
        <vt:lpstr>Polices utilisées</vt:lpstr>
      </vt:variant>
      <vt:variant>
        <vt:i4>3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5</vt:i4>
      </vt:variant>
    </vt:vector>
  </HeadingPairs>
  <TitlesOfParts>
    <vt:vector size="9" baseType="lpstr">
      <vt:lpstr>Arial</vt:lpstr>
      <vt:lpstr>Calibri</vt:lpstr>
      <vt:lpstr>Calibri Light</vt:lpstr>
      <vt:lpstr>Thème Office</vt:lpstr>
      <vt:lpstr>QUIZZ</vt:lpstr>
      <vt:lpstr>Présentation PowerPoint</vt:lpstr>
      <vt:lpstr>4 - Pour être considérée comme PAP, une action de DPC doit être déposée sur la plateforme de l’ANDPC ? Vrai  5 - Pour un PAP, public paramédical, je saisis l’action dans l’applicatif informatique Gesform / saisie rapide ? Faux Si un professionnel paramédical participe à un PAP, je saisis le dossier via le module Développement Professionnel Continu / Saisie dossier PAP.  6 - Avant de saisir mon dossier PAP, je vérifie la cohérence entre la profession de santé ou la spécialité du médecin et le public du programme visé ?  Vrai</vt:lpstr>
      <vt:lpstr>Présentation PowerPoint</vt:lpstr>
      <vt:lpstr>Présentation PowerPoint</vt:lpstr>
    </vt:vector>
  </TitlesOfParts>
  <Company>ANFH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QUIZZ</dc:title>
  <dc:creator>BOICHON Nelly</dc:creator>
  <cp:lastModifiedBy>BOICHON Nelly</cp:lastModifiedBy>
  <cp:revision>11</cp:revision>
  <dcterms:created xsi:type="dcterms:W3CDTF">2018-03-02T14:34:45Z</dcterms:created>
  <dcterms:modified xsi:type="dcterms:W3CDTF">2018-03-05T16:02:54Z</dcterms:modified>
</cp:coreProperties>
</file>