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80" r:id="rId1"/>
  </p:sldMasterIdLst>
  <p:notesMasterIdLst>
    <p:notesMasterId r:id="rId25"/>
  </p:notesMasterIdLst>
  <p:handoutMasterIdLst>
    <p:handoutMasterId r:id="rId26"/>
  </p:handoutMasterIdLst>
  <p:sldIdLst>
    <p:sldId id="379" r:id="rId2"/>
    <p:sldId id="499" r:id="rId3"/>
    <p:sldId id="471" r:id="rId4"/>
    <p:sldId id="495" r:id="rId5"/>
    <p:sldId id="489" r:id="rId6"/>
    <p:sldId id="503" r:id="rId7"/>
    <p:sldId id="512" r:id="rId8"/>
    <p:sldId id="511" r:id="rId9"/>
    <p:sldId id="498" r:id="rId10"/>
    <p:sldId id="502" r:id="rId11"/>
    <p:sldId id="514" r:id="rId12"/>
    <p:sldId id="509" r:id="rId13"/>
    <p:sldId id="513" r:id="rId14"/>
    <p:sldId id="500" r:id="rId15"/>
    <p:sldId id="475" r:id="rId16"/>
    <p:sldId id="476" r:id="rId17"/>
    <p:sldId id="477" r:id="rId18"/>
    <p:sldId id="504" r:id="rId19"/>
    <p:sldId id="505" r:id="rId20"/>
    <p:sldId id="506" r:id="rId21"/>
    <p:sldId id="478" r:id="rId22"/>
    <p:sldId id="507" r:id="rId23"/>
    <p:sldId id="488" r:id="rId24"/>
  </p:sldIdLst>
  <p:sldSz cx="9144000" cy="6858000" type="screen4x3"/>
  <p:notesSz cx="6858000" cy="9144000"/>
  <p:defaultTextStyle>
    <a:defPPr>
      <a:defRPr lang="fr-FR"/>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CALADO Manuella" initials="CM" lastIdx="1" clrIdx="0"/>
  <p:cmAuthor id="1" name="Marie" initials="M" lastIdx="7" clrIdx="1">
    <p:extLst>
      <p:ext uri="{19B8F6BF-5375-455C-9EA6-DF929625EA0E}">
        <p15:presenceInfo xmlns:p15="http://schemas.microsoft.com/office/powerpoint/2012/main" userId="Marie"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2D416"/>
    <a:srgbClr val="463E3A"/>
    <a:srgbClr val="C8D600"/>
    <a:srgbClr val="F58220"/>
    <a:srgbClr val="766760"/>
    <a:srgbClr val="C5E30F"/>
    <a:srgbClr val="FF3300"/>
    <a:srgbClr val="FF99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Style moyen 2 - Accentuation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3899" autoAdjust="0"/>
  </p:normalViewPr>
  <p:slideViewPr>
    <p:cSldViewPr>
      <p:cViewPr varScale="1">
        <p:scale>
          <a:sx n="116" d="100"/>
          <a:sy n="116" d="100"/>
        </p:scale>
        <p:origin x="1500" y="90"/>
      </p:cViewPr>
      <p:guideLst>
        <p:guide orient="horz" pos="2160"/>
        <p:guide pos="2880"/>
      </p:guideLst>
    </p:cSldViewPr>
  </p:slideViewPr>
  <p:notesTextViewPr>
    <p:cViewPr>
      <p:scale>
        <a:sx n="3" d="2"/>
        <a:sy n="3" d="2"/>
      </p:scale>
      <p:origin x="0" y="0"/>
    </p:cViewPr>
  </p:notesTextViewPr>
  <p:sorterViewPr>
    <p:cViewPr>
      <p:scale>
        <a:sx n="90" d="100"/>
        <a:sy n="90" d="100"/>
      </p:scale>
      <p:origin x="0" y="2388"/>
    </p:cViewPr>
  </p:sorterViewPr>
  <p:notesViewPr>
    <p:cSldViewPr>
      <p:cViewPr varScale="1">
        <p:scale>
          <a:sx n="56" d="100"/>
          <a:sy n="56" d="100"/>
        </p:scale>
        <p:origin x="-2874" y="-84"/>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commentAuthors" Target="commentAuthors.xml"/><Relationship Id="rId30"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200">
                <a:latin typeface="Arial" charset="0"/>
                <a:cs typeface="Arial" charset="0"/>
              </a:defRPr>
            </a:lvl1pPr>
          </a:lstStyle>
          <a:p>
            <a:pPr>
              <a:defRPr/>
            </a:pPr>
            <a:endParaRPr lang="fr-FR"/>
          </a:p>
        </p:txBody>
      </p:sp>
      <p:sp>
        <p:nvSpPr>
          <p:cNvPr id="4099" name="Rectangle 3"/>
          <p:cNvSpPr>
            <a:spLocks noGrp="1" noChangeArrowheads="1"/>
          </p:cNvSpPr>
          <p:nvPr>
            <p:ph type="dt" sz="quarter"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200">
                <a:latin typeface="Arial" charset="0"/>
                <a:cs typeface="Arial" charset="0"/>
              </a:defRPr>
            </a:lvl1pPr>
          </a:lstStyle>
          <a:p>
            <a:pPr>
              <a:defRPr/>
            </a:pPr>
            <a:endParaRPr lang="fr-FR"/>
          </a:p>
        </p:txBody>
      </p:sp>
      <p:sp>
        <p:nvSpPr>
          <p:cNvPr id="4100" name="Rectangle 4"/>
          <p:cNvSpPr>
            <a:spLocks noGrp="1" noChangeArrowheads="1"/>
          </p:cNvSpPr>
          <p:nvPr>
            <p:ph type="ftr" sz="quarter" idx="2"/>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200">
                <a:latin typeface="Arial" charset="0"/>
                <a:cs typeface="Arial" charset="0"/>
              </a:defRPr>
            </a:lvl1pPr>
          </a:lstStyle>
          <a:p>
            <a:pPr>
              <a:defRPr/>
            </a:pPr>
            <a:endParaRPr lang="fr-FR"/>
          </a:p>
        </p:txBody>
      </p:sp>
      <p:sp>
        <p:nvSpPr>
          <p:cNvPr id="4101" name="Rectangle 5"/>
          <p:cNvSpPr>
            <a:spLocks noGrp="1" noChangeArrowheads="1"/>
          </p:cNvSpPr>
          <p:nvPr>
            <p:ph type="sldNum" sz="quarter" idx="3"/>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a:lvl1pPr>
          </a:lstStyle>
          <a:p>
            <a:pPr>
              <a:defRPr/>
            </a:pPr>
            <a:fld id="{78B21ED7-7461-4CFF-BD21-9EFE4248F811}" type="slidenum">
              <a:rPr lang="fr-FR" altLang="fr-FR"/>
              <a:pPr>
                <a:defRPr/>
              </a:pPr>
              <a:t>‹N°›</a:t>
            </a:fld>
            <a:endParaRPr lang="fr-FR" altLang="fr-FR"/>
          </a:p>
        </p:txBody>
      </p:sp>
    </p:spTree>
    <p:extLst>
      <p:ext uri="{BB962C8B-B14F-4D97-AF65-F5344CB8AC3E}">
        <p14:creationId xmlns:p14="http://schemas.microsoft.com/office/powerpoint/2010/main" val="162333459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6626"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200">
                <a:latin typeface="Arial" charset="0"/>
                <a:cs typeface="Arial" charset="0"/>
              </a:defRPr>
            </a:lvl1pPr>
          </a:lstStyle>
          <a:p>
            <a:pPr>
              <a:defRPr/>
            </a:pPr>
            <a:endParaRPr lang="fr-FR"/>
          </a:p>
        </p:txBody>
      </p:sp>
      <p:sp>
        <p:nvSpPr>
          <p:cNvPr id="26627"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200">
                <a:latin typeface="Arial" charset="0"/>
                <a:cs typeface="Arial" charset="0"/>
              </a:defRPr>
            </a:lvl1pPr>
          </a:lstStyle>
          <a:p>
            <a:pPr>
              <a:defRPr/>
            </a:pPr>
            <a:endParaRPr lang="fr-FR"/>
          </a:p>
        </p:txBody>
      </p:sp>
      <p:sp>
        <p:nvSpPr>
          <p:cNvPr id="6148"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6629"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fr-FR" noProof="0"/>
              <a:t>Cliquez pour modifier les styles du texte du masque</a:t>
            </a:r>
          </a:p>
          <a:p>
            <a:pPr lvl="1"/>
            <a:r>
              <a:rPr lang="fr-FR" noProof="0"/>
              <a:t>Deuxième niveau</a:t>
            </a:r>
          </a:p>
          <a:p>
            <a:pPr lvl="2"/>
            <a:r>
              <a:rPr lang="fr-FR" noProof="0"/>
              <a:t>Troisième niveau</a:t>
            </a:r>
          </a:p>
          <a:p>
            <a:pPr lvl="3"/>
            <a:r>
              <a:rPr lang="fr-FR" noProof="0"/>
              <a:t>Quatrième niveau</a:t>
            </a:r>
          </a:p>
          <a:p>
            <a:pPr lvl="4"/>
            <a:r>
              <a:rPr lang="fr-FR" noProof="0"/>
              <a:t>Cinquième niveau</a:t>
            </a:r>
          </a:p>
        </p:txBody>
      </p:sp>
      <p:sp>
        <p:nvSpPr>
          <p:cNvPr id="26630"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200">
                <a:latin typeface="Arial" charset="0"/>
                <a:cs typeface="Arial" charset="0"/>
              </a:defRPr>
            </a:lvl1pPr>
          </a:lstStyle>
          <a:p>
            <a:pPr>
              <a:defRPr/>
            </a:pPr>
            <a:endParaRPr lang="fr-FR"/>
          </a:p>
        </p:txBody>
      </p:sp>
      <p:sp>
        <p:nvSpPr>
          <p:cNvPr id="26631"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a:lvl1pPr>
          </a:lstStyle>
          <a:p>
            <a:pPr>
              <a:defRPr/>
            </a:pPr>
            <a:fld id="{B4459DC4-5E7A-4B4A-B84D-2C3C1428384A}" type="slidenum">
              <a:rPr lang="fr-FR" altLang="fr-FR"/>
              <a:pPr>
                <a:defRPr/>
              </a:pPr>
              <a:t>‹N°›</a:t>
            </a:fld>
            <a:endParaRPr lang="fr-FR" altLang="fr-FR"/>
          </a:p>
        </p:txBody>
      </p:sp>
    </p:spTree>
    <p:extLst>
      <p:ext uri="{BB962C8B-B14F-4D97-AF65-F5344CB8AC3E}">
        <p14:creationId xmlns:p14="http://schemas.microsoft.com/office/powerpoint/2010/main" val="386519439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Arial" charset="0"/>
      </a:defRPr>
    </a:lvl1pPr>
    <a:lvl2pPr marL="457200" algn="l" rtl="0" eaLnBrk="0" fontAlgn="base" hangingPunct="0">
      <a:spcBef>
        <a:spcPct val="30000"/>
      </a:spcBef>
      <a:spcAft>
        <a:spcPct val="0"/>
      </a:spcAft>
      <a:defRPr sz="1200" kern="1200">
        <a:solidFill>
          <a:schemeClr val="tx1"/>
        </a:solidFill>
        <a:latin typeface="Arial" charset="0"/>
        <a:ea typeface="+mn-ea"/>
        <a:cs typeface="Arial" charset="0"/>
      </a:defRPr>
    </a:lvl2pPr>
    <a:lvl3pPr marL="914400" algn="l" rtl="0" eaLnBrk="0" fontAlgn="base" hangingPunct="0">
      <a:spcBef>
        <a:spcPct val="30000"/>
      </a:spcBef>
      <a:spcAft>
        <a:spcPct val="0"/>
      </a:spcAft>
      <a:defRPr sz="1200" kern="1200">
        <a:solidFill>
          <a:schemeClr val="tx1"/>
        </a:solidFill>
        <a:latin typeface="Arial" charset="0"/>
        <a:ea typeface="+mn-ea"/>
        <a:cs typeface="Arial" charset="0"/>
      </a:defRPr>
    </a:lvl3pPr>
    <a:lvl4pPr marL="1371600" algn="l" rtl="0" eaLnBrk="0" fontAlgn="base" hangingPunct="0">
      <a:spcBef>
        <a:spcPct val="30000"/>
      </a:spcBef>
      <a:spcAft>
        <a:spcPct val="0"/>
      </a:spcAft>
      <a:defRPr sz="1200" kern="1200">
        <a:solidFill>
          <a:schemeClr val="tx1"/>
        </a:solidFill>
        <a:latin typeface="Arial" charset="0"/>
        <a:ea typeface="+mn-ea"/>
        <a:cs typeface="Arial" charset="0"/>
      </a:defRPr>
    </a:lvl4pPr>
    <a:lvl5pPr marL="1828800" algn="l" rtl="0" eaLnBrk="0" fontAlgn="base" hangingPunct="0">
      <a:spcBef>
        <a:spcPct val="30000"/>
      </a:spcBef>
      <a:spcAft>
        <a:spcPct val="0"/>
      </a:spcAft>
      <a:defRPr sz="1200" kern="1200">
        <a:solidFill>
          <a:schemeClr val="tx1"/>
        </a:solidFill>
        <a:latin typeface="Arial" charset="0"/>
        <a:ea typeface="+mn-ea"/>
        <a:cs typeface="Arial"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pPr>
              <a:defRPr/>
            </a:pPr>
            <a:fld id="{B4459DC4-5E7A-4B4A-B84D-2C3C1428384A}" type="slidenum">
              <a:rPr lang="fr-FR" altLang="fr-FR" smtClean="0"/>
              <a:pPr>
                <a:defRPr/>
              </a:pPr>
              <a:t>5</a:t>
            </a:fld>
            <a:endParaRPr lang="fr-FR" altLang="fr-FR"/>
          </a:p>
        </p:txBody>
      </p:sp>
    </p:spTree>
    <p:extLst>
      <p:ext uri="{BB962C8B-B14F-4D97-AF65-F5344CB8AC3E}">
        <p14:creationId xmlns:p14="http://schemas.microsoft.com/office/powerpoint/2010/main" val="180475403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Espace réservé de l'image des diapositives 1"/>
          <p:cNvSpPr>
            <a:spLocks noGrp="1" noRot="1" noChangeAspect="1" noTextEdit="1"/>
          </p:cNvSpPr>
          <p:nvPr>
            <p:ph type="sldImg"/>
          </p:nvPr>
        </p:nvSpPr>
        <p:spPr>
          <a:ln/>
        </p:spPr>
      </p:sp>
      <p:sp>
        <p:nvSpPr>
          <p:cNvPr id="18435" name="Espace réservé des commentaires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fr-FR" altLang="fr-FR">
              <a:latin typeface="Arial" panose="020B0604020202020204" pitchFamily="34" charset="0"/>
              <a:cs typeface="Arial" panose="020B0604020202020204" pitchFamily="34" charset="0"/>
            </a:endParaRPr>
          </a:p>
        </p:txBody>
      </p:sp>
      <p:sp>
        <p:nvSpPr>
          <p:cNvPr id="18436" name="Espace réservé du numéro de diapositive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cs typeface="Arial" panose="020B0604020202020204" pitchFamily="34" charset="0"/>
              </a:defRPr>
            </a:lvl1pPr>
            <a:lvl2pPr marL="742950" indent="-285750">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spcBef>
                <a:spcPct val="30000"/>
              </a:spcBef>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220BD8E5-CB00-43E6-9DBA-5265A4737F20}" type="slidenum">
              <a:rPr lang="fr-FR" altLang="fr-FR"/>
              <a:pPr>
                <a:spcBef>
                  <a:spcPct val="0"/>
                </a:spcBef>
              </a:pPr>
              <a:t>16</a:t>
            </a:fld>
            <a:endParaRPr lang="fr-FR" altLang="fr-FR"/>
          </a:p>
        </p:txBody>
      </p:sp>
    </p:spTree>
    <p:extLst>
      <p:ext uri="{BB962C8B-B14F-4D97-AF65-F5344CB8AC3E}">
        <p14:creationId xmlns:p14="http://schemas.microsoft.com/office/powerpoint/2010/main" val="119658839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Espace réservé de l'image des diapositives 1"/>
          <p:cNvSpPr>
            <a:spLocks noGrp="1" noRot="1" noChangeAspect="1" noTextEdit="1"/>
          </p:cNvSpPr>
          <p:nvPr>
            <p:ph type="sldImg"/>
          </p:nvPr>
        </p:nvSpPr>
        <p:spPr>
          <a:ln/>
        </p:spPr>
      </p:sp>
      <p:sp>
        <p:nvSpPr>
          <p:cNvPr id="20483" name="Espace réservé des commentaires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fr-FR" altLang="fr-FR">
              <a:latin typeface="Arial" panose="020B0604020202020204" pitchFamily="34" charset="0"/>
              <a:cs typeface="Arial" panose="020B0604020202020204" pitchFamily="34" charset="0"/>
            </a:endParaRPr>
          </a:p>
        </p:txBody>
      </p:sp>
      <p:sp>
        <p:nvSpPr>
          <p:cNvPr id="20484" name="Espace réservé du numéro de diapositive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cs typeface="Arial" panose="020B0604020202020204" pitchFamily="34" charset="0"/>
              </a:defRPr>
            </a:lvl1pPr>
            <a:lvl2pPr marL="742950" indent="-285750">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spcBef>
                <a:spcPct val="30000"/>
              </a:spcBef>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3055AA7C-1F03-4C93-8612-040F2A228F1B}" type="slidenum">
              <a:rPr lang="fr-FR" altLang="fr-FR"/>
              <a:pPr>
                <a:spcBef>
                  <a:spcPct val="0"/>
                </a:spcBef>
              </a:pPr>
              <a:t>17</a:t>
            </a:fld>
            <a:endParaRPr lang="fr-FR" altLang="fr-FR"/>
          </a:p>
        </p:txBody>
      </p:sp>
    </p:spTree>
    <p:extLst>
      <p:ext uri="{BB962C8B-B14F-4D97-AF65-F5344CB8AC3E}">
        <p14:creationId xmlns:p14="http://schemas.microsoft.com/office/powerpoint/2010/main" val="334015050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Espace réservé de l'image des diapositives 1"/>
          <p:cNvSpPr>
            <a:spLocks noGrp="1" noRot="1" noChangeAspect="1" noTextEdit="1"/>
          </p:cNvSpPr>
          <p:nvPr>
            <p:ph type="sldImg"/>
          </p:nvPr>
        </p:nvSpPr>
        <p:spPr>
          <a:ln/>
        </p:spPr>
      </p:sp>
      <p:sp>
        <p:nvSpPr>
          <p:cNvPr id="20483" name="Espace réservé des commentaires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fr-FR" altLang="fr-FR">
              <a:latin typeface="Arial" panose="020B0604020202020204" pitchFamily="34" charset="0"/>
              <a:cs typeface="Arial" panose="020B0604020202020204" pitchFamily="34" charset="0"/>
            </a:endParaRPr>
          </a:p>
        </p:txBody>
      </p:sp>
      <p:sp>
        <p:nvSpPr>
          <p:cNvPr id="20484" name="Espace réservé du numéro de diapositive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cs typeface="Arial" panose="020B0604020202020204" pitchFamily="34" charset="0"/>
              </a:defRPr>
            </a:lvl1pPr>
            <a:lvl2pPr marL="742950" indent="-285750">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spcBef>
                <a:spcPct val="30000"/>
              </a:spcBef>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3055AA7C-1F03-4C93-8612-040F2A228F1B}" type="slidenum">
              <a:rPr lang="fr-FR" altLang="fr-FR"/>
              <a:pPr>
                <a:spcBef>
                  <a:spcPct val="0"/>
                </a:spcBef>
              </a:pPr>
              <a:t>18</a:t>
            </a:fld>
            <a:endParaRPr lang="fr-FR" altLang="fr-FR"/>
          </a:p>
        </p:txBody>
      </p:sp>
    </p:spTree>
    <p:extLst>
      <p:ext uri="{BB962C8B-B14F-4D97-AF65-F5344CB8AC3E}">
        <p14:creationId xmlns:p14="http://schemas.microsoft.com/office/powerpoint/2010/main" val="204108636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Espace réservé de l'image des diapositives 1"/>
          <p:cNvSpPr>
            <a:spLocks noGrp="1" noRot="1" noChangeAspect="1" noTextEdit="1"/>
          </p:cNvSpPr>
          <p:nvPr>
            <p:ph type="sldImg"/>
          </p:nvPr>
        </p:nvSpPr>
        <p:spPr>
          <a:ln/>
        </p:spPr>
      </p:sp>
      <p:sp>
        <p:nvSpPr>
          <p:cNvPr id="20483" name="Espace réservé des commentaires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fr-FR" altLang="fr-FR">
              <a:latin typeface="Arial" panose="020B0604020202020204" pitchFamily="34" charset="0"/>
              <a:cs typeface="Arial" panose="020B0604020202020204" pitchFamily="34" charset="0"/>
            </a:endParaRPr>
          </a:p>
        </p:txBody>
      </p:sp>
      <p:sp>
        <p:nvSpPr>
          <p:cNvPr id="20484" name="Espace réservé du numéro de diapositive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cs typeface="Arial" panose="020B0604020202020204" pitchFamily="34" charset="0"/>
              </a:defRPr>
            </a:lvl1pPr>
            <a:lvl2pPr marL="742950" indent="-285750">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spcBef>
                <a:spcPct val="30000"/>
              </a:spcBef>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3055AA7C-1F03-4C93-8612-040F2A228F1B}" type="slidenum">
              <a:rPr lang="fr-FR" altLang="fr-FR"/>
              <a:pPr>
                <a:spcBef>
                  <a:spcPct val="0"/>
                </a:spcBef>
              </a:pPr>
              <a:t>19</a:t>
            </a:fld>
            <a:endParaRPr lang="fr-FR" altLang="fr-FR"/>
          </a:p>
        </p:txBody>
      </p:sp>
    </p:spTree>
    <p:extLst>
      <p:ext uri="{BB962C8B-B14F-4D97-AF65-F5344CB8AC3E}">
        <p14:creationId xmlns:p14="http://schemas.microsoft.com/office/powerpoint/2010/main" val="89685905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Espace réservé de l'image des diapositives 1"/>
          <p:cNvSpPr>
            <a:spLocks noGrp="1" noRot="1" noChangeAspect="1" noTextEdit="1"/>
          </p:cNvSpPr>
          <p:nvPr>
            <p:ph type="sldImg"/>
          </p:nvPr>
        </p:nvSpPr>
        <p:spPr>
          <a:ln/>
        </p:spPr>
      </p:sp>
      <p:sp>
        <p:nvSpPr>
          <p:cNvPr id="20483" name="Espace réservé des commentaires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fr-FR" altLang="fr-FR">
              <a:latin typeface="Arial" panose="020B0604020202020204" pitchFamily="34" charset="0"/>
              <a:cs typeface="Arial" panose="020B0604020202020204" pitchFamily="34" charset="0"/>
            </a:endParaRPr>
          </a:p>
        </p:txBody>
      </p:sp>
      <p:sp>
        <p:nvSpPr>
          <p:cNvPr id="20484" name="Espace réservé du numéro de diapositive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cs typeface="Arial" panose="020B0604020202020204" pitchFamily="34" charset="0"/>
              </a:defRPr>
            </a:lvl1pPr>
            <a:lvl2pPr marL="742950" indent="-285750">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spcBef>
                <a:spcPct val="30000"/>
              </a:spcBef>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3055AA7C-1F03-4C93-8612-040F2A228F1B}" type="slidenum">
              <a:rPr lang="fr-FR" altLang="fr-FR"/>
              <a:pPr>
                <a:spcBef>
                  <a:spcPct val="0"/>
                </a:spcBef>
              </a:pPr>
              <a:t>20</a:t>
            </a:fld>
            <a:endParaRPr lang="fr-FR" altLang="fr-FR"/>
          </a:p>
        </p:txBody>
      </p:sp>
    </p:spTree>
    <p:extLst>
      <p:ext uri="{BB962C8B-B14F-4D97-AF65-F5344CB8AC3E}">
        <p14:creationId xmlns:p14="http://schemas.microsoft.com/office/powerpoint/2010/main" val="81781374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Espace réservé de l'image des diapositives 1"/>
          <p:cNvSpPr>
            <a:spLocks noGrp="1" noRot="1" noChangeAspect="1" noTextEdit="1"/>
          </p:cNvSpPr>
          <p:nvPr>
            <p:ph type="sldImg"/>
          </p:nvPr>
        </p:nvSpPr>
        <p:spPr>
          <a:ln/>
        </p:spPr>
      </p:sp>
      <p:sp>
        <p:nvSpPr>
          <p:cNvPr id="20483" name="Espace réservé des commentaires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fr-FR" altLang="fr-FR">
              <a:latin typeface="Arial" panose="020B0604020202020204" pitchFamily="34" charset="0"/>
              <a:cs typeface="Arial" panose="020B0604020202020204" pitchFamily="34" charset="0"/>
            </a:endParaRPr>
          </a:p>
        </p:txBody>
      </p:sp>
      <p:sp>
        <p:nvSpPr>
          <p:cNvPr id="20484" name="Espace réservé du numéro de diapositive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cs typeface="Arial" panose="020B0604020202020204" pitchFamily="34" charset="0"/>
              </a:defRPr>
            </a:lvl1pPr>
            <a:lvl2pPr marL="742950" indent="-285750">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spcBef>
                <a:spcPct val="30000"/>
              </a:spcBef>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3055AA7C-1F03-4C93-8612-040F2A228F1B}" type="slidenum">
              <a:rPr lang="fr-FR" altLang="fr-FR"/>
              <a:pPr>
                <a:spcBef>
                  <a:spcPct val="0"/>
                </a:spcBef>
              </a:pPr>
              <a:t>21</a:t>
            </a:fld>
            <a:endParaRPr lang="fr-FR" altLang="fr-FR"/>
          </a:p>
        </p:txBody>
      </p:sp>
    </p:spTree>
    <p:extLst>
      <p:ext uri="{BB962C8B-B14F-4D97-AF65-F5344CB8AC3E}">
        <p14:creationId xmlns:p14="http://schemas.microsoft.com/office/powerpoint/2010/main" val="425891919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Espace réservé de l'image des diapositives 1"/>
          <p:cNvSpPr>
            <a:spLocks noGrp="1" noRot="1" noChangeAspect="1" noTextEdit="1"/>
          </p:cNvSpPr>
          <p:nvPr>
            <p:ph type="sldImg"/>
          </p:nvPr>
        </p:nvSpPr>
        <p:spPr>
          <a:ln/>
        </p:spPr>
      </p:sp>
      <p:sp>
        <p:nvSpPr>
          <p:cNvPr id="20483" name="Espace réservé des commentaires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fr-FR" altLang="fr-FR">
              <a:latin typeface="Arial" panose="020B0604020202020204" pitchFamily="34" charset="0"/>
              <a:cs typeface="Arial" panose="020B0604020202020204" pitchFamily="34" charset="0"/>
            </a:endParaRPr>
          </a:p>
        </p:txBody>
      </p:sp>
      <p:sp>
        <p:nvSpPr>
          <p:cNvPr id="20484" name="Espace réservé du numéro de diapositive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cs typeface="Arial" panose="020B0604020202020204" pitchFamily="34" charset="0"/>
              </a:defRPr>
            </a:lvl1pPr>
            <a:lvl2pPr marL="742950" indent="-285750">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spcBef>
                <a:spcPct val="30000"/>
              </a:spcBef>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3055AA7C-1F03-4C93-8612-040F2A228F1B}" type="slidenum">
              <a:rPr lang="fr-FR" altLang="fr-FR"/>
              <a:pPr>
                <a:spcBef>
                  <a:spcPct val="0"/>
                </a:spcBef>
              </a:pPr>
              <a:t>22</a:t>
            </a:fld>
            <a:endParaRPr lang="fr-FR" altLang="fr-FR"/>
          </a:p>
        </p:txBody>
      </p:sp>
    </p:spTree>
    <p:extLst>
      <p:ext uri="{BB962C8B-B14F-4D97-AF65-F5344CB8AC3E}">
        <p14:creationId xmlns:p14="http://schemas.microsoft.com/office/powerpoint/2010/main" val="135940245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fr-FR"/>
              <a:t>Cliquez pour modifier le style du titre</a:t>
            </a:r>
          </a:p>
        </p:txBody>
      </p:sp>
      <p:sp>
        <p:nvSpPr>
          <p:cNvPr id="3" name="Sous-titr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a:t>Cliquez pour modifier le style des sous-titres du masque</a:t>
            </a:r>
          </a:p>
        </p:txBody>
      </p:sp>
      <p:sp>
        <p:nvSpPr>
          <p:cNvPr id="4" name="Espace réservé de la date 3"/>
          <p:cNvSpPr>
            <a:spLocks noGrp="1"/>
          </p:cNvSpPr>
          <p:nvPr>
            <p:ph type="dt" sz="half" idx="10"/>
          </p:nvPr>
        </p:nvSpPr>
        <p:spPr/>
        <p:txBody>
          <a:bodyPr/>
          <a:lstStyle>
            <a:lvl1pPr>
              <a:defRPr/>
            </a:lvl1pPr>
          </a:lstStyle>
          <a:p>
            <a:pPr>
              <a:defRPr/>
            </a:pPr>
            <a:endParaRPr lang="fr-FR"/>
          </a:p>
        </p:txBody>
      </p:sp>
      <p:sp>
        <p:nvSpPr>
          <p:cNvPr id="5" name="Espace réservé du pied de page 4"/>
          <p:cNvSpPr>
            <a:spLocks noGrp="1"/>
          </p:cNvSpPr>
          <p:nvPr>
            <p:ph type="ftr" sz="quarter" idx="11"/>
          </p:nvPr>
        </p:nvSpPr>
        <p:spPr/>
        <p:txBody>
          <a:bodyPr/>
          <a:lstStyle>
            <a:lvl1pPr>
              <a:defRPr/>
            </a:lvl1pPr>
          </a:lstStyle>
          <a:p>
            <a:pPr>
              <a:defRPr/>
            </a:pPr>
            <a:r>
              <a:rPr lang="fr-FR"/>
              <a:t>© Woonoz 2010</a:t>
            </a:r>
          </a:p>
        </p:txBody>
      </p:sp>
      <p:sp>
        <p:nvSpPr>
          <p:cNvPr id="6" name="Espace réservé du numéro de diapositive 5"/>
          <p:cNvSpPr>
            <a:spLocks noGrp="1"/>
          </p:cNvSpPr>
          <p:nvPr>
            <p:ph type="sldNum" sz="quarter" idx="12"/>
          </p:nvPr>
        </p:nvSpPr>
        <p:spPr/>
        <p:txBody>
          <a:bodyPr/>
          <a:lstStyle>
            <a:lvl1pPr>
              <a:defRPr/>
            </a:lvl1pPr>
          </a:lstStyle>
          <a:p>
            <a:pPr>
              <a:defRPr/>
            </a:pPr>
            <a:fld id="{8905E875-DF7A-4BFD-837B-4C5793342EE0}" type="slidenum">
              <a:rPr lang="fr-FR" altLang="fr-FR"/>
              <a:pPr>
                <a:defRPr/>
              </a:pPr>
              <a:t>‹N°›</a:t>
            </a:fld>
            <a:endParaRPr lang="fr-FR" altLang="fr-FR"/>
          </a:p>
        </p:txBody>
      </p:sp>
    </p:spTree>
    <p:extLst>
      <p:ext uri="{BB962C8B-B14F-4D97-AF65-F5344CB8AC3E}">
        <p14:creationId xmlns:p14="http://schemas.microsoft.com/office/powerpoint/2010/main" val="138540155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pour modifier le style du titre</a:t>
            </a:r>
          </a:p>
        </p:txBody>
      </p:sp>
      <p:sp>
        <p:nvSpPr>
          <p:cNvPr id="3" name="Espace réservé du texte vertical 2"/>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lvl1pPr>
              <a:defRPr/>
            </a:lvl1pPr>
          </a:lstStyle>
          <a:p>
            <a:pPr>
              <a:defRPr/>
            </a:pPr>
            <a:endParaRPr lang="fr-FR"/>
          </a:p>
        </p:txBody>
      </p:sp>
      <p:sp>
        <p:nvSpPr>
          <p:cNvPr id="5" name="Espace réservé du pied de page 4"/>
          <p:cNvSpPr>
            <a:spLocks noGrp="1"/>
          </p:cNvSpPr>
          <p:nvPr>
            <p:ph type="ftr" sz="quarter" idx="11"/>
          </p:nvPr>
        </p:nvSpPr>
        <p:spPr/>
        <p:txBody>
          <a:bodyPr/>
          <a:lstStyle>
            <a:lvl1pPr>
              <a:defRPr/>
            </a:lvl1pPr>
          </a:lstStyle>
          <a:p>
            <a:pPr>
              <a:defRPr/>
            </a:pPr>
            <a:r>
              <a:rPr lang="fr-FR"/>
              <a:t>© Woonoz 2010</a:t>
            </a:r>
          </a:p>
        </p:txBody>
      </p:sp>
      <p:sp>
        <p:nvSpPr>
          <p:cNvPr id="6" name="Espace réservé du numéro de diapositive 5"/>
          <p:cNvSpPr>
            <a:spLocks noGrp="1"/>
          </p:cNvSpPr>
          <p:nvPr>
            <p:ph type="sldNum" sz="quarter" idx="12"/>
          </p:nvPr>
        </p:nvSpPr>
        <p:spPr/>
        <p:txBody>
          <a:bodyPr/>
          <a:lstStyle>
            <a:lvl1pPr>
              <a:defRPr/>
            </a:lvl1pPr>
          </a:lstStyle>
          <a:p>
            <a:pPr>
              <a:defRPr/>
            </a:pPr>
            <a:fld id="{D901C033-0140-42AA-BD9B-3552304ACCA5}" type="slidenum">
              <a:rPr lang="fr-FR" altLang="fr-FR"/>
              <a:pPr>
                <a:defRPr/>
              </a:pPr>
              <a:t>‹N°›</a:t>
            </a:fld>
            <a:endParaRPr lang="fr-FR" altLang="fr-FR"/>
          </a:p>
        </p:txBody>
      </p:sp>
    </p:spTree>
    <p:extLst>
      <p:ext uri="{BB962C8B-B14F-4D97-AF65-F5344CB8AC3E}">
        <p14:creationId xmlns:p14="http://schemas.microsoft.com/office/powerpoint/2010/main" val="310117116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p:spPr>
        <p:txBody>
          <a:bodyPr vert="eaVert"/>
          <a:lstStyle/>
          <a:p>
            <a:r>
              <a:rPr lang="fr-FR"/>
              <a:t>Cliquez pour modifier le style du titre</a:t>
            </a:r>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lvl1pPr>
              <a:defRPr/>
            </a:lvl1pPr>
          </a:lstStyle>
          <a:p>
            <a:pPr>
              <a:defRPr/>
            </a:pPr>
            <a:endParaRPr lang="fr-FR"/>
          </a:p>
        </p:txBody>
      </p:sp>
      <p:sp>
        <p:nvSpPr>
          <p:cNvPr id="5" name="Espace réservé du pied de page 4"/>
          <p:cNvSpPr>
            <a:spLocks noGrp="1"/>
          </p:cNvSpPr>
          <p:nvPr>
            <p:ph type="ftr" sz="quarter" idx="11"/>
          </p:nvPr>
        </p:nvSpPr>
        <p:spPr/>
        <p:txBody>
          <a:bodyPr/>
          <a:lstStyle>
            <a:lvl1pPr>
              <a:defRPr/>
            </a:lvl1pPr>
          </a:lstStyle>
          <a:p>
            <a:pPr>
              <a:defRPr/>
            </a:pPr>
            <a:r>
              <a:rPr lang="fr-FR"/>
              <a:t>© Woonoz 2010</a:t>
            </a:r>
          </a:p>
        </p:txBody>
      </p:sp>
      <p:sp>
        <p:nvSpPr>
          <p:cNvPr id="6" name="Espace réservé du numéro de diapositive 5"/>
          <p:cNvSpPr>
            <a:spLocks noGrp="1"/>
          </p:cNvSpPr>
          <p:nvPr>
            <p:ph type="sldNum" sz="quarter" idx="12"/>
          </p:nvPr>
        </p:nvSpPr>
        <p:spPr/>
        <p:txBody>
          <a:bodyPr/>
          <a:lstStyle>
            <a:lvl1pPr>
              <a:defRPr/>
            </a:lvl1pPr>
          </a:lstStyle>
          <a:p>
            <a:pPr>
              <a:defRPr/>
            </a:pPr>
            <a:fld id="{CCE8C92D-6F7F-45B9-8576-114DDBDDA0D9}" type="slidenum">
              <a:rPr lang="fr-FR" altLang="fr-FR"/>
              <a:pPr>
                <a:defRPr/>
              </a:pPr>
              <a:t>‹N°›</a:t>
            </a:fld>
            <a:endParaRPr lang="fr-FR" altLang="fr-FR"/>
          </a:p>
        </p:txBody>
      </p:sp>
    </p:spTree>
    <p:extLst>
      <p:ext uri="{BB962C8B-B14F-4D97-AF65-F5344CB8AC3E}">
        <p14:creationId xmlns:p14="http://schemas.microsoft.com/office/powerpoint/2010/main" val="203247606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_Woonoz Layout Struct_">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6" name="Titre 5"/>
          <p:cNvSpPr>
            <a:spLocks noGrp="1"/>
          </p:cNvSpPr>
          <p:nvPr>
            <p:ph type="ctrTitle" idx="10"/>
          </p:nvPr>
        </p:nvSpPr>
        <p:spPr>
          <a:xfrm>
            <a:off x="685800" y="4162425"/>
            <a:ext cx="7772400" cy="762000"/>
          </a:xfrm>
        </p:spPr>
        <p:txBody>
          <a:bodyPr/>
          <a:lstStyle>
            <a:lvl1pPr algn="ctr">
              <a:defRPr sz="3000" b="1">
                <a:solidFill>
                  <a:srgbClr val="F07624"/>
                </a:solidFill>
                <a:latin typeface="Tahoma"/>
              </a:defRPr>
            </a:lvl1pPr>
          </a:lstStyle>
          <a:p>
            <a:r>
              <a:rPr lang="fr-FR"/>
              <a:t>Modifiez le style du titre</a:t>
            </a:r>
          </a:p>
        </p:txBody>
      </p:sp>
    </p:spTree>
    <p:extLst>
      <p:ext uri="{BB962C8B-B14F-4D97-AF65-F5344CB8AC3E}">
        <p14:creationId xmlns:p14="http://schemas.microsoft.com/office/powerpoint/2010/main" val="275221272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_Woonoz Layout Learning 01_">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6" name="Sous-titre 5"/>
          <p:cNvSpPr>
            <a:spLocks noGrp="1"/>
          </p:cNvSpPr>
          <p:nvPr>
            <p:ph type="subTitle" idx="10"/>
          </p:nvPr>
        </p:nvSpPr>
        <p:spPr>
          <a:xfrm>
            <a:off x="1371600" y="3378200"/>
            <a:ext cx="6400800" cy="762000"/>
          </a:xfrm>
        </p:spPr>
        <p:txBody>
          <a:bodyPr/>
          <a:lstStyle>
            <a:lvl1pPr marL="0" indent="0" algn="ctr">
              <a:buNone/>
              <a:defRPr sz="3000" b="1" i="0">
                <a:solidFill>
                  <a:srgbClr val="F07624"/>
                </a:solidFill>
                <a:latin typeface="Tahoma"/>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fr-FR"/>
              <a:t>Modifiez le style des sous-titres du masque</a:t>
            </a:r>
          </a:p>
        </p:txBody>
      </p:sp>
      <p:sp>
        <p:nvSpPr>
          <p:cNvPr id="7" name="Titre 6"/>
          <p:cNvSpPr>
            <a:spLocks noGrp="1"/>
          </p:cNvSpPr>
          <p:nvPr>
            <p:ph type="title" idx="11"/>
          </p:nvPr>
        </p:nvSpPr>
        <p:spPr>
          <a:xfrm>
            <a:off x="457200" y="4013200"/>
            <a:ext cx="8229600" cy="762000"/>
          </a:xfrm>
        </p:spPr>
        <p:txBody>
          <a:bodyPr/>
          <a:lstStyle>
            <a:lvl1pPr algn="ctr">
              <a:defRPr sz="3000" b="1">
                <a:solidFill>
                  <a:srgbClr val="000000"/>
                </a:solidFill>
                <a:latin typeface="Tahoma"/>
              </a:defRPr>
            </a:lvl1pPr>
          </a:lstStyle>
          <a:p>
            <a:r>
              <a:rPr lang="fr-FR"/>
              <a:t>Modifiez le style du titre</a:t>
            </a:r>
          </a:p>
        </p:txBody>
      </p:sp>
    </p:spTree>
    <p:extLst>
      <p:ext uri="{BB962C8B-B14F-4D97-AF65-F5344CB8AC3E}">
        <p14:creationId xmlns:p14="http://schemas.microsoft.com/office/powerpoint/2010/main" val="236870041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_Woonoz Layout Learning 02_">
    <p:spTree>
      <p:nvGrpSpPr>
        <p:cNvPr id="1" name=""/>
        <p:cNvGrpSpPr/>
        <p:nvPr/>
      </p:nvGrpSpPr>
      <p:grpSpPr>
        <a:xfrm>
          <a:off x="0" y="0"/>
          <a:ext cx="0" cy="0"/>
          <a:chOff x="0" y="0"/>
          <a:chExt cx="0" cy="0"/>
        </a:xfrm>
      </p:grpSpPr>
    </p:spTree>
    <p:extLst>
      <p:ext uri="{BB962C8B-B14F-4D97-AF65-F5344CB8AC3E}">
        <p14:creationId xmlns:p14="http://schemas.microsoft.com/office/powerpoint/2010/main" val="110240860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pour modifier le style du titre</a:t>
            </a:r>
          </a:p>
        </p:txBody>
      </p:sp>
      <p:sp>
        <p:nvSpPr>
          <p:cNvPr id="3" name="Espace réservé du contenu 2"/>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lvl1pPr>
              <a:defRPr/>
            </a:lvl1pPr>
          </a:lstStyle>
          <a:p>
            <a:pPr>
              <a:defRPr/>
            </a:pPr>
            <a:endParaRPr lang="fr-FR"/>
          </a:p>
        </p:txBody>
      </p:sp>
      <p:sp>
        <p:nvSpPr>
          <p:cNvPr id="5" name="Espace réservé du pied de page 4"/>
          <p:cNvSpPr>
            <a:spLocks noGrp="1"/>
          </p:cNvSpPr>
          <p:nvPr>
            <p:ph type="ftr" sz="quarter" idx="11"/>
          </p:nvPr>
        </p:nvSpPr>
        <p:spPr/>
        <p:txBody>
          <a:bodyPr/>
          <a:lstStyle>
            <a:lvl1pPr>
              <a:defRPr/>
            </a:lvl1pPr>
          </a:lstStyle>
          <a:p>
            <a:pPr>
              <a:defRPr/>
            </a:pPr>
            <a:r>
              <a:rPr lang="fr-FR"/>
              <a:t>© Woonoz 2012</a:t>
            </a:r>
          </a:p>
        </p:txBody>
      </p:sp>
      <p:sp>
        <p:nvSpPr>
          <p:cNvPr id="6" name="Espace réservé du numéro de diapositive 5"/>
          <p:cNvSpPr>
            <a:spLocks noGrp="1"/>
          </p:cNvSpPr>
          <p:nvPr>
            <p:ph type="sldNum" sz="quarter" idx="12"/>
          </p:nvPr>
        </p:nvSpPr>
        <p:spPr/>
        <p:txBody>
          <a:bodyPr/>
          <a:lstStyle>
            <a:lvl1pPr>
              <a:defRPr/>
            </a:lvl1pPr>
          </a:lstStyle>
          <a:p>
            <a:pPr>
              <a:defRPr/>
            </a:pPr>
            <a:fld id="{550B6E47-0ECE-4FF6-A62A-D214E3420EE3}" type="slidenum">
              <a:rPr lang="fr-FR" altLang="fr-FR"/>
              <a:pPr>
                <a:defRPr/>
              </a:pPr>
              <a:t>‹N°›</a:t>
            </a:fld>
            <a:endParaRPr lang="fr-FR" altLang="fr-FR"/>
          </a:p>
        </p:txBody>
      </p:sp>
    </p:spTree>
    <p:extLst>
      <p:ext uri="{BB962C8B-B14F-4D97-AF65-F5344CB8AC3E}">
        <p14:creationId xmlns:p14="http://schemas.microsoft.com/office/powerpoint/2010/main" val="341635508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a:t>Cliquez pour modifier le style du titre</a:t>
            </a:r>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Cliquez pour modifier les styles du texte du masque</a:t>
            </a:r>
          </a:p>
        </p:txBody>
      </p:sp>
      <p:sp>
        <p:nvSpPr>
          <p:cNvPr id="4" name="Espace réservé de la date 3"/>
          <p:cNvSpPr>
            <a:spLocks noGrp="1"/>
          </p:cNvSpPr>
          <p:nvPr>
            <p:ph type="dt" sz="half" idx="10"/>
          </p:nvPr>
        </p:nvSpPr>
        <p:spPr/>
        <p:txBody>
          <a:bodyPr/>
          <a:lstStyle>
            <a:lvl1pPr>
              <a:defRPr/>
            </a:lvl1pPr>
          </a:lstStyle>
          <a:p>
            <a:pPr>
              <a:defRPr/>
            </a:pPr>
            <a:endParaRPr lang="fr-FR"/>
          </a:p>
        </p:txBody>
      </p:sp>
      <p:sp>
        <p:nvSpPr>
          <p:cNvPr id="5" name="Espace réservé du pied de page 4"/>
          <p:cNvSpPr>
            <a:spLocks noGrp="1"/>
          </p:cNvSpPr>
          <p:nvPr>
            <p:ph type="ftr" sz="quarter" idx="11"/>
          </p:nvPr>
        </p:nvSpPr>
        <p:spPr/>
        <p:txBody>
          <a:bodyPr/>
          <a:lstStyle>
            <a:lvl1pPr>
              <a:defRPr/>
            </a:lvl1pPr>
          </a:lstStyle>
          <a:p>
            <a:pPr>
              <a:defRPr/>
            </a:pPr>
            <a:r>
              <a:rPr lang="fr-FR"/>
              <a:t>© Woonoz 2010</a:t>
            </a:r>
          </a:p>
        </p:txBody>
      </p:sp>
      <p:sp>
        <p:nvSpPr>
          <p:cNvPr id="6" name="Espace réservé du numéro de diapositive 5"/>
          <p:cNvSpPr>
            <a:spLocks noGrp="1"/>
          </p:cNvSpPr>
          <p:nvPr>
            <p:ph type="sldNum" sz="quarter" idx="12"/>
          </p:nvPr>
        </p:nvSpPr>
        <p:spPr/>
        <p:txBody>
          <a:bodyPr/>
          <a:lstStyle>
            <a:lvl1pPr>
              <a:defRPr/>
            </a:lvl1pPr>
          </a:lstStyle>
          <a:p>
            <a:pPr>
              <a:defRPr/>
            </a:pPr>
            <a:fld id="{8E85C455-A22C-4E1B-8835-E1FE543786DA}" type="slidenum">
              <a:rPr lang="fr-FR" altLang="fr-FR"/>
              <a:pPr>
                <a:defRPr/>
              </a:pPr>
              <a:t>‹N°›</a:t>
            </a:fld>
            <a:endParaRPr lang="fr-FR" altLang="fr-FR"/>
          </a:p>
        </p:txBody>
      </p:sp>
    </p:spTree>
    <p:extLst>
      <p:ext uri="{BB962C8B-B14F-4D97-AF65-F5344CB8AC3E}">
        <p14:creationId xmlns:p14="http://schemas.microsoft.com/office/powerpoint/2010/main" val="11319180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pour modifier le style du titre</a:t>
            </a:r>
          </a:p>
        </p:txBody>
      </p:sp>
      <p:sp>
        <p:nvSpPr>
          <p:cNvPr id="3" name="Espace réservé du conten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e la date 3"/>
          <p:cNvSpPr>
            <a:spLocks noGrp="1"/>
          </p:cNvSpPr>
          <p:nvPr>
            <p:ph type="dt" sz="half" idx="10"/>
          </p:nvPr>
        </p:nvSpPr>
        <p:spPr/>
        <p:txBody>
          <a:bodyPr/>
          <a:lstStyle>
            <a:lvl1pPr>
              <a:defRPr/>
            </a:lvl1pPr>
          </a:lstStyle>
          <a:p>
            <a:pPr>
              <a:defRPr/>
            </a:pPr>
            <a:endParaRPr lang="fr-FR"/>
          </a:p>
        </p:txBody>
      </p:sp>
      <p:sp>
        <p:nvSpPr>
          <p:cNvPr id="6" name="Espace réservé du pied de page 4"/>
          <p:cNvSpPr>
            <a:spLocks noGrp="1"/>
          </p:cNvSpPr>
          <p:nvPr>
            <p:ph type="ftr" sz="quarter" idx="11"/>
          </p:nvPr>
        </p:nvSpPr>
        <p:spPr/>
        <p:txBody>
          <a:bodyPr/>
          <a:lstStyle>
            <a:lvl1pPr>
              <a:defRPr/>
            </a:lvl1pPr>
          </a:lstStyle>
          <a:p>
            <a:pPr>
              <a:defRPr/>
            </a:pPr>
            <a:r>
              <a:rPr lang="fr-FR"/>
              <a:t>© Woonoz 2010</a:t>
            </a:r>
          </a:p>
        </p:txBody>
      </p:sp>
      <p:sp>
        <p:nvSpPr>
          <p:cNvPr id="7" name="Espace réservé du numéro de diapositive 5"/>
          <p:cNvSpPr>
            <a:spLocks noGrp="1"/>
          </p:cNvSpPr>
          <p:nvPr>
            <p:ph type="sldNum" sz="quarter" idx="12"/>
          </p:nvPr>
        </p:nvSpPr>
        <p:spPr/>
        <p:txBody>
          <a:bodyPr/>
          <a:lstStyle>
            <a:lvl1pPr>
              <a:defRPr/>
            </a:lvl1pPr>
          </a:lstStyle>
          <a:p>
            <a:pPr>
              <a:defRPr/>
            </a:pPr>
            <a:fld id="{892826AC-D72C-40D1-A03D-FF7E652CD15B}" type="slidenum">
              <a:rPr lang="fr-FR" altLang="fr-FR"/>
              <a:pPr>
                <a:defRPr/>
              </a:pPr>
              <a:t>‹N°›</a:t>
            </a:fld>
            <a:endParaRPr lang="fr-FR" altLang="fr-FR"/>
          </a:p>
        </p:txBody>
      </p:sp>
    </p:spTree>
    <p:extLst>
      <p:ext uri="{BB962C8B-B14F-4D97-AF65-F5344CB8AC3E}">
        <p14:creationId xmlns:p14="http://schemas.microsoft.com/office/powerpoint/2010/main" val="22147362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a:t>Cliquez pour modifier le style du titre</a:t>
            </a:r>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Espace réservé de la date 3"/>
          <p:cNvSpPr>
            <a:spLocks noGrp="1"/>
          </p:cNvSpPr>
          <p:nvPr>
            <p:ph type="dt" sz="half" idx="10"/>
          </p:nvPr>
        </p:nvSpPr>
        <p:spPr/>
        <p:txBody>
          <a:bodyPr/>
          <a:lstStyle>
            <a:lvl1pPr>
              <a:defRPr/>
            </a:lvl1pPr>
          </a:lstStyle>
          <a:p>
            <a:pPr>
              <a:defRPr/>
            </a:pPr>
            <a:endParaRPr lang="fr-FR"/>
          </a:p>
        </p:txBody>
      </p:sp>
      <p:sp>
        <p:nvSpPr>
          <p:cNvPr id="8" name="Espace réservé du pied de page 4"/>
          <p:cNvSpPr>
            <a:spLocks noGrp="1"/>
          </p:cNvSpPr>
          <p:nvPr>
            <p:ph type="ftr" sz="quarter" idx="11"/>
          </p:nvPr>
        </p:nvSpPr>
        <p:spPr/>
        <p:txBody>
          <a:bodyPr/>
          <a:lstStyle>
            <a:lvl1pPr>
              <a:defRPr/>
            </a:lvl1pPr>
          </a:lstStyle>
          <a:p>
            <a:pPr>
              <a:defRPr/>
            </a:pPr>
            <a:r>
              <a:rPr lang="fr-FR"/>
              <a:t>© Woonoz 2010</a:t>
            </a:r>
          </a:p>
        </p:txBody>
      </p:sp>
      <p:sp>
        <p:nvSpPr>
          <p:cNvPr id="9" name="Espace réservé du numéro de diapositive 5"/>
          <p:cNvSpPr>
            <a:spLocks noGrp="1"/>
          </p:cNvSpPr>
          <p:nvPr>
            <p:ph type="sldNum" sz="quarter" idx="12"/>
          </p:nvPr>
        </p:nvSpPr>
        <p:spPr/>
        <p:txBody>
          <a:bodyPr/>
          <a:lstStyle>
            <a:lvl1pPr>
              <a:defRPr/>
            </a:lvl1pPr>
          </a:lstStyle>
          <a:p>
            <a:pPr>
              <a:defRPr/>
            </a:pPr>
            <a:fld id="{5ADA1555-6842-4FD1-9B31-FD72A4199F49}" type="slidenum">
              <a:rPr lang="fr-FR" altLang="fr-FR"/>
              <a:pPr>
                <a:defRPr/>
              </a:pPr>
              <a:t>‹N°›</a:t>
            </a:fld>
            <a:endParaRPr lang="fr-FR" altLang="fr-FR"/>
          </a:p>
        </p:txBody>
      </p:sp>
    </p:spTree>
    <p:extLst>
      <p:ext uri="{BB962C8B-B14F-4D97-AF65-F5344CB8AC3E}">
        <p14:creationId xmlns:p14="http://schemas.microsoft.com/office/powerpoint/2010/main" val="136836882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pour modifier le style du titre</a:t>
            </a:r>
          </a:p>
        </p:txBody>
      </p:sp>
      <p:sp>
        <p:nvSpPr>
          <p:cNvPr id="3" name="Espace réservé de la date 3"/>
          <p:cNvSpPr>
            <a:spLocks noGrp="1"/>
          </p:cNvSpPr>
          <p:nvPr>
            <p:ph type="dt" sz="half" idx="10"/>
          </p:nvPr>
        </p:nvSpPr>
        <p:spPr/>
        <p:txBody>
          <a:bodyPr/>
          <a:lstStyle>
            <a:lvl1pPr>
              <a:defRPr/>
            </a:lvl1pPr>
          </a:lstStyle>
          <a:p>
            <a:pPr>
              <a:defRPr/>
            </a:pPr>
            <a:endParaRPr lang="fr-FR"/>
          </a:p>
        </p:txBody>
      </p:sp>
      <p:sp>
        <p:nvSpPr>
          <p:cNvPr id="4" name="Espace réservé du pied de page 4"/>
          <p:cNvSpPr>
            <a:spLocks noGrp="1"/>
          </p:cNvSpPr>
          <p:nvPr>
            <p:ph type="ftr" sz="quarter" idx="11"/>
          </p:nvPr>
        </p:nvSpPr>
        <p:spPr/>
        <p:txBody>
          <a:bodyPr/>
          <a:lstStyle>
            <a:lvl1pPr>
              <a:defRPr/>
            </a:lvl1pPr>
          </a:lstStyle>
          <a:p>
            <a:pPr>
              <a:defRPr/>
            </a:pPr>
            <a:r>
              <a:rPr lang="fr-FR"/>
              <a:t>© Woonoz 2010</a:t>
            </a:r>
          </a:p>
        </p:txBody>
      </p:sp>
      <p:sp>
        <p:nvSpPr>
          <p:cNvPr id="5" name="Espace réservé du numéro de diapositive 5"/>
          <p:cNvSpPr>
            <a:spLocks noGrp="1"/>
          </p:cNvSpPr>
          <p:nvPr>
            <p:ph type="sldNum" sz="quarter" idx="12"/>
          </p:nvPr>
        </p:nvSpPr>
        <p:spPr/>
        <p:txBody>
          <a:bodyPr/>
          <a:lstStyle>
            <a:lvl1pPr>
              <a:defRPr/>
            </a:lvl1pPr>
          </a:lstStyle>
          <a:p>
            <a:pPr>
              <a:defRPr/>
            </a:pPr>
            <a:fld id="{594E8967-58EA-4831-B04C-D02247456AB8}" type="slidenum">
              <a:rPr lang="fr-FR" altLang="fr-FR"/>
              <a:pPr>
                <a:defRPr/>
              </a:pPr>
              <a:t>‹N°›</a:t>
            </a:fld>
            <a:endParaRPr lang="fr-FR" altLang="fr-FR"/>
          </a:p>
        </p:txBody>
      </p:sp>
    </p:spTree>
    <p:extLst>
      <p:ext uri="{BB962C8B-B14F-4D97-AF65-F5344CB8AC3E}">
        <p14:creationId xmlns:p14="http://schemas.microsoft.com/office/powerpoint/2010/main" val="45779462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3"/>
          <p:cNvSpPr>
            <a:spLocks noGrp="1"/>
          </p:cNvSpPr>
          <p:nvPr>
            <p:ph type="dt" sz="half" idx="10"/>
          </p:nvPr>
        </p:nvSpPr>
        <p:spPr/>
        <p:txBody>
          <a:bodyPr/>
          <a:lstStyle>
            <a:lvl1pPr>
              <a:defRPr/>
            </a:lvl1pPr>
          </a:lstStyle>
          <a:p>
            <a:pPr>
              <a:defRPr/>
            </a:pPr>
            <a:endParaRPr lang="fr-FR"/>
          </a:p>
        </p:txBody>
      </p:sp>
      <p:sp>
        <p:nvSpPr>
          <p:cNvPr id="3" name="Espace réservé du pied de page 4"/>
          <p:cNvSpPr>
            <a:spLocks noGrp="1"/>
          </p:cNvSpPr>
          <p:nvPr>
            <p:ph type="ftr" sz="quarter" idx="11"/>
          </p:nvPr>
        </p:nvSpPr>
        <p:spPr/>
        <p:txBody>
          <a:bodyPr/>
          <a:lstStyle>
            <a:lvl1pPr>
              <a:defRPr/>
            </a:lvl1pPr>
          </a:lstStyle>
          <a:p>
            <a:pPr>
              <a:defRPr/>
            </a:pPr>
            <a:r>
              <a:rPr lang="fr-FR"/>
              <a:t>© Woonoz 2010</a:t>
            </a:r>
          </a:p>
        </p:txBody>
      </p:sp>
      <p:sp>
        <p:nvSpPr>
          <p:cNvPr id="4" name="Espace réservé du numéro de diapositive 5"/>
          <p:cNvSpPr>
            <a:spLocks noGrp="1"/>
          </p:cNvSpPr>
          <p:nvPr>
            <p:ph type="sldNum" sz="quarter" idx="12"/>
          </p:nvPr>
        </p:nvSpPr>
        <p:spPr/>
        <p:txBody>
          <a:bodyPr/>
          <a:lstStyle>
            <a:lvl1pPr>
              <a:defRPr/>
            </a:lvl1pPr>
          </a:lstStyle>
          <a:p>
            <a:pPr>
              <a:defRPr/>
            </a:pPr>
            <a:fld id="{896632F9-9CCD-4DEF-A1D8-3887364890B2}" type="slidenum">
              <a:rPr lang="fr-FR" altLang="fr-FR"/>
              <a:pPr>
                <a:defRPr/>
              </a:pPr>
              <a:t>‹N°›</a:t>
            </a:fld>
            <a:endParaRPr lang="fr-FR" altLang="fr-FR"/>
          </a:p>
        </p:txBody>
      </p:sp>
    </p:spTree>
    <p:extLst>
      <p:ext uri="{BB962C8B-B14F-4D97-AF65-F5344CB8AC3E}">
        <p14:creationId xmlns:p14="http://schemas.microsoft.com/office/powerpoint/2010/main" val="287175451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a:t>Cliquez pour modifier le style du titre</a:t>
            </a:r>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5" name="Espace réservé de la date 3"/>
          <p:cNvSpPr>
            <a:spLocks noGrp="1"/>
          </p:cNvSpPr>
          <p:nvPr>
            <p:ph type="dt" sz="half" idx="10"/>
          </p:nvPr>
        </p:nvSpPr>
        <p:spPr/>
        <p:txBody>
          <a:bodyPr/>
          <a:lstStyle>
            <a:lvl1pPr>
              <a:defRPr/>
            </a:lvl1pPr>
          </a:lstStyle>
          <a:p>
            <a:pPr>
              <a:defRPr/>
            </a:pPr>
            <a:endParaRPr lang="fr-FR"/>
          </a:p>
        </p:txBody>
      </p:sp>
      <p:sp>
        <p:nvSpPr>
          <p:cNvPr id="6" name="Espace réservé du pied de page 4"/>
          <p:cNvSpPr>
            <a:spLocks noGrp="1"/>
          </p:cNvSpPr>
          <p:nvPr>
            <p:ph type="ftr" sz="quarter" idx="11"/>
          </p:nvPr>
        </p:nvSpPr>
        <p:spPr/>
        <p:txBody>
          <a:bodyPr/>
          <a:lstStyle>
            <a:lvl1pPr>
              <a:defRPr/>
            </a:lvl1pPr>
          </a:lstStyle>
          <a:p>
            <a:pPr>
              <a:defRPr/>
            </a:pPr>
            <a:r>
              <a:rPr lang="fr-FR"/>
              <a:t>© Woonoz 2010</a:t>
            </a:r>
          </a:p>
        </p:txBody>
      </p:sp>
      <p:sp>
        <p:nvSpPr>
          <p:cNvPr id="7" name="Espace réservé du numéro de diapositive 5"/>
          <p:cNvSpPr>
            <a:spLocks noGrp="1"/>
          </p:cNvSpPr>
          <p:nvPr>
            <p:ph type="sldNum" sz="quarter" idx="12"/>
          </p:nvPr>
        </p:nvSpPr>
        <p:spPr/>
        <p:txBody>
          <a:bodyPr/>
          <a:lstStyle>
            <a:lvl1pPr>
              <a:defRPr/>
            </a:lvl1pPr>
          </a:lstStyle>
          <a:p>
            <a:pPr>
              <a:defRPr/>
            </a:pPr>
            <a:fld id="{2A80A78D-28CE-49E3-A2B6-C4ACA935E7A9}" type="slidenum">
              <a:rPr lang="fr-FR" altLang="fr-FR"/>
              <a:pPr>
                <a:defRPr/>
              </a:pPr>
              <a:t>‹N°›</a:t>
            </a:fld>
            <a:endParaRPr lang="fr-FR" altLang="fr-FR"/>
          </a:p>
        </p:txBody>
      </p:sp>
    </p:spTree>
    <p:extLst>
      <p:ext uri="{BB962C8B-B14F-4D97-AF65-F5344CB8AC3E}">
        <p14:creationId xmlns:p14="http://schemas.microsoft.com/office/powerpoint/2010/main" val="263543355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a:t>Cliquez pour modifier le style du titre</a:t>
            </a:r>
          </a:p>
        </p:txBody>
      </p:sp>
      <p:sp>
        <p:nvSpPr>
          <p:cNvPr id="3" name="Espace réservé pour une image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fr-FR" noProof="0"/>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5" name="Espace réservé de la date 3"/>
          <p:cNvSpPr>
            <a:spLocks noGrp="1"/>
          </p:cNvSpPr>
          <p:nvPr>
            <p:ph type="dt" sz="half" idx="10"/>
          </p:nvPr>
        </p:nvSpPr>
        <p:spPr/>
        <p:txBody>
          <a:bodyPr/>
          <a:lstStyle>
            <a:lvl1pPr>
              <a:defRPr/>
            </a:lvl1pPr>
          </a:lstStyle>
          <a:p>
            <a:pPr>
              <a:defRPr/>
            </a:pPr>
            <a:endParaRPr lang="fr-FR"/>
          </a:p>
        </p:txBody>
      </p:sp>
      <p:sp>
        <p:nvSpPr>
          <p:cNvPr id="6" name="Espace réservé du pied de page 4"/>
          <p:cNvSpPr>
            <a:spLocks noGrp="1"/>
          </p:cNvSpPr>
          <p:nvPr>
            <p:ph type="ftr" sz="quarter" idx="11"/>
          </p:nvPr>
        </p:nvSpPr>
        <p:spPr/>
        <p:txBody>
          <a:bodyPr/>
          <a:lstStyle>
            <a:lvl1pPr>
              <a:defRPr/>
            </a:lvl1pPr>
          </a:lstStyle>
          <a:p>
            <a:pPr>
              <a:defRPr/>
            </a:pPr>
            <a:r>
              <a:rPr lang="fr-FR"/>
              <a:t>© Woonoz 2010</a:t>
            </a:r>
          </a:p>
        </p:txBody>
      </p:sp>
      <p:sp>
        <p:nvSpPr>
          <p:cNvPr id="7" name="Espace réservé du numéro de diapositive 5"/>
          <p:cNvSpPr>
            <a:spLocks noGrp="1"/>
          </p:cNvSpPr>
          <p:nvPr>
            <p:ph type="sldNum" sz="quarter" idx="12"/>
          </p:nvPr>
        </p:nvSpPr>
        <p:spPr/>
        <p:txBody>
          <a:bodyPr/>
          <a:lstStyle>
            <a:lvl1pPr>
              <a:defRPr/>
            </a:lvl1pPr>
          </a:lstStyle>
          <a:p>
            <a:pPr>
              <a:defRPr/>
            </a:pPr>
            <a:fld id="{EF0016ED-0B68-4BD4-B3B7-CF113F31965C}" type="slidenum">
              <a:rPr lang="fr-FR" altLang="fr-FR"/>
              <a:pPr>
                <a:defRPr/>
              </a:pPr>
              <a:t>‹N°›</a:t>
            </a:fld>
            <a:endParaRPr lang="fr-FR" altLang="fr-FR"/>
          </a:p>
        </p:txBody>
      </p:sp>
    </p:spTree>
    <p:extLst>
      <p:ext uri="{BB962C8B-B14F-4D97-AF65-F5344CB8AC3E}">
        <p14:creationId xmlns:p14="http://schemas.microsoft.com/office/powerpoint/2010/main" val="176742033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Espace réservé du titre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fr-FR" altLang="fr-FR"/>
              <a:t>Cliquez pour modifier le style du titre</a:t>
            </a:r>
          </a:p>
        </p:txBody>
      </p:sp>
      <p:sp>
        <p:nvSpPr>
          <p:cNvPr id="1027" name="Espace réservé du texte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fr-FR" altLang="fr-FR"/>
              <a:t>Cliquez pour modifier les styles du texte du masque</a:t>
            </a:r>
          </a:p>
          <a:p>
            <a:pPr lvl="1"/>
            <a:r>
              <a:rPr lang="fr-FR" altLang="fr-FR"/>
              <a:t>Deuxième niveau</a:t>
            </a:r>
          </a:p>
          <a:p>
            <a:pPr lvl="2"/>
            <a:r>
              <a:rPr lang="fr-FR" altLang="fr-FR"/>
              <a:t>Troisième niveau</a:t>
            </a:r>
          </a:p>
          <a:p>
            <a:pPr lvl="3"/>
            <a:r>
              <a:rPr lang="fr-FR" altLang="fr-FR"/>
              <a:t>Quatrième niveau</a:t>
            </a:r>
          </a:p>
          <a:p>
            <a:pPr lvl="4"/>
            <a:r>
              <a:rPr lang="fr-FR" altLang="fr-FR"/>
              <a:t>Cinquième niveau</a:t>
            </a:r>
          </a:p>
        </p:txBody>
      </p:sp>
      <p:sp>
        <p:nvSpPr>
          <p:cNvPr id="4" name="Espace réservé de la date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eaLnBrk="1" hangingPunct="1">
              <a:defRPr sz="1200">
                <a:solidFill>
                  <a:schemeClr val="tx1">
                    <a:tint val="75000"/>
                  </a:schemeClr>
                </a:solidFill>
                <a:latin typeface="Arial" charset="0"/>
                <a:cs typeface="Arial" charset="0"/>
              </a:defRPr>
            </a:lvl1pPr>
          </a:lstStyle>
          <a:p>
            <a:pPr>
              <a:defRPr/>
            </a:pPr>
            <a:endParaRPr lang="fr-FR"/>
          </a:p>
        </p:txBody>
      </p:sp>
      <p:sp>
        <p:nvSpPr>
          <p:cNvPr id="5" name="Espace réservé du pied de page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eaLnBrk="1" hangingPunct="1">
              <a:defRPr sz="1200">
                <a:solidFill>
                  <a:schemeClr val="tx1">
                    <a:tint val="75000"/>
                  </a:schemeClr>
                </a:solidFill>
                <a:latin typeface="Arial" charset="0"/>
                <a:cs typeface="Arial" charset="0"/>
              </a:defRPr>
            </a:lvl1pPr>
          </a:lstStyle>
          <a:p>
            <a:pPr>
              <a:defRPr/>
            </a:pPr>
            <a:r>
              <a:rPr lang="fr-FR"/>
              <a:t>© Woonoz 2010</a:t>
            </a:r>
          </a:p>
        </p:txBody>
      </p:sp>
      <p:sp>
        <p:nvSpPr>
          <p:cNvPr id="6" name="Espace réservé du numéro de diapositive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defRPr>
            </a:lvl1pPr>
          </a:lstStyle>
          <a:p>
            <a:pPr>
              <a:defRPr/>
            </a:pPr>
            <a:fld id="{4ADA1534-30ED-4126-8860-6920D1E7879A}" type="slidenum">
              <a:rPr lang="fr-FR" altLang="fr-FR"/>
              <a:pPr>
                <a:defRPr/>
              </a:pPr>
              <a:t>‹N°›</a:t>
            </a:fld>
            <a:endParaRPr lang="fr-FR" altLang="fr-FR"/>
          </a:p>
        </p:txBody>
      </p:sp>
      <p:pic>
        <p:nvPicPr>
          <p:cNvPr id="1031" name="Picture 9" descr="ScreenShot089"/>
          <p:cNvPicPr>
            <a:picLocks noChangeAspect="1" noChangeArrowheads="1"/>
          </p:cNvPicPr>
          <p:nvPr userDrawn="1"/>
        </p:nvPicPr>
        <p:blipFill>
          <a:blip r:embed="rId16">
            <a:extLst>
              <a:ext uri="{28A0092B-C50C-407E-A947-70E740481C1C}">
                <a14:useLocalDpi xmlns:a14="http://schemas.microsoft.com/office/drawing/2010/main" val="0"/>
              </a:ext>
            </a:extLst>
          </a:blip>
          <a:srcRect/>
          <a:stretch>
            <a:fillRect/>
          </a:stretch>
        </p:blipFill>
        <p:spPr bwMode="auto">
          <a:xfrm>
            <a:off x="179388" y="188913"/>
            <a:ext cx="8785225" cy="6480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4961" r:id="rId1"/>
    <p:sldLayoutId id="2147484971" r:id="rId2"/>
    <p:sldLayoutId id="2147484962" r:id="rId3"/>
    <p:sldLayoutId id="2147484963" r:id="rId4"/>
    <p:sldLayoutId id="2147484964" r:id="rId5"/>
    <p:sldLayoutId id="2147484965" r:id="rId6"/>
    <p:sldLayoutId id="2147484966" r:id="rId7"/>
    <p:sldLayoutId id="2147484967" r:id="rId8"/>
    <p:sldLayoutId id="2147484968" r:id="rId9"/>
    <p:sldLayoutId id="2147484969" r:id="rId10"/>
    <p:sldLayoutId id="2147484970" r:id="rId11"/>
    <p:sldLayoutId id="2147484972" r:id="rId12"/>
    <p:sldLayoutId id="2147484973" r:id="rId13"/>
    <p:sldLayoutId id="2147484974" r:id="rId14"/>
  </p:sldLayoutIdLst>
  <p:hf sldNum="0" hd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xml"/><Relationship Id="rId5" Type="http://schemas.openxmlformats.org/officeDocument/2006/relationships/image" Target="../media/image6.jpeg"/><Relationship Id="rId4" Type="http://schemas.openxmlformats.org/officeDocument/2006/relationships/image" Target="../media/image5.png"/></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11.xml.rels><?xml version="1.0" encoding="UTF-8" standalone="yes"?>
<Relationships xmlns="http://schemas.openxmlformats.org/package/2006/relationships"><Relationship Id="rId3" Type="http://schemas.openxmlformats.org/officeDocument/2006/relationships/hyperlink" Target="http://www.projet-voltaire.fr/test/j9ydxs1939k404o" TargetMode="External"/><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3.png"/><Relationship Id="rId1" Type="http://schemas.openxmlformats.org/officeDocument/2006/relationships/slideLayout" Target="../slideLayouts/slideLayout2.xml"/><Relationship Id="rId5" Type="http://schemas.openxmlformats.org/officeDocument/2006/relationships/image" Target="../media/image11.jpeg"/><Relationship Id="rId4" Type="http://schemas.openxmlformats.org/officeDocument/2006/relationships/hyperlink" Target="https://www.projet-voltaire.fr/" TargetMode="External"/></Relationships>
</file>

<file path=ppt/slides/_rels/slide1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3.png"/><Relationship Id="rId1" Type="http://schemas.openxmlformats.org/officeDocument/2006/relationships/slideLayout" Target="../slideLayouts/slideLayout2.xml"/><Relationship Id="rId5" Type="http://schemas.openxmlformats.org/officeDocument/2006/relationships/image" Target="../media/image13.jpg"/><Relationship Id="rId4" Type="http://schemas.openxmlformats.org/officeDocument/2006/relationships/image" Target="../media/image12.jpeg"/></Relationships>
</file>

<file path=ppt/slides/_rels/slide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14.png"/><Relationship Id="rId4" Type="http://schemas.openxmlformats.org/officeDocument/2006/relationships/image" Target="../media/image10.png"/></Relationships>
</file>

<file path=ppt/slides/_rels/slide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15.png"/><Relationship Id="rId4" Type="http://schemas.openxmlformats.org/officeDocument/2006/relationships/image" Target="../media/image10.png"/></Relationships>
</file>

<file path=ppt/slides/_rels/slide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16.emf"/><Relationship Id="rId4" Type="http://schemas.openxmlformats.org/officeDocument/2006/relationships/image" Target="../media/image10.png"/></Relationships>
</file>

<file path=ppt/slides/_rels/slide1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17.emf"/><Relationship Id="rId4" Type="http://schemas.openxmlformats.org/officeDocument/2006/relationships/image" Target="../media/image10.pn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2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18.png"/><Relationship Id="rId4" Type="http://schemas.openxmlformats.org/officeDocument/2006/relationships/image" Target="../media/image10.png"/></Relationships>
</file>

<file path=ppt/slides/_rels/slide2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19.PNG"/><Relationship Id="rId4" Type="http://schemas.openxmlformats.org/officeDocument/2006/relationships/image" Target="../media/image10.png"/></Relationships>
</file>

<file path=ppt/slides/_rels/slide2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20.emf"/><Relationship Id="rId4" Type="http://schemas.openxmlformats.org/officeDocument/2006/relationships/image" Target="../media/image10.png"/></Relationships>
</file>

<file path=ppt/slides/_rels/slide2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7.xml.rels><?xml version="1.0" encoding="UTF-8" standalone="yes"?>
<Relationships xmlns="http://schemas.openxmlformats.org/package/2006/relationships"><Relationship Id="rId3" Type="http://schemas.openxmlformats.org/officeDocument/2006/relationships/hyperlink" Target="http://www.projet-voltaire.fr/test/j9ydxs1939k404o" TargetMode="External"/><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hyperlink" Target="mailto:marie.falcot@woonoz.com" TargetMode="External"/><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hyperlink" Target="mailto:fiona.veys@woonoz.com"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9" descr="C:\Documents and Settings\Marie-Caroline\Bureau\fond-trame.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4292600"/>
            <a:ext cx="9144000" cy="2592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196" name="Rectangle 21"/>
          <p:cNvSpPr>
            <a:spLocks noChangeArrowheads="1"/>
          </p:cNvSpPr>
          <p:nvPr/>
        </p:nvSpPr>
        <p:spPr bwMode="auto">
          <a:xfrm>
            <a:off x="179513" y="5290175"/>
            <a:ext cx="6048672"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fr-FR" altLang="fr-FR" sz="3600" b="1" dirty="0">
                <a:latin typeface="TJ Evolette A" panose="02000502020000020004" pitchFamily="50" charset="0"/>
              </a:rPr>
              <a:t>Procédure Projet Voltaire</a:t>
            </a:r>
            <a:endParaRPr lang="fr-FR" altLang="fr-FR" sz="2400" b="1" dirty="0">
              <a:latin typeface="TJ Evolette A" panose="02000502020000020004" pitchFamily="50" charset="0"/>
            </a:endParaRPr>
          </a:p>
        </p:txBody>
      </p:sp>
      <p:pic>
        <p:nvPicPr>
          <p:cNvPr id="8" name="Image 3" descr="PV_logoHD_RVB.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971600" y="1071315"/>
            <a:ext cx="2663825" cy="2279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Imag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bwMode="auto">
          <a:xfrm>
            <a:off x="4600129" y="692706"/>
            <a:ext cx="4202112" cy="30368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42" name="Picture 2" descr="Résultat de recherche d'images pour &quot;anfh&quot;">
            <a:extLst>
              <a:ext uri="{FF2B5EF4-FFF2-40B4-BE49-F238E27FC236}">
                <a16:creationId xmlns="" xmlns:a16="http://schemas.microsoft.com/office/drawing/2014/main" id="{EEA49930-1527-412B-910A-36550FB8F833}"/>
              </a:ext>
            </a:extLst>
          </p:cNvPr>
          <p:cNvPicPr>
            <a:picLocks noChangeAspect="1" noChangeArrowheads="1"/>
          </p:cNvPicPr>
          <p:nvPr/>
        </p:nvPicPr>
        <p:blipFill>
          <a:blip r:embed="rId5">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5220072" y="3782219"/>
            <a:ext cx="4817533" cy="361315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9" descr="C:\Documents and Settings\Marie-Caroline\Bureau\fond-trame.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4292600"/>
            <a:ext cx="9144000" cy="2592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196" name="Rectangle 21"/>
          <p:cNvSpPr>
            <a:spLocks noChangeArrowheads="1"/>
          </p:cNvSpPr>
          <p:nvPr/>
        </p:nvSpPr>
        <p:spPr bwMode="auto">
          <a:xfrm>
            <a:off x="179513" y="5013176"/>
            <a:ext cx="8622728"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fr-FR" altLang="fr-FR" sz="3600" b="1" dirty="0">
                <a:latin typeface="TJ Evolette A" panose="02000502020000020004" pitchFamily="50" charset="0"/>
              </a:rPr>
              <a:t>Démos : Tests de positionnement et plateforme Projet Voltaire</a:t>
            </a:r>
            <a:endParaRPr lang="fr-FR" altLang="fr-FR" sz="2400" b="1" dirty="0">
              <a:latin typeface="TJ Evolette A" panose="02000502020000020004" pitchFamily="50" charset="0"/>
            </a:endParaRPr>
          </a:p>
        </p:txBody>
      </p:sp>
      <p:pic>
        <p:nvPicPr>
          <p:cNvPr id="8" name="Image 3" descr="PV_logoHD_RVB.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971600" y="1071315"/>
            <a:ext cx="2663825" cy="2279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Image 5">
            <a:extLst>
              <a:ext uri="{FF2B5EF4-FFF2-40B4-BE49-F238E27FC236}">
                <a16:creationId xmlns="" xmlns:a16="http://schemas.microsoft.com/office/drawing/2014/main" id="{27296C06-41FC-4C21-AECA-C66106FABDD8}"/>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bwMode="auto">
          <a:xfrm>
            <a:off x="4600129" y="692706"/>
            <a:ext cx="4202112" cy="30368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38119907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9" descr="C:\Documents and Settings\Marie-Caroline\Bureau\fond-trame.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545" y="-8286"/>
            <a:ext cx="9144000" cy="12255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itre 1"/>
          <p:cNvSpPr txBox="1">
            <a:spLocks/>
          </p:cNvSpPr>
          <p:nvPr/>
        </p:nvSpPr>
        <p:spPr bwMode="auto">
          <a:xfrm>
            <a:off x="-10443" y="-3840"/>
            <a:ext cx="9144000" cy="720726"/>
          </a:xfrm>
          <a:prstGeom prst="rect">
            <a:avLst/>
          </a:prstGeom>
          <a:noFill/>
          <a:ln w="9525">
            <a:noFill/>
            <a:miter lim="800000"/>
            <a:headEnd/>
            <a:tailEnd/>
          </a:ln>
        </p:spPr>
        <p:txBody>
          <a:bodyPr anchor="ctr"/>
          <a:lstStyle/>
          <a:p>
            <a:pPr algn="ctr">
              <a:defRPr/>
            </a:pPr>
            <a:r>
              <a:rPr lang="fr-FR" sz="2800" kern="0" dirty="0">
                <a:latin typeface="TJ Evolette A" pitchFamily="50" charset="0"/>
                <a:ea typeface="+mj-ea"/>
              </a:rPr>
              <a:t>Tests de positionnement</a:t>
            </a:r>
          </a:p>
        </p:txBody>
      </p:sp>
      <p:sp>
        <p:nvSpPr>
          <p:cNvPr id="10" name="Rectangle 9"/>
          <p:cNvSpPr/>
          <p:nvPr/>
        </p:nvSpPr>
        <p:spPr>
          <a:xfrm>
            <a:off x="121580" y="692646"/>
            <a:ext cx="9144000" cy="461665"/>
          </a:xfrm>
          <a:prstGeom prst="rect">
            <a:avLst/>
          </a:prstGeom>
        </p:spPr>
        <p:txBody>
          <a:bodyPr>
            <a:spAutoFit/>
          </a:bodyPr>
          <a:lstStyle/>
          <a:p>
            <a:pPr algn="ctr">
              <a:defRPr/>
            </a:pPr>
            <a:r>
              <a:rPr lang="fr-FR" sz="2400" b="1" kern="0" dirty="0">
                <a:latin typeface="TJ Evolette A" pitchFamily="50" charset="0"/>
              </a:rPr>
              <a:t>- INSCRIPTION AU TEST -</a:t>
            </a:r>
          </a:p>
        </p:txBody>
      </p:sp>
      <p:sp>
        <p:nvSpPr>
          <p:cNvPr id="12" name="Rectangle 11"/>
          <p:cNvSpPr/>
          <p:nvPr/>
        </p:nvSpPr>
        <p:spPr>
          <a:xfrm>
            <a:off x="2545" y="6668556"/>
            <a:ext cx="9144000" cy="18891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fr-FR"/>
          </a:p>
        </p:txBody>
      </p:sp>
      <p:sp>
        <p:nvSpPr>
          <p:cNvPr id="11" name="ZoneTexte 6"/>
          <p:cNvSpPr txBox="1">
            <a:spLocks noChangeArrowheads="1"/>
          </p:cNvSpPr>
          <p:nvPr/>
        </p:nvSpPr>
        <p:spPr bwMode="auto">
          <a:xfrm>
            <a:off x="283505" y="1553022"/>
            <a:ext cx="8820150" cy="1354217"/>
          </a:xfrm>
          <a:prstGeom prst="rect">
            <a:avLst/>
          </a:prstGeom>
          <a:noFill/>
          <a:ln w="9525">
            <a:noFill/>
            <a:miter lim="800000"/>
            <a:headEnd/>
            <a:tailEnd/>
          </a:ln>
        </p:spPr>
        <p:txBody>
          <a:bodyPr>
            <a:spAutoFit/>
          </a:bodyPr>
          <a:lstStyle/>
          <a:p>
            <a:pPr algn="ctr" eaLnBrk="1" hangingPunct="1">
              <a:defRPr/>
            </a:pPr>
            <a:r>
              <a:rPr lang="fr-FR" sz="2000" kern="0" dirty="0">
                <a:latin typeface="Century Gothic" pitchFamily="34" charset="0"/>
                <a:ea typeface="+mj-ea"/>
              </a:rPr>
              <a:t>Depuis l’URL communiquée, l’agent s’inscrit en ligne </a:t>
            </a:r>
            <a:r>
              <a:rPr lang="fr-FR" sz="2000" kern="0" dirty="0" smtClean="0">
                <a:latin typeface="Century Gothic" pitchFamily="34" charset="0"/>
                <a:ea typeface="+mj-ea"/>
              </a:rPr>
              <a:t>:</a:t>
            </a:r>
          </a:p>
          <a:p>
            <a:pPr algn="ctr"/>
            <a:r>
              <a:rPr lang="fr-FR" dirty="0">
                <a:hlinkClick r:id="rId3"/>
              </a:rPr>
              <a:t>http://www.projet-voltaire.fr/test/j9ydxs1939k404o</a:t>
            </a:r>
            <a:r>
              <a:rPr lang="fr-FR" dirty="0"/>
              <a:t>   </a:t>
            </a:r>
          </a:p>
          <a:p>
            <a:pPr algn="ctr" eaLnBrk="1" hangingPunct="1">
              <a:defRPr/>
            </a:pPr>
            <a:endParaRPr lang="fr-FR" sz="2000" dirty="0">
              <a:latin typeface="Century Gothic" pitchFamily="34" charset="0"/>
              <a:cs typeface="Arial" charset="0"/>
            </a:endParaRPr>
          </a:p>
          <a:p>
            <a:pPr algn="ctr" eaLnBrk="1" hangingPunct="1">
              <a:defRPr/>
            </a:pPr>
            <a:endParaRPr lang="fr-FR" sz="2400" b="1" dirty="0">
              <a:latin typeface="Century Gothic" pitchFamily="34" charset="0"/>
              <a:cs typeface="Arial" charset="0"/>
            </a:endParaRPr>
          </a:p>
        </p:txBody>
      </p:sp>
      <p:sp>
        <p:nvSpPr>
          <p:cNvPr id="14" name="Espace réservé du pied de page 4">
            <a:extLst>
              <a:ext uri="{FF2B5EF4-FFF2-40B4-BE49-F238E27FC236}">
                <a16:creationId xmlns="" xmlns:a16="http://schemas.microsoft.com/office/drawing/2014/main" id="{6DFDEBC6-ABAB-446C-9225-841DC254D29A}"/>
              </a:ext>
            </a:extLst>
          </p:cNvPr>
          <p:cNvSpPr>
            <a:spLocks noGrp="1"/>
          </p:cNvSpPr>
          <p:nvPr>
            <p:ph type="ftr" sz="quarter" idx="11"/>
          </p:nvPr>
        </p:nvSpPr>
        <p:spPr bwMode="auto">
          <a:xfrm>
            <a:off x="-36513" y="6650038"/>
            <a:ext cx="2176463" cy="238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l">
              <a:spcBef>
                <a:spcPct val="0"/>
              </a:spcBef>
              <a:buFontTx/>
              <a:buNone/>
            </a:pPr>
            <a:r>
              <a:rPr lang="fr-FR" altLang="fr-FR" sz="1000" dirty="0">
                <a:solidFill>
                  <a:schemeClr val="bg1"/>
                </a:solidFill>
                <a:latin typeface="Arial" panose="020B0604020202020204" pitchFamily="34" charset="0"/>
                <a:cs typeface="Arial" panose="020B0604020202020204" pitchFamily="34" charset="0"/>
              </a:rPr>
              <a:t>© Woonoz 2018</a:t>
            </a:r>
          </a:p>
        </p:txBody>
      </p:sp>
      <p:pic>
        <p:nvPicPr>
          <p:cNvPr id="2" name="Image 1">
            <a:extLst>
              <a:ext uri="{FF2B5EF4-FFF2-40B4-BE49-F238E27FC236}">
                <a16:creationId xmlns="" xmlns:a16="http://schemas.microsoft.com/office/drawing/2014/main" id="{D9AEFE0B-7C1D-4C57-9E2C-EBA13AD365A5}"/>
              </a:ext>
            </a:extLst>
          </p:cNvPr>
          <p:cNvPicPr>
            <a:picLocks noChangeAspect="1"/>
          </p:cNvPicPr>
          <p:nvPr/>
        </p:nvPicPr>
        <p:blipFill>
          <a:blip r:embed="rId4"/>
          <a:stretch>
            <a:fillRect/>
          </a:stretch>
        </p:blipFill>
        <p:spPr>
          <a:xfrm>
            <a:off x="511143" y="2204864"/>
            <a:ext cx="8364874" cy="4167283"/>
          </a:xfrm>
          <a:prstGeom prst="rect">
            <a:avLst/>
          </a:prstGeom>
        </p:spPr>
      </p:pic>
    </p:spTree>
    <p:extLst>
      <p:ext uri="{BB962C8B-B14F-4D97-AF65-F5344CB8AC3E}">
        <p14:creationId xmlns:p14="http://schemas.microsoft.com/office/powerpoint/2010/main" val="98631352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9" descr="C:\Documents and Settings\Marie-Caroline\Bureau\fond-trame.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9144000" cy="12255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315" name="Espace réservé du pied de page 4"/>
          <p:cNvSpPr>
            <a:spLocks noGrp="1"/>
          </p:cNvSpPr>
          <p:nvPr>
            <p:ph type="ftr" sz="quarter" idx="11"/>
          </p:nvPr>
        </p:nvSpPr>
        <p:spPr bwMode="auto">
          <a:xfrm>
            <a:off x="-36513" y="6646863"/>
            <a:ext cx="2176463" cy="238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l">
              <a:spcBef>
                <a:spcPct val="0"/>
              </a:spcBef>
              <a:buFontTx/>
              <a:buNone/>
            </a:pPr>
            <a:r>
              <a:rPr lang="fr-FR" altLang="fr-FR" sz="1000">
                <a:solidFill>
                  <a:schemeClr val="bg1"/>
                </a:solidFill>
                <a:latin typeface="Arial" panose="020B0604020202020204" pitchFamily="34" charset="0"/>
                <a:cs typeface="Arial" panose="020B0604020202020204" pitchFamily="34" charset="0"/>
              </a:rPr>
              <a:t>© Woonoz 2014</a:t>
            </a:r>
          </a:p>
        </p:txBody>
      </p:sp>
      <p:sp>
        <p:nvSpPr>
          <p:cNvPr id="9" name="ZoneTexte 6"/>
          <p:cNvSpPr txBox="1">
            <a:spLocks noChangeArrowheads="1"/>
          </p:cNvSpPr>
          <p:nvPr/>
        </p:nvSpPr>
        <p:spPr bwMode="auto">
          <a:xfrm>
            <a:off x="215900" y="1412875"/>
            <a:ext cx="8820150" cy="1215717"/>
          </a:xfrm>
          <a:prstGeom prst="rect">
            <a:avLst/>
          </a:prstGeom>
          <a:noFill/>
          <a:ln w="9525">
            <a:noFill/>
            <a:miter lim="800000"/>
            <a:headEnd/>
            <a:tailEnd/>
          </a:ln>
        </p:spPr>
        <p:txBody>
          <a:bodyPr>
            <a:spAutoFit/>
          </a:bodyPr>
          <a:lstStyle/>
          <a:p>
            <a:pPr algn="ctr" eaLnBrk="1" hangingPunct="1">
              <a:defRPr/>
            </a:pPr>
            <a:r>
              <a:rPr lang="fr-FR" sz="2400" kern="0" dirty="0">
                <a:latin typeface="Century Gothic" pitchFamily="34" charset="0"/>
              </a:rPr>
              <a:t>L’agent passe le test directement.</a:t>
            </a:r>
          </a:p>
          <a:p>
            <a:pPr algn="ctr" eaLnBrk="1" hangingPunct="1">
              <a:defRPr/>
            </a:pPr>
            <a:endParaRPr lang="fr-FR" sz="1100" kern="0" dirty="0">
              <a:latin typeface="Century Gothic" pitchFamily="34" charset="0"/>
            </a:endParaRPr>
          </a:p>
          <a:p>
            <a:pPr algn="ctr" eaLnBrk="1" hangingPunct="1">
              <a:lnSpc>
                <a:spcPct val="150000"/>
              </a:lnSpc>
              <a:defRPr/>
            </a:pPr>
            <a:r>
              <a:rPr lang="fr-FR" sz="1400" i="1" kern="0" dirty="0">
                <a:latin typeface="Century Gothic" pitchFamily="34" charset="0"/>
              </a:rPr>
              <a:t>Des phrases sont proposées, il doit cliquer sur la faute ou sur le bouton </a:t>
            </a:r>
          </a:p>
          <a:p>
            <a:pPr algn="ctr" eaLnBrk="1" hangingPunct="1">
              <a:defRPr/>
            </a:pPr>
            <a:r>
              <a:rPr lang="fr-FR" sz="1400" i="1" kern="0" dirty="0">
                <a:latin typeface="Century Gothic" pitchFamily="34" charset="0"/>
              </a:rPr>
              <a:t>« Il n’y a pas de faute ».</a:t>
            </a:r>
          </a:p>
        </p:txBody>
      </p:sp>
      <p:sp>
        <p:nvSpPr>
          <p:cNvPr id="13" name="Titre 1"/>
          <p:cNvSpPr txBox="1">
            <a:spLocks/>
          </p:cNvSpPr>
          <p:nvPr/>
        </p:nvSpPr>
        <p:spPr bwMode="auto">
          <a:xfrm>
            <a:off x="0" y="0"/>
            <a:ext cx="9144000" cy="720726"/>
          </a:xfrm>
          <a:prstGeom prst="rect">
            <a:avLst/>
          </a:prstGeom>
          <a:noFill/>
          <a:ln w="9525">
            <a:noFill/>
            <a:miter lim="800000"/>
            <a:headEnd/>
            <a:tailEnd/>
          </a:ln>
        </p:spPr>
        <p:txBody>
          <a:bodyPr anchor="ctr"/>
          <a:lstStyle/>
          <a:p>
            <a:pPr algn="ctr">
              <a:defRPr/>
            </a:pPr>
            <a:r>
              <a:rPr lang="fr-FR" sz="2800" kern="0" dirty="0">
                <a:latin typeface="TJ Evolette A" pitchFamily="50" charset="0"/>
                <a:ea typeface="+mj-ea"/>
              </a:rPr>
              <a:t>Tests de positionnement</a:t>
            </a:r>
          </a:p>
        </p:txBody>
      </p:sp>
      <p:sp>
        <p:nvSpPr>
          <p:cNvPr id="14" name="Rectangle 13"/>
          <p:cNvSpPr/>
          <p:nvPr/>
        </p:nvSpPr>
        <p:spPr>
          <a:xfrm>
            <a:off x="0" y="6676175"/>
            <a:ext cx="9144000" cy="18891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fr-FR"/>
          </a:p>
        </p:txBody>
      </p:sp>
      <p:pic>
        <p:nvPicPr>
          <p:cNvPr id="13321" name="Picture 1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59632" y="2755243"/>
            <a:ext cx="6696794" cy="37662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Rectangle 9"/>
          <p:cNvSpPr/>
          <p:nvPr/>
        </p:nvSpPr>
        <p:spPr>
          <a:xfrm>
            <a:off x="35044" y="657052"/>
            <a:ext cx="9144000" cy="461665"/>
          </a:xfrm>
          <a:prstGeom prst="rect">
            <a:avLst/>
          </a:prstGeom>
        </p:spPr>
        <p:txBody>
          <a:bodyPr>
            <a:spAutoFit/>
          </a:bodyPr>
          <a:lstStyle/>
          <a:p>
            <a:pPr algn="ctr">
              <a:defRPr/>
            </a:pPr>
            <a:r>
              <a:rPr lang="fr-FR" sz="2400" b="1" kern="0" dirty="0">
                <a:latin typeface="TJ Evolette A" pitchFamily="50" charset="0"/>
              </a:rPr>
              <a:t>- COMMENT PASSER LE TEST -</a:t>
            </a:r>
          </a:p>
        </p:txBody>
      </p:sp>
      <p:sp>
        <p:nvSpPr>
          <p:cNvPr id="11" name="Espace réservé du pied de page 4">
            <a:extLst>
              <a:ext uri="{FF2B5EF4-FFF2-40B4-BE49-F238E27FC236}">
                <a16:creationId xmlns="" xmlns:a16="http://schemas.microsoft.com/office/drawing/2014/main" id="{924B4637-D328-404B-A9AA-E562965796CD}"/>
              </a:ext>
            </a:extLst>
          </p:cNvPr>
          <p:cNvSpPr txBox="1">
            <a:spLocks/>
          </p:cNvSpPr>
          <p:nvPr/>
        </p:nvSpPr>
        <p:spPr bwMode="auto">
          <a:xfrm>
            <a:off x="-36513" y="6650038"/>
            <a:ext cx="2176463" cy="2381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ctr" anchorCtr="0" compatLnSpc="1">
            <a:prstTxWarp prst="textNoShape">
              <a:avLst/>
            </a:prstTxWarp>
          </a:bodyPr>
          <a:lstStyle>
            <a:defPPr>
              <a:defRPr lang="fr-FR"/>
            </a:defPPr>
            <a:lvl1pPr algn="ctr" rtl="0" eaLnBrk="1" fontAlgn="base" hangingPunct="1">
              <a:spcBef>
                <a:spcPct val="20000"/>
              </a:spcBef>
              <a:spcAft>
                <a:spcPct val="0"/>
              </a:spcAft>
              <a:buFont typeface="Arial" panose="020B0604020202020204" pitchFamily="34" charset="0"/>
              <a:buChar char="•"/>
              <a:defRPr sz="3200" kern="1200">
                <a:solidFill>
                  <a:schemeClr val="tx1"/>
                </a:solidFill>
                <a:latin typeface="Calibri" panose="020F0502020204030204" pitchFamily="34" charset="0"/>
                <a:ea typeface="+mn-ea"/>
                <a:cs typeface="Arial" charset="0"/>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Calibri" panose="020F0502020204030204" pitchFamily="34" charset="0"/>
                <a:ea typeface="+mn-ea"/>
                <a:cs typeface="Arial" panose="020B0604020202020204" pitchFamily="34" charset="0"/>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Calibri" panose="020F0502020204030204" pitchFamily="34" charset="0"/>
                <a:ea typeface="+mn-ea"/>
                <a:cs typeface="Arial" panose="020B0604020202020204" pitchFamily="34" charset="0"/>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Arial" panose="020B0604020202020204" pitchFamily="34" charset="0"/>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Arial" panose="020B0604020202020204" pitchFamily="34" charset="0"/>
              </a:defRPr>
            </a:lvl5pPr>
            <a:lvl6pPr marL="2514600" indent="-228600" algn="l" defTabSz="914400" rtl="0" eaLnBrk="0" fontAlgn="base" latinLnBrk="0" hangingPunct="0">
              <a:spcBef>
                <a:spcPct val="200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Arial" panose="020B0604020202020204" pitchFamily="34" charset="0"/>
              </a:defRPr>
            </a:lvl6pPr>
            <a:lvl7pPr marL="2971800" indent="-228600" algn="l" defTabSz="914400" rtl="0" eaLnBrk="0" fontAlgn="base" latinLnBrk="0" hangingPunct="0">
              <a:spcBef>
                <a:spcPct val="200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Arial" panose="020B0604020202020204" pitchFamily="34" charset="0"/>
              </a:defRPr>
            </a:lvl7pPr>
            <a:lvl8pPr marL="3429000" indent="-228600" algn="l" defTabSz="914400" rtl="0" eaLnBrk="0" fontAlgn="base" latinLnBrk="0" hangingPunct="0">
              <a:spcBef>
                <a:spcPct val="200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Arial" panose="020B0604020202020204" pitchFamily="34" charset="0"/>
              </a:defRPr>
            </a:lvl8pPr>
            <a:lvl9pPr marL="3886200" indent="-228600" algn="l" defTabSz="914400" rtl="0" eaLnBrk="0" fontAlgn="base" latinLnBrk="0" hangingPunct="0">
              <a:spcBef>
                <a:spcPct val="200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Arial" panose="020B0604020202020204" pitchFamily="34" charset="0"/>
              </a:defRPr>
            </a:lvl9pPr>
          </a:lstStyle>
          <a:p>
            <a:pPr algn="l">
              <a:spcBef>
                <a:spcPct val="0"/>
              </a:spcBef>
              <a:buFontTx/>
              <a:buNone/>
            </a:pPr>
            <a:r>
              <a:rPr lang="fr-FR" altLang="fr-FR" sz="1000">
                <a:solidFill>
                  <a:schemeClr val="bg1"/>
                </a:solidFill>
                <a:latin typeface="Arial" panose="020B0604020202020204" pitchFamily="34" charset="0"/>
                <a:cs typeface="Arial" panose="020B0604020202020204" pitchFamily="34" charset="0"/>
              </a:rPr>
              <a:t>© Woonoz 2018</a:t>
            </a:r>
            <a:endParaRPr lang="fr-FR" altLang="fr-FR" sz="100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90841110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9" descr="C:\Documents and Settings\Marie-Caroline\Bureau\fond-trame.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9144000" cy="12255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315" name="Espace réservé du pied de page 4"/>
          <p:cNvSpPr>
            <a:spLocks noGrp="1"/>
          </p:cNvSpPr>
          <p:nvPr>
            <p:ph type="ftr" sz="quarter" idx="11"/>
          </p:nvPr>
        </p:nvSpPr>
        <p:spPr bwMode="auto">
          <a:xfrm>
            <a:off x="-36513" y="6646863"/>
            <a:ext cx="2176463" cy="238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l">
              <a:spcBef>
                <a:spcPct val="0"/>
              </a:spcBef>
              <a:buFontTx/>
              <a:buNone/>
            </a:pPr>
            <a:r>
              <a:rPr lang="fr-FR" altLang="fr-FR" sz="1000">
                <a:solidFill>
                  <a:schemeClr val="bg1"/>
                </a:solidFill>
                <a:latin typeface="Arial" panose="020B0604020202020204" pitchFamily="34" charset="0"/>
                <a:cs typeface="Arial" panose="020B0604020202020204" pitchFamily="34" charset="0"/>
              </a:rPr>
              <a:t>© Woonoz 2014</a:t>
            </a:r>
          </a:p>
        </p:txBody>
      </p:sp>
      <p:sp>
        <p:nvSpPr>
          <p:cNvPr id="9" name="ZoneTexte 6"/>
          <p:cNvSpPr txBox="1">
            <a:spLocks noChangeArrowheads="1"/>
          </p:cNvSpPr>
          <p:nvPr/>
        </p:nvSpPr>
        <p:spPr bwMode="auto">
          <a:xfrm>
            <a:off x="252254" y="1697937"/>
            <a:ext cx="8820150" cy="369332"/>
          </a:xfrm>
          <a:prstGeom prst="rect">
            <a:avLst/>
          </a:prstGeom>
          <a:noFill/>
          <a:ln w="9525">
            <a:noFill/>
            <a:miter lim="800000"/>
            <a:headEnd/>
            <a:tailEnd/>
          </a:ln>
        </p:spPr>
        <p:txBody>
          <a:bodyPr>
            <a:spAutoFit/>
          </a:bodyPr>
          <a:lstStyle/>
          <a:p>
            <a:pPr algn="ctr" eaLnBrk="1" hangingPunct="1">
              <a:defRPr/>
            </a:pPr>
            <a:r>
              <a:rPr lang="fr-FR" b="1" kern="0" dirty="0">
                <a:latin typeface="Century Gothic" pitchFamily="34" charset="0"/>
              </a:rPr>
              <a:t>L’agent voit son score qui s’affiche dès la fin du test.</a:t>
            </a:r>
          </a:p>
        </p:txBody>
      </p:sp>
      <p:sp>
        <p:nvSpPr>
          <p:cNvPr id="13" name="Titre 1"/>
          <p:cNvSpPr txBox="1">
            <a:spLocks/>
          </p:cNvSpPr>
          <p:nvPr/>
        </p:nvSpPr>
        <p:spPr bwMode="auto">
          <a:xfrm>
            <a:off x="0" y="0"/>
            <a:ext cx="9144000" cy="720726"/>
          </a:xfrm>
          <a:prstGeom prst="rect">
            <a:avLst/>
          </a:prstGeom>
          <a:noFill/>
          <a:ln w="9525">
            <a:noFill/>
            <a:miter lim="800000"/>
            <a:headEnd/>
            <a:tailEnd/>
          </a:ln>
        </p:spPr>
        <p:txBody>
          <a:bodyPr anchor="ctr"/>
          <a:lstStyle/>
          <a:p>
            <a:pPr algn="ctr">
              <a:defRPr/>
            </a:pPr>
            <a:r>
              <a:rPr lang="fr-FR" sz="2800" kern="0" dirty="0">
                <a:latin typeface="TJ Evolette A" pitchFamily="50" charset="0"/>
                <a:ea typeface="+mj-ea"/>
              </a:rPr>
              <a:t>Tests de positionnement</a:t>
            </a:r>
          </a:p>
        </p:txBody>
      </p:sp>
      <p:sp>
        <p:nvSpPr>
          <p:cNvPr id="14" name="Rectangle 13"/>
          <p:cNvSpPr/>
          <p:nvPr/>
        </p:nvSpPr>
        <p:spPr>
          <a:xfrm>
            <a:off x="0" y="6676175"/>
            <a:ext cx="9144000" cy="18891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fr-FR"/>
          </a:p>
        </p:txBody>
      </p:sp>
      <p:sp>
        <p:nvSpPr>
          <p:cNvPr id="10" name="Rectangle 9"/>
          <p:cNvSpPr/>
          <p:nvPr/>
        </p:nvSpPr>
        <p:spPr>
          <a:xfrm>
            <a:off x="35044" y="657052"/>
            <a:ext cx="9144000" cy="461665"/>
          </a:xfrm>
          <a:prstGeom prst="rect">
            <a:avLst/>
          </a:prstGeom>
        </p:spPr>
        <p:txBody>
          <a:bodyPr>
            <a:spAutoFit/>
          </a:bodyPr>
          <a:lstStyle/>
          <a:p>
            <a:pPr algn="ctr">
              <a:defRPr/>
            </a:pPr>
            <a:r>
              <a:rPr lang="fr-FR" sz="2400" b="1" kern="0" dirty="0">
                <a:latin typeface="TJ Evolette A" pitchFamily="50" charset="0"/>
              </a:rPr>
              <a:t>- COMMENT PASSER LE TEST -</a:t>
            </a:r>
          </a:p>
        </p:txBody>
      </p:sp>
      <p:sp>
        <p:nvSpPr>
          <p:cNvPr id="11" name="Espace réservé du pied de page 4">
            <a:extLst>
              <a:ext uri="{FF2B5EF4-FFF2-40B4-BE49-F238E27FC236}">
                <a16:creationId xmlns="" xmlns:a16="http://schemas.microsoft.com/office/drawing/2014/main" id="{924B4637-D328-404B-A9AA-E562965796CD}"/>
              </a:ext>
            </a:extLst>
          </p:cNvPr>
          <p:cNvSpPr txBox="1">
            <a:spLocks/>
          </p:cNvSpPr>
          <p:nvPr/>
        </p:nvSpPr>
        <p:spPr bwMode="auto">
          <a:xfrm>
            <a:off x="-36513" y="6650038"/>
            <a:ext cx="2176463" cy="2381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ctr" anchorCtr="0" compatLnSpc="1">
            <a:prstTxWarp prst="textNoShape">
              <a:avLst/>
            </a:prstTxWarp>
          </a:bodyPr>
          <a:lstStyle>
            <a:defPPr>
              <a:defRPr lang="fr-FR"/>
            </a:defPPr>
            <a:lvl1pPr algn="ctr" rtl="0" eaLnBrk="1" fontAlgn="base" hangingPunct="1">
              <a:spcBef>
                <a:spcPct val="20000"/>
              </a:spcBef>
              <a:spcAft>
                <a:spcPct val="0"/>
              </a:spcAft>
              <a:buFont typeface="Arial" panose="020B0604020202020204" pitchFamily="34" charset="0"/>
              <a:buChar char="•"/>
              <a:defRPr sz="3200" kern="1200">
                <a:solidFill>
                  <a:schemeClr val="tx1"/>
                </a:solidFill>
                <a:latin typeface="Calibri" panose="020F0502020204030204" pitchFamily="34" charset="0"/>
                <a:ea typeface="+mn-ea"/>
                <a:cs typeface="Arial" charset="0"/>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Calibri" panose="020F0502020204030204" pitchFamily="34" charset="0"/>
                <a:ea typeface="+mn-ea"/>
                <a:cs typeface="Arial" panose="020B0604020202020204" pitchFamily="34" charset="0"/>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Calibri" panose="020F0502020204030204" pitchFamily="34" charset="0"/>
                <a:ea typeface="+mn-ea"/>
                <a:cs typeface="Arial" panose="020B0604020202020204" pitchFamily="34" charset="0"/>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Arial" panose="020B0604020202020204" pitchFamily="34" charset="0"/>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Arial" panose="020B0604020202020204" pitchFamily="34" charset="0"/>
              </a:defRPr>
            </a:lvl5pPr>
            <a:lvl6pPr marL="2514600" indent="-228600" algn="l" defTabSz="914400" rtl="0" eaLnBrk="0" fontAlgn="base" latinLnBrk="0" hangingPunct="0">
              <a:spcBef>
                <a:spcPct val="200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Arial" panose="020B0604020202020204" pitchFamily="34" charset="0"/>
              </a:defRPr>
            </a:lvl6pPr>
            <a:lvl7pPr marL="2971800" indent="-228600" algn="l" defTabSz="914400" rtl="0" eaLnBrk="0" fontAlgn="base" latinLnBrk="0" hangingPunct="0">
              <a:spcBef>
                <a:spcPct val="200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Arial" panose="020B0604020202020204" pitchFamily="34" charset="0"/>
              </a:defRPr>
            </a:lvl7pPr>
            <a:lvl8pPr marL="3429000" indent="-228600" algn="l" defTabSz="914400" rtl="0" eaLnBrk="0" fontAlgn="base" latinLnBrk="0" hangingPunct="0">
              <a:spcBef>
                <a:spcPct val="200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Arial" panose="020B0604020202020204" pitchFamily="34" charset="0"/>
              </a:defRPr>
            </a:lvl8pPr>
            <a:lvl9pPr marL="3886200" indent="-228600" algn="l" defTabSz="914400" rtl="0" eaLnBrk="0" fontAlgn="base" latinLnBrk="0" hangingPunct="0">
              <a:spcBef>
                <a:spcPct val="200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Arial" panose="020B0604020202020204" pitchFamily="34" charset="0"/>
              </a:defRPr>
            </a:lvl9pPr>
          </a:lstStyle>
          <a:p>
            <a:pPr algn="l">
              <a:spcBef>
                <a:spcPct val="0"/>
              </a:spcBef>
              <a:buFontTx/>
              <a:buNone/>
            </a:pPr>
            <a:r>
              <a:rPr lang="fr-FR" altLang="fr-FR" sz="1000">
                <a:solidFill>
                  <a:schemeClr val="bg1"/>
                </a:solidFill>
                <a:latin typeface="Arial" panose="020B0604020202020204" pitchFamily="34" charset="0"/>
                <a:cs typeface="Arial" panose="020B0604020202020204" pitchFamily="34" charset="0"/>
              </a:rPr>
              <a:t>© Woonoz 2018</a:t>
            </a:r>
            <a:endParaRPr lang="fr-FR" altLang="fr-FR" sz="1000" dirty="0">
              <a:solidFill>
                <a:schemeClr val="bg1"/>
              </a:solidFill>
              <a:latin typeface="Arial" panose="020B0604020202020204" pitchFamily="34" charset="0"/>
              <a:cs typeface="Arial" panose="020B0604020202020204" pitchFamily="34" charset="0"/>
            </a:endParaRPr>
          </a:p>
        </p:txBody>
      </p:sp>
      <p:pic>
        <p:nvPicPr>
          <p:cNvPr id="2" name="Image 1">
            <a:extLst>
              <a:ext uri="{FF2B5EF4-FFF2-40B4-BE49-F238E27FC236}">
                <a16:creationId xmlns="" xmlns:a16="http://schemas.microsoft.com/office/drawing/2014/main" id="{8747B409-C66F-4C76-9431-61868607EF7E}"/>
              </a:ext>
            </a:extLst>
          </p:cNvPr>
          <p:cNvPicPr>
            <a:picLocks noChangeAspect="1"/>
          </p:cNvPicPr>
          <p:nvPr/>
        </p:nvPicPr>
        <p:blipFill>
          <a:blip r:embed="rId3"/>
          <a:stretch>
            <a:fillRect/>
          </a:stretch>
        </p:blipFill>
        <p:spPr>
          <a:xfrm>
            <a:off x="252254" y="2893445"/>
            <a:ext cx="8639492" cy="2671928"/>
          </a:xfrm>
          <a:prstGeom prst="rect">
            <a:avLst/>
          </a:prstGeom>
        </p:spPr>
      </p:pic>
      <p:sp>
        <p:nvSpPr>
          <p:cNvPr id="3" name="Ellipse 2">
            <a:extLst>
              <a:ext uri="{FF2B5EF4-FFF2-40B4-BE49-F238E27FC236}">
                <a16:creationId xmlns="" xmlns:a16="http://schemas.microsoft.com/office/drawing/2014/main" id="{90172D97-C313-44A7-99F4-DA6B8696BE32}"/>
              </a:ext>
            </a:extLst>
          </p:cNvPr>
          <p:cNvSpPr/>
          <p:nvPr/>
        </p:nvSpPr>
        <p:spPr>
          <a:xfrm>
            <a:off x="3923928" y="3314789"/>
            <a:ext cx="648072" cy="474251"/>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423186647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9" descr="C:\Documents and Settings\Marie-Caroline\Bureau\fond-trame.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1112" y="-176"/>
            <a:ext cx="9144000" cy="12255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40"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27538" y="2276475"/>
            <a:ext cx="133350"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6"/>
          <p:cNvSpPr/>
          <p:nvPr/>
        </p:nvSpPr>
        <p:spPr>
          <a:xfrm>
            <a:off x="0" y="6669088"/>
            <a:ext cx="9144000" cy="18891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fr-FR"/>
          </a:p>
        </p:txBody>
      </p:sp>
      <p:sp>
        <p:nvSpPr>
          <p:cNvPr id="10" name="Rectangle 9"/>
          <p:cNvSpPr/>
          <p:nvPr/>
        </p:nvSpPr>
        <p:spPr>
          <a:xfrm>
            <a:off x="0" y="136158"/>
            <a:ext cx="9144000" cy="584775"/>
          </a:xfrm>
          <a:prstGeom prst="rect">
            <a:avLst/>
          </a:prstGeom>
        </p:spPr>
        <p:txBody>
          <a:bodyPr>
            <a:spAutoFit/>
          </a:bodyPr>
          <a:lstStyle/>
          <a:p>
            <a:pPr algn="ctr">
              <a:defRPr/>
            </a:pPr>
            <a:r>
              <a:rPr lang="fr-FR" sz="3200" kern="0" dirty="0">
                <a:latin typeface="TJ Evolette A" pitchFamily="50" charset="0"/>
              </a:rPr>
              <a:t>Projet Voltaire</a:t>
            </a:r>
          </a:p>
        </p:txBody>
      </p:sp>
      <p:sp>
        <p:nvSpPr>
          <p:cNvPr id="13" name="Rectangle 3"/>
          <p:cNvSpPr txBox="1">
            <a:spLocks noChangeArrowheads="1"/>
          </p:cNvSpPr>
          <p:nvPr/>
        </p:nvSpPr>
        <p:spPr bwMode="auto">
          <a:xfrm>
            <a:off x="539552" y="1656957"/>
            <a:ext cx="8208143" cy="7204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spcBef>
                <a:spcPct val="20000"/>
              </a:spcBef>
              <a:buFont typeface="Arial" panose="020B0604020202020204" pitchFamily="34" charset="0"/>
              <a:buChar char="•"/>
              <a:defRPr sz="3200">
                <a:solidFill>
                  <a:schemeClr val="tx1"/>
                </a:solidFill>
                <a:latin typeface="Calibri" panose="020F0502020204030204" pitchFamily="34" charset="0"/>
              </a:defRPr>
            </a:lvl1pPr>
            <a:lvl2pPr>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lvl="1" algn="ctr" eaLnBrk="1" hangingPunct="1">
              <a:spcBef>
                <a:spcPts val="800"/>
              </a:spcBef>
              <a:buFont typeface="Wingdings" panose="05000000000000000000" pitchFamily="2" charset="2"/>
              <a:buNone/>
            </a:pPr>
            <a:r>
              <a:rPr lang="fr-FR" altLang="fr-FR" sz="1600" dirty="0">
                <a:latin typeface="Century Gothic" panose="020B0502020202020204" pitchFamily="34" charset="0"/>
              </a:rPr>
              <a:t>Pour se connecter, rejoindre le site </a:t>
            </a:r>
            <a:r>
              <a:rPr lang="fr-FR" altLang="fr-FR" sz="1600" dirty="0">
                <a:latin typeface="Century Gothic" panose="020B0502020202020204" pitchFamily="34" charset="0"/>
                <a:hlinkClick r:id="rId4"/>
              </a:rPr>
              <a:t>https://www.projet-voltaire.fr/</a:t>
            </a:r>
            <a:r>
              <a:rPr lang="fr-FR" altLang="fr-FR" sz="1600" dirty="0">
                <a:latin typeface="Century Gothic" panose="020B0502020202020204" pitchFamily="34" charset="0"/>
              </a:rPr>
              <a:t> et s’identifier :</a:t>
            </a:r>
          </a:p>
        </p:txBody>
      </p:sp>
      <p:sp>
        <p:nvSpPr>
          <p:cNvPr id="14" name="Rectangle 12"/>
          <p:cNvSpPr>
            <a:spLocks noChangeArrowheads="1"/>
          </p:cNvSpPr>
          <p:nvPr/>
        </p:nvSpPr>
        <p:spPr bwMode="auto">
          <a:xfrm>
            <a:off x="0" y="695282"/>
            <a:ext cx="91440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r>
              <a:rPr lang="fr-FR" altLang="fr-FR" sz="2400" b="1" dirty="0">
                <a:latin typeface="TJ Evolette A" panose="02000502020000020004" pitchFamily="50" charset="0"/>
              </a:rPr>
              <a:t>- Démo -</a:t>
            </a:r>
          </a:p>
        </p:txBody>
      </p:sp>
      <p:pic>
        <p:nvPicPr>
          <p:cNvPr id="10242" name="Image 1" descr="cid:image001.png@01D29669.F964C8F0">
            <a:extLst>
              <a:ext uri="{FF2B5EF4-FFF2-40B4-BE49-F238E27FC236}">
                <a16:creationId xmlns="" xmlns:a16="http://schemas.microsoft.com/office/drawing/2014/main" id="{221FC252-A548-411D-9576-99046940625E}"/>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92213" y="2700718"/>
            <a:ext cx="6604000" cy="2838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Espace réservé du pied de page 4">
            <a:extLst>
              <a:ext uri="{FF2B5EF4-FFF2-40B4-BE49-F238E27FC236}">
                <a16:creationId xmlns="" xmlns:a16="http://schemas.microsoft.com/office/drawing/2014/main" id="{2586E347-2F48-41E8-B0BB-CA95581138BC}"/>
              </a:ext>
            </a:extLst>
          </p:cNvPr>
          <p:cNvSpPr>
            <a:spLocks noGrp="1"/>
          </p:cNvSpPr>
          <p:nvPr>
            <p:ph type="ftr" sz="quarter" idx="11"/>
          </p:nvPr>
        </p:nvSpPr>
        <p:spPr bwMode="auto">
          <a:xfrm>
            <a:off x="-36513" y="6650038"/>
            <a:ext cx="2176463" cy="238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l">
              <a:spcBef>
                <a:spcPct val="0"/>
              </a:spcBef>
              <a:buFontTx/>
              <a:buNone/>
            </a:pPr>
            <a:r>
              <a:rPr lang="fr-FR" altLang="fr-FR" sz="1000" dirty="0">
                <a:solidFill>
                  <a:schemeClr val="bg1"/>
                </a:solidFill>
                <a:latin typeface="Arial" panose="020B0604020202020204" pitchFamily="34" charset="0"/>
                <a:cs typeface="Arial" panose="020B0604020202020204" pitchFamily="34" charset="0"/>
              </a:rPr>
              <a:t>© Woonoz 2018</a:t>
            </a:r>
          </a:p>
        </p:txBody>
      </p:sp>
    </p:spTree>
    <p:extLst>
      <p:ext uri="{BB962C8B-B14F-4D97-AF65-F5344CB8AC3E}">
        <p14:creationId xmlns:p14="http://schemas.microsoft.com/office/powerpoint/2010/main" val="365405638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9" descr="C:\Documents and Settings\Marie-Caroline\Bureau\fond-trame.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1112" y="-176"/>
            <a:ext cx="9144000" cy="12255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339" name="Rectangle 3"/>
          <p:cNvSpPr>
            <a:spLocks noGrp="1" noChangeArrowheads="1"/>
          </p:cNvSpPr>
          <p:nvPr>
            <p:ph idx="1"/>
          </p:nvPr>
        </p:nvSpPr>
        <p:spPr>
          <a:xfrm>
            <a:off x="596627" y="2383310"/>
            <a:ext cx="4498975" cy="649288"/>
          </a:xfrm>
        </p:spPr>
        <p:txBody>
          <a:bodyPr/>
          <a:lstStyle/>
          <a:p>
            <a:pPr marL="0" lvl="1" indent="0" algn="ctr" eaLnBrk="1" hangingPunct="1">
              <a:spcBef>
                <a:spcPct val="0"/>
              </a:spcBef>
              <a:buFont typeface="Wingdings" panose="05000000000000000000" pitchFamily="2" charset="2"/>
              <a:buNone/>
            </a:pPr>
            <a:r>
              <a:rPr lang="fr-FR" altLang="fr-FR" sz="2000" b="1" dirty="0">
                <a:latin typeface="Century Gothic" panose="020B0502020202020204" pitchFamily="34" charset="0"/>
                <a:cs typeface="Arial" panose="020B0604020202020204" pitchFamily="34" charset="0"/>
              </a:rPr>
              <a:t>Lancez le niveau 1</a:t>
            </a:r>
          </a:p>
        </p:txBody>
      </p:sp>
      <p:pic>
        <p:nvPicPr>
          <p:cNvPr id="14340"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27538" y="2276475"/>
            <a:ext cx="133350"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6"/>
          <p:cNvSpPr/>
          <p:nvPr/>
        </p:nvSpPr>
        <p:spPr>
          <a:xfrm>
            <a:off x="0" y="6669088"/>
            <a:ext cx="9144000" cy="18891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fr-FR"/>
          </a:p>
        </p:txBody>
      </p:sp>
      <p:sp>
        <p:nvSpPr>
          <p:cNvPr id="10" name="Rectangle 9"/>
          <p:cNvSpPr/>
          <p:nvPr/>
        </p:nvSpPr>
        <p:spPr>
          <a:xfrm>
            <a:off x="0" y="136158"/>
            <a:ext cx="9144000" cy="584775"/>
          </a:xfrm>
          <a:prstGeom prst="rect">
            <a:avLst/>
          </a:prstGeom>
        </p:spPr>
        <p:txBody>
          <a:bodyPr>
            <a:spAutoFit/>
          </a:bodyPr>
          <a:lstStyle/>
          <a:p>
            <a:pPr algn="ctr">
              <a:defRPr/>
            </a:pPr>
            <a:r>
              <a:rPr lang="fr-FR" sz="3200" kern="0" dirty="0">
                <a:latin typeface="TJ Evolette A" pitchFamily="50" charset="0"/>
              </a:rPr>
              <a:t>Projet Voltaire</a:t>
            </a:r>
          </a:p>
        </p:txBody>
      </p:sp>
      <p:pic>
        <p:nvPicPr>
          <p:cNvPr id="11" name="Image 1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228184" y="1855193"/>
            <a:ext cx="2448272" cy="4670151"/>
          </a:xfrm>
          <a:prstGeom prst="rect">
            <a:avLst/>
          </a:prstGeom>
        </p:spPr>
      </p:pic>
      <p:pic>
        <p:nvPicPr>
          <p:cNvPr id="12" name="Image 1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25835" y="2905111"/>
            <a:ext cx="5040560" cy="3451254"/>
          </a:xfrm>
          <a:prstGeom prst="rect">
            <a:avLst/>
          </a:prstGeom>
        </p:spPr>
      </p:pic>
      <p:sp>
        <p:nvSpPr>
          <p:cNvPr id="13" name="Rectangle 3"/>
          <p:cNvSpPr txBox="1">
            <a:spLocks noChangeArrowheads="1"/>
          </p:cNvSpPr>
          <p:nvPr/>
        </p:nvSpPr>
        <p:spPr bwMode="auto">
          <a:xfrm>
            <a:off x="468313" y="1318832"/>
            <a:ext cx="8208143" cy="7204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spcBef>
                <a:spcPct val="20000"/>
              </a:spcBef>
              <a:buFont typeface="Arial" panose="020B0604020202020204" pitchFamily="34" charset="0"/>
              <a:buChar char="•"/>
              <a:defRPr sz="3200">
                <a:solidFill>
                  <a:schemeClr val="tx1"/>
                </a:solidFill>
                <a:latin typeface="Calibri" panose="020F0502020204030204" pitchFamily="34" charset="0"/>
              </a:defRPr>
            </a:lvl1pPr>
            <a:lvl2pPr>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lvl="1" algn="just" eaLnBrk="1" hangingPunct="1">
              <a:spcBef>
                <a:spcPts val="800"/>
              </a:spcBef>
              <a:buFont typeface="Wingdings" panose="05000000000000000000" pitchFamily="2" charset="2"/>
              <a:buNone/>
            </a:pPr>
            <a:r>
              <a:rPr lang="fr-FR" altLang="fr-FR" sz="1600" b="1" dirty="0">
                <a:latin typeface="Century Gothic" panose="020B0502020202020204" pitchFamily="34" charset="0"/>
              </a:rPr>
              <a:t>Les règles d’orthographe </a:t>
            </a:r>
            <a:r>
              <a:rPr lang="fr-FR" altLang="fr-FR" sz="1600" dirty="0">
                <a:latin typeface="Century Gothic" panose="020B0502020202020204" pitchFamily="34" charset="0"/>
              </a:rPr>
              <a:t>sont réparties sur </a:t>
            </a:r>
            <a:r>
              <a:rPr lang="fr-FR" altLang="fr-FR" sz="1600" b="1" dirty="0">
                <a:latin typeface="Century Gothic" panose="020B0502020202020204" pitchFamily="34" charset="0"/>
              </a:rPr>
              <a:t>plusieurs niveaux, </a:t>
            </a:r>
            <a:r>
              <a:rPr lang="fr-FR" altLang="fr-FR" sz="1600" dirty="0">
                <a:latin typeface="Century Gothic" panose="020B0502020202020204" pitchFamily="34" charset="0"/>
              </a:rPr>
              <a:t>classés dans un ordre croissant de difficulté.</a:t>
            </a:r>
          </a:p>
        </p:txBody>
      </p:sp>
      <p:sp>
        <p:nvSpPr>
          <p:cNvPr id="14" name="Rectangle 12"/>
          <p:cNvSpPr>
            <a:spLocks noChangeArrowheads="1"/>
          </p:cNvSpPr>
          <p:nvPr/>
        </p:nvSpPr>
        <p:spPr bwMode="auto">
          <a:xfrm>
            <a:off x="0" y="695282"/>
            <a:ext cx="91440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r>
              <a:rPr lang="fr-FR" altLang="fr-FR" sz="2400" b="1" dirty="0">
                <a:latin typeface="TJ Evolette A" panose="02000502020000020004" pitchFamily="50" charset="0"/>
              </a:rPr>
              <a:t>- Démo -</a:t>
            </a:r>
          </a:p>
        </p:txBody>
      </p:sp>
      <p:sp>
        <p:nvSpPr>
          <p:cNvPr id="15" name="Espace réservé du pied de page 4">
            <a:extLst>
              <a:ext uri="{FF2B5EF4-FFF2-40B4-BE49-F238E27FC236}">
                <a16:creationId xmlns="" xmlns:a16="http://schemas.microsoft.com/office/drawing/2014/main" id="{4D9D7305-6D68-4ABD-BF1C-6554216C4FEC}"/>
              </a:ext>
            </a:extLst>
          </p:cNvPr>
          <p:cNvSpPr>
            <a:spLocks noGrp="1"/>
          </p:cNvSpPr>
          <p:nvPr>
            <p:ph type="ftr" sz="quarter" idx="11"/>
          </p:nvPr>
        </p:nvSpPr>
        <p:spPr bwMode="auto">
          <a:xfrm>
            <a:off x="-36513" y="6650038"/>
            <a:ext cx="2176463" cy="238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l">
              <a:spcBef>
                <a:spcPct val="0"/>
              </a:spcBef>
              <a:buFontTx/>
              <a:buNone/>
            </a:pPr>
            <a:r>
              <a:rPr lang="fr-FR" altLang="fr-FR" sz="1000" dirty="0">
                <a:solidFill>
                  <a:schemeClr val="bg1"/>
                </a:solidFill>
                <a:latin typeface="Arial" panose="020B0604020202020204" pitchFamily="34" charset="0"/>
                <a:cs typeface="Arial" panose="020B0604020202020204" pitchFamily="34" charset="0"/>
              </a:rPr>
              <a:t>© Woonoz 2018</a:t>
            </a:r>
          </a:p>
        </p:txBody>
      </p:sp>
    </p:spTree>
    <p:extLst>
      <p:ext uri="{BB962C8B-B14F-4D97-AF65-F5344CB8AC3E}">
        <p14:creationId xmlns:p14="http://schemas.microsoft.com/office/powerpoint/2010/main" val="246134331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9" descr="C:\Documents and Settings\Marie-Caroline\Bureau\fond-trame.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0"/>
            <a:ext cx="9144000" cy="12255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11"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427538" y="2276475"/>
            <a:ext cx="133350"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6"/>
          <p:cNvSpPr/>
          <p:nvPr/>
        </p:nvSpPr>
        <p:spPr>
          <a:xfrm>
            <a:off x="0" y="6669088"/>
            <a:ext cx="9144000" cy="18891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fr-FR"/>
          </a:p>
        </p:txBody>
      </p:sp>
      <p:sp>
        <p:nvSpPr>
          <p:cNvPr id="11" name="Rectangle 10"/>
          <p:cNvSpPr/>
          <p:nvPr/>
        </p:nvSpPr>
        <p:spPr>
          <a:xfrm>
            <a:off x="0" y="121696"/>
            <a:ext cx="9144000" cy="584775"/>
          </a:xfrm>
          <a:prstGeom prst="rect">
            <a:avLst/>
          </a:prstGeom>
        </p:spPr>
        <p:txBody>
          <a:bodyPr>
            <a:spAutoFit/>
          </a:bodyPr>
          <a:lstStyle/>
          <a:p>
            <a:pPr algn="ctr">
              <a:defRPr/>
            </a:pPr>
            <a:r>
              <a:rPr lang="fr-FR" sz="3200" kern="0" dirty="0">
                <a:latin typeface="TJ Evolette A" pitchFamily="50" charset="0"/>
              </a:rPr>
              <a:t>Projet Voltaire</a:t>
            </a:r>
          </a:p>
        </p:txBody>
      </p:sp>
      <p:sp>
        <p:nvSpPr>
          <p:cNvPr id="17415" name="Rectangle 3"/>
          <p:cNvSpPr txBox="1">
            <a:spLocks noChangeArrowheads="1"/>
          </p:cNvSpPr>
          <p:nvPr/>
        </p:nvSpPr>
        <p:spPr bwMode="auto">
          <a:xfrm>
            <a:off x="173832" y="5781781"/>
            <a:ext cx="8640762" cy="7230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 typeface="Wingdings" panose="05000000000000000000" pitchFamily="2" charset="2"/>
              <a:buNone/>
            </a:pPr>
            <a:r>
              <a:rPr lang="fr-FR" altLang="fr-FR" sz="1600" dirty="0">
                <a:latin typeface="Century Gothic" panose="020B0502020202020204" pitchFamily="34" charset="0"/>
              </a:rPr>
              <a:t>Une phrase est proposée. </a:t>
            </a:r>
          </a:p>
          <a:p>
            <a:pPr algn="ctr" eaLnBrk="1" hangingPunct="1">
              <a:spcBef>
                <a:spcPct val="0"/>
              </a:spcBef>
              <a:buFont typeface="Wingdings" panose="05000000000000000000" pitchFamily="2" charset="2"/>
              <a:buNone/>
            </a:pPr>
            <a:r>
              <a:rPr lang="fr-FR" altLang="fr-FR" sz="1600" dirty="0">
                <a:latin typeface="Century Gothic" panose="020B0502020202020204" pitchFamily="34" charset="0"/>
              </a:rPr>
              <a:t>Si vous voyez une faute, cliquez dessus, sinon cliquez sur « Il n’y a pas de faute ».</a:t>
            </a:r>
          </a:p>
        </p:txBody>
      </p:sp>
      <p:pic>
        <p:nvPicPr>
          <p:cNvPr id="17416"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259632" y="1342523"/>
            <a:ext cx="6831012" cy="4319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Rectangle 12"/>
          <p:cNvSpPr>
            <a:spLocks noChangeArrowheads="1"/>
          </p:cNvSpPr>
          <p:nvPr/>
        </p:nvSpPr>
        <p:spPr bwMode="auto">
          <a:xfrm>
            <a:off x="0" y="714235"/>
            <a:ext cx="91440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r>
              <a:rPr lang="fr-FR" altLang="fr-FR" sz="2400" b="1" dirty="0">
                <a:latin typeface="TJ Evolette A" panose="02000502020000020004" pitchFamily="50" charset="0"/>
              </a:rPr>
              <a:t>- Démo -</a:t>
            </a:r>
          </a:p>
        </p:txBody>
      </p:sp>
      <p:sp>
        <p:nvSpPr>
          <p:cNvPr id="10" name="Espace réservé du pied de page 4">
            <a:extLst>
              <a:ext uri="{FF2B5EF4-FFF2-40B4-BE49-F238E27FC236}">
                <a16:creationId xmlns="" xmlns:a16="http://schemas.microsoft.com/office/drawing/2014/main" id="{E055AB1B-4F6C-41B8-A63C-798387DB0BA2}"/>
              </a:ext>
            </a:extLst>
          </p:cNvPr>
          <p:cNvSpPr>
            <a:spLocks noGrp="1"/>
          </p:cNvSpPr>
          <p:nvPr>
            <p:ph type="ftr" sz="quarter" idx="11"/>
          </p:nvPr>
        </p:nvSpPr>
        <p:spPr bwMode="auto">
          <a:xfrm>
            <a:off x="-36513" y="6650038"/>
            <a:ext cx="2176463" cy="238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l">
              <a:spcBef>
                <a:spcPct val="0"/>
              </a:spcBef>
              <a:buFontTx/>
              <a:buNone/>
            </a:pPr>
            <a:r>
              <a:rPr lang="fr-FR" altLang="fr-FR" sz="1000" dirty="0">
                <a:solidFill>
                  <a:schemeClr val="bg1"/>
                </a:solidFill>
                <a:latin typeface="Arial" panose="020B0604020202020204" pitchFamily="34" charset="0"/>
                <a:cs typeface="Arial" panose="020B0604020202020204" pitchFamily="34" charset="0"/>
              </a:rPr>
              <a:t>© Woonoz 2018</a:t>
            </a:r>
          </a:p>
        </p:txBody>
      </p:sp>
    </p:spTree>
    <p:extLst>
      <p:ext uri="{BB962C8B-B14F-4D97-AF65-F5344CB8AC3E}">
        <p14:creationId xmlns:p14="http://schemas.microsoft.com/office/powerpoint/2010/main" val="228139194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9" descr="C:\Documents and Settings\Marie-Caroline\Bureau\fond-trame.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0"/>
            <a:ext cx="9144000" cy="12255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59"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427538" y="2276475"/>
            <a:ext cx="133350"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6"/>
          <p:cNvSpPr/>
          <p:nvPr/>
        </p:nvSpPr>
        <p:spPr>
          <a:xfrm>
            <a:off x="0" y="6669088"/>
            <a:ext cx="9144000" cy="18891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fr-FR"/>
          </a:p>
        </p:txBody>
      </p:sp>
      <p:sp>
        <p:nvSpPr>
          <p:cNvPr id="11" name="Rectangle 10"/>
          <p:cNvSpPr/>
          <p:nvPr/>
        </p:nvSpPr>
        <p:spPr>
          <a:xfrm>
            <a:off x="-11112" y="125981"/>
            <a:ext cx="9144000" cy="584775"/>
          </a:xfrm>
          <a:prstGeom prst="rect">
            <a:avLst/>
          </a:prstGeom>
        </p:spPr>
        <p:txBody>
          <a:bodyPr>
            <a:spAutoFit/>
          </a:bodyPr>
          <a:lstStyle/>
          <a:p>
            <a:pPr algn="ctr">
              <a:defRPr/>
            </a:pPr>
            <a:r>
              <a:rPr lang="fr-FR" sz="3200" kern="0" dirty="0">
                <a:latin typeface="TJ Evolette A" pitchFamily="50" charset="0"/>
              </a:rPr>
              <a:t>Projet Voltaire</a:t>
            </a:r>
          </a:p>
        </p:txBody>
      </p:sp>
      <p:sp>
        <p:nvSpPr>
          <p:cNvPr id="19463" name="Rectangle 3"/>
          <p:cNvSpPr txBox="1">
            <a:spLocks noChangeArrowheads="1"/>
          </p:cNvSpPr>
          <p:nvPr/>
        </p:nvSpPr>
        <p:spPr bwMode="auto">
          <a:xfrm>
            <a:off x="503237" y="5667491"/>
            <a:ext cx="8137525"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 typeface="Wingdings" panose="05000000000000000000" pitchFamily="2" charset="2"/>
              <a:buNone/>
            </a:pPr>
            <a:r>
              <a:rPr lang="fr-FR" altLang="fr-FR" sz="1200" dirty="0">
                <a:latin typeface="Century Gothic" panose="020B0502020202020204" pitchFamily="34" charset="0"/>
              </a:rPr>
              <a:t>Avec la réponse s’affiche la correction, ainsi que l’explication simple de la règle. </a:t>
            </a:r>
          </a:p>
          <a:p>
            <a:pPr algn="ctr" eaLnBrk="1" hangingPunct="1">
              <a:spcBef>
                <a:spcPct val="0"/>
              </a:spcBef>
              <a:buFont typeface="Wingdings" panose="05000000000000000000" pitchFamily="2" charset="2"/>
              <a:buNone/>
            </a:pPr>
            <a:endParaRPr lang="fr-FR" altLang="fr-FR" sz="500" dirty="0">
              <a:latin typeface="Century Gothic" panose="020B0502020202020204" pitchFamily="34" charset="0"/>
            </a:endParaRPr>
          </a:p>
          <a:p>
            <a:pPr algn="ctr" eaLnBrk="1" hangingPunct="1">
              <a:spcBef>
                <a:spcPct val="0"/>
              </a:spcBef>
              <a:buFont typeface="Wingdings" panose="05000000000000000000" pitchFamily="2" charset="2"/>
              <a:buNone/>
            </a:pPr>
            <a:r>
              <a:rPr lang="fr-FR" altLang="fr-FR" sz="1200" dirty="0">
                <a:latin typeface="Century Gothic" panose="020B0502020202020204" pitchFamily="34" charset="0"/>
              </a:rPr>
              <a:t>S’appuyant sur le moteur de mémorisation </a:t>
            </a:r>
            <a:r>
              <a:rPr lang="fr-FR" altLang="fr-FR" sz="1200" b="1" i="1" dirty="0">
                <a:latin typeface="Century Gothic" panose="020B0502020202020204" pitchFamily="34" charset="0"/>
              </a:rPr>
              <a:t>Woonoz, </a:t>
            </a:r>
            <a:r>
              <a:rPr lang="fr-FR" altLang="fr-FR" sz="1200" dirty="0">
                <a:latin typeface="Century Gothic" panose="020B0502020202020204" pitchFamily="34" charset="0"/>
              </a:rPr>
              <a:t>d’autres illustrations de cette règle vous seront présentées, jusqu’à ce que vos collaborateurs aient acquis les bons automatismes.</a:t>
            </a:r>
          </a:p>
        </p:txBody>
      </p:sp>
      <p:pic>
        <p:nvPicPr>
          <p:cNvPr id="19464" name="Picture 1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259632" y="1351532"/>
            <a:ext cx="6851944" cy="40387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Rectangle 12"/>
          <p:cNvSpPr>
            <a:spLocks noChangeArrowheads="1"/>
          </p:cNvSpPr>
          <p:nvPr/>
        </p:nvSpPr>
        <p:spPr bwMode="auto">
          <a:xfrm>
            <a:off x="-77787" y="732052"/>
            <a:ext cx="91440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r>
              <a:rPr lang="fr-FR" altLang="fr-FR" sz="2400" b="1" dirty="0">
                <a:latin typeface="TJ Evolette A" panose="02000502020000020004" pitchFamily="50" charset="0"/>
              </a:rPr>
              <a:t>- Démo -</a:t>
            </a:r>
          </a:p>
        </p:txBody>
      </p:sp>
      <p:sp>
        <p:nvSpPr>
          <p:cNvPr id="10" name="Espace réservé du pied de page 4">
            <a:extLst>
              <a:ext uri="{FF2B5EF4-FFF2-40B4-BE49-F238E27FC236}">
                <a16:creationId xmlns="" xmlns:a16="http://schemas.microsoft.com/office/drawing/2014/main" id="{8A259FB1-F0BE-40C1-BC4B-98F72CED4ABE}"/>
              </a:ext>
            </a:extLst>
          </p:cNvPr>
          <p:cNvSpPr>
            <a:spLocks noGrp="1"/>
          </p:cNvSpPr>
          <p:nvPr>
            <p:ph type="ftr" sz="quarter" idx="11"/>
          </p:nvPr>
        </p:nvSpPr>
        <p:spPr bwMode="auto">
          <a:xfrm>
            <a:off x="-36513" y="6650038"/>
            <a:ext cx="2176463" cy="238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l">
              <a:spcBef>
                <a:spcPct val="0"/>
              </a:spcBef>
              <a:buFontTx/>
              <a:buNone/>
            </a:pPr>
            <a:r>
              <a:rPr lang="fr-FR" altLang="fr-FR" sz="1000" dirty="0">
                <a:solidFill>
                  <a:schemeClr val="bg1"/>
                </a:solidFill>
                <a:latin typeface="Arial" panose="020B0604020202020204" pitchFamily="34" charset="0"/>
                <a:cs typeface="Arial" panose="020B0604020202020204" pitchFamily="34" charset="0"/>
              </a:rPr>
              <a:t>© Woonoz 2018</a:t>
            </a:r>
          </a:p>
        </p:txBody>
      </p:sp>
    </p:spTree>
    <p:extLst>
      <p:ext uri="{BB962C8B-B14F-4D97-AF65-F5344CB8AC3E}">
        <p14:creationId xmlns:p14="http://schemas.microsoft.com/office/powerpoint/2010/main" val="203618137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9" descr="C:\Documents and Settings\Marie-Caroline\Bureau\fond-trame.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0"/>
            <a:ext cx="9144000" cy="12255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59"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427538" y="2276475"/>
            <a:ext cx="133350"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6"/>
          <p:cNvSpPr/>
          <p:nvPr/>
        </p:nvSpPr>
        <p:spPr>
          <a:xfrm>
            <a:off x="0" y="6669088"/>
            <a:ext cx="9144000" cy="18891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fr-FR"/>
          </a:p>
        </p:txBody>
      </p:sp>
      <p:sp>
        <p:nvSpPr>
          <p:cNvPr id="11" name="Rectangle 10"/>
          <p:cNvSpPr/>
          <p:nvPr/>
        </p:nvSpPr>
        <p:spPr>
          <a:xfrm>
            <a:off x="-11112" y="125981"/>
            <a:ext cx="9144000" cy="584775"/>
          </a:xfrm>
          <a:prstGeom prst="rect">
            <a:avLst/>
          </a:prstGeom>
        </p:spPr>
        <p:txBody>
          <a:bodyPr>
            <a:spAutoFit/>
          </a:bodyPr>
          <a:lstStyle/>
          <a:p>
            <a:pPr algn="ctr">
              <a:defRPr/>
            </a:pPr>
            <a:r>
              <a:rPr lang="fr-FR" sz="3200" kern="0" dirty="0">
                <a:latin typeface="TJ Evolette A" pitchFamily="50" charset="0"/>
              </a:rPr>
              <a:t>Projet Voltaire</a:t>
            </a:r>
          </a:p>
        </p:txBody>
      </p:sp>
      <p:sp>
        <p:nvSpPr>
          <p:cNvPr id="19463" name="Rectangle 3"/>
          <p:cNvSpPr txBox="1">
            <a:spLocks noChangeArrowheads="1"/>
          </p:cNvSpPr>
          <p:nvPr/>
        </p:nvSpPr>
        <p:spPr bwMode="auto">
          <a:xfrm>
            <a:off x="503237" y="5667491"/>
            <a:ext cx="8137525"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buNone/>
            </a:pPr>
            <a:r>
              <a:rPr lang="fr-FR" sz="1400" dirty="0">
                <a:latin typeface="Century Gothic" panose="020B0502020202020204" pitchFamily="34" charset="0"/>
                <a:cs typeface="Calibri" panose="020F0502020204030204" pitchFamily="34" charset="0"/>
              </a:rPr>
              <a:t>Pour chaque règle, en plus de l'explication synthétique, l’apprenant peut lancer une vidéo didactique. Élaborées avec une équipe d'experts en pédagogie, les images et la voix off permettent de mieux comprendre et de retenir plus durablement. </a:t>
            </a:r>
          </a:p>
        </p:txBody>
      </p:sp>
      <p:sp>
        <p:nvSpPr>
          <p:cNvPr id="9" name="Rectangle 12"/>
          <p:cNvSpPr>
            <a:spLocks noChangeArrowheads="1"/>
          </p:cNvSpPr>
          <p:nvPr/>
        </p:nvSpPr>
        <p:spPr bwMode="auto">
          <a:xfrm>
            <a:off x="-77787" y="732052"/>
            <a:ext cx="91440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r>
              <a:rPr lang="fr-FR" altLang="fr-FR" sz="2400" b="1" dirty="0">
                <a:latin typeface="TJ Evolette A" panose="02000502020000020004" pitchFamily="50" charset="0"/>
              </a:rPr>
              <a:t>- Démo -</a:t>
            </a:r>
          </a:p>
        </p:txBody>
      </p:sp>
      <p:pic>
        <p:nvPicPr>
          <p:cNvPr id="12290" name="Image 29703">
            <a:extLst>
              <a:ext uri="{FF2B5EF4-FFF2-40B4-BE49-F238E27FC236}">
                <a16:creationId xmlns="" xmlns:a16="http://schemas.microsoft.com/office/drawing/2014/main" id="{5D03E6D5-3222-429E-8B59-A8A698E0955C}"/>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l="11546" t="18044" r="9122" b="17232"/>
          <a:stretch>
            <a:fillRect/>
          </a:stretch>
        </p:blipFill>
        <p:spPr bwMode="auto">
          <a:xfrm>
            <a:off x="1444332" y="1515448"/>
            <a:ext cx="6255336" cy="38271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Espace réservé du pied de page 4">
            <a:extLst>
              <a:ext uri="{FF2B5EF4-FFF2-40B4-BE49-F238E27FC236}">
                <a16:creationId xmlns="" xmlns:a16="http://schemas.microsoft.com/office/drawing/2014/main" id="{14C1E10E-72DD-44F9-AE15-DA94619B1089}"/>
              </a:ext>
            </a:extLst>
          </p:cNvPr>
          <p:cNvSpPr>
            <a:spLocks noGrp="1"/>
          </p:cNvSpPr>
          <p:nvPr>
            <p:ph type="ftr" sz="quarter" idx="11"/>
          </p:nvPr>
        </p:nvSpPr>
        <p:spPr bwMode="auto">
          <a:xfrm>
            <a:off x="-36513" y="6650038"/>
            <a:ext cx="2176463" cy="238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l">
              <a:spcBef>
                <a:spcPct val="0"/>
              </a:spcBef>
              <a:buFontTx/>
              <a:buNone/>
            </a:pPr>
            <a:r>
              <a:rPr lang="fr-FR" altLang="fr-FR" sz="1000" dirty="0">
                <a:solidFill>
                  <a:schemeClr val="bg1"/>
                </a:solidFill>
                <a:latin typeface="Arial" panose="020B0604020202020204" pitchFamily="34" charset="0"/>
                <a:cs typeface="Arial" panose="020B0604020202020204" pitchFamily="34" charset="0"/>
              </a:rPr>
              <a:t>© Woonoz 2018</a:t>
            </a:r>
          </a:p>
        </p:txBody>
      </p:sp>
    </p:spTree>
    <p:extLst>
      <p:ext uri="{BB962C8B-B14F-4D97-AF65-F5344CB8AC3E}">
        <p14:creationId xmlns:p14="http://schemas.microsoft.com/office/powerpoint/2010/main" val="65911283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9" descr="C:\Documents and Settings\Marie-Caroline\Bureau\fond-trame.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0"/>
            <a:ext cx="9144000" cy="12255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59"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427538" y="2276475"/>
            <a:ext cx="133350"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6"/>
          <p:cNvSpPr/>
          <p:nvPr/>
        </p:nvSpPr>
        <p:spPr>
          <a:xfrm>
            <a:off x="0" y="6669088"/>
            <a:ext cx="9144000" cy="18891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fr-FR"/>
          </a:p>
        </p:txBody>
      </p:sp>
      <p:sp>
        <p:nvSpPr>
          <p:cNvPr id="11" name="Rectangle 10"/>
          <p:cNvSpPr/>
          <p:nvPr/>
        </p:nvSpPr>
        <p:spPr>
          <a:xfrm>
            <a:off x="-11112" y="125981"/>
            <a:ext cx="9144000" cy="584775"/>
          </a:xfrm>
          <a:prstGeom prst="rect">
            <a:avLst/>
          </a:prstGeom>
        </p:spPr>
        <p:txBody>
          <a:bodyPr>
            <a:spAutoFit/>
          </a:bodyPr>
          <a:lstStyle/>
          <a:p>
            <a:pPr algn="ctr">
              <a:defRPr/>
            </a:pPr>
            <a:r>
              <a:rPr lang="fr-FR" sz="3200" kern="0" dirty="0">
                <a:latin typeface="TJ Evolette A" pitchFamily="50" charset="0"/>
              </a:rPr>
              <a:t>Projet Voltaire</a:t>
            </a:r>
          </a:p>
        </p:txBody>
      </p:sp>
      <p:sp>
        <p:nvSpPr>
          <p:cNvPr id="19463" name="Rectangle 3"/>
          <p:cNvSpPr txBox="1">
            <a:spLocks noChangeArrowheads="1"/>
          </p:cNvSpPr>
          <p:nvPr/>
        </p:nvSpPr>
        <p:spPr bwMode="auto">
          <a:xfrm>
            <a:off x="503237" y="5667491"/>
            <a:ext cx="8137525"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buNone/>
            </a:pPr>
            <a:r>
              <a:rPr lang="fr-FR" sz="1400" dirty="0">
                <a:latin typeface="Century Gothic" panose="020B0502020202020204" pitchFamily="34" charset="0"/>
                <a:cs typeface="Calibri" panose="020F0502020204030204" pitchFamily="34" charset="0"/>
              </a:rPr>
              <a:t>Une difficulté sur une règle ? Un clic ouvre le cours avec des exercices ciblés. Tous les cours sont imprimables.</a:t>
            </a:r>
          </a:p>
        </p:txBody>
      </p:sp>
      <p:sp>
        <p:nvSpPr>
          <p:cNvPr id="9" name="Rectangle 12"/>
          <p:cNvSpPr>
            <a:spLocks noChangeArrowheads="1"/>
          </p:cNvSpPr>
          <p:nvPr/>
        </p:nvSpPr>
        <p:spPr bwMode="auto">
          <a:xfrm>
            <a:off x="-77787" y="732052"/>
            <a:ext cx="91440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r>
              <a:rPr lang="fr-FR" altLang="fr-FR" sz="2400" b="1" dirty="0">
                <a:latin typeface="TJ Evolette A" panose="02000502020000020004" pitchFamily="50" charset="0"/>
              </a:rPr>
              <a:t>- Démo -</a:t>
            </a:r>
          </a:p>
        </p:txBody>
      </p:sp>
      <p:pic>
        <p:nvPicPr>
          <p:cNvPr id="13315" name="Image 29704">
            <a:extLst>
              <a:ext uri="{FF2B5EF4-FFF2-40B4-BE49-F238E27FC236}">
                <a16:creationId xmlns="" xmlns:a16="http://schemas.microsoft.com/office/drawing/2014/main" id="{E6C2490A-4FB4-4429-BF6A-FB76C1DF9C21}"/>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l="9087" t="16833" r="5592" b="20699"/>
          <a:stretch>
            <a:fillRect/>
          </a:stretch>
        </p:blipFill>
        <p:spPr bwMode="auto">
          <a:xfrm>
            <a:off x="1350085" y="1690128"/>
            <a:ext cx="6443829" cy="35888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Espace réservé du pied de page 4">
            <a:extLst>
              <a:ext uri="{FF2B5EF4-FFF2-40B4-BE49-F238E27FC236}">
                <a16:creationId xmlns="" xmlns:a16="http://schemas.microsoft.com/office/drawing/2014/main" id="{4541EB6F-62DA-436D-9BF4-32E85868D832}"/>
              </a:ext>
            </a:extLst>
          </p:cNvPr>
          <p:cNvSpPr>
            <a:spLocks noGrp="1"/>
          </p:cNvSpPr>
          <p:nvPr>
            <p:ph type="ftr" sz="quarter" idx="11"/>
          </p:nvPr>
        </p:nvSpPr>
        <p:spPr bwMode="auto">
          <a:xfrm>
            <a:off x="-36513" y="6650038"/>
            <a:ext cx="2176463" cy="238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l">
              <a:spcBef>
                <a:spcPct val="0"/>
              </a:spcBef>
              <a:buFontTx/>
              <a:buNone/>
            </a:pPr>
            <a:r>
              <a:rPr lang="fr-FR" altLang="fr-FR" sz="1000" dirty="0">
                <a:solidFill>
                  <a:schemeClr val="bg1"/>
                </a:solidFill>
                <a:latin typeface="Arial" panose="020B0604020202020204" pitchFamily="34" charset="0"/>
                <a:cs typeface="Arial" panose="020B0604020202020204" pitchFamily="34" charset="0"/>
              </a:rPr>
              <a:t>© Woonoz 2018</a:t>
            </a:r>
          </a:p>
        </p:txBody>
      </p:sp>
    </p:spTree>
    <p:extLst>
      <p:ext uri="{BB962C8B-B14F-4D97-AF65-F5344CB8AC3E}">
        <p14:creationId xmlns:p14="http://schemas.microsoft.com/office/powerpoint/2010/main" val="339896343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9" descr="C:\Documents and Settings\Marie-Caroline\Bureau\fond-trame.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4292600"/>
            <a:ext cx="9144000" cy="2592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196" name="Rectangle 21"/>
          <p:cNvSpPr>
            <a:spLocks noChangeArrowheads="1"/>
          </p:cNvSpPr>
          <p:nvPr/>
        </p:nvSpPr>
        <p:spPr bwMode="auto">
          <a:xfrm>
            <a:off x="179513" y="5290175"/>
            <a:ext cx="8622728"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fr-FR" altLang="fr-FR" sz="3600" b="1" dirty="0">
                <a:latin typeface="TJ Evolette A" panose="02000502020000020004" pitchFamily="50" charset="0"/>
              </a:rPr>
              <a:t>L’offre Projet Voltaire</a:t>
            </a:r>
            <a:endParaRPr lang="fr-FR" altLang="fr-FR" sz="2400" b="1" dirty="0">
              <a:latin typeface="TJ Evolette A" panose="02000502020000020004" pitchFamily="50" charset="0"/>
            </a:endParaRPr>
          </a:p>
        </p:txBody>
      </p:sp>
      <p:pic>
        <p:nvPicPr>
          <p:cNvPr id="8" name="Image 3" descr="PV_logoHD_RVB.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971600" y="1071315"/>
            <a:ext cx="2663825" cy="2279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Image 5">
            <a:extLst>
              <a:ext uri="{FF2B5EF4-FFF2-40B4-BE49-F238E27FC236}">
                <a16:creationId xmlns="" xmlns:a16="http://schemas.microsoft.com/office/drawing/2014/main" id="{24BFE472-5358-4D3B-9BD2-68A708EF8A90}"/>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bwMode="auto">
          <a:xfrm>
            <a:off x="4600129" y="692706"/>
            <a:ext cx="4202112" cy="30368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71839867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9" descr="C:\Documents and Settings\Marie-Caroline\Bureau\fond-trame.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0"/>
            <a:ext cx="9144000" cy="12255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59"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427538" y="2276475"/>
            <a:ext cx="133350"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6"/>
          <p:cNvSpPr/>
          <p:nvPr/>
        </p:nvSpPr>
        <p:spPr>
          <a:xfrm>
            <a:off x="0" y="6669088"/>
            <a:ext cx="9144000" cy="18891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fr-FR"/>
          </a:p>
        </p:txBody>
      </p:sp>
      <p:sp>
        <p:nvSpPr>
          <p:cNvPr id="11" name="Rectangle 10"/>
          <p:cNvSpPr/>
          <p:nvPr/>
        </p:nvSpPr>
        <p:spPr>
          <a:xfrm>
            <a:off x="-11112" y="125981"/>
            <a:ext cx="9144000" cy="584775"/>
          </a:xfrm>
          <a:prstGeom prst="rect">
            <a:avLst/>
          </a:prstGeom>
        </p:spPr>
        <p:txBody>
          <a:bodyPr>
            <a:spAutoFit/>
          </a:bodyPr>
          <a:lstStyle/>
          <a:p>
            <a:pPr algn="ctr">
              <a:defRPr/>
            </a:pPr>
            <a:r>
              <a:rPr lang="fr-FR" sz="3200" kern="0" dirty="0">
                <a:latin typeface="TJ Evolette A" pitchFamily="50" charset="0"/>
              </a:rPr>
              <a:t>Projet Voltaire</a:t>
            </a:r>
          </a:p>
        </p:txBody>
      </p:sp>
      <p:sp>
        <p:nvSpPr>
          <p:cNvPr id="19463" name="Rectangle 3"/>
          <p:cNvSpPr txBox="1">
            <a:spLocks noChangeArrowheads="1"/>
          </p:cNvSpPr>
          <p:nvPr/>
        </p:nvSpPr>
        <p:spPr bwMode="auto">
          <a:xfrm>
            <a:off x="503237" y="5667491"/>
            <a:ext cx="8137525"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buNone/>
            </a:pPr>
            <a:r>
              <a:rPr lang="fr-FR" sz="1400" dirty="0">
                <a:latin typeface="Century Gothic" panose="020B0502020202020204" pitchFamily="34" charset="0"/>
                <a:cs typeface="Calibri" panose="020F0502020204030204" pitchFamily="34" charset="0"/>
              </a:rPr>
              <a:t>Vous avez la possibilité de créer ou de choisir une astuce existante sur une règle. Vous pouvez créer une astuce et choisir de la partager ou de la garder privée. Vous pouvez envoyer une alerte sur une astuce existante.</a:t>
            </a:r>
          </a:p>
        </p:txBody>
      </p:sp>
      <p:sp>
        <p:nvSpPr>
          <p:cNvPr id="9" name="Rectangle 12"/>
          <p:cNvSpPr>
            <a:spLocks noChangeArrowheads="1"/>
          </p:cNvSpPr>
          <p:nvPr/>
        </p:nvSpPr>
        <p:spPr bwMode="auto">
          <a:xfrm>
            <a:off x="-77787" y="732052"/>
            <a:ext cx="91440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r>
              <a:rPr lang="fr-FR" altLang="fr-FR" sz="2400" b="1" dirty="0">
                <a:latin typeface="TJ Evolette A" panose="02000502020000020004" pitchFamily="50" charset="0"/>
              </a:rPr>
              <a:t>- Démo -</a:t>
            </a:r>
          </a:p>
        </p:txBody>
      </p:sp>
      <p:pic>
        <p:nvPicPr>
          <p:cNvPr id="14338" name="Picture 2" descr="astuces">
            <a:extLst>
              <a:ext uri="{FF2B5EF4-FFF2-40B4-BE49-F238E27FC236}">
                <a16:creationId xmlns="" xmlns:a16="http://schemas.microsoft.com/office/drawing/2014/main" id="{5C636F5E-A835-4CE7-85A8-EA213A599BE1}"/>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371344" y="1844824"/>
            <a:ext cx="6401312" cy="34625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Espace réservé du pied de page 4">
            <a:extLst>
              <a:ext uri="{FF2B5EF4-FFF2-40B4-BE49-F238E27FC236}">
                <a16:creationId xmlns="" xmlns:a16="http://schemas.microsoft.com/office/drawing/2014/main" id="{5D6C4805-B363-420D-938A-F7708C66855C}"/>
              </a:ext>
            </a:extLst>
          </p:cNvPr>
          <p:cNvSpPr>
            <a:spLocks noGrp="1"/>
          </p:cNvSpPr>
          <p:nvPr>
            <p:ph type="ftr" sz="quarter" idx="11"/>
          </p:nvPr>
        </p:nvSpPr>
        <p:spPr bwMode="auto">
          <a:xfrm>
            <a:off x="-36513" y="6650038"/>
            <a:ext cx="2176463" cy="238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l">
              <a:spcBef>
                <a:spcPct val="0"/>
              </a:spcBef>
              <a:buFontTx/>
              <a:buNone/>
            </a:pPr>
            <a:r>
              <a:rPr lang="fr-FR" altLang="fr-FR" sz="1000" dirty="0">
                <a:solidFill>
                  <a:schemeClr val="bg1"/>
                </a:solidFill>
                <a:latin typeface="Arial" panose="020B0604020202020204" pitchFamily="34" charset="0"/>
                <a:cs typeface="Arial" panose="020B0604020202020204" pitchFamily="34" charset="0"/>
              </a:rPr>
              <a:t>© Woonoz 2018</a:t>
            </a:r>
          </a:p>
        </p:txBody>
      </p:sp>
    </p:spTree>
    <p:extLst>
      <p:ext uri="{BB962C8B-B14F-4D97-AF65-F5344CB8AC3E}">
        <p14:creationId xmlns:p14="http://schemas.microsoft.com/office/powerpoint/2010/main" val="259926428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9" descr="C:\Documents and Settings\Marie-Caroline\Bureau\fond-trame.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0"/>
            <a:ext cx="9144000" cy="12255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59"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427538" y="2276475"/>
            <a:ext cx="133350"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6"/>
          <p:cNvSpPr/>
          <p:nvPr/>
        </p:nvSpPr>
        <p:spPr>
          <a:xfrm>
            <a:off x="0" y="6669088"/>
            <a:ext cx="9144000" cy="18891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fr-FR"/>
          </a:p>
        </p:txBody>
      </p:sp>
      <p:sp>
        <p:nvSpPr>
          <p:cNvPr id="11" name="Rectangle 10"/>
          <p:cNvSpPr/>
          <p:nvPr/>
        </p:nvSpPr>
        <p:spPr>
          <a:xfrm>
            <a:off x="-11112" y="125981"/>
            <a:ext cx="9144000" cy="584775"/>
          </a:xfrm>
          <a:prstGeom prst="rect">
            <a:avLst/>
          </a:prstGeom>
        </p:spPr>
        <p:txBody>
          <a:bodyPr>
            <a:spAutoFit/>
          </a:bodyPr>
          <a:lstStyle/>
          <a:p>
            <a:pPr algn="ctr">
              <a:defRPr/>
            </a:pPr>
            <a:r>
              <a:rPr lang="fr-FR" sz="3200" kern="0" dirty="0">
                <a:latin typeface="TJ Evolette A" pitchFamily="50" charset="0"/>
              </a:rPr>
              <a:t>Projet Voltaire</a:t>
            </a:r>
          </a:p>
        </p:txBody>
      </p:sp>
      <p:sp>
        <p:nvSpPr>
          <p:cNvPr id="9" name="Rectangle 12"/>
          <p:cNvSpPr>
            <a:spLocks noChangeArrowheads="1"/>
          </p:cNvSpPr>
          <p:nvPr/>
        </p:nvSpPr>
        <p:spPr bwMode="auto">
          <a:xfrm>
            <a:off x="-77787" y="732052"/>
            <a:ext cx="91440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r>
              <a:rPr lang="fr-FR" altLang="fr-FR" sz="2400" b="1" dirty="0">
                <a:latin typeface="TJ Evolette A" panose="02000502020000020004" pitchFamily="50" charset="0"/>
              </a:rPr>
              <a:t>- Démo -</a:t>
            </a:r>
          </a:p>
        </p:txBody>
      </p:sp>
      <p:pic>
        <p:nvPicPr>
          <p:cNvPr id="2" name="Image 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51718" y="1554621"/>
            <a:ext cx="6655996" cy="4599672"/>
          </a:xfrm>
          <a:prstGeom prst="rect">
            <a:avLst/>
          </a:prstGeom>
        </p:spPr>
      </p:pic>
      <p:sp>
        <p:nvSpPr>
          <p:cNvPr id="10" name="Espace réservé du pied de page 4">
            <a:extLst>
              <a:ext uri="{FF2B5EF4-FFF2-40B4-BE49-F238E27FC236}">
                <a16:creationId xmlns="" xmlns:a16="http://schemas.microsoft.com/office/drawing/2014/main" id="{57ED4336-53E7-43EB-A14B-BE582F3927C6}"/>
              </a:ext>
            </a:extLst>
          </p:cNvPr>
          <p:cNvSpPr>
            <a:spLocks noGrp="1"/>
          </p:cNvSpPr>
          <p:nvPr>
            <p:ph type="ftr" sz="quarter" idx="11"/>
          </p:nvPr>
        </p:nvSpPr>
        <p:spPr bwMode="auto">
          <a:xfrm>
            <a:off x="-36513" y="6650038"/>
            <a:ext cx="2176463" cy="238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l">
              <a:spcBef>
                <a:spcPct val="0"/>
              </a:spcBef>
              <a:buFontTx/>
              <a:buNone/>
            </a:pPr>
            <a:r>
              <a:rPr lang="fr-FR" altLang="fr-FR" sz="1000" dirty="0">
                <a:solidFill>
                  <a:schemeClr val="bg1"/>
                </a:solidFill>
                <a:latin typeface="Arial" panose="020B0604020202020204" pitchFamily="34" charset="0"/>
                <a:cs typeface="Arial" panose="020B0604020202020204" pitchFamily="34" charset="0"/>
              </a:rPr>
              <a:t>© Woonoz 2018</a:t>
            </a:r>
          </a:p>
        </p:txBody>
      </p:sp>
    </p:spTree>
    <p:extLst>
      <p:ext uri="{BB962C8B-B14F-4D97-AF65-F5344CB8AC3E}">
        <p14:creationId xmlns:p14="http://schemas.microsoft.com/office/powerpoint/2010/main" val="398826883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9" descr="C:\Documents and Settings\Marie-Caroline\Bureau\fond-trame.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0"/>
            <a:ext cx="9144000" cy="12255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59"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427538" y="2276475"/>
            <a:ext cx="133350"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6"/>
          <p:cNvSpPr/>
          <p:nvPr/>
        </p:nvSpPr>
        <p:spPr>
          <a:xfrm>
            <a:off x="0" y="6669088"/>
            <a:ext cx="9144000" cy="18891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fr-FR"/>
          </a:p>
        </p:txBody>
      </p:sp>
      <p:sp>
        <p:nvSpPr>
          <p:cNvPr id="11" name="Rectangle 10"/>
          <p:cNvSpPr/>
          <p:nvPr/>
        </p:nvSpPr>
        <p:spPr>
          <a:xfrm>
            <a:off x="-11112" y="125981"/>
            <a:ext cx="9144000" cy="584775"/>
          </a:xfrm>
          <a:prstGeom prst="rect">
            <a:avLst/>
          </a:prstGeom>
        </p:spPr>
        <p:txBody>
          <a:bodyPr>
            <a:spAutoFit/>
          </a:bodyPr>
          <a:lstStyle/>
          <a:p>
            <a:pPr algn="ctr">
              <a:defRPr/>
            </a:pPr>
            <a:r>
              <a:rPr lang="fr-FR" sz="3200" kern="0" dirty="0">
                <a:latin typeface="TJ Evolette A" pitchFamily="50" charset="0"/>
              </a:rPr>
              <a:t>Projet Voltaire</a:t>
            </a:r>
          </a:p>
        </p:txBody>
      </p:sp>
      <p:sp>
        <p:nvSpPr>
          <p:cNvPr id="19463" name="Rectangle 3"/>
          <p:cNvSpPr txBox="1">
            <a:spLocks noChangeArrowheads="1"/>
          </p:cNvSpPr>
          <p:nvPr/>
        </p:nvSpPr>
        <p:spPr bwMode="auto">
          <a:xfrm>
            <a:off x="503237" y="5301208"/>
            <a:ext cx="8137525"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buNone/>
            </a:pPr>
            <a:r>
              <a:rPr lang="fr-FR" sz="1400" dirty="0">
                <a:latin typeface="Century Gothic" panose="020B0502020202020204" pitchFamily="34" charset="0"/>
                <a:cs typeface="Calibri" panose="020F0502020204030204" pitchFamily="34" charset="0"/>
              </a:rPr>
              <a:t>Des modules de révision intermédiaire sont proposées (exemple : après le niveau 4, après le niveau 7 et après le niveau 10 pour le module Supérieur). Ces révisions intermédiaires sont consacrées aux règles ayant posé des problèmes lors de l’entrainement et se </a:t>
            </a:r>
            <a:r>
              <a:rPr lang="fr-FR" sz="1400" b="1" dirty="0">
                <a:latin typeface="Century Gothic" panose="020B0502020202020204" pitchFamily="34" charset="0"/>
                <a:cs typeface="Calibri" panose="020F0502020204030204" pitchFamily="34" charset="0"/>
              </a:rPr>
              <a:t>débloque 36h après la fin du niveau précédent. </a:t>
            </a:r>
          </a:p>
        </p:txBody>
      </p:sp>
      <p:sp>
        <p:nvSpPr>
          <p:cNvPr id="9" name="Rectangle 12"/>
          <p:cNvSpPr>
            <a:spLocks noChangeArrowheads="1"/>
          </p:cNvSpPr>
          <p:nvPr/>
        </p:nvSpPr>
        <p:spPr bwMode="auto">
          <a:xfrm>
            <a:off x="-77787" y="732052"/>
            <a:ext cx="91440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r>
              <a:rPr lang="fr-FR" altLang="fr-FR" sz="2400" b="1" dirty="0">
                <a:latin typeface="TJ Evolette A" panose="02000502020000020004" pitchFamily="50" charset="0"/>
              </a:rPr>
              <a:t>- Démo -</a:t>
            </a:r>
          </a:p>
        </p:txBody>
      </p:sp>
      <p:pic>
        <p:nvPicPr>
          <p:cNvPr id="15362" name="Image 29705">
            <a:extLst>
              <a:ext uri="{FF2B5EF4-FFF2-40B4-BE49-F238E27FC236}">
                <a16:creationId xmlns="" xmlns:a16="http://schemas.microsoft.com/office/drawing/2014/main" id="{7573D2E4-157B-4D36-A33E-F9474DFC10FD}"/>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l="9795" t="21712" r="8551" b="27313"/>
          <a:stretch>
            <a:fillRect/>
          </a:stretch>
        </p:blipFill>
        <p:spPr bwMode="auto">
          <a:xfrm>
            <a:off x="983738" y="1707619"/>
            <a:ext cx="7154300" cy="33123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Espace réservé du pied de page 4">
            <a:extLst>
              <a:ext uri="{FF2B5EF4-FFF2-40B4-BE49-F238E27FC236}">
                <a16:creationId xmlns="" xmlns:a16="http://schemas.microsoft.com/office/drawing/2014/main" id="{1E9DD057-F266-493B-BC9F-50EF27744B79}"/>
              </a:ext>
            </a:extLst>
          </p:cNvPr>
          <p:cNvSpPr>
            <a:spLocks noGrp="1"/>
          </p:cNvSpPr>
          <p:nvPr>
            <p:ph type="ftr" sz="quarter" idx="11"/>
          </p:nvPr>
        </p:nvSpPr>
        <p:spPr bwMode="auto">
          <a:xfrm>
            <a:off x="-36513" y="6650038"/>
            <a:ext cx="2176463" cy="238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l">
              <a:spcBef>
                <a:spcPct val="0"/>
              </a:spcBef>
              <a:buFontTx/>
              <a:buNone/>
            </a:pPr>
            <a:r>
              <a:rPr lang="fr-FR" altLang="fr-FR" sz="1000" dirty="0">
                <a:solidFill>
                  <a:schemeClr val="bg1"/>
                </a:solidFill>
                <a:latin typeface="Arial" panose="020B0604020202020204" pitchFamily="34" charset="0"/>
                <a:cs typeface="Arial" panose="020B0604020202020204" pitchFamily="34" charset="0"/>
              </a:rPr>
              <a:t>© Woonoz 2018</a:t>
            </a:r>
          </a:p>
        </p:txBody>
      </p:sp>
    </p:spTree>
    <p:extLst>
      <p:ext uri="{BB962C8B-B14F-4D97-AF65-F5344CB8AC3E}">
        <p14:creationId xmlns:p14="http://schemas.microsoft.com/office/powerpoint/2010/main" val="260218978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70" name="Picture 9" descr="C:\Documents and Settings\Marie-Caroline\Bureau\fond-trame.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9144000" cy="1225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Rectangle 9"/>
          <p:cNvSpPr/>
          <p:nvPr/>
        </p:nvSpPr>
        <p:spPr>
          <a:xfrm>
            <a:off x="0" y="6669088"/>
            <a:ext cx="9144000" cy="18891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fr-FR"/>
          </a:p>
        </p:txBody>
      </p:sp>
      <p:sp>
        <p:nvSpPr>
          <p:cNvPr id="3" name="Espace réservé du contenu 2">
            <a:extLst>
              <a:ext uri="{FF2B5EF4-FFF2-40B4-BE49-F238E27FC236}">
                <a16:creationId xmlns="" xmlns:a16="http://schemas.microsoft.com/office/drawing/2014/main" id="{FCBA009D-4CEC-478D-8BC6-90F8675C0EEC}"/>
              </a:ext>
            </a:extLst>
          </p:cNvPr>
          <p:cNvSpPr>
            <a:spLocks noGrp="1"/>
          </p:cNvSpPr>
          <p:nvPr>
            <p:ph idx="1"/>
          </p:nvPr>
        </p:nvSpPr>
        <p:spPr/>
        <p:txBody>
          <a:bodyPr/>
          <a:lstStyle/>
          <a:p>
            <a:pPr marL="0" indent="0">
              <a:buNone/>
            </a:pPr>
            <a:r>
              <a:rPr lang="fr-FR" sz="2800" dirty="0"/>
              <a:t>Pour les responsables formation au sein des établissements adhérents :</a:t>
            </a:r>
          </a:p>
          <a:p>
            <a:pPr marL="457200" lvl="1" indent="0">
              <a:buNone/>
            </a:pPr>
            <a:endParaRPr lang="fr-FR" sz="1800" dirty="0"/>
          </a:p>
          <a:p>
            <a:pPr marL="457200" lvl="1" indent="0">
              <a:buNone/>
            </a:pPr>
            <a:r>
              <a:rPr lang="fr-FR" sz="2400" b="1" dirty="0" smtClean="0">
                <a:solidFill>
                  <a:srgbClr val="A2D416"/>
                </a:solidFill>
              </a:rPr>
              <a:t>Sonia ALLAINGUILLAUME – s.allainguillaume@anfh.fr</a:t>
            </a:r>
          </a:p>
          <a:p>
            <a:pPr marL="457200" lvl="1" indent="0">
              <a:buNone/>
            </a:pPr>
            <a:r>
              <a:rPr lang="fr-FR" sz="1600" dirty="0" smtClean="0"/>
              <a:t>Conseillère </a:t>
            </a:r>
            <a:r>
              <a:rPr lang="fr-FR" sz="1600" dirty="0"/>
              <a:t>Formation</a:t>
            </a:r>
          </a:p>
          <a:p>
            <a:pPr marL="457200" lvl="1" indent="0">
              <a:buNone/>
            </a:pPr>
            <a:r>
              <a:rPr lang="fr-FR" sz="1600" dirty="0"/>
              <a:t>Tél : </a:t>
            </a:r>
            <a:r>
              <a:rPr lang="fr-FR" sz="1600" dirty="0" smtClean="0"/>
              <a:t>02 51 84 99 23</a:t>
            </a:r>
          </a:p>
          <a:p>
            <a:pPr marL="0" lvl="1" indent="0">
              <a:buNone/>
            </a:pPr>
            <a:endParaRPr lang="fr-FR" sz="2400" smtClean="0"/>
          </a:p>
          <a:p>
            <a:pPr marL="0" lvl="1" indent="0">
              <a:buNone/>
            </a:pPr>
            <a:endParaRPr lang="fr-FR" sz="2400" dirty="0"/>
          </a:p>
          <a:p>
            <a:pPr marL="0" lvl="1" indent="0">
              <a:buNone/>
            </a:pPr>
            <a:r>
              <a:rPr lang="fr-FR" sz="1800" dirty="0"/>
              <a:t>Pour la délégation ANFH :</a:t>
            </a:r>
          </a:p>
        </p:txBody>
      </p:sp>
      <p:sp>
        <p:nvSpPr>
          <p:cNvPr id="32772" name="Espace réservé du pied de page 4"/>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l">
              <a:spcBef>
                <a:spcPct val="0"/>
              </a:spcBef>
              <a:buFontTx/>
              <a:buNone/>
            </a:pPr>
            <a:r>
              <a:rPr lang="fr-FR" altLang="fr-FR" sz="1000">
                <a:solidFill>
                  <a:schemeClr val="bg1"/>
                </a:solidFill>
                <a:latin typeface="Arial" panose="020B0604020202020204" pitchFamily="34" charset="0"/>
                <a:cs typeface="Arial" panose="020B0604020202020204" pitchFamily="34" charset="0"/>
              </a:rPr>
              <a:t>© Woonoz 2017</a:t>
            </a:r>
          </a:p>
        </p:txBody>
      </p:sp>
      <p:sp>
        <p:nvSpPr>
          <p:cNvPr id="32773" name="AutoShape 11" descr="Résultat de recherche d'images pour &quot;corbeille&quot;"/>
          <p:cNvSpPr>
            <a:spLocks noChangeAspect="1" noChangeArrowheads="1"/>
          </p:cNvSpPr>
          <p:nvPr/>
        </p:nvSpPr>
        <p:spPr bwMode="auto">
          <a:xfrm>
            <a:off x="155575" y="-1444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endParaRPr lang="fr-FR" altLang="fr-FR" sz="1800">
              <a:latin typeface="Arial" panose="020B0604020202020204" pitchFamily="34" charset="0"/>
            </a:endParaRPr>
          </a:p>
        </p:txBody>
      </p:sp>
      <p:sp>
        <p:nvSpPr>
          <p:cNvPr id="32774" name="AutoShape 13" descr="Résultat de recherche d'images pour &quot;corbeille&quot;"/>
          <p:cNvSpPr>
            <a:spLocks noChangeAspect="1" noChangeArrowheads="1"/>
          </p:cNvSpPr>
          <p:nvPr/>
        </p:nvSpPr>
        <p:spPr bwMode="auto">
          <a:xfrm>
            <a:off x="307975" y="7938"/>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endParaRPr lang="fr-FR" altLang="fr-FR" sz="1800">
              <a:latin typeface="Arial" panose="020B0604020202020204" pitchFamily="34" charset="0"/>
            </a:endParaRPr>
          </a:p>
        </p:txBody>
      </p:sp>
      <p:sp>
        <p:nvSpPr>
          <p:cNvPr id="14" name="Titre 1"/>
          <p:cNvSpPr txBox="1">
            <a:spLocks/>
          </p:cNvSpPr>
          <p:nvPr/>
        </p:nvSpPr>
        <p:spPr bwMode="auto">
          <a:xfrm>
            <a:off x="-152400" y="298450"/>
            <a:ext cx="9145588" cy="628650"/>
          </a:xfrm>
          <a:prstGeom prst="rect">
            <a:avLst/>
          </a:prstGeom>
          <a:noFill/>
          <a:ln w="9525">
            <a:noFill/>
            <a:miter lim="800000"/>
            <a:headEnd/>
            <a:tailEnd/>
          </a:ln>
        </p:spPr>
        <p:txBody>
          <a:bodyPr anchor="ctr"/>
          <a:lstStyle/>
          <a:p>
            <a:pPr algn="ctr">
              <a:defRPr/>
            </a:pPr>
            <a:r>
              <a:rPr lang="fr-FR" sz="3200" kern="0" dirty="0">
                <a:latin typeface="TJ Evolette A" panose="02000502020000020004" pitchFamily="50" charset="0"/>
              </a:rPr>
              <a:t>Vos contacts</a:t>
            </a:r>
          </a:p>
        </p:txBody>
      </p:sp>
      <p:sp>
        <p:nvSpPr>
          <p:cNvPr id="18" name="ZoneTexte 17">
            <a:extLst>
              <a:ext uri="{FF2B5EF4-FFF2-40B4-BE49-F238E27FC236}">
                <a16:creationId xmlns="" xmlns:a16="http://schemas.microsoft.com/office/drawing/2014/main" id="{16ECC867-5D06-40E7-BFC1-F19B66EF8AA7}"/>
              </a:ext>
            </a:extLst>
          </p:cNvPr>
          <p:cNvSpPr txBox="1"/>
          <p:nvPr/>
        </p:nvSpPr>
        <p:spPr>
          <a:xfrm>
            <a:off x="899592" y="5013176"/>
            <a:ext cx="1883849" cy="613117"/>
          </a:xfrm>
          <a:prstGeom prst="rect">
            <a:avLst/>
          </a:prstGeom>
          <a:noFill/>
        </p:spPr>
        <p:txBody>
          <a:bodyPr wrap="none">
            <a:spAutoFit/>
          </a:bodyPr>
          <a:lstStyle/>
          <a:p>
            <a:pPr eaLnBrk="1" hangingPunct="1">
              <a:lnSpc>
                <a:spcPct val="80000"/>
              </a:lnSpc>
              <a:defRPr/>
            </a:pPr>
            <a:r>
              <a:rPr lang="fr-FR" kern="0" dirty="0">
                <a:latin typeface="+mj-lt"/>
                <a:cs typeface="Arial" charset="0"/>
              </a:rPr>
              <a:t>Marie FALCOT</a:t>
            </a:r>
          </a:p>
          <a:p>
            <a:pPr eaLnBrk="1" hangingPunct="1">
              <a:lnSpc>
                <a:spcPct val="80000"/>
              </a:lnSpc>
              <a:defRPr/>
            </a:pPr>
            <a:r>
              <a:rPr lang="fr-FR" sz="1200" kern="0" dirty="0">
                <a:solidFill>
                  <a:srgbClr val="162943"/>
                </a:solidFill>
                <a:latin typeface="+mj-lt"/>
                <a:cs typeface="Arial" charset="0"/>
              </a:rPr>
              <a:t>marie.falcot@woonoz.com</a:t>
            </a:r>
          </a:p>
          <a:p>
            <a:pPr eaLnBrk="1" hangingPunct="1">
              <a:lnSpc>
                <a:spcPct val="80000"/>
              </a:lnSpc>
              <a:defRPr/>
            </a:pPr>
            <a:r>
              <a:rPr lang="fr-FR" sz="1200" kern="0" dirty="0">
                <a:solidFill>
                  <a:srgbClr val="162943"/>
                </a:solidFill>
                <a:latin typeface="+mj-lt"/>
                <a:cs typeface="Arial" charset="0"/>
              </a:rPr>
              <a:t>+33 7 69 28 30 38</a:t>
            </a:r>
          </a:p>
        </p:txBody>
      </p:sp>
      <p:pic>
        <p:nvPicPr>
          <p:cNvPr id="19" name="Image 3" descr="PV_logoHD_RVB.png">
            <a:extLst>
              <a:ext uri="{FF2B5EF4-FFF2-40B4-BE49-F238E27FC236}">
                <a16:creationId xmlns="" xmlns:a16="http://schemas.microsoft.com/office/drawing/2014/main" id="{A36B06BB-3B7C-4D98-9DC1-CF0A9E50AE20}"/>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453234" y="4720711"/>
            <a:ext cx="1911283" cy="16356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Espace réservé du pied de page 4">
            <a:extLst>
              <a:ext uri="{FF2B5EF4-FFF2-40B4-BE49-F238E27FC236}">
                <a16:creationId xmlns="" xmlns:a16="http://schemas.microsoft.com/office/drawing/2014/main" id="{88754B96-031E-49E7-A5AD-8EBEDE7B5D5E}"/>
              </a:ext>
            </a:extLst>
          </p:cNvPr>
          <p:cNvSpPr txBox="1">
            <a:spLocks/>
          </p:cNvSpPr>
          <p:nvPr/>
        </p:nvSpPr>
        <p:spPr bwMode="auto">
          <a:xfrm>
            <a:off x="-36513" y="6650038"/>
            <a:ext cx="2176463" cy="2381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ctr" anchorCtr="0" compatLnSpc="1">
            <a:prstTxWarp prst="textNoShape">
              <a:avLst/>
            </a:prstTxWarp>
          </a:bodyPr>
          <a:lstStyle>
            <a:defPPr>
              <a:defRPr lang="fr-FR"/>
            </a:defPPr>
            <a:lvl1pPr algn="ctr" rtl="0" eaLnBrk="1" fontAlgn="base" hangingPunct="1">
              <a:spcBef>
                <a:spcPct val="20000"/>
              </a:spcBef>
              <a:spcAft>
                <a:spcPct val="0"/>
              </a:spcAft>
              <a:buFont typeface="Arial" panose="020B0604020202020204" pitchFamily="34" charset="0"/>
              <a:buChar char="•"/>
              <a:defRPr sz="3200" kern="1200">
                <a:solidFill>
                  <a:schemeClr val="tx1"/>
                </a:solidFill>
                <a:latin typeface="Calibri" panose="020F0502020204030204" pitchFamily="34" charset="0"/>
                <a:ea typeface="+mn-ea"/>
                <a:cs typeface="Arial" charset="0"/>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Calibri" panose="020F0502020204030204" pitchFamily="34" charset="0"/>
                <a:ea typeface="+mn-ea"/>
                <a:cs typeface="Arial" panose="020B0604020202020204" pitchFamily="34" charset="0"/>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Calibri" panose="020F0502020204030204" pitchFamily="34" charset="0"/>
                <a:ea typeface="+mn-ea"/>
                <a:cs typeface="Arial" panose="020B0604020202020204" pitchFamily="34" charset="0"/>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Arial" panose="020B0604020202020204" pitchFamily="34" charset="0"/>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Arial" panose="020B0604020202020204" pitchFamily="34" charset="0"/>
              </a:defRPr>
            </a:lvl5pPr>
            <a:lvl6pPr marL="2514600" indent="-228600" algn="l" defTabSz="914400" rtl="0" eaLnBrk="0" fontAlgn="base" latinLnBrk="0" hangingPunct="0">
              <a:spcBef>
                <a:spcPct val="200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Arial" panose="020B0604020202020204" pitchFamily="34" charset="0"/>
              </a:defRPr>
            </a:lvl6pPr>
            <a:lvl7pPr marL="2971800" indent="-228600" algn="l" defTabSz="914400" rtl="0" eaLnBrk="0" fontAlgn="base" latinLnBrk="0" hangingPunct="0">
              <a:spcBef>
                <a:spcPct val="200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Arial" panose="020B0604020202020204" pitchFamily="34" charset="0"/>
              </a:defRPr>
            </a:lvl7pPr>
            <a:lvl8pPr marL="3429000" indent="-228600" algn="l" defTabSz="914400" rtl="0" eaLnBrk="0" fontAlgn="base" latinLnBrk="0" hangingPunct="0">
              <a:spcBef>
                <a:spcPct val="200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Arial" panose="020B0604020202020204" pitchFamily="34" charset="0"/>
              </a:defRPr>
            </a:lvl8pPr>
            <a:lvl9pPr marL="3886200" indent="-228600" algn="l" defTabSz="914400" rtl="0" eaLnBrk="0" fontAlgn="base" latinLnBrk="0" hangingPunct="0">
              <a:spcBef>
                <a:spcPct val="200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Arial" panose="020B0604020202020204" pitchFamily="34" charset="0"/>
              </a:defRPr>
            </a:lvl9pPr>
          </a:lstStyle>
          <a:p>
            <a:pPr algn="l">
              <a:spcBef>
                <a:spcPct val="0"/>
              </a:spcBef>
              <a:buFontTx/>
              <a:buNone/>
            </a:pPr>
            <a:r>
              <a:rPr lang="fr-FR" altLang="fr-FR" sz="1000">
                <a:solidFill>
                  <a:schemeClr val="bg1"/>
                </a:solidFill>
                <a:latin typeface="Arial" panose="020B0604020202020204" pitchFamily="34" charset="0"/>
                <a:cs typeface="Arial" panose="020B0604020202020204" pitchFamily="34" charset="0"/>
              </a:rPr>
              <a:t>© Woonoz 2018</a:t>
            </a:r>
            <a:endParaRPr lang="fr-FR" altLang="fr-FR" sz="100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29827155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9" descr="C:\Documents and Settings\Marie-Caroline\Bureau\fond-trame.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100013"/>
            <a:ext cx="9144000" cy="12255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Rectangle 13"/>
          <p:cNvSpPr/>
          <p:nvPr/>
        </p:nvSpPr>
        <p:spPr>
          <a:xfrm>
            <a:off x="0" y="6669088"/>
            <a:ext cx="9144000" cy="18891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fr-FR" altLang="fr-FR" sz="1000" dirty="0">
              <a:solidFill>
                <a:schemeClr val="bg1"/>
              </a:solidFill>
              <a:latin typeface="Arial" panose="020B0604020202020204" pitchFamily="34" charset="0"/>
              <a:cs typeface="Arial" panose="020B0604020202020204" pitchFamily="34" charset="0"/>
            </a:endParaRPr>
          </a:p>
        </p:txBody>
      </p:sp>
      <p:sp>
        <p:nvSpPr>
          <p:cNvPr id="16" name="Rectangle 15"/>
          <p:cNvSpPr/>
          <p:nvPr/>
        </p:nvSpPr>
        <p:spPr>
          <a:xfrm>
            <a:off x="-34925" y="212725"/>
            <a:ext cx="9144000" cy="584200"/>
          </a:xfrm>
          <a:prstGeom prst="rect">
            <a:avLst/>
          </a:prstGeom>
        </p:spPr>
        <p:txBody>
          <a:bodyPr>
            <a:spAutoFit/>
          </a:bodyPr>
          <a:lstStyle/>
          <a:p>
            <a:pPr algn="ctr">
              <a:defRPr/>
            </a:pPr>
            <a:r>
              <a:rPr lang="fr-FR" sz="3200" kern="0" dirty="0">
                <a:latin typeface="TJ Evolette A" panose="02000502020000020004" pitchFamily="50" charset="0"/>
              </a:rPr>
              <a:t>Les modules Projet Voltaire</a:t>
            </a:r>
            <a:endParaRPr lang="fr-FR" sz="3600" b="1" kern="0" dirty="0">
              <a:latin typeface="TJ Evolette A" pitchFamily="50" charset="0"/>
            </a:endParaRPr>
          </a:p>
        </p:txBody>
      </p:sp>
      <p:sp>
        <p:nvSpPr>
          <p:cNvPr id="22" name="Rectangle à coins arrondis 21"/>
          <p:cNvSpPr/>
          <p:nvPr/>
        </p:nvSpPr>
        <p:spPr>
          <a:xfrm>
            <a:off x="107504" y="3553272"/>
            <a:ext cx="1177925" cy="670718"/>
          </a:xfrm>
          <a:prstGeom prst="roundRect">
            <a:avLst/>
          </a:prstGeom>
          <a:noFill/>
          <a:ln w="38100">
            <a:solidFill>
              <a:srgbClr val="A2D416"/>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lnSpc>
                <a:spcPct val="107000"/>
              </a:lnSpc>
              <a:spcAft>
                <a:spcPts val="0"/>
              </a:spcAft>
              <a:defRPr/>
            </a:pPr>
            <a:r>
              <a:rPr lang="fr-FR" sz="1400" dirty="0">
                <a:solidFill>
                  <a:srgbClr val="000000"/>
                </a:solidFill>
                <a:latin typeface="Century Gothic" panose="020B0502020202020204" pitchFamily="34" charset="0"/>
                <a:ea typeface="Calibri" panose="020F0502020204030204" pitchFamily="34" charset="0"/>
                <a:cs typeface="Times New Roman" panose="02020603050405020304" pitchFamily="18" charset="0"/>
              </a:rPr>
              <a:t>Test de 15 minutes</a:t>
            </a:r>
            <a:endParaRPr lang="fr-FR" sz="1400" dirty="0">
              <a:ea typeface="Calibri" panose="020F0502020204030204" pitchFamily="34" charset="0"/>
              <a:cs typeface="Times New Roman" panose="02020603050405020304" pitchFamily="18" charset="0"/>
            </a:endParaRPr>
          </a:p>
        </p:txBody>
      </p:sp>
      <p:cxnSp>
        <p:nvCxnSpPr>
          <p:cNvPr id="23" name="Connecteur droit avec flèche 22"/>
          <p:cNvCxnSpPr>
            <a:cxnSpLocks/>
          </p:cNvCxnSpPr>
          <p:nvPr/>
        </p:nvCxnSpPr>
        <p:spPr>
          <a:xfrm flipV="1">
            <a:off x="1524261" y="3861049"/>
            <a:ext cx="839997" cy="5350"/>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4" name="Connecteur droit avec flèche 23"/>
          <p:cNvCxnSpPr>
            <a:cxnSpLocks/>
          </p:cNvCxnSpPr>
          <p:nvPr/>
        </p:nvCxnSpPr>
        <p:spPr>
          <a:xfrm flipV="1">
            <a:off x="1475656" y="2191289"/>
            <a:ext cx="888602" cy="1488218"/>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5" name="Rectangle à coins arrondis 24"/>
          <p:cNvSpPr/>
          <p:nvPr/>
        </p:nvSpPr>
        <p:spPr>
          <a:xfrm>
            <a:off x="2662892" y="1699393"/>
            <a:ext cx="2887911" cy="1225551"/>
          </a:xfrm>
          <a:prstGeom prst="roundRect">
            <a:avLst/>
          </a:prstGeom>
          <a:noFill/>
          <a:ln w="38100">
            <a:solidFill>
              <a:srgbClr val="A2D416"/>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lnSpc>
                <a:spcPct val="107000"/>
              </a:lnSpc>
              <a:spcAft>
                <a:spcPts val="800"/>
              </a:spcAft>
              <a:defRPr/>
            </a:pPr>
            <a:r>
              <a:rPr lang="fr-FR" sz="1400" dirty="0">
                <a:solidFill>
                  <a:srgbClr val="000000"/>
                </a:solidFill>
                <a:latin typeface="Century Gothic" panose="020B0502020202020204" pitchFamily="34" charset="0"/>
                <a:ea typeface="Calibri" panose="020F0502020204030204" pitchFamily="34" charset="0"/>
                <a:cs typeface="Times New Roman" panose="02020603050405020304" pitchFamily="18" charset="0"/>
              </a:rPr>
              <a:t>Formule 1 : Les Fondamentaux - améliorer et certifier son orthographe et ses écrits </a:t>
            </a:r>
            <a:endParaRPr lang="fr-FR" sz="1400" dirty="0">
              <a:ea typeface="Calibri" panose="020F0502020204030204" pitchFamily="34" charset="0"/>
              <a:cs typeface="Times New Roman" panose="02020603050405020304" pitchFamily="18" charset="0"/>
            </a:endParaRPr>
          </a:p>
        </p:txBody>
      </p:sp>
      <p:sp>
        <p:nvSpPr>
          <p:cNvPr id="26" name="Rectangle à coins arrondis 25"/>
          <p:cNvSpPr/>
          <p:nvPr/>
        </p:nvSpPr>
        <p:spPr>
          <a:xfrm>
            <a:off x="2651695" y="3284984"/>
            <a:ext cx="2887911" cy="1262124"/>
          </a:xfrm>
          <a:prstGeom prst="roundRect">
            <a:avLst/>
          </a:prstGeom>
          <a:noFill/>
          <a:ln w="38100">
            <a:solidFill>
              <a:srgbClr val="A2D416"/>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lnSpc>
                <a:spcPct val="107000"/>
              </a:lnSpc>
              <a:spcAft>
                <a:spcPts val="0"/>
              </a:spcAft>
              <a:defRPr/>
            </a:pPr>
            <a:r>
              <a:rPr lang="fr-FR" sz="1400" dirty="0">
                <a:solidFill>
                  <a:srgbClr val="000000"/>
                </a:solidFill>
                <a:latin typeface="Century Gothic" panose="020B0502020202020204" pitchFamily="34" charset="0"/>
                <a:ea typeface="Calibri" panose="020F0502020204030204" pitchFamily="34" charset="0"/>
                <a:cs typeface="Times New Roman" panose="02020603050405020304" pitchFamily="18" charset="0"/>
              </a:rPr>
              <a:t>Formule 2 : Supérieur - Perfectionner sa communication écrite et certifier cette compétence </a:t>
            </a:r>
            <a:endParaRPr lang="fr-FR" sz="1400" dirty="0">
              <a:ea typeface="Calibri" panose="020F0502020204030204" pitchFamily="34" charset="0"/>
              <a:cs typeface="Times New Roman" panose="02020603050405020304" pitchFamily="18" charset="0"/>
            </a:endParaRPr>
          </a:p>
        </p:txBody>
      </p:sp>
      <p:cxnSp>
        <p:nvCxnSpPr>
          <p:cNvPr id="28" name="Connecteur droit avec flèche 27"/>
          <p:cNvCxnSpPr>
            <a:cxnSpLocks/>
          </p:cNvCxnSpPr>
          <p:nvPr/>
        </p:nvCxnSpPr>
        <p:spPr>
          <a:xfrm>
            <a:off x="1475656" y="4060718"/>
            <a:ext cx="879077" cy="1528522"/>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9" name="Rectangle à coins arrondis 28"/>
          <p:cNvSpPr/>
          <p:nvPr/>
        </p:nvSpPr>
        <p:spPr>
          <a:xfrm>
            <a:off x="2694316" y="4864629"/>
            <a:ext cx="2887911" cy="1305744"/>
          </a:xfrm>
          <a:prstGeom prst="roundRect">
            <a:avLst/>
          </a:prstGeom>
          <a:noFill/>
          <a:ln w="38100">
            <a:solidFill>
              <a:srgbClr val="A2D416"/>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lnSpc>
                <a:spcPct val="107000"/>
              </a:lnSpc>
              <a:spcAft>
                <a:spcPts val="800"/>
              </a:spcAft>
              <a:defRPr/>
            </a:pPr>
            <a:r>
              <a:rPr lang="fr-FR" sz="1400" dirty="0">
                <a:solidFill>
                  <a:srgbClr val="000000"/>
                </a:solidFill>
                <a:latin typeface="Century Gothic" panose="020B0502020202020204" pitchFamily="34" charset="0"/>
                <a:ea typeface="Calibri" panose="020F0502020204030204" pitchFamily="34" charset="0"/>
                <a:cs typeface="Times New Roman" panose="02020603050405020304" pitchFamily="18" charset="0"/>
              </a:rPr>
              <a:t>Formule 3 : Viser l’excellence dans sa communication écrite et certifier cette compétence</a:t>
            </a:r>
            <a:endParaRPr lang="fr-FR" sz="1400" dirty="0">
              <a:ea typeface="Calibri" panose="020F0502020204030204" pitchFamily="34" charset="0"/>
              <a:cs typeface="Times New Roman" panose="02020603050405020304" pitchFamily="18" charset="0"/>
            </a:endParaRPr>
          </a:p>
        </p:txBody>
      </p:sp>
      <p:cxnSp>
        <p:nvCxnSpPr>
          <p:cNvPr id="17" name="Connecteur droit 16">
            <a:extLst>
              <a:ext uri="{FF2B5EF4-FFF2-40B4-BE49-F238E27FC236}">
                <a16:creationId xmlns="" xmlns:a16="http://schemas.microsoft.com/office/drawing/2014/main" id="{6B8EB91C-5566-4E96-A4F1-7627B514D5A6}"/>
              </a:ext>
            </a:extLst>
          </p:cNvPr>
          <p:cNvCxnSpPr>
            <a:cxnSpLocks/>
          </p:cNvCxnSpPr>
          <p:nvPr/>
        </p:nvCxnSpPr>
        <p:spPr>
          <a:xfrm>
            <a:off x="6012160" y="1392323"/>
            <a:ext cx="0" cy="4757597"/>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21" name="Rectangle à coins arrondis 24">
            <a:extLst>
              <a:ext uri="{FF2B5EF4-FFF2-40B4-BE49-F238E27FC236}">
                <a16:creationId xmlns="" xmlns:a16="http://schemas.microsoft.com/office/drawing/2014/main" id="{408A67B9-7A5B-4FC3-9F81-87C2A5DC7A14}"/>
              </a:ext>
            </a:extLst>
          </p:cNvPr>
          <p:cNvSpPr/>
          <p:nvPr/>
        </p:nvSpPr>
        <p:spPr>
          <a:xfrm>
            <a:off x="6442094" y="1392323"/>
            <a:ext cx="2529986" cy="4948152"/>
          </a:xfrm>
          <a:prstGeom prst="roundRect">
            <a:avLst/>
          </a:prstGeom>
          <a:noFill/>
          <a:ln w="38100">
            <a:solidFill>
              <a:srgbClr val="A2D416"/>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lnSpc>
                <a:spcPct val="107000"/>
              </a:lnSpc>
              <a:spcAft>
                <a:spcPts val="800"/>
              </a:spcAft>
              <a:defRPr/>
            </a:pPr>
            <a:r>
              <a:rPr lang="fr-FR" sz="1400" b="1" dirty="0">
                <a:solidFill>
                  <a:srgbClr val="000000"/>
                </a:solidFill>
                <a:latin typeface="Century Gothic" panose="020B0502020202020204" pitchFamily="34" charset="0"/>
                <a:ea typeface="Calibri" panose="020F0502020204030204" pitchFamily="34" charset="0"/>
                <a:cs typeface="Times New Roman" panose="02020603050405020304" pitchFamily="18" charset="0"/>
              </a:rPr>
              <a:t>Pour chacun :</a:t>
            </a:r>
          </a:p>
          <a:p>
            <a:pPr algn="ctr">
              <a:lnSpc>
                <a:spcPct val="107000"/>
              </a:lnSpc>
              <a:spcAft>
                <a:spcPts val="800"/>
              </a:spcAft>
              <a:defRPr/>
            </a:pPr>
            <a:endParaRPr lang="fr-FR" sz="1400" dirty="0">
              <a:solidFill>
                <a:srgbClr val="000000"/>
              </a:solidFill>
              <a:latin typeface="Century Gothic" panose="020B0502020202020204" pitchFamily="34" charset="0"/>
              <a:ea typeface="Calibri" panose="020F0502020204030204" pitchFamily="34" charset="0"/>
              <a:cs typeface="Times New Roman" panose="02020603050405020304" pitchFamily="18" charset="0"/>
            </a:endParaRPr>
          </a:p>
          <a:p>
            <a:pPr marL="285750" indent="-285750">
              <a:lnSpc>
                <a:spcPct val="107000"/>
              </a:lnSpc>
              <a:spcAft>
                <a:spcPts val="800"/>
              </a:spcAft>
              <a:buFontTx/>
              <a:buChar char="-"/>
              <a:defRPr/>
            </a:pPr>
            <a:r>
              <a:rPr lang="fr-FR" sz="1400" b="1" dirty="0">
                <a:solidFill>
                  <a:srgbClr val="000000"/>
                </a:solidFill>
                <a:latin typeface="Century Gothic" panose="020B0502020202020204" pitchFamily="34" charset="0"/>
                <a:ea typeface="Calibri" panose="020F0502020204030204" pitchFamily="34" charset="0"/>
                <a:cs typeface="Times New Roman" panose="02020603050405020304" pitchFamily="18" charset="0"/>
              </a:rPr>
              <a:t>L’entraînement</a:t>
            </a:r>
            <a:r>
              <a:rPr lang="fr-FR" sz="1400" dirty="0">
                <a:solidFill>
                  <a:srgbClr val="000000"/>
                </a:solidFill>
                <a:latin typeface="Century Gothic" panose="020B0502020202020204" pitchFamily="34" charset="0"/>
                <a:ea typeface="Calibri" panose="020F0502020204030204" pitchFamily="34" charset="0"/>
                <a:cs typeface="Times New Roman" panose="02020603050405020304" pitchFamily="18" charset="0"/>
              </a:rPr>
              <a:t> sur le module Projet Voltaire adapté à son niveau</a:t>
            </a:r>
          </a:p>
          <a:p>
            <a:pPr marL="285750" indent="-285750">
              <a:lnSpc>
                <a:spcPct val="107000"/>
              </a:lnSpc>
              <a:spcAft>
                <a:spcPts val="800"/>
              </a:spcAft>
              <a:buFontTx/>
              <a:buChar char="-"/>
              <a:defRPr/>
            </a:pPr>
            <a:r>
              <a:rPr lang="fr-FR" sz="1400" dirty="0">
                <a:solidFill>
                  <a:srgbClr val="000000"/>
                </a:solidFill>
                <a:latin typeface="Century Gothic" panose="020B0502020202020204" pitchFamily="34" charset="0"/>
                <a:ea typeface="Calibri" panose="020F0502020204030204" pitchFamily="34" charset="0"/>
                <a:cs typeface="Times New Roman" panose="02020603050405020304" pitchFamily="18" charset="0"/>
              </a:rPr>
              <a:t>Un </a:t>
            </a:r>
            <a:r>
              <a:rPr lang="fr-FR" sz="1400" b="1" dirty="0">
                <a:solidFill>
                  <a:srgbClr val="000000"/>
                </a:solidFill>
                <a:latin typeface="Century Gothic" panose="020B0502020202020204" pitchFamily="34" charset="0"/>
                <a:ea typeface="Calibri" panose="020F0502020204030204" pitchFamily="34" charset="0"/>
                <a:cs typeface="Times New Roman" panose="02020603050405020304" pitchFamily="18" charset="0"/>
              </a:rPr>
              <a:t>support de cours </a:t>
            </a:r>
            <a:r>
              <a:rPr lang="fr-FR" sz="1400" dirty="0">
                <a:solidFill>
                  <a:srgbClr val="000000"/>
                </a:solidFill>
                <a:latin typeface="Century Gothic" panose="020B0502020202020204" pitchFamily="34" charset="0"/>
                <a:ea typeface="Calibri" panose="020F0502020204030204" pitchFamily="34" charset="0"/>
                <a:cs typeface="Times New Roman" panose="02020603050405020304" pitchFamily="18" charset="0"/>
              </a:rPr>
              <a:t>papier</a:t>
            </a:r>
          </a:p>
          <a:p>
            <a:pPr marL="285750" indent="-285750">
              <a:lnSpc>
                <a:spcPct val="107000"/>
              </a:lnSpc>
              <a:spcAft>
                <a:spcPts val="800"/>
              </a:spcAft>
              <a:buFontTx/>
              <a:buChar char="-"/>
              <a:defRPr/>
            </a:pPr>
            <a:r>
              <a:rPr lang="fr-FR" sz="1400" dirty="0">
                <a:solidFill>
                  <a:srgbClr val="000000"/>
                </a:solidFill>
                <a:latin typeface="Century Gothic" panose="020B0502020202020204" pitchFamily="34" charset="0"/>
                <a:ea typeface="Calibri" panose="020F0502020204030204" pitchFamily="34" charset="0"/>
                <a:cs typeface="Times New Roman" panose="02020603050405020304" pitchFamily="18" charset="0"/>
              </a:rPr>
              <a:t>L’examen du </a:t>
            </a:r>
            <a:r>
              <a:rPr lang="fr-FR" sz="1400" b="1" dirty="0">
                <a:solidFill>
                  <a:srgbClr val="000000"/>
                </a:solidFill>
                <a:latin typeface="Century Gothic" panose="020B0502020202020204" pitchFamily="34" charset="0"/>
                <a:ea typeface="Calibri" panose="020F0502020204030204" pitchFamily="34" charset="0"/>
                <a:cs typeface="Times New Roman" panose="02020603050405020304" pitchFamily="18" charset="0"/>
              </a:rPr>
              <a:t>Certificat Voltaire</a:t>
            </a:r>
          </a:p>
          <a:p>
            <a:pPr marL="285750" indent="-285750">
              <a:lnSpc>
                <a:spcPct val="107000"/>
              </a:lnSpc>
              <a:spcAft>
                <a:spcPts val="800"/>
              </a:spcAft>
              <a:buFontTx/>
              <a:buChar char="-"/>
              <a:defRPr/>
            </a:pPr>
            <a:r>
              <a:rPr lang="fr-FR" sz="1400" dirty="0">
                <a:solidFill>
                  <a:srgbClr val="000000"/>
                </a:solidFill>
                <a:latin typeface="Century Gothic" panose="020B0502020202020204" pitchFamily="34" charset="0"/>
                <a:ea typeface="Calibri" panose="020F0502020204030204" pitchFamily="34" charset="0"/>
                <a:cs typeface="Times New Roman" panose="02020603050405020304" pitchFamily="18" charset="0"/>
              </a:rPr>
              <a:t>Un </a:t>
            </a:r>
            <a:r>
              <a:rPr lang="fr-FR" sz="1400" b="1" dirty="0">
                <a:solidFill>
                  <a:srgbClr val="000000"/>
                </a:solidFill>
                <a:latin typeface="Century Gothic" panose="020B0502020202020204" pitchFamily="34" charset="0"/>
                <a:ea typeface="Calibri" panose="020F0502020204030204" pitchFamily="34" charset="0"/>
                <a:cs typeface="Times New Roman" panose="02020603050405020304" pitchFamily="18" charset="0"/>
              </a:rPr>
              <a:t>tutorat</a:t>
            </a:r>
            <a:r>
              <a:rPr lang="fr-FR" sz="1400" dirty="0">
                <a:solidFill>
                  <a:srgbClr val="000000"/>
                </a:solidFill>
                <a:latin typeface="Century Gothic" panose="020B0502020202020204" pitchFamily="34" charset="0"/>
                <a:ea typeface="Calibri" panose="020F0502020204030204" pitchFamily="34" charset="0"/>
                <a:cs typeface="Times New Roman" panose="02020603050405020304" pitchFamily="18" charset="0"/>
              </a:rPr>
              <a:t> par mail de 4 mois</a:t>
            </a:r>
          </a:p>
          <a:p>
            <a:pPr marL="285750" indent="-285750" algn="ctr">
              <a:lnSpc>
                <a:spcPct val="107000"/>
              </a:lnSpc>
              <a:spcAft>
                <a:spcPts val="800"/>
              </a:spcAft>
              <a:buFontTx/>
              <a:buChar char="-"/>
              <a:defRPr/>
            </a:pPr>
            <a:endParaRPr lang="fr-FR" sz="1400" dirty="0">
              <a:solidFill>
                <a:srgbClr val="000000"/>
              </a:solidFill>
              <a:latin typeface="Century Gothic" panose="020B0502020202020204" pitchFamily="34" charset="0"/>
              <a:ea typeface="Calibri" panose="020F0502020204030204" pitchFamily="34" charset="0"/>
              <a:cs typeface="Times New Roman" panose="02020603050405020304" pitchFamily="18" charset="0"/>
            </a:endParaRPr>
          </a:p>
        </p:txBody>
      </p:sp>
      <p:sp>
        <p:nvSpPr>
          <p:cNvPr id="18" name="Espace réservé du pied de page 4">
            <a:extLst>
              <a:ext uri="{FF2B5EF4-FFF2-40B4-BE49-F238E27FC236}">
                <a16:creationId xmlns="" xmlns:a16="http://schemas.microsoft.com/office/drawing/2014/main" id="{22D1A230-AEFB-4762-A4B4-66BC58760AA4}"/>
              </a:ext>
            </a:extLst>
          </p:cNvPr>
          <p:cNvSpPr>
            <a:spLocks noGrp="1"/>
          </p:cNvSpPr>
          <p:nvPr>
            <p:ph type="ftr" sz="quarter" idx="11"/>
          </p:nvPr>
        </p:nvSpPr>
        <p:spPr bwMode="auto">
          <a:xfrm>
            <a:off x="-36513" y="6650038"/>
            <a:ext cx="2176463" cy="238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l">
              <a:spcBef>
                <a:spcPct val="0"/>
              </a:spcBef>
              <a:buFontTx/>
              <a:buNone/>
            </a:pPr>
            <a:r>
              <a:rPr lang="fr-FR" altLang="fr-FR" sz="1000" dirty="0">
                <a:solidFill>
                  <a:schemeClr val="bg1"/>
                </a:solidFill>
                <a:latin typeface="Arial" panose="020B0604020202020204" pitchFamily="34" charset="0"/>
                <a:cs typeface="Arial" panose="020B0604020202020204" pitchFamily="34" charset="0"/>
              </a:rPr>
              <a:t>© Woonoz 2018</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9" descr="C:\Documents and Settings\Marie-Caroline\Bureau\fond-trame.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100013"/>
            <a:ext cx="9144000" cy="12255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5"/>
          <p:cNvSpPr/>
          <p:nvPr/>
        </p:nvSpPr>
        <p:spPr>
          <a:xfrm>
            <a:off x="0" y="179929"/>
            <a:ext cx="9144000" cy="584775"/>
          </a:xfrm>
          <a:prstGeom prst="rect">
            <a:avLst/>
          </a:prstGeom>
        </p:spPr>
        <p:txBody>
          <a:bodyPr>
            <a:spAutoFit/>
          </a:bodyPr>
          <a:lstStyle/>
          <a:p>
            <a:pPr algn="ctr">
              <a:defRPr/>
            </a:pPr>
            <a:r>
              <a:rPr lang="fr-FR" sz="3200" kern="0" dirty="0">
                <a:latin typeface="TJ Evolette A" panose="02000502020000020004" pitchFamily="50" charset="0"/>
              </a:rPr>
              <a:t>L’entrainement adapté au niveau de chacun</a:t>
            </a:r>
          </a:p>
        </p:txBody>
      </p:sp>
      <p:sp>
        <p:nvSpPr>
          <p:cNvPr id="20484" name="Espace réservé du pied de page 4"/>
          <p:cNvSpPr txBox="1">
            <a:spLocks/>
          </p:cNvSpPr>
          <p:nvPr/>
        </p:nvSpPr>
        <p:spPr bwMode="auto">
          <a:xfrm>
            <a:off x="-36513" y="6646863"/>
            <a:ext cx="2176463" cy="238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fr-FR" altLang="fr-FR" sz="1000">
                <a:solidFill>
                  <a:schemeClr val="bg1"/>
                </a:solidFill>
                <a:latin typeface="Arial" panose="020B0604020202020204" pitchFamily="34" charset="0"/>
              </a:rPr>
              <a:t>© Woonoz 2016</a:t>
            </a:r>
          </a:p>
        </p:txBody>
      </p:sp>
      <p:sp>
        <p:nvSpPr>
          <p:cNvPr id="9" name="Rectangle 8"/>
          <p:cNvSpPr/>
          <p:nvPr/>
        </p:nvSpPr>
        <p:spPr>
          <a:xfrm>
            <a:off x="0" y="6669088"/>
            <a:ext cx="9144000" cy="18891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fr-FR"/>
          </a:p>
        </p:txBody>
      </p:sp>
      <p:sp>
        <p:nvSpPr>
          <p:cNvPr id="20489" name="Espace réservé du pied de page 4"/>
          <p:cNvSpPr>
            <a:spLocks noGrp="1"/>
          </p:cNvSpPr>
          <p:nvPr>
            <p:ph type="ftr" sz="quarter" idx="11"/>
          </p:nvPr>
        </p:nvSpPr>
        <p:spPr bwMode="auto">
          <a:xfrm>
            <a:off x="-36513" y="6650038"/>
            <a:ext cx="2176463" cy="238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l">
              <a:spcBef>
                <a:spcPct val="0"/>
              </a:spcBef>
              <a:buFontTx/>
              <a:buNone/>
            </a:pPr>
            <a:r>
              <a:rPr lang="fr-FR" altLang="fr-FR" sz="1000" dirty="0">
                <a:solidFill>
                  <a:schemeClr val="bg1"/>
                </a:solidFill>
                <a:latin typeface="Arial" panose="020B0604020202020204" pitchFamily="34" charset="0"/>
                <a:cs typeface="Arial" panose="020B0604020202020204" pitchFamily="34" charset="0"/>
              </a:rPr>
              <a:t>© Woonoz 2018</a:t>
            </a:r>
          </a:p>
        </p:txBody>
      </p:sp>
      <p:sp>
        <p:nvSpPr>
          <p:cNvPr id="12" name="Rectangle 3">
            <a:extLst>
              <a:ext uri="{FF2B5EF4-FFF2-40B4-BE49-F238E27FC236}">
                <a16:creationId xmlns="" xmlns:a16="http://schemas.microsoft.com/office/drawing/2014/main" id="{E8B0DD03-F54D-4C2D-8E6B-DB5A9E92D7E4}"/>
              </a:ext>
            </a:extLst>
          </p:cNvPr>
          <p:cNvSpPr txBox="1">
            <a:spLocks noChangeArrowheads="1"/>
          </p:cNvSpPr>
          <p:nvPr/>
        </p:nvSpPr>
        <p:spPr bwMode="auto">
          <a:xfrm>
            <a:off x="91440" y="1268760"/>
            <a:ext cx="2025253" cy="5347940"/>
          </a:xfrm>
          <a:prstGeom prst="rect">
            <a:avLst/>
          </a:prstGeom>
          <a:noFill/>
          <a:ln>
            <a:noFill/>
          </a:ln>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defTabSz="342900" eaLnBrk="1" fontAlgn="auto" hangingPunct="1">
              <a:spcBef>
                <a:spcPts val="450"/>
              </a:spcBef>
              <a:spcAft>
                <a:spcPts val="0"/>
              </a:spcAft>
              <a:buNone/>
            </a:pPr>
            <a:r>
              <a:rPr lang="fr-FR" altLang="fr-FR" sz="1200" b="1" dirty="0">
                <a:solidFill>
                  <a:srgbClr val="1C1C1C"/>
                </a:solidFill>
                <a:latin typeface="Century Gothic" panose="020B0502020202020204" pitchFamily="34" charset="0"/>
                <a:cs typeface="+mn-cs"/>
              </a:rPr>
              <a:t>Fondamentaux Campus</a:t>
            </a:r>
          </a:p>
          <a:p>
            <a:pPr algn="ctr" defTabSz="342900" eaLnBrk="1" fontAlgn="auto" hangingPunct="1">
              <a:spcBef>
                <a:spcPts val="450"/>
              </a:spcBef>
              <a:spcAft>
                <a:spcPts val="0"/>
              </a:spcAft>
              <a:buNone/>
            </a:pPr>
            <a:r>
              <a:rPr lang="fr-FR" altLang="fr-FR" sz="1200" dirty="0">
                <a:solidFill>
                  <a:srgbClr val="1C1C1C"/>
                </a:solidFill>
                <a:latin typeface="Century Gothic" panose="020B0502020202020204" pitchFamily="34" charset="0"/>
                <a:cs typeface="+mn-cs"/>
              </a:rPr>
              <a:t>47 règles</a:t>
            </a:r>
          </a:p>
          <a:p>
            <a:pPr algn="ctr" defTabSz="342900" eaLnBrk="1" fontAlgn="auto" hangingPunct="1">
              <a:spcBef>
                <a:spcPts val="450"/>
              </a:spcBef>
              <a:spcAft>
                <a:spcPts val="0"/>
              </a:spcAft>
              <a:buNone/>
            </a:pPr>
            <a:endParaRPr lang="fr-FR" altLang="fr-FR" sz="1200" dirty="0">
              <a:solidFill>
                <a:srgbClr val="1C1C1C"/>
              </a:solidFill>
              <a:latin typeface="Century Gothic" panose="020B0502020202020204" pitchFamily="34" charset="0"/>
              <a:cs typeface="+mn-cs"/>
            </a:endParaRPr>
          </a:p>
          <a:p>
            <a:pPr algn="ctr" defTabSz="342900" eaLnBrk="1" fontAlgn="auto" hangingPunct="1">
              <a:spcBef>
                <a:spcPts val="450"/>
              </a:spcBef>
              <a:spcAft>
                <a:spcPts val="0"/>
              </a:spcAft>
              <a:buNone/>
            </a:pPr>
            <a:r>
              <a:rPr lang="fr-FR" altLang="fr-FR" sz="1200" dirty="0">
                <a:solidFill>
                  <a:srgbClr val="1C1C1C"/>
                </a:solidFill>
                <a:latin typeface="Century Gothic" panose="020B0502020202020204" pitchFamily="34" charset="0"/>
                <a:cs typeface="+mn-cs"/>
              </a:rPr>
              <a:t>Pour les collaborateurs ayant un score inférieur à 30% au test</a:t>
            </a:r>
          </a:p>
          <a:p>
            <a:pPr algn="ctr" defTabSz="342900" eaLnBrk="1" fontAlgn="auto" hangingPunct="1">
              <a:spcBef>
                <a:spcPts val="450"/>
              </a:spcBef>
              <a:spcAft>
                <a:spcPts val="0"/>
              </a:spcAft>
              <a:buNone/>
            </a:pPr>
            <a:endParaRPr lang="fr-FR" altLang="fr-FR" sz="1200" dirty="0">
              <a:solidFill>
                <a:srgbClr val="1C1C1C"/>
              </a:solidFill>
              <a:latin typeface="Century Gothic" panose="020B0502020202020204" pitchFamily="34" charset="0"/>
              <a:cs typeface="+mn-cs"/>
            </a:endParaRPr>
          </a:p>
          <a:p>
            <a:pPr algn="ctr" defTabSz="342900" eaLnBrk="1" fontAlgn="auto" hangingPunct="1">
              <a:spcBef>
                <a:spcPts val="450"/>
              </a:spcBef>
              <a:spcAft>
                <a:spcPts val="0"/>
              </a:spcAft>
              <a:buNone/>
            </a:pPr>
            <a:r>
              <a:rPr lang="fr-FR" altLang="fr-FR" sz="1200" dirty="0">
                <a:solidFill>
                  <a:srgbClr val="1C1C1C"/>
                </a:solidFill>
                <a:latin typeface="Century Gothic" panose="020B0502020202020204" pitchFamily="34" charset="0"/>
                <a:cs typeface="+mn-cs"/>
              </a:rPr>
              <a:t>Objectif : 300 au Certificat Voltaire</a:t>
            </a:r>
          </a:p>
          <a:p>
            <a:pPr algn="ctr" defTabSz="342900" eaLnBrk="1" fontAlgn="auto" hangingPunct="1">
              <a:spcBef>
                <a:spcPts val="450"/>
              </a:spcBef>
              <a:spcAft>
                <a:spcPts val="0"/>
              </a:spcAft>
              <a:buNone/>
            </a:pPr>
            <a:endParaRPr lang="fr-FR" altLang="fr-FR" sz="1200" b="1" i="1" dirty="0">
              <a:solidFill>
                <a:srgbClr val="1C1C1C"/>
              </a:solidFill>
              <a:latin typeface="Century Gothic" panose="020B0502020202020204" pitchFamily="34" charset="0"/>
              <a:cs typeface="+mn-cs"/>
            </a:endParaRPr>
          </a:p>
          <a:p>
            <a:pPr algn="ctr" defTabSz="342900" eaLnBrk="1" fontAlgn="auto" hangingPunct="1">
              <a:spcBef>
                <a:spcPts val="450"/>
              </a:spcBef>
              <a:spcAft>
                <a:spcPts val="0"/>
              </a:spcAft>
              <a:buNone/>
            </a:pPr>
            <a:r>
              <a:rPr lang="fr-FR" altLang="fr-FR" sz="1200" b="1" i="1" dirty="0">
                <a:solidFill>
                  <a:srgbClr val="1C1C1C"/>
                </a:solidFill>
                <a:latin typeface="Century Gothic" panose="020B0502020202020204" pitchFamily="34" charset="0"/>
                <a:cs typeface="+mn-cs"/>
              </a:rPr>
              <a:t>Exemples de règles :</a:t>
            </a:r>
          </a:p>
          <a:p>
            <a:pPr algn="ctr" defTabSz="342900" eaLnBrk="1" fontAlgn="auto" hangingPunct="1">
              <a:spcBef>
                <a:spcPts val="450"/>
              </a:spcBef>
              <a:spcAft>
                <a:spcPts val="0"/>
              </a:spcAft>
              <a:buNone/>
            </a:pPr>
            <a:r>
              <a:rPr lang="fr-FR" altLang="fr-FR" sz="1200" dirty="0">
                <a:solidFill>
                  <a:srgbClr val="1C1C1C"/>
                </a:solidFill>
                <a:latin typeface="Century Gothic" panose="020B0502020202020204" pitchFamily="34" charset="0"/>
                <a:cs typeface="+mn-cs"/>
              </a:rPr>
              <a:t>Où est le sujet dans la phrase ?</a:t>
            </a:r>
          </a:p>
          <a:p>
            <a:pPr algn="ctr" defTabSz="342900" eaLnBrk="1" fontAlgn="auto" hangingPunct="1">
              <a:spcBef>
                <a:spcPts val="450"/>
              </a:spcBef>
              <a:spcAft>
                <a:spcPts val="0"/>
              </a:spcAft>
              <a:buNone/>
            </a:pPr>
            <a:r>
              <a:rPr lang="fr-FR" altLang="fr-FR" sz="1200" dirty="0">
                <a:solidFill>
                  <a:srgbClr val="1C1C1C"/>
                </a:solidFill>
                <a:latin typeface="Century Gothic" panose="020B0502020202020204" pitchFamily="34" charset="0"/>
                <a:cs typeface="+mn-cs"/>
              </a:rPr>
              <a:t>Où est le verbe ?</a:t>
            </a:r>
          </a:p>
          <a:p>
            <a:pPr algn="ctr" defTabSz="342900" eaLnBrk="1" fontAlgn="auto" hangingPunct="1">
              <a:spcBef>
                <a:spcPts val="450"/>
              </a:spcBef>
              <a:spcAft>
                <a:spcPts val="0"/>
              </a:spcAft>
              <a:buNone/>
            </a:pPr>
            <a:r>
              <a:rPr lang="fr-FR" altLang="fr-FR" sz="1200" dirty="0">
                <a:solidFill>
                  <a:srgbClr val="1C1C1C"/>
                </a:solidFill>
                <a:latin typeface="Century Gothic" panose="020B0502020202020204" pitchFamily="34" charset="0"/>
                <a:cs typeface="+mn-cs"/>
              </a:rPr>
              <a:t>Qu’est-ce qu’un pronom ?</a:t>
            </a:r>
          </a:p>
          <a:p>
            <a:pPr algn="ctr" defTabSz="342900" eaLnBrk="1" fontAlgn="auto" hangingPunct="1">
              <a:spcBef>
                <a:spcPts val="450"/>
              </a:spcBef>
              <a:spcAft>
                <a:spcPts val="0"/>
              </a:spcAft>
              <a:buNone/>
            </a:pPr>
            <a:r>
              <a:rPr lang="fr-FR" altLang="fr-FR" sz="1200" dirty="0">
                <a:solidFill>
                  <a:srgbClr val="1C1C1C"/>
                </a:solidFill>
                <a:latin typeface="Century Gothic" panose="020B0502020202020204" pitchFamily="34" charset="0"/>
                <a:cs typeface="+mn-cs"/>
              </a:rPr>
              <a:t>Comment utiliser la cédille ?</a:t>
            </a:r>
          </a:p>
          <a:p>
            <a:pPr algn="ctr" defTabSz="342900" eaLnBrk="1" fontAlgn="auto" hangingPunct="1">
              <a:spcBef>
                <a:spcPts val="450"/>
              </a:spcBef>
              <a:spcAft>
                <a:spcPts val="0"/>
              </a:spcAft>
              <a:buNone/>
            </a:pPr>
            <a:r>
              <a:rPr lang="fr-FR" altLang="fr-FR" sz="1200" dirty="0">
                <a:solidFill>
                  <a:srgbClr val="1C1C1C"/>
                </a:solidFill>
                <a:latin typeface="Century Gothic" panose="020B0502020202020204" pitchFamily="34" charset="0"/>
                <a:cs typeface="+mn-cs"/>
              </a:rPr>
              <a:t>Quelle est la différence entre un nom propre et un nom commun ?</a:t>
            </a:r>
            <a:endParaRPr lang="fr-FR" altLang="fr-FR" sz="1200" dirty="0">
              <a:solidFill>
                <a:srgbClr val="1C1C1C"/>
              </a:solidFill>
              <a:cs typeface="+mn-cs"/>
            </a:endParaRPr>
          </a:p>
        </p:txBody>
      </p:sp>
      <p:sp>
        <p:nvSpPr>
          <p:cNvPr id="13" name="Rectangle 3">
            <a:extLst>
              <a:ext uri="{FF2B5EF4-FFF2-40B4-BE49-F238E27FC236}">
                <a16:creationId xmlns="" xmlns:a16="http://schemas.microsoft.com/office/drawing/2014/main" id="{CEA369FC-4177-4557-83D3-47438AB6B911}"/>
              </a:ext>
            </a:extLst>
          </p:cNvPr>
          <p:cNvSpPr txBox="1">
            <a:spLocks noChangeArrowheads="1"/>
          </p:cNvSpPr>
          <p:nvPr/>
        </p:nvSpPr>
        <p:spPr bwMode="auto">
          <a:xfrm>
            <a:off x="4673744" y="1279486"/>
            <a:ext cx="2025253" cy="5335721"/>
          </a:xfrm>
          <a:prstGeom prst="rect">
            <a:avLst/>
          </a:prstGeom>
          <a:noFill/>
          <a:ln>
            <a:noFill/>
          </a:ln>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defTabSz="342900" eaLnBrk="1" fontAlgn="auto" hangingPunct="1">
              <a:spcBef>
                <a:spcPts val="450"/>
              </a:spcBef>
              <a:spcAft>
                <a:spcPts val="0"/>
              </a:spcAft>
              <a:buNone/>
            </a:pPr>
            <a:r>
              <a:rPr lang="fr-FR" altLang="fr-FR" sz="1200" b="1" dirty="0">
                <a:solidFill>
                  <a:srgbClr val="1C1C1C"/>
                </a:solidFill>
                <a:latin typeface="Century Gothic" panose="020B0502020202020204" pitchFamily="34" charset="0"/>
                <a:cs typeface="+mn-cs"/>
              </a:rPr>
              <a:t>Excellence</a:t>
            </a:r>
          </a:p>
          <a:p>
            <a:pPr algn="ctr" defTabSz="342900" eaLnBrk="1" fontAlgn="auto" hangingPunct="1">
              <a:spcBef>
                <a:spcPts val="450"/>
              </a:spcBef>
              <a:spcAft>
                <a:spcPts val="0"/>
              </a:spcAft>
              <a:buNone/>
            </a:pPr>
            <a:r>
              <a:rPr lang="fr-FR" altLang="fr-FR" sz="1200" dirty="0">
                <a:solidFill>
                  <a:srgbClr val="1C1C1C"/>
                </a:solidFill>
                <a:latin typeface="Century Gothic" panose="020B0502020202020204" pitchFamily="34" charset="0"/>
                <a:cs typeface="+mn-cs"/>
              </a:rPr>
              <a:t>200 règles</a:t>
            </a:r>
          </a:p>
          <a:p>
            <a:pPr algn="ctr" defTabSz="342900" eaLnBrk="1" fontAlgn="auto" hangingPunct="1">
              <a:spcBef>
                <a:spcPts val="450"/>
              </a:spcBef>
              <a:spcAft>
                <a:spcPts val="0"/>
              </a:spcAft>
              <a:buNone/>
            </a:pPr>
            <a:endParaRPr lang="fr-FR" altLang="fr-FR" sz="1200" dirty="0">
              <a:solidFill>
                <a:srgbClr val="1C1C1C"/>
              </a:solidFill>
              <a:latin typeface="Century Gothic" panose="020B0502020202020204" pitchFamily="34" charset="0"/>
              <a:cs typeface="+mn-cs"/>
            </a:endParaRPr>
          </a:p>
          <a:p>
            <a:pPr algn="ctr" defTabSz="342900" eaLnBrk="1" fontAlgn="auto" hangingPunct="1">
              <a:spcBef>
                <a:spcPts val="450"/>
              </a:spcBef>
              <a:spcAft>
                <a:spcPts val="0"/>
              </a:spcAft>
              <a:buNone/>
            </a:pPr>
            <a:r>
              <a:rPr lang="fr-FR" altLang="fr-FR" sz="1200" dirty="0">
                <a:solidFill>
                  <a:srgbClr val="1C1C1C"/>
                </a:solidFill>
                <a:latin typeface="Century Gothic" panose="020B0502020202020204" pitchFamily="34" charset="0"/>
              </a:rPr>
              <a:t>Pour les collaborateurs ayant un score supérieur à 75% au test</a:t>
            </a:r>
          </a:p>
          <a:p>
            <a:pPr algn="ctr" defTabSz="342900" eaLnBrk="1" fontAlgn="auto" hangingPunct="1">
              <a:spcBef>
                <a:spcPts val="450"/>
              </a:spcBef>
              <a:spcAft>
                <a:spcPts val="0"/>
              </a:spcAft>
              <a:buNone/>
            </a:pPr>
            <a:endParaRPr lang="fr-FR" altLang="fr-FR" sz="1200" dirty="0">
              <a:solidFill>
                <a:srgbClr val="1C1C1C"/>
              </a:solidFill>
              <a:latin typeface="Century Gothic" panose="020B0502020202020204" pitchFamily="34" charset="0"/>
              <a:cs typeface="+mn-cs"/>
            </a:endParaRPr>
          </a:p>
          <a:p>
            <a:pPr algn="ctr" defTabSz="342900" eaLnBrk="1" fontAlgn="auto" hangingPunct="1">
              <a:spcBef>
                <a:spcPts val="450"/>
              </a:spcBef>
              <a:spcAft>
                <a:spcPts val="0"/>
              </a:spcAft>
              <a:buNone/>
            </a:pPr>
            <a:r>
              <a:rPr lang="fr-FR" altLang="fr-FR" sz="1200" dirty="0">
                <a:solidFill>
                  <a:srgbClr val="1C1C1C"/>
                </a:solidFill>
                <a:latin typeface="Century Gothic" panose="020B0502020202020204" pitchFamily="34" charset="0"/>
                <a:cs typeface="+mn-cs"/>
              </a:rPr>
              <a:t>Objectif : 990 au Certificat Voltaire</a:t>
            </a:r>
          </a:p>
          <a:p>
            <a:pPr algn="ctr" defTabSz="342900" eaLnBrk="1" fontAlgn="auto" hangingPunct="1">
              <a:spcBef>
                <a:spcPts val="450"/>
              </a:spcBef>
              <a:spcAft>
                <a:spcPts val="0"/>
              </a:spcAft>
              <a:buNone/>
            </a:pPr>
            <a:endParaRPr lang="fr-FR" altLang="fr-FR" sz="1200" dirty="0">
              <a:solidFill>
                <a:srgbClr val="1C1C1C"/>
              </a:solidFill>
              <a:latin typeface="Century Gothic" panose="020B0502020202020204" pitchFamily="34" charset="0"/>
              <a:cs typeface="+mn-cs"/>
            </a:endParaRPr>
          </a:p>
          <a:p>
            <a:pPr algn="ctr" defTabSz="342900" eaLnBrk="1" fontAlgn="auto" hangingPunct="1">
              <a:spcBef>
                <a:spcPts val="450"/>
              </a:spcBef>
              <a:spcAft>
                <a:spcPts val="0"/>
              </a:spcAft>
              <a:buNone/>
            </a:pPr>
            <a:r>
              <a:rPr lang="fr-FR" altLang="fr-FR" sz="1200" b="1" i="1" dirty="0">
                <a:solidFill>
                  <a:srgbClr val="1C1C1C"/>
                </a:solidFill>
                <a:latin typeface="Century Gothic" panose="020B0502020202020204" pitchFamily="34" charset="0"/>
                <a:cs typeface="+mn-cs"/>
              </a:rPr>
              <a:t>Exemples de règles :</a:t>
            </a:r>
          </a:p>
          <a:p>
            <a:pPr algn="ctr" defTabSz="342900" eaLnBrk="1" fontAlgn="auto" hangingPunct="1">
              <a:spcBef>
                <a:spcPts val="450"/>
              </a:spcBef>
              <a:spcAft>
                <a:spcPts val="0"/>
              </a:spcAft>
              <a:buNone/>
            </a:pPr>
            <a:r>
              <a:rPr lang="fr-FR" altLang="fr-FR" sz="1200" dirty="0">
                <a:solidFill>
                  <a:srgbClr val="1C1C1C"/>
                </a:solidFill>
                <a:latin typeface="Century Gothic" panose="020B0502020202020204" pitchFamily="34" charset="0"/>
                <a:cs typeface="+mn-cs"/>
              </a:rPr>
              <a:t>« à Avignon » ou « en Avignon » ?</a:t>
            </a:r>
          </a:p>
          <a:p>
            <a:pPr algn="ctr" defTabSz="342900" eaLnBrk="1" fontAlgn="auto" hangingPunct="1">
              <a:spcBef>
                <a:spcPts val="450"/>
              </a:spcBef>
              <a:spcAft>
                <a:spcPts val="0"/>
              </a:spcAft>
              <a:buNone/>
            </a:pPr>
            <a:r>
              <a:rPr lang="fr-FR" altLang="fr-FR" sz="1200" dirty="0">
                <a:solidFill>
                  <a:srgbClr val="1C1C1C"/>
                </a:solidFill>
                <a:latin typeface="Century Gothic" panose="020B0502020202020204" pitchFamily="34" charset="0"/>
                <a:cs typeface="+mn-cs"/>
              </a:rPr>
              <a:t>« lune » ou « Lune » ?</a:t>
            </a:r>
          </a:p>
          <a:p>
            <a:pPr algn="ctr" defTabSz="342900" eaLnBrk="1" fontAlgn="auto" hangingPunct="1">
              <a:spcBef>
                <a:spcPts val="450"/>
              </a:spcBef>
              <a:spcAft>
                <a:spcPts val="0"/>
              </a:spcAft>
              <a:buNone/>
            </a:pPr>
            <a:r>
              <a:rPr lang="fr-FR" altLang="fr-FR" sz="1200" dirty="0">
                <a:solidFill>
                  <a:srgbClr val="1C1C1C"/>
                </a:solidFill>
                <a:latin typeface="Century Gothic" panose="020B0502020202020204" pitchFamily="34" charset="0"/>
                <a:cs typeface="+mn-cs"/>
              </a:rPr>
              <a:t>« les roues arrière » ou « les roues arrières » ?</a:t>
            </a:r>
          </a:p>
        </p:txBody>
      </p:sp>
      <p:sp>
        <p:nvSpPr>
          <p:cNvPr id="14" name="Rectangle 3">
            <a:extLst>
              <a:ext uri="{FF2B5EF4-FFF2-40B4-BE49-F238E27FC236}">
                <a16:creationId xmlns="" xmlns:a16="http://schemas.microsoft.com/office/drawing/2014/main" id="{B0886FF5-5816-49ED-80B4-93B0BBED3E7D}"/>
              </a:ext>
            </a:extLst>
          </p:cNvPr>
          <p:cNvSpPr txBox="1">
            <a:spLocks noChangeArrowheads="1"/>
          </p:cNvSpPr>
          <p:nvPr/>
        </p:nvSpPr>
        <p:spPr bwMode="auto">
          <a:xfrm>
            <a:off x="2386402" y="1276380"/>
            <a:ext cx="2025253" cy="5347940"/>
          </a:xfrm>
          <a:prstGeom prst="rect">
            <a:avLst/>
          </a:prstGeom>
          <a:noFill/>
          <a:ln>
            <a:noFill/>
          </a:ln>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defTabSz="342900" eaLnBrk="1" fontAlgn="auto" hangingPunct="1">
              <a:spcBef>
                <a:spcPts val="450"/>
              </a:spcBef>
              <a:spcAft>
                <a:spcPts val="0"/>
              </a:spcAft>
              <a:buNone/>
            </a:pPr>
            <a:r>
              <a:rPr lang="fr-FR" altLang="fr-FR" sz="1200" b="1" dirty="0">
                <a:solidFill>
                  <a:srgbClr val="1C1C1C"/>
                </a:solidFill>
                <a:latin typeface="Century Gothic" panose="020B0502020202020204" pitchFamily="34" charset="0"/>
              </a:rPr>
              <a:t>Supérieur</a:t>
            </a:r>
          </a:p>
          <a:p>
            <a:pPr algn="ctr" defTabSz="342900" eaLnBrk="1" fontAlgn="auto" hangingPunct="1">
              <a:spcBef>
                <a:spcPts val="450"/>
              </a:spcBef>
              <a:spcAft>
                <a:spcPts val="0"/>
              </a:spcAft>
              <a:buNone/>
            </a:pPr>
            <a:r>
              <a:rPr lang="fr-FR" altLang="fr-FR" sz="1200" dirty="0">
                <a:solidFill>
                  <a:srgbClr val="1C1C1C"/>
                </a:solidFill>
                <a:latin typeface="Century Gothic" panose="020B0502020202020204" pitchFamily="34" charset="0"/>
                <a:cs typeface="+mn-cs"/>
              </a:rPr>
              <a:t>140 règles</a:t>
            </a:r>
          </a:p>
          <a:p>
            <a:pPr algn="ctr" defTabSz="342900" eaLnBrk="1" fontAlgn="auto" hangingPunct="1">
              <a:spcBef>
                <a:spcPts val="450"/>
              </a:spcBef>
              <a:spcAft>
                <a:spcPts val="0"/>
              </a:spcAft>
              <a:buNone/>
            </a:pPr>
            <a:endParaRPr lang="fr-FR" altLang="fr-FR" sz="1200" dirty="0">
              <a:solidFill>
                <a:srgbClr val="1C1C1C"/>
              </a:solidFill>
              <a:latin typeface="Century Gothic" panose="020B0502020202020204" pitchFamily="34" charset="0"/>
              <a:cs typeface="+mn-cs"/>
            </a:endParaRPr>
          </a:p>
          <a:p>
            <a:pPr algn="ctr" defTabSz="342900" eaLnBrk="1" fontAlgn="auto" hangingPunct="1">
              <a:spcBef>
                <a:spcPts val="450"/>
              </a:spcBef>
              <a:spcAft>
                <a:spcPts val="0"/>
              </a:spcAft>
              <a:buNone/>
            </a:pPr>
            <a:r>
              <a:rPr lang="fr-FR" altLang="fr-FR" sz="1200" dirty="0">
                <a:solidFill>
                  <a:srgbClr val="1C1C1C"/>
                </a:solidFill>
                <a:latin typeface="Century Gothic" panose="020B0502020202020204" pitchFamily="34" charset="0"/>
              </a:rPr>
              <a:t>Pour les collaborateurs ayant un score entre 30% et 75% au test</a:t>
            </a:r>
          </a:p>
          <a:p>
            <a:pPr algn="ctr" defTabSz="342900" eaLnBrk="1" fontAlgn="auto" hangingPunct="1">
              <a:spcBef>
                <a:spcPts val="450"/>
              </a:spcBef>
              <a:spcAft>
                <a:spcPts val="0"/>
              </a:spcAft>
              <a:buNone/>
            </a:pPr>
            <a:endParaRPr lang="fr-FR" altLang="fr-FR" sz="1200" dirty="0">
              <a:solidFill>
                <a:srgbClr val="1C1C1C"/>
              </a:solidFill>
              <a:latin typeface="Century Gothic" panose="020B0502020202020204" pitchFamily="34" charset="0"/>
              <a:cs typeface="+mn-cs"/>
            </a:endParaRPr>
          </a:p>
          <a:p>
            <a:pPr algn="ctr" defTabSz="342900" eaLnBrk="1" fontAlgn="auto" hangingPunct="1">
              <a:spcBef>
                <a:spcPts val="450"/>
              </a:spcBef>
              <a:spcAft>
                <a:spcPts val="0"/>
              </a:spcAft>
              <a:buNone/>
            </a:pPr>
            <a:r>
              <a:rPr lang="fr-FR" altLang="fr-FR" sz="1200" dirty="0">
                <a:solidFill>
                  <a:srgbClr val="1C1C1C"/>
                </a:solidFill>
                <a:latin typeface="Century Gothic" panose="020B0502020202020204" pitchFamily="34" charset="0"/>
                <a:cs typeface="+mn-cs"/>
              </a:rPr>
              <a:t>Objectif : 700 au Certificat Voltaire</a:t>
            </a:r>
          </a:p>
          <a:p>
            <a:pPr algn="ctr" defTabSz="342900" eaLnBrk="1" fontAlgn="auto" hangingPunct="1">
              <a:spcBef>
                <a:spcPts val="450"/>
              </a:spcBef>
              <a:spcAft>
                <a:spcPts val="0"/>
              </a:spcAft>
              <a:buNone/>
            </a:pPr>
            <a:endParaRPr lang="fr-FR" altLang="fr-FR" sz="1200" dirty="0">
              <a:solidFill>
                <a:srgbClr val="1C1C1C"/>
              </a:solidFill>
              <a:latin typeface="Century Gothic" panose="020B0502020202020204" pitchFamily="34" charset="0"/>
              <a:cs typeface="+mn-cs"/>
            </a:endParaRPr>
          </a:p>
          <a:p>
            <a:pPr algn="ctr" defTabSz="342900" eaLnBrk="1" fontAlgn="auto" hangingPunct="1">
              <a:spcBef>
                <a:spcPts val="450"/>
              </a:spcBef>
              <a:spcAft>
                <a:spcPts val="0"/>
              </a:spcAft>
              <a:buNone/>
            </a:pPr>
            <a:r>
              <a:rPr lang="fr-FR" altLang="fr-FR" sz="1200" b="1" dirty="0">
                <a:solidFill>
                  <a:srgbClr val="1C1C1C"/>
                </a:solidFill>
                <a:latin typeface="Century Gothic" panose="020B0502020202020204" pitchFamily="34" charset="0"/>
                <a:cs typeface="+mn-cs"/>
              </a:rPr>
              <a:t>Exemples de règles :</a:t>
            </a:r>
          </a:p>
          <a:p>
            <a:pPr algn="ctr" defTabSz="342900" eaLnBrk="1" fontAlgn="auto" hangingPunct="1">
              <a:spcBef>
                <a:spcPts val="450"/>
              </a:spcBef>
              <a:spcAft>
                <a:spcPts val="0"/>
              </a:spcAft>
              <a:buNone/>
            </a:pPr>
            <a:r>
              <a:rPr lang="fr-FR" altLang="fr-FR" sz="1200" dirty="0">
                <a:solidFill>
                  <a:srgbClr val="1C1C1C"/>
                </a:solidFill>
                <a:latin typeface="Century Gothic" panose="020B0502020202020204" pitchFamily="34" charset="0"/>
                <a:cs typeface="+mn-cs"/>
              </a:rPr>
              <a:t>Accords des participes passés, conjugaison, concordance des temps, etc.</a:t>
            </a:r>
          </a:p>
          <a:p>
            <a:pPr algn="ctr" defTabSz="342900" eaLnBrk="1" fontAlgn="auto" hangingPunct="1">
              <a:spcBef>
                <a:spcPts val="450"/>
              </a:spcBef>
              <a:spcAft>
                <a:spcPts val="0"/>
              </a:spcAft>
              <a:buNone/>
            </a:pPr>
            <a:endParaRPr lang="fr-FR" altLang="fr-FR" sz="1200" dirty="0">
              <a:solidFill>
                <a:srgbClr val="1C1C1C"/>
              </a:solidFill>
              <a:latin typeface="Century Gothic" panose="020B0502020202020204" pitchFamily="34" charset="0"/>
              <a:cs typeface="+mn-cs"/>
            </a:endParaRPr>
          </a:p>
          <a:p>
            <a:pPr algn="ctr" defTabSz="342900" eaLnBrk="1" fontAlgn="auto" hangingPunct="1">
              <a:spcBef>
                <a:spcPts val="450"/>
              </a:spcBef>
              <a:spcAft>
                <a:spcPts val="0"/>
              </a:spcAft>
              <a:buNone/>
            </a:pPr>
            <a:r>
              <a:rPr lang="fr-FR" altLang="fr-FR" sz="1200" dirty="0">
                <a:solidFill>
                  <a:srgbClr val="1C1C1C"/>
                </a:solidFill>
                <a:latin typeface="Century Gothic" panose="020B0502020202020204" pitchFamily="34" charset="0"/>
                <a:cs typeface="+mn-cs"/>
              </a:rPr>
              <a:t>Alternative :</a:t>
            </a:r>
          </a:p>
          <a:p>
            <a:pPr algn="ctr" defTabSz="342900" eaLnBrk="1" fontAlgn="auto" hangingPunct="1">
              <a:spcBef>
                <a:spcPts val="450"/>
              </a:spcBef>
              <a:spcAft>
                <a:spcPts val="0"/>
              </a:spcAft>
              <a:buNone/>
            </a:pPr>
            <a:r>
              <a:rPr lang="fr-FR" altLang="fr-FR" sz="1200" dirty="0">
                <a:solidFill>
                  <a:srgbClr val="1C1C1C"/>
                </a:solidFill>
                <a:latin typeface="Century Gothic" panose="020B0502020202020204" pitchFamily="34" charset="0"/>
                <a:cs typeface="+mn-cs"/>
              </a:rPr>
              <a:t>Module </a:t>
            </a:r>
            <a:r>
              <a:rPr lang="fr-FR" altLang="fr-FR" sz="1200" dirty="0" err="1">
                <a:solidFill>
                  <a:srgbClr val="1C1C1C"/>
                </a:solidFill>
                <a:latin typeface="Century Gothic" panose="020B0502020202020204" pitchFamily="34" charset="0"/>
                <a:cs typeface="+mn-cs"/>
              </a:rPr>
              <a:t>Pro+Pont</a:t>
            </a:r>
            <a:r>
              <a:rPr lang="fr-FR" altLang="fr-FR" sz="1200" dirty="0">
                <a:solidFill>
                  <a:srgbClr val="1C1C1C"/>
                </a:solidFill>
                <a:latin typeface="Century Gothic" panose="020B0502020202020204" pitchFamily="34" charset="0"/>
                <a:cs typeface="+mn-cs"/>
              </a:rPr>
              <a:t> Supérieur</a:t>
            </a:r>
          </a:p>
        </p:txBody>
      </p:sp>
      <p:sp>
        <p:nvSpPr>
          <p:cNvPr id="15" name="Rectangle 3">
            <a:extLst>
              <a:ext uri="{FF2B5EF4-FFF2-40B4-BE49-F238E27FC236}">
                <a16:creationId xmlns="" xmlns:a16="http://schemas.microsoft.com/office/drawing/2014/main" id="{D0A6DAAA-42CD-4E7E-AF2D-78109578811F}"/>
              </a:ext>
            </a:extLst>
          </p:cNvPr>
          <p:cNvSpPr txBox="1">
            <a:spLocks noChangeArrowheads="1"/>
          </p:cNvSpPr>
          <p:nvPr/>
        </p:nvSpPr>
        <p:spPr bwMode="auto">
          <a:xfrm>
            <a:off x="7012250" y="1287106"/>
            <a:ext cx="2025253" cy="5335721"/>
          </a:xfrm>
          <a:prstGeom prst="roundRect">
            <a:avLst/>
          </a:prstGeom>
          <a:noFill/>
          <a:ln w="38100">
            <a:solidFill>
              <a:srgbClr val="A2D416"/>
            </a:solidFill>
          </a:ln>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defTabSz="342900" eaLnBrk="1" fontAlgn="auto" hangingPunct="1">
              <a:spcBef>
                <a:spcPts val="450"/>
              </a:spcBef>
              <a:spcAft>
                <a:spcPts val="0"/>
              </a:spcAft>
              <a:buNone/>
            </a:pPr>
            <a:endParaRPr lang="fr-FR" altLang="fr-FR" sz="1200" b="1" dirty="0">
              <a:solidFill>
                <a:srgbClr val="1C1C1C"/>
              </a:solidFill>
              <a:latin typeface="Century Gothic" panose="020B0502020202020204" pitchFamily="34" charset="0"/>
              <a:cs typeface="+mn-cs"/>
            </a:endParaRPr>
          </a:p>
          <a:p>
            <a:pPr algn="ctr" defTabSz="342900" eaLnBrk="1" fontAlgn="auto" hangingPunct="1">
              <a:spcBef>
                <a:spcPts val="450"/>
              </a:spcBef>
              <a:spcAft>
                <a:spcPts val="0"/>
              </a:spcAft>
              <a:buNone/>
            </a:pPr>
            <a:r>
              <a:rPr lang="fr-FR" altLang="fr-FR" sz="1200" b="1" u="sng" dirty="0">
                <a:solidFill>
                  <a:srgbClr val="1C1C1C"/>
                </a:solidFill>
                <a:latin typeface="Century Gothic" panose="020B0502020202020204" pitchFamily="34" charset="0"/>
                <a:cs typeface="+mn-cs"/>
              </a:rPr>
              <a:t>En + :</a:t>
            </a:r>
          </a:p>
          <a:p>
            <a:pPr algn="ctr" defTabSz="342900" eaLnBrk="1" fontAlgn="auto" hangingPunct="1">
              <a:spcBef>
                <a:spcPts val="450"/>
              </a:spcBef>
              <a:spcAft>
                <a:spcPts val="0"/>
              </a:spcAft>
              <a:buNone/>
            </a:pPr>
            <a:endParaRPr lang="fr-FR" altLang="fr-FR" sz="1200" b="1" dirty="0">
              <a:solidFill>
                <a:srgbClr val="1C1C1C"/>
              </a:solidFill>
              <a:latin typeface="Century Gothic" panose="020B0502020202020204" pitchFamily="34" charset="0"/>
              <a:cs typeface="+mn-cs"/>
            </a:endParaRPr>
          </a:p>
          <a:p>
            <a:pPr algn="ctr" defTabSz="342900" eaLnBrk="1" fontAlgn="auto" hangingPunct="1">
              <a:spcBef>
                <a:spcPts val="450"/>
              </a:spcBef>
              <a:spcAft>
                <a:spcPts val="0"/>
              </a:spcAft>
              <a:buNone/>
            </a:pPr>
            <a:r>
              <a:rPr lang="fr-FR" altLang="fr-FR" sz="1200" b="1" dirty="0">
                <a:solidFill>
                  <a:srgbClr val="1C1C1C"/>
                </a:solidFill>
                <a:latin typeface="Century Gothic" panose="020B0502020202020204" pitchFamily="34" charset="0"/>
                <a:cs typeface="+mn-cs"/>
              </a:rPr>
              <a:t>Orthotypographie</a:t>
            </a:r>
          </a:p>
          <a:p>
            <a:pPr algn="ctr" defTabSz="342900" eaLnBrk="1" fontAlgn="auto" hangingPunct="1">
              <a:spcBef>
                <a:spcPts val="450"/>
              </a:spcBef>
              <a:spcAft>
                <a:spcPts val="0"/>
              </a:spcAft>
              <a:buNone/>
            </a:pPr>
            <a:r>
              <a:rPr lang="fr-FR" altLang="fr-FR" sz="1200" dirty="0">
                <a:solidFill>
                  <a:srgbClr val="1C1C1C"/>
                </a:solidFill>
                <a:latin typeface="Century Gothic" panose="020B0502020202020204" pitchFamily="34" charset="0"/>
                <a:cs typeface="+mn-cs"/>
              </a:rPr>
              <a:t>24 règles</a:t>
            </a:r>
          </a:p>
          <a:p>
            <a:pPr algn="ctr" defTabSz="342900" eaLnBrk="1" fontAlgn="auto" hangingPunct="1">
              <a:spcBef>
                <a:spcPts val="450"/>
              </a:spcBef>
              <a:spcAft>
                <a:spcPts val="0"/>
              </a:spcAft>
              <a:buNone/>
            </a:pPr>
            <a:endParaRPr lang="fr-FR" altLang="fr-FR" sz="1200" dirty="0">
              <a:solidFill>
                <a:srgbClr val="1C1C1C"/>
              </a:solidFill>
              <a:latin typeface="Century Gothic" panose="020B0502020202020204" pitchFamily="34" charset="0"/>
              <a:cs typeface="+mn-cs"/>
            </a:endParaRPr>
          </a:p>
          <a:p>
            <a:pPr algn="ctr" defTabSz="342900" eaLnBrk="1" fontAlgn="auto" hangingPunct="1">
              <a:spcBef>
                <a:spcPts val="450"/>
              </a:spcBef>
              <a:spcAft>
                <a:spcPts val="0"/>
              </a:spcAft>
              <a:buNone/>
            </a:pPr>
            <a:r>
              <a:rPr lang="fr-FR" altLang="fr-FR" sz="1200" dirty="0">
                <a:solidFill>
                  <a:srgbClr val="1C1C1C"/>
                </a:solidFill>
                <a:latin typeface="Century Gothic" panose="020B0502020202020204" pitchFamily="34" charset="0"/>
                <a:cs typeface="+mn-cs"/>
              </a:rPr>
              <a:t>Pour tous vos collaborateurs</a:t>
            </a:r>
          </a:p>
          <a:p>
            <a:pPr algn="ctr" defTabSz="342900" eaLnBrk="1" fontAlgn="auto" hangingPunct="1">
              <a:spcBef>
                <a:spcPts val="450"/>
              </a:spcBef>
              <a:spcAft>
                <a:spcPts val="0"/>
              </a:spcAft>
              <a:buNone/>
            </a:pPr>
            <a:endParaRPr lang="fr-FR" altLang="fr-FR" sz="1200" b="1" i="1" dirty="0">
              <a:solidFill>
                <a:srgbClr val="1C1C1C"/>
              </a:solidFill>
              <a:latin typeface="Century Gothic" panose="020B0502020202020204" pitchFamily="34" charset="0"/>
              <a:cs typeface="+mn-cs"/>
            </a:endParaRPr>
          </a:p>
          <a:p>
            <a:pPr algn="ctr" defTabSz="342900" eaLnBrk="1" fontAlgn="auto" hangingPunct="1">
              <a:spcBef>
                <a:spcPts val="450"/>
              </a:spcBef>
              <a:spcAft>
                <a:spcPts val="0"/>
              </a:spcAft>
              <a:buNone/>
            </a:pPr>
            <a:endParaRPr lang="fr-FR" altLang="fr-FR" sz="1200" b="1" i="1" dirty="0">
              <a:solidFill>
                <a:srgbClr val="1C1C1C"/>
              </a:solidFill>
              <a:latin typeface="Century Gothic" panose="020B0502020202020204" pitchFamily="34" charset="0"/>
              <a:cs typeface="+mn-cs"/>
            </a:endParaRPr>
          </a:p>
          <a:p>
            <a:pPr algn="ctr" defTabSz="342900" eaLnBrk="1" fontAlgn="auto" hangingPunct="1">
              <a:spcBef>
                <a:spcPts val="450"/>
              </a:spcBef>
              <a:spcAft>
                <a:spcPts val="0"/>
              </a:spcAft>
              <a:buNone/>
            </a:pPr>
            <a:endParaRPr lang="fr-FR" altLang="fr-FR" sz="1200" b="1" i="1" dirty="0">
              <a:solidFill>
                <a:srgbClr val="1C1C1C"/>
              </a:solidFill>
              <a:latin typeface="Century Gothic" panose="020B0502020202020204" pitchFamily="34" charset="0"/>
              <a:cs typeface="+mn-cs"/>
            </a:endParaRPr>
          </a:p>
          <a:p>
            <a:pPr algn="ctr" defTabSz="342900" eaLnBrk="1" fontAlgn="auto" hangingPunct="1">
              <a:spcBef>
                <a:spcPts val="450"/>
              </a:spcBef>
              <a:spcAft>
                <a:spcPts val="0"/>
              </a:spcAft>
              <a:buNone/>
            </a:pPr>
            <a:r>
              <a:rPr lang="fr-FR" altLang="fr-FR" sz="1200" b="1" i="1" dirty="0">
                <a:solidFill>
                  <a:srgbClr val="1C1C1C"/>
                </a:solidFill>
                <a:latin typeface="Century Gothic" panose="020B0502020202020204" pitchFamily="34" charset="0"/>
                <a:cs typeface="+mn-cs"/>
              </a:rPr>
              <a:t>Exemples de règles :</a:t>
            </a:r>
          </a:p>
          <a:p>
            <a:pPr algn="ctr" defTabSz="342900" eaLnBrk="1" fontAlgn="auto" hangingPunct="1">
              <a:spcBef>
                <a:spcPts val="450"/>
              </a:spcBef>
              <a:spcAft>
                <a:spcPts val="0"/>
              </a:spcAft>
              <a:buNone/>
            </a:pPr>
            <a:r>
              <a:rPr lang="fr-FR" altLang="fr-FR" sz="1200" dirty="0">
                <a:solidFill>
                  <a:srgbClr val="1C1C1C"/>
                </a:solidFill>
                <a:latin typeface="Century Gothic" panose="020B0502020202020204" pitchFamily="34" charset="0"/>
                <a:cs typeface="+mn-cs"/>
              </a:rPr>
              <a:t>« 30% » ou « 30 % » ?</a:t>
            </a:r>
          </a:p>
          <a:p>
            <a:pPr algn="ctr" defTabSz="342900" eaLnBrk="1" fontAlgn="auto" hangingPunct="1">
              <a:spcBef>
                <a:spcPts val="450"/>
              </a:spcBef>
              <a:spcAft>
                <a:spcPts val="0"/>
              </a:spcAft>
              <a:buNone/>
            </a:pPr>
            <a:r>
              <a:rPr lang="fr-FR" altLang="fr-FR" sz="1200" dirty="0">
                <a:solidFill>
                  <a:srgbClr val="1C1C1C"/>
                </a:solidFill>
                <a:latin typeface="Century Gothic" panose="020B0502020202020204" pitchFamily="34" charset="0"/>
                <a:cs typeface="+mn-cs"/>
              </a:rPr>
              <a:t>« 3</a:t>
            </a:r>
            <a:r>
              <a:rPr lang="fr-FR" altLang="fr-FR" sz="1200" baseline="30000" dirty="0">
                <a:solidFill>
                  <a:srgbClr val="1C1C1C"/>
                </a:solidFill>
                <a:latin typeface="Century Gothic" panose="020B0502020202020204" pitchFamily="34" charset="0"/>
                <a:cs typeface="+mn-cs"/>
              </a:rPr>
              <a:t>e</a:t>
            </a:r>
            <a:r>
              <a:rPr lang="fr-FR" altLang="fr-FR" sz="1200" dirty="0">
                <a:solidFill>
                  <a:srgbClr val="1C1C1C"/>
                </a:solidFill>
                <a:latin typeface="Century Gothic" panose="020B0502020202020204" pitchFamily="34" charset="0"/>
                <a:cs typeface="+mn-cs"/>
              </a:rPr>
              <a:t> », « 3</a:t>
            </a:r>
            <a:r>
              <a:rPr lang="fr-FR" altLang="fr-FR" sz="1200" baseline="30000" dirty="0">
                <a:solidFill>
                  <a:srgbClr val="1C1C1C"/>
                </a:solidFill>
                <a:latin typeface="Century Gothic" panose="020B0502020202020204" pitchFamily="34" charset="0"/>
                <a:cs typeface="+mn-cs"/>
              </a:rPr>
              <a:t>ème</a:t>
            </a:r>
            <a:r>
              <a:rPr lang="fr-FR" altLang="fr-FR" sz="1200" dirty="0">
                <a:solidFill>
                  <a:srgbClr val="1C1C1C"/>
                </a:solidFill>
                <a:latin typeface="Century Gothic" panose="020B0502020202020204" pitchFamily="34" charset="0"/>
                <a:cs typeface="+mn-cs"/>
              </a:rPr>
              <a:t> » ou « 3</a:t>
            </a:r>
            <a:r>
              <a:rPr lang="fr-FR" altLang="fr-FR" sz="1200" baseline="30000" dirty="0">
                <a:solidFill>
                  <a:srgbClr val="1C1C1C"/>
                </a:solidFill>
                <a:latin typeface="Century Gothic" panose="020B0502020202020204" pitchFamily="34" charset="0"/>
                <a:cs typeface="+mn-cs"/>
              </a:rPr>
              <a:t>ième </a:t>
            </a:r>
            <a:r>
              <a:rPr lang="fr-FR" altLang="fr-FR" sz="1200" dirty="0">
                <a:solidFill>
                  <a:srgbClr val="1C1C1C"/>
                </a:solidFill>
                <a:latin typeface="Century Gothic" panose="020B0502020202020204" pitchFamily="34" charset="0"/>
                <a:cs typeface="+mn-cs"/>
              </a:rPr>
              <a:t>» ?</a:t>
            </a:r>
          </a:p>
          <a:p>
            <a:pPr algn="ctr" defTabSz="342900" eaLnBrk="1" fontAlgn="auto" hangingPunct="1">
              <a:spcBef>
                <a:spcPts val="450"/>
              </a:spcBef>
              <a:spcAft>
                <a:spcPts val="0"/>
              </a:spcAft>
              <a:buNone/>
            </a:pPr>
            <a:r>
              <a:rPr lang="fr-FR" altLang="fr-FR" sz="1200" dirty="0">
                <a:solidFill>
                  <a:srgbClr val="1C1C1C"/>
                </a:solidFill>
                <a:latin typeface="Century Gothic" panose="020B0502020202020204" pitchFamily="34" charset="0"/>
                <a:cs typeface="+mn-cs"/>
              </a:rPr>
              <a:t>« 4h10 », « 4 heures 10 » ou « 4 h 10 » ?</a:t>
            </a:r>
          </a:p>
        </p:txBody>
      </p:sp>
      <p:cxnSp>
        <p:nvCxnSpPr>
          <p:cNvPr id="16" name="Connecteur droit 15">
            <a:extLst>
              <a:ext uri="{FF2B5EF4-FFF2-40B4-BE49-F238E27FC236}">
                <a16:creationId xmlns="" xmlns:a16="http://schemas.microsoft.com/office/drawing/2014/main" id="{90516DC5-A8E0-4673-B016-23F6AC9548F6}"/>
              </a:ext>
            </a:extLst>
          </p:cNvPr>
          <p:cNvCxnSpPr>
            <a:cxnSpLocks/>
          </p:cNvCxnSpPr>
          <p:nvPr/>
        </p:nvCxnSpPr>
        <p:spPr>
          <a:xfrm>
            <a:off x="2247900" y="1773198"/>
            <a:ext cx="0" cy="4278352"/>
          </a:xfrm>
          <a:prstGeom prst="line">
            <a:avLst/>
          </a:prstGeom>
        </p:spPr>
        <p:style>
          <a:lnRef idx="1">
            <a:schemeClr val="accent1"/>
          </a:lnRef>
          <a:fillRef idx="0">
            <a:schemeClr val="accent1"/>
          </a:fillRef>
          <a:effectRef idx="0">
            <a:schemeClr val="accent1"/>
          </a:effectRef>
          <a:fontRef idx="minor">
            <a:schemeClr val="tx1"/>
          </a:fontRef>
        </p:style>
      </p:cxnSp>
      <p:cxnSp>
        <p:nvCxnSpPr>
          <p:cNvPr id="17" name="Connecteur droit 16">
            <a:extLst>
              <a:ext uri="{FF2B5EF4-FFF2-40B4-BE49-F238E27FC236}">
                <a16:creationId xmlns="" xmlns:a16="http://schemas.microsoft.com/office/drawing/2014/main" id="{E6F8716A-7D12-4A90-8AEC-C3D719860465}"/>
              </a:ext>
            </a:extLst>
          </p:cNvPr>
          <p:cNvCxnSpPr>
            <a:cxnSpLocks/>
          </p:cNvCxnSpPr>
          <p:nvPr/>
        </p:nvCxnSpPr>
        <p:spPr>
          <a:xfrm>
            <a:off x="4564380" y="1773198"/>
            <a:ext cx="0" cy="4278352"/>
          </a:xfrm>
          <a:prstGeom prst="line">
            <a:avLst/>
          </a:prstGeom>
        </p:spPr>
        <p:style>
          <a:lnRef idx="1">
            <a:schemeClr val="accent1"/>
          </a:lnRef>
          <a:fillRef idx="0">
            <a:schemeClr val="accent1"/>
          </a:fillRef>
          <a:effectRef idx="0">
            <a:schemeClr val="accent1"/>
          </a:effectRef>
          <a:fontRef idx="minor">
            <a:schemeClr val="tx1"/>
          </a:fontRef>
        </p:style>
      </p:cxnSp>
      <p:cxnSp>
        <p:nvCxnSpPr>
          <p:cNvPr id="18" name="Connecteur droit 17">
            <a:extLst>
              <a:ext uri="{FF2B5EF4-FFF2-40B4-BE49-F238E27FC236}">
                <a16:creationId xmlns="" xmlns:a16="http://schemas.microsoft.com/office/drawing/2014/main" id="{6CD2B0A1-1897-496B-9F98-227A5B8F13BF}"/>
              </a:ext>
            </a:extLst>
          </p:cNvPr>
          <p:cNvCxnSpPr>
            <a:cxnSpLocks/>
          </p:cNvCxnSpPr>
          <p:nvPr/>
        </p:nvCxnSpPr>
        <p:spPr>
          <a:xfrm>
            <a:off x="6842760" y="1773198"/>
            <a:ext cx="0" cy="4278352"/>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8744010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9" descr="C:\Documents and Settings\Marie-Caroline\Bureau\fond-trame.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100013"/>
            <a:ext cx="9144000" cy="12255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5"/>
          <p:cNvSpPr/>
          <p:nvPr/>
        </p:nvSpPr>
        <p:spPr>
          <a:xfrm>
            <a:off x="-9525" y="179929"/>
            <a:ext cx="9144000" cy="584775"/>
          </a:xfrm>
          <a:prstGeom prst="rect">
            <a:avLst/>
          </a:prstGeom>
        </p:spPr>
        <p:txBody>
          <a:bodyPr>
            <a:spAutoFit/>
          </a:bodyPr>
          <a:lstStyle/>
          <a:p>
            <a:pPr algn="ctr">
              <a:defRPr/>
            </a:pPr>
            <a:r>
              <a:rPr lang="fr-FR" sz="3200" kern="0" dirty="0">
                <a:latin typeface="TJ Evolette A" panose="02000502020000020004" pitchFamily="50" charset="0"/>
              </a:rPr>
              <a:t>Les options</a:t>
            </a:r>
            <a:endParaRPr lang="fr-FR" sz="3200" i="1" kern="0" dirty="0">
              <a:latin typeface="TJ Evolette A" panose="02000502020000020004" pitchFamily="50" charset="0"/>
            </a:endParaRPr>
          </a:p>
        </p:txBody>
      </p:sp>
      <p:sp>
        <p:nvSpPr>
          <p:cNvPr id="7" name="Rectangle 6"/>
          <p:cNvSpPr/>
          <p:nvPr/>
        </p:nvSpPr>
        <p:spPr>
          <a:xfrm>
            <a:off x="0" y="6669088"/>
            <a:ext cx="9144000" cy="18891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fr-FR"/>
          </a:p>
        </p:txBody>
      </p:sp>
      <p:sp>
        <p:nvSpPr>
          <p:cNvPr id="5" name="Espace réservé du contenu 4">
            <a:extLst>
              <a:ext uri="{FF2B5EF4-FFF2-40B4-BE49-F238E27FC236}">
                <a16:creationId xmlns="" xmlns:a16="http://schemas.microsoft.com/office/drawing/2014/main" id="{94234588-1D44-461E-9209-2ABAEAE16D83}"/>
              </a:ext>
            </a:extLst>
          </p:cNvPr>
          <p:cNvSpPr>
            <a:spLocks noGrp="1"/>
          </p:cNvSpPr>
          <p:nvPr>
            <p:ph idx="1"/>
          </p:nvPr>
        </p:nvSpPr>
        <p:spPr/>
        <p:txBody>
          <a:bodyPr anchor="ctr"/>
          <a:lstStyle/>
          <a:p>
            <a:r>
              <a:rPr lang="fr-FR" sz="1800" b="1" dirty="0"/>
              <a:t>8 heures de formation individuelle </a:t>
            </a:r>
            <a:r>
              <a:rPr lang="fr-FR" sz="1800" dirty="0"/>
              <a:t>(8 x 1h) à distance (Visio, Skype, téléphone) avec un formateur Projet Voltaire </a:t>
            </a:r>
          </a:p>
          <a:p>
            <a:pPr marL="457200" lvl="1" indent="0">
              <a:buNone/>
            </a:pPr>
            <a:r>
              <a:rPr lang="fr-FR" sz="1400" i="1" dirty="0">
                <a:sym typeface="Wingdings" panose="05000000000000000000" pitchFamily="2" charset="2"/>
              </a:rPr>
              <a:t> </a:t>
            </a:r>
            <a:r>
              <a:rPr lang="fr-FR" sz="1400" i="1" dirty="0"/>
              <a:t>coaching conseillé pour les personnes orientées uniquement vers la formule 1 « Les Fondamentaux - améliorer et certifier son orthographe et ses écrits »</a:t>
            </a:r>
          </a:p>
          <a:p>
            <a:pPr marL="0" indent="0">
              <a:buNone/>
            </a:pPr>
            <a:endParaRPr lang="fr-FR" sz="1800" dirty="0"/>
          </a:p>
          <a:p>
            <a:r>
              <a:rPr lang="fr-FR" sz="1800" b="1" dirty="0">
                <a:solidFill>
                  <a:schemeClr val="dk1"/>
                </a:solidFill>
              </a:rPr>
              <a:t>Organisation en intra d'une session </a:t>
            </a:r>
            <a:r>
              <a:rPr lang="fr-FR" sz="1800" dirty="0">
                <a:solidFill>
                  <a:schemeClr val="dk1"/>
                </a:solidFill>
              </a:rPr>
              <a:t>de Certificat Voltaire dans un établissement adhérent ou dans les locaux de l’ANFH pour les agents</a:t>
            </a:r>
            <a:endParaRPr lang="fr-FR" sz="1800" dirty="0"/>
          </a:p>
          <a:p>
            <a:endParaRPr lang="fr-FR" sz="1800" dirty="0"/>
          </a:p>
        </p:txBody>
      </p:sp>
      <p:sp>
        <p:nvSpPr>
          <p:cNvPr id="8" name="Espace réservé du pied de page 4">
            <a:extLst>
              <a:ext uri="{FF2B5EF4-FFF2-40B4-BE49-F238E27FC236}">
                <a16:creationId xmlns="" xmlns:a16="http://schemas.microsoft.com/office/drawing/2014/main" id="{9290D213-4EBE-4F09-B84A-DEBD9817FC51}"/>
              </a:ext>
            </a:extLst>
          </p:cNvPr>
          <p:cNvSpPr>
            <a:spLocks noGrp="1"/>
          </p:cNvSpPr>
          <p:nvPr>
            <p:ph type="ftr" sz="quarter" idx="11"/>
          </p:nvPr>
        </p:nvSpPr>
        <p:spPr bwMode="auto">
          <a:xfrm>
            <a:off x="-36513" y="6650038"/>
            <a:ext cx="2176463" cy="238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l">
              <a:spcBef>
                <a:spcPct val="0"/>
              </a:spcBef>
              <a:buFontTx/>
              <a:buNone/>
            </a:pPr>
            <a:r>
              <a:rPr lang="fr-FR" altLang="fr-FR" sz="1000" dirty="0">
                <a:solidFill>
                  <a:schemeClr val="bg1"/>
                </a:solidFill>
                <a:latin typeface="Arial" panose="020B0604020202020204" pitchFamily="34" charset="0"/>
                <a:cs typeface="Arial" panose="020B0604020202020204" pitchFamily="34" charset="0"/>
              </a:rPr>
              <a:t>© Woonoz 2018</a:t>
            </a:r>
          </a:p>
        </p:txBody>
      </p:sp>
    </p:spTree>
    <p:extLst>
      <p:ext uri="{BB962C8B-B14F-4D97-AF65-F5344CB8AC3E}">
        <p14:creationId xmlns:p14="http://schemas.microsoft.com/office/powerpoint/2010/main" val="204576408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9" descr="C:\Documents and Settings\Marie-Caroline\Bureau\fond-trame.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4292600"/>
            <a:ext cx="9144000" cy="2592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196" name="Rectangle 21"/>
          <p:cNvSpPr>
            <a:spLocks noChangeArrowheads="1"/>
          </p:cNvSpPr>
          <p:nvPr/>
        </p:nvSpPr>
        <p:spPr bwMode="auto">
          <a:xfrm>
            <a:off x="179513" y="5013176"/>
            <a:ext cx="8622728"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fr-FR" altLang="fr-FR" sz="3600" b="1" dirty="0">
                <a:latin typeface="TJ Evolette A" panose="02000502020000020004" pitchFamily="50" charset="0"/>
              </a:rPr>
              <a:t>Comment inscrire un agent au Projet Voltaire ?</a:t>
            </a:r>
            <a:endParaRPr lang="fr-FR" altLang="fr-FR" sz="2400" b="1" dirty="0">
              <a:latin typeface="TJ Evolette A" panose="02000502020000020004" pitchFamily="50" charset="0"/>
            </a:endParaRPr>
          </a:p>
        </p:txBody>
      </p:sp>
      <p:pic>
        <p:nvPicPr>
          <p:cNvPr id="8" name="Image 3" descr="PV_logoHD_RVB.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971600" y="1071315"/>
            <a:ext cx="2663825" cy="2279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Image 5">
            <a:extLst>
              <a:ext uri="{FF2B5EF4-FFF2-40B4-BE49-F238E27FC236}">
                <a16:creationId xmlns="" xmlns:a16="http://schemas.microsoft.com/office/drawing/2014/main" id="{9BE190B7-8E4E-404A-89B0-4F048FA60568}"/>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bwMode="auto">
          <a:xfrm>
            <a:off x="4600129" y="692706"/>
            <a:ext cx="4202112" cy="30368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69161762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9" descr="C:\Documents and Settings\Marie-Caroline\Bureau\fond-trame.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100013"/>
            <a:ext cx="9144000" cy="12255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484" name="Espace réservé du pied de page 4"/>
          <p:cNvSpPr txBox="1">
            <a:spLocks/>
          </p:cNvSpPr>
          <p:nvPr/>
        </p:nvSpPr>
        <p:spPr bwMode="auto">
          <a:xfrm>
            <a:off x="-36513" y="6646863"/>
            <a:ext cx="2176463" cy="238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fr-FR" altLang="fr-FR" sz="1000">
                <a:solidFill>
                  <a:schemeClr val="bg1"/>
                </a:solidFill>
                <a:latin typeface="Arial" panose="020B0604020202020204" pitchFamily="34" charset="0"/>
              </a:rPr>
              <a:t>© Woonoz 2016</a:t>
            </a:r>
          </a:p>
        </p:txBody>
      </p:sp>
      <p:sp>
        <p:nvSpPr>
          <p:cNvPr id="9" name="Rectangle 8"/>
          <p:cNvSpPr/>
          <p:nvPr/>
        </p:nvSpPr>
        <p:spPr>
          <a:xfrm>
            <a:off x="0" y="6669088"/>
            <a:ext cx="9144000" cy="18891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fr-FR"/>
          </a:p>
        </p:txBody>
      </p:sp>
      <p:sp>
        <p:nvSpPr>
          <p:cNvPr id="3" name="Espace réservé du contenu 2">
            <a:extLst>
              <a:ext uri="{FF2B5EF4-FFF2-40B4-BE49-F238E27FC236}">
                <a16:creationId xmlns="" xmlns:a16="http://schemas.microsoft.com/office/drawing/2014/main" id="{367D733B-8B8D-4F8E-B3C4-6F9DAF366182}"/>
              </a:ext>
            </a:extLst>
          </p:cNvPr>
          <p:cNvSpPr>
            <a:spLocks noGrp="1"/>
          </p:cNvSpPr>
          <p:nvPr>
            <p:ph idx="1"/>
          </p:nvPr>
        </p:nvSpPr>
        <p:spPr>
          <a:xfrm>
            <a:off x="457200" y="1125539"/>
            <a:ext cx="8229600" cy="5595936"/>
          </a:xfrm>
        </p:spPr>
        <p:txBody>
          <a:bodyPr/>
          <a:lstStyle/>
          <a:p>
            <a:pPr>
              <a:buAutoNum type="arabicParenR"/>
            </a:pPr>
            <a:r>
              <a:rPr lang="fr-FR" sz="1800" dirty="0"/>
              <a:t>Mettre à disposition des agents le lien vers le test de positionnement ou le faire parvenir aux agents identifiés : </a:t>
            </a:r>
            <a:r>
              <a:rPr lang="fr-FR" sz="1800" dirty="0">
                <a:hlinkClick r:id="rId3"/>
              </a:rPr>
              <a:t>http://</a:t>
            </a:r>
            <a:r>
              <a:rPr lang="fr-FR" sz="1800" dirty="0" smtClean="0">
                <a:hlinkClick r:id="rId3"/>
              </a:rPr>
              <a:t>www.projet-voltaire.fr/test/j9ydxs1939k404o</a:t>
            </a:r>
            <a:r>
              <a:rPr lang="fr-FR" sz="1800" dirty="0" smtClean="0"/>
              <a:t>   </a:t>
            </a:r>
            <a:endParaRPr lang="fr-FR" sz="1800" dirty="0"/>
          </a:p>
          <a:p>
            <a:pPr marL="0" indent="0">
              <a:buNone/>
            </a:pPr>
            <a:r>
              <a:rPr lang="fr-FR" sz="1800" dirty="0" smtClean="0"/>
              <a:t>	</a:t>
            </a:r>
            <a:r>
              <a:rPr lang="fr-FR" sz="1600" b="1" i="1" dirty="0" smtClean="0">
                <a:solidFill>
                  <a:srgbClr val="FF0000"/>
                </a:solidFill>
              </a:rPr>
              <a:t>Attention, le test de positionnement dure 15 minutes, il ne peut pas être interrompu. 	Il ne peut pas être relancé, et il n’est pas possible de revenir en arrière. </a:t>
            </a:r>
          </a:p>
          <a:p>
            <a:pPr marL="0" indent="0">
              <a:buNone/>
            </a:pPr>
            <a:endParaRPr lang="fr-FR" sz="200" dirty="0"/>
          </a:p>
          <a:p>
            <a:pPr marL="0" indent="0">
              <a:buNone/>
            </a:pPr>
            <a:endParaRPr lang="fr-FR" sz="1800" dirty="0"/>
          </a:p>
          <a:p>
            <a:pPr marL="0" indent="0">
              <a:buNone/>
            </a:pPr>
            <a:r>
              <a:rPr lang="fr-FR" sz="1800" dirty="0" smtClean="0"/>
              <a:t>2) Mettre à disposition ou envoyer le </a:t>
            </a:r>
            <a:r>
              <a:rPr lang="fr-FR" sz="1800" dirty="0"/>
              <a:t>bulletin d’inscription (fichier AA) à remplir avec la formule adaptée à son niveau (l’agent voit son score qui s’affiche dès la fin du test) :</a:t>
            </a:r>
          </a:p>
          <a:p>
            <a:pPr marL="0" indent="0">
              <a:buNone/>
            </a:pPr>
            <a:endParaRPr lang="fr-FR" sz="1800" dirty="0"/>
          </a:p>
          <a:p>
            <a:pPr marL="0" indent="0">
              <a:buNone/>
            </a:pPr>
            <a:endParaRPr lang="fr-FR" sz="1800" dirty="0"/>
          </a:p>
          <a:p>
            <a:pPr marL="0" indent="0">
              <a:buNone/>
            </a:pPr>
            <a:endParaRPr lang="fr-FR" sz="1800" dirty="0"/>
          </a:p>
          <a:p>
            <a:pPr marL="0" indent="0">
              <a:buNone/>
            </a:pPr>
            <a:endParaRPr lang="fr-FR" sz="1800" dirty="0"/>
          </a:p>
          <a:p>
            <a:pPr marL="0" indent="0">
              <a:buNone/>
            </a:pPr>
            <a:endParaRPr lang="fr-FR" sz="1800" dirty="0"/>
          </a:p>
          <a:p>
            <a:pPr marL="0" indent="0">
              <a:buNone/>
            </a:pPr>
            <a:endParaRPr lang="fr-FR" sz="1800" dirty="0"/>
          </a:p>
          <a:p>
            <a:pPr marL="0" indent="0">
              <a:buNone/>
            </a:pPr>
            <a:endParaRPr lang="fr-FR" sz="1800" dirty="0"/>
          </a:p>
          <a:p>
            <a:pPr marL="0" indent="0">
              <a:buNone/>
            </a:pPr>
            <a:endParaRPr lang="fr-FR" sz="1800" dirty="0"/>
          </a:p>
          <a:p>
            <a:pPr marL="0" indent="0">
              <a:buNone/>
            </a:pPr>
            <a:r>
              <a:rPr lang="fr-FR" sz="1800" dirty="0"/>
              <a:t>	</a:t>
            </a:r>
          </a:p>
          <a:p>
            <a:pPr marL="0" indent="0">
              <a:buNone/>
            </a:pPr>
            <a:endParaRPr lang="fr-FR" sz="1800" dirty="0"/>
          </a:p>
        </p:txBody>
      </p:sp>
      <p:sp>
        <p:nvSpPr>
          <p:cNvPr id="19" name="Rectangle à coins arrondis 21">
            <a:extLst>
              <a:ext uri="{FF2B5EF4-FFF2-40B4-BE49-F238E27FC236}">
                <a16:creationId xmlns="" xmlns:a16="http://schemas.microsoft.com/office/drawing/2014/main" id="{C68C7D92-94EB-4656-B8C9-65348A83F22E}"/>
              </a:ext>
            </a:extLst>
          </p:cNvPr>
          <p:cNvSpPr/>
          <p:nvPr/>
        </p:nvSpPr>
        <p:spPr>
          <a:xfrm>
            <a:off x="539552" y="4941515"/>
            <a:ext cx="1177925" cy="769937"/>
          </a:xfrm>
          <a:prstGeom prst="roundRect">
            <a:avLst/>
          </a:prstGeom>
          <a:noFill/>
          <a:ln w="38100">
            <a:solidFill>
              <a:srgbClr val="A2D416"/>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lnSpc>
                <a:spcPct val="107000"/>
              </a:lnSpc>
              <a:spcAft>
                <a:spcPts val="0"/>
              </a:spcAft>
              <a:defRPr/>
            </a:pPr>
            <a:r>
              <a:rPr lang="fr-FR" sz="1400" dirty="0">
                <a:solidFill>
                  <a:srgbClr val="000000"/>
                </a:solidFill>
                <a:latin typeface="Century Gothic" panose="020B0502020202020204" pitchFamily="34" charset="0"/>
                <a:ea typeface="Calibri" panose="020F0502020204030204" pitchFamily="34" charset="0"/>
                <a:cs typeface="Times New Roman" panose="02020603050405020304" pitchFamily="18" charset="0"/>
              </a:rPr>
              <a:t>Test de 15 minutes</a:t>
            </a:r>
            <a:endParaRPr lang="fr-FR" sz="1400" dirty="0">
              <a:ea typeface="Calibri" panose="020F0502020204030204" pitchFamily="34" charset="0"/>
              <a:cs typeface="Times New Roman" panose="02020603050405020304" pitchFamily="18" charset="0"/>
            </a:endParaRPr>
          </a:p>
        </p:txBody>
      </p:sp>
      <p:cxnSp>
        <p:nvCxnSpPr>
          <p:cNvPr id="20" name="Connecteur droit avec flèche 19">
            <a:extLst>
              <a:ext uri="{FF2B5EF4-FFF2-40B4-BE49-F238E27FC236}">
                <a16:creationId xmlns="" xmlns:a16="http://schemas.microsoft.com/office/drawing/2014/main" id="{E61B86F2-8617-4341-A639-B6563F68DEC9}"/>
              </a:ext>
            </a:extLst>
          </p:cNvPr>
          <p:cNvCxnSpPr>
            <a:cxnSpLocks/>
          </p:cNvCxnSpPr>
          <p:nvPr/>
        </p:nvCxnSpPr>
        <p:spPr>
          <a:xfrm>
            <a:off x="2051720" y="5351412"/>
            <a:ext cx="3168352" cy="0"/>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1" name="Connecteur droit avec flèche 20">
            <a:extLst>
              <a:ext uri="{FF2B5EF4-FFF2-40B4-BE49-F238E27FC236}">
                <a16:creationId xmlns="" xmlns:a16="http://schemas.microsoft.com/office/drawing/2014/main" id="{B4B553E6-1993-4300-8FDC-642D94364402}"/>
              </a:ext>
            </a:extLst>
          </p:cNvPr>
          <p:cNvCxnSpPr>
            <a:cxnSpLocks/>
          </p:cNvCxnSpPr>
          <p:nvPr/>
        </p:nvCxnSpPr>
        <p:spPr>
          <a:xfrm flipV="1">
            <a:off x="2051720" y="4559324"/>
            <a:ext cx="3168352" cy="576064"/>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2" name="Rectangle à coins arrondis 24">
            <a:extLst>
              <a:ext uri="{FF2B5EF4-FFF2-40B4-BE49-F238E27FC236}">
                <a16:creationId xmlns="" xmlns:a16="http://schemas.microsoft.com/office/drawing/2014/main" id="{FA3900B8-E648-4815-8802-6ECA8263C3E4}"/>
              </a:ext>
            </a:extLst>
          </p:cNvPr>
          <p:cNvSpPr/>
          <p:nvPr/>
        </p:nvSpPr>
        <p:spPr>
          <a:xfrm>
            <a:off x="5533603" y="4221088"/>
            <a:ext cx="2494781" cy="554038"/>
          </a:xfrm>
          <a:prstGeom prst="roundRect">
            <a:avLst/>
          </a:prstGeom>
          <a:noFill/>
          <a:ln w="38100">
            <a:solidFill>
              <a:srgbClr val="A2D416"/>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lnSpc>
                <a:spcPct val="107000"/>
              </a:lnSpc>
              <a:spcAft>
                <a:spcPts val="800"/>
              </a:spcAft>
              <a:defRPr/>
            </a:pPr>
            <a:r>
              <a:rPr lang="fr-FR" sz="1400" dirty="0">
                <a:solidFill>
                  <a:srgbClr val="000000"/>
                </a:solidFill>
                <a:latin typeface="Century Gothic" panose="020B0502020202020204" pitchFamily="34" charset="0"/>
                <a:ea typeface="Calibri" panose="020F0502020204030204" pitchFamily="34" charset="0"/>
                <a:cs typeface="Times New Roman" panose="02020603050405020304" pitchFamily="18" charset="0"/>
              </a:rPr>
              <a:t>Formule 1</a:t>
            </a:r>
            <a:endParaRPr lang="fr-FR" sz="1400" dirty="0">
              <a:ea typeface="Calibri" panose="020F0502020204030204" pitchFamily="34" charset="0"/>
              <a:cs typeface="Times New Roman" panose="02020603050405020304" pitchFamily="18" charset="0"/>
            </a:endParaRPr>
          </a:p>
        </p:txBody>
      </p:sp>
      <p:sp>
        <p:nvSpPr>
          <p:cNvPr id="23" name="Rectangle à coins arrondis 25">
            <a:extLst>
              <a:ext uri="{FF2B5EF4-FFF2-40B4-BE49-F238E27FC236}">
                <a16:creationId xmlns="" xmlns:a16="http://schemas.microsoft.com/office/drawing/2014/main" id="{F4373803-0B5F-4970-BE19-4A7F6E3AB043}"/>
              </a:ext>
            </a:extLst>
          </p:cNvPr>
          <p:cNvSpPr/>
          <p:nvPr/>
        </p:nvSpPr>
        <p:spPr>
          <a:xfrm>
            <a:off x="5533603" y="5063380"/>
            <a:ext cx="2494781" cy="554038"/>
          </a:xfrm>
          <a:prstGeom prst="roundRect">
            <a:avLst/>
          </a:prstGeom>
          <a:noFill/>
          <a:ln w="38100">
            <a:solidFill>
              <a:srgbClr val="A2D416"/>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lnSpc>
                <a:spcPct val="107000"/>
              </a:lnSpc>
              <a:spcAft>
                <a:spcPts val="0"/>
              </a:spcAft>
              <a:defRPr/>
            </a:pPr>
            <a:r>
              <a:rPr lang="fr-FR" sz="1400" dirty="0">
                <a:solidFill>
                  <a:srgbClr val="000000"/>
                </a:solidFill>
                <a:latin typeface="Century Gothic" panose="020B0502020202020204" pitchFamily="34" charset="0"/>
                <a:ea typeface="Calibri" panose="020F0502020204030204" pitchFamily="34" charset="0"/>
                <a:cs typeface="Times New Roman" panose="02020603050405020304" pitchFamily="18" charset="0"/>
              </a:rPr>
              <a:t>Formule 2</a:t>
            </a:r>
            <a:endParaRPr lang="fr-FR" sz="1400" dirty="0">
              <a:ea typeface="Calibri" panose="020F0502020204030204" pitchFamily="34" charset="0"/>
              <a:cs typeface="Times New Roman" panose="02020603050405020304" pitchFamily="18" charset="0"/>
            </a:endParaRPr>
          </a:p>
        </p:txBody>
      </p:sp>
      <p:cxnSp>
        <p:nvCxnSpPr>
          <p:cNvPr id="24" name="Connecteur droit avec flèche 23">
            <a:extLst>
              <a:ext uri="{FF2B5EF4-FFF2-40B4-BE49-F238E27FC236}">
                <a16:creationId xmlns="" xmlns:a16="http://schemas.microsoft.com/office/drawing/2014/main" id="{28638148-1409-47DA-8AFB-84A3A2B2E4CE}"/>
              </a:ext>
            </a:extLst>
          </p:cNvPr>
          <p:cNvCxnSpPr>
            <a:cxnSpLocks/>
          </p:cNvCxnSpPr>
          <p:nvPr/>
        </p:nvCxnSpPr>
        <p:spPr>
          <a:xfrm>
            <a:off x="2051720" y="5524028"/>
            <a:ext cx="3168352" cy="691480"/>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5" name="Rectangle à coins arrondis 28">
            <a:extLst>
              <a:ext uri="{FF2B5EF4-FFF2-40B4-BE49-F238E27FC236}">
                <a16:creationId xmlns="" xmlns:a16="http://schemas.microsoft.com/office/drawing/2014/main" id="{378DB737-0B27-4723-8850-7301E88EDDEA}"/>
              </a:ext>
            </a:extLst>
          </p:cNvPr>
          <p:cNvSpPr/>
          <p:nvPr/>
        </p:nvSpPr>
        <p:spPr>
          <a:xfrm>
            <a:off x="5533603" y="5927476"/>
            <a:ext cx="2494781" cy="554038"/>
          </a:xfrm>
          <a:prstGeom prst="roundRect">
            <a:avLst/>
          </a:prstGeom>
          <a:noFill/>
          <a:ln w="38100">
            <a:solidFill>
              <a:srgbClr val="A2D416"/>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lnSpc>
                <a:spcPct val="107000"/>
              </a:lnSpc>
              <a:spcAft>
                <a:spcPts val="800"/>
              </a:spcAft>
              <a:defRPr/>
            </a:pPr>
            <a:r>
              <a:rPr lang="fr-FR" sz="1400" dirty="0">
                <a:solidFill>
                  <a:srgbClr val="000000"/>
                </a:solidFill>
                <a:latin typeface="Century Gothic" panose="020B0502020202020204" pitchFamily="34" charset="0"/>
                <a:ea typeface="Calibri" panose="020F0502020204030204" pitchFamily="34" charset="0"/>
                <a:cs typeface="Times New Roman" panose="02020603050405020304" pitchFamily="18" charset="0"/>
              </a:rPr>
              <a:t>Formule 3</a:t>
            </a:r>
            <a:endParaRPr lang="fr-FR" sz="1400" dirty="0">
              <a:ea typeface="Calibri" panose="020F0502020204030204" pitchFamily="34" charset="0"/>
              <a:cs typeface="Times New Roman" panose="02020603050405020304" pitchFamily="18" charset="0"/>
            </a:endParaRPr>
          </a:p>
        </p:txBody>
      </p:sp>
      <p:sp>
        <p:nvSpPr>
          <p:cNvPr id="20480" name="ZoneTexte 20479">
            <a:extLst>
              <a:ext uri="{FF2B5EF4-FFF2-40B4-BE49-F238E27FC236}">
                <a16:creationId xmlns="" xmlns:a16="http://schemas.microsoft.com/office/drawing/2014/main" id="{F173F64E-BA87-44A0-9823-EAA0572A478D}"/>
              </a:ext>
            </a:extLst>
          </p:cNvPr>
          <p:cNvSpPr txBox="1"/>
          <p:nvPr/>
        </p:nvSpPr>
        <p:spPr>
          <a:xfrm rot="20978821">
            <a:off x="2746302" y="4480692"/>
            <a:ext cx="1728192" cy="338554"/>
          </a:xfrm>
          <a:prstGeom prst="rect">
            <a:avLst/>
          </a:prstGeom>
          <a:noFill/>
        </p:spPr>
        <p:txBody>
          <a:bodyPr wrap="square" rtlCol="0">
            <a:spAutoFit/>
          </a:bodyPr>
          <a:lstStyle/>
          <a:p>
            <a:pPr algn="ctr"/>
            <a:r>
              <a:rPr lang="fr-FR" sz="1600" i="1" dirty="0">
                <a:latin typeface="+mj-lt"/>
              </a:rPr>
              <a:t>&lt; 30%</a:t>
            </a:r>
          </a:p>
        </p:txBody>
      </p:sp>
      <p:sp>
        <p:nvSpPr>
          <p:cNvPr id="36" name="ZoneTexte 35">
            <a:extLst>
              <a:ext uri="{FF2B5EF4-FFF2-40B4-BE49-F238E27FC236}">
                <a16:creationId xmlns="" xmlns:a16="http://schemas.microsoft.com/office/drawing/2014/main" id="{3C5D9171-3B63-47A8-8330-226139F962FD}"/>
              </a:ext>
            </a:extLst>
          </p:cNvPr>
          <p:cNvSpPr txBox="1"/>
          <p:nvPr/>
        </p:nvSpPr>
        <p:spPr>
          <a:xfrm>
            <a:off x="2987824" y="5004341"/>
            <a:ext cx="1728192" cy="338554"/>
          </a:xfrm>
          <a:prstGeom prst="rect">
            <a:avLst/>
          </a:prstGeom>
          <a:noFill/>
        </p:spPr>
        <p:txBody>
          <a:bodyPr wrap="square" rtlCol="0">
            <a:spAutoFit/>
          </a:bodyPr>
          <a:lstStyle/>
          <a:p>
            <a:pPr algn="ctr"/>
            <a:r>
              <a:rPr lang="fr-FR" sz="1600" i="1" dirty="0">
                <a:latin typeface="+mj-lt"/>
              </a:rPr>
              <a:t>30% à 75%</a:t>
            </a:r>
          </a:p>
        </p:txBody>
      </p:sp>
      <p:sp>
        <p:nvSpPr>
          <p:cNvPr id="37" name="ZoneTexte 36">
            <a:extLst>
              <a:ext uri="{FF2B5EF4-FFF2-40B4-BE49-F238E27FC236}">
                <a16:creationId xmlns="" xmlns:a16="http://schemas.microsoft.com/office/drawing/2014/main" id="{DE1EF797-0CA8-43BE-8567-7BAA6E59F82F}"/>
              </a:ext>
            </a:extLst>
          </p:cNvPr>
          <p:cNvSpPr txBox="1"/>
          <p:nvPr/>
        </p:nvSpPr>
        <p:spPr>
          <a:xfrm rot="760224">
            <a:off x="2755712" y="5536823"/>
            <a:ext cx="1728192" cy="338554"/>
          </a:xfrm>
          <a:prstGeom prst="rect">
            <a:avLst/>
          </a:prstGeom>
          <a:noFill/>
        </p:spPr>
        <p:txBody>
          <a:bodyPr wrap="square" rtlCol="0">
            <a:spAutoFit/>
          </a:bodyPr>
          <a:lstStyle/>
          <a:p>
            <a:pPr algn="ctr"/>
            <a:r>
              <a:rPr lang="fr-FR" sz="1600" i="1" dirty="0">
                <a:latin typeface="+mj-lt"/>
              </a:rPr>
              <a:t>&gt; 75%</a:t>
            </a:r>
          </a:p>
        </p:txBody>
      </p:sp>
      <p:sp>
        <p:nvSpPr>
          <p:cNvPr id="17" name="Espace réservé du pied de page 4">
            <a:extLst>
              <a:ext uri="{FF2B5EF4-FFF2-40B4-BE49-F238E27FC236}">
                <a16:creationId xmlns="" xmlns:a16="http://schemas.microsoft.com/office/drawing/2014/main" id="{5E180A2A-2804-4196-8675-72CEE2C53245}"/>
              </a:ext>
            </a:extLst>
          </p:cNvPr>
          <p:cNvSpPr>
            <a:spLocks noGrp="1"/>
          </p:cNvSpPr>
          <p:nvPr>
            <p:ph type="ftr" sz="quarter" idx="11"/>
          </p:nvPr>
        </p:nvSpPr>
        <p:spPr bwMode="auto">
          <a:xfrm>
            <a:off x="-36513" y="6650038"/>
            <a:ext cx="2176463" cy="238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l">
              <a:spcBef>
                <a:spcPct val="0"/>
              </a:spcBef>
              <a:buFontTx/>
              <a:buNone/>
            </a:pPr>
            <a:r>
              <a:rPr lang="fr-FR" altLang="fr-FR" sz="1000" dirty="0">
                <a:solidFill>
                  <a:schemeClr val="bg1"/>
                </a:solidFill>
                <a:latin typeface="Arial" panose="020B0604020202020204" pitchFamily="34" charset="0"/>
                <a:cs typeface="Arial" panose="020B0604020202020204" pitchFamily="34" charset="0"/>
              </a:rPr>
              <a:t>© Woonoz 2018</a:t>
            </a:r>
          </a:p>
        </p:txBody>
      </p:sp>
      <p:sp>
        <p:nvSpPr>
          <p:cNvPr id="18" name="Rectangle 17">
            <a:extLst>
              <a:ext uri="{FF2B5EF4-FFF2-40B4-BE49-F238E27FC236}">
                <a16:creationId xmlns="" xmlns:a16="http://schemas.microsoft.com/office/drawing/2014/main" id="{B7E1AED1-2404-43AC-B376-07F2150AA8E8}"/>
              </a:ext>
            </a:extLst>
          </p:cNvPr>
          <p:cNvSpPr/>
          <p:nvPr/>
        </p:nvSpPr>
        <p:spPr>
          <a:xfrm>
            <a:off x="0" y="-27384"/>
            <a:ext cx="9144000" cy="1077218"/>
          </a:xfrm>
          <a:prstGeom prst="rect">
            <a:avLst/>
          </a:prstGeom>
        </p:spPr>
        <p:txBody>
          <a:bodyPr>
            <a:spAutoFit/>
          </a:bodyPr>
          <a:lstStyle/>
          <a:p>
            <a:pPr algn="ctr">
              <a:defRPr/>
            </a:pPr>
            <a:r>
              <a:rPr lang="fr-FR" sz="3200" kern="0" dirty="0">
                <a:latin typeface="TJ Evolette A" panose="02000502020000020004" pitchFamily="50" charset="0"/>
              </a:rPr>
              <a:t>Pour les </a:t>
            </a:r>
            <a:r>
              <a:rPr lang="fr-FR" sz="3200" b="1" u="sng" kern="0" dirty="0">
                <a:latin typeface="TJ Evolette A" panose="02000502020000020004" pitchFamily="50" charset="0"/>
              </a:rPr>
              <a:t>responsables formation </a:t>
            </a:r>
          </a:p>
          <a:p>
            <a:pPr algn="ctr">
              <a:defRPr/>
            </a:pPr>
            <a:r>
              <a:rPr lang="fr-FR" sz="3200" kern="0" dirty="0">
                <a:latin typeface="TJ Evolette A" panose="02000502020000020004" pitchFamily="50" charset="0"/>
              </a:rPr>
              <a:t>des établissements (1/2)</a:t>
            </a:r>
          </a:p>
        </p:txBody>
      </p:sp>
    </p:spTree>
    <p:extLst>
      <p:ext uri="{BB962C8B-B14F-4D97-AF65-F5344CB8AC3E}">
        <p14:creationId xmlns:p14="http://schemas.microsoft.com/office/powerpoint/2010/main" val="126027616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9" descr="C:\Documents and Settings\Marie-Caroline\Bureau\fond-trame.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100013"/>
            <a:ext cx="9144000" cy="12255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5"/>
          <p:cNvSpPr/>
          <p:nvPr/>
        </p:nvSpPr>
        <p:spPr>
          <a:xfrm>
            <a:off x="0" y="-27384"/>
            <a:ext cx="9144000" cy="1077218"/>
          </a:xfrm>
          <a:prstGeom prst="rect">
            <a:avLst/>
          </a:prstGeom>
        </p:spPr>
        <p:txBody>
          <a:bodyPr>
            <a:spAutoFit/>
          </a:bodyPr>
          <a:lstStyle/>
          <a:p>
            <a:pPr algn="ctr">
              <a:defRPr/>
            </a:pPr>
            <a:r>
              <a:rPr lang="fr-FR" sz="3200" kern="0" dirty="0">
                <a:latin typeface="TJ Evolette A" panose="02000502020000020004" pitchFamily="50" charset="0"/>
              </a:rPr>
              <a:t>Pour les </a:t>
            </a:r>
            <a:r>
              <a:rPr lang="fr-FR" sz="3200" b="1" u="sng" kern="0" dirty="0">
                <a:latin typeface="TJ Evolette A" panose="02000502020000020004" pitchFamily="50" charset="0"/>
              </a:rPr>
              <a:t>responsables formation </a:t>
            </a:r>
          </a:p>
          <a:p>
            <a:pPr algn="ctr">
              <a:defRPr/>
            </a:pPr>
            <a:r>
              <a:rPr lang="fr-FR" sz="3200" kern="0" dirty="0">
                <a:latin typeface="TJ Evolette A" panose="02000502020000020004" pitchFamily="50" charset="0"/>
              </a:rPr>
              <a:t>des établissements (2/2)</a:t>
            </a:r>
          </a:p>
        </p:txBody>
      </p:sp>
      <p:sp>
        <p:nvSpPr>
          <p:cNvPr id="20484" name="Espace réservé du pied de page 4"/>
          <p:cNvSpPr txBox="1">
            <a:spLocks/>
          </p:cNvSpPr>
          <p:nvPr/>
        </p:nvSpPr>
        <p:spPr bwMode="auto">
          <a:xfrm>
            <a:off x="-36513" y="6646863"/>
            <a:ext cx="2176463" cy="238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fr-FR" altLang="fr-FR" sz="1000">
                <a:solidFill>
                  <a:schemeClr val="bg1"/>
                </a:solidFill>
                <a:latin typeface="Arial" panose="020B0604020202020204" pitchFamily="34" charset="0"/>
              </a:rPr>
              <a:t>© Woonoz 2016</a:t>
            </a:r>
          </a:p>
        </p:txBody>
      </p:sp>
      <p:sp>
        <p:nvSpPr>
          <p:cNvPr id="9" name="Rectangle 8"/>
          <p:cNvSpPr/>
          <p:nvPr/>
        </p:nvSpPr>
        <p:spPr>
          <a:xfrm>
            <a:off x="0" y="6669088"/>
            <a:ext cx="9144000" cy="18891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fr-FR"/>
          </a:p>
        </p:txBody>
      </p:sp>
      <p:sp>
        <p:nvSpPr>
          <p:cNvPr id="3" name="Espace réservé du contenu 2">
            <a:extLst>
              <a:ext uri="{FF2B5EF4-FFF2-40B4-BE49-F238E27FC236}">
                <a16:creationId xmlns="" xmlns:a16="http://schemas.microsoft.com/office/drawing/2014/main" id="{367D733B-8B8D-4F8E-B3C4-6F9DAF366182}"/>
              </a:ext>
            </a:extLst>
          </p:cNvPr>
          <p:cNvSpPr>
            <a:spLocks noGrp="1"/>
          </p:cNvSpPr>
          <p:nvPr>
            <p:ph idx="1"/>
          </p:nvPr>
        </p:nvSpPr>
        <p:spPr>
          <a:xfrm>
            <a:off x="457200" y="1125539"/>
            <a:ext cx="8229600" cy="5595936"/>
          </a:xfrm>
        </p:spPr>
        <p:txBody>
          <a:bodyPr/>
          <a:lstStyle/>
          <a:p>
            <a:pPr marL="0" indent="0">
              <a:buNone/>
            </a:pPr>
            <a:endParaRPr lang="fr-FR" sz="1800" dirty="0"/>
          </a:p>
          <a:p>
            <a:pPr marL="0" indent="0">
              <a:buNone/>
            </a:pPr>
            <a:endParaRPr lang="fr-FR" sz="1800" dirty="0"/>
          </a:p>
          <a:p>
            <a:pPr marL="0" indent="0">
              <a:buNone/>
            </a:pPr>
            <a:endParaRPr lang="fr-FR" sz="1800" dirty="0"/>
          </a:p>
          <a:p>
            <a:pPr marL="0" indent="0">
              <a:buNone/>
            </a:pPr>
            <a:endParaRPr lang="fr-FR" sz="1800" dirty="0"/>
          </a:p>
          <a:p>
            <a:pPr marL="0" indent="0">
              <a:buNone/>
            </a:pPr>
            <a:r>
              <a:rPr lang="fr-FR" sz="1800" dirty="0"/>
              <a:t>3</a:t>
            </a:r>
            <a:r>
              <a:rPr lang="fr-FR" sz="1800" dirty="0" smtClean="0"/>
              <a:t>) </a:t>
            </a:r>
            <a:r>
              <a:rPr lang="fr-FR" sz="1800" dirty="0"/>
              <a:t>Récolter les bulletins d’inscription (fichiers AA) et consolider les informations dans le fichier gabarit BB (un onglet par formule) </a:t>
            </a:r>
          </a:p>
          <a:p>
            <a:pPr marL="0" indent="0">
              <a:buNone/>
            </a:pPr>
            <a:r>
              <a:rPr lang="fr-FR" sz="1800" b="1" i="1" dirty="0">
                <a:solidFill>
                  <a:srgbClr val="FF0000"/>
                </a:solidFill>
              </a:rPr>
              <a:t>Attention : pour les agents souhaitant bénéficier des 8 h de coaching, penser à 	récupérer les numéros de téléphone.  </a:t>
            </a:r>
          </a:p>
          <a:p>
            <a:pPr marL="0" indent="0">
              <a:buNone/>
            </a:pPr>
            <a:endParaRPr lang="fr-FR" sz="1800" dirty="0"/>
          </a:p>
          <a:p>
            <a:pPr marL="0" indent="0">
              <a:buNone/>
            </a:pPr>
            <a:r>
              <a:rPr lang="fr-FR" sz="1800" dirty="0"/>
              <a:t>4</a:t>
            </a:r>
            <a:r>
              <a:rPr lang="fr-FR" sz="1800" dirty="0" smtClean="0"/>
              <a:t>) </a:t>
            </a:r>
            <a:r>
              <a:rPr lang="fr-FR" sz="1800" dirty="0"/>
              <a:t>Transmettre le fichier gabarit BB </a:t>
            </a:r>
            <a:r>
              <a:rPr lang="fr-FR" sz="1800" dirty="0" smtClean="0"/>
              <a:t>consolidé à sa Conseillère </a:t>
            </a:r>
            <a:r>
              <a:rPr lang="fr-FR" sz="1800" dirty="0"/>
              <a:t>Formation ANFH en charge du Projet Voltaire au sein de sa région : </a:t>
            </a:r>
            <a:r>
              <a:rPr lang="fr-FR" sz="1800" dirty="0" smtClean="0"/>
              <a:t>Sonia ALLAINGUILLAUME – s.allainguillaume@anfh.fr</a:t>
            </a:r>
            <a:endParaRPr lang="fr-FR" sz="1800" dirty="0"/>
          </a:p>
        </p:txBody>
      </p:sp>
      <p:sp>
        <p:nvSpPr>
          <p:cNvPr id="17" name="Espace réservé du pied de page 4">
            <a:extLst>
              <a:ext uri="{FF2B5EF4-FFF2-40B4-BE49-F238E27FC236}">
                <a16:creationId xmlns="" xmlns:a16="http://schemas.microsoft.com/office/drawing/2014/main" id="{5E180A2A-2804-4196-8675-72CEE2C53245}"/>
              </a:ext>
            </a:extLst>
          </p:cNvPr>
          <p:cNvSpPr>
            <a:spLocks noGrp="1"/>
          </p:cNvSpPr>
          <p:nvPr>
            <p:ph type="ftr" sz="quarter" idx="11"/>
          </p:nvPr>
        </p:nvSpPr>
        <p:spPr bwMode="auto">
          <a:xfrm>
            <a:off x="-36513" y="6650038"/>
            <a:ext cx="2176463" cy="238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l">
              <a:spcBef>
                <a:spcPct val="0"/>
              </a:spcBef>
              <a:buFontTx/>
              <a:buNone/>
            </a:pPr>
            <a:r>
              <a:rPr lang="fr-FR" altLang="fr-FR" sz="1000" dirty="0">
                <a:solidFill>
                  <a:schemeClr val="bg1"/>
                </a:solidFill>
                <a:latin typeface="Arial" panose="020B0604020202020204" pitchFamily="34" charset="0"/>
                <a:cs typeface="Arial" panose="020B0604020202020204" pitchFamily="34" charset="0"/>
              </a:rPr>
              <a:t>© Woonoz 2018</a:t>
            </a:r>
          </a:p>
        </p:txBody>
      </p:sp>
    </p:spTree>
    <p:extLst>
      <p:ext uri="{BB962C8B-B14F-4D97-AF65-F5344CB8AC3E}">
        <p14:creationId xmlns:p14="http://schemas.microsoft.com/office/powerpoint/2010/main" val="410603861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9" descr="C:\Documents and Settings\Marie-Caroline\Bureau\fond-trame.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100013"/>
            <a:ext cx="9144000" cy="12255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484" name="Espace réservé du pied de page 4"/>
          <p:cNvSpPr txBox="1">
            <a:spLocks/>
          </p:cNvSpPr>
          <p:nvPr/>
        </p:nvSpPr>
        <p:spPr bwMode="auto">
          <a:xfrm>
            <a:off x="-36513" y="6646863"/>
            <a:ext cx="2176463" cy="238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fr-FR" altLang="fr-FR" sz="1000">
                <a:solidFill>
                  <a:schemeClr val="bg1"/>
                </a:solidFill>
                <a:latin typeface="Arial" panose="020B0604020202020204" pitchFamily="34" charset="0"/>
              </a:rPr>
              <a:t>© Woonoz 2016</a:t>
            </a:r>
          </a:p>
        </p:txBody>
      </p:sp>
      <p:sp>
        <p:nvSpPr>
          <p:cNvPr id="9" name="Rectangle 8"/>
          <p:cNvSpPr/>
          <p:nvPr/>
        </p:nvSpPr>
        <p:spPr>
          <a:xfrm>
            <a:off x="0" y="6669088"/>
            <a:ext cx="9144000" cy="18891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fr-FR"/>
          </a:p>
        </p:txBody>
      </p:sp>
      <p:sp>
        <p:nvSpPr>
          <p:cNvPr id="3" name="Espace réservé du contenu 2">
            <a:extLst>
              <a:ext uri="{FF2B5EF4-FFF2-40B4-BE49-F238E27FC236}">
                <a16:creationId xmlns="" xmlns:a16="http://schemas.microsoft.com/office/drawing/2014/main" id="{367D733B-8B8D-4F8E-B3C4-6F9DAF366182}"/>
              </a:ext>
            </a:extLst>
          </p:cNvPr>
          <p:cNvSpPr>
            <a:spLocks noGrp="1"/>
          </p:cNvSpPr>
          <p:nvPr>
            <p:ph idx="1"/>
          </p:nvPr>
        </p:nvSpPr>
        <p:spPr/>
        <p:txBody>
          <a:bodyPr anchor="ctr"/>
          <a:lstStyle/>
          <a:p>
            <a:pPr marL="0" indent="0">
              <a:buNone/>
            </a:pPr>
            <a:r>
              <a:rPr lang="fr-FR" sz="1800" dirty="0"/>
              <a:t>Par défaut, chaque stagiaire recevra un code parrain lui permettant de s’inscrire à une session en centres d’examen.  </a:t>
            </a:r>
          </a:p>
          <a:p>
            <a:pPr marL="0" indent="0">
              <a:buNone/>
            </a:pPr>
            <a:endParaRPr lang="fr-FR" sz="1800" dirty="0"/>
          </a:p>
          <a:p>
            <a:pPr marL="0" indent="0">
              <a:buNone/>
            </a:pPr>
            <a:r>
              <a:rPr lang="fr-FR" sz="1800" dirty="0"/>
              <a:t>Pour organiser une session en intra : au plus tard un mois avant la date souhaitée, communiquer les informations suivantes à </a:t>
            </a:r>
            <a:r>
              <a:rPr lang="fr-FR" sz="1800" dirty="0">
                <a:hlinkClick r:id="rId3"/>
              </a:rPr>
              <a:t>marie.falcot@woonoz.com</a:t>
            </a:r>
            <a:r>
              <a:rPr lang="fr-FR" sz="1800" dirty="0"/>
              <a:t> et à </a:t>
            </a:r>
            <a:r>
              <a:rPr lang="fr-FR" sz="1800" dirty="0">
                <a:hlinkClick r:id="rId4"/>
              </a:rPr>
              <a:t>fiona.veys@woonoz.com</a:t>
            </a:r>
            <a:r>
              <a:rPr lang="fr-FR" sz="1800" dirty="0"/>
              <a:t> :</a:t>
            </a:r>
          </a:p>
          <a:p>
            <a:pPr lvl="1">
              <a:buFontTx/>
              <a:buChar char="-"/>
            </a:pPr>
            <a:r>
              <a:rPr lang="fr-FR" sz="1800" dirty="0"/>
              <a:t>Date</a:t>
            </a:r>
          </a:p>
          <a:p>
            <a:pPr lvl="1">
              <a:buFontTx/>
              <a:buChar char="-"/>
            </a:pPr>
            <a:r>
              <a:rPr lang="fr-FR" sz="1800" dirty="0"/>
              <a:t>Lieu (adresse, salle, capacité de la salle)</a:t>
            </a:r>
          </a:p>
          <a:p>
            <a:pPr lvl="1">
              <a:buFontTx/>
              <a:buChar char="-"/>
            </a:pPr>
            <a:r>
              <a:rPr lang="fr-FR" sz="1800" dirty="0"/>
              <a:t>Contact sur place pour l’envoi des sujets</a:t>
            </a:r>
          </a:p>
          <a:p>
            <a:pPr lvl="1">
              <a:buFontTx/>
              <a:buChar char="-"/>
            </a:pPr>
            <a:r>
              <a:rPr lang="fr-FR" sz="1800" dirty="0"/>
              <a:t>Le fichier normalisé des candidats (à ne pas modifier) comprenant leurs informations</a:t>
            </a:r>
          </a:p>
        </p:txBody>
      </p:sp>
      <p:sp>
        <p:nvSpPr>
          <p:cNvPr id="20489" name="Espace réservé du pied de page 4"/>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l">
              <a:spcBef>
                <a:spcPct val="0"/>
              </a:spcBef>
              <a:buFontTx/>
              <a:buNone/>
            </a:pPr>
            <a:r>
              <a:rPr lang="fr-FR" altLang="fr-FR" sz="1000">
                <a:solidFill>
                  <a:schemeClr val="bg1"/>
                </a:solidFill>
                <a:latin typeface="Arial" panose="020B0604020202020204" pitchFamily="34" charset="0"/>
                <a:cs typeface="Arial" panose="020B0604020202020204" pitchFamily="34" charset="0"/>
              </a:rPr>
              <a:t>© Woonoz 2017</a:t>
            </a:r>
          </a:p>
        </p:txBody>
      </p:sp>
      <p:sp>
        <p:nvSpPr>
          <p:cNvPr id="26" name="Rectangle 25">
            <a:extLst>
              <a:ext uri="{FF2B5EF4-FFF2-40B4-BE49-F238E27FC236}">
                <a16:creationId xmlns="" xmlns:a16="http://schemas.microsoft.com/office/drawing/2014/main" id="{FF4B2757-610B-46FB-A3D9-A0DB56716595}"/>
              </a:ext>
            </a:extLst>
          </p:cNvPr>
          <p:cNvSpPr/>
          <p:nvPr/>
        </p:nvSpPr>
        <p:spPr>
          <a:xfrm>
            <a:off x="0" y="44624"/>
            <a:ext cx="9144000" cy="584200"/>
          </a:xfrm>
          <a:prstGeom prst="rect">
            <a:avLst/>
          </a:prstGeom>
        </p:spPr>
        <p:txBody>
          <a:bodyPr>
            <a:spAutoFit/>
          </a:bodyPr>
          <a:lstStyle/>
          <a:p>
            <a:pPr algn="ctr">
              <a:defRPr/>
            </a:pPr>
            <a:r>
              <a:rPr lang="fr-FR" sz="3200" kern="0" dirty="0">
                <a:latin typeface="TJ Evolette A" panose="02000502020000020004" pitchFamily="50" charset="0"/>
              </a:rPr>
              <a:t>Pour l’organisation d’une session Certificat Voltaire</a:t>
            </a:r>
          </a:p>
        </p:txBody>
      </p:sp>
      <p:sp>
        <p:nvSpPr>
          <p:cNvPr id="8" name="Espace réservé du pied de page 4">
            <a:extLst>
              <a:ext uri="{FF2B5EF4-FFF2-40B4-BE49-F238E27FC236}">
                <a16:creationId xmlns="" xmlns:a16="http://schemas.microsoft.com/office/drawing/2014/main" id="{45A11573-C7F4-49B9-8F4B-629BD724B8ED}"/>
              </a:ext>
            </a:extLst>
          </p:cNvPr>
          <p:cNvSpPr txBox="1">
            <a:spLocks/>
          </p:cNvSpPr>
          <p:nvPr/>
        </p:nvSpPr>
        <p:spPr bwMode="auto">
          <a:xfrm>
            <a:off x="-36513" y="6650038"/>
            <a:ext cx="2176463" cy="2381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ctr" anchorCtr="0" compatLnSpc="1">
            <a:prstTxWarp prst="textNoShape">
              <a:avLst/>
            </a:prstTxWarp>
          </a:bodyPr>
          <a:lstStyle>
            <a:defPPr>
              <a:defRPr lang="fr-FR"/>
            </a:defPPr>
            <a:lvl1pPr algn="ctr" rtl="0" eaLnBrk="1" fontAlgn="base" hangingPunct="1">
              <a:spcBef>
                <a:spcPct val="20000"/>
              </a:spcBef>
              <a:spcAft>
                <a:spcPct val="0"/>
              </a:spcAft>
              <a:buFont typeface="Arial" panose="020B0604020202020204" pitchFamily="34" charset="0"/>
              <a:buChar char="•"/>
              <a:defRPr sz="3200" kern="1200">
                <a:solidFill>
                  <a:schemeClr val="tx1"/>
                </a:solidFill>
                <a:latin typeface="Calibri" panose="020F0502020204030204" pitchFamily="34" charset="0"/>
                <a:ea typeface="+mn-ea"/>
                <a:cs typeface="Arial" charset="0"/>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Calibri" panose="020F0502020204030204" pitchFamily="34" charset="0"/>
                <a:ea typeface="+mn-ea"/>
                <a:cs typeface="Arial" panose="020B0604020202020204" pitchFamily="34" charset="0"/>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Calibri" panose="020F0502020204030204" pitchFamily="34" charset="0"/>
                <a:ea typeface="+mn-ea"/>
                <a:cs typeface="Arial" panose="020B0604020202020204" pitchFamily="34" charset="0"/>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Arial" panose="020B0604020202020204" pitchFamily="34" charset="0"/>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Arial" panose="020B0604020202020204" pitchFamily="34" charset="0"/>
              </a:defRPr>
            </a:lvl5pPr>
            <a:lvl6pPr marL="2514600" indent="-228600" algn="l" defTabSz="914400" rtl="0" eaLnBrk="0" fontAlgn="base" latinLnBrk="0" hangingPunct="0">
              <a:spcBef>
                <a:spcPct val="200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Arial" panose="020B0604020202020204" pitchFamily="34" charset="0"/>
              </a:defRPr>
            </a:lvl6pPr>
            <a:lvl7pPr marL="2971800" indent="-228600" algn="l" defTabSz="914400" rtl="0" eaLnBrk="0" fontAlgn="base" latinLnBrk="0" hangingPunct="0">
              <a:spcBef>
                <a:spcPct val="200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Arial" panose="020B0604020202020204" pitchFamily="34" charset="0"/>
              </a:defRPr>
            </a:lvl7pPr>
            <a:lvl8pPr marL="3429000" indent="-228600" algn="l" defTabSz="914400" rtl="0" eaLnBrk="0" fontAlgn="base" latinLnBrk="0" hangingPunct="0">
              <a:spcBef>
                <a:spcPct val="200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Arial" panose="020B0604020202020204" pitchFamily="34" charset="0"/>
              </a:defRPr>
            </a:lvl8pPr>
            <a:lvl9pPr marL="3886200" indent="-228600" algn="l" defTabSz="914400" rtl="0" eaLnBrk="0" fontAlgn="base" latinLnBrk="0" hangingPunct="0">
              <a:spcBef>
                <a:spcPct val="200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Arial" panose="020B0604020202020204" pitchFamily="34" charset="0"/>
              </a:defRPr>
            </a:lvl9pPr>
          </a:lstStyle>
          <a:p>
            <a:pPr algn="l">
              <a:spcBef>
                <a:spcPct val="0"/>
              </a:spcBef>
              <a:buFontTx/>
              <a:buNone/>
            </a:pPr>
            <a:r>
              <a:rPr lang="fr-FR" altLang="fr-FR" sz="1000">
                <a:solidFill>
                  <a:schemeClr val="bg1"/>
                </a:solidFill>
                <a:latin typeface="Arial" panose="020B0604020202020204" pitchFamily="34" charset="0"/>
                <a:cs typeface="Arial" panose="020B0604020202020204" pitchFamily="34" charset="0"/>
              </a:rPr>
              <a:t>© Woonoz 2018</a:t>
            </a:r>
            <a:endParaRPr lang="fr-FR" altLang="fr-FR" sz="100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607989055"/>
      </p:ext>
    </p:extLst>
  </p:cSld>
  <p:clrMapOvr>
    <a:masterClrMapping/>
  </p:clrMapOvr>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hème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hème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49597</TotalTime>
  <Words>972</Words>
  <Application>Microsoft Office PowerPoint</Application>
  <PresentationFormat>Affichage à l'écran (4:3)</PresentationFormat>
  <Paragraphs>202</Paragraphs>
  <Slides>23</Slides>
  <Notes>8</Notes>
  <HiddenSlides>0</HiddenSlides>
  <MMClips>0</MMClips>
  <ScaleCrop>false</ScaleCrop>
  <HeadingPairs>
    <vt:vector size="6" baseType="variant">
      <vt:variant>
        <vt:lpstr>Polices utilisées</vt:lpstr>
      </vt:variant>
      <vt:variant>
        <vt:i4>7</vt:i4>
      </vt:variant>
      <vt:variant>
        <vt:lpstr>Thème</vt:lpstr>
      </vt:variant>
      <vt:variant>
        <vt:i4>1</vt:i4>
      </vt:variant>
      <vt:variant>
        <vt:lpstr>Titres des diapositives</vt:lpstr>
      </vt:variant>
      <vt:variant>
        <vt:i4>23</vt:i4>
      </vt:variant>
    </vt:vector>
  </HeadingPairs>
  <TitlesOfParts>
    <vt:vector size="31" baseType="lpstr">
      <vt:lpstr>Arial</vt:lpstr>
      <vt:lpstr>Calibri</vt:lpstr>
      <vt:lpstr>Century Gothic</vt:lpstr>
      <vt:lpstr>Tahoma</vt:lpstr>
      <vt:lpstr>Times New Roman</vt:lpstr>
      <vt:lpstr>TJ Evolette A</vt:lpstr>
      <vt:lpstr>Wingdings</vt:lpstr>
      <vt:lpstr>Thème Office</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Diapositive 1</dc:title>
  <dc:creator>Pascal</dc:creator>
  <cp:lastModifiedBy>ALLAINGUILLAUME Sonia</cp:lastModifiedBy>
  <cp:revision>510</cp:revision>
  <dcterms:created xsi:type="dcterms:W3CDTF">2008-10-07T13:35:33Z</dcterms:created>
  <dcterms:modified xsi:type="dcterms:W3CDTF">2019-05-14T12:57:41Z</dcterms:modified>
</cp:coreProperties>
</file>