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B73"/>
    <a:srgbClr val="628FC3"/>
    <a:srgbClr val="2060AA"/>
    <a:srgbClr val="57C3E7"/>
    <a:srgbClr val="81C1E3"/>
    <a:srgbClr val="008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20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64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35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45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49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57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78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39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59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99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72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15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B46D4-EBF0-481E-A230-609B98CAD082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03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0429770F-F111-434D-9307-E87FC1CB901C}"/>
              </a:ext>
            </a:extLst>
          </p:cNvPr>
          <p:cNvSpPr txBox="1"/>
          <p:nvPr/>
        </p:nvSpPr>
        <p:spPr>
          <a:xfrm>
            <a:off x="3272590" y="317577"/>
            <a:ext cx="3580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baseline="30000" dirty="0" smtClean="0">
                <a:solidFill>
                  <a:srgbClr val="628FC3"/>
                </a:solidFill>
                <a:latin typeface="century gothic (Corps)"/>
              </a:rPr>
              <a:t>CONSTRUIRE </a:t>
            </a:r>
            <a:r>
              <a:rPr lang="fr-FR" sz="2800" b="1" baseline="30000" dirty="0">
                <a:solidFill>
                  <a:srgbClr val="628FC3"/>
                </a:solidFill>
                <a:latin typeface="century gothic (Corps)"/>
              </a:rPr>
              <a:t>ET RÉUSSIR </a:t>
            </a:r>
            <a:br>
              <a:rPr lang="fr-FR" sz="2800" b="1" baseline="30000" dirty="0">
                <a:solidFill>
                  <a:srgbClr val="628FC3"/>
                </a:solidFill>
                <a:latin typeface="century gothic (Corps)"/>
              </a:rPr>
            </a:br>
            <a:r>
              <a:rPr lang="fr-FR" sz="2800" b="1" baseline="30000" dirty="0">
                <a:solidFill>
                  <a:srgbClr val="628FC3"/>
                </a:solidFill>
                <a:latin typeface="century gothic (Corps)"/>
              </a:rPr>
              <a:t>SON ÉVOLUTION PROFESSIONNELLE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29CEFBD1-63A4-4C6A-95C5-4A7099C371AC}"/>
              </a:ext>
            </a:extLst>
          </p:cNvPr>
          <p:cNvSpPr txBox="1"/>
          <p:nvPr/>
        </p:nvSpPr>
        <p:spPr>
          <a:xfrm rot="10800000" flipV="1">
            <a:off x="3272590" y="1717188"/>
            <a:ext cx="35398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baseline="30000" dirty="0" smtClean="0">
                <a:solidFill>
                  <a:srgbClr val="0070C0"/>
                </a:solidFill>
              </a:rPr>
              <a:t>JEUDI 27 SEPTEMBRE </a:t>
            </a:r>
            <a:r>
              <a:rPr lang="pt-BR" sz="2400" b="1" baseline="30000" dirty="0">
                <a:solidFill>
                  <a:srgbClr val="0070C0"/>
                </a:solidFill>
              </a:rPr>
              <a:t>2018 </a:t>
            </a:r>
            <a:endParaRPr lang="pt-BR" sz="2400" b="1" baseline="30000" dirty="0" smtClean="0">
              <a:solidFill>
                <a:srgbClr val="0070C0"/>
              </a:solidFill>
            </a:endParaRPr>
          </a:p>
          <a:p>
            <a:pPr algn="ctr"/>
            <a:r>
              <a:rPr lang="pt-BR" sz="2400" b="1" baseline="30000" dirty="0" smtClean="0">
                <a:solidFill>
                  <a:srgbClr val="0070C0"/>
                </a:solidFill>
              </a:rPr>
              <a:t> 9H00 </a:t>
            </a:r>
            <a:r>
              <a:rPr lang="pt-BR" sz="2400" b="1" baseline="30000" dirty="0">
                <a:solidFill>
                  <a:srgbClr val="0070C0"/>
                </a:solidFill>
              </a:rPr>
              <a:t>- </a:t>
            </a:r>
            <a:r>
              <a:rPr lang="pt-BR" sz="2400" b="1" baseline="30000" dirty="0" smtClean="0">
                <a:solidFill>
                  <a:srgbClr val="0070C0"/>
                </a:solidFill>
              </a:rPr>
              <a:t>17H00</a:t>
            </a:r>
            <a:endParaRPr lang="pt-BR" sz="2400" b="1" baseline="30000" dirty="0">
              <a:solidFill>
                <a:srgbClr val="0070C0"/>
              </a:solidFill>
            </a:endParaRPr>
          </a:p>
          <a:p>
            <a:pPr algn="ctr"/>
            <a:r>
              <a:rPr lang="pt-BR" sz="2400" b="1" baseline="30000" dirty="0" smtClean="0">
                <a:solidFill>
                  <a:srgbClr val="0070C0"/>
                </a:solidFill>
              </a:rPr>
              <a:t>Salle HERMES</a:t>
            </a:r>
          </a:p>
          <a:p>
            <a:pPr algn="ctr"/>
            <a:r>
              <a:rPr lang="pt-BR" sz="2400" b="1" baseline="30000" dirty="0" smtClean="0">
                <a:solidFill>
                  <a:srgbClr val="0070C0"/>
                </a:solidFill>
              </a:rPr>
              <a:t>ESTER TECHNOPOLE </a:t>
            </a:r>
            <a:r>
              <a:rPr lang="pt-BR" sz="2400" b="1" baseline="30000" dirty="0">
                <a:solidFill>
                  <a:srgbClr val="0070C0"/>
                </a:solidFill>
              </a:rPr>
              <a:t>- </a:t>
            </a:r>
            <a:r>
              <a:rPr lang="pt-BR" sz="2400" b="1" baseline="30000" dirty="0" smtClean="0">
                <a:solidFill>
                  <a:srgbClr val="0070C0"/>
                </a:solidFill>
              </a:rPr>
              <a:t>LIMOGES</a:t>
            </a:r>
            <a:endParaRPr lang="fr-FR" sz="2400" b="1" baseline="30000" dirty="0">
              <a:solidFill>
                <a:srgbClr val="0070C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579EE168-673E-463E-B6DD-988B34CE01CA}"/>
              </a:ext>
            </a:extLst>
          </p:cNvPr>
          <p:cNvSpPr txBox="1"/>
          <p:nvPr/>
        </p:nvSpPr>
        <p:spPr>
          <a:xfrm>
            <a:off x="0" y="3128211"/>
            <a:ext cx="6853054" cy="330072"/>
          </a:xfrm>
          <a:prstGeom prst="rect">
            <a:avLst/>
          </a:prstGeom>
          <a:solidFill>
            <a:srgbClr val="2060AA"/>
          </a:solidFill>
        </p:spPr>
        <p:txBody>
          <a:bodyPr wrap="square" lIns="108000" tIns="144000" rIns="0" bIns="0" rtlCol="0" anchor="ctr" anchorCtr="0">
            <a:spAutoFit/>
          </a:bodyPr>
          <a:lstStyle/>
          <a:p>
            <a:r>
              <a:rPr lang="pt-BR" b="1" baseline="30000" dirty="0" smtClean="0">
                <a:solidFill>
                  <a:schemeClr val="bg1"/>
                </a:solidFill>
                <a:latin typeface="century gothic (Corps)"/>
              </a:rPr>
              <a:t>PROGRAMME DETAILLE</a:t>
            </a:r>
            <a:endParaRPr lang="fr-FR" b="1" baseline="30000" dirty="0">
              <a:solidFill>
                <a:schemeClr val="bg1"/>
              </a:solidFill>
              <a:latin typeface="century gothic (Corps)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9B7E5F77-32D0-448D-AFB3-BF8DCE7C74A4}"/>
              </a:ext>
            </a:extLst>
          </p:cNvPr>
          <p:cNvSpPr txBox="1"/>
          <p:nvPr/>
        </p:nvSpPr>
        <p:spPr>
          <a:xfrm>
            <a:off x="39132" y="3472729"/>
            <a:ext cx="5110620" cy="330072"/>
          </a:xfrm>
          <a:prstGeom prst="rect">
            <a:avLst/>
          </a:prstGeom>
          <a:solidFill>
            <a:srgbClr val="F49B73"/>
          </a:solidFill>
        </p:spPr>
        <p:txBody>
          <a:bodyPr wrap="square" lIns="108000" tIns="144000" rIns="0" bIns="0" rtlCol="0" anchor="ctr" anchorCtr="0">
            <a:spAutoFit/>
          </a:bodyPr>
          <a:lstStyle/>
          <a:p>
            <a:r>
              <a:rPr lang="pt-BR" b="1" baseline="30000" dirty="0">
                <a:solidFill>
                  <a:schemeClr val="bg1"/>
                </a:solidFill>
                <a:latin typeface="century gothic (Corps)"/>
              </a:rPr>
              <a:t>MATIN</a:t>
            </a:r>
            <a:endParaRPr lang="fr-FR" b="1" baseline="30000" dirty="0">
              <a:solidFill>
                <a:schemeClr val="bg1"/>
              </a:solidFill>
              <a:latin typeface="century gothic (Corps)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CD636BEB-477B-4CF9-8494-F106EAC84A4B}"/>
              </a:ext>
            </a:extLst>
          </p:cNvPr>
          <p:cNvSpPr txBox="1"/>
          <p:nvPr/>
        </p:nvSpPr>
        <p:spPr>
          <a:xfrm>
            <a:off x="0" y="3934437"/>
            <a:ext cx="5066766" cy="605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8H30 – </a:t>
            </a: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Accueil des participants</a:t>
            </a:r>
          </a:p>
          <a:p>
            <a:endParaRPr lang="fr-FR" sz="1000" b="1" baseline="30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9H00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– </a:t>
            </a: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Ouverture et introduction de la journée</a:t>
            </a:r>
          </a:p>
          <a:p>
            <a:r>
              <a:rPr lang="fr-FR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M. Dany GORON, Président ANFH Limousin</a:t>
            </a:r>
          </a:p>
          <a:p>
            <a:endParaRPr lang="fr-FR" sz="1000" i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9H15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– </a:t>
            </a: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Présentation du dispositif « Construire et réussir son évolution professionnelle 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Contexte et origine de la demande : Une évolution des métiers et des organisations qui nécessite un parcours professionnel adapté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Objectif du projet et publics concernés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Un projet Nouvelle Aquitaine (Délégations Aquitaine, Limousin et Poitou Charentes)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Des dispositifs complémentaires pour répondre aux évolutions : Lutte contre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l’illettrisme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, projet Voltaire, une offre régionale Nouvelle Aquitaine complémentaire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Mme Isabelle DESCAMPS, Déléguée régionale ANFH Limousin</a:t>
            </a:r>
          </a:p>
          <a:p>
            <a:endParaRPr lang="fr-FR" sz="1000" i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Echanges avec les participants</a:t>
            </a:r>
          </a:p>
          <a:p>
            <a:endParaRPr lang="fr-FR" sz="1000" i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10H00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– </a:t>
            </a: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Agir contre </a:t>
            </a: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l’illettrisme </a:t>
            </a: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pour sécuriser son parcours professionnel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Statistiques nationales et Nouvelle Aquitaine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Présentation d’outils, de supports de sensibilisation mais également de formation pour faire connaître la problématique de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l’illettrisme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Orientation de l’intervention sur la thématique des salariés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Retours d’expériences : Montrer ce qui se fait, peut se faire et ce qui marche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Présentation de l’action ANFH à destination des personnels d’encadrement.</a:t>
            </a:r>
          </a:p>
          <a:p>
            <a:r>
              <a:rPr lang="fr-FR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Mme Catherine TABARAUD, Déléguée régionale ANLCI Nouvelle Aquitaine</a:t>
            </a:r>
            <a:endParaRPr lang="fr-FR" sz="1000" i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Mme Isabelle DESCAMPS, Déléguée régionale ANFH </a:t>
            </a:r>
            <a:r>
              <a:rPr lang="fr-FR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Limousin</a:t>
            </a:r>
          </a:p>
          <a:p>
            <a:endParaRPr lang="fr-FR" sz="1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Echanges avec les participants</a:t>
            </a:r>
          </a:p>
          <a:p>
            <a:endParaRPr lang="fr-FR" sz="1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11H00 - Pause</a:t>
            </a:r>
            <a:endParaRPr lang="fr-FR" sz="1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1000" i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11H15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– </a:t>
            </a: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Des difficultés avec l’écrit : Le projet Voltaire</a:t>
            </a:r>
            <a:endParaRPr lang="fr-FR" sz="10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Mme </a:t>
            </a:r>
            <a:r>
              <a:rPr lang="fr-FR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Marie FALCO, Société WOONOZ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Présentation de  l’outil et de ses performances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Démonstrations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Echanges avec les participants</a:t>
            </a:r>
            <a:endParaRPr lang="fr-FR" sz="1000" b="1" i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900" b="1" baseline="30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12H00 </a:t>
            </a:r>
            <a:r>
              <a:rPr lang="fr-F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– </a:t>
            </a: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Pause Déjeuner</a:t>
            </a:r>
            <a:endParaRPr lang="fr-FR" sz="900" i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900" b="1" baseline="30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516DAEE3-0178-49F9-A962-68DB60B22871}"/>
              </a:ext>
            </a:extLst>
          </p:cNvPr>
          <p:cNvSpPr txBox="1"/>
          <p:nvPr/>
        </p:nvSpPr>
        <p:spPr>
          <a:xfrm>
            <a:off x="5102087" y="3478763"/>
            <a:ext cx="1699357" cy="34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PUBLIC CONCERNÉ</a:t>
            </a:r>
          </a:p>
          <a:p>
            <a:endParaRPr lang="fr-FR" sz="1000" b="1" baseline="30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Directeurs</a:t>
            </a:r>
          </a:p>
          <a:p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DRH</a:t>
            </a:r>
          </a:p>
          <a:p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Personnels d’encadrement</a:t>
            </a:r>
          </a:p>
          <a:p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Responsables formations</a:t>
            </a:r>
          </a:p>
          <a:p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Partenaires sociaux</a:t>
            </a:r>
          </a:p>
          <a:p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Instances ANFH</a:t>
            </a:r>
            <a:endParaRPr lang="fr-FR" sz="9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9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INSCRIPTIONS</a:t>
            </a:r>
            <a:endParaRPr lang="fr-FR" sz="10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900" b="1" baseline="30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auprès du service formation</a:t>
            </a:r>
          </a:p>
          <a:p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de votre établissement</a:t>
            </a:r>
          </a:p>
          <a:p>
            <a:r>
              <a:rPr lang="fr-F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jusqu’au </a:t>
            </a: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14 septembre 2018</a:t>
            </a:r>
          </a:p>
          <a:p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POUR TOUT RENSEIGNEMENT COMPLEMENTAIRE</a:t>
            </a:r>
          </a:p>
          <a:p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Michelle BRUN</a:t>
            </a:r>
          </a:p>
          <a:p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Conseillère dispositifs</a:t>
            </a:r>
          </a:p>
          <a:p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Individuels</a:t>
            </a:r>
          </a:p>
          <a:p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m.brun@anfh.fr</a:t>
            </a:r>
          </a:p>
          <a:p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A4CB9F24-ABD9-4980-9FFC-2FD9BD2FCE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323" y="7057944"/>
            <a:ext cx="1004131" cy="344739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10B177B0-23DD-423B-99C4-E99149D9DD0E}"/>
              </a:ext>
            </a:extLst>
          </p:cNvPr>
          <p:cNvSpPr txBox="1"/>
          <p:nvPr/>
        </p:nvSpPr>
        <p:spPr>
          <a:xfrm>
            <a:off x="5066766" y="7560386"/>
            <a:ext cx="17346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LIMOUSIN</a:t>
            </a:r>
          </a:p>
          <a:p>
            <a:r>
              <a:rPr lang="fr-FR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Parc Ester Technopole</a:t>
            </a:r>
          </a:p>
          <a:p>
            <a:r>
              <a:rPr lang="fr-FR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17 Rue Columbia</a:t>
            </a:r>
          </a:p>
          <a:p>
            <a:r>
              <a:rPr lang="fr-FR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87068 LIMOGES CEDEX</a:t>
            </a:r>
            <a:endParaRPr lang="fr-FR" sz="1000" b="1" i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10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Tél 05.55.31.12.09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Fax 05.55.06.29.43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Web limousin@anfh.fr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7CB973D8-8EB0-4C7D-9D20-E36601670193}"/>
              </a:ext>
            </a:extLst>
          </p:cNvPr>
          <p:cNvCxnSpPr>
            <a:cxnSpLocks/>
          </p:cNvCxnSpPr>
          <p:nvPr/>
        </p:nvCxnSpPr>
        <p:spPr>
          <a:xfrm>
            <a:off x="5123323" y="7465495"/>
            <a:ext cx="1734677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C7128BF6-00D8-4873-9877-FA531D33F79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7" t="16473" r="4602" b="21870"/>
          <a:stretch/>
        </p:blipFill>
        <p:spPr>
          <a:xfrm>
            <a:off x="0" y="0"/>
            <a:ext cx="3259885" cy="312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809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0429770F-F111-434D-9307-E87FC1CB901C}"/>
              </a:ext>
            </a:extLst>
          </p:cNvPr>
          <p:cNvSpPr txBox="1"/>
          <p:nvPr/>
        </p:nvSpPr>
        <p:spPr>
          <a:xfrm>
            <a:off x="3272590" y="144370"/>
            <a:ext cx="3585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baseline="30000" dirty="0" smtClean="0">
                <a:solidFill>
                  <a:srgbClr val="628FC3"/>
                </a:solidFill>
                <a:latin typeface="century gothic (Corps)"/>
              </a:rPr>
              <a:t>CONSTRUIRE </a:t>
            </a:r>
            <a:r>
              <a:rPr lang="fr-FR" sz="2800" b="1" baseline="30000" dirty="0">
                <a:solidFill>
                  <a:srgbClr val="628FC3"/>
                </a:solidFill>
                <a:latin typeface="century gothic (Corps)"/>
              </a:rPr>
              <a:t>ET RÉUSSIR </a:t>
            </a:r>
            <a:br>
              <a:rPr lang="fr-FR" sz="2800" b="1" baseline="30000" dirty="0">
                <a:solidFill>
                  <a:srgbClr val="628FC3"/>
                </a:solidFill>
                <a:latin typeface="century gothic (Corps)"/>
              </a:rPr>
            </a:br>
            <a:r>
              <a:rPr lang="fr-FR" sz="2800" b="1" baseline="30000" dirty="0">
                <a:solidFill>
                  <a:srgbClr val="628FC3"/>
                </a:solidFill>
                <a:latin typeface="century gothic (Corps)"/>
              </a:rPr>
              <a:t>SON ÉVOLUTION PROFESSIONNELLE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579EE168-673E-463E-B6DD-988B34CE01CA}"/>
              </a:ext>
            </a:extLst>
          </p:cNvPr>
          <p:cNvSpPr txBox="1"/>
          <p:nvPr/>
        </p:nvSpPr>
        <p:spPr>
          <a:xfrm>
            <a:off x="0" y="3128211"/>
            <a:ext cx="6853054" cy="330072"/>
          </a:xfrm>
          <a:prstGeom prst="rect">
            <a:avLst/>
          </a:prstGeom>
          <a:solidFill>
            <a:srgbClr val="2060AA"/>
          </a:solidFill>
        </p:spPr>
        <p:txBody>
          <a:bodyPr wrap="square" lIns="108000" tIns="144000" rIns="0" bIns="0" rtlCol="0" anchor="ctr" anchorCtr="0">
            <a:spAutoFit/>
          </a:bodyPr>
          <a:lstStyle/>
          <a:p>
            <a:r>
              <a:rPr lang="pt-BR" b="1" baseline="30000" dirty="0" smtClean="0">
                <a:solidFill>
                  <a:schemeClr val="bg1"/>
                </a:solidFill>
                <a:latin typeface="century gothic (Corps)"/>
              </a:rPr>
              <a:t>PROGRAMME DETAILLE</a:t>
            </a:r>
            <a:endParaRPr lang="fr-FR" b="1" baseline="30000" dirty="0">
              <a:solidFill>
                <a:schemeClr val="bg1"/>
              </a:solidFill>
              <a:latin typeface="century gothic (Corps)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9B7E5F77-32D0-448D-AFB3-BF8DCE7C74A4}"/>
              </a:ext>
            </a:extLst>
          </p:cNvPr>
          <p:cNvSpPr txBox="1"/>
          <p:nvPr/>
        </p:nvSpPr>
        <p:spPr>
          <a:xfrm>
            <a:off x="0" y="3458283"/>
            <a:ext cx="2555310" cy="330072"/>
          </a:xfrm>
          <a:prstGeom prst="rect">
            <a:avLst/>
          </a:prstGeom>
          <a:solidFill>
            <a:srgbClr val="F49B73"/>
          </a:solidFill>
        </p:spPr>
        <p:txBody>
          <a:bodyPr wrap="square" lIns="108000" tIns="144000" rIns="0" bIns="0" rtlCol="0" anchor="ctr" anchorCtr="0">
            <a:spAutoFit/>
          </a:bodyPr>
          <a:lstStyle/>
          <a:p>
            <a:r>
              <a:rPr lang="fr-FR" b="1" baseline="30000" dirty="0" smtClean="0">
                <a:solidFill>
                  <a:schemeClr val="bg1"/>
                </a:solidFill>
                <a:latin typeface="century gothic (Corps)"/>
              </a:rPr>
              <a:t>APRES MIDI</a:t>
            </a:r>
            <a:endParaRPr lang="fr-FR" b="1" baseline="30000" dirty="0">
              <a:solidFill>
                <a:schemeClr val="bg1"/>
              </a:solidFill>
              <a:latin typeface="century gothic (Corps)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2F9A5C57-AA74-4968-8CF3-E26CFC984251}"/>
              </a:ext>
            </a:extLst>
          </p:cNvPr>
          <p:cNvSpPr txBox="1"/>
          <p:nvPr/>
        </p:nvSpPr>
        <p:spPr>
          <a:xfrm>
            <a:off x="2555310" y="3458283"/>
            <a:ext cx="2555310" cy="330072"/>
          </a:xfrm>
          <a:prstGeom prst="rect">
            <a:avLst/>
          </a:prstGeom>
          <a:solidFill>
            <a:srgbClr val="F49B73"/>
          </a:solidFill>
        </p:spPr>
        <p:txBody>
          <a:bodyPr wrap="square" lIns="108000" tIns="144000" rIns="0" bIns="0" rtlCol="0" anchor="ctr" anchorCtr="0">
            <a:spAutoFit/>
          </a:bodyPr>
          <a:lstStyle/>
          <a:p>
            <a:endParaRPr lang="fr-FR" b="1" baseline="30000" dirty="0">
              <a:solidFill>
                <a:srgbClr val="628FC3"/>
              </a:solidFill>
              <a:latin typeface="century gothic (Corps)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B53969EA-6491-4115-8102-3B534DD4CBC2}"/>
              </a:ext>
            </a:extLst>
          </p:cNvPr>
          <p:cNvSpPr txBox="1"/>
          <p:nvPr/>
        </p:nvSpPr>
        <p:spPr>
          <a:xfrm>
            <a:off x="145774" y="3879011"/>
            <a:ext cx="473102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13H30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– </a:t>
            </a: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Présentation des modules par les organismes autour </a:t>
            </a: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d’ateliers. Parcours à adapter par chaque participant</a:t>
            </a:r>
            <a:endParaRPr lang="fr-FR" sz="1000" b="1" baseline="30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900" b="1" baseline="30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900" b="1" baseline="30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NEERIA – Atelier à 13h30 et 14h30 (1 heure)</a:t>
            </a:r>
            <a:endParaRPr lang="fr-FR" sz="9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pPr marL="228600" indent="-228600">
              <a:buFont typeface="+mj-lt"/>
              <a:buAutoNum type="alphaLcParenR"/>
            </a:pP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Diagnostic</a:t>
            </a:r>
          </a:p>
          <a:p>
            <a:pPr marL="228600" indent="-228600">
              <a:buFont typeface="+mj-lt"/>
              <a:buAutoNum type="alphaLcParenR"/>
            </a:pP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Repositionnement professionnel : accepter le changement</a:t>
            </a:r>
          </a:p>
          <a:p>
            <a:pPr marL="228600" indent="-228600">
              <a:buFont typeface="+mj-lt"/>
              <a:buAutoNum type="alphaLcParenR"/>
            </a:pP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Elaboration du projet</a:t>
            </a:r>
          </a:p>
          <a:p>
            <a:pPr marL="228600" indent="-228600">
              <a:buFont typeface="+mj-lt"/>
              <a:buAutoNum type="alphaLcParenR"/>
            </a:pP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Accompagnement à la mise en œuvre du projet</a:t>
            </a:r>
          </a:p>
          <a:p>
            <a:pPr marL="228600" indent="-228600">
              <a:buFont typeface="+mj-lt"/>
              <a:buAutoNum type="alphaLcParenR"/>
            </a:pP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Accompagnement sur le poste de </a:t>
            </a: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travail</a:t>
            </a:r>
          </a:p>
          <a:p>
            <a:pPr marL="228600" indent="-228600">
              <a:buFont typeface="+mj-lt"/>
              <a:buAutoNum type="alphaLcParenR"/>
            </a:pPr>
            <a:endParaRPr lang="fr-FR" sz="9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Autres organismes – Ateliers ½ heure entre </a:t>
            </a:r>
            <a:r>
              <a:rPr lang="fr-FR" sz="9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13h30 et 16h30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AFPA</a:t>
            </a:r>
          </a:p>
          <a:p>
            <a:pPr marL="228600" indent="-228600">
              <a:buFont typeface="+mj-lt"/>
              <a:buAutoNum type="alphaLcParenR"/>
            </a:pP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Préparation de l’entrée en formation et de l’admission</a:t>
            </a:r>
          </a:p>
          <a:p>
            <a:pPr marL="228600" indent="-228600">
              <a:buFont typeface="+mj-lt"/>
              <a:buAutoNum type="alphaLcParenR"/>
            </a:pP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Suivi du parcours de formation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RETRAVAILLER</a:t>
            </a:r>
          </a:p>
          <a:p>
            <a:pPr marL="228600" indent="-228600">
              <a:buFont typeface="+mj-lt"/>
              <a:buAutoNum type="alphaLcParenR"/>
            </a:pP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Aide à la reprise d’études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/>
            </a:r>
            <a:b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</a:b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 </a:t>
            </a: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AMS GRAND SUD et WOONOZ</a:t>
            </a:r>
          </a:p>
          <a:p>
            <a:pPr marL="228600" indent="-228600">
              <a:buFont typeface="+mj-lt"/>
              <a:buAutoNum type="alphaLcParenR"/>
            </a:pP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Développement des compétences de base</a:t>
            </a:r>
          </a:p>
          <a:p>
            <a:pPr marL="228600" indent="-228600">
              <a:buFont typeface="+mj-lt"/>
              <a:buAutoNum type="alphaLcParenR"/>
            </a:pP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Projet Voltaire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CORAPLIS</a:t>
            </a:r>
          </a:p>
          <a:p>
            <a:pPr marL="228600" indent="-228600">
              <a:buFont typeface="+mj-lt"/>
              <a:buAutoNum type="alphaLcParenR"/>
            </a:pP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Développement de ses capacités d’apprentissage et sa confiance en soi ou </a:t>
            </a:r>
          </a:p>
          <a:p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«Apprendre à apprendre »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fr-FR" sz="9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fr-FR" sz="9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16H30 – Modalités de mise en œuvre du dispositif « Construire et réussir son évolution professionnelle » et questions/réponses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Calendrier de déploiement du dispositif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Présentation des différents livrables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Présentation des différents outils de communication</a:t>
            </a:r>
          </a:p>
          <a:p>
            <a:r>
              <a:rPr lang="fr-FR" sz="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Mme Isabelle DESCAMPS, Déléguée régionale ANFH Limousin</a:t>
            </a:r>
          </a:p>
          <a:p>
            <a:r>
              <a:rPr lang="fr-FR" sz="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Mme Michelle BRUN, Conseillère en dispositifs individuels ANFH Limousin</a:t>
            </a:r>
          </a:p>
          <a:p>
            <a:endParaRPr lang="fr-FR" sz="900" i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Echange avec les participants</a:t>
            </a:r>
          </a:p>
          <a:p>
            <a:endParaRPr lang="fr-FR" sz="9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17H00 – Clôture de la journée</a:t>
            </a:r>
          </a:p>
          <a:p>
            <a:r>
              <a:rPr lang="fr-FR" sz="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Mme Françoise DUPECHER, Vice Présidente ANFH Limousin</a:t>
            </a:r>
            <a:endParaRPr lang="fr-FR" sz="900" i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900" b="1" baseline="30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516DAEE3-0178-49F9-A962-68DB60B22871}"/>
              </a:ext>
            </a:extLst>
          </p:cNvPr>
          <p:cNvSpPr txBox="1"/>
          <p:nvPr/>
        </p:nvSpPr>
        <p:spPr>
          <a:xfrm>
            <a:off x="5123323" y="3478763"/>
            <a:ext cx="1734677" cy="33650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PUBLIC CONCERNÉ</a:t>
            </a:r>
          </a:p>
          <a:p>
            <a:endParaRPr lang="fr-FR" sz="1000" b="1" baseline="30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Directeurs</a:t>
            </a:r>
          </a:p>
          <a:p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DRH</a:t>
            </a:r>
          </a:p>
          <a:p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Personnels d’encadrement</a:t>
            </a:r>
          </a:p>
          <a:p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Responsables formations</a:t>
            </a:r>
          </a:p>
          <a:p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Partenaires sociaux</a:t>
            </a:r>
          </a:p>
          <a:p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Instances ANFH</a:t>
            </a:r>
            <a:endParaRPr lang="fr-FR" sz="9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9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INSCRIPTIONS</a:t>
            </a:r>
            <a:endParaRPr lang="fr-FR" sz="10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900" b="1" baseline="30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auprès du service formation</a:t>
            </a:r>
          </a:p>
          <a:p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de votre établissement</a:t>
            </a:r>
          </a:p>
          <a:p>
            <a:r>
              <a:rPr lang="fr-F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jusqu’au </a:t>
            </a:r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14 septembre 2018</a:t>
            </a:r>
            <a:endParaRPr lang="fr-FR" sz="9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POUR TOUT RENSEIGNEMENT COMPLEMENTAIRE</a:t>
            </a:r>
          </a:p>
          <a:p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Michelle BRUN</a:t>
            </a:r>
          </a:p>
          <a:p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Conseillère dispositifs individuels</a:t>
            </a:r>
          </a:p>
          <a:p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m.brun@anfh.fr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A4CB9F24-ABD9-4980-9FFC-2FD9BD2FCE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643" y="7050158"/>
            <a:ext cx="1026812" cy="320447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10B177B0-23DD-423B-99C4-E99149D9DD0E}"/>
              </a:ext>
            </a:extLst>
          </p:cNvPr>
          <p:cNvSpPr txBox="1"/>
          <p:nvPr/>
        </p:nvSpPr>
        <p:spPr>
          <a:xfrm>
            <a:off x="5066766" y="7560386"/>
            <a:ext cx="17346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LIMOUSIN</a:t>
            </a:r>
          </a:p>
          <a:p>
            <a:r>
              <a:rPr lang="fr-FR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Parc Ester Technopole</a:t>
            </a:r>
          </a:p>
          <a:p>
            <a:r>
              <a:rPr lang="fr-FR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17 Rue Columbia</a:t>
            </a:r>
          </a:p>
          <a:p>
            <a:r>
              <a:rPr lang="fr-FR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87068 LIMOGES CEDEX</a:t>
            </a:r>
            <a:endParaRPr lang="fr-FR" sz="1000" b="1" i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endParaRPr lang="fr-FR" sz="10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Tél 05.55.31.12.09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Fax 05.55.06.29.43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  <a:p>
            <a:r>
              <a:rPr lang="fr-FR"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Web limousin@anfh.fr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 (Corps)"/>
            </a:endParaRP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7CB973D8-8EB0-4C7D-9D20-E36601670193}"/>
              </a:ext>
            </a:extLst>
          </p:cNvPr>
          <p:cNvCxnSpPr>
            <a:cxnSpLocks/>
          </p:cNvCxnSpPr>
          <p:nvPr/>
        </p:nvCxnSpPr>
        <p:spPr>
          <a:xfrm>
            <a:off x="5123323" y="7465495"/>
            <a:ext cx="1734677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C7128BF6-00D8-4873-9877-FA531D33F79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7" t="16473" r="4602" b="21870"/>
          <a:stretch/>
        </p:blipFill>
        <p:spPr>
          <a:xfrm>
            <a:off x="0" y="0"/>
            <a:ext cx="3259885" cy="312620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432313" y="1720185"/>
            <a:ext cx="3087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baseline="30000" dirty="0">
                <a:solidFill>
                  <a:srgbClr val="0070C0"/>
                </a:solidFill>
              </a:rPr>
              <a:t>JEUDI 27 SEPTEMBRE 2018 </a:t>
            </a:r>
          </a:p>
          <a:p>
            <a:pPr algn="ctr"/>
            <a:r>
              <a:rPr lang="pt-BR" b="1" baseline="30000" dirty="0">
                <a:solidFill>
                  <a:srgbClr val="0070C0"/>
                </a:solidFill>
              </a:rPr>
              <a:t> 9H00 - 17H00</a:t>
            </a:r>
          </a:p>
          <a:p>
            <a:pPr algn="ctr"/>
            <a:r>
              <a:rPr lang="pt-BR" b="1" baseline="30000" dirty="0">
                <a:solidFill>
                  <a:srgbClr val="0070C0"/>
                </a:solidFill>
              </a:rPr>
              <a:t>Salle HERMES </a:t>
            </a:r>
            <a:endParaRPr lang="pt-BR" b="1" baseline="30000" dirty="0" smtClean="0">
              <a:solidFill>
                <a:srgbClr val="0070C0"/>
              </a:solidFill>
            </a:endParaRPr>
          </a:p>
          <a:p>
            <a:pPr algn="ctr"/>
            <a:r>
              <a:rPr lang="pt-BR" b="1" baseline="30000" dirty="0" smtClean="0">
                <a:solidFill>
                  <a:srgbClr val="0070C0"/>
                </a:solidFill>
              </a:rPr>
              <a:t>ESTER </a:t>
            </a:r>
            <a:r>
              <a:rPr lang="pt-BR" b="1" baseline="30000" dirty="0">
                <a:solidFill>
                  <a:srgbClr val="0070C0"/>
                </a:solidFill>
              </a:rPr>
              <a:t>TECHNOPOLE - LIMOGES</a:t>
            </a:r>
            <a:endParaRPr lang="fr-FR" b="1" baseline="30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8382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NFH Maintien Emploi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1714</TotalTime>
  <Words>250</Words>
  <Application>Microsoft Office PowerPoint</Application>
  <PresentationFormat>Format A4 (210 x 297 mm)</PresentationFormat>
  <Paragraphs>149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century gothic (Corps)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Fortier</dc:creator>
  <cp:lastModifiedBy>BRUN Michèle</cp:lastModifiedBy>
  <cp:revision>35</cp:revision>
  <cp:lastPrinted>2018-08-22T13:49:59Z</cp:lastPrinted>
  <dcterms:created xsi:type="dcterms:W3CDTF">2018-06-14T15:26:44Z</dcterms:created>
  <dcterms:modified xsi:type="dcterms:W3CDTF">2018-08-23T06:54:15Z</dcterms:modified>
</cp:coreProperties>
</file>