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08" y="-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Enjeux d’Accompagnement et de Prévention de la personne en crise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Pauline DALMAU, aide soignante et formatrice</a:t>
            </a:r>
          </a:p>
          <a:p>
            <a:r>
              <a:rPr lang="fr-FR" dirty="0" smtClean="0"/>
              <a:t>Aurélie DARIER, infirmière et formatrice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35" y="126686"/>
            <a:ext cx="1352381" cy="11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3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2774732"/>
            <a:ext cx="8596668" cy="1229710"/>
          </a:xfrm>
        </p:spPr>
        <p:txBody>
          <a:bodyPr/>
          <a:lstStyle/>
          <a:p>
            <a:r>
              <a:rPr lang="fr-FR" smtClean="0"/>
              <a:t>Merci de </a:t>
            </a:r>
            <a:r>
              <a:rPr lang="fr-FR" dirty="0" smtClean="0"/>
              <a:t>votre attention.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5407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Démarche collective favorisant la bientraitance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Gestion collective des situations à risque avec l’équipe en support pour assurer sa sécurité</a:t>
            </a:r>
          </a:p>
          <a:p>
            <a:endParaRPr lang="fr-FR" dirty="0"/>
          </a:p>
          <a:p>
            <a:r>
              <a:rPr lang="fr-FR" sz="1800" dirty="0" smtClean="0"/>
              <a:t>Ré-interrogation des pratiques </a:t>
            </a:r>
          </a:p>
          <a:p>
            <a:endParaRPr lang="fr-FR" dirty="0"/>
          </a:p>
          <a:p>
            <a:r>
              <a:rPr lang="fr-FR" sz="1800" dirty="0" smtClean="0"/>
              <a:t>Acquisition d’un langage commun bénéfique à la gestion d’équipe</a:t>
            </a:r>
          </a:p>
          <a:p>
            <a:endParaRPr lang="fr-FR" dirty="0"/>
          </a:p>
          <a:p>
            <a:r>
              <a:rPr lang="fr-FR" sz="1800" dirty="0" smtClean="0"/>
              <a:t>Favorise la ventilation des émotions à chaud entre les intervenants</a:t>
            </a:r>
          </a:p>
          <a:p>
            <a:endParaRPr lang="fr-FR" dirty="0"/>
          </a:p>
          <a:p>
            <a:r>
              <a:rPr lang="fr-FR" sz="1800" dirty="0" smtClean="0"/>
              <a:t>Optimiser, dans une réflexion d’équipe, ses interventions futures</a:t>
            </a:r>
          </a:p>
          <a:p>
            <a:endParaRPr lang="fr-FR" dirty="0"/>
          </a:p>
          <a:p>
            <a:pPr marL="0" indent="0"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889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Prévention et accompagnement: </a:t>
            </a:r>
            <a:br>
              <a:rPr lang="fr-FR" dirty="0" smtClean="0"/>
            </a:br>
            <a:r>
              <a:rPr lang="fr-FR" dirty="0" smtClean="0"/>
              <a:t>3 grands axes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Repérage des signes avants coureurs </a:t>
            </a:r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Accompagnement de la personne en crise</a:t>
            </a:r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Retour sur l’événement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24977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Repérage des signes avant coureurs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639615"/>
            <a:ext cx="8596668" cy="4792716"/>
          </a:xfrm>
        </p:spPr>
        <p:txBody>
          <a:bodyPr>
            <a:normAutofit/>
          </a:bodyPr>
          <a:lstStyle/>
          <a:p>
            <a:r>
              <a:rPr lang="fr-FR" dirty="0"/>
              <a:t>l’évaluation de la situation de travail, en mettant en évidence les éléments aidants et les éléments à risque, qu’ils soient au niveau des professionnels présents, de l’environnement, de l’équipement, de la tâche, du temps et de l’organisation du travail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l’appréciation du degré d’alerte : âge, taille, poids, force pour adapter le niveau de vigilance et prendre les mesures de sécurité appropriées lors du contact mais aussi tout au long du dénouement de </a:t>
            </a:r>
            <a:r>
              <a:rPr lang="fr-FR" dirty="0" smtClean="0"/>
              <a:t>l’intervention</a:t>
            </a:r>
          </a:p>
          <a:p>
            <a:endParaRPr lang="fr-FR" dirty="0"/>
          </a:p>
          <a:p>
            <a:r>
              <a:rPr lang="fr-FR" dirty="0"/>
              <a:t>L’utilisation d’une grille d’évaluation du potentiel de dangerosité qui permet de : </a:t>
            </a:r>
          </a:p>
          <a:p>
            <a:pPr lvl="1"/>
            <a:r>
              <a:rPr lang="fr-FR" dirty="0"/>
              <a:t>Mesurer le degré de dangerosité manifesté par la personne, </a:t>
            </a:r>
            <a:endParaRPr lang="fr-FR" dirty="0" smtClean="0"/>
          </a:p>
          <a:p>
            <a:pPr lvl="1"/>
            <a:r>
              <a:rPr lang="fr-FR" dirty="0" smtClean="0"/>
              <a:t>de </a:t>
            </a:r>
            <a:r>
              <a:rPr lang="fr-FR" dirty="0"/>
              <a:t>guider le choix de l’intervention appropriée (en temps réel) </a:t>
            </a:r>
            <a:endParaRPr lang="fr-FR" dirty="0" smtClean="0"/>
          </a:p>
          <a:p>
            <a:pPr lvl="1"/>
            <a:r>
              <a:rPr lang="fr-FR" dirty="0" smtClean="0"/>
              <a:t>et </a:t>
            </a:r>
            <a:r>
              <a:rPr lang="fr-FR" dirty="0"/>
              <a:t>d’avoir un langage commun entre les intervenants.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412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Accompagnement de la personne en crise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Pacification : « résoudre la situation de crise d’agressivité ou de crise aigue (et non l’accélérer) par une approche centrée sur le vécu de la personne.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Se centrer sur l’émotion que vit la personne en crise</a:t>
            </a:r>
          </a:p>
          <a:p>
            <a:pPr lvl="1"/>
            <a:r>
              <a:rPr lang="fr-FR" dirty="0" smtClean="0"/>
              <a:t>Ne pas chercher à contrôler l’émotion mais permettre à la personne de l’exprimer sans censure</a:t>
            </a:r>
          </a:p>
          <a:p>
            <a:pPr lvl="1"/>
            <a:r>
              <a:rPr lang="fr-FR" dirty="0" smtClean="0"/>
              <a:t>L’encourager à s’exprimer</a:t>
            </a:r>
          </a:p>
          <a:p>
            <a:pPr lvl="1"/>
            <a:r>
              <a:rPr lang="fr-FR" dirty="0" smtClean="0"/>
              <a:t>Faire passer la tension émotionnelle par les mots</a:t>
            </a:r>
          </a:p>
          <a:p>
            <a:pPr lvl="1"/>
            <a:r>
              <a:rPr lang="fr-FR" dirty="0" smtClean="0"/>
              <a:t>Garder une distance psychologique par rapport au contenu du discours</a:t>
            </a:r>
          </a:p>
          <a:p>
            <a:pPr lvl="1"/>
            <a:r>
              <a:rPr lang="fr-FR" dirty="0" smtClean="0"/>
              <a:t>Entrer en communication sans devenir la cible de l’agressivité</a:t>
            </a:r>
          </a:p>
          <a:p>
            <a:pPr lvl="1"/>
            <a:r>
              <a:rPr lang="fr-FR" dirty="0" smtClean="0"/>
              <a:t>Prendre le temps nécessaire, ne rien précipiter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1342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Accompagnement de la personne en crise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La pacification  est l’outil de base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Accompagner la crise et ne pas tenter de la contenir, pour que le patient puisse verbaliser librement et à son rythme, en priorisant la dimension sécuritaire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Selon le contexte, d’autres outils pourront être utilisés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Ne nécessite pas une connaissance particulière de la personne, et est compatible avec les buts thérapeutiques.</a:t>
            </a:r>
          </a:p>
        </p:txBody>
      </p:sp>
    </p:spTree>
    <p:extLst>
      <p:ext uri="{BB962C8B-B14F-4D97-AF65-F5344CB8AC3E}">
        <p14:creationId xmlns:p14="http://schemas.microsoft.com/office/powerpoint/2010/main" xmlns="" val="144261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sur l’événement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Evacuer le stress généré par la situation</a:t>
            </a:r>
          </a:p>
          <a:p>
            <a:r>
              <a:rPr lang="fr-FR" dirty="0" smtClean="0"/>
              <a:t>Réaliser un retour sur l’événement en équipe pour consolider les comportements ou améliorer le processus de prévention global.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145618"/>
          </a:xfrm>
        </p:spPr>
        <p:txBody>
          <a:bodyPr>
            <a:normAutofit/>
          </a:bodyPr>
          <a:lstStyle/>
          <a:p>
            <a:r>
              <a:rPr lang="fr-FR" dirty="0" smtClean="0"/>
              <a:t>Décoder les signes précurseurs : comportement de l’usager avant la crise</a:t>
            </a:r>
          </a:p>
          <a:p>
            <a:r>
              <a:rPr lang="fr-FR" dirty="0" smtClean="0"/>
              <a:t>Réviser ensemble l’événement </a:t>
            </a:r>
          </a:p>
          <a:p>
            <a:r>
              <a:rPr lang="fr-FR" dirty="0" smtClean="0"/>
              <a:t>Etablir et clarifier les composantes de l’événement </a:t>
            </a:r>
          </a:p>
          <a:p>
            <a:r>
              <a:rPr lang="fr-FR" dirty="0" smtClean="0"/>
              <a:t>Evaluer les interventions actuelles et planifier les interventions futures</a:t>
            </a:r>
          </a:p>
          <a:p>
            <a:r>
              <a:rPr lang="fr-FR" dirty="0" smtClean="0"/>
              <a:t>Identifier les améliorations à apporter pour rendre l’environnement plus sécuritaire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689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Favoriser des interventions d’une approche large et non directive, </a:t>
            </a:r>
            <a:r>
              <a:rPr lang="fr-FR" sz="2000" dirty="0"/>
              <a:t>à</a:t>
            </a:r>
            <a:r>
              <a:rPr lang="fr-FR" sz="2000" dirty="0" smtClean="0"/>
              <a:t> des interventions de plus en plus encadrantes</a:t>
            </a:r>
          </a:p>
          <a:p>
            <a:endParaRPr lang="fr-FR" sz="2000" dirty="0"/>
          </a:p>
          <a:p>
            <a:r>
              <a:rPr lang="fr-FR" sz="2000" dirty="0" smtClean="0"/>
              <a:t>Dernier recours: intervention physique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4256521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Enjeux de prévention et d’accompagnement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éviter l’escalade vers l’intervention physique </a:t>
            </a:r>
          </a:p>
          <a:p>
            <a:endParaRPr lang="fr-FR" dirty="0" smtClean="0"/>
          </a:p>
          <a:p>
            <a:r>
              <a:rPr lang="fr-FR" dirty="0" smtClean="0"/>
              <a:t>Pour éviter le risque de blessures physiques (et assurer la sécurité de tous)</a:t>
            </a:r>
          </a:p>
          <a:p>
            <a:endParaRPr lang="fr-FR" dirty="0" smtClean="0"/>
          </a:p>
          <a:p>
            <a:r>
              <a:rPr lang="fr-FR" dirty="0" smtClean="0"/>
              <a:t>Pour préserver l’estime de soi de la personne</a:t>
            </a:r>
          </a:p>
          <a:p>
            <a:endParaRPr lang="fr-FR" dirty="0" smtClean="0"/>
          </a:p>
          <a:p>
            <a:r>
              <a:rPr lang="fr-FR" dirty="0" smtClean="0"/>
              <a:t>Pour assurer la relation thérapeutique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421170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</TotalTime>
  <Words>359</Words>
  <Application>Microsoft Office PowerPoint</Application>
  <PresentationFormat>Personnalisé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Facette</vt:lpstr>
      <vt:lpstr>Enjeux d’Accompagnement et de Prévention de la personne en crise</vt:lpstr>
      <vt:lpstr>Démarche collective favorisant la bientraitance</vt:lpstr>
      <vt:lpstr>Prévention et accompagnement:  3 grands axes</vt:lpstr>
      <vt:lpstr>Repérage des signes avant coureurs</vt:lpstr>
      <vt:lpstr>Accompagnement de la personne en crise</vt:lpstr>
      <vt:lpstr>Accompagnement de la personne en crise</vt:lpstr>
      <vt:lpstr>Retour sur l’événement</vt:lpstr>
      <vt:lpstr>Diapositive 8</vt:lpstr>
      <vt:lpstr>Enjeux de prévention et d’accompagnement</vt:lpstr>
      <vt:lpstr>Merci de votre attention.</vt:lpstr>
    </vt:vector>
  </TitlesOfParts>
  <Company>CHTHUIR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Enjeux d’accompagnement et de prévention de la personne en crise</dc:title>
  <dc:creator>aurelie.darier</dc:creator>
  <cp:lastModifiedBy>Utilisateur Windows</cp:lastModifiedBy>
  <cp:revision>15</cp:revision>
  <dcterms:created xsi:type="dcterms:W3CDTF">2021-11-09T12:38:09Z</dcterms:created>
  <dcterms:modified xsi:type="dcterms:W3CDTF">2021-11-13T16:05:57Z</dcterms:modified>
</cp:coreProperties>
</file>