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 sz="1600" dirty="0"/>
              <a:t>Temps passé en </a:t>
            </a:r>
            <a:r>
              <a:rPr lang="fr-FR" sz="1600" dirty="0" smtClean="0"/>
              <a:t>chambre</a:t>
            </a:r>
            <a:r>
              <a:rPr lang="fr-FR" sz="1600" baseline="0" dirty="0" smtClean="0"/>
              <a:t> d’isolement</a:t>
            </a:r>
            <a:r>
              <a:rPr lang="fr-FR" sz="1600" dirty="0" smtClean="0"/>
              <a:t> </a:t>
            </a:r>
            <a:r>
              <a:rPr lang="fr-FR" sz="1600" dirty="0"/>
              <a:t>depuis son </a:t>
            </a:r>
            <a:r>
              <a:rPr lang="fr-FR" sz="1600" dirty="0" smtClean="0"/>
              <a:t>entrée</a:t>
            </a:r>
            <a:endParaRPr lang="fr-FR" sz="1600" dirty="0"/>
          </a:p>
        </c:rich>
      </c:tx>
      <c:layout>
        <c:manualLayout>
          <c:xMode val="edge"/>
          <c:yMode val="edge"/>
          <c:x val="3.2414625590914382E-2"/>
          <c:y val="0.1706612392276972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1317550364774293E-2"/>
          <c:y val="0.33192881389943335"/>
          <c:w val="0.53510214721512428"/>
          <c:h val="0.6256571796458254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Temps passé en CI depuis son entrée.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/>
                      <a:t>118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/>
                      <a:t>79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Feuil1!$A$2:$A$3</c:f>
              <c:strCache>
                <c:ptCount val="2"/>
                <c:pt idx="0">
                  <c:v>Jours en dehors de la CI</c:v>
                </c:pt>
                <c:pt idx="1">
                  <c:v>Jours en isolement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118</c:v>
                </c:pt>
                <c:pt idx="1">
                  <c:v>79</c:v>
                </c:pt>
              </c:numCache>
            </c:numRef>
          </c:val>
        </c:ser>
        <c:dLbls/>
      </c:pie3DChart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199489987223637"/>
          <c:y val="0.39472834902426396"/>
          <c:w val="0.42303679740952632"/>
          <c:h val="0.5257286667447034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288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169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6196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489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939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97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330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965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672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392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401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70E9-4CB9-48AE-9079-690E37833073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E6E4-40DE-42FA-9EEB-20DA24B937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147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Les alternatives à la chambre d’isolement</a:t>
            </a:r>
            <a:endParaRPr lang="fr-FR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6400800" cy="256713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tx1"/>
                </a:solidFill>
              </a:rPr>
              <a:t>Fréderic </a:t>
            </a:r>
            <a:r>
              <a:rPr lang="fr-FR" sz="1400" b="1" dirty="0" err="1" smtClean="0">
                <a:solidFill>
                  <a:schemeClr val="tx1"/>
                </a:solidFill>
              </a:rPr>
              <a:t>Donadille</a:t>
            </a:r>
            <a:endParaRPr lang="fr-FR" sz="1400" b="1" dirty="0" smtClean="0">
              <a:solidFill>
                <a:schemeClr val="tx1"/>
              </a:solidFill>
            </a:endParaRPr>
          </a:p>
          <a:p>
            <a:r>
              <a:rPr lang="fr-FR" sz="1400" b="1" dirty="0" smtClean="0">
                <a:solidFill>
                  <a:schemeClr val="tx1"/>
                </a:solidFill>
              </a:rPr>
              <a:t>Marine </a:t>
            </a:r>
            <a:r>
              <a:rPr lang="fr-FR" sz="1400" b="1" dirty="0" err="1" smtClean="0">
                <a:solidFill>
                  <a:schemeClr val="tx1"/>
                </a:solidFill>
              </a:rPr>
              <a:t>Funta</a:t>
            </a:r>
            <a:endParaRPr lang="fr-FR" sz="1400" b="1" dirty="0" smtClean="0">
              <a:solidFill>
                <a:schemeClr val="tx1"/>
              </a:solidFill>
            </a:endParaRPr>
          </a:p>
          <a:p>
            <a:r>
              <a:rPr lang="fr-FR" sz="1400" b="1" dirty="0" smtClean="0">
                <a:solidFill>
                  <a:schemeClr val="tx1"/>
                </a:solidFill>
              </a:rPr>
              <a:t>Kevin Péchon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Carolin Seffusatti</a:t>
            </a:r>
          </a:p>
          <a:p>
            <a:endParaRPr lang="fr-FR" sz="1400" b="1" dirty="0">
              <a:solidFill>
                <a:schemeClr val="tx1"/>
              </a:solidFill>
            </a:endParaRPr>
          </a:p>
          <a:p>
            <a:pPr algn="r"/>
            <a:r>
              <a:rPr lang="fr-FR" sz="1400" b="1" dirty="0" smtClean="0">
                <a:solidFill>
                  <a:schemeClr val="tx1"/>
                </a:solidFill>
              </a:rPr>
              <a:t>2021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404664"/>
            <a:ext cx="28384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934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Travail institutionnel</a:t>
            </a:r>
            <a:endParaRPr lang="fr-F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079" y="5719"/>
            <a:ext cx="2838450" cy="1219200"/>
          </a:xfrm>
        </p:spPr>
      </p:pic>
      <p:sp>
        <p:nvSpPr>
          <p:cNvPr id="5" name="ZoneTexte 4"/>
          <p:cNvSpPr txBox="1"/>
          <p:nvPr/>
        </p:nvSpPr>
        <p:spPr>
          <a:xfrm>
            <a:off x="827584" y="2104403"/>
            <a:ext cx="727280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de réflexion déjà engagé en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EPP conjointe entre les deux accueils crise fermés du pôle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en STAFF EPP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4915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Vignette clinique</a:t>
            </a:r>
            <a:endParaRPr lang="fr-F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079" y="5719"/>
            <a:ext cx="2838450" cy="1219200"/>
          </a:xfrm>
        </p:spPr>
      </p:pic>
      <p:sp>
        <p:nvSpPr>
          <p:cNvPr id="3" name="ZoneTexte 2"/>
          <p:cNvSpPr txBox="1"/>
          <p:nvPr/>
        </p:nvSpPr>
        <p:spPr>
          <a:xfrm>
            <a:off x="755576" y="1268760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âgé de 20 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Présence d’antécédents familiaux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Hospitalisé en pédopsychiatrie en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écompensation </a:t>
            </a:r>
            <a:r>
              <a:rPr lang="fr-F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thymique </a:t>
            </a: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r>
              <a:rPr lang="fr-F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caractéristiques </a:t>
            </a: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comportements inadaptés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de risque de passage à l’acte imminent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Nombreux passages en chambre d’isolement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 d’efficacité des traitements neuroleptiques ou </a:t>
            </a: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thymorégulateurs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Reviviscences traumatiques en isolement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 favorable de la pathologie suite à des séances d’ECT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Sortie possible du cadre de l’hospitalisation continue</a:t>
            </a:r>
            <a:r>
              <a:rPr lang="fr-F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xmlns="" val="1291197929"/>
              </p:ext>
            </p:extLst>
          </p:nvPr>
        </p:nvGraphicFramePr>
        <p:xfrm>
          <a:off x="755576" y="4581128"/>
          <a:ext cx="6408712" cy="2131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5441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Problématiques soulevées</a:t>
            </a:r>
            <a:endParaRPr lang="fr-F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079" y="5719"/>
            <a:ext cx="2838450" cy="1219200"/>
          </a:xfrm>
        </p:spPr>
      </p:pic>
      <p:sp>
        <p:nvSpPr>
          <p:cNvPr id="5" name="ZoneTexte 4"/>
          <p:cNvSpPr txBox="1"/>
          <p:nvPr/>
        </p:nvSpPr>
        <p:spPr>
          <a:xfrm>
            <a:off x="360016" y="1412776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définir un « 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risque </a:t>
            </a: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imminent de passage à l’acte 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?</a:t>
            </a:r>
          </a:p>
          <a:p>
            <a:pPr lvl="1"/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amélioration lente de l’état clinique en 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 : des échecs </a:t>
            </a: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 des essais 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d’ouvertures et  des décompensations cycliques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effets secondaires de l’isolement sur le 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: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Répétition traumatique abandonnique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en jeu de l’alliance thérapeutique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Majoration des 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angoisses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répercussions de l’usage de la CI sur les 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soignants :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Symboliques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Emotionnelles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Organisationnelles</a:t>
            </a:r>
            <a:endParaRPr lang="fr-FR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5441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Evolution</a:t>
            </a:r>
            <a:endParaRPr lang="fr-F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079" y="5719"/>
            <a:ext cx="2838450" cy="1219200"/>
          </a:xfrm>
        </p:spPr>
      </p:pic>
      <p:sp>
        <p:nvSpPr>
          <p:cNvPr id="3" name="ZoneTexte 2"/>
          <p:cNvSpPr txBox="1"/>
          <p:nvPr/>
        </p:nvSpPr>
        <p:spPr>
          <a:xfrm>
            <a:off x="323528" y="1700808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Le «</a:t>
            </a:r>
            <a:r>
              <a:rPr lang="fr-FR" dirty="0">
                <a:solidFill>
                  <a:srgbClr val="0070C0"/>
                </a:solidFill>
              </a:rPr>
              <a:t> 1 pour 1 </a:t>
            </a:r>
            <a:r>
              <a:rPr lang="fr-FR" dirty="0" smtClean="0">
                <a:solidFill>
                  <a:srgbClr val="0070C0"/>
                </a:solidFill>
              </a:rPr>
              <a:t>»</a:t>
            </a:r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Une réflexion autour des espaces a été menée avec un travail sur l’architecture notamment dans la nouvelle unité que nous intègrerons en début d’année.</a:t>
            </a:r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Différents espaces pour sécuriser le patient et l’équipe avec quatre niveaux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</a:rPr>
              <a:t>Chambre patient en autogestion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</a:rPr>
              <a:t>Salle d’apaisement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</a:rPr>
              <a:t>Chambres de soins intensifs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</a:rPr>
              <a:t>Chambre d’isolement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Projet de réaménagement d’un espace snoezelen dans une </a:t>
            </a:r>
            <a:r>
              <a:rPr lang="fr-FR" smtClean="0">
                <a:solidFill>
                  <a:srgbClr val="0070C0"/>
                </a:solidFill>
              </a:rPr>
              <a:t>unité existante </a:t>
            </a:r>
            <a:endParaRPr lang="fr-FR" dirty="0" smtClean="0">
              <a:solidFill>
                <a:srgbClr val="0070C0"/>
              </a:solidFill>
            </a:endParaRP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6687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125</Words>
  <Application>Microsoft Office PowerPoint</Application>
  <PresentationFormat>Affichage à l'écran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Les alternatives à la chambre d’isolement</vt:lpstr>
      <vt:lpstr>   Travail institutionnel</vt:lpstr>
      <vt:lpstr>   Vignette clinique</vt:lpstr>
      <vt:lpstr>   Problématiques soulevées</vt:lpstr>
      <vt:lpstr>   Evolution</vt:lpstr>
    </vt:vector>
  </TitlesOfParts>
  <Company>Centre Hospitalier De Montfavet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alternatives à la chambre d’isolement</dc:title>
  <dc:creator>Seffusatti Carolin</dc:creator>
  <cp:lastModifiedBy>Utilisateur Windows</cp:lastModifiedBy>
  <cp:revision>14</cp:revision>
  <dcterms:created xsi:type="dcterms:W3CDTF">2021-11-01T08:53:00Z</dcterms:created>
  <dcterms:modified xsi:type="dcterms:W3CDTF">2021-11-13T15:56:15Z</dcterms:modified>
</cp:coreProperties>
</file>