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304" r:id="rId7"/>
    <p:sldId id="303" r:id="rId8"/>
    <p:sldId id="296" r:id="rId9"/>
    <p:sldId id="299" r:id="rId10"/>
    <p:sldId id="312" r:id="rId11"/>
    <p:sldId id="308" r:id="rId12"/>
    <p:sldId id="306" r:id="rId13"/>
    <p:sldId id="309" r:id="rId14"/>
    <p:sldId id="307" r:id="rId15"/>
    <p:sldId id="310" r:id="rId16"/>
    <p:sldId id="313" r:id="rId17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339966"/>
    <a:srgbClr val="FF3300"/>
    <a:srgbClr val="C0D4E9"/>
    <a:srgbClr val="FF4399"/>
    <a:srgbClr val="ACE79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61645-3E45-457F-93D2-6DF992B30EE4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0535FCA-8679-4D5E-A1E9-2C1FC8A14E39}">
      <dgm:prSet phldrT="[Texte]"/>
      <dgm:spPr/>
      <dgm:t>
        <a:bodyPr/>
        <a:lstStyle/>
        <a:p>
          <a:endParaRPr lang="fr-FR" dirty="0">
            <a:latin typeface="Century Gothic" panose="020B0502020202020204" pitchFamily="34" charset="0"/>
          </a:endParaRPr>
        </a:p>
      </dgm:t>
    </dgm:pt>
    <dgm:pt modelId="{E71E3BCF-ACF3-49C5-804E-604BE80D2F06}" type="parTrans" cxnId="{AAAB3E63-6A90-4A36-B8DD-AA28BEEDF0C1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2F12ACD7-A83A-4207-9843-F43FD7B51EB3}" type="sibTrans" cxnId="{AAAB3E63-6A90-4A36-B8DD-AA28BEEDF0C1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C864887A-FFB6-4E71-A2C8-A00FEE81D0F3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4226784F-BBB4-414F-BA13-6774A3A713A8}" type="parTrans" cxnId="{175C766F-04EA-45DF-AAB4-32D7557E3341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B88C6D14-B9E1-455E-A704-88D7BDAF20D7}" type="sibTrans" cxnId="{175C766F-04EA-45DF-AAB4-32D7557E3341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12B96EDB-900C-4D58-8D96-200AFCEB8F17}">
      <dgm:prSet/>
      <dgm:spPr/>
      <dgm:t>
        <a:bodyPr/>
        <a:lstStyle/>
        <a:p>
          <a:endParaRPr lang="fr-FR" sz="1700" dirty="0">
            <a:latin typeface="Century Gothic" panose="020B0502020202020204" pitchFamily="34" charset="0"/>
          </a:endParaRPr>
        </a:p>
      </dgm:t>
    </dgm:pt>
    <dgm:pt modelId="{0172F4FC-9ED8-4255-9545-7903D3B59F1F}" type="parTrans" cxnId="{C15B7B28-312C-4F1D-A8FF-7B09113FC754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4C480D71-2B85-4AE9-AACC-BC128CF9F3CE}" type="sibTrans" cxnId="{C15B7B28-312C-4F1D-A8FF-7B09113FC754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E8F1C050-969A-42F6-82EA-DC3673A29DDA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E593678F-4E43-4550-9305-4227A77651BC}" type="parTrans" cxnId="{4A7B6B4C-D6B8-4589-B2FC-6FF6B54472A3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9F838C02-25CD-4111-8C7F-0437691E7EA8}" type="sibTrans" cxnId="{4A7B6B4C-D6B8-4589-B2FC-6FF6B54472A3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214EBECA-D78B-4EF2-A921-667BB604D6EF}">
      <dgm:prSet custT="1"/>
      <dgm:spPr/>
      <dgm:t>
        <a:bodyPr/>
        <a:lstStyle/>
        <a:p>
          <a:r>
            <a:rPr lang="fr-FR" altLang="fr-FR" sz="2200" dirty="0" smtClean="0">
              <a:latin typeface="Century Gothic" panose="020B0502020202020204" pitchFamily="34" charset="0"/>
              <a:ea typeface="ＭＳ Ｐゴシック" pitchFamily="34" charset="-128"/>
            </a:rPr>
            <a:t>Une volonté de dynamique collective &amp; de capitalisation</a:t>
          </a:r>
          <a:endParaRPr lang="fr-FR" sz="2200" dirty="0">
            <a:latin typeface="Century Gothic" panose="020B0502020202020204" pitchFamily="34" charset="0"/>
          </a:endParaRPr>
        </a:p>
      </dgm:t>
    </dgm:pt>
    <dgm:pt modelId="{83180A40-C606-4D59-A7C8-A89BD63FA8C6}" type="parTrans" cxnId="{084C0CBA-21E2-4B18-B462-BE57094CD424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406CF16A-2321-43BB-8EE3-28F86CFD28B6}" type="sibTrans" cxnId="{084C0CBA-21E2-4B18-B462-BE57094CD424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DAFDA809-8B82-49F9-810E-47BC315FBBA9}">
      <dgm:prSet/>
      <dgm:spPr/>
      <dgm:t>
        <a:bodyPr/>
        <a:lstStyle/>
        <a:p>
          <a:endParaRPr lang="fr-FR" dirty="0">
            <a:latin typeface="Century Gothic" panose="020B0502020202020204" pitchFamily="34" charset="0"/>
          </a:endParaRPr>
        </a:p>
      </dgm:t>
    </dgm:pt>
    <dgm:pt modelId="{3137524D-1B30-4D61-BDBD-9274B0CC00FF}" type="parTrans" cxnId="{5076767C-F366-4FF0-B472-15C7137F0690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EF5F0336-533A-469B-AD79-45E6E6F4C9F7}" type="sibTrans" cxnId="{5076767C-F366-4FF0-B472-15C7137F0690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6AD7D2C7-5879-4D55-9023-EE83D425DE93}">
      <dgm:prSet custT="1"/>
      <dgm:spPr/>
      <dgm:t>
        <a:bodyPr/>
        <a:lstStyle/>
        <a:p>
          <a:r>
            <a:rPr lang="fr-FR" altLang="fr-FR" sz="2200" dirty="0" smtClean="0">
              <a:latin typeface="Century Gothic" panose="020B0502020202020204" pitchFamily="34" charset="0"/>
              <a:ea typeface="ＭＳ Ｐゴシック" pitchFamily="34" charset="-128"/>
            </a:rPr>
            <a:t>Un axe du projet stratégique ANFH </a:t>
          </a:r>
          <a:endParaRPr lang="fr-FR" sz="2200" dirty="0">
            <a:latin typeface="Century Gothic" panose="020B0502020202020204" pitchFamily="34" charset="0"/>
          </a:endParaRPr>
        </a:p>
      </dgm:t>
    </dgm:pt>
    <dgm:pt modelId="{2E5D614A-2953-47F8-90D9-7980380D7984}" type="parTrans" cxnId="{FC7BE345-8572-4A2C-B5A1-209EEF6C12D5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7B1B23A1-057D-4403-9670-815B195AD104}" type="sibTrans" cxnId="{FC7BE345-8572-4A2C-B5A1-209EEF6C12D5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FD81B1BA-919E-432A-BCF1-C274EC0C7614}">
      <dgm:prSet custT="1"/>
      <dgm:spPr/>
      <dgm:t>
        <a:bodyPr/>
        <a:lstStyle/>
        <a:p>
          <a:r>
            <a:rPr lang="fr-FR" altLang="fr-FR" sz="2200" dirty="0" smtClean="0">
              <a:latin typeface="Century Gothic" panose="020B0502020202020204" pitchFamily="34" charset="0"/>
              <a:ea typeface="ＭＳ Ｐゴシック" pitchFamily="34" charset="-128"/>
            </a:rPr>
            <a:t>Une organisation qui respecte l’autonomie des établissements</a:t>
          </a:r>
          <a:endParaRPr lang="fr-FR" sz="2200" dirty="0">
            <a:latin typeface="Century Gothic" panose="020B0502020202020204" pitchFamily="34" charset="0"/>
          </a:endParaRPr>
        </a:p>
      </dgm:t>
    </dgm:pt>
    <dgm:pt modelId="{62C3DD1A-F681-4DF4-800B-567A40D8355E}" type="parTrans" cxnId="{8890A6A8-4FD0-453E-AECD-62E3537A1DAF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CEC727D8-6166-4780-9E66-EAA27EB49D21}" type="sibTrans" cxnId="{8890A6A8-4FD0-453E-AECD-62E3537A1DAF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B7084123-C27C-408C-AB65-CB563C8E862D}">
      <dgm:prSet custT="1"/>
      <dgm:spPr/>
      <dgm:t>
        <a:bodyPr/>
        <a:lstStyle/>
        <a:p>
          <a:r>
            <a:rPr lang="fr-FR" altLang="fr-FR" sz="2200" dirty="0" smtClean="0">
              <a:latin typeface="Century Gothic" panose="020B0502020202020204" pitchFamily="34" charset="0"/>
              <a:ea typeface="ＭＳ Ｐゴシック" pitchFamily="34" charset="-128"/>
              <a:cs typeface="Times New Roman" panose="02020603050405020304" pitchFamily="18" charset="0"/>
            </a:rPr>
            <a:t>Une suite logique : PACTES, Handicap, RPS, RSE</a:t>
          </a:r>
          <a:endParaRPr lang="fr-FR" sz="2200" dirty="0">
            <a:latin typeface="Century Gothic" panose="020B0502020202020204" pitchFamily="34" charset="0"/>
          </a:endParaRPr>
        </a:p>
      </dgm:t>
    </dgm:pt>
    <dgm:pt modelId="{D6FEB29B-F9FF-4C66-9708-BEE74C41953D}" type="parTrans" cxnId="{DE7C983D-469F-47CA-A3E7-367F78A606CF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DC236443-B8A3-4B2B-9FE9-C32C4141B4F9}" type="sibTrans" cxnId="{DE7C983D-469F-47CA-A3E7-367F78A606CF}">
      <dgm:prSet/>
      <dgm:spPr/>
      <dgm:t>
        <a:bodyPr/>
        <a:lstStyle/>
        <a:p>
          <a:endParaRPr lang="fr-FR">
            <a:latin typeface="Century Gothic" panose="020B0502020202020204" pitchFamily="34" charset="0"/>
          </a:endParaRPr>
        </a:p>
      </dgm:t>
    </dgm:pt>
    <dgm:pt modelId="{60CDF49B-E2C8-4DA9-AB87-CEF4C1CFF20D}" type="pres">
      <dgm:prSet presAssocID="{D7761645-3E45-457F-93D2-6DF992B30E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18437F-D6BE-42DB-ABB8-3E646EFF26DC}" type="pres">
      <dgm:prSet presAssocID="{30535FCA-8679-4D5E-A1E9-2C1FC8A14E39}" presName="composite" presStyleCnt="0"/>
      <dgm:spPr/>
      <dgm:t>
        <a:bodyPr/>
        <a:lstStyle/>
        <a:p>
          <a:endParaRPr lang="fr-FR"/>
        </a:p>
      </dgm:t>
    </dgm:pt>
    <dgm:pt modelId="{A533B80A-34DC-4C18-A44B-52D74DF5D586}" type="pres">
      <dgm:prSet presAssocID="{30535FCA-8679-4D5E-A1E9-2C1FC8A14E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6EA66E-EF03-4562-A498-EAD49B4E97A2}" type="pres">
      <dgm:prSet presAssocID="{30535FCA-8679-4D5E-A1E9-2C1FC8A14E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40903A-EE1F-4B2F-905C-72728F961FE5}" type="pres">
      <dgm:prSet presAssocID="{2F12ACD7-A83A-4207-9843-F43FD7B51EB3}" presName="sp" presStyleCnt="0"/>
      <dgm:spPr/>
      <dgm:t>
        <a:bodyPr/>
        <a:lstStyle/>
        <a:p>
          <a:endParaRPr lang="fr-FR"/>
        </a:p>
      </dgm:t>
    </dgm:pt>
    <dgm:pt modelId="{43CB4927-590E-4ACD-9C63-D2E5F89A6E63}" type="pres">
      <dgm:prSet presAssocID="{C864887A-FFB6-4E71-A2C8-A00FEE81D0F3}" presName="composite" presStyleCnt="0"/>
      <dgm:spPr/>
      <dgm:t>
        <a:bodyPr/>
        <a:lstStyle/>
        <a:p>
          <a:endParaRPr lang="fr-FR"/>
        </a:p>
      </dgm:t>
    </dgm:pt>
    <dgm:pt modelId="{BF2195BE-8CF1-47EE-BED3-AB1EC20C5DE0}" type="pres">
      <dgm:prSet presAssocID="{C864887A-FFB6-4E71-A2C8-A00FEE81D0F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97E7C5-CBEE-4E12-86F6-902E6B38D74B}" type="pres">
      <dgm:prSet presAssocID="{C864887A-FFB6-4E71-A2C8-A00FEE81D0F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E0CDA5-3B3F-40F5-AAC6-CCE90026B68E}" type="pres">
      <dgm:prSet presAssocID="{B88C6D14-B9E1-455E-A704-88D7BDAF20D7}" presName="sp" presStyleCnt="0"/>
      <dgm:spPr/>
      <dgm:t>
        <a:bodyPr/>
        <a:lstStyle/>
        <a:p>
          <a:endParaRPr lang="fr-FR"/>
        </a:p>
      </dgm:t>
    </dgm:pt>
    <dgm:pt modelId="{6C42656E-C519-45E0-B88B-EC9EBE3889D2}" type="pres">
      <dgm:prSet presAssocID="{DAFDA809-8B82-49F9-810E-47BC315FBBA9}" presName="composite" presStyleCnt="0"/>
      <dgm:spPr/>
      <dgm:t>
        <a:bodyPr/>
        <a:lstStyle/>
        <a:p>
          <a:endParaRPr lang="fr-FR"/>
        </a:p>
      </dgm:t>
    </dgm:pt>
    <dgm:pt modelId="{E73A4C39-840F-499F-88E5-D0E90A166AFD}" type="pres">
      <dgm:prSet presAssocID="{DAFDA809-8B82-49F9-810E-47BC315FBBA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F831D7-332B-4CC3-8941-D483692030C4}" type="pres">
      <dgm:prSet presAssocID="{DAFDA809-8B82-49F9-810E-47BC315FBBA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C9E736-2068-464F-9C3F-16B6DF73670F}" type="pres">
      <dgm:prSet presAssocID="{EF5F0336-533A-469B-AD79-45E6E6F4C9F7}" presName="sp" presStyleCnt="0"/>
      <dgm:spPr/>
      <dgm:t>
        <a:bodyPr/>
        <a:lstStyle/>
        <a:p>
          <a:endParaRPr lang="fr-FR"/>
        </a:p>
      </dgm:t>
    </dgm:pt>
    <dgm:pt modelId="{EA662FB6-CEA9-4934-8B64-B90D0AB1F17E}" type="pres">
      <dgm:prSet presAssocID="{E8F1C050-969A-42F6-82EA-DC3673A29DDA}" presName="composite" presStyleCnt="0"/>
      <dgm:spPr/>
      <dgm:t>
        <a:bodyPr/>
        <a:lstStyle/>
        <a:p>
          <a:endParaRPr lang="fr-FR"/>
        </a:p>
      </dgm:t>
    </dgm:pt>
    <dgm:pt modelId="{1137F514-475E-49BE-A090-4A166477AAE1}" type="pres">
      <dgm:prSet presAssocID="{E8F1C050-969A-42F6-82EA-DC3673A29D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453144-81F1-45D8-A863-8F81A951E8C2}" type="pres">
      <dgm:prSet presAssocID="{E8F1C050-969A-42F6-82EA-DC3673A29D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62DF4B-A016-49EE-8B77-90985EF4071E}" type="presOf" srcId="{214EBECA-D78B-4EF2-A921-667BB604D6EF}" destId="{AE453144-81F1-45D8-A863-8F81A951E8C2}" srcOrd="0" destOrd="0" presId="urn:microsoft.com/office/officeart/2005/8/layout/chevron2"/>
    <dgm:cxn modelId="{F6740B1E-9901-41CB-B67B-9DFFB5152E3B}" type="presOf" srcId="{C864887A-FFB6-4E71-A2C8-A00FEE81D0F3}" destId="{BF2195BE-8CF1-47EE-BED3-AB1EC20C5DE0}" srcOrd="0" destOrd="0" presId="urn:microsoft.com/office/officeart/2005/8/layout/chevron2"/>
    <dgm:cxn modelId="{8890A6A8-4FD0-453E-AECD-62E3537A1DAF}" srcId="{C864887A-FFB6-4E71-A2C8-A00FEE81D0F3}" destId="{FD81B1BA-919E-432A-BCF1-C274EC0C7614}" srcOrd="1" destOrd="0" parTransId="{62C3DD1A-F681-4DF4-800B-567A40D8355E}" sibTransId="{CEC727D8-6166-4780-9E66-EAA27EB49D21}"/>
    <dgm:cxn modelId="{084C0CBA-21E2-4B18-B462-BE57094CD424}" srcId="{E8F1C050-969A-42F6-82EA-DC3673A29DDA}" destId="{214EBECA-D78B-4EF2-A921-667BB604D6EF}" srcOrd="0" destOrd="0" parTransId="{83180A40-C606-4D59-A7C8-A89BD63FA8C6}" sibTransId="{406CF16A-2321-43BB-8EE3-28F86CFD28B6}"/>
    <dgm:cxn modelId="{B4A24683-ECD7-4A03-8BEB-95DC27D33A8A}" type="presOf" srcId="{FD81B1BA-919E-432A-BCF1-C274EC0C7614}" destId="{DC97E7C5-CBEE-4E12-86F6-902E6B38D74B}" srcOrd="0" destOrd="1" presId="urn:microsoft.com/office/officeart/2005/8/layout/chevron2"/>
    <dgm:cxn modelId="{175C766F-04EA-45DF-AAB4-32D7557E3341}" srcId="{D7761645-3E45-457F-93D2-6DF992B30EE4}" destId="{C864887A-FFB6-4E71-A2C8-A00FEE81D0F3}" srcOrd="1" destOrd="0" parTransId="{4226784F-BBB4-414F-BA13-6774A3A713A8}" sibTransId="{B88C6D14-B9E1-455E-A704-88D7BDAF20D7}"/>
    <dgm:cxn modelId="{0280ABCE-DE44-425A-953A-6AB2A03B2DAC}" type="presOf" srcId="{30535FCA-8679-4D5E-A1E9-2C1FC8A14E39}" destId="{A533B80A-34DC-4C18-A44B-52D74DF5D586}" srcOrd="0" destOrd="0" presId="urn:microsoft.com/office/officeart/2005/8/layout/chevron2"/>
    <dgm:cxn modelId="{4CA74BC1-E2A1-4849-9549-0290B3F577E8}" type="presOf" srcId="{DAFDA809-8B82-49F9-810E-47BC315FBBA9}" destId="{E73A4C39-840F-499F-88E5-D0E90A166AFD}" srcOrd="0" destOrd="0" presId="urn:microsoft.com/office/officeart/2005/8/layout/chevron2"/>
    <dgm:cxn modelId="{4A7B6B4C-D6B8-4589-B2FC-6FF6B54472A3}" srcId="{D7761645-3E45-457F-93D2-6DF992B30EE4}" destId="{E8F1C050-969A-42F6-82EA-DC3673A29DDA}" srcOrd="3" destOrd="0" parTransId="{E593678F-4E43-4550-9305-4227A77651BC}" sibTransId="{9F838C02-25CD-4111-8C7F-0437691E7EA8}"/>
    <dgm:cxn modelId="{5076767C-F366-4FF0-B472-15C7137F0690}" srcId="{D7761645-3E45-457F-93D2-6DF992B30EE4}" destId="{DAFDA809-8B82-49F9-810E-47BC315FBBA9}" srcOrd="2" destOrd="0" parTransId="{3137524D-1B30-4D61-BDBD-9274B0CC00FF}" sibTransId="{EF5F0336-533A-469B-AD79-45E6E6F4C9F7}"/>
    <dgm:cxn modelId="{37B635B9-3EF8-4A31-8FB2-68E45C87DD2C}" type="presOf" srcId="{D7761645-3E45-457F-93D2-6DF992B30EE4}" destId="{60CDF49B-E2C8-4DA9-AB87-CEF4C1CFF20D}" srcOrd="0" destOrd="0" presId="urn:microsoft.com/office/officeart/2005/8/layout/chevron2"/>
    <dgm:cxn modelId="{10BFF359-35FF-47FF-83C7-C5F519150EAB}" type="presOf" srcId="{E8F1C050-969A-42F6-82EA-DC3673A29DDA}" destId="{1137F514-475E-49BE-A090-4A166477AAE1}" srcOrd="0" destOrd="0" presId="urn:microsoft.com/office/officeart/2005/8/layout/chevron2"/>
    <dgm:cxn modelId="{DE7C983D-469F-47CA-A3E7-367F78A606CF}" srcId="{30535FCA-8679-4D5E-A1E9-2C1FC8A14E39}" destId="{B7084123-C27C-408C-AB65-CB563C8E862D}" srcOrd="0" destOrd="0" parTransId="{D6FEB29B-F9FF-4C66-9708-BEE74C41953D}" sibTransId="{DC236443-B8A3-4B2B-9FE9-C32C4141B4F9}"/>
    <dgm:cxn modelId="{FC7BE345-8572-4A2C-B5A1-209EEF6C12D5}" srcId="{DAFDA809-8B82-49F9-810E-47BC315FBBA9}" destId="{6AD7D2C7-5879-4D55-9023-EE83D425DE93}" srcOrd="0" destOrd="0" parTransId="{2E5D614A-2953-47F8-90D9-7980380D7984}" sibTransId="{7B1B23A1-057D-4403-9670-815B195AD104}"/>
    <dgm:cxn modelId="{4DDE29B6-D48F-4232-8ABC-B62E8DC5B38E}" type="presOf" srcId="{B7084123-C27C-408C-AB65-CB563C8E862D}" destId="{446EA66E-EF03-4562-A498-EAD49B4E97A2}" srcOrd="0" destOrd="0" presId="urn:microsoft.com/office/officeart/2005/8/layout/chevron2"/>
    <dgm:cxn modelId="{8B07577F-D861-42AF-8F4D-02AB97793BBE}" type="presOf" srcId="{6AD7D2C7-5879-4D55-9023-EE83D425DE93}" destId="{ADF831D7-332B-4CC3-8941-D483692030C4}" srcOrd="0" destOrd="0" presId="urn:microsoft.com/office/officeart/2005/8/layout/chevron2"/>
    <dgm:cxn modelId="{AAAB3E63-6A90-4A36-B8DD-AA28BEEDF0C1}" srcId="{D7761645-3E45-457F-93D2-6DF992B30EE4}" destId="{30535FCA-8679-4D5E-A1E9-2C1FC8A14E39}" srcOrd="0" destOrd="0" parTransId="{E71E3BCF-ACF3-49C5-804E-604BE80D2F06}" sibTransId="{2F12ACD7-A83A-4207-9843-F43FD7B51EB3}"/>
    <dgm:cxn modelId="{C15B7B28-312C-4F1D-A8FF-7B09113FC754}" srcId="{C864887A-FFB6-4E71-A2C8-A00FEE81D0F3}" destId="{12B96EDB-900C-4D58-8D96-200AFCEB8F17}" srcOrd="0" destOrd="0" parTransId="{0172F4FC-9ED8-4255-9545-7903D3B59F1F}" sibTransId="{4C480D71-2B85-4AE9-AACC-BC128CF9F3CE}"/>
    <dgm:cxn modelId="{BEF07F24-17D9-4159-9325-99899E43D6CC}" type="presOf" srcId="{12B96EDB-900C-4D58-8D96-200AFCEB8F17}" destId="{DC97E7C5-CBEE-4E12-86F6-902E6B38D74B}" srcOrd="0" destOrd="0" presId="urn:microsoft.com/office/officeart/2005/8/layout/chevron2"/>
    <dgm:cxn modelId="{7A1CD738-EC23-40FF-8A18-EC717372E151}" type="presParOf" srcId="{60CDF49B-E2C8-4DA9-AB87-CEF4C1CFF20D}" destId="{EA18437F-D6BE-42DB-ABB8-3E646EFF26DC}" srcOrd="0" destOrd="0" presId="urn:microsoft.com/office/officeart/2005/8/layout/chevron2"/>
    <dgm:cxn modelId="{FE03891D-F0F5-4040-B318-2422AB1767F0}" type="presParOf" srcId="{EA18437F-D6BE-42DB-ABB8-3E646EFF26DC}" destId="{A533B80A-34DC-4C18-A44B-52D74DF5D586}" srcOrd="0" destOrd="0" presId="urn:microsoft.com/office/officeart/2005/8/layout/chevron2"/>
    <dgm:cxn modelId="{E663F096-9CD1-4DA0-A3BB-32037B4E89E2}" type="presParOf" srcId="{EA18437F-D6BE-42DB-ABB8-3E646EFF26DC}" destId="{446EA66E-EF03-4562-A498-EAD49B4E97A2}" srcOrd="1" destOrd="0" presId="urn:microsoft.com/office/officeart/2005/8/layout/chevron2"/>
    <dgm:cxn modelId="{9C33D8D6-EA55-49EF-8671-20223DE4A508}" type="presParOf" srcId="{60CDF49B-E2C8-4DA9-AB87-CEF4C1CFF20D}" destId="{CD40903A-EE1F-4B2F-905C-72728F961FE5}" srcOrd="1" destOrd="0" presId="urn:microsoft.com/office/officeart/2005/8/layout/chevron2"/>
    <dgm:cxn modelId="{EFD2822E-B9B3-4973-A029-C56753E464D9}" type="presParOf" srcId="{60CDF49B-E2C8-4DA9-AB87-CEF4C1CFF20D}" destId="{43CB4927-590E-4ACD-9C63-D2E5F89A6E63}" srcOrd="2" destOrd="0" presId="urn:microsoft.com/office/officeart/2005/8/layout/chevron2"/>
    <dgm:cxn modelId="{04E7B859-DCC5-4DE0-A540-8744F80CC24D}" type="presParOf" srcId="{43CB4927-590E-4ACD-9C63-D2E5F89A6E63}" destId="{BF2195BE-8CF1-47EE-BED3-AB1EC20C5DE0}" srcOrd="0" destOrd="0" presId="urn:microsoft.com/office/officeart/2005/8/layout/chevron2"/>
    <dgm:cxn modelId="{933C8682-0B77-447B-A5E8-120A9378B9BE}" type="presParOf" srcId="{43CB4927-590E-4ACD-9C63-D2E5F89A6E63}" destId="{DC97E7C5-CBEE-4E12-86F6-902E6B38D74B}" srcOrd="1" destOrd="0" presId="urn:microsoft.com/office/officeart/2005/8/layout/chevron2"/>
    <dgm:cxn modelId="{96FEEC03-C8F4-4F51-98B4-EF5699ACFAB7}" type="presParOf" srcId="{60CDF49B-E2C8-4DA9-AB87-CEF4C1CFF20D}" destId="{91E0CDA5-3B3F-40F5-AAC6-CCE90026B68E}" srcOrd="3" destOrd="0" presId="urn:microsoft.com/office/officeart/2005/8/layout/chevron2"/>
    <dgm:cxn modelId="{764E8677-716A-4675-92D9-6EFFD66788B3}" type="presParOf" srcId="{60CDF49B-E2C8-4DA9-AB87-CEF4C1CFF20D}" destId="{6C42656E-C519-45E0-B88B-EC9EBE3889D2}" srcOrd="4" destOrd="0" presId="urn:microsoft.com/office/officeart/2005/8/layout/chevron2"/>
    <dgm:cxn modelId="{0092E311-86BA-4910-A838-6F42C5D2A0B8}" type="presParOf" srcId="{6C42656E-C519-45E0-B88B-EC9EBE3889D2}" destId="{E73A4C39-840F-499F-88E5-D0E90A166AFD}" srcOrd="0" destOrd="0" presId="urn:microsoft.com/office/officeart/2005/8/layout/chevron2"/>
    <dgm:cxn modelId="{D49565AD-9276-4117-BD67-1839343E7982}" type="presParOf" srcId="{6C42656E-C519-45E0-B88B-EC9EBE3889D2}" destId="{ADF831D7-332B-4CC3-8941-D483692030C4}" srcOrd="1" destOrd="0" presId="urn:microsoft.com/office/officeart/2005/8/layout/chevron2"/>
    <dgm:cxn modelId="{4A01924F-F79D-4916-884A-7A86372FCEA8}" type="presParOf" srcId="{60CDF49B-E2C8-4DA9-AB87-CEF4C1CFF20D}" destId="{3BC9E736-2068-464F-9C3F-16B6DF73670F}" srcOrd="5" destOrd="0" presId="urn:microsoft.com/office/officeart/2005/8/layout/chevron2"/>
    <dgm:cxn modelId="{2F84EDBF-6DC4-410D-85FB-B20FAB96D52C}" type="presParOf" srcId="{60CDF49B-E2C8-4DA9-AB87-CEF4C1CFF20D}" destId="{EA662FB6-CEA9-4934-8B64-B90D0AB1F17E}" srcOrd="6" destOrd="0" presId="urn:microsoft.com/office/officeart/2005/8/layout/chevron2"/>
    <dgm:cxn modelId="{2D9A8544-3D63-4D89-B4FC-B9F670D147BC}" type="presParOf" srcId="{EA662FB6-CEA9-4934-8B64-B90D0AB1F17E}" destId="{1137F514-475E-49BE-A090-4A166477AAE1}" srcOrd="0" destOrd="0" presId="urn:microsoft.com/office/officeart/2005/8/layout/chevron2"/>
    <dgm:cxn modelId="{15F258BE-5B52-4181-B37B-3ECE59CCDB2D}" type="presParOf" srcId="{EA662FB6-CEA9-4934-8B64-B90D0AB1F17E}" destId="{AE453144-81F1-45D8-A863-8F81A951E8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BC88A8-F9AF-4083-AFF3-E34E3F49CC8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8068FA9-8840-4AD5-8554-4CE2E94374A6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2800" b="1" dirty="0" smtClean="0">
              <a:latin typeface="Century Gothic" panose="020B0502020202020204" pitchFamily="34" charset="0"/>
            </a:rPr>
            <a:t>Projet</a:t>
          </a:r>
          <a:endParaRPr lang="fr-FR" sz="2800" b="1" dirty="0">
            <a:latin typeface="Century Gothic" panose="020B0502020202020204" pitchFamily="34" charset="0"/>
          </a:endParaRPr>
        </a:p>
      </dgm:t>
    </dgm:pt>
    <dgm:pt modelId="{4B6A4327-57B5-498A-A03E-8D53CFFD75A7}" type="parTrans" cxnId="{FF653B4E-3BA6-4A8F-A993-6A9E1902D69A}">
      <dgm:prSet/>
      <dgm:spPr/>
      <dgm:t>
        <a:bodyPr/>
        <a:lstStyle/>
        <a:p>
          <a:endParaRPr lang="fr-FR" sz="2800"/>
        </a:p>
      </dgm:t>
    </dgm:pt>
    <dgm:pt modelId="{FB37B333-6C02-4584-A120-06E023300137}" type="sibTrans" cxnId="{FF653B4E-3BA6-4A8F-A993-6A9E1902D69A}">
      <dgm:prSet/>
      <dgm:spPr/>
      <dgm:t>
        <a:bodyPr/>
        <a:lstStyle/>
        <a:p>
          <a:endParaRPr lang="fr-FR" sz="2800"/>
        </a:p>
      </dgm:t>
    </dgm:pt>
    <dgm:pt modelId="{02AF561A-7342-4D4B-9E20-4223B13EF05F}" type="asst">
      <dgm:prSet phldrT="[Texte]" custT="1"/>
      <dgm:spPr/>
      <dgm:t>
        <a:bodyPr/>
        <a:lstStyle/>
        <a:p>
          <a:pPr algn="ctr"/>
          <a:r>
            <a:rPr lang="fr-FR" sz="2400" b="0" dirty="0" smtClean="0">
              <a:latin typeface="Century Gothic" panose="020B0502020202020204" pitchFamily="34" charset="0"/>
            </a:rPr>
            <a:t>Volet Qualité de vie au travail </a:t>
          </a:r>
          <a:endParaRPr lang="fr-FR" sz="2400" b="0" dirty="0">
            <a:latin typeface="Century Gothic" panose="020B0502020202020204" pitchFamily="34" charset="0"/>
          </a:endParaRPr>
        </a:p>
      </dgm:t>
    </dgm:pt>
    <dgm:pt modelId="{44B067C5-00C6-4539-A376-E058E0E36F1B}" type="parTrans" cxnId="{CCAEA425-06EE-4941-9242-95CCD414B1E1}">
      <dgm:prSet/>
      <dgm:spPr/>
      <dgm:t>
        <a:bodyPr/>
        <a:lstStyle/>
        <a:p>
          <a:endParaRPr lang="fr-FR" sz="2800"/>
        </a:p>
      </dgm:t>
    </dgm:pt>
    <dgm:pt modelId="{963F35ED-5E29-48FF-B89C-BB25F4CD4801}" type="sibTrans" cxnId="{CCAEA425-06EE-4941-9242-95CCD414B1E1}">
      <dgm:prSet/>
      <dgm:spPr/>
      <dgm:t>
        <a:bodyPr/>
        <a:lstStyle/>
        <a:p>
          <a:endParaRPr lang="fr-FR" sz="2800"/>
        </a:p>
      </dgm:t>
    </dgm:pt>
    <dgm:pt modelId="{E62AB667-42CE-4F01-9ED3-E8824C1FAE45}" type="asst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fr-FR" sz="2400" b="0" dirty="0" smtClean="0">
              <a:latin typeface="Century Gothic" panose="020B0502020202020204" pitchFamily="34" charset="0"/>
            </a:rPr>
            <a:t>Volet Développement durable </a:t>
          </a:r>
          <a:endParaRPr lang="fr-FR" sz="2400" b="0" dirty="0">
            <a:latin typeface="Century Gothic" panose="020B0502020202020204" pitchFamily="34" charset="0"/>
          </a:endParaRPr>
        </a:p>
      </dgm:t>
    </dgm:pt>
    <dgm:pt modelId="{61AA0545-1E7B-4C33-B48B-8124B4823D91}" type="parTrans" cxnId="{5C476785-63F5-42F6-B11C-A5D3C48A6B6A}">
      <dgm:prSet/>
      <dgm:spPr/>
      <dgm:t>
        <a:bodyPr/>
        <a:lstStyle/>
        <a:p>
          <a:endParaRPr lang="fr-FR" sz="2800"/>
        </a:p>
      </dgm:t>
    </dgm:pt>
    <dgm:pt modelId="{15B927E1-B190-43D9-91EE-8C823AE29392}" type="sibTrans" cxnId="{5C476785-63F5-42F6-B11C-A5D3C48A6B6A}">
      <dgm:prSet/>
      <dgm:spPr/>
      <dgm:t>
        <a:bodyPr/>
        <a:lstStyle/>
        <a:p>
          <a:endParaRPr lang="fr-FR" sz="2800"/>
        </a:p>
      </dgm:t>
    </dgm:pt>
    <dgm:pt modelId="{D36EE76F-B1A5-4495-9643-0FF0D880857F}" type="pres">
      <dgm:prSet presAssocID="{C4BC88A8-F9AF-4083-AFF3-E34E3F49CC8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F724A2C-930B-40E6-87A4-D0B761B09A82}" type="pres">
      <dgm:prSet presAssocID="{88068FA9-8840-4AD5-8554-4CE2E94374A6}" presName="hierRoot1" presStyleCnt="0">
        <dgm:presLayoutVars>
          <dgm:hierBranch val="init"/>
        </dgm:presLayoutVars>
      </dgm:prSet>
      <dgm:spPr/>
    </dgm:pt>
    <dgm:pt modelId="{F887D6FD-E24D-4B1B-8A48-2D79A1820588}" type="pres">
      <dgm:prSet presAssocID="{88068FA9-8840-4AD5-8554-4CE2E94374A6}" presName="rootComposite1" presStyleCnt="0"/>
      <dgm:spPr/>
    </dgm:pt>
    <dgm:pt modelId="{816D0973-1C0E-4B95-AD1A-E601F1A442A8}" type="pres">
      <dgm:prSet presAssocID="{88068FA9-8840-4AD5-8554-4CE2E94374A6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4C777B-E190-4F76-8091-718A50C947F9}" type="pres">
      <dgm:prSet presAssocID="{88068FA9-8840-4AD5-8554-4CE2E94374A6}" presName="topArc1" presStyleLbl="parChTrans1D1" presStyleIdx="0" presStyleCnt="6"/>
      <dgm:spPr/>
    </dgm:pt>
    <dgm:pt modelId="{4BA04274-B990-4A7E-8E9E-DA4BEA021443}" type="pres">
      <dgm:prSet presAssocID="{88068FA9-8840-4AD5-8554-4CE2E94374A6}" presName="bottomArc1" presStyleLbl="parChTrans1D1" presStyleIdx="1" presStyleCnt="6"/>
      <dgm:spPr/>
    </dgm:pt>
    <dgm:pt modelId="{55EEF8A1-426C-4194-BF2D-57959F476FE0}" type="pres">
      <dgm:prSet presAssocID="{88068FA9-8840-4AD5-8554-4CE2E94374A6}" presName="topConnNode1" presStyleLbl="node1" presStyleIdx="0" presStyleCnt="0"/>
      <dgm:spPr/>
      <dgm:t>
        <a:bodyPr/>
        <a:lstStyle/>
        <a:p>
          <a:endParaRPr lang="fr-FR"/>
        </a:p>
      </dgm:t>
    </dgm:pt>
    <dgm:pt modelId="{B8C2BB93-A32F-4DA0-88E2-533BCE30D58B}" type="pres">
      <dgm:prSet presAssocID="{88068FA9-8840-4AD5-8554-4CE2E94374A6}" presName="hierChild2" presStyleCnt="0"/>
      <dgm:spPr/>
    </dgm:pt>
    <dgm:pt modelId="{10C28FC6-EA29-462F-85A7-4119E1C4D836}" type="pres">
      <dgm:prSet presAssocID="{88068FA9-8840-4AD5-8554-4CE2E94374A6}" presName="hierChild3" presStyleCnt="0"/>
      <dgm:spPr/>
    </dgm:pt>
    <dgm:pt modelId="{EBF3D84F-A330-43B8-A3B3-4A75196A3C24}" type="pres">
      <dgm:prSet presAssocID="{44B067C5-00C6-4539-A376-E058E0E36F1B}" presName="Name101" presStyleLbl="parChTrans1D2" presStyleIdx="0" presStyleCnt="2"/>
      <dgm:spPr/>
      <dgm:t>
        <a:bodyPr/>
        <a:lstStyle/>
        <a:p>
          <a:endParaRPr lang="fr-FR"/>
        </a:p>
      </dgm:t>
    </dgm:pt>
    <dgm:pt modelId="{0BD5E55D-60D6-43BE-BDB0-D07A8A57C89C}" type="pres">
      <dgm:prSet presAssocID="{02AF561A-7342-4D4B-9E20-4223B13EF05F}" presName="hierRoot3" presStyleCnt="0">
        <dgm:presLayoutVars>
          <dgm:hierBranch val="init"/>
        </dgm:presLayoutVars>
      </dgm:prSet>
      <dgm:spPr/>
    </dgm:pt>
    <dgm:pt modelId="{57E908DA-0FF4-43EF-99C9-B8EFF10FA375}" type="pres">
      <dgm:prSet presAssocID="{02AF561A-7342-4D4B-9E20-4223B13EF05F}" presName="rootComposite3" presStyleCnt="0"/>
      <dgm:spPr/>
    </dgm:pt>
    <dgm:pt modelId="{54925192-9CDA-4E8B-A5C0-A86D7986C388}" type="pres">
      <dgm:prSet presAssocID="{02AF561A-7342-4D4B-9E20-4223B13EF05F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DCE560F-3DBC-4E8C-A368-C4E77839B44F}" type="pres">
      <dgm:prSet presAssocID="{02AF561A-7342-4D4B-9E20-4223B13EF05F}" presName="topArc3" presStyleLbl="parChTrans1D1" presStyleIdx="2" presStyleCnt="6"/>
      <dgm:spPr/>
    </dgm:pt>
    <dgm:pt modelId="{31A95DB0-5C9F-42CD-A86B-3A447044BC82}" type="pres">
      <dgm:prSet presAssocID="{02AF561A-7342-4D4B-9E20-4223B13EF05F}" presName="bottomArc3" presStyleLbl="parChTrans1D1" presStyleIdx="3" presStyleCnt="6"/>
      <dgm:spPr/>
    </dgm:pt>
    <dgm:pt modelId="{A2FADF3F-ABFE-406A-8E70-65570E2351B0}" type="pres">
      <dgm:prSet presAssocID="{02AF561A-7342-4D4B-9E20-4223B13EF05F}" presName="topConnNode3" presStyleLbl="asst1" presStyleIdx="0" presStyleCnt="0"/>
      <dgm:spPr/>
      <dgm:t>
        <a:bodyPr/>
        <a:lstStyle/>
        <a:p>
          <a:endParaRPr lang="fr-FR"/>
        </a:p>
      </dgm:t>
    </dgm:pt>
    <dgm:pt modelId="{FC376E71-3CD8-4AFB-89F4-454F3FD0314B}" type="pres">
      <dgm:prSet presAssocID="{02AF561A-7342-4D4B-9E20-4223B13EF05F}" presName="hierChild6" presStyleCnt="0"/>
      <dgm:spPr/>
    </dgm:pt>
    <dgm:pt modelId="{25F1F94C-3D6F-4531-8A7B-7CB754074F7F}" type="pres">
      <dgm:prSet presAssocID="{02AF561A-7342-4D4B-9E20-4223B13EF05F}" presName="hierChild7" presStyleCnt="0"/>
      <dgm:spPr/>
    </dgm:pt>
    <dgm:pt modelId="{753831E5-A16F-43C7-B11E-912F1C082A4A}" type="pres">
      <dgm:prSet presAssocID="{61AA0545-1E7B-4C33-B48B-8124B4823D91}" presName="Name101" presStyleLbl="parChTrans1D2" presStyleIdx="1" presStyleCnt="2"/>
      <dgm:spPr/>
      <dgm:t>
        <a:bodyPr/>
        <a:lstStyle/>
        <a:p>
          <a:endParaRPr lang="fr-FR"/>
        </a:p>
      </dgm:t>
    </dgm:pt>
    <dgm:pt modelId="{F05CCD20-E4FE-43A4-8047-BB3A1C68916A}" type="pres">
      <dgm:prSet presAssocID="{E62AB667-42CE-4F01-9ED3-E8824C1FAE45}" presName="hierRoot3" presStyleCnt="0">
        <dgm:presLayoutVars>
          <dgm:hierBranch val="init"/>
        </dgm:presLayoutVars>
      </dgm:prSet>
      <dgm:spPr/>
    </dgm:pt>
    <dgm:pt modelId="{24C98649-87B7-4844-A0A4-70A475611F89}" type="pres">
      <dgm:prSet presAssocID="{E62AB667-42CE-4F01-9ED3-E8824C1FAE45}" presName="rootComposite3" presStyleCnt="0"/>
      <dgm:spPr/>
    </dgm:pt>
    <dgm:pt modelId="{FF863430-2D64-4184-B61B-1EDA50C4411B}" type="pres">
      <dgm:prSet presAssocID="{E62AB667-42CE-4F01-9ED3-E8824C1FAE45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C705A7-3B52-4204-9631-E58FDAF1C6C6}" type="pres">
      <dgm:prSet presAssocID="{E62AB667-42CE-4F01-9ED3-E8824C1FAE45}" presName="topArc3" presStyleLbl="parChTrans1D1" presStyleIdx="4" presStyleCnt="6"/>
      <dgm:spPr/>
    </dgm:pt>
    <dgm:pt modelId="{76B459C2-DD47-45EB-98CC-7626457CE98A}" type="pres">
      <dgm:prSet presAssocID="{E62AB667-42CE-4F01-9ED3-E8824C1FAE45}" presName="bottomArc3" presStyleLbl="parChTrans1D1" presStyleIdx="5" presStyleCnt="6"/>
      <dgm:spPr/>
    </dgm:pt>
    <dgm:pt modelId="{89650890-7CA8-4FD3-9DBA-8302A2C6D7A7}" type="pres">
      <dgm:prSet presAssocID="{E62AB667-42CE-4F01-9ED3-E8824C1FAE45}" presName="topConnNode3" presStyleLbl="asst1" presStyleIdx="0" presStyleCnt="0"/>
      <dgm:spPr/>
      <dgm:t>
        <a:bodyPr/>
        <a:lstStyle/>
        <a:p>
          <a:endParaRPr lang="fr-FR"/>
        </a:p>
      </dgm:t>
    </dgm:pt>
    <dgm:pt modelId="{A365C185-55C0-412D-8972-7E291154414E}" type="pres">
      <dgm:prSet presAssocID="{E62AB667-42CE-4F01-9ED3-E8824C1FAE45}" presName="hierChild6" presStyleCnt="0"/>
      <dgm:spPr/>
    </dgm:pt>
    <dgm:pt modelId="{16660151-6A8D-482C-BBD5-E7D5AE7DCF3E}" type="pres">
      <dgm:prSet presAssocID="{E62AB667-42CE-4F01-9ED3-E8824C1FAE45}" presName="hierChild7" presStyleCnt="0"/>
      <dgm:spPr/>
    </dgm:pt>
  </dgm:ptLst>
  <dgm:cxnLst>
    <dgm:cxn modelId="{FF653B4E-3BA6-4A8F-A993-6A9E1902D69A}" srcId="{C4BC88A8-F9AF-4083-AFF3-E34E3F49CC82}" destId="{88068FA9-8840-4AD5-8554-4CE2E94374A6}" srcOrd="0" destOrd="0" parTransId="{4B6A4327-57B5-498A-A03E-8D53CFFD75A7}" sibTransId="{FB37B333-6C02-4584-A120-06E023300137}"/>
    <dgm:cxn modelId="{A3496796-F4FD-462D-A444-C7E7817788FE}" type="presOf" srcId="{88068FA9-8840-4AD5-8554-4CE2E94374A6}" destId="{55EEF8A1-426C-4194-BF2D-57959F476FE0}" srcOrd="1" destOrd="0" presId="urn:microsoft.com/office/officeart/2008/layout/HalfCircleOrganizationChart"/>
    <dgm:cxn modelId="{241B23AB-8B47-4A26-A000-09F495B4233B}" type="presOf" srcId="{02AF561A-7342-4D4B-9E20-4223B13EF05F}" destId="{A2FADF3F-ABFE-406A-8E70-65570E2351B0}" srcOrd="1" destOrd="0" presId="urn:microsoft.com/office/officeart/2008/layout/HalfCircleOrganizationChart"/>
    <dgm:cxn modelId="{CCAEA425-06EE-4941-9242-95CCD414B1E1}" srcId="{88068FA9-8840-4AD5-8554-4CE2E94374A6}" destId="{02AF561A-7342-4D4B-9E20-4223B13EF05F}" srcOrd="0" destOrd="0" parTransId="{44B067C5-00C6-4539-A376-E058E0E36F1B}" sibTransId="{963F35ED-5E29-48FF-B89C-BB25F4CD4801}"/>
    <dgm:cxn modelId="{E4DD8F57-42D2-4C8E-9894-9360920C9AA9}" type="presOf" srcId="{E62AB667-42CE-4F01-9ED3-E8824C1FAE45}" destId="{89650890-7CA8-4FD3-9DBA-8302A2C6D7A7}" srcOrd="1" destOrd="0" presId="urn:microsoft.com/office/officeart/2008/layout/HalfCircleOrganizationChart"/>
    <dgm:cxn modelId="{040FCFED-64BE-42EF-B5C1-F2F4D5C65E12}" type="presOf" srcId="{C4BC88A8-F9AF-4083-AFF3-E34E3F49CC82}" destId="{D36EE76F-B1A5-4495-9643-0FF0D880857F}" srcOrd="0" destOrd="0" presId="urn:microsoft.com/office/officeart/2008/layout/HalfCircleOrganizationChart"/>
    <dgm:cxn modelId="{81C34822-884F-42CE-888F-189172A7A200}" type="presOf" srcId="{E62AB667-42CE-4F01-9ED3-E8824C1FAE45}" destId="{FF863430-2D64-4184-B61B-1EDA50C4411B}" srcOrd="0" destOrd="0" presId="urn:microsoft.com/office/officeart/2008/layout/HalfCircleOrganizationChart"/>
    <dgm:cxn modelId="{0AB7459D-930E-432F-B221-0FB7A50BA87D}" type="presOf" srcId="{61AA0545-1E7B-4C33-B48B-8124B4823D91}" destId="{753831E5-A16F-43C7-B11E-912F1C082A4A}" srcOrd="0" destOrd="0" presId="urn:microsoft.com/office/officeart/2008/layout/HalfCircleOrganizationChart"/>
    <dgm:cxn modelId="{372F5266-D01B-4C35-ACBF-EA33EDADB0A0}" type="presOf" srcId="{44B067C5-00C6-4539-A376-E058E0E36F1B}" destId="{EBF3D84F-A330-43B8-A3B3-4A75196A3C24}" srcOrd="0" destOrd="0" presId="urn:microsoft.com/office/officeart/2008/layout/HalfCircleOrganizationChart"/>
    <dgm:cxn modelId="{5C476785-63F5-42F6-B11C-A5D3C48A6B6A}" srcId="{88068FA9-8840-4AD5-8554-4CE2E94374A6}" destId="{E62AB667-42CE-4F01-9ED3-E8824C1FAE45}" srcOrd="1" destOrd="0" parTransId="{61AA0545-1E7B-4C33-B48B-8124B4823D91}" sibTransId="{15B927E1-B190-43D9-91EE-8C823AE29392}"/>
    <dgm:cxn modelId="{50D5E0BA-9B15-42C7-AFA5-98A96D253C1F}" type="presOf" srcId="{02AF561A-7342-4D4B-9E20-4223B13EF05F}" destId="{54925192-9CDA-4E8B-A5C0-A86D7986C388}" srcOrd="0" destOrd="0" presId="urn:microsoft.com/office/officeart/2008/layout/HalfCircleOrganizationChart"/>
    <dgm:cxn modelId="{DFD0C3DA-E5D4-4A4B-A002-D9116B53B0B4}" type="presOf" srcId="{88068FA9-8840-4AD5-8554-4CE2E94374A6}" destId="{816D0973-1C0E-4B95-AD1A-E601F1A442A8}" srcOrd="0" destOrd="0" presId="urn:microsoft.com/office/officeart/2008/layout/HalfCircleOrganizationChart"/>
    <dgm:cxn modelId="{D3BC952D-F9ED-47C0-9460-4FF0D0488F5E}" type="presParOf" srcId="{D36EE76F-B1A5-4495-9643-0FF0D880857F}" destId="{FF724A2C-930B-40E6-87A4-D0B761B09A82}" srcOrd="0" destOrd="0" presId="urn:microsoft.com/office/officeart/2008/layout/HalfCircleOrganizationChart"/>
    <dgm:cxn modelId="{40E3B105-4EEC-4D51-A07A-FE663B114F90}" type="presParOf" srcId="{FF724A2C-930B-40E6-87A4-D0B761B09A82}" destId="{F887D6FD-E24D-4B1B-8A48-2D79A1820588}" srcOrd="0" destOrd="0" presId="urn:microsoft.com/office/officeart/2008/layout/HalfCircleOrganizationChart"/>
    <dgm:cxn modelId="{DFD067D0-6821-4CA9-BD7F-FF09B5DFEAD3}" type="presParOf" srcId="{F887D6FD-E24D-4B1B-8A48-2D79A1820588}" destId="{816D0973-1C0E-4B95-AD1A-E601F1A442A8}" srcOrd="0" destOrd="0" presId="urn:microsoft.com/office/officeart/2008/layout/HalfCircleOrganizationChart"/>
    <dgm:cxn modelId="{20852971-FBB6-4494-90AF-4ECEF40F2102}" type="presParOf" srcId="{F887D6FD-E24D-4B1B-8A48-2D79A1820588}" destId="{464C777B-E190-4F76-8091-718A50C947F9}" srcOrd="1" destOrd="0" presId="urn:microsoft.com/office/officeart/2008/layout/HalfCircleOrganizationChart"/>
    <dgm:cxn modelId="{BEE58509-3DDB-403A-85AE-3954EB7F9CE1}" type="presParOf" srcId="{F887D6FD-E24D-4B1B-8A48-2D79A1820588}" destId="{4BA04274-B990-4A7E-8E9E-DA4BEA021443}" srcOrd="2" destOrd="0" presId="urn:microsoft.com/office/officeart/2008/layout/HalfCircleOrganizationChart"/>
    <dgm:cxn modelId="{84A28DC5-9021-41F3-8EE8-4C20382514BB}" type="presParOf" srcId="{F887D6FD-E24D-4B1B-8A48-2D79A1820588}" destId="{55EEF8A1-426C-4194-BF2D-57959F476FE0}" srcOrd="3" destOrd="0" presId="urn:microsoft.com/office/officeart/2008/layout/HalfCircleOrganizationChart"/>
    <dgm:cxn modelId="{2CFF7139-9DCF-4EF9-8B9C-FA327F0ADD48}" type="presParOf" srcId="{FF724A2C-930B-40E6-87A4-D0B761B09A82}" destId="{B8C2BB93-A32F-4DA0-88E2-533BCE30D58B}" srcOrd="1" destOrd="0" presId="urn:microsoft.com/office/officeart/2008/layout/HalfCircleOrganizationChart"/>
    <dgm:cxn modelId="{51A0025E-2FB4-4F60-8141-BD40A56570CE}" type="presParOf" srcId="{FF724A2C-930B-40E6-87A4-D0B761B09A82}" destId="{10C28FC6-EA29-462F-85A7-4119E1C4D836}" srcOrd="2" destOrd="0" presId="urn:microsoft.com/office/officeart/2008/layout/HalfCircleOrganizationChart"/>
    <dgm:cxn modelId="{8FCEB4AD-DCA4-4385-AFBE-4383B3683E12}" type="presParOf" srcId="{10C28FC6-EA29-462F-85A7-4119E1C4D836}" destId="{EBF3D84F-A330-43B8-A3B3-4A75196A3C24}" srcOrd="0" destOrd="0" presId="urn:microsoft.com/office/officeart/2008/layout/HalfCircleOrganizationChart"/>
    <dgm:cxn modelId="{505724D3-60EB-4AF7-B9B1-34B205FA9CE1}" type="presParOf" srcId="{10C28FC6-EA29-462F-85A7-4119E1C4D836}" destId="{0BD5E55D-60D6-43BE-BDB0-D07A8A57C89C}" srcOrd="1" destOrd="0" presId="urn:microsoft.com/office/officeart/2008/layout/HalfCircleOrganizationChart"/>
    <dgm:cxn modelId="{072C9F1B-4184-46D3-BF2B-A91F2359DD6C}" type="presParOf" srcId="{0BD5E55D-60D6-43BE-BDB0-D07A8A57C89C}" destId="{57E908DA-0FF4-43EF-99C9-B8EFF10FA375}" srcOrd="0" destOrd="0" presId="urn:microsoft.com/office/officeart/2008/layout/HalfCircleOrganizationChart"/>
    <dgm:cxn modelId="{3E797ADE-A2E8-4E9E-A01D-88131F5FACC6}" type="presParOf" srcId="{57E908DA-0FF4-43EF-99C9-B8EFF10FA375}" destId="{54925192-9CDA-4E8B-A5C0-A86D7986C388}" srcOrd="0" destOrd="0" presId="urn:microsoft.com/office/officeart/2008/layout/HalfCircleOrganizationChart"/>
    <dgm:cxn modelId="{EE097C20-D264-40DE-B199-EF91C58BD158}" type="presParOf" srcId="{57E908DA-0FF4-43EF-99C9-B8EFF10FA375}" destId="{2DCE560F-3DBC-4E8C-A368-C4E77839B44F}" srcOrd="1" destOrd="0" presId="urn:microsoft.com/office/officeart/2008/layout/HalfCircleOrganizationChart"/>
    <dgm:cxn modelId="{5A2F370B-6AD8-4618-8BEF-7E0736E0586C}" type="presParOf" srcId="{57E908DA-0FF4-43EF-99C9-B8EFF10FA375}" destId="{31A95DB0-5C9F-42CD-A86B-3A447044BC82}" srcOrd="2" destOrd="0" presId="urn:microsoft.com/office/officeart/2008/layout/HalfCircleOrganizationChart"/>
    <dgm:cxn modelId="{B60D3913-6004-4BBE-A154-15B9CF4FF1F3}" type="presParOf" srcId="{57E908DA-0FF4-43EF-99C9-B8EFF10FA375}" destId="{A2FADF3F-ABFE-406A-8E70-65570E2351B0}" srcOrd="3" destOrd="0" presId="urn:microsoft.com/office/officeart/2008/layout/HalfCircleOrganizationChart"/>
    <dgm:cxn modelId="{392DF5C3-304B-4A78-B851-E9DC06A6BF91}" type="presParOf" srcId="{0BD5E55D-60D6-43BE-BDB0-D07A8A57C89C}" destId="{FC376E71-3CD8-4AFB-89F4-454F3FD0314B}" srcOrd="1" destOrd="0" presId="urn:microsoft.com/office/officeart/2008/layout/HalfCircleOrganizationChart"/>
    <dgm:cxn modelId="{305A5AB3-4618-4596-BF54-D7FC806A435D}" type="presParOf" srcId="{0BD5E55D-60D6-43BE-BDB0-D07A8A57C89C}" destId="{25F1F94C-3D6F-4531-8A7B-7CB754074F7F}" srcOrd="2" destOrd="0" presId="urn:microsoft.com/office/officeart/2008/layout/HalfCircleOrganizationChart"/>
    <dgm:cxn modelId="{764775B5-8738-47BA-8460-476E1FF0A9E6}" type="presParOf" srcId="{10C28FC6-EA29-462F-85A7-4119E1C4D836}" destId="{753831E5-A16F-43C7-B11E-912F1C082A4A}" srcOrd="2" destOrd="0" presId="urn:microsoft.com/office/officeart/2008/layout/HalfCircleOrganizationChart"/>
    <dgm:cxn modelId="{6C32D1BA-12CA-472C-AFE6-E353189A095D}" type="presParOf" srcId="{10C28FC6-EA29-462F-85A7-4119E1C4D836}" destId="{F05CCD20-E4FE-43A4-8047-BB3A1C68916A}" srcOrd="3" destOrd="0" presId="urn:microsoft.com/office/officeart/2008/layout/HalfCircleOrganizationChart"/>
    <dgm:cxn modelId="{20DE67F7-5270-4AB6-B211-655FF7AD5020}" type="presParOf" srcId="{F05CCD20-E4FE-43A4-8047-BB3A1C68916A}" destId="{24C98649-87B7-4844-A0A4-70A475611F89}" srcOrd="0" destOrd="0" presId="urn:microsoft.com/office/officeart/2008/layout/HalfCircleOrganizationChart"/>
    <dgm:cxn modelId="{E6A6B04D-1A88-4EC3-9073-C30D587239B8}" type="presParOf" srcId="{24C98649-87B7-4844-A0A4-70A475611F89}" destId="{FF863430-2D64-4184-B61B-1EDA50C4411B}" srcOrd="0" destOrd="0" presId="urn:microsoft.com/office/officeart/2008/layout/HalfCircleOrganizationChart"/>
    <dgm:cxn modelId="{CFBC8125-0E2F-42A2-B91B-DB4E4FD7129F}" type="presParOf" srcId="{24C98649-87B7-4844-A0A4-70A475611F89}" destId="{6FC705A7-3B52-4204-9631-E58FDAF1C6C6}" srcOrd="1" destOrd="0" presId="urn:microsoft.com/office/officeart/2008/layout/HalfCircleOrganizationChart"/>
    <dgm:cxn modelId="{2073F20D-0B8D-41C7-B271-A9A190F8769B}" type="presParOf" srcId="{24C98649-87B7-4844-A0A4-70A475611F89}" destId="{76B459C2-DD47-45EB-98CC-7626457CE98A}" srcOrd="2" destOrd="0" presId="urn:microsoft.com/office/officeart/2008/layout/HalfCircleOrganizationChart"/>
    <dgm:cxn modelId="{03974F9D-7DC5-4503-A190-7D050B0C56B9}" type="presParOf" srcId="{24C98649-87B7-4844-A0A4-70A475611F89}" destId="{89650890-7CA8-4FD3-9DBA-8302A2C6D7A7}" srcOrd="3" destOrd="0" presId="urn:microsoft.com/office/officeart/2008/layout/HalfCircleOrganizationChart"/>
    <dgm:cxn modelId="{BC1AED4B-93CE-422C-8EB1-6810E7117BE6}" type="presParOf" srcId="{F05CCD20-E4FE-43A4-8047-BB3A1C68916A}" destId="{A365C185-55C0-412D-8972-7E291154414E}" srcOrd="1" destOrd="0" presId="urn:microsoft.com/office/officeart/2008/layout/HalfCircleOrganizationChart"/>
    <dgm:cxn modelId="{E32B9483-A27C-4F0A-863D-34065DDBB6E5}" type="presParOf" srcId="{F05CCD20-E4FE-43A4-8047-BB3A1C68916A}" destId="{16660151-6A8D-482C-BBD5-E7D5AE7DCF3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E33DE2-0F63-4933-9A01-605965B557B3}" type="doc">
      <dgm:prSet loTypeId="urn:microsoft.com/office/officeart/2005/8/layout/target3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DBDA016C-A2D1-4DA2-9B5B-79F0A8698F6C}">
      <dgm:prSet phldrT="[Texte]"/>
      <dgm:spPr/>
      <dgm:t>
        <a:bodyPr/>
        <a:lstStyle/>
        <a:p>
          <a:r>
            <a:rPr lang="fr-FR" b="1" dirty="0" smtClean="0"/>
            <a:t>BAROMETRE SOCIAL</a:t>
          </a:r>
          <a:endParaRPr lang="fr-FR" b="1" dirty="0"/>
        </a:p>
      </dgm:t>
    </dgm:pt>
    <dgm:pt modelId="{30D09BB4-409C-4E56-AA88-91303AB73261}" type="parTrans" cxnId="{B130AF95-7BC0-44A9-B9E0-E175E086BE59}">
      <dgm:prSet/>
      <dgm:spPr/>
      <dgm:t>
        <a:bodyPr/>
        <a:lstStyle/>
        <a:p>
          <a:endParaRPr lang="fr-FR"/>
        </a:p>
      </dgm:t>
    </dgm:pt>
    <dgm:pt modelId="{73E40579-AA59-4A05-8539-DEE27EBDBA40}" type="sibTrans" cxnId="{B130AF95-7BC0-44A9-B9E0-E175E086BE59}">
      <dgm:prSet/>
      <dgm:spPr/>
      <dgm:t>
        <a:bodyPr/>
        <a:lstStyle/>
        <a:p>
          <a:endParaRPr lang="fr-FR"/>
        </a:p>
      </dgm:t>
    </dgm:pt>
    <dgm:pt modelId="{0C8FD7FF-4FB9-4305-9266-141952FA4653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Etat des lieux établissement / région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B47639AD-B0AD-4C0D-B768-B80187385CE9}" type="parTrans" cxnId="{7D55AA96-806F-4CE4-844F-F66E213A4E1F}">
      <dgm:prSet/>
      <dgm:spPr/>
      <dgm:t>
        <a:bodyPr/>
        <a:lstStyle/>
        <a:p>
          <a:endParaRPr lang="fr-FR"/>
        </a:p>
      </dgm:t>
    </dgm:pt>
    <dgm:pt modelId="{2FDA13A6-17EE-497B-AE1F-66A0E10C6D55}" type="sibTrans" cxnId="{7D55AA96-806F-4CE4-844F-F66E213A4E1F}">
      <dgm:prSet/>
      <dgm:spPr/>
      <dgm:t>
        <a:bodyPr/>
        <a:lstStyle/>
        <a:p>
          <a:endParaRPr lang="fr-FR"/>
        </a:p>
      </dgm:t>
    </dgm:pt>
    <dgm:pt modelId="{F148F106-EF5B-48DD-B148-4BA840959C96}">
      <dgm:prSet phldrT="[Texte]"/>
      <dgm:spPr/>
      <dgm:t>
        <a:bodyPr/>
        <a:lstStyle/>
        <a:p>
          <a:r>
            <a:rPr lang="fr-FR" b="1" dirty="0" smtClean="0"/>
            <a:t>ACCOMPAGNEMENT</a:t>
          </a:r>
          <a:endParaRPr lang="fr-FR" b="1" dirty="0"/>
        </a:p>
      </dgm:t>
    </dgm:pt>
    <dgm:pt modelId="{E0A07635-1053-4CE6-93BE-1355343FF314}" type="parTrans" cxnId="{19317977-A8F2-40C4-83E8-99E3874AC9D6}">
      <dgm:prSet/>
      <dgm:spPr/>
      <dgm:t>
        <a:bodyPr/>
        <a:lstStyle/>
        <a:p>
          <a:endParaRPr lang="fr-FR"/>
        </a:p>
      </dgm:t>
    </dgm:pt>
    <dgm:pt modelId="{869013CE-9AC6-49B6-9FA7-9DB558803778}" type="sibTrans" cxnId="{19317977-A8F2-40C4-83E8-99E3874AC9D6}">
      <dgm:prSet/>
      <dgm:spPr/>
      <dgm:t>
        <a:bodyPr/>
        <a:lstStyle/>
        <a:p>
          <a:endParaRPr lang="fr-FR"/>
        </a:p>
      </dgm:t>
    </dgm:pt>
    <dgm:pt modelId="{48BB52CE-ED51-4C10-AC13-DE115B897660}">
      <dgm:prSet phldrT="[Texte]"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Diagnostic (en l’absence de BS)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B0239570-DB79-44C6-A14A-384B6B28F1AC}" type="parTrans" cxnId="{20D03233-1ED9-45B0-B809-4E57F42A38D8}">
      <dgm:prSet/>
      <dgm:spPr/>
      <dgm:t>
        <a:bodyPr/>
        <a:lstStyle/>
        <a:p>
          <a:endParaRPr lang="fr-FR"/>
        </a:p>
      </dgm:t>
    </dgm:pt>
    <dgm:pt modelId="{8C6D07D6-4A14-4537-B4CA-8A5D219F8AEF}" type="sibTrans" cxnId="{20D03233-1ED9-45B0-B809-4E57F42A38D8}">
      <dgm:prSet/>
      <dgm:spPr/>
      <dgm:t>
        <a:bodyPr/>
        <a:lstStyle/>
        <a:p>
          <a:endParaRPr lang="fr-FR"/>
        </a:p>
      </dgm:t>
    </dgm:pt>
    <dgm:pt modelId="{F08B0CEA-F0B4-4F91-9F62-112C12D07545}">
      <dgm:prSet phldrT="[Texte]"/>
      <dgm:spPr/>
      <dgm:t>
        <a:bodyPr/>
        <a:lstStyle/>
        <a:p>
          <a:r>
            <a:rPr lang="fr-FR" b="1" dirty="0" smtClean="0"/>
            <a:t>FORMATIONS</a:t>
          </a:r>
          <a:endParaRPr lang="fr-FR" dirty="0"/>
        </a:p>
      </dgm:t>
    </dgm:pt>
    <dgm:pt modelId="{DB2D0916-A945-434E-8840-97431C7852AF}" type="parTrans" cxnId="{4C6CA91E-8703-4491-98B1-A856DF00C7CF}">
      <dgm:prSet/>
      <dgm:spPr/>
      <dgm:t>
        <a:bodyPr/>
        <a:lstStyle/>
        <a:p>
          <a:endParaRPr lang="fr-FR"/>
        </a:p>
      </dgm:t>
    </dgm:pt>
    <dgm:pt modelId="{860BB1E3-D235-4AB2-A19E-30AEC75D7692}" type="sibTrans" cxnId="{4C6CA91E-8703-4491-98B1-A856DF00C7CF}">
      <dgm:prSet/>
      <dgm:spPr/>
      <dgm:t>
        <a:bodyPr/>
        <a:lstStyle/>
        <a:p>
          <a:endParaRPr lang="fr-FR"/>
        </a:p>
      </dgm:t>
    </dgm:pt>
    <dgm:pt modelId="{B7CCA766-9488-47E8-9A9C-AB7143474AAA}">
      <dgm:prSet phldrT="[Texte]" custT="1"/>
      <dgm:spPr/>
      <dgm:t>
        <a:bodyPr/>
        <a:lstStyle/>
        <a:p>
          <a:endParaRPr lang="fr-FR" sz="1100" b="0" dirty="0">
            <a:latin typeface="Century Gothic" panose="020B0502020202020204" pitchFamily="34" charset="0"/>
          </a:endParaRPr>
        </a:p>
      </dgm:t>
    </dgm:pt>
    <dgm:pt modelId="{9713A23B-10CA-451D-B716-33133007649B}" type="parTrans" cxnId="{8F531ECA-68FF-4DFD-A857-8B1B0631BC65}">
      <dgm:prSet/>
      <dgm:spPr/>
      <dgm:t>
        <a:bodyPr/>
        <a:lstStyle/>
        <a:p>
          <a:endParaRPr lang="fr-FR"/>
        </a:p>
      </dgm:t>
    </dgm:pt>
    <dgm:pt modelId="{D6ED517E-3465-4E68-B87B-EEFD4FECB001}" type="sibTrans" cxnId="{8F531ECA-68FF-4DFD-A857-8B1B0631BC65}">
      <dgm:prSet/>
      <dgm:spPr/>
      <dgm:t>
        <a:bodyPr/>
        <a:lstStyle/>
        <a:p>
          <a:endParaRPr lang="fr-FR"/>
        </a:p>
      </dgm:t>
    </dgm:pt>
    <dgm:pt modelId="{3878365F-09B5-4F51-B771-E003B5A56227}">
      <dgm:prSet phldrT="[Texte]"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Accompagnement à la réalisation de l’enquête, à la prise en main et à la restitution des résultats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CB019A87-29D5-49AF-A11A-B6D9E94621C3}" type="parTrans" cxnId="{A3FFC580-725C-4B16-8CD9-323C03344E6C}">
      <dgm:prSet/>
      <dgm:spPr/>
      <dgm:t>
        <a:bodyPr/>
        <a:lstStyle/>
        <a:p>
          <a:endParaRPr lang="fr-FR"/>
        </a:p>
      </dgm:t>
    </dgm:pt>
    <dgm:pt modelId="{F0968525-720E-4B9B-8C90-016F8BF57127}" type="sibTrans" cxnId="{A3FFC580-725C-4B16-8CD9-323C03344E6C}">
      <dgm:prSet/>
      <dgm:spPr/>
      <dgm:t>
        <a:bodyPr/>
        <a:lstStyle/>
        <a:p>
          <a:endParaRPr lang="fr-FR"/>
        </a:p>
      </dgm:t>
    </dgm:pt>
    <dgm:pt modelId="{181CA38D-1CB1-4C27-8429-A6258EABC29B}">
      <dgm:prSet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Définition &amp; mise en œuvre d’un plan d’actions</a:t>
          </a:r>
        </a:p>
      </dgm:t>
    </dgm:pt>
    <dgm:pt modelId="{42C6D0D1-F322-4566-A466-CBC78E176289}" type="parTrans" cxnId="{D333C548-2338-4005-8B51-0ABD61E71556}">
      <dgm:prSet/>
      <dgm:spPr/>
      <dgm:t>
        <a:bodyPr/>
        <a:lstStyle/>
        <a:p>
          <a:endParaRPr lang="fr-FR"/>
        </a:p>
      </dgm:t>
    </dgm:pt>
    <dgm:pt modelId="{AE9D4EFC-5B01-4554-A030-6BC2B0F56C84}" type="sibTrans" cxnId="{D333C548-2338-4005-8B51-0ABD61E71556}">
      <dgm:prSet/>
      <dgm:spPr/>
      <dgm:t>
        <a:bodyPr/>
        <a:lstStyle/>
        <a:p>
          <a:endParaRPr lang="fr-FR"/>
        </a:p>
      </dgm:t>
    </dgm:pt>
    <dgm:pt modelId="{B4A156CB-F782-473A-A9F0-4C8E5DCB02A8}">
      <dgm:prSet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Durée : 3 à 9 jours</a:t>
          </a:r>
          <a:endParaRPr lang="fr-FR" altLang="fr-FR" sz="1200" dirty="0">
            <a:latin typeface="Century Gothic" panose="020B0502020202020204" pitchFamily="34" charset="0"/>
          </a:endParaRPr>
        </a:p>
      </dgm:t>
    </dgm:pt>
    <dgm:pt modelId="{FECD1F0D-52E8-4C95-89C4-6ECE5CCA1AC1}" type="parTrans" cxnId="{5C0EEE19-ABC9-4DE6-AD2D-03EBB91F0881}">
      <dgm:prSet/>
      <dgm:spPr/>
      <dgm:t>
        <a:bodyPr/>
        <a:lstStyle/>
        <a:p>
          <a:endParaRPr lang="fr-FR"/>
        </a:p>
      </dgm:t>
    </dgm:pt>
    <dgm:pt modelId="{349138E7-4893-45D1-92E5-5DCCAFA52031}" type="sibTrans" cxnId="{5C0EEE19-ABC9-4DE6-AD2D-03EBB91F0881}">
      <dgm:prSet/>
      <dgm:spPr/>
      <dgm:t>
        <a:bodyPr/>
        <a:lstStyle/>
        <a:p>
          <a:endParaRPr lang="fr-FR"/>
        </a:p>
      </dgm:t>
    </dgm:pt>
    <dgm:pt modelId="{1CD5745E-A739-4A5C-A426-2503A8582AF7}">
      <dgm:prSet phldrT="[Texte]" custT="1"/>
      <dgm:spPr/>
      <dgm:t>
        <a:bodyPr/>
        <a:lstStyle/>
        <a:p>
          <a:r>
            <a:rPr lang="fr-FR" sz="1200" b="0" dirty="0" smtClean="0">
              <a:latin typeface="Century Gothic" panose="020B0502020202020204" pitchFamily="34" charset="0"/>
            </a:rPr>
            <a:t>Etre un acteur opérationnel de la QVT dans son équipe</a:t>
          </a:r>
          <a:endParaRPr lang="fr-FR" sz="1200" b="0" dirty="0">
            <a:latin typeface="Century Gothic" panose="020B0502020202020204" pitchFamily="34" charset="0"/>
          </a:endParaRPr>
        </a:p>
      </dgm:t>
    </dgm:pt>
    <dgm:pt modelId="{F76D8D18-9259-45B2-9BD8-E9AEE397AB03}" type="parTrans" cxnId="{808DE38A-30EF-48AC-942D-3746CA0A5C77}">
      <dgm:prSet/>
      <dgm:spPr/>
      <dgm:t>
        <a:bodyPr/>
        <a:lstStyle/>
        <a:p>
          <a:endParaRPr lang="fr-FR"/>
        </a:p>
      </dgm:t>
    </dgm:pt>
    <dgm:pt modelId="{EBA4BC6C-BE34-4882-A6D4-A51508012626}" type="sibTrans" cxnId="{808DE38A-30EF-48AC-942D-3746CA0A5C77}">
      <dgm:prSet/>
      <dgm:spPr/>
      <dgm:t>
        <a:bodyPr/>
        <a:lstStyle/>
        <a:p>
          <a:endParaRPr lang="fr-FR"/>
        </a:p>
      </dgm:t>
    </dgm:pt>
    <dgm:pt modelId="{101F3FDB-7EAE-4152-93E6-BC44519D2503}">
      <dgm:prSet phldrT="[Texte]" custT="1"/>
      <dgm:spPr/>
      <dgm:t>
        <a:bodyPr/>
        <a:lstStyle/>
        <a:p>
          <a:r>
            <a:rPr lang="fr-FR" sz="1200" b="0" dirty="0" smtClean="0">
              <a:latin typeface="Century Gothic" panose="020B0502020202020204" pitchFamily="34" charset="0"/>
            </a:rPr>
            <a:t>Piloter stratégiquement et opérationnellement la démarche de QVT dans votre établissement</a:t>
          </a:r>
          <a:endParaRPr lang="fr-FR" sz="1200" b="0" dirty="0">
            <a:latin typeface="Century Gothic" panose="020B0502020202020204" pitchFamily="34" charset="0"/>
          </a:endParaRPr>
        </a:p>
      </dgm:t>
    </dgm:pt>
    <dgm:pt modelId="{C99FB78C-3A90-4210-9E63-BF514C8DB381}" type="parTrans" cxnId="{D3BCB7D9-0194-4331-A05E-CE2924BCCA17}">
      <dgm:prSet/>
      <dgm:spPr/>
      <dgm:t>
        <a:bodyPr/>
        <a:lstStyle/>
        <a:p>
          <a:endParaRPr lang="fr-FR"/>
        </a:p>
      </dgm:t>
    </dgm:pt>
    <dgm:pt modelId="{B149B9F0-1FE6-4F2F-8B98-19408C777C6B}" type="sibTrans" cxnId="{D3BCB7D9-0194-4331-A05E-CE2924BCCA17}">
      <dgm:prSet/>
      <dgm:spPr/>
      <dgm:t>
        <a:bodyPr/>
        <a:lstStyle/>
        <a:p>
          <a:endParaRPr lang="fr-FR"/>
        </a:p>
      </dgm:t>
    </dgm:pt>
    <dgm:pt modelId="{EC139DB6-03C1-4596-8CE5-3284F6C420FD}" type="pres">
      <dgm:prSet presAssocID="{CEE33DE2-0F63-4933-9A01-605965B557B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EA0FC92-BA05-4640-A2B7-E3516FB213DA}" type="pres">
      <dgm:prSet presAssocID="{DBDA016C-A2D1-4DA2-9B5B-79F0A8698F6C}" presName="circle1" presStyleLbl="node1" presStyleIdx="0" presStyleCnt="3"/>
      <dgm:spPr/>
      <dgm:t>
        <a:bodyPr/>
        <a:lstStyle/>
        <a:p>
          <a:endParaRPr lang="fr-FR"/>
        </a:p>
      </dgm:t>
    </dgm:pt>
    <dgm:pt modelId="{57DFB9CD-6C50-4CA2-A54B-48B21DED46A9}" type="pres">
      <dgm:prSet presAssocID="{DBDA016C-A2D1-4DA2-9B5B-79F0A8698F6C}" presName="space" presStyleCnt="0"/>
      <dgm:spPr/>
      <dgm:t>
        <a:bodyPr/>
        <a:lstStyle/>
        <a:p>
          <a:endParaRPr lang="fr-FR"/>
        </a:p>
      </dgm:t>
    </dgm:pt>
    <dgm:pt modelId="{0D225C98-EDD9-488B-BEF4-48CE3D53485C}" type="pres">
      <dgm:prSet presAssocID="{DBDA016C-A2D1-4DA2-9B5B-79F0A8698F6C}" presName="rect1" presStyleLbl="alignAcc1" presStyleIdx="0" presStyleCnt="3" custLinFactNeighborY="1772"/>
      <dgm:spPr/>
      <dgm:t>
        <a:bodyPr/>
        <a:lstStyle/>
        <a:p>
          <a:endParaRPr lang="fr-FR"/>
        </a:p>
      </dgm:t>
    </dgm:pt>
    <dgm:pt modelId="{B14FCC69-A308-4C5C-8BFF-3DE4387B821E}" type="pres">
      <dgm:prSet presAssocID="{F148F106-EF5B-48DD-B148-4BA840959C96}" presName="vertSpace2" presStyleLbl="node1" presStyleIdx="0" presStyleCnt="3"/>
      <dgm:spPr/>
      <dgm:t>
        <a:bodyPr/>
        <a:lstStyle/>
        <a:p>
          <a:endParaRPr lang="fr-FR"/>
        </a:p>
      </dgm:t>
    </dgm:pt>
    <dgm:pt modelId="{9DECA578-D652-4199-818A-5F65363BD796}" type="pres">
      <dgm:prSet presAssocID="{F148F106-EF5B-48DD-B148-4BA840959C96}" presName="circle2" presStyleLbl="node1" presStyleIdx="1" presStyleCnt="3"/>
      <dgm:spPr/>
      <dgm:t>
        <a:bodyPr/>
        <a:lstStyle/>
        <a:p>
          <a:endParaRPr lang="fr-FR"/>
        </a:p>
      </dgm:t>
    </dgm:pt>
    <dgm:pt modelId="{2E3ACD57-94A0-4BA0-9DDB-733A196B694D}" type="pres">
      <dgm:prSet presAssocID="{F148F106-EF5B-48DD-B148-4BA840959C96}" presName="rect2" presStyleLbl="alignAcc1" presStyleIdx="1" presStyleCnt="3"/>
      <dgm:spPr/>
      <dgm:t>
        <a:bodyPr/>
        <a:lstStyle/>
        <a:p>
          <a:endParaRPr lang="fr-FR"/>
        </a:p>
      </dgm:t>
    </dgm:pt>
    <dgm:pt modelId="{751BBD31-7044-414F-B070-58B5D8C8A1A0}" type="pres">
      <dgm:prSet presAssocID="{F08B0CEA-F0B4-4F91-9F62-112C12D07545}" presName="vertSpace3" presStyleLbl="node1" presStyleIdx="1" presStyleCnt="3"/>
      <dgm:spPr/>
      <dgm:t>
        <a:bodyPr/>
        <a:lstStyle/>
        <a:p>
          <a:endParaRPr lang="fr-FR"/>
        </a:p>
      </dgm:t>
    </dgm:pt>
    <dgm:pt modelId="{8D3304B2-A56C-4CA4-85B5-3839F0B3A8AB}" type="pres">
      <dgm:prSet presAssocID="{F08B0CEA-F0B4-4F91-9F62-112C12D07545}" presName="circle3" presStyleLbl="node1" presStyleIdx="2" presStyleCnt="3"/>
      <dgm:spPr/>
      <dgm:t>
        <a:bodyPr/>
        <a:lstStyle/>
        <a:p>
          <a:endParaRPr lang="fr-FR"/>
        </a:p>
      </dgm:t>
    </dgm:pt>
    <dgm:pt modelId="{D4A3A28B-CD6D-4483-981F-12D149B893A8}" type="pres">
      <dgm:prSet presAssocID="{F08B0CEA-F0B4-4F91-9F62-112C12D07545}" presName="rect3" presStyleLbl="alignAcc1" presStyleIdx="2" presStyleCnt="3"/>
      <dgm:spPr/>
      <dgm:t>
        <a:bodyPr/>
        <a:lstStyle/>
        <a:p>
          <a:endParaRPr lang="fr-FR"/>
        </a:p>
      </dgm:t>
    </dgm:pt>
    <dgm:pt modelId="{964D48A3-9D9D-431D-AE43-D5748A92BF79}" type="pres">
      <dgm:prSet presAssocID="{DBDA016C-A2D1-4DA2-9B5B-79F0A8698F6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8F3A58-8F78-47F3-A6D5-B46ABC6B33E1}" type="pres">
      <dgm:prSet presAssocID="{DBDA016C-A2D1-4DA2-9B5B-79F0A8698F6C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F09938-748E-41F6-9675-F1268D9DB5AF}" type="pres">
      <dgm:prSet presAssocID="{F148F106-EF5B-48DD-B148-4BA840959C9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CAEBF4-228A-4170-89CA-6CBEDAD924AE}" type="pres">
      <dgm:prSet presAssocID="{F148F106-EF5B-48DD-B148-4BA840959C9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AD1CBC-80CD-4601-BE7B-B1705D7301D0}" type="pres">
      <dgm:prSet presAssocID="{F08B0CEA-F0B4-4F91-9F62-112C12D0754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68D3BB-5BDA-4214-95F0-5B4EB6B1C724}" type="pres">
      <dgm:prSet presAssocID="{F08B0CEA-F0B4-4F91-9F62-112C12D0754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33C548-2338-4005-8B51-0ABD61E71556}" srcId="{F148F106-EF5B-48DD-B148-4BA840959C96}" destId="{181CA38D-1CB1-4C27-8429-A6258EABC29B}" srcOrd="1" destOrd="0" parTransId="{42C6D0D1-F322-4566-A466-CBC78E176289}" sibTransId="{AE9D4EFC-5B01-4554-A030-6BC2B0F56C84}"/>
    <dgm:cxn modelId="{19317977-A8F2-40C4-83E8-99E3874AC9D6}" srcId="{CEE33DE2-0F63-4933-9A01-605965B557B3}" destId="{F148F106-EF5B-48DD-B148-4BA840959C96}" srcOrd="1" destOrd="0" parTransId="{E0A07635-1053-4CE6-93BE-1355343FF314}" sibTransId="{869013CE-9AC6-49B6-9FA7-9DB558803778}"/>
    <dgm:cxn modelId="{52A06FF2-9189-4BA2-8589-E48D23FACFE1}" type="presOf" srcId="{48BB52CE-ED51-4C10-AC13-DE115B897660}" destId="{B4CAEBF4-228A-4170-89CA-6CBEDAD924AE}" srcOrd="0" destOrd="0" presId="urn:microsoft.com/office/officeart/2005/8/layout/target3"/>
    <dgm:cxn modelId="{9793EBC0-FA32-48B4-B8E0-F58DCDD7C333}" type="presOf" srcId="{F148F106-EF5B-48DD-B148-4BA840959C96}" destId="{72F09938-748E-41F6-9675-F1268D9DB5AF}" srcOrd="1" destOrd="0" presId="urn:microsoft.com/office/officeart/2005/8/layout/target3"/>
    <dgm:cxn modelId="{A3FFC580-725C-4B16-8CD9-323C03344E6C}" srcId="{DBDA016C-A2D1-4DA2-9B5B-79F0A8698F6C}" destId="{3878365F-09B5-4F51-B771-E003B5A56227}" srcOrd="1" destOrd="0" parTransId="{CB019A87-29D5-49AF-A11A-B6D9E94621C3}" sibTransId="{F0968525-720E-4B9B-8C90-016F8BF57127}"/>
    <dgm:cxn modelId="{7D55AA96-806F-4CE4-844F-F66E213A4E1F}" srcId="{DBDA016C-A2D1-4DA2-9B5B-79F0A8698F6C}" destId="{0C8FD7FF-4FB9-4305-9266-141952FA4653}" srcOrd="0" destOrd="0" parTransId="{B47639AD-B0AD-4C0D-B768-B80187385CE9}" sibTransId="{2FDA13A6-17EE-497B-AE1F-66A0E10C6D55}"/>
    <dgm:cxn modelId="{BA4E908D-2F90-4C42-8680-9D1E21BF263F}" type="presOf" srcId="{3878365F-09B5-4F51-B771-E003B5A56227}" destId="{088F3A58-8F78-47F3-A6D5-B46ABC6B33E1}" srcOrd="0" destOrd="1" presId="urn:microsoft.com/office/officeart/2005/8/layout/target3"/>
    <dgm:cxn modelId="{20D03233-1ED9-45B0-B809-4E57F42A38D8}" srcId="{F148F106-EF5B-48DD-B148-4BA840959C96}" destId="{48BB52CE-ED51-4C10-AC13-DE115B897660}" srcOrd="0" destOrd="0" parTransId="{B0239570-DB79-44C6-A14A-384B6B28F1AC}" sibTransId="{8C6D07D6-4A14-4537-B4CA-8A5D219F8AEF}"/>
    <dgm:cxn modelId="{81807272-8660-44EB-8970-3D2F61220014}" type="presOf" srcId="{B7CCA766-9488-47E8-9A9C-AB7143474AAA}" destId="{8A68D3BB-5BDA-4214-95F0-5B4EB6B1C724}" srcOrd="0" destOrd="0" presId="urn:microsoft.com/office/officeart/2005/8/layout/target3"/>
    <dgm:cxn modelId="{6E537CCE-2CEB-4E69-A3E9-C21E34D3AC22}" type="presOf" srcId="{101F3FDB-7EAE-4152-93E6-BC44519D2503}" destId="{8A68D3BB-5BDA-4214-95F0-5B4EB6B1C724}" srcOrd="0" destOrd="2" presId="urn:microsoft.com/office/officeart/2005/8/layout/target3"/>
    <dgm:cxn modelId="{8F531ECA-68FF-4DFD-A857-8B1B0631BC65}" srcId="{F08B0CEA-F0B4-4F91-9F62-112C12D07545}" destId="{B7CCA766-9488-47E8-9A9C-AB7143474AAA}" srcOrd="0" destOrd="0" parTransId="{9713A23B-10CA-451D-B716-33133007649B}" sibTransId="{D6ED517E-3465-4E68-B87B-EEFD4FECB001}"/>
    <dgm:cxn modelId="{EA907EEA-16C2-4DBA-8711-A9430F55AF78}" type="presOf" srcId="{CEE33DE2-0F63-4933-9A01-605965B557B3}" destId="{EC139DB6-03C1-4596-8CE5-3284F6C420FD}" srcOrd="0" destOrd="0" presId="urn:microsoft.com/office/officeart/2005/8/layout/target3"/>
    <dgm:cxn modelId="{1EED47BA-D073-4BA7-8257-F2489F8520A5}" type="presOf" srcId="{B4A156CB-F782-473A-A9F0-4C8E5DCB02A8}" destId="{B4CAEBF4-228A-4170-89CA-6CBEDAD924AE}" srcOrd="0" destOrd="2" presId="urn:microsoft.com/office/officeart/2005/8/layout/target3"/>
    <dgm:cxn modelId="{83F030CE-5953-42CB-809E-9F75A754D3FF}" type="presOf" srcId="{DBDA016C-A2D1-4DA2-9B5B-79F0A8698F6C}" destId="{964D48A3-9D9D-431D-AE43-D5748A92BF79}" srcOrd="1" destOrd="0" presId="urn:microsoft.com/office/officeart/2005/8/layout/target3"/>
    <dgm:cxn modelId="{17A3BFC2-3672-43B9-A791-8CECDEF2C5BC}" type="presOf" srcId="{0C8FD7FF-4FB9-4305-9266-141952FA4653}" destId="{088F3A58-8F78-47F3-A6D5-B46ABC6B33E1}" srcOrd="0" destOrd="0" presId="urn:microsoft.com/office/officeart/2005/8/layout/target3"/>
    <dgm:cxn modelId="{009ED246-B7A8-4486-B999-D57F6E6A5D93}" type="presOf" srcId="{1CD5745E-A739-4A5C-A426-2503A8582AF7}" destId="{8A68D3BB-5BDA-4214-95F0-5B4EB6B1C724}" srcOrd="0" destOrd="1" presId="urn:microsoft.com/office/officeart/2005/8/layout/target3"/>
    <dgm:cxn modelId="{192064D3-9BE6-4EFF-AF98-5588F73D5B73}" type="presOf" srcId="{F148F106-EF5B-48DD-B148-4BA840959C96}" destId="{2E3ACD57-94A0-4BA0-9DDB-733A196B694D}" srcOrd="0" destOrd="0" presId="urn:microsoft.com/office/officeart/2005/8/layout/target3"/>
    <dgm:cxn modelId="{2E87B050-1B9C-43D7-AAAD-E64EF4718E36}" type="presOf" srcId="{F08B0CEA-F0B4-4F91-9F62-112C12D07545}" destId="{D4A3A28B-CD6D-4483-981F-12D149B893A8}" srcOrd="0" destOrd="0" presId="urn:microsoft.com/office/officeart/2005/8/layout/target3"/>
    <dgm:cxn modelId="{5C0EEE19-ABC9-4DE6-AD2D-03EBB91F0881}" srcId="{F148F106-EF5B-48DD-B148-4BA840959C96}" destId="{B4A156CB-F782-473A-A9F0-4C8E5DCB02A8}" srcOrd="2" destOrd="0" parTransId="{FECD1F0D-52E8-4C95-89C4-6ECE5CCA1AC1}" sibTransId="{349138E7-4893-45D1-92E5-5DCCAFA52031}"/>
    <dgm:cxn modelId="{19495CFC-EEF8-439D-8495-1AB0317AE17A}" type="presOf" srcId="{DBDA016C-A2D1-4DA2-9B5B-79F0A8698F6C}" destId="{0D225C98-EDD9-488B-BEF4-48CE3D53485C}" srcOrd="0" destOrd="0" presId="urn:microsoft.com/office/officeart/2005/8/layout/target3"/>
    <dgm:cxn modelId="{4C6CA91E-8703-4491-98B1-A856DF00C7CF}" srcId="{CEE33DE2-0F63-4933-9A01-605965B557B3}" destId="{F08B0CEA-F0B4-4F91-9F62-112C12D07545}" srcOrd="2" destOrd="0" parTransId="{DB2D0916-A945-434E-8840-97431C7852AF}" sibTransId="{860BB1E3-D235-4AB2-A19E-30AEC75D7692}"/>
    <dgm:cxn modelId="{D3BCB7D9-0194-4331-A05E-CE2924BCCA17}" srcId="{F08B0CEA-F0B4-4F91-9F62-112C12D07545}" destId="{101F3FDB-7EAE-4152-93E6-BC44519D2503}" srcOrd="2" destOrd="0" parTransId="{C99FB78C-3A90-4210-9E63-BF514C8DB381}" sibTransId="{B149B9F0-1FE6-4F2F-8B98-19408C777C6B}"/>
    <dgm:cxn modelId="{BE690C53-5EB8-4496-80EA-0E8F212AC22D}" type="presOf" srcId="{181CA38D-1CB1-4C27-8429-A6258EABC29B}" destId="{B4CAEBF4-228A-4170-89CA-6CBEDAD924AE}" srcOrd="0" destOrd="1" presId="urn:microsoft.com/office/officeart/2005/8/layout/target3"/>
    <dgm:cxn modelId="{B130AF95-7BC0-44A9-B9E0-E175E086BE59}" srcId="{CEE33DE2-0F63-4933-9A01-605965B557B3}" destId="{DBDA016C-A2D1-4DA2-9B5B-79F0A8698F6C}" srcOrd="0" destOrd="0" parTransId="{30D09BB4-409C-4E56-AA88-91303AB73261}" sibTransId="{73E40579-AA59-4A05-8539-DEE27EBDBA40}"/>
    <dgm:cxn modelId="{808DE38A-30EF-48AC-942D-3746CA0A5C77}" srcId="{F08B0CEA-F0B4-4F91-9F62-112C12D07545}" destId="{1CD5745E-A739-4A5C-A426-2503A8582AF7}" srcOrd="1" destOrd="0" parTransId="{F76D8D18-9259-45B2-9BD8-E9AEE397AB03}" sibTransId="{EBA4BC6C-BE34-4882-A6D4-A51508012626}"/>
    <dgm:cxn modelId="{570E7F21-E473-4CBF-9539-7DA8767C8D56}" type="presOf" srcId="{F08B0CEA-F0B4-4F91-9F62-112C12D07545}" destId="{6DAD1CBC-80CD-4601-BE7B-B1705D7301D0}" srcOrd="1" destOrd="0" presId="urn:microsoft.com/office/officeart/2005/8/layout/target3"/>
    <dgm:cxn modelId="{2EF0B6C6-7654-4A53-A45F-2250F6E5A30E}" type="presParOf" srcId="{EC139DB6-03C1-4596-8CE5-3284F6C420FD}" destId="{BEA0FC92-BA05-4640-A2B7-E3516FB213DA}" srcOrd="0" destOrd="0" presId="urn:microsoft.com/office/officeart/2005/8/layout/target3"/>
    <dgm:cxn modelId="{23D5A191-DAD8-494A-851B-3301EBA29D59}" type="presParOf" srcId="{EC139DB6-03C1-4596-8CE5-3284F6C420FD}" destId="{57DFB9CD-6C50-4CA2-A54B-48B21DED46A9}" srcOrd="1" destOrd="0" presId="urn:microsoft.com/office/officeart/2005/8/layout/target3"/>
    <dgm:cxn modelId="{5F64B9F7-706F-414D-B891-043561CE02EC}" type="presParOf" srcId="{EC139DB6-03C1-4596-8CE5-3284F6C420FD}" destId="{0D225C98-EDD9-488B-BEF4-48CE3D53485C}" srcOrd="2" destOrd="0" presId="urn:microsoft.com/office/officeart/2005/8/layout/target3"/>
    <dgm:cxn modelId="{20A4E128-7CAE-4645-84F8-61BD8AA3BBE2}" type="presParOf" srcId="{EC139DB6-03C1-4596-8CE5-3284F6C420FD}" destId="{B14FCC69-A308-4C5C-8BFF-3DE4387B821E}" srcOrd="3" destOrd="0" presId="urn:microsoft.com/office/officeart/2005/8/layout/target3"/>
    <dgm:cxn modelId="{BEDDE8CA-DD6E-4EAE-A4B8-A14FD5070853}" type="presParOf" srcId="{EC139DB6-03C1-4596-8CE5-3284F6C420FD}" destId="{9DECA578-D652-4199-818A-5F65363BD796}" srcOrd="4" destOrd="0" presId="urn:microsoft.com/office/officeart/2005/8/layout/target3"/>
    <dgm:cxn modelId="{6C557BDD-0005-4BF8-8131-BAD5E9AC8162}" type="presParOf" srcId="{EC139DB6-03C1-4596-8CE5-3284F6C420FD}" destId="{2E3ACD57-94A0-4BA0-9DDB-733A196B694D}" srcOrd="5" destOrd="0" presId="urn:microsoft.com/office/officeart/2005/8/layout/target3"/>
    <dgm:cxn modelId="{249E614A-DFAB-4908-89BF-B8F7EAC155EA}" type="presParOf" srcId="{EC139DB6-03C1-4596-8CE5-3284F6C420FD}" destId="{751BBD31-7044-414F-B070-58B5D8C8A1A0}" srcOrd="6" destOrd="0" presId="urn:microsoft.com/office/officeart/2005/8/layout/target3"/>
    <dgm:cxn modelId="{18E91C7D-88A5-417C-966D-4825E6464A1A}" type="presParOf" srcId="{EC139DB6-03C1-4596-8CE5-3284F6C420FD}" destId="{8D3304B2-A56C-4CA4-85B5-3839F0B3A8AB}" srcOrd="7" destOrd="0" presId="urn:microsoft.com/office/officeart/2005/8/layout/target3"/>
    <dgm:cxn modelId="{9CF94C15-157A-43AD-9AE9-ECA1B40E3749}" type="presParOf" srcId="{EC139DB6-03C1-4596-8CE5-3284F6C420FD}" destId="{D4A3A28B-CD6D-4483-981F-12D149B893A8}" srcOrd="8" destOrd="0" presId="urn:microsoft.com/office/officeart/2005/8/layout/target3"/>
    <dgm:cxn modelId="{FE96EB9D-5211-465F-81F8-B83B5D083E17}" type="presParOf" srcId="{EC139DB6-03C1-4596-8CE5-3284F6C420FD}" destId="{964D48A3-9D9D-431D-AE43-D5748A92BF79}" srcOrd="9" destOrd="0" presId="urn:microsoft.com/office/officeart/2005/8/layout/target3"/>
    <dgm:cxn modelId="{4C4D8833-3C4D-4D42-9395-5EE77D4B2563}" type="presParOf" srcId="{EC139DB6-03C1-4596-8CE5-3284F6C420FD}" destId="{088F3A58-8F78-47F3-A6D5-B46ABC6B33E1}" srcOrd="10" destOrd="0" presId="urn:microsoft.com/office/officeart/2005/8/layout/target3"/>
    <dgm:cxn modelId="{24CAAF5B-176D-48F4-B352-9C2F9E3E9751}" type="presParOf" srcId="{EC139DB6-03C1-4596-8CE5-3284F6C420FD}" destId="{72F09938-748E-41F6-9675-F1268D9DB5AF}" srcOrd="11" destOrd="0" presId="urn:microsoft.com/office/officeart/2005/8/layout/target3"/>
    <dgm:cxn modelId="{ED0C9133-9264-4092-BB44-84225B5776C3}" type="presParOf" srcId="{EC139DB6-03C1-4596-8CE5-3284F6C420FD}" destId="{B4CAEBF4-228A-4170-89CA-6CBEDAD924AE}" srcOrd="12" destOrd="0" presId="urn:microsoft.com/office/officeart/2005/8/layout/target3"/>
    <dgm:cxn modelId="{9AC348C9-C4BF-4D83-8003-C0E7833D799E}" type="presParOf" srcId="{EC139DB6-03C1-4596-8CE5-3284F6C420FD}" destId="{6DAD1CBC-80CD-4601-BE7B-B1705D7301D0}" srcOrd="13" destOrd="0" presId="urn:microsoft.com/office/officeart/2005/8/layout/target3"/>
    <dgm:cxn modelId="{12077A9B-ACF5-450D-AA6D-E06D33DA8719}" type="presParOf" srcId="{EC139DB6-03C1-4596-8CE5-3284F6C420FD}" destId="{8A68D3BB-5BDA-4214-95F0-5B4EB6B1C72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C3793C-7D86-4335-A64B-04DDC6A347B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972F870-B74A-4D86-ABFF-2A03DAEFD294}">
      <dgm:prSet phldrT="[Texte]" custT="1"/>
      <dgm:spPr/>
      <dgm:t>
        <a:bodyPr/>
        <a:lstStyle/>
        <a:p>
          <a:r>
            <a:rPr lang="fr-FR" altLang="fr-FR" sz="1400" b="1" dirty="0" smtClean="0">
              <a:latin typeface="Century Gothic" panose="020B0502020202020204" pitchFamily="34" charset="0"/>
            </a:rPr>
            <a:t>Préparation de l’enquête   </a:t>
          </a:r>
        </a:p>
        <a:p>
          <a:r>
            <a:rPr lang="fr-FR" altLang="fr-FR" sz="1400" dirty="0" smtClean="0">
              <a:latin typeface="Century Gothic" panose="020B0502020202020204" pitchFamily="34" charset="0"/>
            </a:rPr>
            <a:t>Réunions de cadrage par région :</a:t>
          </a:r>
        </a:p>
        <a:p>
          <a:r>
            <a:rPr lang="fr-FR" sz="1400" dirty="0" err="1" smtClean="0">
              <a:latin typeface="Webdings" panose="05030102010509060703" pitchFamily="18" charset="2"/>
            </a:rPr>
            <a:t>a</a:t>
          </a:r>
          <a:r>
            <a:rPr lang="fr-FR" sz="1400" dirty="0" err="1" smtClean="0">
              <a:latin typeface="Century Gothic" panose="020B0502020202020204" pitchFamily="34" charset="0"/>
            </a:rPr>
            <a:t>PACA</a:t>
          </a:r>
          <a:r>
            <a:rPr lang="fr-FR" sz="1400" dirty="0" smtClean="0">
              <a:latin typeface="Century Gothic" panose="020B0502020202020204" pitchFamily="34" charset="0"/>
            </a:rPr>
            <a:t> : 3 avril 2019</a:t>
          </a:r>
        </a:p>
        <a:p>
          <a:r>
            <a:rPr lang="fr-FR" sz="1400" dirty="0" err="1" smtClean="0">
              <a:latin typeface="Webdings" panose="05030102010509060703" pitchFamily="18" charset="2"/>
            </a:rPr>
            <a:t>a</a:t>
          </a:r>
          <a:r>
            <a:rPr lang="fr-FR" sz="1400" dirty="0" err="1" smtClean="0">
              <a:latin typeface="Century Gothic" panose="020B0502020202020204" pitchFamily="34" charset="0"/>
            </a:rPr>
            <a:t>LR</a:t>
          </a:r>
          <a:r>
            <a:rPr lang="fr-FR" sz="1400" dirty="0" smtClean="0">
              <a:latin typeface="Century Gothic" panose="020B0502020202020204" pitchFamily="34" charset="0"/>
            </a:rPr>
            <a:t> : 4 avril 2019</a:t>
          </a:r>
        </a:p>
        <a:p>
          <a:endParaRPr lang="fr-FR" sz="1400" dirty="0">
            <a:latin typeface="Century Gothic" panose="020B0502020202020204" pitchFamily="34" charset="0"/>
          </a:endParaRPr>
        </a:p>
      </dgm:t>
    </dgm:pt>
    <dgm:pt modelId="{661535E4-0E24-459F-84B8-2D14AD9BCDD5}" type="parTrans" cxnId="{93A8B5AA-CA39-4A8D-AC4B-69CBFAD8F100}">
      <dgm:prSet/>
      <dgm:spPr/>
      <dgm:t>
        <a:bodyPr/>
        <a:lstStyle/>
        <a:p>
          <a:endParaRPr lang="fr-FR"/>
        </a:p>
      </dgm:t>
    </dgm:pt>
    <dgm:pt modelId="{50A84C22-B268-4A04-B62D-8182BF0E6AED}" type="sibTrans" cxnId="{93A8B5AA-CA39-4A8D-AC4B-69CBFAD8F100}">
      <dgm:prSet/>
      <dgm:spPr/>
      <dgm:t>
        <a:bodyPr/>
        <a:lstStyle/>
        <a:p>
          <a:endParaRPr lang="fr-FR"/>
        </a:p>
      </dgm:t>
    </dgm:pt>
    <dgm:pt modelId="{D8BF656A-CA08-4A96-838A-06836007CD02}">
      <dgm:prSet phldrT="[Texte]" custT="1"/>
      <dgm:spPr/>
      <dgm:t>
        <a:bodyPr/>
        <a:lstStyle/>
        <a:p>
          <a:r>
            <a:rPr lang="fr-FR" altLang="fr-FR" sz="1400" b="1" dirty="0" smtClean="0">
              <a:latin typeface="Century Gothic" panose="020B0502020202020204" pitchFamily="34" charset="0"/>
            </a:rPr>
            <a:t>Déroulement de l’enquête </a:t>
          </a:r>
          <a:r>
            <a:rPr lang="fr-FR" altLang="fr-FR" sz="1400" dirty="0" smtClean="0">
              <a:latin typeface="Century Gothic" panose="020B0502020202020204" pitchFamily="34" charset="0"/>
            </a:rPr>
            <a:t>: </a:t>
          </a:r>
        </a:p>
        <a:p>
          <a:r>
            <a:rPr lang="fr-FR" altLang="fr-FR" sz="1400" dirty="0" smtClean="0">
              <a:latin typeface="Century Gothic" panose="020B0502020202020204" pitchFamily="34" charset="0"/>
            </a:rPr>
            <a:t>juin 2019</a:t>
          </a:r>
          <a:endParaRPr lang="fr-FR" sz="1400" dirty="0">
            <a:latin typeface="Century Gothic" panose="020B0502020202020204" pitchFamily="34" charset="0"/>
          </a:endParaRPr>
        </a:p>
      </dgm:t>
    </dgm:pt>
    <dgm:pt modelId="{10D1C921-4C50-4EAC-83BB-82979819A347}" type="parTrans" cxnId="{7781245D-3F0A-4CDD-8A17-DD1FD8552A4A}">
      <dgm:prSet/>
      <dgm:spPr/>
      <dgm:t>
        <a:bodyPr/>
        <a:lstStyle/>
        <a:p>
          <a:endParaRPr lang="fr-FR"/>
        </a:p>
      </dgm:t>
    </dgm:pt>
    <dgm:pt modelId="{A9CBE8F0-0733-43F8-8198-EECF8556762B}" type="sibTrans" cxnId="{7781245D-3F0A-4CDD-8A17-DD1FD8552A4A}">
      <dgm:prSet/>
      <dgm:spPr/>
      <dgm:t>
        <a:bodyPr/>
        <a:lstStyle/>
        <a:p>
          <a:endParaRPr lang="fr-FR"/>
        </a:p>
      </dgm:t>
    </dgm:pt>
    <dgm:pt modelId="{3D98694C-A957-4BFC-BE7D-E018B3428B1B}">
      <dgm:prSet phldrT="[Texte]" custT="1"/>
      <dgm:spPr/>
      <dgm:t>
        <a:bodyPr/>
        <a:lstStyle/>
        <a:p>
          <a:r>
            <a:rPr lang="fr-FR" altLang="fr-FR" sz="1400" b="1" dirty="0" smtClean="0">
              <a:latin typeface="Century Gothic" panose="020B0502020202020204" pitchFamily="34" charset="0"/>
            </a:rPr>
            <a:t>Résultats : </a:t>
          </a:r>
          <a:r>
            <a:rPr lang="fr-FR" altLang="fr-FR" sz="1400" dirty="0" smtClean="0">
              <a:latin typeface="Century Gothic" panose="020B0502020202020204" pitchFamily="34" charset="0"/>
            </a:rPr>
            <a:t>octobre 2019</a:t>
          </a:r>
          <a:endParaRPr lang="fr-FR" sz="1400" dirty="0">
            <a:latin typeface="Century Gothic" panose="020B0502020202020204" pitchFamily="34" charset="0"/>
          </a:endParaRPr>
        </a:p>
      </dgm:t>
    </dgm:pt>
    <dgm:pt modelId="{AEC0AC41-C3B0-4E12-93AE-7C94A50004C7}" type="parTrans" cxnId="{709C84AD-5A15-454F-8126-61A06635F0C0}">
      <dgm:prSet/>
      <dgm:spPr/>
      <dgm:t>
        <a:bodyPr/>
        <a:lstStyle/>
        <a:p>
          <a:endParaRPr lang="fr-FR"/>
        </a:p>
      </dgm:t>
    </dgm:pt>
    <dgm:pt modelId="{E7AA08FC-B28C-4190-AC25-FB95EB2A4738}" type="sibTrans" cxnId="{709C84AD-5A15-454F-8126-61A06635F0C0}">
      <dgm:prSet/>
      <dgm:spPr/>
      <dgm:t>
        <a:bodyPr/>
        <a:lstStyle/>
        <a:p>
          <a:endParaRPr lang="fr-FR"/>
        </a:p>
      </dgm:t>
    </dgm:pt>
    <dgm:pt modelId="{B7253531-CFF1-4110-9DFA-55775C722120}" type="pres">
      <dgm:prSet presAssocID="{E9C3793C-7D86-4335-A64B-04DDC6A347B8}" presName="arrowDiagram" presStyleCnt="0">
        <dgm:presLayoutVars>
          <dgm:chMax val="5"/>
          <dgm:dir/>
          <dgm:resizeHandles val="exact"/>
        </dgm:presLayoutVars>
      </dgm:prSet>
      <dgm:spPr/>
    </dgm:pt>
    <dgm:pt modelId="{6DC006DD-1D5A-4B59-AA2D-F368F904D68A}" type="pres">
      <dgm:prSet presAssocID="{E9C3793C-7D86-4335-A64B-04DDC6A347B8}" presName="arrow" presStyleLbl="bgShp" presStyleIdx="0" presStyleCnt="1" custScaleX="118337"/>
      <dgm:spPr/>
    </dgm:pt>
    <dgm:pt modelId="{90975A82-5361-495A-BCEF-943699EA1E5B}" type="pres">
      <dgm:prSet presAssocID="{E9C3793C-7D86-4335-A64B-04DDC6A347B8}" presName="arrowDiagram3" presStyleCnt="0"/>
      <dgm:spPr/>
    </dgm:pt>
    <dgm:pt modelId="{AB058820-04C6-44C4-987C-B82AE3173E5E}" type="pres">
      <dgm:prSet presAssocID="{A972F870-B74A-4D86-ABFF-2A03DAEFD294}" presName="bullet3a" presStyleLbl="node1" presStyleIdx="0" presStyleCnt="3" custLinFactX="-215088" custLinFactY="100000" custLinFactNeighborX="-300000" custLinFactNeighborY="113444"/>
      <dgm:spPr/>
    </dgm:pt>
    <dgm:pt modelId="{8A6C10AC-9601-4290-8003-7D6A43367127}" type="pres">
      <dgm:prSet presAssocID="{A972F870-B74A-4D86-ABFF-2A03DAEFD294}" presName="textBox3a" presStyleLbl="revTx" presStyleIdx="0" presStyleCnt="3" custScaleX="169531" custScaleY="191955" custLinFactNeighborX="1096" custLinFactNeighborY="-370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B2CB7A-5082-4D2B-B38B-A1A6037DF7DD}" type="pres">
      <dgm:prSet presAssocID="{D8BF656A-CA08-4A96-838A-06836007CD02}" presName="bullet3b" presStyleLbl="node1" presStyleIdx="1" presStyleCnt="3" custLinFactX="100000" custLinFactNeighborX="134253" custLinFactNeighborY="-97997"/>
      <dgm:spPr/>
    </dgm:pt>
    <dgm:pt modelId="{8B245A2F-8761-4EE0-A118-B4F94AADFA11}" type="pres">
      <dgm:prSet presAssocID="{D8BF656A-CA08-4A96-838A-06836007CD02}" presName="textBox3b" presStyleLbl="revTx" presStyleIdx="1" presStyleCnt="3" custLinFactNeighborX="47369" custLinFactNeighborY="-183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F23E50-C812-496D-84EE-C88AF5C15277}" type="pres">
      <dgm:prSet presAssocID="{3D98694C-A957-4BFC-BE7D-E018B3428B1B}" presName="bullet3c" presStyleLbl="node1" presStyleIdx="2" presStyleCnt="3" custLinFactX="61256" custLinFactNeighborX="100000" custLinFactNeighborY="-65154"/>
      <dgm:spPr/>
    </dgm:pt>
    <dgm:pt modelId="{9849AAF7-E107-4AE2-AA6B-FE408E884810}" type="pres">
      <dgm:prSet presAssocID="{3D98694C-A957-4BFC-BE7D-E018B3428B1B}" presName="textBox3c" presStyleLbl="revTx" presStyleIdx="2" presStyleCnt="3" custLinFactNeighborX="48588" custLinFactNeighborY="-144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DE6F672-6ABD-42F7-8D8C-07726D6AE9A1}" type="presOf" srcId="{E9C3793C-7D86-4335-A64B-04DDC6A347B8}" destId="{B7253531-CFF1-4110-9DFA-55775C722120}" srcOrd="0" destOrd="0" presId="urn:microsoft.com/office/officeart/2005/8/layout/arrow2"/>
    <dgm:cxn modelId="{FAAD8565-B184-4817-B442-2CBA8FF473ED}" type="presOf" srcId="{A972F870-B74A-4D86-ABFF-2A03DAEFD294}" destId="{8A6C10AC-9601-4290-8003-7D6A43367127}" srcOrd="0" destOrd="0" presId="urn:microsoft.com/office/officeart/2005/8/layout/arrow2"/>
    <dgm:cxn modelId="{7781245D-3F0A-4CDD-8A17-DD1FD8552A4A}" srcId="{E9C3793C-7D86-4335-A64B-04DDC6A347B8}" destId="{D8BF656A-CA08-4A96-838A-06836007CD02}" srcOrd="1" destOrd="0" parTransId="{10D1C921-4C50-4EAC-83BB-82979819A347}" sibTransId="{A9CBE8F0-0733-43F8-8198-EECF8556762B}"/>
    <dgm:cxn modelId="{87E9DFAE-0844-4BFC-9537-1673656DB271}" type="presOf" srcId="{3D98694C-A957-4BFC-BE7D-E018B3428B1B}" destId="{9849AAF7-E107-4AE2-AA6B-FE408E884810}" srcOrd="0" destOrd="0" presId="urn:microsoft.com/office/officeart/2005/8/layout/arrow2"/>
    <dgm:cxn modelId="{F91DBEC5-709E-49A7-AA0C-98B6EC8EB105}" type="presOf" srcId="{D8BF656A-CA08-4A96-838A-06836007CD02}" destId="{8B245A2F-8761-4EE0-A118-B4F94AADFA11}" srcOrd="0" destOrd="0" presId="urn:microsoft.com/office/officeart/2005/8/layout/arrow2"/>
    <dgm:cxn modelId="{93A8B5AA-CA39-4A8D-AC4B-69CBFAD8F100}" srcId="{E9C3793C-7D86-4335-A64B-04DDC6A347B8}" destId="{A972F870-B74A-4D86-ABFF-2A03DAEFD294}" srcOrd="0" destOrd="0" parTransId="{661535E4-0E24-459F-84B8-2D14AD9BCDD5}" sibTransId="{50A84C22-B268-4A04-B62D-8182BF0E6AED}"/>
    <dgm:cxn modelId="{709C84AD-5A15-454F-8126-61A06635F0C0}" srcId="{E9C3793C-7D86-4335-A64B-04DDC6A347B8}" destId="{3D98694C-A957-4BFC-BE7D-E018B3428B1B}" srcOrd="2" destOrd="0" parTransId="{AEC0AC41-C3B0-4E12-93AE-7C94A50004C7}" sibTransId="{E7AA08FC-B28C-4190-AC25-FB95EB2A4738}"/>
    <dgm:cxn modelId="{F5ED7C7C-C0A1-4152-BFB7-DF015402CFA3}" type="presParOf" srcId="{B7253531-CFF1-4110-9DFA-55775C722120}" destId="{6DC006DD-1D5A-4B59-AA2D-F368F904D68A}" srcOrd="0" destOrd="0" presId="urn:microsoft.com/office/officeart/2005/8/layout/arrow2"/>
    <dgm:cxn modelId="{492B5E12-3C8E-4A11-B4A3-AA1308B77709}" type="presParOf" srcId="{B7253531-CFF1-4110-9DFA-55775C722120}" destId="{90975A82-5361-495A-BCEF-943699EA1E5B}" srcOrd="1" destOrd="0" presId="urn:microsoft.com/office/officeart/2005/8/layout/arrow2"/>
    <dgm:cxn modelId="{06101689-BE78-4C9F-85F3-55CD6CD50CF5}" type="presParOf" srcId="{90975A82-5361-495A-BCEF-943699EA1E5B}" destId="{AB058820-04C6-44C4-987C-B82AE3173E5E}" srcOrd="0" destOrd="0" presId="urn:microsoft.com/office/officeart/2005/8/layout/arrow2"/>
    <dgm:cxn modelId="{12C6467D-8B47-4871-9A17-782F40088275}" type="presParOf" srcId="{90975A82-5361-495A-BCEF-943699EA1E5B}" destId="{8A6C10AC-9601-4290-8003-7D6A43367127}" srcOrd="1" destOrd="0" presId="urn:microsoft.com/office/officeart/2005/8/layout/arrow2"/>
    <dgm:cxn modelId="{F84D7267-C102-43D4-A69E-B18EB9C855CF}" type="presParOf" srcId="{90975A82-5361-495A-BCEF-943699EA1E5B}" destId="{12B2CB7A-5082-4D2B-B38B-A1A6037DF7DD}" srcOrd="2" destOrd="0" presId="urn:microsoft.com/office/officeart/2005/8/layout/arrow2"/>
    <dgm:cxn modelId="{A7408827-09FE-444D-8794-7ADB2A0CD761}" type="presParOf" srcId="{90975A82-5361-495A-BCEF-943699EA1E5B}" destId="{8B245A2F-8761-4EE0-A118-B4F94AADFA11}" srcOrd="3" destOrd="0" presId="urn:microsoft.com/office/officeart/2005/8/layout/arrow2"/>
    <dgm:cxn modelId="{5B48AEBB-2AEF-4CE2-8C0F-EC61A6B69352}" type="presParOf" srcId="{90975A82-5361-495A-BCEF-943699EA1E5B}" destId="{21F23E50-C812-496D-84EE-C88AF5C15277}" srcOrd="4" destOrd="0" presId="urn:microsoft.com/office/officeart/2005/8/layout/arrow2"/>
    <dgm:cxn modelId="{2E885882-2652-41A0-A78F-34A93CF66086}" type="presParOf" srcId="{90975A82-5361-495A-BCEF-943699EA1E5B}" destId="{9849AAF7-E107-4AE2-AA6B-FE408E88481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E33DE2-0F63-4933-9A01-605965B557B3}" type="doc">
      <dgm:prSet loTypeId="urn:microsoft.com/office/officeart/2005/8/layout/target3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DBDA016C-A2D1-4DA2-9B5B-79F0A8698F6C}">
      <dgm:prSet phldrT="[Texte]" custT="1"/>
      <dgm:spPr/>
      <dgm:t>
        <a:bodyPr/>
        <a:lstStyle/>
        <a:p>
          <a:r>
            <a:rPr lang="fr-FR" sz="1800" b="1" dirty="0" smtClean="0">
              <a:latin typeface="Century Gothic" panose="020B0502020202020204" pitchFamily="34" charset="0"/>
            </a:rPr>
            <a:t>ACCOMPAGNEMENT</a:t>
          </a:r>
          <a:endParaRPr lang="fr-FR" sz="1800" b="1" dirty="0">
            <a:latin typeface="Century Gothic" panose="020B0502020202020204" pitchFamily="34" charset="0"/>
          </a:endParaRPr>
        </a:p>
      </dgm:t>
    </dgm:pt>
    <dgm:pt modelId="{30D09BB4-409C-4E56-AA88-91303AB73261}" type="parTrans" cxnId="{B130AF95-7BC0-44A9-B9E0-E175E086BE59}">
      <dgm:prSet/>
      <dgm:spPr/>
      <dgm:t>
        <a:bodyPr/>
        <a:lstStyle/>
        <a:p>
          <a:endParaRPr lang="fr-FR"/>
        </a:p>
      </dgm:t>
    </dgm:pt>
    <dgm:pt modelId="{73E40579-AA59-4A05-8539-DEE27EBDBA40}" type="sibTrans" cxnId="{B130AF95-7BC0-44A9-B9E0-E175E086BE59}">
      <dgm:prSet/>
      <dgm:spPr/>
      <dgm:t>
        <a:bodyPr/>
        <a:lstStyle/>
        <a:p>
          <a:endParaRPr lang="fr-FR"/>
        </a:p>
      </dgm:t>
    </dgm:pt>
    <dgm:pt modelId="{0C8FD7FF-4FB9-4305-9266-141952FA4653}">
      <dgm:prSet phldrT="[Texte]"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Diagnostic 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B47639AD-B0AD-4C0D-B768-B80187385CE9}" type="parTrans" cxnId="{7D55AA96-806F-4CE4-844F-F66E213A4E1F}">
      <dgm:prSet/>
      <dgm:spPr/>
      <dgm:t>
        <a:bodyPr/>
        <a:lstStyle/>
        <a:p>
          <a:endParaRPr lang="fr-FR"/>
        </a:p>
      </dgm:t>
    </dgm:pt>
    <dgm:pt modelId="{2FDA13A6-17EE-497B-AE1F-66A0E10C6D55}" type="sibTrans" cxnId="{7D55AA96-806F-4CE4-844F-F66E213A4E1F}">
      <dgm:prSet/>
      <dgm:spPr/>
      <dgm:t>
        <a:bodyPr/>
        <a:lstStyle/>
        <a:p>
          <a:endParaRPr lang="fr-FR"/>
        </a:p>
      </dgm:t>
    </dgm:pt>
    <dgm:pt modelId="{F148F106-EF5B-48DD-B148-4BA840959C96}">
      <dgm:prSet phldrT="[Texte]" custT="1"/>
      <dgm:spPr/>
      <dgm:t>
        <a:bodyPr/>
        <a:lstStyle/>
        <a:p>
          <a:r>
            <a:rPr lang="fr-FR" sz="1800" b="1" dirty="0" smtClean="0"/>
            <a:t>FORMATIONS</a:t>
          </a:r>
          <a:endParaRPr lang="fr-FR" sz="1800" b="1" dirty="0"/>
        </a:p>
      </dgm:t>
    </dgm:pt>
    <dgm:pt modelId="{E0A07635-1053-4CE6-93BE-1355343FF314}" type="parTrans" cxnId="{19317977-A8F2-40C4-83E8-99E3874AC9D6}">
      <dgm:prSet/>
      <dgm:spPr/>
      <dgm:t>
        <a:bodyPr/>
        <a:lstStyle/>
        <a:p>
          <a:endParaRPr lang="fr-FR"/>
        </a:p>
      </dgm:t>
    </dgm:pt>
    <dgm:pt modelId="{869013CE-9AC6-49B6-9FA7-9DB558803778}" type="sibTrans" cxnId="{19317977-A8F2-40C4-83E8-99E3874AC9D6}">
      <dgm:prSet/>
      <dgm:spPr/>
      <dgm:t>
        <a:bodyPr/>
        <a:lstStyle/>
        <a:p>
          <a:endParaRPr lang="fr-FR"/>
        </a:p>
      </dgm:t>
    </dgm:pt>
    <dgm:pt modelId="{48BB52CE-ED51-4C10-AC13-DE115B897660}">
      <dgm:prSet phldrT="[Texte]"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Gestion des déchets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B0239570-DB79-44C6-A14A-384B6B28F1AC}" type="parTrans" cxnId="{20D03233-1ED9-45B0-B809-4E57F42A38D8}">
      <dgm:prSet/>
      <dgm:spPr/>
      <dgm:t>
        <a:bodyPr/>
        <a:lstStyle/>
        <a:p>
          <a:endParaRPr lang="fr-FR"/>
        </a:p>
      </dgm:t>
    </dgm:pt>
    <dgm:pt modelId="{8C6D07D6-4A14-4537-B4CA-8A5D219F8AEF}" type="sibTrans" cxnId="{20D03233-1ED9-45B0-B809-4E57F42A38D8}">
      <dgm:prSet/>
      <dgm:spPr/>
      <dgm:t>
        <a:bodyPr/>
        <a:lstStyle/>
        <a:p>
          <a:endParaRPr lang="fr-FR"/>
        </a:p>
      </dgm:t>
    </dgm:pt>
    <dgm:pt modelId="{F08B0CEA-F0B4-4F91-9F62-112C12D07545}">
      <dgm:prSet phldrT="[Texte]" custT="1"/>
      <dgm:spPr/>
      <dgm:t>
        <a:bodyPr/>
        <a:lstStyle/>
        <a:p>
          <a:r>
            <a:rPr lang="fr-FR" sz="1800" b="1" dirty="0" smtClean="0"/>
            <a:t>DIPLÔME UNIVERSITAIRE</a:t>
          </a:r>
          <a:endParaRPr lang="fr-FR" sz="1800" dirty="0"/>
        </a:p>
      </dgm:t>
    </dgm:pt>
    <dgm:pt modelId="{DB2D0916-A945-434E-8840-97431C7852AF}" type="parTrans" cxnId="{4C6CA91E-8703-4491-98B1-A856DF00C7CF}">
      <dgm:prSet/>
      <dgm:spPr/>
      <dgm:t>
        <a:bodyPr/>
        <a:lstStyle/>
        <a:p>
          <a:endParaRPr lang="fr-FR"/>
        </a:p>
      </dgm:t>
    </dgm:pt>
    <dgm:pt modelId="{860BB1E3-D235-4AB2-A19E-30AEC75D7692}" type="sibTrans" cxnId="{4C6CA91E-8703-4491-98B1-A856DF00C7CF}">
      <dgm:prSet/>
      <dgm:spPr/>
      <dgm:t>
        <a:bodyPr/>
        <a:lstStyle/>
        <a:p>
          <a:endParaRPr lang="fr-FR"/>
        </a:p>
      </dgm:t>
    </dgm:pt>
    <dgm:pt modelId="{B7CCA766-9488-47E8-9A9C-AB7143474AAA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DU Management du développement durable en santé 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9713A23B-10CA-451D-B716-33133007649B}" type="parTrans" cxnId="{8F531ECA-68FF-4DFD-A857-8B1B0631BC65}">
      <dgm:prSet/>
      <dgm:spPr/>
      <dgm:t>
        <a:bodyPr/>
        <a:lstStyle/>
        <a:p>
          <a:endParaRPr lang="fr-FR"/>
        </a:p>
      </dgm:t>
    </dgm:pt>
    <dgm:pt modelId="{D6ED517E-3465-4E68-B87B-EEFD4FECB001}" type="sibTrans" cxnId="{8F531ECA-68FF-4DFD-A857-8B1B0631BC65}">
      <dgm:prSet/>
      <dgm:spPr/>
      <dgm:t>
        <a:bodyPr/>
        <a:lstStyle/>
        <a:p>
          <a:endParaRPr lang="fr-FR"/>
        </a:p>
      </dgm:t>
    </dgm:pt>
    <dgm:pt modelId="{92CDE4A5-95D5-471F-A469-BE882D297A72}">
      <dgm:prSet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Définition &amp; mise en œuvre d’un plan d’actions</a:t>
          </a:r>
        </a:p>
      </dgm:t>
    </dgm:pt>
    <dgm:pt modelId="{6704D291-3F06-456C-8BE3-E96191760B88}" type="parTrans" cxnId="{409C1093-5FE4-4511-8B0F-56F05668EC0C}">
      <dgm:prSet/>
      <dgm:spPr/>
      <dgm:t>
        <a:bodyPr/>
        <a:lstStyle/>
        <a:p>
          <a:endParaRPr lang="fr-FR"/>
        </a:p>
      </dgm:t>
    </dgm:pt>
    <dgm:pt modelId="{EF846F1B-38FB-40BC-8B0F-2B29AAF593F6}" type="sibTrans" cxnId="{409C1093-5FE4-4511-8B0F-56F05668EC0C}">
      <dgm:prSet/>
      <dgm:spPr/>
      <dgm:t>
        <a:bodyPr/>
        <a:lstStyle/>
        <a:p>
          <a:endParaRPr lang="fr-FR"/>
        </a:p>
      </dgm:t>
    </dgm:pt>
    <dgm:pt modelId="{BFA0F9CB-9DB7-45AA-AEE8-9F58B3BF1E22}">
      <dgm:prSet custT="1"/>
      <dgm:spPr/>
      <dgm:t>
        <a:bodyPr/>
        <a:lstStyle/>
        <a:p>
          <a:r>
            <a:rPr lang="fr-FR" altLang="fr-FR" sz="1200" dirty="0" smtClean="0">
              <a:latin typeface="Century Gothic" panose="020B0502020202020204" pitchFamily="34" charset="0"/>
            </a:rPr>
            <a:t>Durée : 5 à 15 jours</a:t>
          </a:r>
          <a:endParaRPr lang="fr-FR" altLang="fr-FR" sz="1200" dirty="0">
            <a:latin typeface="Century Gothic" panose="020B0502020202020204" pitchFamily="34" charset="0"/>
          </a:endParaRPr>
        </a:p>
      </dgm:t>
    </dgm:pt>
    <dgm:pt modelId="{F029FED5-0CF1-4F71-8ECF-211D40987AF5}" type="parTrans" cxnId="{5CCD7250-D8C6-40D4-9586-0E313B104BB5}">
      <dgm:prSet/>
      <dgm:spPr/>
      <dgm:t>
        <a:bodyPr/>
        <a:lstStyle/>
        <a:p>
          <a:endParaRPr lang="fr-FR"/>
        </a:p>
      </dgm:t>
    </dgm:pt>
    <dgm:pt modelId="{326A0FCF-3B00-4269-BF91-A9A850C04BC1}" type="sibTrans" cxnId="{5CCD7250-D8C6-40D4-9586-0E313B104BB5}">
      <dgm:prSet/>
      <dgm:spPr/>
      <dgm:t>
        <a:bodyPr/>
        <a:lstStyle/>
        <a:p>
          <a:endParaRPr lang="fr-FR"/>
        </a:p>
      </dgm:t>
    </dgm:pt>
    <dgm:pt modelId="{40D52C3E-40E0-49AA-B73F-EAC3DE37DB59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Gestion des effluents liquides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B4C4337C-C5FE-4347-8D30-B76274AC49E6}" type="parTrans" cxnId="{2B3718D5-473A-4260-BA07-8E83C93F39C4}">
      <dgm:prSet/>
      <dgm:spPr/>
      <dgm:t>
        <a:bodyPr/>
        <a:lstStyle/>
        <a:p>
          <a:endParaRPr lang="fr-FR"/>
        </a:p>
      </dgm:t>
    </dgm:pt>
    <dgm:pt modelId="{1B34088F-8F36-4AA4-A9C2-CB5CFF65D5D5}" type="sibTrans" cxnId="{2B3718D5-473A-4260-BA07-8E83C93F39C4}">
      <dgm:prSet/>
      <dgm:spPr/>
      <dgm:t>
        <a:bodyPr/>
        <a:lstStyle/>
        <a:p>
          <a:endParaRPr lang="fr-FR"/>
        </a:p>
      </dgm:t>
    </dgm:pt>
    <dgm:pt modelId="{FF14B185-8C7F-4B9D-824C-1E170542E9D7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Réduire les émissions de gaz à effets de serre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A667E5B4-B472-403E-BD17-6EA25A9ADAE0}" type="parTrans" cxnId="{AD4A8EF9-8437-44FB-8572-5916AF90ECD5}">
      <dgm:prSet/>
      <dgm:spPr/>
      <dgm:t>
        <a:bodyPr/>
        <a:lstStyle/>
        <a:p>
          <a:endParaRPr lang="fr-FR"/>
        </a:p>
      </dgm:t>
    </dgm:pt>
    <dgm:pt modelId="{9D2C57E7-50E6-4455-9AC7-16EFDCF53D9D}" type="sibTrans" cxnId="{AD4A8EF9-8437-44FB-8572-5916AF90ECD5}">
      <dgm:prSet/>
      <dgm:spPr/>
      <dgm:t>
        <a:bodyPr/>
        <a:lstStyle/>
        <a:p>
          <a:endParaRPr lang="fr-FR"/>
        </a:p>
      </dgm:t>
    </dgm:pt>
    <dgm:pt modelId="{32C7B707-D9BE-48A0-B966-2940C6F190AE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Faire des économies d’énergie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421C8532-18A7-413C-BF91-5163B77F0319}" type="parTrans" cxnId="{ED1CD296-034A-44CE-AB09-42CEAF46C7BF}">
      <dgm:prSet/>
      <dgm:spPr/>
      <dgm:t>
        <a:bodyPr/>
        <a:lstStyle/>
        <a:p>
          <a:endParaRPr lang="fr-FR"/>
        </a:p>
      </dgm:t>
    </dgm:pt>
    <dgm:pt modelId="{BE7B7F89-EEFA-4ADA-BE88-83E1AD195966}" type="sibTrans" cxnId="{ED1CD296-034A-44CE-AB09-42CEAF46C7BF}">
      <dgm:prSet/>
      <dgm:spPr/>
      <dgm:t>
        <a:bodyPr/>
        <a:lstStyle/>
        <a:p>
          <a:endParaRPr lang="fr-FR"/>
        </a:p>
      </dgm:t>
    </dgm:pt>
    <dgm:pt modelId="{D123119E-DD85-4421-AA5E-6133F1666037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Intégrer l’</a:t>
          </a:r>
          <a:r>
            <a:rPr lang="fr-FR" sz="1200" dirty="0" err="1" smtClean="0">
              <a:latin typeface="Century Gothic" panose="020B0502020202020204" pitchFamily="34" charset="0"/>
            </a:rPr>
            <a:t>éco-conception</a:t>
          </a:r>
          <a:r>
            <a:rPr lang="fr-FR" sz="1200" dirty="0" smtClean="0">
              <a:latin typeface="Century Gothic" panose="020B0502020202020204" pitchFamily="34" charset="0"/>
            </a:rPr>
            <a:t> des soins dans un projet d’établissement ou de service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48A01F01-481B-4386-BF55-60B3A98291F4}" type="parTrans" cxnId="{FC6B1A4A-99C7-4651-B89C-3C9619167CD2}">
      <dgm:prSet/>
      <dgm:spPr/>
      <dgm:t>
        <a:bodyPr/>
        <a:lstStyle/>
        <a:p>
          <a:endParaRPr lang="fr-FR"/>
        </a:p>
      </dgm:t>
    </dgm:pt>
    <dgm:pt modelId="{D12A7700-CE6E-4358-B5E5-DE18A2C17B21}" type="sibTrans" cxnId="{FC6B1A4A-99C7-4651-B89C-3C9619167CD2}">
      <dgm:prSet/>
      <dgm:spPr/>
      <dgm:t>
        <a:bodyPr/>
        <a:lstStyle/>
        <a:p>
          <a:endParaRPr lang="fr-FR"/>
        </a:p>
      </dgm:t>
    </dgm:pt>
    <dgm:pt modelId="{6AAC88DB-A86B-4D69-9E89-4A3436605A9F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Centre d’Etudes Supérieures en Economie et Gestion Hospitalière (CESEGH) à Montpellier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E57FE948-F6D3-4EDA-8177-2FD60AA98CCD}" type="parTrans" cxnId="{E6A464C2-94DA-4F19-AB76-9DB7DD0DF066}">
      <dgm:prSet/>
      <dgm:spPr/>
      <dgm:t>
        <a:bodyPr/>
        <a:lstStyle/>
        <a:p>
          <a:endParaRPr lang="fr-FR"/>
        </a:p>
      </dgm:t>
    </dgm:pt>
    <dgm:pt modelId="{8D243B81-179E-44B5-9CCE-D3B1D223B4C3}" type="sibTrans" cxnId="{E6A464C2-94DA-4F19-AB76-9DB7DD0DF066}">
      <dgm:prSet/>
      <dgm:spPr/>
      <dgm:t>
        <a:bodyPr/>
        <a:lstStyle/>
        <a:p>
          <a:endParaRPr lang="fr-FR"/>
        </a:p>
      </dgm:t>
    </dgm:pt>
    <dgm:pt modelId="{111778CD-B056-4903-94C4-D232BFE8F862}">
      <dgm:prSet phldrT="[Texte]" custT="1"/>
      <dgm:spPr/>
      <dgm:t>
        <a:bodyPr/>
        <a:lstStyle/>
        <a:p>
          <a:r>
            <a:rPr lang="fr-FR" sz="1200" dirty="0" smtClean="0">
              <a:latin typeface="Century Gothic" panose="020B0502020202020204" pitchFamily="34" charset="0"/>
            </a:rPr>
            <a:t>Promotion lancée en janvier 2019</a:t>
          </a:r>
          <a:endParaRPr lang="fr-FR" sz="1200" dirty="0">
            <a:latin typeface="Century Gothic" panose="020B0502020202020204" pitchFamily="34" charset="0"/>
          </a:endParaRPr>
        </a:p>
      </dgm:t>
    </dgm:pt>
    <dgm:pt modelId="{75BB9B06-C9E9-4B64-8DC5-E9CE97D1A3CF}" type="parTrans" cxnId="{93014F5C-B231-470B-A827-2D7BAC17AB10}">
      <dgm:prSet/>
      <dgm:spPr/>
      <dgm:t>
        <a:bodyPr/>
        <a:lstStyle/>
        <a:p>
          <a:endParaRPr lang="fr-FR"/>
        </a:p>
      </dgm:t>
    </dgm:pt>
    <dgm:pt modelId="{7A4A2BAC-E3EA-4B39-8C82-8CFEEEE8B5BA}" type="sibTrans" cxnId="{93014F5C-B231-470B-A827-2D7BAC17AB10}">
      <dgm:prSet/>
      <dgm:spPr/>
      <dgm:t>
        <a:bodyPr/>
        <a:lstStyle/>
        <a:p>
          <a:endParaRPr lang="fr-FR"/>
        </a:p>
      </dgm:t>
    </dgm:pt>
    <dgm:pt modelId="{EC139DB6-03C1-4596-8CE5-3284F6C420FD}" type="pres">
      <dgm:prSet presAssocID="{CEE33DE2-0F63-4933-9A01-605965B557B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EA0FC92-BA05-4640-A2B7-E3516FB213DA}" type="pres">
      <dgm:prSet presAssocID="{DBDA016C-A2D1-4DA2-9B5B-79F0A8698F6C}" presName="circle1" presStyleLbl="node1" presStyleIdx="0" presStyleCnt="3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57DFB9CD-6C50-4CA2-A54B-48B21DED46A9}" type="pres">
      <dgm:prSet presAssocID="{DBDA016C-A2D1-4DA2-9B5B-79F0A8698F6C}" presName="space" presStyleCnt="0"/>
      <dgm:spPr/>
      <dgm:t>
        <a:bodyPr/>
        <a:lstStyle/>
        <a:p>
          <a:endParaRPr lang="fr-FR"/>
        </a:p>
      </dgm:t>
    </dgm:pt>
    <dgm:pt modelId="{0D225C98-EDD9-488B-BEF4-48CE3D53485C}" type="pres">
      <dgm:prSet presAssocID="{DBDA016C-A2D1-4DA2-9B5B-79F0A8698F6C}" presName="rect1" presStyleLbl="alignAcc1" presStyleIdx="0" presStyleCnt="3" custLinFactNeighborX="-20"/>
      <dgm:spPr/>
      <dgm:t>
        <a:bodyPr/>
        <a:lstStyle/>
        <a:p>
          <a:endParaRPr lang="fr-FR"/>
        </a:p>
      </dgm:t>
    </dgm:pt>
    <dgm:pt modelId="{B14FCC69-A308-4C5C-8BFF-3DE4387B821E}" type="pres">
      <dgm:prSet presAssocID="{F148F106-EF5B-48DD-B148-4BA840959C96}" presName="vertSpace2" presStyleLbl="node1" presStyleIdx="0" presStyleCnt="3"/>
      <dgm:spPr/>
      <dgm:t>
        <a:bodyPr/>
        <a:lstStyle/>
        <a:p>
          <a:endParaRPr lang="fr-FR"/>
        </a:p>
      </dgm:t>
    </dgm:pt>
    <dgm:pt modelId="{9DECA578-D652-4199-818A-5F65363BD796}" type="pres">
      <dgm:prSet presAssocID="{F148F106-EF5B-48DD-B148-4BA840959C96}" presName="circle2" presStyleLbl="node1" presStyleIdx="1" presStyleCnt="3"/>
      <dgm:spPr>
        <a:solidFill>
          <a:schemeClr val="accent3"/>
        </a:solidFill>
      </dgm:spPr>
      <dgm:t>
        <a:bodyPr/>
        <a:lstStyle/>
        <a:p>
          <a:endParaRPr lang="fr-FR"/>
        </a:p>
      </dgm:t>
    </dgm:pt>
    <dgm:pt modelId="{2E3ACD57-94A0-4BA0-9DDB-733A196B694D}" type="pres">
      <dgm:prSet presAssocID="{F148F106-EF5B-48DD-B148-4BA840959C96}" presName="rect2" presStyleLbl="alignAcc1" presStyleIdx="1" presStyleCnt="3"/>
      <dgm:spPr/>
      <dgm:t>
        <a:bodyPr/>
        <a:lstStyle/>
        <a:p>
          <a:endParaRPr lang="fr-FR"/>
        </a:p>
      </dgm:t>
    </dgm:pt>
    <dgm:pt modelId="{751BBD31-7044-414F-B070-58B5D8C8A1A0}" type="pres">
      <dgm:prSet presAssocID="{F08B0CEA-F0B4-4F91-9F62-112C12D07545}" presName="vertSpace3" presStyleLbl="node1" presStyleIdx="1" presStyleCnt="3"/>
      <dgm:spPr/>
      <dgm:t>
        <a:bodyPr/>
        <a:lstStyle/>
        <a:p>
          <a:endParaRPr lang="fr-FR"/>
        </a:p>
      </dgm:t>
    </dgm:pt>
    <dgm:pt modelId="{8D3304B2-A56C-4CA4-85B5-3839F0B3A8AB}" type="pres">
      <dgm:prSet presAssocID="{F08B0CEA-F0B4-4F91-9F62-112C12D07545}" presName="circle3" presStyleLbl="node1" presStyleIdx="2" presStyleCnt="3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  <dgm:pt modelId="{D4A3A28B-CD6D-4483-981F-12D149B893A8}" type="pres">
      <dgm:prSet presAssocID="{F08B0CEA-F0B4-4F91-9F62-112C12D07545}" presName="rect3" presStyleLbl="alignAcc1" presStyleIdx="2" presStyleCnt="3"/>
      <dgm:spPr/>
      <dgm:t>
        <a:bodyPr/>
        <a:lstStyle/>
        <a:p>
          <a:endParaRPr lang="fr-FR"/>
        </a:p>
      </dgm:t>
    </dgm:pt>
    <dgm:pt modelId="{964D48A3-9D9D-431D-AE43-D5748A92BF79}" type="pres">
      <dgm:prSet presAssocID="{DBDA016C-A2D1-4DA2-9B5B-79F0A8698F6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8F3A58-8F78-47F3-A6D5-B46ABC6B33E1}" type="pres">
      <dgm:prSet presAssocID="{DBDA016C-A2D1-4DA2-9B5B-79F0A8698F6C}" presName="rect1ChTx" presStyleLbl="alignAcc1" presStyleIdx="2" presStyleCnt="3" custScaleX="1161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F09938-748E-41F6-9675-F1268D9DB5AF}" type="pres">
      <dgm:prSet presAssocID="{F148F106-EF5B-48DD-B148-4BA840959C9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CAEBF4-228A-4170-89CA-6CBEDAD924AE}" type="pres">
      <dgm:prSet presAssocID="{F148F106-EF5B-48DD-B148-4BA840959C96}" presName="rect2ChTx" presStyleLbl="alignAcc1" presStyleIdx="2" presStyleCnt="3" custScaleX="1168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AD1CBC-80CD-4601-BE7B-B1705D7301D0}" type="pres">
      <dgm:prSet presAssocID="{F08B0CEA-F0B4-4F91-9F62-112C12D0754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68D3BB-5BDA-4214-95F0-5B4EB6B1C724}" type="pres">
      <dgm:prSet presAssocID="{F08B0CEA-F0B4-4F91-9F62-112C12D07545}" presName="rect3ChTx" presStyleLbl="alignAcc1" presStyleIdx="2" presStyleCnt="3" custScaleX="1161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DED25A-4222-48D2-A3C0-B3A70E7DF2E8}" type="presOf" srcId="{F08B0CEA-F0B4-4F91-9F62-112C12D07545}" destId="{6DAD1CBC-80CD-4601-BE7B-B1705D7301D0}" srcOrd="1" destOrd="0" presId="urn:microsoft.com/office/officeart/2005/8/layout/target3"/>
    <dgm:cxn modelId="{7D55AA96-806F-4CE4-844F-F66E213A4E1F}" srcId="{DBDA016C-A2D1-4DA2-9B5B-79F0A8698F6C}" destId="{0C8FD7FF-4FB9-4305-9266-141952FA4653}" srcOrd="0" destOrd="0" parTransId="{B47639AD-B0AD-4C0D-B768-B80187385CE9}" sibTransId="{2FDA13A6-17EE-497B-AE1F-66A0E10C6D55}"/>
    <dgm:cxn modelId="{4C6CA91E-8703-4491-98B1-A856DF00C7CF}" srcId="{CEE33DE2-0F63-4933-9A01-605965B557B3}" destId="{F08B0CEA-F0B4-4F91-9F62-112C12D07545}" srcOrd="2" destOrd="0" parTransId="{DB2D0916-A945-434E-8840-97431C7852AF}" sibTransId="{860BB1E3-D235-4AB2-A19E-30AEC75D7692}"/>
    <dgm:cxn modelId="{19317977-A8F2-40C4-83E8-99E3874AC9D6}" srcId="{CEE33DE2-0F63-4933-9A01-605965B557B3}" destId="{F148F106-EF5B-48DD-B148-4BA840959C96}" srcOrd="1" destOrd="0" parTransId="{E0A07635-1053-4CE6-93BE-1355343FF314}" sibTransId="{869013CE-9AC6-49B6-9FA7-9DB558803778}"/>
    <dgm:cxn modelId="{E6A464C2-94DA-4F19-AB76-9DB7DD0DF066}" srcId="{F08B0CEA-F0B4-4F91-9F62-112C12D07545}" destId="{6AAC88DB-A86B-4D69-9E89-4A3436605A9F}" srcOrd="1" destOrd="0" parTransId="{E57FE948-F6D3-4EDA-8177-2FD60AA98CCD}" sibTransId="{8D243B81-179E-44B5-9CCE-D3B1D223B4C3}"/>
    <dgm:cxn modelId="{2B3718D5-473A-4260-BA07-8E83C93F39C4}" srcId="{F148F106-EF5B-48DD-B148-4BA840959C96}" destId="{40D52C3E-40E0-49AA-B73F-EAC3DE37DB59}" srcOrd="1" destOrd="0" parTransId="{B4C4337C-C5FE-4347-8D30-B76274AC49E6}" sibTransId="{1B34088F-8F36-4AA4-A9C2-CB5CFF65D5D5}"/>
    <dgm:cxn modelId="{7DCFEAF9-C985-445D-A911-75DDBCF95161}" type="presOf" srcId="{B7CCA766-9488-47E8-9A9C-AB7143474AAA}" destId="{8A68D3BB-5BDA-4214-95F0-5B4EB6B1C724}" srcOrd="0" destOrd="0" presId="urn:microsoft.com/office/officeart/2005/8/layout/target3"/>
    <dgm:cxn modelId="{E630157D-7D57-4249-B141-739307DFE666}" type="presOf" srcId="{DBDA016C-A2D1-4DA2-9B5B-79F0A8698F6C}" destId="{964D48A3-9D9D-431D-AE43-D5748A92BF79}" srcOrd="1" destOrd="0" presId="urn:microsoft.com/office/officeart/2005/8/layout/target3"/>
    <dgm:cxn modelId="{409C1093-5FE4-4511-8B0F-56F05668EC0C}" srcId="{DBDA016C-A2D1-4DA2-9B5B-79F0A8698F6C}" destId="{92CDE4A5-95D5-471F-A469-BE882D297A72}" srcOrd="1" destOrd="0" parTransId="{6704D291-3F06-456C-8BE3-E96191760B88}" sibTransId="{EF846F1B-38FB-40BC-8B0F-2B29AAF593F6}"/>
    <dgm:cxn modelId="{4D0CCF65-7AF6-4739-89A3-8DE8E9938F66}" type="presOf" srcId="{92CDE4A5-95D5-471F-A469-BE882D297A72}" destId="{088F3A58-8F78-47F3-A6D5-B46ABC6B33E1}" srcOrd="0" destOrd="1" presId="urn:microsoft.com/office/officeart/2005/8/layout/target3"/>
    <dgm:cxn modelId="{7F8B72AE-A54F-4513-B649-8EE3DA042AFA}" type="presOf" srcId="{CEE33DE2-0F63-4933-9A01-605965B557B3}" destId="{EC139DB6-03C1-4596-8CE5-3284F6C420FD}" srcOrd="0" destOrd="0" presId="urn:microsoft.com/office/officeart/2005/8/layout/target3"/>
    <dgm:cxn modelId="{ED1CD296-034A-44CE-AB09-42CEAF46C7BF}" srcId="{F148F106-EF5B-48DD-B148-4BA840959C96}" destId="{32C7B707-D9BE-48A0-B966-2940C6F190AE}" srcOrd="3" destOrd="0" parTransId="{421C8532-18A7-413C-BF91-5163B77F0319}" sibTransId="{BE7B7F89-EEFA-4ADA-BE88-83E1AD195966}"/>
    <dgm:cxn modelId="{B1F596A8-2A87-4901-A1FA-4E5B7F5215FD}" type="presOf" srcId="{32C7B707-D9BE-48A0-B966-2940C6F190AE}" destId="{B4CAEBF4-228A-4170-89CA-6CBEDAD924AE}" srcOrd="0" destOrd="3" presId="urn:microsoft.com/office/officeart/2005/8/layout/target3"/>
    <dgm:cxn modelId="{FE56C8B9-B3D2-489F-B959-BD0A7A98AE24}" type="presOf" srcId="{D123119E-DD85-4421-AA5E-6133F1666037}" destId="{B4CAEBF4-228A-4170-89CA-6CBEDAD924AE}" srcOrd="0" destOrd="4" presId="urn:microsoft.com/office/officeart/2005/8/layout/target3"/>
    <dgm:cxn modelId="{20D03233-1ED9-45B0-B809-4E57F42A38D8}" srcId="{F148F106-EF5B-48DD-B148-4BA840959C96}" destId="{48BB52CE-ED51-4C10-AC13-DE115B897660}" srcOrd="0" destOrd="0" parTransId="{B0239570-DB79-44C6-A14A-384B6B28F1AC}" sibTransId="{8C6D07D6-4A14-4537-B4CA-8A5D219F8AEF}"/>
    <dgm:cxn modelId="{FC6B1A4A-99C7-4651-B89C-3C9619167CD2}" srcId="{F148F106-EF5B-48DD-B148-4BA840959C96}" destId="{D123119E-DD85-4421-AA5E-6133F1666037}" srcOrd="4" destOrd="0" parTransId="{48A01F01-481B-4386-BF55-60B3A98291F4}" sibTransId="{D12A7700-CE6E-4358-B5E5-DE18A2C17B21}"/>
    <dgm:cxn modelId="{9C53AD1A-8C45-40A1-B6E1-83CD3F356F50}" type="presOf" srcId="{0C8FD7FF-4FB9-4305-9266-141952FA4653}" destId="{088F3A58-8F78-47F3-A6D5-B46ABC6B33E1}" srcOrd="0" destOrd="0" presId="urn:microsoft.com/office/officeart/2005/8/layout/target3"/>
    <dgm:cxn modelId="{92273527-0823-4B32-B6E5-F9D3C71F0430}" type="presOf" srcId="{FF14B185-8C7F-4B9D-824C-1E170542E9D7}" destId="{B4CAEBF4-228A-4170-89CA-6CBEDAD924AE}" srcOrd="0" destOrd="2" presId="urn:microsoft.com/office/officeart/2005/8/layout/target3"/>
    <dgm:cxn modelId="{4F3135E9-567C-495D-9C7B-D13364B790C0}" type="presOf" srcId="{48BB52CE-ED51-4C10-AC13-DE115B897660}" destId="{B4CAEBF4-228A-4170-89CA-6CBEDAD924AE}" srcOrd="0" destOrd="0" presId="urn:microsoft.com/office/officeart/2005/8/layout/target3"/>
    <dgm:cxn modelId="{22E2D9D9-1AB0-42B9-97A5-512A534DA1F1}" type="presOf" srcId="{6AAC88DB-A86B-4D69-9E89-4A3436605A9F}" destId="{8A68D3BB-5BDA-4214-95F0-5B4EB6B1C724}" srcOrd="0" destOrd="1" presId="urn:microsoft.com/office/officeart/2005/8/layout/target3"/>
    <dgm:cxn modelId="{93014F5C-B231-470B-A827-2D7BAC17AB10}" srcId="{F08B0CEA-F0B4-4F91-9F62-112C12D07545}" destId="{111778CD-B056-4903-94C4-D232BFE8F862}" srcOrd="2" destOrd="0" parTransId="{75BB9B06-C9E9-4B64-8DC5-E9CE97D1A3CF}" sibTransId="{7A4A2BAC-E3EA-4B39-8C82-8CFEEEE8B5BA}"/>
    <dgm:cxn modelId="{8F531ECA-68FF-4DFD-A857-8B1B0631BC65}" srcId="{F08B0CEA-F0B4-4F91-9F62-112C12D07545}" destId="{B7CCA766-9488-47E8-9A9C-AB7143474AAA}" srcOrd="0" destOrd="0" parTransId="{9713A23B-10CA-451D-B716-33133007649B}" sibTransId="{D6ED517E-3465-4E68-B87B-EEFD4FECB001}"/>
    <dgm:cxn modelId="{3CBC291F-2AB9-4A8B-BB06-AF04ACA1D254}" type="presOf" srcId="{F148F106-EF5B-48DD-B148-4BA840959C96}" destId="{2E3ACD57-94A0-4BA0-9DDB-733A196B694D}" srcOrd="0" destOrd="0" presId="urn:microsoft.com/office/officeart/2005/8/layout/target3"/>
    <dgm:cxn modelId="{D11C198F-3E6D-49E6-AF58-977E95D6CC34}" type="presOf" srcId="{111778CD-B056-4903-94C4-D232BFE8F862}" destId="{8A68D3BB-5BDA-4214-95F0-5B4EB6B1C724}" srcOrd="0" destOrd="2" presId="urn:microsoft.com/office/officeart/2005/8/layout/target3"/>
    <dgm:cxn modelId="{053FC746-CB75-4A40-8514-211C56D673B9}" type="presOf" srcId="{40D52C3E-40E0-49AA-B73F-EAC3DE37DB59}" destId="{B4CAEBF4-228A-4170-89CA-6CBEDAD924AE}" srcOrd="0" destOrd="1" presId="urn:microsoft.com/office/officeart/2005/8/layout/target3"/>
    <dgm:cxn modelId="{AD4A8EF9-8437-44FB-8572-5916AF90ECD5}" srcId="{F148F106-EF5B-48DD-B148-4BA840959C96}" destId="{FF14B185-8C7F-4B9D-824C-1E170542E9D7}" srcOrd="2" destOrd="0" parTransId="{A667E5B4-B472-403E-BD17-6EA25A9ADAE0}" sibTransId="{9D2C57E7-50E6-4455-9AC7-16EFDCF53D9D}"/>
    <dgm:cxn modelId="{7C045154-6EC3-46A9-B76B-4C4405F1F3EC}" type="presOf" srcId="{F148F106-EF5B-48DD-B148-4BA840959C96}" destId="{72F09938-748E-41F6-9675-F1268D9DB5AF}" srcOrd="1" destOrd="0" presId="urn:microsoft.com/office/officeart/2005/8/layout/target3"/>
    <dgm:cxn modelId="{BC87DEE5-526C-4FA4-84F8-561A61593110}" type="presOf" srcId="{F08B0CEA-F0B4-4F91-9F62-112C12D07545}" destId="{D4A3A28B-CD6D-4483-981F-12D149B893A8}" srcOrd="0" destOrd="0" presId="urn:microsoft.com/office/officeart/2005/8/layout/target3"/>
    <dgm:cxn modelId="{5CCD7250-D8C6-40D4-9586-0E313B104BB5}" srcId="{DBDA016C-A2D1-4DA2-9B5B-79F0A8698F6C}" destId="{BFA0F9CB-9DB7-45AA-AEE8-9F58B3BF1E22}" srcOrd="2" destOrd="0" parTransId="{F029FED5-0CF1-4F71-8ECF-211D40987AF5}" sibTransId="{326A0FCF-3B00-4269-BF91-A9A850C04BC1}"/>
    <dgm:cxn modelId="{1590E840-10F2-458D-92E9-079D72334A20}" type="presOf" srcId="{DBDA016C-A2D1-4DA2-9B5B-79F0A8698F6C}" destId="{0D225C98-EDD9-488B-BEF4-48CE3D53485C}" srcOrd="0" destOrd="0" presId="urn:microsoft.com/office/officeart/2005/8/layout/target3"/>
    <dgm:cxn modelId="{B130AF95-7BC0-44A9-B9E0-E175E086BE59}" srcId="{CEE33DE2-0F63-4933-9A01-605965B557B3}" destId="{DBDA016C-A2D1-4DA2-9B5B-79F0A8698F6C}" srcOrd="0" destOrd="0" parTransId="{30D09BB4-409C-4E56-AA88-91303AB73261}" sibTransId="{73E40579-AA59-4A05-8539-DEE27EBDBA40}"/>
    <dgm:cxn modelId="{C4706897-E2B4-438B-8DAF-BA73CA4E2F32}" type="presOf" srcId="{BFA0F9CB-9DB7-45AA-AEE8-9F58B3BF1E22}" destId="{088F3A58-8F78-47F3-A6D5-B46ABC6B33E1}" srcOrd="0" destOrd="2" presId="urn:microsoft.com/office/officeart/2005/8/layout/target3"/>
    <dgm:cxn modelId="{EB6D2EA5-7CD5-4859-9020-BA659554F04F}" type="presParOf" srcId="{EC139DB6-03C1-4596-8CE5-3284F6C420FD}" destId="{BEA0FC92-BA05-4640-A2B7-E3516FB213DA}" srcOrd="0" destOrd="0" presId="urn:microsoft.com/office/officeart/2005/8/layout/target3"/>
    <dgm:cxn modelId="{06963256-33CD-49CF-AFA2-4CA8716E50DA}" type="presParOf" srcId="{EC139DB6-03C1-4596-8CE5-3284F6C420FD}" destId="{57DFB9CD-6C50-4CA2-A54B-48B21DED46A9}" srcOrd="1" destOrd="0" presId="urn:microsoft.com/office/officeart/2005/8/layout/target3"/>
    <dgm:cxn modelId="{7BC36183-2916-4310-9764-7EEB5A42D163}" type="presParOf" srcId="{EC139DB6-03C1-4596-8CE5-3284F6C420FD}" destId="{0D225C98-EDD9-488B-BEF4-48CE3D53485C}" srcOrd="2" destOrd="0" presId="urn:microsoft.com/office/officeart/2005/8/layout/target3"/>
    <dgm:cxn modelId="{6FC405E9-2D09-461E-8795-234914A8A69D}" type="presParOf" srcId="{EC139DB6-03C1-4596-8CE5-3284F6C420FD}" destId="{B14FCC69-A308-4C5C-8BFF-3DE4387B821E}" srcOrd="3" destOrd="0" presId="urn:microsoft.com/office/officeart/2005/8/layout/target3"/>
    <dgm:cxn modelId="{BEE7D140-9B90-4B72-8144-C5F8E759FB03}" type="presParOf" srcId="{EC139DB6-03C1-4596-8CE5-3284F6C420FD}" destId="{9DECA578-D652-4199-818A-5F65363BD796}" srcOrd="4" destOrd="0" presId="urn:microsoft.com/office/officeart/2005/8/layout/target3"/>
    <dgm:cxn modelId="{77B17568-8566-4371-B288-47C14F36EA42}" type="presParOf" srcId="{EC139DB6-03C1-4596-8CE5-3284F6C420FD}" destId="{2E3ACD57-94A0-4BA0-9DDB-733A196B694D}" srcOrd="5" destOrd="0" presId="urn:microsoft.com/office/officeart/2005/8/layout/target3"/>
    <dgm:cxn modelId="{4987778D-1FEA-4F51-9726-717D17492624}" type="presParOf" srcId="{EC139DB6-03C1-4596-8CE5-3284F6C420FD}" destId="{751BBD31-7044-414F-B070-58B5D8C8A1A0}" srcOrd="6" destOrd="0" presId="urn:microsoft.com/office/officeart/2005/8/layout/target3"/>
    <dgm:cxn modelId="{97456066-350D-4384-8092-E3A425FB6316}" type="presParOf" srcId="{EC139DB6-03C1-4596-8CE5-3284F6C420FD}" destId="{8D3304B2-A56C-4CA4-85B5-3839F0B3A8AB}" srcOrd="7" destOrd="0" presId="urn:microsoft.com/office/officeart/2005/8/layout/target3"/>
    <dgm:cxn modelId="{18E6D155-2BCD-4A76-8049-24F21D19573C}" type="presParOf" srcId="{EC139DB6-03C1-4596-8CE5-3284F6C420FD}" destId="{D4A3A28B-CD6D-4483-981F-12D149B893A8}" srcOrd="8" destOrd="0" presId="urn:microsoft.com/office/officeart/2005/8/layout/target3"/>
    <dgm:cxn modelId="{D7507C1F-D744-4F4E-8858-64ADE10B7FAE}" type="presParOf" srcId="{EC139DB6-03C1-4596-8CE5-3284F6C420FD}" destId="{964D48A3-9D9D-431D-AE43-D5748A92BF79}" srcOrd="9" destOrd="0" presId="urn:microsoft.com/office/officeart/2005/8/layout/target3"/>
    <dgm:cxn modelId="{E40B4FB3-DF44-4C72-96DE-36E6BDC66FE2}" type="presParOf" srcId="{EC139DB6-03C1-4596-8CE5-3284F6C420FD}" destId="{088F3A58-8F78-47F3-A6D5-B46ABC6B33E1}" srcOrd="10" destOrd="0" presId="urn:microsoft.com/office/officeart/2005/8/layout/target3"/>
    <dgm:cxn modelId="{2A141BB9-C2D7-4BF8-B5BA-8D745AC79668}" type="presParOf" srcId="{EC139DB6-03C1-4596-8CE5-3284F6C420FD}" destId="{72F09938-748E-41F6-9675-F1268D9DB5AF}" srcOrd="11" destOrd="0" presId="urn:microsoft.com/office/officeart/2005/8/layout/target3"/>
    <dgm:cxn modelId="{8C7C0327-87B6-4439-BA35-5674A217158F}" type="presParOf" srcId="{EC139DB6-03C1-4596-8CE5-3284F6C420FD}" destId="{B4CAEBF4-228A-4170-89CA-6CBEDAD924AE}" srcOrd="12" destOrd="0" presId="urn:microsoft.com/office/officeart/2005/8/layout/target3"/>
    <dgm:cxn modelId="{6107A8FD-4140-4080-B7B8-406AC5B2100D}" type="presParOf" srcId="{EC139DB6-03C1-4596-8CE5-3284F6C420FD}" destId="{6DAD1CBC-80CD-4601-BE7B-B1705D7301D0}" srcOrd="13" destOrd="0" presId="urn:microsoft.com/office/officeart/2005/8/layout/target3"/>
    <dgm:cxn modelId="{5B2C37EF-E92F-43D7-8E6C-E6FA72318FC4}" type="presParOf" srcId="{EC139DB6-03C1-4596-8CE5-3284F6C420FD}" destId="{8A68D3BB-5BDA-4214-95F0-5B4EB6B1C72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3B80A-34DC-4C18-A44B-52D74DF5D586}">
      <dsp:nvSpPr>
        <dsp:cNvPr id="0" name=""/>
        <dsp:cNvSpPr/>
      </dsp:nvSpPr>
      <dsp:spPr>
        <a:xfrm rot="5400000">
          <a:off x="-188836" y="194771"/>
          <a:ext cx="1258909" cy="8812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>
            <a:latin typeface="Century Gothic" panose="020B0502020202020204" pitchFamily="34" charset="0"/>
          </a:endParaRPr>
        </a:p>
      </dsp:txBody>
      <dsp:txXfrm rot="-5400000">
        <a:off x="1" y="446552"/>
        <a:ext cx="881236" cy="377673"/>
      </dsp:txXfrm>
    </dsp:sp>
    <dsp:sp modelId="{446EA66E-EF03-4562-A498-EAD49B4E97A2}">
      <dsp:nvSpPr>
        <dsp:cNvPr id="0" name=""/>
        <dsp:cNvSpPr/>
      </dsp:nvSpPr>
      <dsp:spPr>
        <a:xfrm rot="5400000">
          <a:off x="3811892" y="-2924721"/>
          <a:ext cx="818291" cy="6679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2200" kern="1200" dirty="0" smtClean="0">
              <a:latin typeface="Century Gothic" panose="020B0502020202020204" pitchFamily="34" charset="0"/>
              <a:ea typeface="ＭＳ Ｐゴシック" pitchFamily="34" charset="-128"/>
              <a:cs typeface="Times New Roman" panose="02020603050405020304" pitchFamily="18" charset="0"/>
            </a:rPr>
            <a:t>Une suite logique : PACTES, Handicap, RPS, RSE</a:t>
          </a:r>
          <a:endParaRPr lang="fr-FR" sz="2200" kern="1200" dirty="0">
            <a:latin typeface="Century Gothic" panose="020B0502020202020204" pitchFamily="34" charset="0"/>
          </a:endParaRPr>
        </a:p>
      </dsp:txBody>
      <dsp:txXfrm rot="-5400000">
        <a:off x="881236" y="45881"/>
        <a:ext cx="6639657" cy="738399"/>
      </dsp:txXfrm>
    </dsp:sp>
    <dsp:sp modelId="{BF2195BE-8CF1-47EE-BED3-AB1EC20C5DE0}">
      <dsp:nvSpPr>
        <dsp:cNvPr id="0" name=""/>
        <dsp:cNvSpPr/>
      </dsp:nvSpPr>
      <dsp:spPr>
        <a:xfrm rot="5400000">
          <a:off x="-188836" y="1307348"/>
          <a:ext cx="1258909" cy="8812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>
            <a:latin typeface="Century Gothic" panose="020B0502020202020204" pitchFamily="34" charset="0"/>
          </a:endParaRPr>
        </a:p>
      </dsp:txBody>
      <dsp:txXfrm rot="-5400000">
        <a:off x="1" y="1559129"/>
        <a:ext cx="881236" cy="377673"/>
      </dsp:txXfrm>
    </dsp:sp>
    <dsp:sp modelId="{DC97E7C5-CBEE-4E12-86F6-902E6B38D74B}">
      <dsp:nvSpPr>
        <dsp:cNvPr id="0" name=""/>
        <dsp:cNvSpPr/>
      </dsp:nvSpPr>
      <dsp:spPr>
        <a:xfrm rot="5400000">
          <a:off x="3811892" y="-1812143"/>
          <a:ext cx="818291" cy="6679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700" kern="1200" dirty="0">
            <a:latin typeface="Century Gothic" panose="020B0502020202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2200" kern="1200" dirty="0" smtClean="0">
              <a:latin typeface="Century Gothic" panose="020B0502020202020204" pitchFamily="34" charset="0"/>
              <a:ea typeface="ＭＳ Ｐゴシック" pitchFamily="34" charset="-128"/>
            </a:rPr>
            <a:t>Une organisation qui respecte l’autonomie des établissements</a:t>
          </a:r>
          <a:endParaRPr lang="fr-FR" sz="2200" kern="1200" dirty="0">
            <a:latin typeface="Century Gothic" panose="020B0502020202020204" pitchFamily="34" charset="0"/>
          </a:endParaRPr>
        </a:p>
      </dsp:txBody>
      <dsp:txXfrm rot="-5400000">
        <a:off x="881236" y="1158459"/>
        <a:ext cx="6639657" cy="738399"/>
      </dsp:txXfrm>
    </dsp:sp>
    <dsp:sp modelId="{E73A4C39-840F-499F-88E5-D0E90A166AFD}">
      <dsp:nvSpPr>
        <dsp:cNvPr id="0" name=""/>
        <dsp:cNvSpPr/>
      </dsp:nvSpPr>
      <dsp:spPr>
        <a:xfrm rot="5400000">
          <a:off x="-188836" y="2419926"/>
          <a:ext cx="1258909" cy="8812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>
            <a:latin typeface="Century Gothic" panose="020B0502020202020204" pitchFamily="34" charset="0"/>
          </a:endParaRPr>
        </a:p>
      </dsp:txBody>
      <dsp:txXfrm rot="-5400000">
        <a:off x="1" y="2671707"/>
        <a:ext cx="881236" cy="377673"/>
      </dsp:txXfrm>
    </dsp:sp>
    <dsp:sp modelId="{ADF831D7-332B-4CC3-8941-D483692030C4}">
      <dsp:nvSpPr>
        <dsp:cNvPr id="0" name=""/>
        <dsp:cNvSpPr/>
      </dsp:nvSpPr>
      <dsp:spPr>
        <a:xfrm rot="5400000">
          <a:off x="3811892" y="-699566"/>
          <a:ext cx="818291" cy="6679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2200" kern="1200" dirty="0" smtClean="0">
              <a:latin typeface="Century Gothic" panose="020B0502020202020204" pitchFamily="34" charset="0"/>
              <a:ea typeface="ＭＳ Ｐゴシック" pitchFamily="34" charset="-128"/>
            </a:rPr>
            <a:t>Un axe du projet stratégique ANFH </a:t>
          </a:r>
          <a:endParaRPr lang="fr-FR" sz="2200" kern="1200" dirty="0">
            <a:latin typeface="Century Gothic" panose="020B0502020202020204" pitchFamily="34" charset="0"/>
          </a:endParaRPr>
        </a:p>
      </dsp:txBody>
      <dsp:txXfrm rot="-5400000">
        <a:off x="881236" y="2271036"/>
        <a:ext cx="6639657" cy="738399"/>
      </dsp:txXfrm>
    </dsp:sp>
    <dsp:sp modelId="{1137F514-475E-49BE-A090-4A166477AAE1}">
      <dsp:nvSpPr>
        <dsp:cNvPr id="0" name=""/>
        <dsp:cNvSpPr/>
      </dsp:nvSpPr>
      <dsp:spPr>
        <a:xfrm rot="5400000">
          <a:off x="-188836" y="3532503"/>
          <a:ext cx="1258909" cy="8812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>
            <a:latin typeface="Century Gothic" panose="020B0502020202020204" pitchFamily="34" charset="0"/>
          </a:endParaRPr>
        </a:p>
      </dsp:txBody>
      <dsp:txXfrm rot="-5400000">
        <a:off x="1" y="3784284"/>
        <a:ext cx="881236" cy="377673"/>
      </dsp:txXfrm>
    </dsp:sp>
    <dsp:sp modelId="{AE453144-81F1-45D8-A863-8F81A951E8C2}">
      <dsp:nvSpPr>
        <dsp:cNvPr id="0" name=""/>
        <dsp:cNvSpPr/>
      </dsp:nvSpPr>
      <dsp:spPr>
        <a:xfrm rot="5400000">
          <a:off x="3811892" y="413011"/>
          <a:ext cx="818291" cy="66796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altLang="fr-FR" sz="2200" kern="1200" dirty="0" smtClean="0">
              <a:latin typeface="Century Gothic" panose="020B0502020202020204" pitchFamily="34" charset="0"/>
              <a:ea typeface="ＭＳ Ｐゴシック" pitchFamily="34" charset="-128"/>
            </a:rPr>
            <a:t>Une volonté de dynamique collective &amp; de capitalisation</a:t>
          </a:r>
          <a:endParaRPr lang="fr-FR" sz="2200" kern="1200" dirty="0">
            <a:latin typeface="Century Gothic" panose="020B0502020202020204" pitchFamily="34" charset="0"/>
          </a:endParaRPr>
        </a:p>
      </dsp:txBody>
      <dsp:txXfrm rot="-5400000">
        <a:off x="881236" y="3383613"/>
        <a:ext cx="6639657" cy="738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70434-D00F-4CC0-9595-0FC011C4256D}" type="datetimeFigureOut">
              <a:rPr lang="fr-FR" smtClean="0"/>
              <a:t>20/03/2019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B0E6E-2709-48B9-A441-B3B3F7E50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55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DFF8FCB-3B16-4905-88F2-2733BF1B71C8}" type="datetimeFigureOut">
              <a:rPr lang="fr-FR" altLang="fr-FR"/>
              <a:pPr>
                <a:defRPr/>
              </a:pPr>
              <a:t>20/03/2019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F4E5894-E10E-4FB1-89E0-7885D832BEB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7831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144AA7D-D5F3-4BD0-A965-009A130B271A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868801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139323A-0BBF-4D72-B733-97A05575ED99}" type="slidenum">
              <a:rPr lang="fr-FR" altLang="fr-FR" smtClean="0"/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/>
          </a:p>
        </p:txBody>
      </p:sp>
      <p:sp>
        <p:nvSpPr>
          <p:cNvPr id="1843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5604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7233B7C-8EB9-428A-AF1F-B46627635CB2}" type="slidenum">
              <a:rPr lang="fr-FR" sz="1200">
                <a:latin typeface="+mn-lt"/>
              </a:rPr>
              <a:pPr algn="r">
                <a:defRPr/>
              </a:pPr>
              <a:t>11</a:t>
            </a:fld>
            <a:endParaRPr lang="fr-F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148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139323A-0BBF-4D72-B733-97A05575ED99}" type="slidenum">
              <a:rPr lang="fr-FR" altLang="fr-FR" smtClean="0"/>
              <a:pPr eaLnBrk="1" hangingPunct="1">
                <a:spcBef>
                  <a:spcPct val="0"/>
                </a:spcBef>
              </a:pPr>
              <a:t>12</a:t>
            </a:fld>
            <a:endParaRPr lang="fr-FR" altLang="fr-FR" smtClean="0"/>
          </a:p>
        </p:txBody>
      </p:sp>
      <p:sp>
        <p:nvSpPr>
          <p:cNvPr id="1843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itchFamily="34" charset="-128"/>
            </a:endParaRPr>
          </a:p>
        </p:txBody>
      </p:sp>
      <p:sp>
        <p:nvSpPr>
          <p:cNvPr id="25604" name="Espace réservé du numéro de diapositive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7233B7C-8EB9-428A-AF1F-B46627635CB2}" type="slidenum">
              <a:rPr lang="fr-FR" sz="1200">
                <a:latin typeface="+mn-lt"/>
              </a:rPr>
              <a:pPr algn="r">
                <a:defRPr/>
              </a:pPr>
              <a:t>12</a:t>
            </a:fld>
            <a:endParaRPr lang="fr-F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210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3"/>
            <a:ext cx="9144000" cy="6746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84976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6084168" y="1369234"/>
            <a:ext cx="2880320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179388" y="1370013"/>
            <a:ext cx="5905500" cy="260350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442847F-09F7-48B7-853A-3F1DFFAA180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425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225425"/>
            <a:ext cx="9144000" cy="6746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1511281" y="1526928"/>
            <a:ext cx="3060719" cy="288032"/>
          </a:xfrm>
        </p:spPr>
        <p:txBody>
          <a:bodyPr lIns="0" tIns="0" rIns="0" bIns="0">
            <a:noAutofit/>
          </a:bodyPr>
          <a:lstStyle>
            <a:lvl1pPr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4"/>
          </p:nvPr>
        </p:nvSpPr>
        <p:spPr>
          <a:xfrm>
            <a:off x="1511281" y="1839535"/>
            <a:ext cx="3060719" cy="407473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1511281" y="2351525"/>
            <a:ext cx="3060719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34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1511281" y="2283391"/>
            <a:ext cx="3060719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6" name="Espace réservé du texte 13"/>
          <p:cNvSpPr>
            <a:spLocks noGrp="1"/>
          </p:cNvSpPr>
          <p:nvPr>
            <p:ph type="body" sz="quarter" idx="17"/>
          </p:nvPr>
        </p:nvSpPr>
        <p:spPr>
          <a:xfrm>
            <a:off x="4716016" y="1529960"/>
            <a:ext cx="3060719" cy="288032"/>
          </a:xfrm>
        </p:spPr>
        <p:txBody>
          <a:bodyPr lIns="0" tIns="0" rIns="0" bIns="0">
            <a:noAutofit/>
          </a:bodyPr>
          <a:lstStyle>
            <a:lvl1pPr>
              <a:buNone/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7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4716016" y="1842568"/>
            <a:ext cx="3060719" cy="227831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8" name="Espace réservé du texte 19"/>
          <p:cNvSpPr>
            <a:spLocks noGrp="1"/>
          </p:cNvSpPr>
          <p:nvPr>
            <p:ph type="body" sz="quarter" idx="19"/>
          </p:nvPr>
        </p:nvSpPr>
        <p:spPr>
          <a:xfrm>
            <a:off x="4716016" y="2162283"/>
            <a:ext cx="3060719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3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4716016" y="2094149"/>
            <a:ext cx="3060719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6" name="Espace réservé du pied de page 12"/>
          <p:cNvSpPr>
            <a:spLocks noGrp="1"/>
          </p:cNvSpPr>
          <p:nvPr>
            <p:ph type="ftr" sz="quarter" idx="21"/>
          </p:nvPr>
        </p:nvSpPr>
        <p:spPr>
          <a:xfrm>
            <a:off x="179388" y="-17463"/>
            <a:ext cx="6192837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  <p:sp>
        <p:nvSpPr>
          <p:cNvPr id="17" name="Espace réservé du numéro de diapositive 4"/>
          <p:cNvSpPr>
            <a:spLocks noGrp="1"/>
          </p:cNvSpPr>
          <p:nvPr>
            <p:ph type="sldNum" sz="quarter" idx="2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DB1ADC-FF22-4CC4-9538-B07078564D2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125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9144000" cy="6746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79512" y="242815"/>
            <a:ext cx="8856984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189038" y="1259235"/>
            <a:ext cx="1063699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189038" y="1903433"/>
            <a:ext cx="1063700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189037" y="1835299"/>
            <a:ext cx="108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1684785" y="1567985"/>
            <a:ext cx="5904656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1684784" y="1831441"/>
            <a:ext cx="59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1684363" y="1894986"/>
            <a:ext cx="5905078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179388" y="-17463"/>
            <a:ext cx="6696075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  <p:sp>
        <p:nvSpPr>
          <p:cNvPr id="13" name="Espace réservé du numéro de diapositive 4"/>
          <p:cNvSpPr>
            <a:spLocks noGrp="1"/>
          </p:cNvSpPr>
          <p:nvPr>
            <p:ph type="sldNum" sz="quarter" idx="2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366CA3-54B1-40E2-BDD6-039CC5A85CE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8083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0825" y="236538"/>
            <a:ext cx="864235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250825" y="0"/>
            <a:ext cx="6049963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cap="all" baseline="0">
                <a:solidFill>
                  <a:schemeClr val="bg1"/>
                </a:solidFill>
                <a:latin typeface="Futura Lt B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THEME A MODIFIER DANS INSERTION&gt;EN-TETE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kern="1200" cap="all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Futura Hv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.biron@anfh.f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durand@anfh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7092280" y="1404937"/>
            <a:ext cx="1980283" cy="22383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</a:rPr>
              <a:t>LANGUEDOC-ROUSSILLON &amp; PACA</a:t>
            </a:r>
            <a:endParaRPr lang="fr-FR" dirty="0">
              <a:ea typeface="+mn-ea"/>
            </a:endParaRPr>
          </a:p>
        </p:txBody>
      </p:sp>
      <p:sp>
        <p:nvSpPr>
          <p:cNvPr id="5123" name="Espace réservé du numéro de diapositive 6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2AF279-E6B1-4314-8FD1-8EB3120B35B5}" type="slidenum">
              <a:rPr lang="fr-FR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200" smtClean="0">
              <a:solidFill>
                <a:srgbClr val="898989"/>
              </a:solidFill>
            </a:endParaRPr>
          </a:p>
        </p:txBody>
      </p:sp>
      <p:sp>
        <p:nvSpPr>
          <p:cNvPr id="5124" name="Titre 3"/>
          <p:cNvSpPr>
            <a:spLocks noGrp="1"/>
          </p:cNvSpPr>
          <p:nvPr>
            <p:ph type="ctrTitle"/>
          </p:nvPr>
        </p:nvSpPr>
        <p:spPr bwMode="auto">
          <a:xfrm>
            <a:off x="0" y="1620337"/>
            <a:ext cx="9144000" cy="647700"/>
          </a:xfrm>
          <a:solidFill>
            <a:schemeClr val="accent1">
              <a:lumMod val="75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altLang="fr-FR" sz="2800" cap="none" dirty="0" smtClean="0">
                <a:latin typeface="Century Gothic" panose="020B0502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PROJET QVT RSE </a:t>
            </a:r>
            <a:endParaRPr lang="fr-FR" altLang="fr-FR" sz="2400" cap="none" dirty="0" smtClean="0">
              <a:latin typeface="Century Gothic" panose="020B0502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125" name="ZoneTexte 1"/>
          <p:cNvSpPr txBox="1">
            <a:spLocks noChangeArrowheads="1"/>
          </p:cNvSpPr>
          <p:nvPr/>
        </p:nvSpPr>
        <p:spPr bwMode="auto">
          <a:xfrm>
            <a:off x="0" y="2268037"/>
            <a:ext cx="9144000" cy="4581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" name="ZoneTexte 1"/>
          <p:cNvSpPr txBox="1"/>
          <p:nvPr/>
        </p:nvSpPr>
        <p:spPr>
          <a:xfrm>
            <a:off x="1187624" y="3519426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Présentation générale</a:t>
            </a:r>
            <a:endParaRPr lang="fr-FR" i="1" dirty="0"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42888"/>
            <a:ext cx="9108504" cy="6477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 smtClean="0">
                <a:latin typeface="Century Gothic" panose="020B0502020202020204" pitchFamily="34" charset="0"/>
              </a:rPr>
              <a:t>CAPITALISATION</a:t>
            </a:r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12291" name="Espace réservé du numéro de diapositive 9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D6225C-C4BC-4E2E-987E-3C0817485151}" type="slidenum">
              <a:rPr lang="fr-FR" altLang="fr-FR" sz="1200" smtClean="0">
                <a:solidFill>
                  <a:srgbClr val="898989"/>
                </a:solidFill>
                <a:latin typeface="Futura Lt BT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1200" smtClean="0">
              <a:solidFill>
                <a:srgbClr val="898989"/>
              </a:solidFill>
              <a:latin typeface="Futura Lt BT" pitchFamily="34" charset="0"/>
            </a:endParaRPr>
          </a:p>
        </p:txBody>
      </p:sp>
      <p:sp>
        <p:nvSpPr>
          <p:cNvPr id="5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395288" y="1341438"/>
            <a:ext cx="8386762" cy="5164137"/>
          </a:xfrm>
        </p:spPr>
        <p:txBody>
          <a:bodyPr/>
          <a:lstStyle/>
          <a:p>
            <a:pPr algn="just" eaLnBrk="1" hangingPunct="1"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sz="2200" dirty="0" smtClean="0">
                <a:latin typeface="Futura Lt BT" panose="020B0402020204020303" pitchFamily="34" charset="0"/>
              </a:rPr>
              <a:t>Animation d’un réseau de référents QVT et d’un réseau de référents développement durable 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sz="2200" dirty="0" smtClean="0">
                <a:latin typeface="Futura Lt BT" panose="020B0402020204020303" pitchFamily="34" charset="0"/>
              </a:rPr>
              <a:t>Valorisation des actions mises en œuvre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sz="2200" dirty="0">
                <a:latin typeface="Futura Lt BT" panose="020B0402020204020303" pitchFamily="34" charset="0"/>
              </a:rPr>
              <a:t>Création d’outils pour les </a:t>
            </a:r>
            <a:r>
              <a:rPr lang="fr-FR" altLang="fr-FR" sz="2200" dirty="0" smtClean="0">
                <a:latin typeface="Futura Lt BT" panose="020B0402020204020303" pitchFamily="34" charset="0"/>
              </a:rPr>
              <a:t>établissements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20700" lvl="4" indent="288925" algn="just" eaLnBrk="1" hangingPunct="1">
              <a:buFont typeface="Wingdings" panose="05000000000000000000" pitchFamily="2" charset="2"/>
              <a:buChar char="Ø"/>
              <a:defRPr/>
            </a:pPr>
            <a:endParaRPr lang="fr-FR" altLang="fr-FR" sz="1400" dirty="0" smtClean="0">
              <a:solidFill>
                <a:srgbClr val="96969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19379">
            <a:off x="637813" y="4239927"/>
            <a:ext cx="1919490" cy="21855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6599">
            <a:off x="7524328" y="3296322"/>
            <a:ext cx="927927" cy="28277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4021787"/>
            <a:ext cx="2255912" cy="245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/>
          </p:cNvSpPr>
          <p:nvPr/>
        </p:nvSpPr>
        <p:spPr bwMode="auto">
          <a:xfrm>
            <a:off x="179388" y="260350"/>
            <a:ext cx="8785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fr-F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ROLE DE L’ANFH</a:t>
            </a:r>
          </a:p>
        </p:txBody>
      </p:sp>
      <p:sp>
        <p:nvSpPr>
          <p:cNvPr id="5" name="ZoneTexte 1"/>
          <p:cNvSpPr txBox="1"/>
          <p:nvPr/>
        </p:nvSpPr>
        <p:spPr>
          <a:xfrm>
            <a:off x="1914525" y="263048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9282" name="Espace réservé du numéro de diapositive 2"/>
          <p:cNvSpPr>
            <a:spLocks noGrp="1"/>
          </p:cNvSpPr>
          <p:nvPr>
            <p:ph type="sldNum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8DDE1DE-B936-4581-81A8-E9C4810DD0AC}" type="slidenum">
              <a:rPr lang="fr-FR" altLang="fr-FR" smtClean="0">
                <a:solidFill>
                  <a:srgbClr val="898989"/>
                </a:solidFill>
              </a:rPr>
              <a:pPr eaLnBrk="1" hangingPunct="1"/>
              <a:t>11</a:t>
            </a:fld>
            <a:endParaRPr lang="fr-FR" altLang="fr-FR" smtClean="0">
              <a:solidFill>
                <a:srgbClr val="89898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761402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dirty="0">
                <a:latin typeface="Century Gothic" panose="020B0502020202020204" pitchFamily="34" charset="0"/>
              </a:rPr>
              <a:t>Liens avec établissements &amp; prestataires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dirty="0"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dirty="0">
                <a:latin typeface="Century Gothic" panose="020B0502020202020204" pitchFamily="34" charset="0"/>
              </a:rPr>
              <a:t>Achat des prestations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dirty="0"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dirty="0">
                <a:latin typeface="Century Gothic" panose="020B0502020202020204" pitchFamily="34" charset="0"/>
              </a:rPr>
              <a:t>Suivi du projet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dirty="0"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dirty="0">
                <a:latin typeface="Century Gothic" panose="020B0502020202020204" pitchFamily="34" charset="0"/>
              </a:rPr>
              <a:t>Garantie des prestations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dirty="0"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dirty="0">
                <a:latin typeface="Century Gothic" panose="020B0502020202020204" pitchFamily="34" charset="0"/>
              </a:rPr>
              <a:t>Garantie de la bonne utilisation des fonds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dirty="0"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dirty="0">
                <a:latin typeface="Century Gothic" panose="020B0502020202020204" pitchFamily="34" charset="0"/>
              </a:rPr>
              <a:t>Animation et organisation de réunions</a:t>
            </a:r>
          </a:p>
          <a:p>
            <a:pPr algn="just" eaLnBrk="1" hangingPunct="1">
              <a:buClr>
                <a:schemeClr val="accent1"/>
              </a:buClr>
              <a:defRPr/>
            </a:pPr>
            <a:endParaRPr lang="fr-FR" altLang="fr-FR" dirty="0"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Clr>
                <a:schemeClr val="accent1"/>
              </a:buClr>
              <a:buFont typeface="Arial" panose="020B0604020202020204" pitchFamily="34" charset="0"/>
              <a:buChar char="◊"/>
              <a:defRPr/>
            </a:pPr>
            <a:r>
              <a:rPr lang="fr-FR" altLang="fr-FR" dirty="0">
                <a:latin typeface="Century Gothic" panose="020B0502020202020204" pitchFamily="34" charset="0"/>
              </a:rPr>
              <a:t>Capitalisation</a:t>
            </a:r>
          </a:p>
        </p:txBody>
      </p:sp>
    </p:spTree>
    <p:extLst>
      <p:ext uri="{BB962C8B-B14F-4D97-AF65-F5344CB8AC3E}">
        <p14:creationId xmlns:p14="http://schemas.microsoft.com/office/powerpoint/2010/main" val="35528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/>
          </p:cNvSpPr>
          <p:nvPr/>
        </p:nvSpPr>
        <p:spPr bwMode="auto">
          <a:xfrm>
            <a:off x="179388" y="260350"/>
            <a:ext cx="8785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fr-F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CONTACTS</a:t>
            </a:r>
          </a:p>
        </p:txBody>
      </p:sp>
      <p:sp>
        <p:nvSpPr>
          <p:cNvPr id="5" name="ZoneTexte 1"/>
          <p:cNvSpPr txBox="1"/>
          <p:nvPr/>
        </p:nvSpPr>
        <p:spPr>
          <a:xfrm>
            <a:off x="1914525" y="263048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9282" name="Espace réservé du numéro de diapositive 2"/>
          <p:cNvSpPr>
            <a:spLocks noGrp="1"/>
          </p:cNvSpPr>
          <p:nvPr>
            <p:ph type="sldNum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8DDE1DE-B936-4581-81A8-E9C4810DD0AC}" type="slidenum">
              <a:rPr lang="fr-FR" altLang="fr-FR" smtClean="0">
                <a:solidFill>
                  <a:srgbClr val="898989"/>
                </a:solidFill>
              </a:rPr>
              <a:pPr eaLnBrk="1" hangingPunct="1"/>
              <a:t>12</a:t>
            </a:fld>
            <a:endParaRPr lang="fr-FR" altLang="fr-FR" smtClean="0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1735648"/>
            <a:ext cx="7128792" cy="3970318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buClr>
                <a:schemeClr val="accent1"/>
              </a:buClr>
              <a:defRPr/>
            </a:pP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</a:rPr>
              <a:t>Chargée de projet : Aurélie BIRON </a:t>
            </a: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  <a:hlinkClick r:id="rId3"/>
              </a:rPr>
              <a:t>a.biron@anfh.fr</a:t>
            </a: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</a:rPr>
              <a:t> </a:t>
            </a: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</a:rPr>
              <a:t>07 62 72 62 78</a:t>
            </a: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 smtClean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 smtClean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</a:rPr>
              <a:t>Pour les formations : Sandra DURAND</a:t>
            </a: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 smtClean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  <a:hlinkClick r:id="rId4"/>
              </a:rPr>
              <a:t>s.durand@anfh.fr</a:t>
            </a: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</a:rPr>
              <a:t> </a:t>
            </a:r>
          </a:p>
          <a:p>
            <a:pPr algn="ctr" eaLnBrk="1" hangingPunct="1">
              <a:buClr>
                <a:schemeClr val="accent1"/>
              </a:buClr>
              <a:defRPr/>
            </a:pPr>
            <a:endParaRPr lang="fr-FR" altLang="fr-FR" dirty="0">
              <a:ln w="3175">
                <a:solidFill>
                  <a:schemeClr val="tx1"/>
                </a:solidFill>
              </a:ln>
              <a:latin typeface="Century Gothic" panose="020B0502020202020204" pitchFamily="34" charset="0"/>
            </a:endParaRPr>
          </a:p>
          <a:p>
            <a:pPr algn="ctr" eaLnBrk="1" hangingPunct="1">
              <a:buClr>
                <a:schemeClr val="accent1"/>
              </a:buClr>
              <a:defRPr/>
            </a:pPr>
            <a:r>
              <a:rPr lang="fr-FR" altLang="fr-FR" dirty="0" smtClean="0">
                <a:ln w="3175">
                  <a:solidFill>
                    <a:schemeClr val="tx1"/>
                  </a:solidFill>
                </a:ln>
                <a:latin typeface="Century Gothic" panose="020B0502020202020204" pitchFamily="34" charset="0"/>
              </a:rPr>
              <a:t>04 91 17 71 33</a:t>
            </a:r>
          </a:p>
        </p:txBody>
      </p:sp>
    </p:spTree>
    <p:extLst>
      <p:ext uri="{BB962C8B-B14F-4D97-AF65-F5344CB8AC3E}">
        <p14:creationId xmlns:p14="http://schemas.microsoft.com/office/powerpoint/2010/main" val="24408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36538"/>
            <a:ext cx="9143999" cy="647700"/>
          </a:xfrm>
          <a:solidFill>
            <a:schemeClr val="accent1">
              <a:lumMod val="75000"/>
            </a:schemeClr>
          </a:solidFill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genèse du projet </a:t>
            </a:r>
            <a:endParaRPr lang="fr-FR" altLang="fr-FR" sz="3200" cap="none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2" name="Espace réservé du numéro de diapositive 1"/>
          <p:cNvSpPr>
            <a:spLocks noGrp="1"/>
          </p:cNvSpPr>
          <p:nvPr>
            <p:ph type="sldNum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DA1C51-E8DD-4585-9028-8357EBF8511F}" type="slidenum">
              <a:rPr lang="fr-FR" altLang="fr-FR" smtClean="0">
                <a:solidFill>
                  <a:srgbClr val="898989"/>
                </a:solidFill>
              </a:rPr>
              <a:pPr eaLnBrk="1" hangingPunct="1"/>
              <a:t>2</a:t>
            </a:fld>
            <a:endParaRPr lang="fr-FR" altLang="fr-FR" smtClean="0">
              <a:solidFill>
                <a:srgbClr val="898989"/>
              </a:solidFill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622007489"/>
              </p:ext>
            </p:extLst>
          </p:nvPr>
        </p:nvGraphicFramePr>
        <p:xfrm>
          <a:off x="791580" y="1628800"/>
          <a:ext cx="75608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36538"/>
            <a:ext cx="9143999" cy="647700"/>
          </a:xfrm>
          <a:solidFill>
            <a:schemeClr val="accent1">
              <a:lumMod val="75000"/>
            </a:schemeClr>
          </a:solidFill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altLang="fr-FR" sz="3200" cap="none" dirty="0" smtClean="0">
                <a:solidFill>
                  <a:schemeClr val="bg1"/>
                </a:solidFill>
                <a:latin typeface="Century Gothic" panose="020B0502020202020204" pitchFamily="34" charset="0"/>
                <a:ea typeface="ＭＳ Ｐゴシック" pitchFamily="34" charset="-128"/>
              </a:rPr>
              <a:t>CONTEXTE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fr-FR" sz="2000" dirty="0" smtClean="0"/>
          </a:p>
          <a:p>
            <a:pPr marL="0" indent="0" algn="just">
              <a:buNone/>
              <a:defRPr/>
            </a:pPr>
            <a:endParaRPr lang="fr-FR" sz="2000" dirty="0"/>
          </a:p>
          <a:p>
            <a:pPr marL="0" indent="0" algn="just">
              <a:buNone/>
              <a:defRPr/>
            </a:pPr>
            <a:endParaRPr lang="fr-FR" sz="2000" b="1" dirty="0">
              <a:latin typeface="Futura Lt BT" panose="020B0402020204020303" pitchFamily="34" charset="0"/>
            </a:endParaRPr>
          </a:p>
        </p:txBody>
      </p:sp>
      <p:sp>
        <p:nvSpPr>
          <p:cNvPr id="6148" name="Espace réservé du numéro de diapositive 1"/>
          <p:cNvSpPr>
            <a:spLocks noGrp="1"/>
          </p:cNvSpPr>
          <p:nvPr>
            <p:ph type="sldNum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9FB211A-2303-4C19-9586-460D08A1959C}" type="slidenum">
              <a:rPr lang="fr-FR" altLang="fr-FR" smtClean="0">
                <a:solidFill>
                  <a:srgbClr val="898989"/>
                </a:solidFill>
              </a:rPr>
              <a:pPr eaLnBrk="1" hangingPunct="1"/>
              <a:t>3</a:t>
            </a:fld>
            <a:endParaRPr lang="fr-FR" altLang="fr-FR" smtClean="0">
              <a:solidFill>
                <a:srgbClr val="89898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268760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altLang="fr-FR" sz="2400" b="1" dirty="0" smtClean="0">
                <a:latin typeface="Futura Lt BT" panose="020B0402020204020303" pitchFamily="34" charset="0"/>
              </a:rPr>
              <a:t>Une obligation de la certification</a:t>
            </a:r>
          </a:p>
          <a:p>
            <a:pPr>
              <a:lnSpc>
                <a:spcPct val="150000"/>
              </a:lnSpc>
              <a:defRPr/>
            </a:pPr>
            <a:endParaRPr lang="fr-FR" altLang="fr-FR" sz="2400" b="1" dirty="0">
              <a:latin typeface="Futura Lt BT" panose="020B04020202040203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fr-FR" altLang="fr-FR" sz="2400" b="1" dirty="0" smtClean="0">
                <a:latin typeface="Futura Lt BT" panose="020B0402020204020303" pitchFamily="34" charset="0"/>
              </a:rPr>
              <a:t>Des transformations hospitalières</a:t>
            </a:r>
          </a:p>
          <a:p>
            <a:pPr>
              <a:lnSpc>
                <a:spcPct val="150000"/>
              </a:lnSpc>
              <a:defRPr/>
            </a:pPr>
            <a:endParaRPr lang="fr-FR" altLang="fr-FR" sz="2400" b="1" dirty="0">
              <a:latin typeface="Futura Lt BT" panose="020B04020202040203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fr-FR" altLang="fr-FR" sz="2400" b="1" dirty="0" smtClean="0">
                <a:latin typeface="Futura Lt BT" panose="020B0402020204020303" pitchFamily="34" charset="0"/>
              </a:rPr>
              <a:t>Une accélération de la dimension écologique</a:t>
            </a:r>
          </a:p>
          <a:p>
            <a:pPr>
              <a:lnSpc>
                <a:spcPct val="150000"/>
              </a:lnSpc>
              <a:defRPr/>
            </a:pPr>
            <a:endParaRPr lang="fr-FR" altLang="fr-FR" sz="2400" b="1" dirty="0">
              <a:latin typeface="Futura Lt BT" panose="020B0402020204020303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fr-FR" altLang="fr-FR" sz="2400" b="1" dirty="0" smtClean="0">
                <a:latin typeface="Futura Lt BT" panose="020B0402020204020303" pitchFamily="34" charset="0"/>
              </a:rPr>
              <a:t>Projet stratégique ANFH 2020/2023</a:t>
            </a:r>
            <a:endParaRPr lang="fr-FR" altLang="fr-FR" sz="2400" b="1" dirty="0">
              <a:latin typeface="Futura Lt BT" panose="020B04020202040203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42888"/>
            <a:ext cx="9144000" cy="6477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fr-FR" sz="3200" dirty="0" smtClean="0">
                <a:latin typeface="Century Gothic" panose="020B0502020202020204" pitchFamily="34" charset="0"/>
                <a:ea typeface="+mj-ea"/>
              </a:rPr>
              <a:t>LA STRUCTURE DU PROJET</a:t>
            </a:r>
            <a:endParaRPr lang="fr-FR" sz="3200" cap="none" dirty="0">
              <a:latin typeface="Century Gothic" panose="020B0502020202020204" pitchFamily="34" charset="0"/>
              <a:ea typeface="+mj-ea"/>
            </a:endParaRPr>
          </a:p>
        </p:txBody>
      </p:sp>
      <p:sp>
        <p:nvSpPr>
          <p:cNvPr id="8195" name="Espace réservé du numéro de diapositive 9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CBB89F1-F758-4805-94DB-3C05246111E8}" type="slidenum">
              <a:rPr lang="fr-FR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 smtClean="0">
              <a:solidFill>
                <a:srgbClr val="898989"/>
              </a:solidFill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202423950"/>
              </p:ext>
            </p:extLst>
          </p:nvPr>
        </p:nvGraphicFramePr>
        <p:xfrm>
          <a:off x="611560" y="1311325"/>
          <a:ext cx="792088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388" y="242888"/>
            <a:ext cx="8856662" cy="647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 smtClean="0">
                <a:latin typeface="Century Gothic" panose="020B0502020202020204" pitchFamily="34" charset="0"/>
              </a:rPr>
              <a:t>VOLET QUALITE DE VIE AU TRAVAIL</a:t>
            </a:r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12291" name="Espace réservé du numéro de diapositive 9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D6225C-C4BC-4E2E-987E-3C0817485151}" type="slidenum">
              <a:rPr lang="fr-FR" altLang="fr-FR" sz="1200" smtClean="0">
                <a:solidFill>
                  <a:srgbClr val="898989"/>
                </a:solidFill>
                <a:latin typeface="Futura Lt BT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200" smtClean="0">
              <a:solidFill>
                <a:srgbClr val="898989"/>
              </a:solidFill>
              <a:latin typeface="Futura Lt BT" pitchFamily="34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1646116963"/>
              </p:ext>
            </p:extLst>
          </p:nvPr>
        </p:nvGraphicFramePr>
        <p:xfrm>
          <a:off x="467544" y="1844824"/>
          <a:ext cx="7931224" cy="4399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08908" y="1124744"/>
            <a:ext cx="200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fr-FR" altLang="fr-FR" b="1" dirty="0" smtClean="0">
                <a:solidFill>
                  <a:srgbClr val="0095A0"/>
                </a:solidFill>
                <a:latin typeface="Century Gothic" panose="020B0502020202020204" pitchFamily="34" charset="0"/>
              </a:rPr>
              <a:t>LES PRESTATIONS</a:t>
            </a:r>
            <a:endParaRPr lang="fr-FR" altLang="fr-FR" b="1" dirty="0">
              <a:solidFill>
                <a:srgbClr val="0095A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388" y="242888"/>
            <a:ext cx="8856662" cy="647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 smtClean="0">
                <a:latin typeface="Century Gothic" panose="020B0502020202020204" pitchFamily="34" charset="0"/>
              </a:rPr>
              <a:t>VOLET QUALITE DE VIE AU TRAVAIL</a:t>
            </a:r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12291" name="Espace réservé du numéro de diapositive 9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D6225C-C4BC-4E2E-987E-3C0817485151}" type="slidenum">
              <a:rPr lang="fr-FR" altLang="fr-FR" sz="1200" smtClean="0">
                <a:solidFill>
                  <a:srgbClr val="898989"/>
                </a:solidFill>
                <a:latin typeface="Futura Lt BT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 smtClean="0">
              <a:solidFill>
                <a:srgbClr val="898989"/>
              </a:solidFill>
              <a:latin typeface="Futura Lt BT" pitchFamily="34" charset="0"/>
            </a:endParaRPr>
          </a:p>
        </p:txBody>
      </p:sp>
      <p:sp>
        <p:nvSpPr>
          <p:cNvPr id="5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395288" y="1341438"/>
            <a:ext cx="8386762" cy="5164137"/>
          </a:xfrm>
        </p:spPr>
        <p:txBody>
          <a:bodyPr/>
          <a:lstStyle/>
          <a:p>
            <a:pPr algn="just" eaLnBrk="1" hangingPunct="1">
              <a:defRPr/>
            </a:pPr>
            <a:endParaRPr lang="fr-FR" altLang="fr-FR" sz="2200" dirty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20700" lvl="4" indent="288925" algn="just" eaLnBrk="1" hangingPunct="1">
              <a:buFont typeface="Wingdings" panose="05000000000000000000" pitchFamily="2" charset="2"/>
              <a:buChar char="Ø"/>
              <a:defRPr/>
            </a:pPr>
            <a:endParaRPr lang="fr-FR" altLang="fr-FR" sz="1400" dirty="0" smtClean="0">
              <a:solidFill>
                <a:srgbClr val="96969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21" y="1268760"/>
            <a:ext cx="3288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fr-FR" altLang="fr-FR" sz="1600" b="1" dirty="0" smtClean="0">
                <a:solidFill>
                  <a:srgbClr val="0095A0"/>
                </a:solidFill>
                <a:latin typeface="Century Gothic" panose="020B0502020202020204" pitchFamily="34" charset="0"/>
              </a:rPr>
              <a:t>PLANNING PREVISIONNEL DU BS</a:t>
            </a:r>
            <a:endParaRPr lang="fr-FR" altLang="fr-FR" sz="1600" b="1" dirty="0">
              <a:solidFill>
                <a:srgbClr val="0095A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547688" y="1493838"/>
            <a:ext cx="8386762" cy="5164137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endParaRPr lang="fr-FR" altLang="fr-FR" dirty="0" smtClean="0"/>
          </a:p>
          <a:p>
            <a:pPr algn="just" eaLnBrk="1" hangingPunct="1"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800" dirty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20700" lvl="4" indent="288925" algn="just" eaLnBrk="1" hangingPunct="1">
              <a:buFont typeface="Wingdings" panose="05000000000000000000" pitchFamily="2" charset="2"/>
              <a:buChar char="Ø"/>
              <a:defRPr/>
            </a:pPr>
            <a:endParaRPr lang="fr-FR" altLang="fr-FR" sz="1400" dirty="0" smtClean="0">
              <a:solidFill>
                <a:srgbClr val="969696"/>
              </a:solidFill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7533595"/>
              </p:ext>
            </p:extLst>
          </p:nvPr>
        </p:nvGraphicFramePr>
        <p:xfrm>
          <a:off x="179388" y="1985486"/>
          <a:ext cx="8353052" cy="376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5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388" y="242888"/>
            <a:ext cx="8856662" cy="647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 smtClean="0">
                <a:latin typeface="Century Gothic" panose="020B0502020202020204" pitchFamily="34" charset="0"/>
              </a:rPr>
              <a:t>VOLET QUALITE DE VIE AU TRAVAIL</a:t>
            </a:r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12291" name="Espace réservé du numéro de diapositive 9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D6225C-C4BC-4E2E-987E-3C0817485151}" type="slidenum">
              <a:rPr lang="fr-FR" altLang="fr-FR" sz="1200" smtClean="0">
                <a:solidFill>
                  <a:srgbClr val="898989"/>
                </a:solidFill>
                <a:latin typeface="Futura Lt BT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 smtClean="0">
              <a:solidFill>
                <a:srgbClr val="898989"/>
              </a:solidFill>
              <a:latin typeface="Futura Lt BT" pitchFamily="34" charset="0"/>
            </a:endParaRPr>
          </a:p>
        </p:txBody>
      </p:sp>
      <p:sp>
        <p:nvSpPr>
          <p:cNvPr id="5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395288" y="1341438"/>
            <a:ext cx="8386762" cy="5164137"/>
          </a:xfrm>
        </p:spPr>
        <p:txBody>
          <a:bodyPr/>
          <a:lstStyle/>
          <a:p>
            <a:pPr algn="just" eaLnBrk="1" hangingPunct="1">
              <a:defRPr/>
            </a:pPr>
            <a:endParaRPr lang="fr-FR" altLang="fr-FR" sz="2200" dirty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20700" lvl="4" indent="288925" algn="just" eaLnBrk="1" hangingPunct="1">
              <a:buFont typeface="Wingdings" panose="05000000000000000000" pitchFamily="2" charset="2"/>
              <a:buChar char="Ø"/>
              <a:defRPr/>
            </a:pPr>
            <a:endParaRPr lang="fr-FR" altLang="fr-FR" sz="1400" dirty="0" smtClean="0">
              <a:solidFill>
                <a:srgbClr val="969696"/>
              </a:solidFill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547688" y="1493838"/>
            <a:ext cx="8386762" cy="5164137"/>
          </a:xfrm>
        </p:spPr>
        <p:txBody>
          <a:bodyPr/>
          <a:lstStyle/>
          <a:p>
            <a:pPr algn="just" eaLnBrk="1" hangingPunct="1">
              <a:defRPr/>
            </a:pPr>
            <a:endParaRPr lang="fr-FR" alt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63550" lvl="1" indent="-285750" algn="just" eaLnBrk="1" hangingPunct="1">
              <a:buClr>
                <a:schemeClr val="accent6"/>
              </a:buClr>
              <a:buFont typeface="Franklin Gothic Book" panose="020B0503020102020204" pitchFamily="34" charset="0"/>
              <a:buChar char="►"/>
              <a:defRPr/>
            </a:pPr>
            <a:r>
              <a:rPr lang="fr-FR" altLang="fr-FR" sz="1400" dirty="0" smtClean="0">
                <a:latin typeface="Century Gothic" panose="020B0502020202020204" pitchFamily="34" charset="0"/>
              </a:rPr>
              <a:t>Si baromètre social : démarrage possible à partir du dernier trimestre 2019</a:t>
            </a:r>
          </a:p>
          <a:p>
            <a:pPr marL="463550" lvl="1" indent="-285750" algn="just" eaLnBrk="1" hangingPunct="1">
              <a:buClr>
                <a:schemeClr val="accent6"/>
              </a:buClr>
              <a:buFont typeface="Franklin Gothic Book" panose="020B0503020102020204" pitchFamily="34" charset="0"/>
              <a:buChar char="►"/>
              <a:defRPr/>
            </a:pPr>
            <a:r>
              <a:rPr lang="fr-FR" altLang="fr-FR" sz="1400" dirty="0" smtClean="0">
                <a:latin typeface="Century Gothic" panose="020B0502020202020204" pitchFamily="34" charset="0"/>
              </a:rPr>
              <a:t>Si absence de baromètre social : démarrage possible dès l’engagement de l’établissement </a:t>
            </a:r>
            <a:endParaRPr lang="fr-FR" altLang="fr-FR" sz="1400" dirty="0">
              <a:latin typeface="Century Gothic" panose="020B0502020202020204" pitchFamily="34" charset="0"/>
            </a:endParaRPr>
          </a:p>
          <a:p>
            <a:pPr lvl="2" algn="just" eaLnBrk="1" hangingPunct="1">
              <a:defRPr/>
            </a:pPr>
            <a:endParaRPr lang="fr-FR" altLang="fr-FR" sz="1800" dirty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63550" lvl="1" indent="-285750" algn="just" eaLnBrk="1" hangingPunct="1">
              <a:buClr>
                <a:schemeClr val="accent6"/>
              </a:buClr>
              <a:buFont typeface="Franklin Gothic Book" panose="020B0503020102020204" pitchFamily="34" charset="0"/>
              <a:buChar char="►"/>
              <a:defRPr/>
            </a:pPr>
            <a:endParaRPr lang="fr-FR" altLang="fr-FR" sz="1400" dirty="0" smtClean="0">
              <a:latin typeface="Century Gothic" panose="020B0502020202020204" pitchFamily="34" charset="0"/>
            </a:endParaRPr>
          </a:p>
          <a:p>
            <a:pPr lvl="2" algn="just" eaLnBrk="1" hangingPunct="1">
              <a:defRPr/>
            </a:pPr>
            <a:endParaRPr lang="fr-FR" altLang="fr-FR" sz="1800" dirty="0">
              <a:latin typeface="Futura Lt BT" panose="020B0402020204020303" pitchFamily="34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20700" lvl="4" indent="288925" algn="just" eaLnBrk="1" hangingPunct="1">
              <a:buFont typeface="Wingdings" panose="05000000000000000000" pitchFamily="2" charset="2"/>
              <a:buChar char="Ø"/>
              <a:defRPr/>
            </a:pPr>
            <a:endParaRPr lang="fr-FR" altLang="fr-FR" sz="1400" dirty="0" smtClean="0">
              <a:solidFill>
                <a:srgbClr val="96969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394" y="1155122"/>
            <a:ext cx="35125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fr-FR" altLang="fr-FR" sz="1600" b="1" dirty="0" smtClean="0">
                <a:solidFill>
                  <a:srgbClr val="0095A0"/>
                </a:solidFill>
                <a:latin typeface="Century Gothic" panose="020B0502020202020204" pitchFamily="34" charset="0"/>
              </a:rPr>
              <a:t>CALENDRIER ACCOMPAGNEMENT</a:t>
            </a:r>
            <a:endParaRPr lang="fr-FR" altLang="fr-FR" sz="1600" b="1" dirty="0">
              <a:solidFill>
                <a:srgbClr val="0095A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102" y="2619544"/>
            <a:ext cx="14879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fr-FR" altLang="fr-FR" sz="1600" b="1" dirty="0" smtClean="0">
                <a:solidFill>
                  <a:srgbClr val="0095A0"/>
                </a:solidFill>
                <a:latin typeface="Century Gothic" panose="020B0502020202020204" pitchFamily="34" charset="0"/>
              </a:rPr>
              <a:t>FORMATIONS</a:t>
            </a:r>
            <a:endParaRPr lang="fr-FR" altLang="fr-FR" sz="1600" b="1" dirty="0">
              <a:solidFill>
                <a:srgbClr val="0095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239236"/>
              </p:ext>
            </p:extLst>
          </p:nvPr>
        </p:nvGraphicFramePr>
        <p:xfrm>
          <a:off x="395287" y="3110498"/>
          <a:ext cx="8386762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381"/>
                <a:gridCol w="4193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Piloter stratégiquement et opérationnellement la démarche QVT dans son établissement</a:t>
                      </a:r>
                    </a:p>
                    <a:p>
                      <a:pPr algn="ctr"/>
                      <a:endParaRPr lang="fr-FR" sz="1400" b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Etre un acteur opérationnel de la QVT dans son équipe</a:t>
                      </a:r>
                    </a:p>
                    <a:p>
                      <a:pPr algn="ctr"/>
                      <a:endParaRPr lang="fr-FR" sz="1400" b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endParaRPr lang="fr-FR" sz="1200" dirty="0" smtClean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Définir le concept de QVT</a:t>
                      </a:r>
                    </a:p>
                    <a:p>
                      <a:pPr marL="171450" indent="-1714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Identifier les différentes étapes d’élaboration d’une démarche de QVT </a:t>
                      </a:r>
                    </a:p>
                    <a:p>
                      <a:pPr marL="171450" indent="-1714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S’approprier les outils mobilisables et les indicateurs </a:t>
                      </a:r>
                    </a:p>
                    <a:p>
                      <a:pPr marL="171450" indent="-1714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Se positionner comme manager dans l’animation d’une démarche de QVT </a:t>
                      </a:r>
                    </a:p>
                    <a:p>
                      <a:pPr marL="171450" indent="-1714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Co-construire un plan d’expérimentation avec l’ensemble des acteurs</a:t>
                      </a:r>
                    </a:p>
                    <a:p>
                      <a:pPr marL="0" indent="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None/>
                      </a:pPr>
                      <a:endParaRPr lang="fr-FR" sz="12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endParaRPr lang="fr-FR" sz="120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Définir le concept de QVT</a:t>
                      </a:r>
                      <a:r>
                        <a:rPr lang="fr-FR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Connaître la réglementation et les ressources en matière de QVT</a:t>
                      </a:r>
                    </a:p>
                    <a:p>
                      <a:pPr marL="285750" indent="-2857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Analyser sa pratique au regard de l’organisation collective</a:t>
                      </a:r>
                    </a:p>
                    <a:p>
                      <a:pPr marL="285750" indent="-285750">
                        <a:buClr>
                          <a:schemeClr val="accent1"/>
                        </a:buClr>
                        <a:buFont typeface="Franklin Gothic Book" panose="020B0503020102020204" pitchFamily="34" charset="0"/>
                        <a:buChar char="►"/>
                      </a:pPr>
                      <a:r>
                        <a:rPr lang="fr-FR" sz="1200" dirty="0" smtClean="0">
                          <a:latin typeface="Century Gothic" panose="020B0502020202020204" pitchFamily="34" charset="0"/>
                        </a:rPr>
                        <a:t>Adopter la posture en faveur du développement de la QVT dans le collectif de travail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200" b="1" i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200" b="1" i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5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701948"/>
          </a:xfrm>
          <a:solidFill>
            <a:schemeClr val="accent3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 smtClean="0">
                <a:latin typeface="Century Gothic" panose="020B0502020202020204" pitchFamily="34" charset="0"/>
              </a:rPr>
              <a:t>VOLET DEVELOPPEMENT DURABLE</a:t>
            </a:r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12291" name="Espace réservé du numéro de diapositive 9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D6225C-C4BC-4E2E-987E-3C0817485151}" type="slidenum">
              <a:rPr lang="fr-FR" altLang="fr-FR" sz="1200" smtClean="0">
                <a:solidFill>
                  <a:srgbClr val="898989"/>
                </a:solidFill>
                <a:latin typeface="Futura Lt BT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200" smtClean="0">
              <a:solidFill>
                <a:srgbClr val="898989"/>
              </a:solidFill>
              <a:latin typeface="Futura Lt BT" pitchFamily="34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2571483177"/>
              </p:ext>
            </p:extLst>
          </p:nvPr>
        </p:nvGraphicFramePr>
        <p:xfrm>
          <a:off x="394967" y="1734289"/>
          <a:ext cx="8641083" cy="4710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38136" y="1147195"/>
            <a:ext cx="1811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fr-FR" altLang="fr-FR" sz="1600" b="1" dirty="0" smtClean="0">
                <a:solidFill>
                  <a:srgbClr val="0095A0"/>
                </a:solidFill>
                <a:latin typeface="Century Gothic" panose="020B0502020202020204" pitchFamily="34" charset="0"/>
              </a:rPr>
              <a:t>LES PRESTATIONS</a:t>
            </a:r>
            <a:endParaRPr lang="fr-FR" altLang="fr-FR" sz="1600" b="1" dirty="0">
              <a:solidFill>
                <a:srgbClr val="0095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9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701948"/>
          </a:xfrm>
          <a:solidFill>
            <a:schemeClr val="accent3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fr-FR" sz="2800" dirty="0" smtClean="0">
                <a:latin typeface="Century Gothic" panose="020B0502020202020204" pitchFamily="34" charset="0"/>
              </a:rPr>
              <a:t>VOLET DEVELOPPEMENT DURABLE</a:t>
            </a:r>
            <a:endParaRPr lang="fr-FR" sz="2800" dirty="0">
              <a:latin typeface="Century Gothic" panose="020B0502020202020204" pitchFamily="34" charset="0"/>
            </a:endParaRPr>
          </a:p>
        </p:txBody>
      </p:sp>
      <p:sp>
        <p:nvSpPr>
          <p:cNvPr id="12291" name="Espace réservé du numéro de diapositive 9"/>
          <p:cNvSpPr>
            <a:spLocks noGrp="1"/>
          </p:cNvSpPr>
          <p:nvPr>
            <p:ph type="sldNum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D6225C-C4BC-4E2E-987E-3C0817485151}" type="slidenum">
              <a:rPr lang="fr-FR" altLang="fr-FR" sz="1200" smtClean="0">
                <a:solidFill>
                  <a:srgbClr val="898989"/>
                </a:solidFill>
                <a:latin typeface="Futura Lt BT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200" smtClean="0">
              <a:solidFill>
                <a:srgbClr val="898989"/>
              </a:solidFill>
              <a:latin typeface="Futura Lt BT" pitchFamily="34" charset="0"/>
            </a:endParaRPr>
          </a:p>
        </p:txBody>
      </p:sp>
      <p:sp>
        <p:nvSpPr>
          <p:cNvPr id="5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395288" y="1341438"/>
            <a:ext cx="8386762" cy="5164137"/>
          </a:xfrm>
        </p:spPr>
        <p:txBody>
          <a:bodyPr/>
          <a:lstStyle/>
          <a:p>
            <a:pPr algn="just" eaLnBrk="1" hangingPunct="1">
              <a:defRPr/>
            </a:pPr>
            <a:endParaRPr lang="fr-FR" altLang="fr-FR" sz="2200" dirty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20700" lvl="4" indent="288925" algn="just" eaLnBrk="1" hangingPunct="1">
              <a:buFont typeface="Wingdings" panose="05000000000000000000" pitchFamily="2" charset="2"/>
              <a:buChar char="Ø"/>
              <a:defRPr/>
            </a:pPr>
            <a:endParaRPr lang="fr-FR" altLang="fr-FR" sz="1400" dirty="0" smtClean="0">
              <a:solidFill>
                <a:srgbClr val="969696"/>
              </a:solidFill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21"/>
          </p:nvPr>
        </p:nvSpPr>
        <p:spPr>
          <a:xfrm>
            <a:off x="456167" y="1192213"/>
            <a:ext cx="8386762" cy="5164137"/>
          </a:xfrm>
        </p:spPr>
        <p:txBody>
          <a:bodyPr/>
          <a:lstStyle/>
          <a:p>
            <a:pPr algn="just" eaLnBrk="1" hangingPunct="1">
              <a:defRPr/>
            </a:pPr>
            <a:endParaRPr lang="fr-FR" altLang="fr-FR" sz="2200" dirty="0" smtClean="0">
              <a:latin typeface="Futura Lt BT" panose="020B0402020204020303" pitchFamily="34" charset="0"/>
            </a:endParaRPr>
          </a:p>
          <a:p>
            <a:pPr algn="just" eaLnBrk="1" hangingPunct="1">
              <a:defRPr/>
            </a:pPr>
            <a:endParaRPr lang="fr-FR" alt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63550" lvl="1" indent="-285750" algn="just" eaLnBrk="1" hangingPunct="1">
              <a:buClr>
                <a:schemeClr val="accent1"/>
              </a:buClr>
              <a:buFont typeface="Franklin Gothic Book" panose="020B0503020102020204" pitchFamily="34" charset="0"/>
              <a:buChar char="►"/>
              <a:defRPr/>
            </a:pPr>
            <a:r>
              <a:rPr lang="fr-FR" altLang="fr-FR" sz="1400" dirty="0" smtClean="0">
                <a:latin typeface="Century Gothic" panose="020B0502020202020204" pitchFamily="34" charset="0"/>
              </a:rPr>
              <a:t>Démarrage possible dès l’engagement de l’établissement</a:t>
            </a:r>
          </a:p>
          <a:p>
            <a:pPr lvl="2" algn="just" eaLnBrk="1" hangingPunct="1">
              <a:defRPr/>
            </a:pPr>
            <a:endParaRPr lang="fr-FR" altLang="fr-FR" sz="1800" dirty="0" smtClean="0">
              <a:latin typeface="Futura Lt BT" panose="020B0402020204020303" pitchFamily="34" charset="0"/>
            </a:endParaRPr>
          </a:p>
          <a:p>
            <a:pPr lvl="2" algn="just" eaLnBrk="1" hangingPunct="1">
              <a:defRPr/>
            </a:pPr>
            <a:endParaRPr lang="fr-FR" altLang="fr-FR" sz="1800" dirty="0" smtClean="0">
              <a:latin typeface="Futura Lt BT" panose="020B0402020204020303" pitchFamily="34" charset="0"/>
            </a:endParaRPr>
          </a:p>
          <a:p>
            <a:pPr eaLnBrk="1" fontAlgn="t" hangingPunct="1"/>
            <a:r>
              <a:rPr lang="fr-FR" altLang="fr-FR" sz="1600" b="1" dirty="0">
                <a:solidFill>
                  <a:srgbClr val="0095A0"/>
                </a:solidFill>
                <a:latin typeface="Century Gothic" panose="020B0502020202020204" pitchFamily="34" charset="0"/>
              </a:rPr>
              <a:t>FORMATIONS</a:t>
            </a:r>
          </a:p>
          <a:p>
            <a:pPr eaLnBrk="1" fontAlgn="t" hangingPunct="1"/>
            <a:endParaRPr lang="fr-FR" sz="1600" b="1" dirty="0" smtClean="0"/>
          </a:p>
          <a:p>
            <a:pPr marL="463550" lvl="2" indent="-285750" eaLnBrk="1" fontAlgn="t" hangingPunct="1">
              <a:buFont typeface="Wingdings" panose="05000000000000000000" pitchFamily="2" charset="2"/>
              <a:buChar char="§"/>
            </a:pPr>
            <a:r>
              <a:rPr lang="fr-FR" sz="1600" dirty="0" smtClean="0">
                <a:latin typeface="Century Gothic" panose="020B0502020202020204" pitchFamily="34" charset="0"/>
              </a:rPr>
              <a:t>Gestion </a:t>
            </a:r>
            <a:r>
              <a:rPr lang="fr-FR" sz="1600" dirty="0">
                <a:latin typeface="Century Gothic" panose="020B0502020202020204" pitchFamily="34" charset="0"/>
              </a:rPr>
              <a:t>des déchets</a:t>
            </a:r>
          </a:p>
          <a:p>
            <a:pPr marL="463550" lvl="2" indent="-285750" eaLnBrk="1" fontAlgn="t" hangingPunct="1">
              <a:buFont typeface="Wingdings" panose="05000000000000000000" pitchFamily="2" charset="2"/>
              <a:buChar char="§"/>
            </a:pPr>
            <a:r>
              <a:rPr lang="fr-FR" sz="1600" dirty="0">
                <a:latin typeface="Century Gothic" panose="020B0502020202020204" pitchFamily="34" charset="0"/>
              </a:rPr>
              <a:t>Gestion des effluents liquides</a:t>
            </a:r>
          </a:p>
          <a:p>
            <a:pPr marL="463550" lvl="2" indent="-285750" eaLnBrk="1" fontAlgn="t" hangingPunct="1">
              <a:buFont typeface="Wingdings" panose="05000000000000000000" pitchFamily="2" charset="2"/>
              <a:buChar char="§"/>
            </a:pPr>
            <a:r>
              <a:rPr lang="fr-FR" sz="1600" dirty="0">
                <a:latin typeface="Century Gothic" panose="020B0502020202020204" pitchFamily="34" charset="0"/>
              </a:rPr>
              <a:t>Réduire les émissions de gaz à effet de serre</a:t>
            </a:r>
          </a:p>
          <a:p>
            <a:pPr marL="463550" lvl="2" indent="-285750" eaLnBrk="1" fontAlgn="t" hangingPunct="1">
              <a:buFont typeface="Wingdings" panose="05000000000000000000" pitchFamily="2" charset="2"/>
              <a:buChar char="§"/>
            </a:pPr>
            <a:r>
              <a:rPr lang="fr-FR" sz="1600" dirty="0">
                <a:latin typeface="Century Gothic" panose="020B0502020202020204" pitchFamily="34" charset="0"/>
              </a:rPr>
              <a:t>Faire des économies d’énergies</a:t>
            </a:r>
          </a:p>
          <a:p>
            <a:pPr marL="463550" lvl="2" indent="-285750" eaLnBrk="1" fontAlgn="t" hangingPunct="1">
              <a:buFont typeface="Wingdings" panose="05000000000000000000" pitchFamily="2" charset="2"/>
              <a:buChar char="§"/>
            </a:pPr>
            <a:r>
              <a:rPr lang="fr-FR" sz="1600" dirty="0">
                <a:latin typeface="Century Gothic" panose="020B0502020202020204" pitchFamily="34" charset="0"/>
              </a:rPr>
              <a:t>Intégrer l’</a:t>
            </a:r>
            <a:r>
              <a:rPr lang="fr-FR" sz="1600" dirty="0" err="1">
                <a:latin typeface="Century Gothic" panose="020B0502020202020204" pitchFamily="34" charset="0"/>
              </a:rPr>
              <a:t>éco-conception</a:t>
            </a:r>
            <a:r>
              <a:rPr lang="fr-FR" sz="1600" dirty="0">
                <a:latin typeface="Century Gothic" panose="020B0502020202020204" pitchFamily="34" charset="0"/>
              </a:rPr>
              <a:t> des soins dans un projet d’établissement et de service</a:t>
            </a:r>
          </a:p>
          <a:p>
            <a:pPr algn="just" eaLnBrk="1" hangingPunct="1"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◊"/>
              <a:defRPr/>
            </a:pPr>
            <a:endParaRPr lang="fr-FR" alt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defRPr/>
            </a:pPr>
            <a:endParaRPr lang="fr-FR" altLang="fr-FR" sz="16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20700" lvl="4" indent="288925" algn="just" eaLnBrk="1" hangingPunct="1">
              <a:buFont typeface="Wingdings" panose="05000000000000000000" pitchFamily="2" charset="2"/>
              <a:buChar char="Ø"/>
              <a:defRPr/>
            </a:pPr>
            <a:endParaRPr lang="fr-FR" altLang="fr-FR" sz="1400" dirty="0" smtClean="0">
              <a:solidFill>
                <a:srgbClr val="96969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3550" y="1412776"/>
            <a:ext cx="35125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r>
              <a:rPr lang="fr-FR" altLang="fr-FR" sz="1600" b="1" dirty="0" smtClean="0">
                <a:solidFill>
                  <a:srgbClr val="0095A0"/>
                </a:solidFill>
                <a:latin typeface="Century Gothic" panose="020B0502020202020204" pitchFamily="34" charset="0"/>
              </a:rPr>
              <a:t>CALENDRIER ACCOMPAGNEMENT</a:t>
            </a:r>
            <a:endParaRPr lang="fr-FR" altLang="fr-FR" sz="1600" b="1" dirty="0">
              <a:solidFill>
                <a:srgbClr val="0095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NFH">
      <a:majorFont>
        <a:latin typeface="Futura Hv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E17A05092ED4A8A182584E957BE7B" ma:contentTypeVersion="0" ma:contentTypeDescription="Crée un document." ma:contentTypeScope="" ma:versionID="1da7ec288f9026ec7dc3fc1ae1aa6c97">
  <xsd:schema xmlns:xsd="http://www.w3.org/2001/XMLSchema" xmlns:p="http://schemas.microsoft.com/office/2006/metadata/properties" targetNamespace="http://schemas.microsoft.com/office/2006/metadata/properties" ma:root="true" ma:fieldsID="5c8eb058511eb6ee93b57de9b9cdbab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33B5568-47DC-4161-9527-C0A4DACA55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16854D-9F2E-4618-9C91-3846D894C435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86CB4B-F186-4D1A-889E-0353B379A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1D38B30B-D792-4D8F-A5E3-92C7C2E4FD8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6336</TotalTime>
  <Words>543</Words>
  <Application>Microsoft Office PowerPoint</Application>
  <PresentationFormat>Affichage à l'écran (4:3)</PresentationFormat>
  <Paragraphs>202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MS PGothic</vt:lpstr>
      <vt:lpstr>Arial</vt:lpstr>
      <vt:lpstr>Calibri</vt:lpstr>
      <vt:lpstr>Century Gothic</vt:lpstr>
      <vt:lpstr>Franklin Gothic Book</vt:lpstr>
      <vt:lpstr>Futura Hv BT</vt:lpstr>
      <vt:lpstr>Futura Lt BT</vt:lpstr>
      <vt:lpstr>Times New Roman</vt:lpstr>
      <vt:lpstr>Verdana</vt:lpstr>
      <vt:lpstr>Webdings</vt:lpstr>
      <vt:lpstr>Wingdings</vt:lpstr>
      <vt:lpstr>Thème Office</vt:lpstr>
      <vt:lpstr>PROJET QVT RSE </vt:lpstr>
      <vt:lpstr>genèse du projet </vt:lpstr>
      <vt:lpstr>CONTEXTE</vt:lpstr>
      <vt:lpstr>LA STRUCTURE DU PROJET</vt:lpstr>
      <vt:lpstr>VOLET QUALITE DE VIE AU TRAVAIL</vt:lpstr>
      <vt:lpstr>VOLET QUALITE DE VIE AU TRAVAIL</vt:lpstr>
      <vt:lpstr>VOLET QUALITE DE VIE AU TRAVAIL</vt:lpstr>
      <vt:lpstr>VOLET DEVELOPPEMENT DURABLE</vt:lpstr>
      <vt:lpstr>VOLET DEVELOPPEMENT DURABLE</vt:lpstr>
      <vt:lpstr>CAPITALISATION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Romain</dc:creator>
  <cp:lastModifiedBy>DURAND Sandra</cp:lastModifiedBy>
  <cp:revision>362</cp:revision>
  <cp:lastPrinted>2019-03-15T13:25:22Z</cp:lastPrinted>
  <dcterms:created xsi:type="dcterms:W3CDTF">2011-05-10T14:38:25Z</dcterms:created>
  <dcterms:modified xsi:type="dcterms:W3CDTF">2019-03-20T15:29:50Z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0x010100F794BC3B75B7B74DA3E169458742C6D6</vt:lpwstr>
  </property>
  <property fmtid="{D5CDD505-2E9C-101B-9397-08002B2CF9AE}" pid="3" name="ContentType">
    <vt:lpwstr>Document</vt:lpwstr>
  </property>
  <property fmtid="{D5CDD505-2E9C-101B-9397-08002B2CF9AE}" pid="4" name="Icone_Nature">
    <vt:lpwstr>http://intranet.anfh.fr/_layouts/images/icppt.gif, http://intranet.anfh.fr/_layouts/images/icppt.gif</vt:lpwstr>
  </property>
  <property fmtid="{D5CDD505-2E9C-101B-9397-08002B2CF9AE}" pid="5" name="Nature_Document">
    <vt:lpwstr/>
  </property>
</Properties>
</file>