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0" r:id="rId2"/>
    <p:sldId id="311" r:id="rId3"/>
    <p:sldId id="31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SALEH" initials="AS" lastIdx="1" clrIdx="0">
    <p:extLst>
      <p:ext uri="{19B8F6BF-5375-455C-9EA6-DF929625EA0E}">
        <p15:presenceInfo xmlns:p15="http://schemas.microsoft.com/office/powerpoint/2012/main" userId="821df9cf6184bd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654"/>
    <a:srgbClr val="572314"/>
    <a:srgbClr val="E6E6E6"/>
    <a:srgbClr val="B6E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23" autoAdjust="0"/>
  </p:normalViewPr>
  <p:slideViewPr>
    <p:cSldViewPr snapToGrid="0">
      <p:cViewPr>
        <p:scale>
          <a:sx n="50" d="100"/>
          <a:sy n="50" d="100"/>
        </p:scale>
        <p:origin x="231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3E69-E45F-4C4D-AB42-769BD25A372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2BA72-6AE8-4890-9494-7EAC71112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2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2BA72-6AE8-4890-9494-7EAC71112D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2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2BA72-6AE8-4890-9494-7EAC71112D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99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2BA72-6AE8-4890-9494-7EAC71112D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8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Bouée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C06429-1CF7-48BA-87DC-41E7AEDADCCA}" type="datetimeFigureOut">
              <a:rPr lang="fr-FR" smtClean="0"/>
              <a:t>10/10/2021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8F2888-BD1C-4C3B-A590-250D2A906793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13EFFB-E885-4F92-B912-ED755B42F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128107-1753-41CB-A380-B530E7C8A818}"/>
              </a:ext>
            </a:extLst>
          </p:cNvPr>
          <p:cNvSpPr txBox="1"/>
          <p:nvPr/>
        </p:nvSpPr>
        <p:spPr>
          <a:xfrm>
            <a:off x="11866490" y="2302520"/>
            <a:ext cx="1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77BE20-A6DB-4AFF-BB5F-B01297905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265348"/>
            <a:ext cx="6667500" cy="25926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9927C9-034F-41A7-8178-4C8D40768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241"/>
            <a:ext cx="5486400" cy="26827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A358D9-ABED-4674-96EE-EF61992E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284"/>
            <a:ext cx="4599154" cy="22170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CBC5F4-C522-41D4-A45E-2A7AC7CFE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850" y="0"/>
            <a:ext cx="3524249" cy="17714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245146-43CD-4303-8E9C-85A57AFEF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81150"/>
            <a:ext cx="6762750" cy="28985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FB012EFE-71F5-4B54-8FEA-0DC68A5CCB72}"/>
              </a:ext>
            </a:extLst>
          </p:cNvPr>
          <p:cNvSpPr txBox="1"/>
          <p:nvPr/>
        </p:nvSpPr>
        <p:spPr>
          <a:xfrm>
            <a:off x="191736" y="3858280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Centre Hospitalier de Limoux-Quillan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FA7AFA-8110-45B2-B634-5C035946AD19}"/>
              </a:ext>
            </a:extLst>
          </p:cNvPr>
          <p:cNvGrpSpPr/>
          <p:nvPr/>
        </p:nvGrpSpPr>
        <p:grpSpPr>
          <a:xfrm>
            <a:off x="7981950" y="0"/>
            <a:ext cx="4210050" cy="1771650"/>
            <a:chOff x="4730683" y="-2220027"/>
            <a:chExt cx="4398439" cy="175981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7100D78-1CFF-41FD-80C3-7310D36F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634" y="-2220027"/>
              <a:ext cx="4392488" cy="1759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781D18-222A-4EF9-B24D-BA25D815B991}"/>
                </a:ext>
              </a:extLst>
            </p:cNvPr>
            <p:cNvSpPr txBox="1"/>
            <p:nvPr/>
          </p:nvSpPr>
          <p:spPr>
            <a:xfrm>
              <a:off x="4730683" y="-2190936"/>
              <a:ext cx="857927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Chénier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1F65EE2E-4C72-4FD3-A2FE-E6FFA3DEAEAF}"/>
              </a:ext>
            </a:extLst>
          </p:cNvPr>
          <p:cNvSpPr txBox="1"/>
          <p:nvPr/>
        </p:nvSpPr>
        <p:spPr>
          <a:xfrm>
            <a:off x="6858000" y="2121140"/>
            <a:ext cx="5334000" cy="86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culture dans le projet d’établissement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0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8"/>
    </mc:Choice>
    <mc:Fallback xmlns="">
      <p:transition spd="slow" advTm="1242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65408A-A6CA-4BC7-98B2-CA7FDC343168}"/>
              </a:ext>
            </a:extLst>
          </p:cNvPr>
          <p:cNvSpPr/>
          <p:nvPr/>
        </p:nvSpPr>
        <p:spPr>
          <a:xfrm>
            <a:off x="0" y="38100"/>
            <a:ext cx="12306300" cy="6819900"/>
          </a:xfrm>
          <a:prstGeom prst="rect">
            <a:avLst/>
          </a:prstGeom>
          <a:solidFill>
            <a:srgbClr val="2A36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128107-1753-41CB-A380-B530E7C8A818}"/>
              </a:ext>
            </a:extLst>
          </p:cNvPr>
          <p:cNvSpPr txBox="1"/>
          <p:nvPr/>
        </p:nvSpPr>
        <p:spPr>
          <a:xfrm>
            <a:off x="11866490" y="2302520"/>
            <a:ext cx="1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77BE20-A6DB-4AFF-BB5F-B0129790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265348"/>
            <a:ext cx="6667500" cy="25926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9927C9-034F-41A7-8178-4C8D40768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241"/>
            <a:ext cx="5486400" cy="26827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A358D9-ABED-4674-96EE-EF61992E6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99154" cy="22170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CBC5F4-C522-41D4-A45E-2A7AC7CFE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850" y="0"/>
            <a:ext cx="3524249" cy="17714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245146-43CD-4303-8E9C-85A57AFEFD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81150"/>
            <a:ext cx="6762750" cy="28985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FB012EFE-71F5-4B54-8FEA-0DC68A5CCB72}"/>
              </a:ext>
            </a:extLst>
          </p:cNvPr>
          <p:cNvSpPr txBox="1"/>
          <p:nvPr/>
        </p:nvSpPr>
        <p:spPr>
          <a:xfrm>
            <a:off x="134586" y="3953530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Centre Hospitalier de Limoux-Quillan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FA7AFA-8110-45B2-B634-5C035946AD19}"/>
              </a:ext>
            </a:extLst>
          </p:cNvPr>
          <p:cNvGrpSpPr/>
          <p:nvPr/>
        </p:nvGrpSpPr>
        <p:grpSpPr>
          <a:xfrm>
            <a:off x="7981950" y="0"/>
            <a:ext cx="4210050" cy="1771650"/>
            <a:chOff x="4730683" y="-2220027"/>
            <a:chExt cx="4398439" cy="175981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7100D78-1CFF-41FD-80C3-7310D36F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634" y="-2220027"/>
              <a:ext cx="4392488" cy="1759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781D18-222A-4EF9-B24D-BA25D815B991}"/>
                </a:ext>
              </a:extLst>
            </p:cNvPr>
            <p:cNvSpPr txBox="1"/>
            <p:nvPr/>
          </p:nvSpPr>
          <p:spPr>
            <a:xfrm>
              <a:off x="4730683" y="-2190936"/>
              <a:ext cx="857927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Chénier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DAFA6738-9453-4E66-9A78-05983E753D45}"/>
              </a:ext>
            </a:extLst>
          </p:cNvPr>
          <p:cNvSpPr txBox="1"/>
          <p:nvPr/>
        </p:nvSpPr>
        <p:spPr>
          <a:xfrm>
            <a:off x="6858000" y="2121140"/>
            <a:ext cx="5334000" cy="86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culture dans le projet d’établissement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5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8"/>
    </mc:Choice>
    <mc:Fallback xmlns="">
      <p:transition spd="slow" advTm="124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65408A-A6CA-4BC7-98B2-CA7FDC343168}"/>
              </a:ext>
            </a:extLst>
          </p:cNvPr>
          <p:cNvSpPr/>
          <p:nvPr/>
        </p:nvSpPr>
        <p:spPr>
          <a:xfrm>
            <a:off x="0" y="38100"/>
            <a:ext cx="12306300" cy="681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128107-1753-41CB-A380-B530E7C8A818}"/>
              </a:ext>
            </a:extLst>
          </p:cNvPr>
          <p:cNvSpPr txBox="1"/>
          <p:nvPr/>
        </p:nvSpPr>
        <p:spPr>
          <a:xfrm>
            <a:off x="11866490" y="2302520"/>
            <a:ext cx="1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77BE20-A6DB-4AFF-BB5F-B0129790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265348"/>
            <a:ext cx="6667500" cy="25926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9927C9-034F-41A7-8178-4C8D40768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241"/>
            <a:ext cx="5486400" cy="26827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A358D9-ABED-4674-96EE-EF61992E6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99154" cy="22170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CBC5F4-C522-41D4-A45E-2A7AC7CFE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850" y="0"/>
            <a:ext cx="3524249" cy="17714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245146-43CD-4303-8E9C-85A57AFEFD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81150"/>
            <a:ext cx="6762750" cy="28985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FB012EFE-71F5-4B54-8FEA-0DC68A5CCB72}"/>
              </a:ext>
            </a:extLst>
          </p:cNvPr>
          <p:cNvSpPr txBox="1"/>
          <p:nvPr/>
        </p:nvSpPr>
        <p:spPr>
          <a:xfrm>
            <a:off x="153636" y="3991630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Papyrus" panose="03070502060502030205" pitchFamily="66" charset="0"/>
              </a:rPr>
              <a:t>Centre Hospitalier de Limoux-Quillan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FA7AFA-8110-45B2-B634-5C035946AD19}"/>
              </a:ext>
            </a:extLst>
          </p:cNvPr>
          <p:cNvGrpSpPr/>
          <p:nvPr/>
        </p:nvGrpSpPr>
        <p:grpSpPr>
          <a:xfrm>
            <a:off x="7981950" y="0"/>
            <a:ext cx="4210050" cy="1771650"/>
            <a:chOff x="4730683" y="-2220027"/>
            <a:chExt cx="4398439" cy="175981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7100D78-1CFF-41FD-80C3-7310D36F9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634" y="-2220027"/>
              <a:ext cx="4392488" cy="17598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781D18-222A-4EF9-B24D-BA25D815B991}"/>
                </a:ext>
              </a:extLst>
            </p:cNvPr>
            <p:cNvSpPr txBox="1"/>
            <p:nvPr/>
          </p:nvSpPr>
          <p:spPr>
            <a:xfrm>
              <a:off x="4730683" y="-2190936"/>
              <a:ext cx="857927" cy="338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Chénier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DAFA6738-9453-4E66-9A78-05983E753D45}"/>
              </a:ext>
            </a:extLst>
          </p:cNvPr>
          <p:cNvSpPr txBox="1"/>
          <p:nvPr/>
        </p:nvSpPr>
        <p:spPr>
          <a:xfrm>
            <a:off x="6858000" y="2121140"/>
            <a:ext cx="5334000" cy="86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culture dans le projet d’établissement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8"/>
    </mc:Choice>
    <mc:Fallback xmlns="">
      <p:transition spd="slow" advTm="1242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4984</TotalTime>
  <Words>36</Words>
  <Application>Microsoft Office PowerPoint</Application>
  <PresentationFormat>Grand écran</PresentationFormat>
  <Paragraphs>12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Calibri</vt:lpstr>
      <vt:lpstr>Gill Sans MT</vt:lpstr>
      <vt:lpstr>Papyrus</vt:lpstr>
      <vt:lpstr>Verdana</vt:lpstr>
      <vt:lpstr>Wingdings 2</vt:lpstr>
      <vt:lpstr>Solstice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Volition en ehpad,</dc:title>
  <dc:creator>toni</dc:creator>
  <cp:lastModifiedBy>Anton SALEH</cp:lastModifiedBy>
  <cp:revision>430</cp:revision>
  <dcterms:created xsi:type="dcterms:W3CDTF">2014-05-16T11:18:31Z</dcterms:created>
  <dcterms:modified xsi:type="dcterms:W3CDTF">2021-10-10T09:54:19Z</dcterms:modified>
</cp:coreProperties>
</file>